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2.xml" ContentType="application/vnd.openxmlformats-officedocument.presentationml.notesSlide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notesSlides/notesSlide3.xml" ContentType="application/vnd.openxmlformats-officedocument.presentationml.notesSlide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notesSlides/notesSlide4.xml" ContentType="application/vnd.openxmlformats-officedocument.presentationml.notesSlide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notesSlides/notesSlide5.xml" ContentType="application/vnd.openxmlformats-officedocument.presentationml.notesSlide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notesSlides/notesSlide6.xml" ContentType="application/vnd.openxmlformats-officedocument.presentationml.notesSlide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notesSlides/notesSlide7.xml" ContentType="application/vnd.openxmlformats-officedocument.presentationml.notesSlide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notesSlides/notesSlide8.xml" ContentType="application/vnd.openxmlformats-officedocument.presentationml.notesSlide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notesSlides/notesSlide9.xml" ContentType="application/vnd.openxmlformats-officedocument.presentationml.notesSlide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notesSlides/notesSlide10.xml" ContentType="application/vnd.openxmlformats-officedocument.presentationml.notesSlide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notesSlides/notesSlide11.xml" ContentType="application/vnd.openxmlformats-officedocument.presentationml.notesSlide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notesSlides/notesSlide12.xml" ContentType="application/vnd.openxmlformats-officedocument.presentationml.notesSlide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notesSlides/notesSlide13.xml" ContentType="application/vnd.openxmlformats-officedocument.presentationml.notesSlide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notesSlides/notesSlide14.xml" ContentType="application/vnd.openxmlformats-officedocument.presentationml.notesSlide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notesSlides/notesSlide15.xml" ContentType="application/vnd.openxmlformats-officedocument.presentationml.notesSlide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notesSlides/notesSlide16.xml" ContentType="application/vnd.openxmlformats-officedocument.presentationml.notesSlide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notesSlides/notesSlide17.xml" ContentType="application/vnd.openxmlformats-officedocument.presentationml.notesSlide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notesSlides/notesSlide18.xml" ContentType="application/vnd.openxmlformats-officedocument.presentationml.notesSlide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notesSlides/notesSlide21.xml" ContentType="application/vnd.openxmlformats-officedocument.presentationml.notesSlide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1435" r:id="rId2"/>
    <p:sldId id="830" r:id="rId3"/>
    <p:sldId id="833" r:id="rId4"/>
    <p:sldId id="453" r:id="rId5"/>
    <p:sldId id="1203" r:id="rId6"/>
    <p:sldId id="1204" r:id="rId7"/>
    <p:sldId id="1362" r:id="rId8"/>
    <p:sldId id="1429" r:id="rId9"/>
    <p:sldId id="1206" r:id="rId10"/>
    <p:sldId id="1207" r:id="rId11"/>
    <p:sldId id="1208" r:id="rId12"/>
    <p:sldId id="1364" r:id="rId13"/>
    <p:sldId id="1211" r:id="rId14"/>
    <p:sldId id="1212" r:id="rId15"/>
    <p:sldId id="1213" r:id="rId16"/>
    <p:sldId id="1214" r:id="rId17"/>
    <p:sldId id="1215" r:id="rId18"/>
    <p:sldId id="1361" r:id="rId19"/>
    <p:sldId id="1223" r:id="rId20"/>
    <p:sldId id="1216" r:id="rId21"/>
    <p:sldId id="1255" r:id="rId22"/>
    <p:sldId id="1218" r:id="rId23"/>
    <p:sldId id="1219" r:id="rId24"/>
    <p:sldId id="1222" r:id="rId25"/>
    <p:sldId id="1224" r:id="rId26"/>
    <p:sldId id="1225" r:id="rId27"/>
    <p:sldId id="1253" r:id="rId28"/>
    <p:sldId id="1226" r:id="rId29"/>
    <p:sldId id="1228" r:id="rId30"/>
    <p:sldId id="1229" r:id="rId31"/>
    <p:sldId id="1232" r:id="rId32"/>
    <p:sldId id="1233" r:id="rId33"/>
    <p:sldId id="1234" r:id="rId34"/>
    <p:sldId id="1235" r:id="rId35"/>
    <p:sldId id="1236" r:id="rId36"/>
    <p:sldId id="1237" r:id="rId37"/>
    <p:sldId id="1238" r:id="rId38"/>
    <p:sldId id="1239" r:id="rId39"/>
    <p:sldId id="1240" r:id="rId40"/>
    <p:sldId id="1241" r:id="rId41"/>
    <p:sldId id="1242" r:id="rId42"/>
    <p:sldId id="1431" r:id="rId43"/>
    <p:sldId id="1434" r:id="rId4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25 262 12355,'-19'11'1236,"13"-6"-726,13-6 394,35-11-287,0 1 0,46-5 1,90-3-119,-153 17-381,355-16 657,1 1-501,-39-21-82,122-9 277,-28 48-173,2-1-189,-8-45 50,-35 3-55,373 32-20,-299 12-59,75 9 110,-134-6 426,-125-6-41,47 28-313,-85-4-137,318-14-32,-297 0 12,-30 0 0,-69-1-870,-188-36-366,4 10 820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15259,'0'2'167,"0"-1"1,0 1-1,0 0 0,0-1 0,1 1 0,-1 0 1,1-1-1,-1 1 0,1-1 0,0 1 0,-1-1 1,1 1-1,0-1 0,0 1 0,0-1 0,0 0 1,0 1-1,3 1 0,-2-1 74,1 0 0,0-1 0,0 1 0,0 0 0,1-1 0,-1 1 0,0-1 0,6 1 0,0 0 96,0-1 1,-1 0 0,1 0-1,0-1 1,0-1-1,14-1 1,0-4-130,1-1 1,-1-1 0,0-1 0,-1 0 0,0-2 0,0-1 0,-2-1 0,1-1-1,-1 0 1,-1-1 0,-1-2 0,18-19 0,-32 32-186,-1 1 1,0-1 0,0 0-1,-1 0 1,1 0-1,-1-1 1,1 1-1,-2 0 1,1-1 0,0 0-1,1-8 1,-3 11-17,0 1 0,0-1 0,0 0 1,0 1-1,0-1 0,0 1 1,-1-1-1,1 1 0,-1 0 0,1-1 1,-1 1-1,1-1 0,-1 1 0,0 0 1,0-1-1,-1 0 0,0 0 0,0 0 0,0 0 0,0 1-1,0-1 1,-1 1 0,1-1 0,0 1 0,-1 0-1,1 0 1,-1 0 0,-4-1 0,-4-1-2,0 2 1,0-1-1,-1 1 0,1 1 0,0 0 1,-1 0-1,1 1 0,0 1 1,0 0-1,0 1 0,0 0 0,0 0 1,1 1-1,-1 0 0,1 1 1,0 0-1,0 1 0,-10 8 1,8-5-6,0 0 1,1 1 0,0 0-1,0 1 1,1 0 0,1 0 0,0 1-1,1 1 1,0-1 0,0 1-1,2 1 1,0-1 0,-7 22 0,10-23 8,0 0 1,1 0-1,0 0 1,1 0-1,0 0 1,1 0-1,1 0 1,0 0 0,0 0-1,1 0 1,4 15-1,-3-21-7,-1 0 1,0 0-1,1 0 0,0 0 0,1-1 0,-1 1 1,1-1-1,0 0 0,0 0 0,1-1 0,-1 1 1,1-1-1,0 0 0,1 0 0,-1 0 1,0-1-1,1 0 0,0 0 0,0 0 0,0-1 1,0 0-1,11 2 0,-1-1-92,0-1 0,0-1 1,0-1-1,0 0 0,0-1 0,0 0 0,0-2 1,-1 0-1,1 0 0,-1-2 0,1 0 0,-1 0 1,-1-2-1,20-11 0,23-18-165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90 15259,'12'-28'2136,"21"-34"3130,-34 71-4376,-5 13-455,-43 124 350,-44 223 0,92-364-782,-5 33 20,-2 43 1,7-72-22,1 0 1,1 0 0,-1 0 0,1 0 0,1 0-1,-1-1 1,1 1 0,1 0 0,0-1-1,7 15 1,-8-20-10,1 1 0,-1-1 0,1 0 0,0 0 0,0 0-1,0-1 1,0 1 0,1-1 0,-1 1 0,1-1 0,-1 0 0,1 0 0,0-1-1,0 1 1,0-1 0,0 0 0,0 0 0,0 0 0,0 0 0,0-1 0,0 0 0,1 0-1,-1 0 1,8-1 0,2-1-133,1-1 0,-1-1 0,0 0 0,0 0-1,22-12 1,-10 3-343,-1-1 0,0-2 0,-2 0-1,0-1 1,0-2 0,28-30 0,-35 32 288,-2 0 1,1-1 0,-2-1 0,-1 0 0,0-1-1,-1 0 1,-2-1 0,12-33 0,-21 55 214,0-1-1,0 0 1,-1 0 0,1 0-1,0 0 1,0 0 0,0 0 0,0 0-1,-1 0 1,1 0 0,0 0 0,0 0-1,0 0 1,-1 0 0,1 0 0,0 0-1,0 0 1,0 0 0,0 0-1,-1 0 1,1 0 0,0 0 0,0 0-1,0 0 1,0 0 0,-1 0 0,1 0-1,0-1 1,0 1 0,0 0-1,0 0 1,0 0 0,-1 0 0,1 0-1,0-1 1,0 1 0,0 0 0,0 0-1,0 0 1,0 0 0,0 0-1,0-1 1,0 1 0,0 0 0,-1 0-1,1 0 1,0-1 0,0 1 0,0 0-1,0 0 1,0 0 0,0 0 0,0-1-1,1 1 1,-1 0 0,0 0-1,0 0 1,0-1 0,0 1 0,0 0-1,0 0 1,0 0 0,-3 3 166,-1 1 0,1 0 1,0 1-1,0-1 0,1 0 0,-1 1 1,1 0-1,-3 9 0,-13 47 796,16-55-893,-1 7-9,-3 7 177,2 0 0,-5 42-1,9-58-251,-1 1-1,1-1 0,0 1 0,1-1 0,-1 1 0,1-1 0,0 1 1,0-1-1,0 1 0,1-1 0,-1 0 0,1 0 0,0 0 1,0 0-1,1 0 0,-1 0 0,1 0 0,0-1 0,5 6 1,-7-8-42,0 0 0,1 0 0,-1-1 0,0 1 0,0-1 1,0 1-1,0-1 0,0 1 0,1-1 0,-1 0 1,0 1-1,0-1 0,1 0 0,-1 0 0,0 0 0,1 0 1,-1 0-1,0 0 0,0 0 0,1-1 0,-1 1 1,0 0-1,0-1 0,2 0 0,26-18-279,-29 19 315,20-16-303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18060,'14'-3'1464,"-12"7"-1072,-2 4-176,-3 9 624,0 3-303,-4 9-209,1 4-96,2 7-112,-1 0-40,5-2-104,3-3-168,3-7-472,4-4-241,0-10 713,1-11-136,3-12-160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21 18236,'0'-2'122,"-1"1"0,1 0 0,-1 0 0,1 0 0,-1 0 0,0 0 0,0 0 0,0 0 0,0 0 1,1 0-1,-1 0 0,0 0 0,0 0 0,-1 0 0,1 1 0,0-1 0,0 1 0,0-1 0,0 1 0,-1-1 0,1 1 0,0-1 0,-3 1 0,1 0 13,0 0-1,0 0 0,0 0 0,0 1 0,0-1 0,0 1 0,0 0 0,1 0 0,-1 0 1,-4 2-1,2 0-79,-1 0 0,1 0 1,0 1-1,0-1 0,1 1 0,-1 0 1,1 1-1,0-1 0,0 1 1,-5 7-1,8-11-52,1 0 1,-1 0-1,0 1 0,1-1 1,-1 0-1,1 1 0,-1-1 0,1 0 1,-1 1-1,1-1 0,0 1 1,0-1-1,0 0 0,0 1 1,0-1-1,0 1 0,0-1 1,1 0-1,-1 1 0,0-1 1,1 1-1,0 0 0,0-1 2,0 0 0,0 0 0,0 0 0,0 0 0,0 0 0,0 0 0,0 0 0,1-1 0,-1 1 0,0-1 0,1 1 0,-1-1 0,0 1 0,1-1 0,-1 0 0,0 1 0,4-1 0,3 0 11,0 0 0,0-1 0,-1 0 0,1 0 1,0 0-1,11-5 0,-8 3-26,-1-1 0,1-1 0,-1 0 0,-1-1 0,1 1 0,-1-2 1,0 1-1,0-1 0,13-14 0,-19 13-94,-10 11 14,-11 12 25,8-4 86,2 0-1,0 1 0,0 0 1,1 1-1,0-1 0,1 1 1,1 1-1,-7 23 0,10-30-3,0 1-1,0-1 0,1 0 0,0 1 0,1 0 1,-1-1-1,1 1 0,1-1 0,0 1 0,0 0 1,0-1-1,1 0 0,0 1 0,0-1 0,1 0 1,0 0-1,8 13 0,-8-17-63,0 1-1,1 0 1,-1-1-1,1 0 1,0 0-1,0 0 1,0-1-1,0 1 1,0-1-1,1 0 1,-1 0 0,1 0-1,-1-1 1,7 2-1,29 12-775,-40-15 818,0 0 1,0 0-1,1 0 0,-1 1 1,0-1-1,0 0 0,0 0 0,0 0 1,0 0-1,0 1 0,0-1 1,1 0-1,-1 0 0,0 0 0,0 1 1,0-1-1,0 0 0,0 0 1,0 0-1,0 1 0,0-1 0,0 0 1,0 0-1,0 0 0,0 1 1,0-1-1,0 0 0,0 0 1,0 0-1,0 1 0,0-1 0,-1 0 1,1 0-1,0 0 0,0 0 1,0 1-1,0-1 0,0 0 0,0 0 1,-1 0-1,1 0 0,0 1 1,0-1-1,0 0 0,0 0 1,-1 0-1,1 0 0,0 0 0,0 0 1,0 0-1,-1 0 0,1 0 1,0 0-1,0 0 0,0 1 0,-1-1 1,1 0-1,0 0 0,-15 6 123,14-6-105,-60 19 582,-1-3 0,0-3 0,-64 5 0,31-5-1926,76-9 1019,12 3-127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86 14139,'2'-4'246,"-1"0"1,0 0-1,0 0 1,0 0-1,-1 0 0,1 0 1,-1 0-1,0 0 1,0-1-1,-1 1 0,1 0 1,-1 0-1,-2-7 1,3 10-156,-1-1 1,1 1-1,-1 0 1,0-1-1,0 1 1,0 0-1,1 0 1,-1 0-1,0 0 1,0 0 0,-1 0-1,1 0 1,0 0-1,0 1 1,0-1-1,-1 0 1,0 0-1,-1 0 6,1 1 0,0-1 0,-1 1 0,1 0 0,-1 0 0,1 0 0,0 0 0,-1 0 0,1 0 0,-1 1 0,1-1 0,0 1 0,-4 1 0,-2 1 14,-1 1 1,1 0 0,0 1 0,0 0-1,0 0 1,1 1 0,0 0 0,0 1-1,-9 9 1,0 3 29,1 0-1,-18 31 1,17-23-6,2 0 1,1 1-1,-11 33 1,19-49-92,2 1 1,-1 0-1,2 0 0,0 0 1,0 0-1,1 0 0,1 1 1,0-1-1,4 25 0,-3-34-38,0 0-1,-1 0 1,2 0-1,-1 0 1,0 0-1,1 0 1,0-1-1,0 1 1,0 0-1,0-1 1,0 0-1,1 1 1,-1-1-1,1 0 0,0 0 1,0-1-1,0 1 1,1-1-1,-1 1 1,1-1-1,-1 0 1,1 0-1,-1-1 1,1 1-1,0-1 1,0 0-1,0 0 1,0 0-1,0 0 1,0-1-1,0 1 1,0-1-1,0 0 1,1 0-1,-1-1 1,0 1-1,0-1 1,0 0-1,0 0 0,0 0 1,-1-1-1,1 1 1,0-1-1,-1 0 1,5-3-1,-2 1 34,1-1-1,-1 0 1,-1 0-1,1 0 1,-1-1-1,0 0 1,0 0-1,-1 0 0,0-1 1,0 0-1,5-11 1,-7 15-13,-1 0 0,1-1 0,-1 1 0,0 0 0,0-1 0,0 1 0,-1-1 0,1 1 0,-1-1 0,0 1 0,0 0 0,0-1 0,0 1 0,-1-1 0,1 1 0,-1-1 0,0 1 0,0 0 0,0-1 0,-1 1 0,1 0 0,-1 0 0,0 0 0,1 0 0,-1 0 0,-1 0 0,-4-4 0,5 5-12,-1 0 1,0 0-1,1 1 1,-1 0-1,0-1 1,0 1-1,0 0 0,0 0 1,-1 1-1,1-1 1,0 1-1,0-1 1,0 1-1,0 0 1,-1 0-1,1 1 0,0-1 1,0 1-1,0-1 1,0 1-1,0 0 1,0 0-1,0 0 1,0 1-1,0-1 0,0 1 1,0 0-1,-3 3 1,1-2-102,0 0 0,0 1 0,1 0 0,0 0 0,-1 0 0,2 0 0,-1 1 0,0-1 0,1 1 0,0 0 0,0 0 0,0 1 0,1-1 0,-4 10 0,6-14 76,0-1-1,0 1 0,0-1 1,-1 1-1,1-1 0,0 1 0,0 0 1,0-1-1,0 1 0,0-1 0,0 1 1,0-1-1,0 1 0,0 0 1,0-1-1,1 1 0,-1-1 0,0 1 1,0-1-1,0 1 0,1-1 1,-1 1-1,0-1 0,1 1 0,-1-1 1,0 1-1,1-1 0,-1 1 0,1-1 1,-1 0-1,0 1 0,1-1 1,-1 0-1,1 1 0,-1-1 0,1 0 1,-1 0-1,1 1 0,0-1 1,-1 0-1,1 0 0,-1 0 0,1 0 1,-1 0-1,1 0 0,0 0 1,-1 0-1,1 0 0,-1 0 0,1 0 1,0 0-1,32-10-109,-32 9 25,28-12-275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17052,'-6'27'1416,"-6"6"-1024,3-3-232,6 1 96,1-2-360,7-9 120,4-3 88,2-17-288,-4-5-112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8 261 16155,'-1'1'136,"1"0"0,-1 0-1,0 0 1,1 0 0,-1 0-1,0 0 1,1 0-1,-1 0 1,1 0 0,0 0-1,-1 0 1,1 1 0,0-1-1,0 0 1,0 0 0,-1 0-1,1 0 1,0 1-1,1-1 1,-1 2 0,0-3-93,0 0 1,1 0 0,-1 0-1,0 1 1,0-1 0,0 0-1,1 0 1,-1 0 0,0 1-1,1-1 1,-1 0 0,0 0 0,0 0-1,1 0 1,-1 0 0,0 0-1,1 1 1,-1-1 0,0 0-1,0 0 1,1 0 0,-1 0-1,0 0 1,1 0 0,-1 0-1,0-1 1,1 1 0,15-7 878,5-8-609,-1-1 1,-1-1-1,18-19 1,49-63-7,-37 42-20,-39 45-226,17-15 177,-27 27-235,0 0 0,0-1 0,0 1 1,0 0-1,0 0 0,1 0 0,-1 0 0,0 0 1,0 0-1,0 0 0,0 0 0,0 0 1,1 0-1,-1 0 0,0 0 0,0 0 0,0 0 1,0 0-1,1 0 0,-1 0 0,0 0 1,0 0-1,0 0 0,0 0 0,0 0 0,1 0 1,-1 0-1,0 0 0,0 0 0,0 1 1,0-1-1,0 0 0,0 0 0,1 0 0,-1 0 1,0 0-1,0 0 0,0 0 0,0 1 1,0-1-1,0 0 0,0 0 0,0 0 0,0 0 1,0 0-1,0 1 0,1-1 0,-1 0 1,0 0-1,0 0 0,0 0 0,0 1 0,0-1 1,0 0-1,0 0 0,-1 0 0,1 0 1,0 0-1,0 1 0,0-1 0,0 0 0,0 0 1,0 0-1,0 0 0,0 0 0,0 1 1,0-1-1,-3 14 82,-34 89 174,-2 4-38,34-90-646,1 0 0,1 0 0,1 0 0,-1 27 0,3-40 27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19 17260,'6'-8'1345,"3"-3"-281,-7 11-222,-4 8 577,-14 33-551,-36 66 0,30-65-778,-22 58 0,44-100-137,-2 6-1877,3-8 584,16-55-963,-9 12 1227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16484,'-24'14'1563,"-35"26"0,52-35-1380,1 0 0,-1 1-1,1 0 1,1 0 0,-1 1 0,1 0 0,0-1-1,1 2 1,-7 11 0,11-18-182,-1 0 0,1 0 0,-1 0 0,1 0 0,0 0 0,0 0 1,-1 0-1,1 0 0,0 0 0,0 0 0,0 0 0,0 0 0,0 0 0,0 0 0,0 0 0,0 0 0,1 0 1,-1 0-1,0 0 0,1 0 0,-1 0 0,0 0 0,1 0 0,-1 0 0,1 0 0,0 0 0,-1-1 0,2 2 1,0 0-14,0-1 0,0 0 1,0 0-1,0 0 1,1 0-1,-1 0 0,0 0 1,1-1-1,-1 1 0,0-1 1,5 1-1,5-1-44,-1 0 0,1 0-1,-1-1 1,14-3 0,-15 2 69,-1 0 1,0-1-1,0 0 1,0 0-1,-1-1 1,1 0 0,-1-1-1,0 0 1,0 0-1,-1 0 1,1-1 0,-1 0-1,0-1 1,-1 0-1,8-10 1,-13 16 9,0 0 1,0 0-1,0-1 1,0 1-1,-1-1 1,1 1-1,-1 0 0,1-1 1,-1 1-1,0-1 1,1 1-1,-1-1 1,0 1-1,0-1 1,0 1-1,0-3 0,0 3-1,-1 1-1,1-1 1,0 0-1,-1 1 1,1-1-1,-1 0 1,1 1-1,-1-1 1,1 1-1,-1-1 1,1 1-1,-1-1 1,1 1-1,-1-1 1,0 1-1,1 0 0,-1-1 1,0 1-1,1 0 1,-1-1-1,0 1 1,-1 0-1,-2-1 51,0 1-1,0-1 0,-1 1 1,1 0-1,0 1 0,0-1 1,0 1-1,0 0 0,-8 2 1,-4 4-103,1 0 1,0 0-1,0 2 1,0 0 0,1 0-1,0 2 1,1 0-1,0 0 1,1 1-1,0 0 1,1 1 0,0 1-1,1 0 1,-11 21-1,18-29-61,1-1 0,-1 0-1,1 1 1,1 0 0,-1-1-1,1 1 1,0 0-1,0 0 1,1 0 0,-1 0-1,2 0 1,-1 0-1,0-1 1,1 1 0,0 0-1,1 0 1,3 10-1,-2-10-16,1-1-1,0 0 1,0 0-1,6 6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16323,'-4'4'463,"1"-1"-204,0 0 0,0 0-1,0 1 1,0-1 0,0 1-1,-2 4 1,5-8-247,0 1 1,0 0-1,-1 0 0,1-1 0,0 1 1,0 0-1,0-1 0,0 1 0,0 0 0,0 0 1,0-1-1,0 1 0,0 0 0,0-1 1,1 1-1,-1 0 0,0 0 0,0-1 1,1 1-1,-1 0 0,0-1 0,1 1 1,-1-1-1,1 1 0,-1 0 0,1-1 1,-1 1-1,1-1 0,-1 1 0,1-1 1,-1 0-1,1 1 0,0-1 0,-1 0 0,1 1 1,0-1-1,-1 0 0,1 1 0,0-1 1,-1 0-1,1 0 0,0 0 0,0 0 1,-1 0-1,2 0 0,5 2 118,0-1-1,-1 0 1,1-1 0,0 1-1,0-1 1,0-1 0,0 1-1,0-1 1,0 0 0,0-1-1,0 0 1,-1 0-1,1 0 1,-1-1 0,0 0-1,1 0 1,-1 0 0,9-8-1,-15 11-95,1-1-1,0 1 1,-1 0 0,1-1-1,0 0 1,-1 1-1,1-1 1,-1 1-1,1-1 1,-1 0 0,0 1-1,1-1 1,-1 0-1,1 1 1,-1-1 0,0 0-1,0 0 1,0 1-1,1-1 1,-1 0-1,0 0 1,0 1 0,0-1-1,0 0 1,0 0-1,0 0 1,0 1-1,0-1 1,-1 0 0,1 0-1,0 1 1,-1-2-1,0 0 12,0 1 0,-1 0 0,1-1 0,-1 1 0,0 0 0,1 0 0,-1 0 0,0 0 0,0 0 0,1 0 0,-1 0 0,-3 0 0,-5-2-29,-1 0 0,1 1 0,-21-2 0,17 3-322,9 1 168,0-1 0,0 1 0,0 0 0,-1 0 0,1 0 1,0 1-1,0 0 0,0 0 0,-9 3 0,5 3-256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18548,'5'5'1616,"-4"10"-1152,-4 2-224,0 12 921,0 6-545,3 8-328,1 3-80,4 0-216,3-3-56,1-8-128,2-6-152,-2-14-232,-3-7-208,-6-10 1960,-5-7-1328,-10-8 16,-5-3 32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16620,'6'14'1552,"6"1"-920,5-3-280,9-3 632,10 2-152,3-5-519,6-3-537,-1-3 296,-4 0-64,-5-7-209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19420,'-19'-3'1512,"5"13"-1159,-1 2-233,3 5-40,0 1-1929,12 2 1713,4-2-272,12 2-296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18516,'16'-12'716,"1"0"0,-2-1 0,0 0 0,21-26 1,47-66 455,-65 80-871,24-32-16,68-122 0,-121 207-316,2 1 0,-10 41 0,10-36 18,5-19-5,-9 33-36,1 1 0,3 0 1,-4 59-1,13-104-36,0 0 0,0-1 0,0 1 0,1 0 0,0-1 0,-1 1-1,1-1 1,2 5 0,-3-8 70,0 1-1,1 0 0,-1 0 0,1-1 1,-1 1-1,1 0 0,-1-1 0,1 1 1,-1-1-1,1 1 0,0-1 1,-1 1-1,1-1 0,0 1 0,-1-1 1,1 0-1,0 1 0,0-1 1,-1 0-1,1 0 0,0 1 0,0-1 1,-1 0-1,1 0 0,0 0 0,0 0 1,0 0-1,-1 0 0,1 0 1,0 0-1,0 0 0,0-1 0,-1 1 1,1 0-1,0 0 0,0-1 1,-1 1-1,2-1 0,10-7-340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17540,'0'-1'132,"0"0"0,1 0 0,-1 0 0,1 0 0,-1 0 0,1-1 0,0 1 0,-1 0 0,1 1 0,0-1 0,0 0 0,-1 0 0,1 0 0,0 0 0,0 1 0,0-1 0,0 0 0,0 1 0,0-1 0,0 1 0,3-2 0,-1 2 94,0 0 0,0 0 0,0 0 0,0 0 0,0 0 0,7 2-1,-2-1-164,3 1-21,-1-1 0,0-1 0,1 0 0,-1 0 0,0-1 0,1 0 0,19-6 0,-11 1 6,0-1 0,-1-1 0,20-11 0,-38 18-43,0 1 0,0 0 1,0 0-1,1 0 0,-1-1 0,0 1 0,0 0 0,0 0 0,1 0 0,-1-1 0,0 1 1,0 0-1,1 0 0,-1 0 0,0 0 0,1 0 0,-1 0 0,0 0 0,0 0 0,1-1 1,-1 1-1,0 0 0,1 0 0,-1 0 0,0 0 0,1 1 0,-1-1 0,0 0 0,0 0 1,1 0-1,-1 0 0,0 0 0,1 0 0,-1 0 0,0 0 0,0 1 0,1-1 0,-1 0 1,0 0-1,0 0 0,0 1 0,1-1 0,-1 0 0,0 0 0,0 1 0,0-1 0,0 0 1,1 0-1,-1 1 0,0-1 0,0 0 0,0 0 0,0 1 0,0-1 0,0 0 0,0 1 1,0-1-1,0 0 0,0 1 0,0-1 0,0 0 0,0 0 0,0 1 0,-6 25 111,4-20-79,-108 427 1515,108-422-1547,0-4-65,1-1 0,-1 1 0,2-1 0,-1 1 0,1-1 0,-1 1-1,2 0 1,-1-1 0,3 12 0,-3-18 25,0-1 0,0 1 0,0 0 0,0 0 0,0 0 0,0 0 0,0 0 1,0 0-1,1 0 0,-1 0 0,0 0 0,0 0 0,0 0 0,0 0 0,0 0 0,0 0 0,0-1 0,0 1 0,0 0 0,1 0 0,-1 0 0,0 0 0,0 0 0,0 0 0,0 0 0,0 0 0,0 0 0,0 0 0,1 0 0,-1 0 0,0 0 0,0 1 0,0-1 0,0 0 0,0 0 0,0 0 0,0 0 0,0 0 0,0 0 0,1 0 0,-1 0 0,0 0 0,0 0 0,0 0 0,0 0 0,0 0 0,0 0 0,0 1 0,0-1 0,0 0 0,0 0 0,0 0 0,0 0 0,0 0 0,0 0 0,1-11-697,-6-1 65</inkml:trace>
  <inkml:trace contextRef="#ctx0" brushRef="#br0" timeOffset="1">39 375 14395,'0'-3'1744,"0"1"-887,0-1 1343,3 3-1104,6 5-327,4-1-185,6 3-280,4-1-80,5 0-112,1 0-24,5-6-72,-1 0-168,-3-3-576,-3-2 544,-4-4 48,-3-5-97,-5-4-111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19172,'0'2'1520,"-11"10"-1127,2 3-193,-1 3 656,4 1-416,6 1-440,0-2-272,8-1-640,4-2 2152,2-7-1328,-6-2-8,-2-6-112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19636,'3'-1'239,"0"0"-1,-1 0 1,1 0 0,0 0-1,0 1 1,0-1 0,0 1-1,0-1 1,0 1-1,0 0 1,0 1 0,0-1-1,6 2 1,-8-2-200,0 1 0,1 0 0,-1-1 1,0 1-1,0 0 0,0 0 0,0 0 0,0 0 1,0 0-1,0 0 0,-1 0 0,1 0 0,0 0 0,0 0 1,-1 0-1,1 0 0,-1 1 0,1-1 0,-1 0 1,1 0-1,-1 1 0,0-1 0,0 0 0,0 1 1,0-1-1,0 0 0,0 1 0,0-1 0,0 0 0,0 1 1,0-1-1,-1 0 0,0 2 0,-1 4-16,0 0 1,0-1-1,-1 1 0,0-1 0,-6 10 0,6-12-64,0 0 0,0 1 0,1-1 0,0 1 0,0 0 0,0 0 0,1 0 0,-1 0 0,1 0 0,0 0 0,0 7 0,2-10 13,-1-1 0,1 1 1,-1 0-1,1 0 0,0-1 1,0 1-1,-1-1 0,1 1 0,0-1 1,1 1-1,-1-1 0,0 1 1,0-1-1,3 2 0,26 19-215,-15-12 120,-10-5 95,1 0-1,-1 0 0,0 0 0,0 0 1,-1 1-1,1 0 0,-1 0 0,-1 0 1,1 0-1,-1 0 0,0 1 1,0 0-1,3 13 0,-5-14 69,-1 1 0,1-1 0,-1 0 0,0 1 0,0-1 0,-1 0 0,0 1 1,0-1-1,0 0 0,-1 0 0,0 0 0,0 0 0,-1 0 0,0 0 0,0-1 0,-4 7 0,2-5 104,0 0 0,0 0 0,-1-1 0,0 0 0,-7 6 0,11-10-113,0 0 0,0-1 0,0 1 0,-1-1 0,1 1 0,0-1 0,-1 0 0,1 0 0,-1 0 0,1 0 0,-1 0 0,0-1 0,1 1 0,-1-1 0,0 0 0,1 1 0,-1-1 0,0 0 0,-4-1 0,6 0-78,0 1 1,-1-1-1,1 0 0,0 1 0,1-1 0,-1 0 0,0 0 0,0 1 0,0-1 0,0 0 0,1 0 0,-1 0 1,0 0-1,1 0 0,-1 0 0,1 0 0,-1 0 0,1-1 0,-1 1 0,1 0 0,0 0 0,-1 0 0,1 0 1,0-1-1,0 1 0,0 0 0,0 0 0,0 0 0,0 0 0,1-3 0,0-2-74,0-1 0,0 0 0,1 1 0,3-10 0,12-20-416</inkml:trace>
  <inkml:trace contextRef="#ctx0" brushRef="#br0" timeOffset="1">682 87 17988,'-23'27'1888,"3"4"-1368,-6 2-216,3 6 1105,-1 2-889,-2 0-56,10-4-200,3-2-80,7-7-176,1-5-104,5-9-432,0-7-376,3-13 720,6-8-112,-4-16-128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18132,'-10'0'428,"0"1"0,0 0-1,0 1 1,1 0 0,-1 0 0,0 1 0,-16 8-1,23-10-341,0 1 0,1-1 0,-1 1-1,1 0 1,-1 0 0,1 0 0,0 0-1,0 0 1,-1 1 0,2-1 0,-1 0-1,-3 6 1,4-6-51,1 0 1,-1 0-1,1 0 0,-1 0 1,1 0-1,0 0 0,-1 0 0,1 1 1,0-1-1,1 0 0,-1 0 1,0 0-1,1 0 0,-1 0 1,1 0-1,-1 0 0,1 0 0,0 0 1,0 0-1,2 3 0,-1-1-36,1-1 0,0 0 0,0 0 0,0 0 0,0 0-1,0 0 1,0 0 0,1-1 0,-1 0 0,1 0 0,0 0 0,0 0-1,0 0 1,0-1 0,0 0 0,0 1 0,0-2 0,0 1 0,0 0-1,7-1 1,-1 1-8,0-1 1,-1-1-1,1 1 0,0-1 0,-1-1 0,0 0 0,1-1 0,10-3 0,-7 0 11,-1 1 0,19-13-1,-28 16 4,-1 0 1,1 1-1,0-2 0,-1 1 0,1 0 0,-1 0 1,0-1-1,1 0 0,-1 1 0,0-1 0,-1 0 1,1 0-1,0 0 0,-1 0 0,0 0 0,1-4 1,-1 6-2,-1 0 1,0 0-1,0 0 1,0 0-1,0 0 1,0 0 0,0 0-1,0 1 1,0-1-1,0 0 1,0 0-1,-1 0 1,1 0-1,0 0 1,-1 0-1,1 0 1,-1 0 0,1 0-1,-1 0 1,1 0-1,-1 1 1,1-1-1,-1 0 1,0 0-1,1 1 1,-1-1-1,-1 0 1,-1 0 3,1 0 0,0 0 0,0 0 0,-1 0 0,1 1 0,-1-1 0,1 1 0,-1 0 0,1 0 0,-1 0 0,-2 0 0,-4 1 8,0 0 0,0 1 0,-1 0 0,1 1-1,-10 4 1,10-3-90,0 1 0,0 1 0,0-1 0,1 1 0,0 1-1,1-1 1,-1 2 0,1-1 0,-9 12 0,13-15-52,1-1 1,-1 1-1,0 1 1,1-1-1,0 0 1,0 1-1,0-1 1,0 1 0,1-1-1,0 1 1,0 0-1,0-1 1,1 1-1,-1 0 1,1 0-1,0 0 1,1 0-1,-1-1 1,1 1-1,0 0 1,3 9-1,-3-12 74,0 0 0,0 0 0,0 1-1,1-1 1,-1 0 0,1 0 0,0-1-1,-1 1 1,1 0 0,3 1 0,27 17-706</inkml:trace>
  <inkml:trace contextRef="#ctx0" brushRef="#br0" timeOffset="1">493 566 17220,'-4'11'724,"1"-7"-550,1 1 0,1-1 1,-1 1-1,1 0 0,-1-1 0,1 1 0,0 0 0,1 0 0,0 0 0,-1 0 0,2 6 1,-1-10-117,1 0 1,-1 0-1,1-1 1,-1 1-1,1 0 1,0 0-1,-1 0 1,1 0 0,0-1-1,0 1 1,0 0-1,0-1 1,-1 1-1,1 0 1,0-1-1,0 0 1,0 1 0,0-1-1,0 1 1,0-1-1,1 0 1,-1 0-1,0 1 1,0-1-1,0 0 1,0 0 0,0 0-1,0 0 1,0-1-1,0 1 1,0 0-1,0 0 1,0-1-1,2 0 1,4 0-13,0-1 0,0 0 0,12-6 0,-14 5-42,1-1-1,-2 1 1,1-1-1,0 0 1,-1 0-1,1 0 0,-1-1 1,-1 0-1,1 1 1,-1-1-1,1-1 0,-1 1 1,-1 0-1,1-1 1,-1 1-1,0-1 1,2-10-1,-3 12 11,0 0 1,0 0-1,-1 0 0,1 0 1,-1 0-1,0 0 0,0 0 1,-1 0-1,1 1 0,-1-1 1,0 0-1,0 0 0,0 0 1,-1 1-1,1-1 0,-1 0 1,0 1-1,0-1 0,0 1 1,0 0-1,-1 0 0,1 0 1,-1 0-1,0 0 0,0 0 1,0 1-1,-6-5 0,7 6-30,-1 0 1,1-1-1,-1 1 0,1 0 0,-1 0 1,1 1-1,-1-1 0,1 0 0,-1 1 0,0 0 1,0-1-1,1 1 0,-1 0 0,0 0 1,1 1-1,-1-1 0,0 1 0,1-1 0,-1 1 1,0 0-1,1 0 0,-1 0 0,1 0 1,0 0-1,-1 1 0,1-1 0,0 1 0,0-1 1,0 1-1,0 0 0,0 0 0,0 0 1,0 0-1,1 0 0,-1 0 0,1 1 0,-1-1 1,1 0-1,0 1 0,-1 3 0,-4 18-142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18140,'6'6'2008,"-3"6"-1392,0 8-231,2 6 1079,3 8-544,1-2-240,3 6-456,0-2-168,3-6-336,2-4-208,0-9-528,-3-8-40,-3-6 704,-1-3-233,-8-4-231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16412,'26'7'1648,"4"-4"-992,6-2-272,10-2 528,6-6-592,6-3 72,-5-7 33,-7-8-361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18276,'2'1'108,"-1"-1"1,0 0-1,1 1 1,-1-1-1,1 0 1,-1 0-1,1 0 1,-1 0-1,1 0 0,-1-1 1,1 1-1,-1 0 1,1-1-1,-1 1 1,0-1-1,1 1 1,-1-1-1,0 0 1,2-1-1,27-20 86,-21 14 38,85-77 1014,154-180 1,-178 177-1255,-58 76-10,-12 12 18,0-1-1,0 1 1,0 0 0,0 0-1,0 0 1,0 0 0,0 0 0,0 0-1,0 0 1,0 0 0,0 0-1,0 0 1,0 0 0,0 0-1,1 0 1,-1 0 0,0 0-1,0 0 1,0 0 0,0 0 0,0 0-1,0 0 1,0 0 0,0 0-1,0 0 1,0 0 0,0 0-1,1 0 1,-1 0 0,0 0-1,0 0 1,0 0 0,0 0 0,0 0-1,0 0 1,0 0 0,0 0-1,0 0 1,0 0 0,0 0-1,0 0 1,0 0 0,0 1-1,1-1 1,-1 0 0,0 0 0,0 0-1,0 0 1,0 0 0,0 0-1,0 0 1,0 0 0,0 0-1,0 0 1,0 0 0,0 1-1,0-1 1,0 0 0,0 0 0,0 0-1,0 0 1,0 0 0,0 0-1,0 0 1,0 0 0,0 0-1,-7 24-20,-8 17 9,-51 151 190,55-153-5,2 1-1,-9 78 1,18-115-178,-1 0 1,1 0-1,0 0 1,1 0-1,-1 0 1,0-1-1,1 1 1,0 0-1,1 5 1,-1-8-13,-1 1 0,0-1 0,0 0 0,0 1 0,1-1 0,-1 0 0,0 1 0,1-1 0,-1 0 0,0 0 0,0 1 0,1-1 0,-1 0 0,1 0 0,-1 1 0,0-1 0,1 0 0,-1 0 0,0 0 0,1 0 0,-1 0 0,1 0 0,-1 0 0,0 0 0,1 0 0,0 0 0,0 0-41,0 0 0,1-1 0,-1 1 1,0-1-1,0 0 0,0 1 0,0-1 0,0 0 0,0 0 0,0 1 0,0-1 0,0 0 0,1-1 0,6-7-101,-1-1 0,0 0 1,7-13-1,8-17-242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18828,'-3'6'2421,"-10"8"-1901,2 0 0,-1 1 1,2 0-1,0 0 1,-13 29-1,11-17-384,1 0-1,-13 55 0,21-69-99,0-1-1,1 1 0,1 0 1,0 0-1,1 0 1,2 19-1,-2-29-59,0-1-1,1 1 1,-1 0-1,1 0 1,0 0 0,0 0-1,0 0 1,0-1 0,1 1-1,-1 0 1,1-1-1,0 1 1,-1-1 0,1 0-1,0 0 1,0 1-1,1-1 1,-1 0 0,0-1-1,1 1 1,-1 0 0,1-1-1,-1 1 1,1-1-1,0 0 1,0 0 0,-1 0-1,1 0 1,0 0-1,0-1 1,0 0 0,0 1-1,5-1 1,0-1 30,0 1 0,-1-2 0,1 1 0,0-1 0,0 0 0,-1-1 0,1 0 0,-1 0 0,0 0 0,0-1 0,0 0 0,0-1 0,8-7 0,2-2-770,0-2-1,-1 0 0,20-26 1,-34 40 530,1-1-133,-1 0 1,1 0-1,-1 0 1,0 0-1,0-1 1,-1 1-1,1-1 1,1-4-1,-3 8 345,0 0 0,0 0 0,0 0 1,0 0-1,0 0 0,0 0 0,0 0 0,0 0 0,0 0 0,0 0 0,0 1 1,-1-1-1,1 0 0,0 0 0,0 0 0,0 0 0,0 0 0,0 0 0,0 0 0,0 0 1,0 0-1,0 0 0,0 0 0,0 0 0,0 0 0,0 0 0,-1 0 0,1 0 0,0 0 1,0 0-1,0 0 0,0 0 0,0 0 0,0 0 0,0 0 0,0-1 0,0 1 1,0 0-1,0 0 0,0 0 0,0 0 0,0 0 0,0 0 0,0 0 0,0 0 0,-1 0 1,1 0-1,0 0 0,0 0 0,0 0 0,0 0 0,0 0 0,0 0 0,0-1 0,0 1 1,0 0-1,0 0 0,0 0 0,0 0 0,0 0 0,-9 8-515,-10 15 1058,-3 9 1226,-24 49 0,40-70-1425,1 0-1,0 1 1,1 0 0,0-1-1,1 2 1,1-1-1,-1 0 1,0 20-1,3-30-338,0 1 0,1-1-1,-1 0 1,0 0 0,1 0-1,-1 1 1,1-1-1,-1 0 1,1 0 0,0 0-1,0 0 1,0 0 0,0 0-1,1 0 1,-1 0 0,0-1-1,1 1 1,-1 0 0,1-1-1,0 1 1,-1-1 0,1 0-1,0 1 1,0-1 0,0 0-1,0 0 1,0 0 0,0 0-1,2 0 1,18 4-256</inkml:trace>
  <inkml:trace contextRef="#ctx0" brushRef="#br0" timeOffset="1">471 569 18684,'-18'27'1776,"5"-1"-1192,3-3-303,3-3 535,4-4-600,10-10 88,5-5-120,6-1-320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16804,'15'-6'923,"0"2"1,0 0 0,1 1 0,20-2 0,-32 4-819,0 1 0,0-1 1,0 1-1,0 1 0,0-1 0,0 0 1,0 1-1,0 0 0,-1 0 0,1 0 1,0 0-1,0 1 0,-1-1 0,1 1 1,-1 0-1,1 0 0,-1 0 0,0 1 1,0-1-1,0 1 0,0 0 1,3 3-1,-4-3-95,-1 1 1,1-1 0,-1 1 0,0-1-1,0 1 1,0 0 0,-1-1-1,1 1 1,-1 0 0,0 0-1,0-1 1,0 1 0,0 0-1,-1 0 1,0-1 0,1 1 0,-1 0-1,-1-1 1,1 1 0,0-1-1,-5 7 1,-2 6 50,-2-1-1,0 1 1,-12 13-1,-69 78 615,91-107-673,0 0 0,-1 1-1,1-1 1,0 0 0,-1 1 0,1-1-1,0 1 1,0-1 0,0 0 0,-1 1-1,1-1 1,0 1 0,0-1 0,0 0-1,0 1 1,0-1 0,0 1 0,0-1-1,0 1 1,0-1 0,0 0 0,0 1-1,0-1 1,0 1 0,0-1 0,0 1-1,0-1 1,0 0 0,0 1 0,1-1-1,-1 1 1,0-1 0,0 0 0,1 1-1,-1-1 1,0 0 0,0 1 0,1-1-1,-1 0 1,0 0 0,1 1 0,-1-1-1,1 0 1,-1 0 0,0 1 0,1-1-1,-1 0 1,0 0 0,1 0 0,-1 0-1,1 0 1,-1 1 0,1-1 0,-1 0-1,1 0 1,-1 0 0,0 0 0,2-1-1,37 2-341,-22-1 150,3 1-329,40 7 0,-54-7 422,-1 0 0,1 1 0,-1 0 0,1 0 0,-1 0 0,0 1 0,0-1 0,0 1 0,0 0 0,-1 1 0,9 7 0,-12-10 83,1 0 0,-1 1-1,0-1 1,-1 0 0,1 0-1,0 1 1,0-1 0,0 1-1,-1-1 1,1 0 0,-1 1-1,1-1 1,-1 1 0,1 0-1,-1-1 1,0 1-1,0-1 1,0 1 0,0-1-1,0 1 1,0 0 0,0-1-1,-1 3 1,-1-1 29,1 0-1,0-1 1,-1 1 0,0 0-1,1-1 1,-1 1 0,0-1-1,0 0 1,-1 0 0,1 0 0,-4 3-1,-4 2 154,-1 0-1,0-1 1,0 0-1,-23 8 1,-24 1 237,53-14-333,1 0 0,-1 0 1,1-1-1,-1 0 0,0 0 1,1 0-1,-1 0 0,1-1 1,-1 0-1,-8-2 0,13 3-64,-1-1-1,0 1 0,1 0 1,-1-1-1,0 1 0,1 0 1,-1-1-1,1 1 1,-1-1-1,1 1 0,-1-1 1,1 1-1,-1-1 0,1 1 1,-1-1-1,1 1 1,0-1-1,-1 0 0,1 1 1,0-1-1,0 0 0,-1 1 1,1-1-1,0 0 1,0 1-1,0-1 0,0 0 1,0 0-1,0 1 0,0-1 1,0 0-1,0 1 1,0-2-1,4-12 22</inkml:trace>
  <inkml:trace contextRef="#ctx0" brushRef="#br0" timeOffset="1">736 128 17756,'-11'30'1616,"-17"5"-992,-1 5-232,-4 5 609,0-1-193,3-3-208,2-2-88,10-9-288,4-4-240,10-12-568,4-12-384,0 1 768,6-13-144,4-19-137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 19148,'0'-1'76,"0"0"0,0 1-1,0-1 1,0 1 0,-1-1 0,1 1-1,0-1 1,0 0 0,-1 1 0,1-1-1,0 1 1,-1-1 0,1 1 0,0-1-1,-1 1 1,1 0 0,-1-1 0,1 1-1,-1-1 1,1 1 0,-1 0 0,1-1-1,-1 1 1,1 0 0,-1 0 0,-1-1-1,-19 1 741,-25 15 258,44-14-893,-19 8 34,1 1 0,0 1-1,0 1 1,1 0 0,1 1 0,0 2 0,1-1 0,0 2 0,1 0 0,1 1 0,-16 24 0,27-35-201,1-1 0,0 1 1,0 0-1,1 0 0,0 0 0,0 0 1,0 0-1,1 1 0,0-1 0,0 0 0,0 9 1,1-12-13,0 0-1,1 0 1,-1 0 0,1 0 0,-1 0 0,1 0 0,0-1-1,0 1 1,1 0 0,-1 0 0,0-1 0,1 1 0,0 0-1,0-1 1,-1 0 0,1 1 0,1-1 0,-1 0 0,0 0 0,0 0-1,1 0 1,-1-1 0,1 1 0,0-1 0,5 3 0,2-1-102,1 0 1,0 0 0,0-1 0,1 0 0,-1-1 0,0 0 0,1-1 0,-1 0 0,16-3 0,16-3-377,45-13 1,-72 15 512,53-14-381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19916,'-11'2'503,"0"1"0,0 0 0,0 0 0,1 1 0,-1 1 0,-9 5 0,17-8-412,0-1 0,0 1 0,0 0-1,0 0 1,1 0 0,-1 0 0,0 0 0,1 1 0,0-1 0,0 1 0,0 0 0,0-1 0,0 1 0,0 0 0,1 0 0,-1 0 0,1 1 0,0-1 0,0 0 0,0 0 0,0 1 0,1-1 0,-1 0 0,1 5 0,0-5-86,1-1 1,0 1-1,0-1 1,0 1 0,0-1-1,0 0 1,0 1-1,0-1 1,1 0-1,-1 0 1,1 0-1,0 0 1,0 0 0,0 0-1,-1 0 1,2 0-1,-1-1 1,0 1-1,0-1 1,0 0-1,1 0 1,-1 0 0,1 0-1,2 1 1,2 1-75,0-1 1,0 0 0,1-1-1,-1 1 1,0-2-1,1 1 1,10-1 0,-9-1-15,1 0 0,-1-1 0,0 0 0,0-1 0,0 0 0,0 0 0,0-1 0,8-5 0,-14 7 64,1 0-1,-1 0 1,0 0 0,1 0 0,-1-1 0,-1 1 0,1-1 0,0 0 0,0 0-1,-1 0 1,0 0 0,0 0 0,0 0 0,0-1 0,0 1 0,0-1 0,-1 1-1,0-1 1,0 0 0,0 0 0,0 1 0,0-6 0,-1 7 35,0 0-1,-1-1 1,1 1 0,-1 0 0,1-1 0,-1 1 0,0 0-1,0 0 1,0 0 0,0 0 0,0 0 0,0 0 0,0 0-1,-1 0 1,1 0 0,-1 0 0,0 0 0,1 1 0,-1-1-1,0 1 1,0 0 0,0-1 0,0 1 0,0 0 0,0 0-1,-1 0 1,1 0 0,0 1 0,0-1 0,-1 1 0,1-1-1,-4 1 1,-5-2 66,1 1 0,-1 1 0,0 0 0,1 0 0,-21 4-1,24-3-98,1 1 0,-1 0 0,0 0 0,1 1-1,0 0 1,0 0 0,0 0 0,0 1 0,0-1-1,0 2 1,1-1 0,0 1 0,0-1 0,0 1-1,-4 6 1,7-8-45,0 0 0,0 0 0,1 0 0,-1 0-1,1 0 1,-1 0 0,1 0 0,0 0 0,0 1 0,1-1-1,-1 0 1,1 1 0,0-1 0,-1 1 0,1-1 0,1 0-1,-1 1 1,0-1 0,1 0 0,0 1 0,0-1 0,0 0-1,0 0 1,0 0 0,1 0 0,-1 0 0,1 0 0,0 0-1,0 0 1,0 0 0,4 3 0,15 16-430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15315,'0'0'64,"0"0"-1,1 0 0,-1 0 0,0 0 1,1 0-1,-1 0 0,0 0 0,0 0 1,1 0-1,-1 0 0,0 0 1,1 0-1,-1 0 0,0 0 0,1 1 1,-1-1-1,0 0 0,0 0 0,1 0 1,-1 0-1,0 0 0,0 1 1,1-1-1,-1 0 0,0 0 0,0 1 1,0-1-1,1 0 0,-1 0 0,0 1 1,0-1-1,0 0 0,0 0 1,0 1-1,1-1 0,-1 0 0,0 0 1,0 1-1,0-1 0,0 0 0,0 1 1,0-1-1,-8 17 1878,-16 11 384,20-24-2046,0 0 1,0 0-1,1 1 0,0-1 0,-1 1 1,-2 7-1,5-11-260,1 0 0,0-1 0,-1 1 0,1 0 0,0-1 1,0 1-1,0 0 0,0-1 0,0 1 0,0 0 0,0-1 0,0 1 0,0 0 0,0-1 0,0 1 0,0 0 1,0-1-1,1 1 0,-1 0 0,0-1 0,1 1 0,-1-1 0,1 2 0,0-1-36,0-1 0,0 1 0,0 0 0,0 0 0,1-1 0,-1 1 0,0-1 0,1 1 0,-1-1 0,0 0 0,1 0 0,-1 1 0,0-1 0,1 0 1,-1 0-1,3 0 0,-11-1-108,0 1 132,0 0-1,0 0 0,0 1 1,0 0-1,-9 2 0,15-3 2,0 1-1,0-1 1,0 1 0,0-1-1,0 1 1,0-1 0,0 1-1,0-1 1,0 1-1,0 0 1,1-1 0,-1 1-1,0 0 1,0 0 0,1 0-1,-1 0 1,0 1-1,0 0-9,1-1 0,0 0-1,0 1 1,0-1-1,0 0 1,0 1 0,0-1-1,0 1 1,0-1-1,0 0 1,1 0 0,-1 1-1,1-1 1,-1 0-1,1 1 1,-1-1 0,1 0-1,1 2 1,-1-2 0,-1 0 0,1 0 0,0-1 1,0 1-1,0 0 0,0 0 0,0-1 0,0 1 0,0 0 1,1-1-1,-1 1 0,0-1 0,0 0 0,0 1 0,1-1 1,-1 0-1,0 1 0,0-1 0,1 0 0,-1 0 0,0 0 1,0 0-1,1-1 0,-1 1 0,0 0 0,0 0 0,0-1 1,2 0-1,39-15 265,-33 12-122,-5 2-90,0 1-1,0-1 1,0 0 0,-1-1 0,1 1 0,0-1 0,-1 1 0,5-6 0,-7 7-48,-1 1 0,1-1 0,-1 0 0,0 1 1,1-1-1,-1 0 0,0 1 0,1-1 0,-1 0 0,0 0 1,0 1-1,0-1 0,1 0 0,-1 0 0,0 1 0,0-1 1,0 0-1,0 0 0,0 1 0,-1-1 0,1-1 0,-1 1-4,1 0 0,-1 0 0,0-1 0,0 1 0,0 0 0,1 0 0,-1 0 0,-1 0 0,1 0 0,0 0 0,0 1 0,0-1 0,0 0 0,-1 0-1,-1 0 1,-4-2-105,0 1-1,0 0 0,0 0 1,0 1-1,-1-1 0,1 2 1,0-1-1,-1 1 0,1 0 0,-1 1 1,1 0-1,0 0 0,-1 0 1,1 1-1,0 0 0,0 1 1,0-1-1,1 1 0,-1 0 1,0 1-1,1 0 0,-6 5 1,-3 3-329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142 298 12867,'-35'5'1385,"26"-4"-1063,0 0 1,0 0-1,0 1 1,1 0-1,-1 0 1,1 1-1,-1 0 1,1 1 0,-11 6-1,18-10-286,0 1 0,0 0 0,1-1-1,-1 1 1,0 0 0,1-1 0,-1 1 0,1 0-1,-1 0 1,1-1 0,-1 1 0,1 0 0,0 0-1,-1 0 1,1 0 0,0 0 0,-1 0 0,1 0 0,0-1-1,0 1 1,0 0 0,0 0 0,0 0 0,0 0-1,0 0 1,0 0 0,1 0 0,-1 0 0,0 0-1,1 0 1,-1-1 0,0 1 0,1 0 0,-1 0 0,1 0-1,-1 0 1,1-1 0,-1 1 0,1 0 0,0-1-1,-1 1 1,1 0 0,0-1 0,0 1 0,0 0-1,4 2 19,-1 0-1,1 0 0,0 0 0,-1-1 0,1 0 0,0 1 0,6 0 1,6 1 22,1-1 1,0-1 0,0 0-1,0-1 1,30-3 0,96-17 212,-130 16-256,34-5 71,319-49 415,3 23-466,-108 32-255,116-8-38,56-39 642,308-18 220,-78 94-1529,-482-11 761,1-8 0,210-18 1,-113-19 1312,188-12 686,-43 25-1338,459-23-60,-743 31-241,326-13 1167,-407 19-1433,1-2 1,61-13-1,-105 12-772,-17 5 808,0 0 1,0 0-1,1 0 0,-1 0 1,0 0-1,0 0 0,0 0 1,0 0-1,0-1 0,0 1 1,0 0-1,0 0 1,1 0-1,-1 0 0,0 0 1,0 0-1,0 0 0,0 0 1,0 0-1,0 0 0,0-1 1,0 1-1,0 0 0,0 0 1,0 0-1,0 0 1,0 0-1,0 0 0,0 0 1,0 0-1,0-1 0,0 1 1,0 0-1,0 0 0,0 0 1,0 0-1,0 0 0,0 0 1,0-1-1,0 1 1,0 0-1,0 0 0,0 0 1,0 0-1,0 0 0,0 0 1,0 0-1,0 0 0,0 0 1,0-1-1,0 1 0,-1 0 1,-1-1-66,0 0-1,-1 0 1,1 1 0,0-1 0,-1 1-1,1-1 1,-1 1 0,1 0 0,-3 0-1,-25 0-467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20308,'12'1'396,"0"-1"0,0 1 0,0-2 0,14-1 0,27-1 52,-29 5-379,0 1 1,0 1-1,0 1 1,0 1-1,-1 2 1,0 0-1,-1 1 1,35 20-1,-55-28-67,0 0-1,1 0 1,-1 1-1,0-1 1,0 1 0,0-1-1,0 1 1,-1 0-1,1 0 1,3 3 0,-5-4 5,0 0 1,0 0-1,0 0 1,0-1-1,0 1 1,0 0 0,0 0-1,0 0 1,0-1-1,0 1 1,0 0 0,-1 0-1,1 0 1,0-1-1,-1 1 1,1 0-1,0 0 1,-1-1 0,1 1-1,-1 0 1,1-1-1,-1 1 1,1 0-1,-1-1 1,0 1 0,1-1-1,-1 1 1,0-1-1,1 1 1,-1-1-1,-1 1 1,-2 2 18,0-1 0,1 1 0,0 0 0,0 0 0,0 1 0,0-1 0,0 1-1,1-1 1,-1 1 0,1 0 0,-3 6 0,5-9-31,-1 1-1,1 0 1,-1 0 0,1 0-1,0 0 1,-1 0-1,1 0 1,0 0 0,0 0-1,1 0 1,-1 0-1,0 0 1,1 0 0,-1 0-1,1-1 1,-1 1-1,1 0 1,0 0 0,0 0-1,0-1 1,0 1-1,0 0 1,0-1 0,1 1-1,-1-1 1,0 0-1,4 3 1,7 5-35,1 0-1,0-1 1,26 11-1,-29-15 38,-1 0 0,1 1-1,-1 0 1,0 0 0,0 1-1,-1 0 1,0 1-1,0 0 1,-1 0 0,8 9-1,-14-15 14,0 0-1,0 0 1,-1 0 0,1 0-1,-1 0 1,1 0-1,-1 0 1,1 0-1,-1 0 1,1 1-1,-1-1 1,0 0-1,0 0 1,0 0 0,1 1-1,-1-1 1,0 0-1,-1 0 1,1 0-1,0 1 1,0-1-1,0 0 1,-1 0-1,1 0 1,-1 0 0,1 1-1,-1-1 1,1 0-1,-1 0 1,0 0-1,1 0 1,-1 0-1,0 0 1,0-1 0,0 1-1,1 0 1,-1 0-1,0-1 1,0 1-1,0 0 1,0-1-1,-1 1 1,1-1-1,0 1 1,0-1 0,0 1-1,-2-1 1,-5 3 140,-1 0 0,0-1 0,0-1 1,-17 2-1,9-2-94,0 0-1,-1-1 1,1-1-1,0-1 1,0 0-1,0-2 1,0 0 0,-20-7-1,24 3-1519,13 8 1443,0 0 0,0 0 1,1 0-1,-1 0 0,0 0 0,0 0 1,0 0-1,0 0 0,1 0 0,-1 0 0,0 0 1,0 0-1,0 0 0,0 0 0,0 0 1,0-1-1,1 1 0,-1 0 0,0 0 0,0 0 1,0 0-1,0 0 0,0 0 0,0 0 1,0 0-1,0-1 0,0 1 0,1 0 0,-1 0 1,0 0-1,0 0 0,0 0 0,0-1 0,0 1 1,0 0-1,0 0 0,0 0 0,0 0 1,0 0-1,0-1 0,0 1 0,0 0 0,0 0 1,0 0-1,0 0 0,0 0 0,0-1 1,0 1-1,0 0 0,-1 0 0,1 0 0,0 0 1,0 0-1,0 0 0,0-1 0,0 1 1,15 0-683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17820,'5'-4'1712,"18"-1"-1040,6 2-288,20 0 769,9 1-225,15 1-616,5 1-360,3 1-624,-3 4-288,-15 0 687,-9-1-199,-30 2-240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16764,'-6'21'1352,"18"-1"-920,14 0-200,23-2 480,9-1-208,10-8-576,3-6 1016,6-7-824,-2-6 41,-9-6-113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10 195 17132,'0'0'92,"-1"0"0,1 0 0,0-1 1,-1 1-1,1 0 0,-1 0 0,1 0 1,-1 0-1,1 0 0,0-1 1,-1 1-1,1 0 0,-1 0 0,1-1 1,0 1-1,-1 0 0,1 0 0,0-1 1,-1 1-1,1-1 0,0 1 0,0 0 1,-1-1-1,1 1 0,0 0 0,0-1 1,0 1-1,0-1 0,-1 1 0,1-1 1,0 1-1,0 0 0,0-1 0,0 1 1,0-1-1,0 1 0,0-1 1,0 0-1,16-13 1958,-15 13-2026,22-17 855,26-20 139,105-62 1,-151 98-1003,-1 1-1,1 0 0,0 0 1,0-1-1,0 2 1,-1-1-1,1 0 1,0 0-1,0 1 1,0 0-1,0 0 0,4 0 1,-6 0-8,0 1 1,0-1-1,1 1 1,-1-1-1,0 1 1,0-1-1,0 1 1,0 0-1,0 0 1,1 0-1,-2 0 1,1 0-1,0 0 1,0 0-1,0 0 1,0 0-1,-1 0 1,1 0-1,0 0 1,-1 1-1,1-1 1,-1 0-1,0 1 0,1-1 1,-1 0-1,0 0 1,0 1-1,0 1 1,4 31 84,-3-22-67,1 1 1,0-1-1,7 24 1,-8-32-20,0-1 0,1 0-1,-1 0 1,1 0 0,0 0 0,0 0-1,0 0 1,0 0 0,0-1 0,1 1 0,-1-1-1,1 1 1,0-1 0,-1 0 0,1 0 0,0-1-1,0 1 1,1 0 0,3 0 0,1 1 23,1-1 1,1 0 0,-1-1 0,0 0-1,0-1 1,0 0 0,1 0 0,-1-1-1,0 0 1,0-1 0,0 0 0,0 0-1,16-7 1,-14 4 11,0 0 0,0 0 0,-1-1 0,0 0-1,0-1 1,0 0 0,-1-1 0,0 0 0,0 0 0,9-13 0,-15 17-29,-1 0 0,1-1 0,-1 1 1,0-1-1,0 1 0,-1-1 1,1 0-1,0-5 0,-2 9-34,1 0-1,-1 0 1,0 0-1,0 0 1,1 0-1,-1-1 0,0 1 1,0 0-1,0 0 1,-1 0-1,1-1 1,0 1-1,0 0 0,-1 0 1,1 0-1,0 0 1,-1 0-1,0 0 1,1 0-1,-1 0 0,1 0 1,-1 0-1,0 0 1,0 0-1,1 0 1,-1 0-1,0 1 0,0-1 1,0 0-1,0 0 1,0 1-1,0-1 1,0 1-1,0-1 1,0 1-1,0-1 0,-1 1 1,1 0-1,-1-1 1,1 1-86,-1 0 1,1 0-1,0 1 1,0-1-1,0 0 0,0 0 1,0 0-1,-1 1 1,1-1-1,0 0 1,0 1-1,0-1 1,0 1-1,0 0 1,0-1-1,0 1 0,0 0 1,0 0-1,1-1 1,-1 1-1,0 0 1,0 0-1,1 0 1,-1 0-1,0 0 1,0 2-1,0 0-85,-1-1-1,1 1 1,0 0-1,0 0 1,1-1-1,-1 1 1,1 0 0,-1 0-1,1 5 1,1 9-741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26 152 17556,'-1'0'122,"0"-1"-1,-1 1 1,1 0 0,0-1 0,0 1 0,0-1 0,0 1-1,-1-1 1,1 1 0,0-1 0,0 0 0,0 1 0,0-1-1,0 0 1,0 0 0,0 0 0,1 0 0,-1 0-1,0 0 1,0 0 0,1 0 0,-1 0 0,0-2 0,0 1 27,1 0 0,0 0 0,0-1 0,-1 1 0,1 0 0,1 0 0,-1 0 0,0-1 0,0 1 0,1 0 0,-1 0 0,2-4 0,0 1 73,1 0-1,-1 0 0,1 0 1,0 1-1,0-1 0,0 1 1,0-1-1,1 1 0,0 0 1,7-6-1,-9 9-196,0 0-1,0 0 1,0 0-1,0 0 1,0 0 0,0 0-1,0 0 1,0 1-1,1-1 1,-1 1 0,0-1-1,0 1 1,1 0-1,-1 0 1,0 0 0,0 0-1,1 0 1,-1 1-1,0-1 1,0 1 0,0-1-1,0 1 1,0 0-1,1 0 1,-1 0 0,0 0-1,-1 0 1,1 0 0,0 1-1,2 1 1,4 5-16,0 1 0,-1-1 1,0 1-1,11 20 1,1-2 35,-14-19-35,1-1-1,0 0 1,1 0 0,0 0 0,0-1 0,1 0-1,-1-1 1,1 1 0,0-2 0,11 6-1,-12-7 8,-1-1 0,1 0-1,0-1 1,-1 1 0,1-1-1,0 0 1,0-1 0,0 0-1,0 0 1,0 0 0,0-1-1,0 0 1,-1 0 0,13-5-1,-7 3-1,-1-2-1,0 0 1,0 0 0,-1-1-1,0 0 1,0-1-1,0 0 1,-1-1 0,0 0-1,0 0 1,-1-1-1,0 0 1,-1 0 0,1-1-1,-2 0 1,0 0-1,6-13 1,-11 21-139,0 0 1,-1 0-1,1-1 0,-1 1 1,1 0-1,-1-1 0,0 1 1,0 0-1,0-1 0,0 1 1,0 0-1,0 0 0,-1-1 0,1 1 1,-1 0-1,1-1 0,-1 1 1,-1-3-1,1 5 101,1 0 0,0-1 0,0 1 0,-1 0 1,1-1-1,0 1 0,0 0 0,0-1 0,0 1 0,-1 0 0,1-1 0,0 1 0,0-1 0,0 1 0,0 0 1,0-1-1,0 1 0,0-1 0,0 1 0,0-1 0,0 1 0,0 0 0,0-1 0,0 1 0,1 0 0,-1-1 1,0 1-1,0-1 0,0 1 0,0 0 0,1-1 0,-1 1 0,0 0 0,0-1 0,1 1 0,-1 0 0,0 0 1,1-1-1,-1 1 0,0 0 0,1 0 0,-1-1 0,0 1 0,1 0 0,9-6-678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19716,'0'0'55,"1"0"0,-1 0 0,0 0 0,1 0 0,-1 1-1,1-1 1,-1 0 0,0 0 0,1 1 0,-1-1 0,0 0 0,0 0-1,1 1 1,-1-1 0,0 0 0,0 1 0,1-1 0,-1 0 0,0 1-1,0-1 1,0 1 0,1-1 0,-1 0 0,0 1 0,0-1 0,0 1 0,0-1-1,0 0 1,0 1 0,0-1 0,0 1 0,0-1 0,0 1 0,0-1-1,0 0 1,0 1 0,-1-1 0,1 1 0,0-1 0,-10 22 320,4-10-36,-23 51 622,4 1 1,2 2-1,-15 73 0,29-97-955,2 0 1,2 1-1,2 0 0,2-1 0,2 1 0,7 54 1,-8-96-58,0-1 0,0 0 0,0 1 0,0-1 0,0 0 0,0 0 0,0 1 0,0-1 0,0 0 0,0 1 0,0-1 0,0 0 0,0 0 0,0 1 0,0-1 0,0 0 0,1 1 0,-1-1 0,0 0 0,0 0 1,0 1-1,0-1 0,0 0 0,1 0 0,-1 0 0,0 1 0,0-1 0,1 0 0,-1 0 0,0 0 0,0 1 0,1-1 0,-1 0 0,0 0 0,0 0 0,1 0 0,-1 0 0,1 0 0,6-10-1105,7-26 269,-14 33 827,10-30-665,0-4-129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19484,'11'-13'683,"1"0"0,1 0 0,-1 1 0,2 1 0,18-13-1,-24 19-487,1 0-1,-1 0 0,1 1 0,0 0 1,0 1-1,0 0 0,0 0 0,1 1 0,-1 0 1,1 1-1,9-1 0,-15 2-172,-1 0 0,0 0 0,0 0 0,0 1 0,0-1 0,0 1 0,0 0 0,0 0 0,0 0 0,0 0 0,0 0 0,0 1 0,-1-1 0,1 1 0,-1 0 0,1-1 0,-1 1 0,3 3 0,-2-2-10,-1 0 0,0 1 0,0-1 1,0 1-1,-1-1 0,1 1 0,-1-1 0,0 1 0,0 0 0,0 0 1,0 0-1,0 6 0,-1 4-2,-1-1-1,0 0 1,-1 1 0,0-1-1,-1 0 1,0 0 0,-8 18 0,-1-2 23,-2 0 0,-1 0-1,-30 41 1,-66 70 257,108-135-278,-1-2 15,1 1 1,0 0-1,0 0 0,1 0 0,-4 6 1,6-9-23,0 0 0,-1-1 0,1 1 0,0 0 0,0-1 0,0 1 0,0 0 0,0-1 1,0 1-1,0 0 0,0-1 0,0 1 0,0 0 0,0-1 0,0 1 0,1 0 0,-1-1 1,0 1-1,0 0 0,1-1 0,-1 1 0,0-1 0,1 1 0,-1 0 0,1-1 0,-1 1 1,0-1-1,1 1 0,-1-1 0,1 0 0,0 1 0,-1-1 0,1 1 0,-1-1 0,1 0 1,0 0-1,-1 1 0,1-1 0,0 0 0,-1 0 0,1 0 0,0 1 0,-1-1 0,2 0 1,14 2-223,0-1 1,0-1-1,0 0 1,0 0 0,-1-2-1,1 0 1,25-7-1,31-3-65,-43 9-101,-5 0-96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84 17564,'1'-4'220,"-1"1"1,-1 0-1,1-1 1,0 1-1,-1-1 1,0 1-1,0 0 1,0-1-1,0 1 1,0 0-1,-1 0 1,0 0-1,1 0 1,-1 0-1,0 0 1,-4-4 0,2 4-56,1 0 0,0 1 0,-1 0 0,1 0 0,-1 0 0,0 0 0,0 0 0,1 1 0,-1 0 0,0 0 0,0 0 1,-1 0-1,-7 0 0,1 1-45,-1 0 0,1 1 0,-1 0 0,1 1 1,-1 0-1,1 1 0,0 0 0,0 1 0,0 0 0,1 1 1,-1 0-1,1 1 0,0 0 0,1 0 0,-11 10 0,8-6-104,0 0 0,1 1 0,0 1 0,1 0-1,0 0 1,1 1 0,0 0 0,1 1 0,1-1-1,-10 26 1,13-28-24,1 1 0,1-1-1,0 1 1,0-1 0,1 1-1,0 0 1,1-1 0,2 14-1,-1-18-45,0-1-1,0 1 1,0-1-1,1 0 1,0 0-1,1 1 1,-1-1-1,1-1 1,0 1-1,1 0 1,-1-1-1,1 0 1,0 1-1,0-2 1,1 1-1,5 5 1,-3-5-110,1 0 0,-1-1 0,1 0 0,0 0 0,0-1 0,0 0 0,1 0 0,-1 0-1,1-1 1,0-1 0,-1 0 0,11 1 0,-5-2 15,0 0 0,-1-1-1,1-1 1,0 0-1,-1-1 1,0 0 0,16-6-1,36-22-661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16636,'5'0'1920,"-2"6"-1032,-1 3-304,-2 8 1049,0 3-297,-2 6-392,-2 5-200,0 4-384,3 2-192,1-2-456,1-4-304,9-12-648,0-6-817,1-15 1593,3-7-400,1-12-240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19100,'-30'41'1302,"-48"88"0,66-106-1062,1 1 0,1 1 0,2 0 1,0 0-1,-6 41 0,13-59-191,0 0 0,1 0 0,-1 0 0,1 0 0,1 0 0,0 0 1,0-1-1,0 1 0,1 0 0,-1 0 0,4 6 0,-3-9-37,0-1 1,0 1-1,1-1 1,-1 1-1,1-1 1,0 0-1,0 1 1,0-2-1,0 1 0,0 0 1,1-1-1,-1 1 1,1-1-1,-1 0 1,1 0-1,0 0 1,0-1-1,7 3 0,0-2-4,-1 0-1,1 0 0,-1-1 0,1 0 1,-1-1-1,1 0 0,20-3 0,-24 2 6,0-1-1,0 0 1,-1 0 0,1 0-1,0-1 1,-1 0-1,1 0 1,-1 0-1,0-1 1,0 0 0,0 0-1,7-8 1,-11 10 0,-1 1 1,1-1-1,0 0 1,-1 0-1,1 0 1,-1-1 0,0 1-1,0 0 1,0-1-1,0 1 1,0 0-1,0-1 1,0 1-1,-1-1 1,1 1-1,-1-1 1,0 0-1,0 1 1,0-1-1,0 1 1,0-1 0,-1 1-1,1-1 1,-1 1-1,1-1 1,-1 1-1,0-1 1,0 1-1,0 0 1,-1-1-1,1 1 1,0 0-1,-1 0 1,1 0-1,-1 0 1,-2-2-1,-1-1 29,-1-1 0,0 1-1,0 0 1,0 0 0,0 1-1,-1 0 1,0 0 0,0 1-1,0 0 1,-13-4 0,11 5-23,-1 0 0,1 1 0,-1 0 0,1 1 1,-14 0-1,20 1-97,-1-1 1,0 1 0,1 0-1,-1 0 1,1 0-1,-1 0 1,-5 3-1,8-3-17,0-1 0,0 1 0,-1 0 0,1 0 0,0 0 0,0 0 0,0 0 0,0 0 0,0 0 0,0 1 0,1-1 0,-1 0 0,0 0 0,0 1 0,1-1 0,-1 1 0,1-1 0,-1 0 0,1 3 0,0-4 10,0 1 1,0 0-1,0 0 0,0 0 0,0-1 0,0 1 1,0 0-1,1 0 0,-1 0 0,0-1 0,0 1 1,1 0-1,-1 0 0,1-1 0,-1 1 0,0 0 1,1-1-1,-1 1 0,1 0 0,0-1 0,-1 1 1,1-1-1,-1 1 0,1-1 0,0 1 0,0-1 1,-1 1-1,1-1 0,0 0 0,0 0 0,-1 1 1,1-1-1,1 0 0,1 1-51,1 0 0,-1 0 0,1-1 1,-1 0-1,1 1 0,6-2 0,24-7-1068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17492,'-16'14'1082,"1"0"-1,-25 29 1,11-11-132,-8 7-526,3 2-1,1 0 0,2 3 0,2 0 0,-35 71 1,63-112-428,-2 3-58,0 0 0,0 0 0,0 1 0,1-1 1,0 1-1,0 0 0,1-1 0,0 1 0,0 0 0,0 12 0,1-19 28,0 0-1,0 1 0,0-1 0,0 0 0,0 1 1,1-1-1,-1 1 0,0-1 0,0 0 0,0 1 1,0-1-1,0 0 0,0 1 0,1-1 0,-1 0 1,0 1-1,0-1 0,0 0 0,1 0 0,-1 1 1,0-1-1,0 0 0,1 0 0,-1 1 0,0-1 1,1 0-1,-1 0 0,0 0 0,1 0 0,-1 1 1,0-1-1,1 0 0,-1 0 0,0 0 0,1 0 1,-1 0-1,1 0 0,-1 0 0,0 0 0,1 0 1,-1 0-1,0 0 0,1 0 0,-1 0 0,0 0 1,1-1-1,-1 1 0,0 0 0,1 0 0,-1 0 1,16-12-1551,-10 4 1333,0 0 1,-1 0-1,0 0 1,0 0-1,4-13 0,12-30-729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71 16179,'-22'3'630,"0"2"0,0 0 0,0 1-1,-25 12 1,34-13-252,1 1 1,-1 1-1,1 0 0,0 1 0,1 0 1,0 0-1,-19 20 0,28-26-328,1 0 0,-1 0 1,1 0-1,-1-1 0,1 1 0,0 1 0,0-1 0,0 0 0,0 0 0,0 0 1,0 0-1,0 1 0,1-1 0,-1 0 0,1 1 0,0-1 0,0 0 0,0 1 1,0 4-1,1-6-29,0 1-1,0 0 1,-1 0 0,1 0 0,0-1 0,1 1 0,-1-1 0,0 1 0,0-1-1,1 1 1,-1-1 0,1 0 0,-1 1 0,1-1 0,0 0 0,-1 0-1,1 0 1,0-1 0,0 1 0,-1 0 0,1-1 0,0 1 0,0-1 0,2 1-1,8 1-41,0 0-1,0-1 1,1-1-1,-1 0 1,0 0-1,0-1 0,0-1 1,0 0-1,0-1 1,15-4-1,-12 1-53,0 0-1,0 0 1,-1-1 0,0-1-1,0-1 1,-1 0 0,16-14-1,-24 19 42,-1 0 0,0 0 0,0 0 0,0-1-1,-1 0 1,1 0 0,-1 0 0,0 0 0,-1 0-1,4-10 1,-5 12 31,-1 1-1,1-1 1,-1 0 0,1 0-1,-1 0 1,0 1-1,-1-1 1,1 0-1,0 0 1,-1 0-1,1 0 1,-1 1-1,0-1 1,0 0 0,0 1-1,0-1 1,0 0-1,-1 1 1,1 0-1,-1-1 1,0 1-1,0 0 1,-3-4-1,-2 1 51,0-1 0,-1 1-1,1 1 1,-1-1 0,0 1-1,0 1 1,-1-1-1,1 1 1,-1 1 0,1 0-1,-1 0 1,0 0-1,-14 0 1,-3 1 133,1 1 1,-1 1-1,-39 6 0,47-4-64,0 1 0,0 1 0,-21 9 0,32-11-171,-1 0-1,1 0 1,1 1-1,-1 0 1,1 0-1,-1 1 1,1 0-1,1 0 0,-1 0 1,-5 7-1,10-11 44,1 0-1,-1 0 1,0 0-1,0 0 0,1 0 1,-1 0-1,1 0 0,-1 0 1,1 0-1,-1 0 1,1 0-1,0 0 0,-1 0 1,1 1-1,0-1 0,0 0 1,0 0-1,0 0 1,0 1-1,0-1 0,0 0 1,0 0-1,1 0 0,-1 0 1,0 1-1,1-1 1,0 2-1,15 8-219</inkml:trace>
  <inkml:trace contextRef="#ctx0" brushRef="#br0" timeOffset="1">477 525 14419,'-9'14'625,"-1"0"0,2 1 0,0 0 0,0 1 0,-8 28 0,15-41-501,0 1 0,0-1 0,0 0-1,1 1 1,-1-1 0,1 0 0,0 1 0,0-1 0,1 1-1,-1-1 1,0 1 0,1-1 0,0 0 0,0 0-1,0 1 1,0-1 0,1 0 0,-1 0 0,1 0-1,0 0 1,0 0 0,0 0 0,0-1 0,0 1-1,1-1 1,-1 1 0,1-1 0,-1 0 0,1 0-1,0 0 1,0 0 0,0-1 0,0 1 0,0-1-1,6 2 1,0 0 9,1 0 1,-1-1-1,1 0 0,0-1 0,0 0 0,0 0 1,-1-1-1,1 0 0,0-1 0,0 0 0,0-1 1,11-3-1,-17 4-112,0 0 0,0 0 1,0-1-1,0 1 0,0-1 0,0 0 1,0 0-1,0-1 0,-1 1 1,1-1-1,-1 0 0,0 0 0,0 0 1,0 0-1,0 0 0,0-1 0,-1 1 1,1-1-1,-1 0 0,0 0 1,0 1-1,-1-2 0,1 1 0,-1 0 1,0 0-1,0 0 0,0-1 0,0 1 1,-1-6-1,0 4-5,-1 0 0,0 1 0,0-1 0,-1 0 0,0 0 0,0 1 0,0-1 0,-1 1 0,0-1 0,0 1-1,0 0 1,0 0 0,-1 0 0,0 1 0,0-1 0,0 1 0,-8-6 0,8 7-42,0-1-1,-1 1 0,1 0 1,-1 0-1,0 0 1,0 1-1,0 0 1,0 0-1,-1 0 1,1 0-1,0 1 0,-1 0 1,1 0-1,-1 0 1,1 1-1,-1 0 1,0 0-1,1 0 1,-7 2-1,11-2-4,0 0-1,0 1 1,0-1-1,0 1 1,0-1-1,0 1 1,0-1-1,0 1 1,0-1-1,0 1 1,0 0 0,0 0-1,0-1 1,1 1-1,-1 0 1,0 0-1,0 0 1,1 0-1,-1 0 1,1 0 0,-1 0-1,1 0 1,-1 0-1,1 0 1,0 0-1,-1 1 1,1 1-1,0 0 3,0 0 0,0 0 0,0 0-1,0 0 1,1 0 0,0 0-1,-1 0 1,1 0 0,2 4-1,11 20-295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14707,'-4'-21'2145,"4"13"-1061,6 13 1284,50 90-166,31 56-1350,-68-113-725,-1 1 0,14 47 1,-21-46 24,-1 1 0,-2-1 0,5 80 0,-12-98-80,-1 0 1,0 1-1,-2-1 1,-1 0 0,-1 0-1,-1 0 1,-1-1 0,-15 40-1,17-54-87,1-1 0,-1 1 0,0-1 0,-6 7 0,9-12-71,-1 1 0,1-1 0,0 1 0,0-1 1,-1 0-1,1 0 0,-1 0 0,1 0 0,-1 0 1,0 0-1,1 0 0,-1 0 0,0 0 0,0-1 0,0 1 1,1-1-1,-1 1 0,0-1 0,0 0 0,-3 0 1,4 0 62,1 0 1,-1 0-1,1-1 1,-1 1-1,1 0 1,-1 0-1,1-1 1,-1 1-1,1-1 1,-1 1-1,1 0 1,0-1-1,-1 1 1,1-1-1,0 1 1,-1-1-1,1 1 1,0-1-1,-1 1 1,1-1-1,0 1 1,0-1 0,0 0-1,-1 1 1,1-1-1,0 1 1,0-1-1,0 1 1,0-1-1,0 0 1,0 1-1,0-1 1,0 1-1,1-2 1,1-17-510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13811,'1'-7'450,"0"0"0,0 0 0,1 0 0,0 0 0,0 1 0,0-1 0,1 1 0,0-1 0,0 1 0,1 0 0,0 0 0,0 0 0,5-6 1,2 0 247,-1 1 1,2 0 0,-1 0-1,25-16 1,-30 23-597,0 1 0,0 0 1,-1 0-1,2 1 0,-1 0 0,0 0 1,0 0-1,1 1 0,-1-1 0,1 2 1,11-1-1,-16 1-91,0 0 0,0 0 1,0 0-1,0 1 0,0-1 0,0 1 1,0 0-1,0-1 0,0 1 1,0 0-1,0 0 0,0 0 0,0 1 1,0-1-1,-1 0 0,1 1 1,0-1-1,-1 1 0,0-1 1,1 1-1,-1 0 0,0-1 0,0 1 1,0 0-1,0 0 0,0 0 1,0 0-1,0 0 0,-1 0 0,1 0 1,-1 0-1,1 1 0,-1-1 1,0 0-1,0 0 0,0 0 0,0 0 1,-1 3-1,1 2 12,-1 0 1,0 0-1,-1 0 1,0 0-1,0 0 0,0 0 1,-1-1-1,0 1 1,0-1-1,-6 9 0,-2 0 113,0-1 1,-24 25-1,34-39-134,1 1 1,-1-1 0,1 0 0,-1 1 0,1-1 0,-1 1 0,1-1-1,-1 1 1,1-1 0,-1 1 0,1-1 0,0 1 0,-1-1 0,1 1-1,0 0 1,0-1 0,-1 1 0,1-1 0,0 1 0,0 0 0,0-1-1,0 1 1,0 0 0,0-1 0,0 1 0,0 0 0,0-1 0,0 1-1,0 0 1,0-1 0,0 1 0,1-1 0,-1 1 0,0 0 0,0-1-1,1 1 1,-1-1 0,0 1 0,1-1 0,-1 1 0,1-1 0,-1 1-1,1-1 1,-1 1 0,1-1 0,-1 1 0,1-1 0,0 1 0,5 2-23,-1-1 0,1 0 0,0 0 1,9 2-1,-1 0-4,12 4-36,3 1-49,47 21 0,-69-27 95,-1 0-1,1 1 1,-1 0-1,0 0 0,0 0 1,0 1-1,-1 0 1,1 0-1,-1 1 1,0-1-1,-1 1 1,6 9-1,-9-13 16,0 0 0,0 1-1,0-1 1,0 0 0,0 1 0,-1-1-1,0 1 1,1-1 0,-1 1 0,0-1 0,0 1-1,0-1 1,0 0 0,0 1 0,-1-1-1,1 1 1,-1-1 0,-1 3 0,0-1 14,0 0 1,0 0 0,0 0-1,-1 0 1,0 0-1,0 0 1,0-1 0,0 0-1,-4 4 1,-5 2 77,-1 0 0,1-1 0,-1 0-1,0-1 1,-15 5 0,10-5 98,1-1-1,-1-1 1,-31 5-1,41-8-241,-1-1 0,1-1 0,-1 1 0,0-1 0,1-1 0,-1 0 0,0 0 1,1-1-1,-1 0 0,-9-3 0,17 4 6,1 1 1,-1-1-1,0 1 1,0-1-1,0 1 1,0-1-1,0 1 1,1-1-1,-1 0 1,0 1 0,1-1-1,-1 0 1,0 0-1,1 1 1,-1-1-1,1 0 1,-1 0-1,1 0 1,0 0-1,-1 0 1,1 0-1,0 0 1,0 0-1,-1 0 1,1 0 0,0 0-1,0 0 1,0 0-1,0 0 1,0 0-1,0 0 1,1 0-1,-1 1 1,0-1-1,0 0 1,1 0-1,-1 0 1,1 0-1,-1 0 1,1-1 0,11-12-514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8:5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29 343 15467,'-8'12'1520,"5"-9"-1033,1 0 0,0 0 0,0 0 0,0 0 1,0 1-1,0-1 0,1 1 0,-1-1 0,-1 8 0,23-28 2395,49-63-1025,181-218-649,-259 337-1287,-16 37 76,-27 87 141,45-134-104,1 1 0,2-1 0,-2 53 0,9-60-248,1-17-405,3-13-466,24-60-1394,-13 41 1668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8:5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44 15275,'9'-28'2477,"-9"27"-2415,0 1 0,0-1 1,1 1-1,-1-1 0,0 1 1,0 0-1,0-1 0,0 1 0,0-1 1,0 1-1,0-1 0,0 1 1,0-1-1,0 1 0,0-1 1,0 1-1,0-1 0,0 1 1,-1 0-1,1-1 0,0 1 1,0-1-1,-1 1 0,1 0 0,0-1 1,0 1-1,-1-1 0,1 1 1,0 0-1,-1 0 0,1-1 1,0 1-1,-1 0 0,1-1 1,-1 1-1,1 0 0,0 0 1,-1 0-1,1 0 0,-1-1 0,1 1 1,-1 0-1,1 0 0,0 0 1,-1 0-1,1 0 0,-1 0 1,1 0-1,-1 0 0,1 0 1,-1 0-1,1 0 0,-1 0 0,1 1 1,0-1-1,-1 0 0,1 0 1,-1 0-1,1 1 0,-1-1 1,-3 2 159,0 0 0,1 1 0,-1-1 0,1 1 1,0-1-1,0 1 0,0 0 0,0 0 0,0 0 0,-2 4 1,-26 40 732,31-46-919,-10 15 123,2 0 1,0 1-1,0-1 1,2 1-1,0 1 1,1-1-1,1 1 1,1 0-1,0 0 1,1 0-1,1 28 1,1-43-138,0 0 0,1 0 0,-1 0 0,1 0 0,-1 0 0,1 0 0,0 0 0,0-1 0,0 1 1,1 0-1,-1 0 0,1-1 0,-1 1 0,1-1 0,0 1 0,0-1 0,0 0 0,4 4 0,-4-5-6,1 0 1,-1 0-1,1 0 0,-1 0 0,1 0 0,-1-1 0,1 1 0,-1-1 1,1 1-1,-1-1 0,1 0 0,0 0 0,-1 0 0,1-1 1,-1 1-1,1-1 0,-1 1 0,1-1 0,-1 0 0,1 0 0,3-2 1,5-2 52,-1-1 1,-1-1-1,1 1 1,-1-1-1,-1-1 1,1 0-1,-1 0 1,0 0-1,-1-1 1,0-1 0,7-11-1,-6 8 81,-1-1 0,0 0-1,0 0 1,-2 0 0,0-1 0,0 0-1,3-27 1,-7 36-84,-1 0-1,0 1 1,0-1-1,0 0 1,-1 0-1,1 0 1,-1 0-1,-1 1 1,1-1-1,-4-7 1,4 11-57,0 0 1,0 1 0,0-1 0,0 1 0,0-1 0,0 1 0,0 0 0,0 0 0,-1-1-1,1 1 1,0 0 0,-1 0 0,1 0 0,-1 0 0,1 0 0,-1 1 0,1-1 0,-1 0-1,0 1 1,1-1 0,-1 1 0,0-1 0,0 1 0,1 0 0,-1 0 0,0 0 0,0 0-1,1 0 1,-1 0 0,0 1 0,0-1 0,1 0 0,-1 1 0,0-1 0,1 1-1,-1 0 1,-2 1 0,-3 2-89,1 0 0,0 0-1,0 1 1,0-1-1,1 1 1,-1 1 0,1-1-1,0 1 1,-4 6 0,6-8-384,0 1 1,1-1 0,-1 1 0,1-1 0,0 1 0,0 0-1,0 0 1,-1 6 0,3-10 358,0-1-1,0 1 1,0-1-1,0 1 1,0 0-1,0-1 1,0 1-1,0 0 1,0-1-1,0 1 1,0 0-1,0-1 1,1 1-1,-1-1 1,0 1 0,0 0-1,1-1 1,-1 1-1,0-1 1,1 1-1,-1-1 1,1 1-1,-1-1 1,1 1-1,-1-1 1,1 1-1,-1-1 1,1 0-1,-1 1 1,1-1-1,-1 0 1,1 1-1,0-1 1,0 0-1,9 5-1021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16908,'20'-16'2125,"-19"15"-1975,0 0 0,0 1 0,0-1 0,-1 0 0,1 0 1,0 0-1,-1 0 0,1 0 0,0 0 0,-1 0 0,0 0 1,1 0-1,-1 0 0,0-1 0,1 1 0,-1 0 0,0 0 1,0 0-1,0 0 0,0-2 0,0 3-89,0 0-1,-1 0 1,1 0 0,0 0-1,0 0 1,-1 0 0,1 0-1,0 0 1,-1 0 0,1 0-1,0 0 1,0 0 0,-1 0-1,1 0 1,0 0 0,0 0-1,-1 0 1,1 0 0,0 1-1,0-1 1,0 0 0,-1 0-1,1 0 1,0 0-1,0 1 1,0-1 0,-1 0-1,1 0 1,0 0 0,0 1-1,0-1 1,0 0 0,0 0-1,-1 1 1,1-1 0,-9 11 249,-1 6-130,0 1 0,2 0-1,-14 37 1,19-43-90,0 0 1,1 0-1,0 0 0,0 0 1,1 0-1,1 1 0,2 21 1,-2-31-66,0-1 0,1 1 1,-1 0-1,1 0 0,0-1 1,0 1-1,0-1 0,0 1 1,0-1-1,1 1 1,-1-1-1,1 0 0,-1 1 1,1-1-1,0 0 0,0 0 1,0 0-1,0-1 0,0 1 1,1 0-1,-1-1 1,0 1-1,1-1 0,-1 0 1,1 0-1,-1 0 0,1 0 1,0 0-1,-1-1 1,1 1-1,0-1 0,0 0 1,-1 1-1,1-1 0,0 0 1,3-1-1,4 0 37,0-1 1,0 0-1,0 0 1,0-1-1,0 0 1,-1-1-1,1 0 0,14-10 1,-4 2 96,-1-1 0,-1-1 1,18-18-1,-29 25-78,0 0-1,0 0 1,-1-1 0,0 0 0,0-1-1,-1 1 1,0-1 0,-1 0-1,6-14 1,-10 21-60,1 0 0,0 0-1,-1 0 1,1 1 0,-1-1-1,0 0 1,0 0 0,1 0 0,-1 0-1,0 0 1,-1 0 0,1 0-1,0 0 1,-1 0 0,1 0-1,-1 0 1,1 0 0,-1 1 0,0-1-1,0 0 1,-1-2 0,0 3-3,1 0 0,-1-1 0,1 1 1,-1 0-1,0 0 0,0 0 1,0 0-1,0 1 0,1-1 1,-1 0-1,0 1 0,0-1 0,0 1 1,0 0-1,0 0 0,-4 0 1,-4 0-29,0 1 1,0 1 0,0-1 0,1 2 0,-1-1 0,1 1 0,-10 5 0,16-7-32,-1 1-158,0 0 0,-1 0 0,1 0 0,0 0 0,0 1 0,0 0 0,0 0 0,0 0 0,-4 5 0,8-8 183,0 0-1,0 0 1,0 1 0,0-1 0,0 0 0,1 0 0,-1 1 0,0-1 0,0 0 0,0 0 0,0 0 0,0 1 0,0-1 0,1 0-1,-1 0 1,0 0 0,0 1 0,0-1 0,0 0 0,1 0 0,-1 0 0,0 0 0,0 0 0,0 0 0,1 1 0,-1-1 0,0 0 0,0 0-1,1 0 1,-1 0 0,0 0 0,0 0 0,1 0 0,-1 0 0,0 0 0,0 0 0,0 0 0,1 0 0,-1 0 0,0 0 0,0 0-1,1 0 1,-1 0 0,0-1 0,0 1 0,0 0 0,1 0 0,0 0-94,15 0-483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18036,'12'-8'1775,"-13"11"-414,-21 19 343,8-9-1076,-5 10-230,2 1 0,1 1 1,0 0-1,2 1 0,1 0 1,-18 53-1,12-16 261,-22 129 0,34-144-420,2 0 0,3 77 1,2-104-197,2 1 0,1-1 0,1 1 0,0-1 0,2 0 0,0 0 0,2-1 0,10 22 0,-15-36-105,1 1-1,-1-2 0,1 1 0,1 0 0,-1-1 0,1 0 0,0 0 1,0 0-1,0-1 0,1 1 0,10 5 0,-13-8-48,1-1 0,0 1 0,0-1 0,0 0 0,0 0 0,0 0-1,0-1 1,1 1 0,-1-1 0,0 0 0,0 0 0,0 0 0,0-1 0,0 0 0,1 0 0,-1 0 0,0 0-1,-1 0 1,1-1 0,7-3 0,20-15-397,2-5-183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13299,'-80'59'2476,"50"-38"-974,2 0 1,-50 49-1,76-68-1399,1 0 0,-1 0 0,1 0 0,-1 0 0,1 0 0,0 1 0,0-1 0,0 0 0,0 1 0,0-1 0,1 1 0,-2 4 0,2-6-74,0 0-1,0 0 1,1 0 0,-1 0-1,0 0 1,0 0 0,0 0-1,1 1 1,-1-1 0,1 0-1,-1 0 1,1-1-1,-1 1 1,1 0 0,-1 0-1,1 0 1,0 0 0,-1 0-1,1-1 1,0 1 0,0 0-1,0 0 1,0-1 0,0 1-1,0-1 1,-1 1 0,1-1-1,0 1 1,0-1 0,1 0-1,-1 1 1,0-1 0,1 0-1,8 2 28,0-1-1,-1-1 0,1 0 0,0 0 0,0-1 0,-1 0 0,1 0 0,17-6 0,77-30 179,-76 26-159,-1 0-22,-7 2-23,0 1 1,1 1 0,0 1 0,33-6-1,-52 12-26,-1 0 0,1-1-1,-1 1 1,1 0 0,-1 0-1,1 0 1,-1 0 0,1 0 0,-1 0-1,1 1 1,-1-1 0,1 0-1,-1 1 1,1-1 0,-1 1-1,0 0 1,1-1 0,-1 1-1,0 0 1,0 0 0,1 0-1,-1 0 1,0 0 0,0 0-1,0 0 1,0 0 0,0 0 0,0 0-1,0 1 1,-1-1 0,2 2-1,-1 3 18,0-1-1,0 1 1,-1-1-1,0 1 1,0-1 0,0 1-1,-1 6 1,-1 16 47,2-27-74,0 0 0,0 0 0,1 0 0,-1 0 0,0 0 0,0-1 0,1 1 0,-1 0 0,0 0 0,1 0 1,-1-1-1,0 1 0,1 0 0,-1 0 0,1-1 0,0 1 0,-1-1 0,1 1 0,-1 0 0,1-1 0,0 1 0,-1-1 0,1 1 0,1-1 0,0 1-65,0 0 0,1 0 0,-1-1-1,0 1 1,1-1 0,-1 0 0,1 1 0,4-1 0,5-2-465,0 1 0,20-7 0,-27 7 391,85-25-862,-42 7 339</inkml:trace>
  <inkml:trace contextRef="#ctx0" brushRef="#br0" timeOffset="1">979 30 12195,'1'-1'56,"-1"1"-1,0 0 1,0-1 0,0 1 0,1 0 0,-1-1 0,0 1 0,0 0 0,0-1 0,0 1 0,0-1 0,0 1 0,0 0-1,0-1 1,0 1 0,0 0 0,0-1 0,0 1 0,0-1 0,0 1 0,0 0 0,0-1 0,0 1 0,0 0 0,0-1 0,-1 1-1,1-1 1,0 1 0,0 0 0,0 0 0,-1-1 0,1 1 0,0 0 0,0-1 0,-1 1 0,1 0 0,0 0 0,-1-1-1,-18 1 1516,-23 13 607,22-5-1523,-45 20 748,59-25-1276,0 1-1,1-1 1,-1 1 0,1 0 0,-1 1 0,1-1 0,1 1-1,-5 5 1,8-9-119,1 0 0,-1-1 0,1 1-1,-1-1 1,1 1 0,0 0 0,-1-1 0,1 1-1,0 0 1,0-1 0,0 1 0,0 0 0,-1 0-1,1-1 1,0 1 0,0 0 0,0 0 0,0-1-1,0 1 1,1 0 0,-1-1 0,0 1 0,0 0-1,0 0 1,1-1 0,-1 1 0,0 0 0,1-1-1,-1 1 1,0-1 0,1 1 0,-1 0 0,1-1-1,-1 1 1,1-1 0,-1 1 0,1-1 0,0 1-1,-1-1 1,1 0 0,-1 1 0,1-1 0,0 0-1,0 1 1,0-1 0,6 3-87,-1-1 0,1 1 1,12 1-1,-12-2-9,60 10-592,-48-10 425,-1 1 1,1 1 0,-1 1-1,31 12 1,-47-16 265,0 0 0,1 0 1,-1 1-1,0-1 0,0 0 1,-1 1-1,1 0 0,0-1 0,0 1 1,2 3-1,-4-4 16,1 0 0,-1 0 0,0-1 0,1 1 0,-1 0 0,0 0 0,0 0 0,0 0 0,0 0 0,0 0 0,0-1 0,0 1 0,0 0 0,0 0 0,0 0 0,0 0 0,0 0 0,-1 0 0,1-1 0,0 1 0,-1 0 0,1 0 0,0 0 0,-1-1 0,1 1 0,-1 0 0,0 0 0,1-1 0,-1 1 0,1 0 0,-1-1 0,-1 1 0,-7 7 233,0-2-1,0 1 1,-1-1 0,0-1 0,0 1 0,-1-2 0,-14 6 0,-1-2 46,-1-1 0,-26 3-1,7-8-929,44-2 575,1 0 0,-1-1 0,1 1 1,-1 0-1,1 0 0,-1-1 0,1 1 0,0-1 1,-1 0-1,1 1 0,-3-2 0,4 1 38,0 1-1,0-1 0,-1 1 0,1 0 0,0-1 0,0 1 0,0-1 1,-1 1-1,1-1 0,0 1 0,0-1 0,0 1 0,0-1 1,0 1-1,0-1 0,0 1 0,0-1 0,0 1 0,0-1 0,0 1 1,1-1-1,-1 1 0,0 0 0,0-1 0,0 1 0,0-1 1,1 1-1,-1-1 0,0 1 0,1 0 0,-1-1 0,0 1 0,1 0 1,-1-1-1,1 0 0,15-12-445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3 508 14867,'-3'5'7228,"4"-5"-7181,-1 0 0,0 0-1,0 0 1,0 0 0,1 1-1,-1-1 1,0 0 0,1 0-1,-1 0 1,0 0 0,0 0 0,1 0-1,-1 0 1,0 0 0,0 0-1,1 0 1,-1 0 0,0 0-1,1 0 1,-1 0 0,0 0-1,0 0 1,1 0 0,-1 0-1,0 0 1,1 0 0,-1 0-1,0-1 1,0 1 0,1 0-1,-1 0 1,0 0 0,0 0-1,0-1 1,1 1 0,-1 0-1,0 0 1,0-1 0,7-4 196,-2 0 0,1-1 0,0 1 0,-1-1 0,0-1 0,-1 1 0,5-9 1,-1 4-6,36-63 721,-3-1-1,32-87 1,-20 45-216,-53 116-730,1 0-1,-1 0 0,0 0 1,1 0-1,-1 0 0,1 0 1,-1 0-1,1 0 0,0 0 1,-1 0-1,1 0 0,0 1 1,0-1-1,0 0 1,-1 0-1,2 0 0,-1 1-8,-1 1 0,1-1 0,-1 0 0,0 1 0,1-1 0,-1 1 0,0-1 0,0 1 0,1-1 0,-1 0 0,0 1 0,0-1 0,0 1 0,0-1 0,1 1 0,-1-1-1,0 1 1,0-1 0,0 1 0,0-1 0,0 1 0,0-1 0,-1 2 0,-1 45 28,1-42-26,-37 244 31,13-104 25,24-139-265,-3 26 523,4-30-567,0-1 0,0 1 0,0-1 0,0 1 0,0 0 0,0-1 0,0 1 0,1-1 0,-1 1 0,1-1 0,-1 1 0,1-1 0,-1 1 0,3 2 0,-2-4-1109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18364,'-1'17'1329,"-1"0"1,0-1 0,-7 21-1,-1 14-388,-6 105-20,15-135-750,1 0 1,2 0 0,-1-1-1,2 1 1,9 30 0,-7-39-38,-1-16-997,-3-20-926,-4 15 1709,1 0 0,-2 0 0,1 0 1,-1 1-1,-9-15 0,-3 0-404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13331,'-11'0'2224,"5"0"-911,6 2-457,9 2 2472,4-2-1487,9-2-337,4 3-200,5-3-439,1-2-145,7 1-152,-7-2-200,-2 0-464,1 0-304,-11-2-976,-2 2 1184,-3-6-233,-4-3-143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190 108 6345,'29'-28'1848,"-17"15"307,2 0 1,-1 1-1,2 1 0,30-20 0,-45 32-2067,0-1 0,-1 0 0,1 0-1,0 1 1,0-1 0,0 0 0,0 0-1,0 1 1,0-1 0,0 0 0,0 0-1,0 1 1,0-1 0,0 0 0,0 0 0,0 0-1,0 1 1,0-1 0,1 0 0,-1 0-1,0 1 1,0-1 0,0 0 0,0 0-1,0 0 1,0 1 0,1-1 0,-1 0-1,0 0 1,0 0 0,0 0 0,1 1-1,-1-1 1,0 0 0,0 0 0,0 0-1,1 0 1,-1 0 0,0 0 0,0 0 0,0 0-1,1 0 1,-1 1 0,0-1 0,0 0-1,1 0 1,-1 0 0,0 0 0,0-1-1,1 1 1,-1 0 0,0 0 0,0 0-1,1 0 1,-1 0 0,0 0 0,0 0-1,0 0 1,1 0 0,-1 0 0,0-1-1,0 1 1,1 0 0,-11 21 927,9-19-832,-42 68 886,-79 98 0,-11 18 167,132-184-1238,-1 2-42,-1 0-1,1 0 0,-1 0 0,1 0 0,1 1 0,-3 6 0,14-48-4993,-6 23 4216,0 0 0,3-26 0,-5 2-280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19852,'-1'3'235,"1"1"0,0-1-1,1 0 1,-1 0-1,1 0 1,-1 0 0,1 0-1,0 1 1,0-1 0,0-1-1,1 1 1,-1 0-1,1 0 1,0 0 0,-1-1-1,1 1 1,0-1 0,0 1-1,1-1 1,3 3 0,7 6 240,1 0 1,23 14-1,-19-14-234,31 21 206,-3-2-423,48 40 0,-80-57-777,0 2 0,15 20 0,-24-29 681,7 9-422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19468,'11'3'1857,"4"-6"-1209,2-3-224,7 0 872,8 1-232,7 2-432,-3-3-159,9 4-201,-4-1-64,2 0-64,-6-1-104,-7-4-184,-4 4-144,-10-4-449,-4 0-319,-14-2 824,-2-1-200,-10 0-160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16700,'27'18'2288,"4"-7"-1304,13-8-360,5-2 1321,6-1-697,2-4-184,-2 2-456,-3-2-311,-14 1-874,-9 1-559,-9 2 952,-4-1-224,-9-10-152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12811,'0'18'2359,"3"-15"393,4-22 1706,2-6-4313,227-467 2975,-206 443-2918,-30 49-201,0 0 0,0 0 0,0-1-1,0 1 1,0 0 0,0 0 0,1 0 0,-1 0 0,0-1 0,0 1 0,0 0 0,0 0 0,1 0 0,-1 0-1,0 0 1,0 0 0,0-1 0,0 1 0,1 0 0,-1 0 0,0 0 0,0 0 0,0 0 0,1 0 0,-1 0-1,0 0 1,0 0 0,1 0 0,-1 0 0,0 0 0,0 0 0,0 0 0,1 0 0,-1 0 0,0 0 0,0 0-1,0 1 1,1-1 0,-1 0 0,0 0 0,0 0 0,0 0 0,0 0 0,1 0 0,-1 0 0,0 1 0,0-1-1,0 0 1,0 0 0,0 0 0,0 1 0,1-1 0,-1 0 0,0 0 0,0 0 0,0 0 0,0 1 0,0-1-1,0 0 1,0 1 0,4 12-1,-4 2 1,-1 0 1,0 0 0,-5 26-1,-2 10-7,-11 289-661,21-336-1630,1-12 1075,4-16 388,-5-11 31,1-6-240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17692,'0'0'79,"0"0"0,0-1 0,0 1 0,1 0 0,-1 0-1,0 0 1,0-1 0,0 1 0,1 0 0,-1 0 0,0 0 0,0 0 0,1-1 0,-1 1 0,0 0 0,0 0 0,1 0 0,-1 0 0,0 0 0,1 0 0,-1 0 0,0 0 0,0 0 0,1 0-1,-1 0 1,0 0 0,1 0 0,-1 0 0,0 0 0,0 0 0,1 0 0,-1 0 0,0 1 0,0-1 0,1 0 0,-1 0 0,0 0 0,0 0 0,1 0 0,-1 1 0,1 13 1625,-8 20-500,7-33-1168,-43 130 1046,24-79-909,-22 100-1,40-150-169,0 5 26,0 0 0,0 0 1,1 0-1,-1 0 0,2 7 0,-1-13-21,0 0 0,0 0-1,1 0 1,-1-1-1,0 1 1,0 0-1,1 0 1,-1 0 0,0-1-1,1 1 1,-1 0-1,1-1 1,-1 1 0,1 0-1,-1-1 1,1 1-1,0-1 1,-1 1-1,1-1 1,1 2 0,-1-2 2,0 0 1,0 0 0,1 1 0,-1-1 0,0 0-1,1 0 1,-1 0 0,0-1 0,0 1 0,1 0 0,-1 0-1,0-1 1,1 1 0,-1 0 0,0-1 0,0 1-1,2-2 1,6-3-74,-1-1-1,0 1 0,0-2 1,0 1-1,-1-1 1,0 0-1,-1 0 1,1-1-1,5-9 0,-2 3-181,-2 0 0,0-1 0,-1 0 0,10-27-1,-13 29 85,-1 0 0,2-20-1,-2 6-279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15027,'-2'21'1905,"-1"7"-1121,-1 7-280,1 5 1016,0 3-432,1 1-159,2-3-313,-1-4-224,2-6-520,1-5-376,2-11 1768,1-4-1256,3-11 0,1-8-32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16115,'-7'16'1042,"-2"1"0,-12 17 0,14-25-650,1 0-1,1 0 1,0 0 0,0 1 0,0 0-1,1 0 1,1 0 0,0 0 0,-3 17-1,6-26-351,0 0 0,0 1 0,0-1-1,0 0 1,0 1 0,0-1 0,1 0-1,-1 0 1,0 1 0,1-1 0,-1 0-1,1 0 1,-1 0 0,1 1 0,0-1-1,-1 0 1,1 0 0,0 0 0,0 0-1,0 0 1,0 0 0,0-1 0,2 3-1,-1-2-7,1 0-1,0 1 0,0-1 1,0 0-1,0 0 1,0-1-1,0 1 0,1-1 1,4 1-1,6-1-102,1-1 0,0 0 0,18-4 0,76-24-911,-80 19 686,0 2 0,1 1 0,56-6 1,-82 14 451,1-1 0,-1 1 1,0-1-1,0 1 1,1 1-1,-1-1 0,0 1 1,0-1-1,0 1 1,0 0-1,-1 1 0,5 2 1,-3-2 37,0 0 1,-1 0-1,1-1 0,0 1 1,0-1-1,0 0 0,0-1 1,9 2-1,17-2-44,-1-2 0,0-1 1,0-1-1,55-15 0,-61 13-272,4-1-5,101-17-2084,-110 21 1469,1 0 0,0 2-1,0 0 1,30 4 0,-23 3-15,-9-5 643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18244,'10'-2'1346,"-3"-1"-727,0 2 0,1-1 0,-1 1 0,1 0 0,9 0 0,-15 1-593,-1 0-1,1 0 0,-1 1 0,1-1 0,-1 0 1,1 1-1,-1-1 0,0 1 0,1-1 0,-1 1 1,0 0-1,0 0 0,1-1 0,-1 1 0,0 0 1,0 0-1,0 0 0,0 0 0,0 0 0,0 0 1,0 1-1,0-1 0,-1 0 0,1 0 0,0 1 1,-1-1-1,1 0 0,-1 1 0,1-1 0,-1 1 1,0-1-1,1 1 0,-1 1 0,0 7 5,0-1 0,0 0 0,-1 0 0,0 0 0,0 0 0,-1 0 0,0 0 0,-6 13 0,-33 70 171,26-64-114,2 0-8,-9 16 148,-25 74 1,46-117-238,1 0 0,-1 0-1,1 1 1,-1-1 0,1 0-1,0 0 1,-1 1 0,1-1-1,0 0 1,0 1 0,0-1-1,0 0 1,0 1-1,1-1 1,-1 0 0,0 1-1,0-1 1,1 0 0,-1 0-1,1 1 1,0 0 0,0-1-45,0-1 1,0 1 0,0-1-1,0 0 1,-1 1-1,1-1 1,0 0 0,0 0-1,0 1 1,0-1-1,0 0 1,0 0 0,0 0-1,0 0 1,0 0 0,0 0-1,0-1 1,0 1-1,-1 0 1,1 0 0,2-1-1,5-3-256,1 0 1,-1 0-1,-1 0 0,14-10 0,0-5-263</inkml:trace>
  <inkml:trace contextRef="#ctx0" brushRef="#br0" timeOffset="1">241 360 17388,'0'23'1600,"-6"6"-1048,2 5-224,-1 1 648,-1 2-255,4 0-537,-1-5-384,3-6-1969,2-6 1977,-2-4-352,-3-5-240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17220,'2'-3'257,"1"0"0,-1 0 0,1 0 0,0 0 1,0 1-1,0-1 0,0 1 0,1 0 0,-1 0 1,1 0-1,-1 0 0,1 1 0,0-1 0,0 1 0,-1 0 1,1 0-1,0 1 0,4-1 0,2 0-26,0 0 0,-1 1 0,1 0 1,-1 0-1,1 1 0,13 4 0,-21-5-207,1 1 1,-1-1-1,0 1 1,1 0 0,-1 0-1,0 0 1,1 0-1,-1 0 1,0 1-1,0-1 1,0 1-1,0-1 1,0 1 0,0 0-1,-1 0 1,1 0-1,-1 0 1,1 0-1,-1 0 1,2 4-1,-2-3-6,0 1 0,0 0 0,0-1-1,-1 1 1,0 0 0,0 0 0,0-1-1,0 1 1,0 0 0,-1-1 0,0 1 0,-1 5-1,-4 8 44,-1 0-1,-1 0 1,0-1-1,-15 21 1,23-37-59,-31 46 219,18-27 8,0 1-1,-19 37 0,32-57-221,-1 1-1,1 0 0,-1 0 0,1 0 0,-1-1 0,1 1 0,-1 0 0,1 0 0,0 0 0,0 0 1,0 0-1,-1 0 0,1 0 0,0 0 0,0 0 0,0-1 0,0 1 0,1 0 0,-1 0 0,0 0 0,0 0 1,0 0-1,1 0 0,-1 0 0,0 0 0,1-1 0,-1 1 0,1 0 0,-1 0 0,1-1 0,-1 1 1,1 0-1,0 0 0,-1-1 0,1 1 0,0-1 0,0 1 0,-1-1 0,1 1 0,0-1 0,0 1 1,0-1-1,0 0 0,-1 1 0,1-1 0,0 0 0,0 0 0,0 0 0,0 1 0,0-1 0,0 0 0,1 0 1,4 0-133,0-1 1,1 1-1,-1-1 1,0 0 0,0 0-1,9-4 1,-5 1-217,0-1 0,-1 0-1,1 0 1,-1-1 0,0-1 0,-1 0 0,1 0 0,-2 0 0,14-16 0,4-6-448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15739,'-6'32'5400,"-13"36"-3275,4-17-1351,7-24-427,-8 34 258,15-56-539,0-1 0,1 1 1,-1 0-1,1-1 1,0 1-1,1 0 0,-1 0 1,1-1-1,2 9 0,-3-12-61,0 0 0,1-1 0,-1 1-1,1-1 1,-1 1 0,0-1-1,1 1 1,-1-1 0,1 1-1,-1-1 1,1 1 0,0-1-1,-1 0 1,1 1 0,-1-1-1,1 0 1,0 1 0,-1-1-1,1 0 1,0 0 0,-1 0-1,1 0 1,0 1 0,-1-1-1,1 0 1,0 0 0,-1 0-1,1 0 1,0-1 0,-1 1-1,1 0 1,0 0 0,-1 0 0,1-1-1,0 1 1,-1 0 0,1 0-1,0-1 1,0 0 0,24-15-468,-25 16 454,10-8-1008,-1 0 0,0 0-1,0-1 1,14-19 0,-20 23 329,0-1 1,1 1-1,-1 0 1,-1-1-1,1 0 1,-1 1 0,0-1-1,-1 0 1,1 0-1,-1 0 1,1-11-1,-2 17 710,0-1 0,0 1 0,0 0 0,0 0 0,0 0 0,0-1 0,0 1 0,0 0 0,0 0 1,0 0-1,0-1 0,0 1 0,0 0 0,0 0 0,0-1 0,0 1 0,0 0 0,0 0 0,0 0 0,0-1 0,0 1 0,0 0 0,0 0 0,0 0 0,0-1 0,0 1 0,-1 0 0,1 0 0,0 0 0,0 0 0,0-1 0,0 1 0,0 0 0,-1 0 0,1 0 0,0 0 0,0 0 0,0 0 0,-1 0 0,1-1 0,0 1 0,0 0 0,0 0 0,-1 0 0,1 0 0,0 0 1,0 0-1,-9 10 1845,-7 20 1682,7-1-1465,-9 54 0,13-43-2002,1 0 0,3 55 0,5-59-198,2-9-84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9094 155 7986,'-66'6'429,"-1"-2"1,1-4 0,-114-13 0,110 3-30,-372-36 2690,60 47-2217,-148-6-882,156-29-45,-118-8-85,-514 26-400,842 16 515,-1079 51 144,794-25-141,-265 27-25,328-17 94,-479 109-1,437-33-21,14 41 11,345-120-79,2 3 1,1 2-1,2 3 1,2 3-1,2 3 0,1 2 1,-73 82-1,110-106 33,2 0-1,0 1 1,2 1-1,1 1 1,1 1-1,-18 45 0,28-56 22,0 1-1,1 0 0,0 0 0,2 1 0,1-1 0,0 1 0,1-1 1,1 1-1,1 0 0,1-1 0,8 38 0,-4-34-7,2 0 1,0-1-1,2 0 0,0 0 0,2-1 1,0-1-1,1 0 0,1-1 0,1 0 0,0-1 1,2-1-1,0 0 0,0-1 0,2-1 1,0-1-1,1-1 0,30 16 0,6-2 12,1-3 0,2-2 0,0-3 0,112 22 0,251 12 60,-409-52-74,702 56 58,-63-6-40,530 80 28,-290-28-33,2-33 4,189-75 18,-1-68 0,-915 60-33,657-84-9,-674 69 25,0-7 0,-3-7-1,202-85 1,-115 17 228,-193 87-86,0-1 0,-1-3 0,51-44 0,-80 61-112,0-1 0,-1 0-1,0-1 1,-1 0 0,0 0-1,-1-1 1,0-1-1,-1 1 1,-1-1 0,0 0-1,4-16 1,-5 9 3,-1 1 0,-1-1 0,-1 0-1,0 0 1,-2 1 0,-1-1 0,-3-29 0,-4 9 7,-1 1 1,-2 1-1,-2-1 1,-1 2-1,-2 0 0,-2 1 1,-39-61-1,25 51-99,-2 3-1,-75-77 1,-98-62-434,107 105-256,-3 5-1,-3 4 1,-209-99-1,114 80 128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989 232 9082,'-32'1'1207,"25"0"-923,0 0 1,0-1-1,0 1 1,0-2 0,-1 1-1,1-1 1,0 0 0,0 0-1,0-1 1,0 0 0,-11-5-1,14 4-154,0 1-1,0-1 1,0 1 0,-1 0-1,1 0 1,0 0 0,-10-1-1,12 3-119,0 0-1,-1 0 0,1 0 1,0 1-1,0-1 1,0 1-1,0-1 1,-1 1-1,1 0 0,0 0 1,0 0-1,0 0 1,1 0-1,-1 1 1,0-1-1,0 1 1,1-1-1,-1 1 0,-1 2 1,-36 37 15,25-24-16,-1-1-1,-27 23 1,-55 29 8,-50 43-12,131-96-4,0 0 0,1 2 0,1 0 0,1 0 0,1 1 0,0 1-1,-17 36 1,14-17-1,2-1 0,1 2 0,-9 55 0,-153 738-21,151-711 25,5 1 0,6 0 0,4 196 0,20-114 3,49 276 0,-44-393-12,34 104 0,-32-137 1,1 0-1,56 98 0,-60-126 2,2 0 0,1-2 0,38 40-1,75 54-14,-3-2 9,89 115 1,-209-221 6,1 0 1,1-1-1,-1 0 0,1 0 1,1-2-1,0 1 0,0-1 1,0-1-1,1 0 0,0-1 0,0 0 1,0-1-1,1-1 0,-1 0 1,1-1-1,0 0 0,15 0 1,-7-3-3,1-1 0,-1-1 0,0 0 0,0-2 0,0-1 0,-1 0 0,1-2 0,-2 0 0,1-1 0,26-17 0,-7 0 0,-2-2 1,-1-1 0,65-66-1,115-95-2,-151 138 8,-3-3 0,81-90 0,-97 85 2,62-103 0,25-78-4,-46 78 3,-30 62-1,158-307 10,-189 347-11,-3-1 1,-3-1-1,-2 0 1,20-129-1,-32 109 19,-4 0-1,-3 0 0,-15-122 1,-69-243 72,-11 115 3,71 267-77,-3 0 1,-66-114-1,69 145 5,0 1 0,-2 1 0,-59-55-1,-103-72 73,162 139-89,-1 2 0,0 1 0,-2 1-1,0 1 1,-1 2 0,0 1 0,-1 1 0,0 2 0,-1 1 0,0 2 0,-1 1 0,0 1 0,0 2 0,0 1 0,0 2 0,-49 5 0,31 3-4,1 2 0,0 2 0,-94 38 0,-137 81 1350,224-102-913,-74 38-172,-3 8 117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3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401 184 5121,'-44'56'1277,"2"3"0,-48 88 0,65-98-594,3 1 1,1 1-1,-24 95 0,17-9-297,-15 186-1,16 144-218,25-427-137,-9 614 403,16-527-303,6-1-1,5-1 0,38 144 0,-38-212-107,2-1 1,3 0-1,2-2 1,2-1-1,40 61 1,-37-73-20,1 0-1,3-2 1,1-1-1,2-2 1,1-2 0,61 45-1,-50-46 18,1-2 0,1-2 0,64 26 0,-75-39-15,0-2 0,1-2 0,1-2 0,-1-1 0,52 5 0,-74-13-10,0 0 0,0-1 1,0-1-1,-1 0 1,1-2-1,0 0 0,-1 0 1,0-2-1,0 0 1,0 0-1,0-2 1,-1 0-1,0-1 0,-1 0 1,0-1-1,0-1 1,23-21-1,130-142 3,-106 106 9,137-164 49,-159 180-30,-3-2 0,51-100 0,-7-21 138,109-348 1,-173 459-129,-3 0 0,10-116 0,-24-131 67,-3 208-62,4 0 0,14-106 1,-4 122-32,4-17-8,0-115 0,-15 183-10,-1 0 1,-1 1-1,-2-1 1,-1 1 0,-2 0-1,-1 1 1,-19-43-1,2 23-1,-2 0-1,-3 3 0,-2 0 0,-46-53 0,53 74 9,0 0 1,-2 2-1,-1 1 0,-1 1 1,-1 2-1,-1 1 0,-1 1 0,-55-25 1,44 28-1,0 1-1,-1 2 1,-1 3 0,0 1 0,0 3 0,-81-5-1,38 11-4,0 5 0,-123 18 0,-172 52-40,265-46 69,-151 27 467,211-50-404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7186,'-15'5'1035,"0"0"0,0 1 0,-20 12 0,30-15-888,1 0 0,-1 0 0,1 1 1,0-1-1,1 1 0,-1 0 0,0 0 0,1 0 0,0 1 0,0-1 0,1 1 0,-1 0 0,1 0 0,-2 5 0,-22 79-90,5 1 0,-11 97 0,9-50-30,-23 208-2,24-160-1,1-29 335,-59 218-1,8-37-36,68-309-252,1 0 1,1 1-1,1-1 0,2 0 1,1 1-1,1-1 1,1 0-1,2 0 1,12 38-1,101 216 24,-39-101-76,-65-138 3,-2 1 0,10 59 0,-15-59-1,2-1 0,25 67 0,-25-86-14,1-1 1,1 0 0,1-1-1,1 0 1,1-1-1,35 38 1,-38-48-9,0-1 0,0 0 1,1-1-1,0 0 0,0 0 0,1-2 0,0 0 0,1 0 1,0-1-1,0-1 0,0-1 0,25 5 0,274 28 25,-268-37-44,0-2-1,73-12 1,-5 1 33,-16 7 11,94-11-15,-162 13-10,0-3 1,0 0-1,0-1 0,35-17 1,-9-1 4,-2-4 0,0-1 1,-2-3-1,60-51 0,-41 22 2,-3-2 0,67-83-1,-110 116 5,-2-1 0,-1-1 0,-2 0 0,-1-2 0,-2-1 1,-1 0-1,11-44 0,54-279 70,-79 348-79,33-305 32,-25 190-25,1-78 16,-12 169-10,-1 1 0,-2 0 0,-16-63 0,-2 16-7,-72-281 26,86 325 12,-1 0 0,-3 1 0,-1 0 0,-1 1 0,-2 1 1,-2 0-1,-41-60 0,16 40-18,-3 2 1,-54-49 0,-116-80 29,190 162-56,0 1 1,-2 1 0,-48-23 0,56 33 0,0 0 0,-1 2 0,1 0-1,-1 1 1,0 1 0,-35-1 0,-266 9 37,-2 26-147,227-18-216,0 4-1,-134 41 1,226-55 314,-155 42-301,85-29 136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 80 9434,'-40'-6'806,"-167"-22"1905,150 22-2190,-95 5 0,122 3-463,-1 1 0,1 2 0,0 1 0,-48 17 0,56-15 7,0 1 0,1 2 0,0 0 0,1 1 0,0 1 0,-35 31 0,35-25-63,1 0 1,0 2-1,2 1 1,0 0-1,1 1 1,-12 26-1,20-34-5,1-1 0,0 2-1,2-1 1,0 1 0,0 0-1,1 0 1,1 0 0,1 1-1,1-1 1,0 1-1,2 24 1,1-30 0,0-1 0,1 1 0,0 0-1,1-1 1,0 0 0,1 0 0,0 0 0,0-1-1,1 1 1,0-1 0,1 0 0,0-1 0,13 13 0,11 7-1,1-2 0,46 29 1,-32-23 10,20 15 1,3-4-1,95 47 1,-123-72-1,0-2 0,1-1 0,1-2 0,0-2 0,83 10 0,-54-18 132,0-2-1,0-3 1,136-23-1,212-69 609,-245 50-505,-157 40-241,371-106 674,-349 95-478,-1-2 1,0-2-1,-1-1 0,-1-2 0,-2-1 1,0-2-1,43-40 0,-52 40-20,-1-1 0,-1-1 0,-2-1 0,31-50-1,-46 66-133,-2 0 0,1 0 0,-1-1 0,-1 1 0,0-1 0,3-22 0,-6 26-33,0 0 1,-1 1-1,0-1 0,-1 0 1,0 1-1,0-1 0,-1 0 0,0 1 1,0 0-1,-1-1 0,-5-9 1,2 7-29,-1 1 0,0-1 0,0 2 1,-1-1-1,0 1 0,-1 0 0,0 1 1,0 0-1,-1 1 0,0 0 0,0 0 1,-1 1-1,0 0 0,-16-6 0,-14-3-232,-2 1 0,-70-14 0,-331-28-1535,346 47 1385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3:5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2050 151 9946,'-17'-8'612,"1"1"0,-1 1 0,0 1 0,-1 0 0,-32-4 0,22 3-391,-248-44 424,197 35-387,-125-7 1,67 15-205,-119-3 28,199 10-68,-1 4-1,-84 15 1,-72 34-24,174-40 6,2 1 1,0 2 0,-49 28 0,73-34 3,-1 0 0,1 1-1,1 1 1,0 0 0,0 1 0,1 0-1,1 1 1,0 0 0,1 1 0,1 0-1,0 1 1,-11 28 0,-1 12-2,3 2 0,-16 82 1,26-101 0,3-16-5,1 1 1,0 0 0,1 36-1,4-46 4,0 0 0,0-1 0,2 1 0,0-1 0,0 0-1,1 0 1,10 22 0,3 2-3,2-1 1,2-1-1,1 0 0,47 54 0,-53-71 3,1-1-1,1 0 1,1-2 0,0 0-1,1-1 1,0-1-1,1-1 1,1 0 0,30 10-1,-15-10 9,1-2-1,-1-1 1,2-3-1,-1-1 0,1-1 1,47-3-1,16-6 16,114-20 0,-86 5 7,249-73 0,-266 55 2,-2-6-1,156-84 0,-61 30 103,-113 57-81,-73 31-21,0-1 0,-1-1 0,0 0 1,-1-2-1,0 0 0,-1 0 0,-1-2 0,0 0 0,-1-1 1,18-28-1,-26 35-10,-1-1 0,0 0 0,0-1 0,-2 1 0,1-1 0,-2 0 0,1 0 0,2-23 1,-5 25-11,-1 1 1,0-1-1,-1 1 1,0-1-1,0 1 1,-1 0-1,0 0 1,-1-1-1,0 1 1,0 0-1,-1 1 1,-8-15-1,3 9-5,-1 1 0,0 0-1,-1 1 1,-1 1 0,1-1-1,-2 2 1,0 0-1,0 0 1,-1 1 0,0 1-1,0 0 1,-23-8-1,-7-1 5,-2 2 0,0 2 0,-48-7 0,-273-23-434,20 4-22,293 26 307,16-7-56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0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2005 268 10962,'-104'-59'3412,"56"31"-2475,16 12-707,0 2-1,-2 2 1,1 1-1,-55-11 1,24 6-245,-58-14-26,-141-15 0,176 36 28,0 3 0,-130 9 0,177 1-35,0 0 0,1 3 0,-1 1 0,2 2-1,-1 2 1,-47 21 0,64-21 46,1 0 1,1 2-1,0 0 0,1 1 1,0 1-1,2 1 0,-19 22 0,-10 17-3,-41 67-1,-4 23-25,76-119 29,1 1 0,2 1-1,-14 44 1,24-67-1,1 0 1,0 1 0,0-1 0,0 1-1,1-1 1,0 0 0,0 1 0,1-1-1,-1 1 1,1-1 0,1 0 0,-1 1-1,1-1 1,0 0 0,5 8 0,-2-5-1,0-1 0,1 0 1,0 0-1,0 0 0,1-1 1,0 0-1,1 0 0,-1 0 1,11 5-1,17 10 2,1-1 0,1-1 0,1-2 0,1-2-1,0-2 1,1-1 0,71 12 0,10-6 47,163 3 0,-50-14 19,201 13 20,-344-12-81,234 20 18,3-26-8,-128-20-25,-1-9 0,200-52 0,-203 26-44,-156 39 26,-1-2 1,66-34 0,-97 45 27,0-1-1,0-1 1,0 1 0,-1-1-1,0-1 1,0 1-1,-1-1 1,1 0 0,-2-1-1,1 0 1,-1 1-1,0-2 1,4-8 0,-6 10 4,-1-1-1,0 1 1,0-1 0,0 0 0,-1 1 0,0-1 0,-1 0 0,1 0 0,-2 0 0,1 0 0,-1 1 0,0-1 0,-1 0 0,0 1 0,0-1 0,-4-8 0,-2-1 8,0 1-1,-1 0 1,-1 0 0,-1 1 0,0 1 0,-1 0 0,0 0-1,-1 1 1,0 1 0,-16-11 0,1 3-4,0 1 1,-1 1-1,-1 2 0,-51-20 1,16 13-23,-1 4 1,0 2 0,-94-11-1,-212-3-53,-283 7-232,237 11 575,223 6-287,6 0 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15083,'-4'6'233,"-23"34"2431,-28 57 0,48-83-2242,1 1 0,0 0 1,1 1-1,1-1 0,1 1 0,0 0 0,-2 30 0,5-13-397,0 22-741,-3 0 0,-17 96 0,10-121 674,6-27 352,4-20 117,6-17-110,1 0 0,1 1-1,14-35 1,46-94-160,-53 130-195,42-84-144,-51 105 156,1 0-1,0 0 0,1 1 1,0 0-1,1 1 0,0 0 0,17-13 1,-23 19 15,1 1 1,0 0-1,0 0 1,1 0 0,-1 0-1,0 1 1,0 0-1,1 0 1,-1 0-1,1 0 1,-1 1 0,1 0-1,-1 0 1,1 0-1,-1 0 1,1 1-1,-1-1 1,10 4 0,-11-3 1,0 0 0,0 0 0,0 1 0,0-1 0,0 1 0,0 0 0,0 0 0,0 0 1,-1 1-1,1-1 0,-1 0 0,1 1 0,-1 0 0,0 0 0,0-1 0,0 1 0,-1 0 0,1 1 1,-1-1-1,1 0 0,-1 0 0,0 1 0,0-1 0,-1 0 0,1 6 0,0-6 20,-1 0-1,0 0 0,-1 0 0,1 0 0,0 0 1,-1 0-1,0 0 0,0 0 0,0 0 1,0 0-1,0 0 0,0 0 0,-1-1 1,-2 4-1,1-1 36,-1 0 0,-1-1 0,1 1 0,-1-1 0,1 0 0,-10 6 0,-3 0 137,-1-1 0,0 0 0,-25 8 1,27-11-211,0-1 0,0 0 1,0-1-1,-1-1 1,1 0-1,-1-2 1,1 0-1,-19-1 1,33 0 13,1 0 1,0 0-1,0 0 1,-1 0-1,1 0 1,0 0-1,0-1 1,0 1-1,0 0 1,-1-1-1,1 1 1,0-1-1,0 1 1,0-1-1,0 0 1,0 1-1,0-1 1,0 0-1,0 0 1,1 0-1,-1 0 1,0 0 0,0 0-1,1 0 1,-1 0-1,0 0 1,1 0-1,-1 0 1,0-2-1,6-17-299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1061 13187,'-10'-60'1292,"-8"-30"240,18 90-1519,1 0-1,-1 0 1,0 0-1,0 0 0,0-1 1,0 1-1,0 0 1,0 0-1,0 0 0,0-1 1,0 1-1,0 0 1,0 0-1,0 0 0,0-1 1,0 1-1,-1 0 1,1 0-1,0 0 0,0 0 1,0-1-1,0 1 1,0 0-1,0 0 0,0 0 1,0 0-1,-1 0 1,1-1-1,0 1 0,0 0 1,0 0-1,0 0 1,0 0-1,-1 0 0,1 0 1,0 0-1,0 0 1,0 0-1,0 0 0,-1-1 1,1 1-1,0 0 0,0 0 1,0 0-1,-1 0 1,1 0-1,0 0 0,0 0 1,0 0-1,0 0 1,-1 1-1,1-1 0,0 0 1,0 0-1,0 0 1,-1 0-1,1 0 0,0 0 1,0 0-1,0 0 1,-1 1-1,-7 15 268,-3 25-136,-7 36-82,-114 548 50,121-549-105,2 0-1,3 119 1,8-154-5,1 0 0,2 0 0,3 0 0,1-1 0,1 0 0,23 54 0,52 79-52,-70-147 36,1-1-1,2 0 1,0-2 0,30 31-1,-39-47 3,1 0-1,-1 0 1,1-1-1,0 0 1,1-1-1,-1 0 1,1 0-1,0-2 1,0 1-1,0-1 0,1-1 1,-1 0-1,1 0 1,-1-1-1,13-1 1,18-1-24,-1-2-1,75-15 1,49-14-12,167-29 13,7 29-22,131 41-78,120-5 25,-250-27 94,403-14 30,-435 42-8,60 0-14,-2-28-20,-211 2 19,143-16 28,-34 2-22,-232 28-9,0-2 1,0-1 0,-1-1-1,0-2 1,-1-1 0,29-18 0,45-41-25,170-154 1,-242 197 66,-1 0 0,-2-3 0,-2 0 1,0-1-1,-3-2 0,36-67 0,-44 69-11,-2 0 0,-1-1 0,-2 0 0,-1-1 0,-2 0 0,-1-1-1,-2 1 1,0-45 0,-6 33 7,-2 0 0,-2 0 0,-3 1-1,-1-1 1,-2 2 0,-3-1 0,-1 2-1,-3 0 1,-1 1 0,-3 1 0,-1 1-1,-2 1 1,-51-65 0,58 85-35,-1 1 1,0 1-1,-1 0 0,-2 2 1,1 0-1,-2 2 1,0 0-1,-1 2 0,0 0 1,-46-16-1,43 20 20,-1-2-1,2 0 1,0-2-1,0-1 1,-23-18-1,15 6-9,0 2 0,-1 2 0,-1 1 0,-57-23 0,-57-5-14,-205-39-1,163 45 54,-160-24-10,279 59-41,-1 3 0,-136 9 0,-242 56-5,-105 8 82,288-49-89,-438 86 0,219-12-5,-80 18 27,502-93-15,0 2-1,2 3 0,0 4 0,2 1 1,1 4-1,-71 48 0,46-19-263,3 4 0,3 3 0,-96 106-1,140-135 68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3:2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1252 80 10338,'-6'-7'281,"-1"1"-1,0 1 1,0-1-1,-1 1 1,1 0-1,-1 1 1,0 0-1,0 0 1,-1 1-1,1 0 1,-1 0-1,1 1 1,-1 0-1,-15-1 1,-11 1 405,0 1 0,-51 5 0,41-1-454,-114 0 336,-84 6-358,224-6-214,0 1 0,1 0-1,0 2 1,0 0-1,0 1 1,0 1-1,1 0 1,1 1-1,0 1 1,0 1-1,-24 20 1,-1 8-19,2 1 1,-56 74-1,82-98 24,1 0 1,1 1-1,1 1 0,0 0 0,1 1 1,1-1-1,1 1 0,0 1 0,2 0 1,0 0-1,1 0 0,1 0 0,1 0 1,1 1-1,1-1 0,4 38 0,1-23-5,1-1 0,2 0-1,1 0 1,2-1 0,1 0 0,1-1-1,2 0 1,2-1 0,0-1-1,2-1 1,1 0 0,25 26-1,-32-43 1,0 0-1,0-1 1,1 0-1,0-2 0,1 1 1,0-2-1,1 0 1,-1-1-1,1 0 0,1-1 1,-1-1-1,1-1 1,21 3-1,21 0-20,1-3 1,89-4 0,-81-1 19,741-57-114,-759 51 115,-4 2-12,60-16-1,-92 17 15,1 0 0,-1-2-1,0 0 1,-1 0 0,1-1 0,-1-1-1,0 0 1,13-12 0,-6 3 25,0-2 0,-2 0 1,0-2-1,-1 1 1,-1-2-1,-1 0 0,20-40 1,-26 42 3,-1-1 1,-1 0 0,0 0 0,-2 0 0,0-1 0,-1 1 0,-2-1-1,0 0 1,-2-40 0,-4 14 9,-3 1-1,-1-1 1,-18-55-1,15 68-15,-2 1 1,-1 1-1,-1 0 0,-37-57 0,44 77-8,-1 1-1,-1 0 1,0 1-1,-1 0 1,1 1-1,-2 0 1,0 0-1,0 1 1,-1 1-1,0 0 1,0 1-1,-1 0 1,1 1-1,-2 1 1,1 0 0,0 1-1,-1 0 1,0 1-1,0 1 1,0 1-1,0 0 1,-16 1-1,-161 19 68,130-10-161,-76 1 1,133-10 47,-6 0-50,0 0 1,-19-3-1,27 2 75,1 1 0,-1-1 0,1 1-1,-1-1 1,1 0 0,0 0-1,-1 0 1,1-1 0,0 1 0,0 0-1,-1-1 1,1 0 0,0 1 0,1-1-1,-1 0 1,0 0 0,-2-3-1,-6-21-109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3:27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1606 115 10650,'0'-5'160,"0"1"1,0 0-1,0-1 0,-1 1 0,0 0 0,0-1 0,0 1 0,0 0 0,-1 0 1,0 0-1,0 0 0,0 0 0,0 0 0,0 0 0,-1 1 0,0-1 1,0 1-1,0 0 0,0 0 0,0 0 0,0 0 0,-1 1 0,1-1 1,-1 1-1,0 0 0,0 0 0,0 0 0,0 0 0,0 1 0,-8-2 0,-6-1 8,-1 1 0,1 1-1,-1 1 1,1 0-1,-35 4 1,-181 23 606,116-10-68,-164 0-1,224-18-678,1 3-1,-83 12 0,121-10-24,1 1 0,-1 1 0,1 1-1,0 1 1,0 0 0,0 1 0,1 1-1,1 0 1,-1 2 0,1 0 0,-17 16-1,2 4-6,1 3-1,2 0 0,1 2 0,2 1 0,1 1 0,2 0 1,-23 60-1,39-85 1,1 0 0,0 0 1,1 0-1,1 0 1,0 1-1,1-1 0,0 1 1,1 0-1,0 0 0,2 0 1,-1-1-1,2 1 1,0 0-1,0-1 0,1 1 1,6 15-1,2 1 13,2 1 0,0-1 0,2-1 1,22 32-1,-29-50-4,1 1 0,0-1 0,0 0 0,1-1 0,1 0 0,0-1 0,0 0 0,1 0 0,0-1 0,0-1 0,1 0 0,14 5 0,2-3 5,0-1-1,0-2 0,1 0 1,0-2-1,1-2 0,30-1 1,0-3 6,121-21 1,-94 2-7,-1-4 1,132-57 0,-9 3 26,6 18 8,-98 31-25,-92 23-16,-1-2 0,1 0 0,33-19 0,-51 24 17,-1 0 1,0 0-1,0-1 0,0 0 1,-1-1-1,1 1 0,-1-1 1,-1 0-1,1-1 0,-1 1 1,0-1-1,-1 0 0,1 0 1,-2-1-1,5-8 0,-7 12 6,0 0 0,0-1 0,0 1 0,-1-1 0,1 1 0,-1 0 0,0-1 0,-1 1 0,1-1 0,-1 1 0,0 0 0,0-1 0,-2-5 0,0 3 11,0 0 1,-1 0 0,0 0 0,0 1 0,-1-1 0,1 1 0,-7-6-1,-6-4 44,-1 0 0,-1 1-1,0 2 1,-22-13 0,-2 1 2,-2 2 1,-57-20-1,-98-23-980,189 63 782,-15-6-193,0-1 0,1-1 0,1-2 0,0 0 0,-24-17 0,15 3-144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3:31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1601 285 13083,'-32'-18'732,"-1"1"-1,0 1 1,-45-14 0,2 1 67,-18-11-244,-142-54-92,203 84-444,-1 1 0,1 2 1,-1 1-1,-1 2 0,-47 0 1,57 5-15,1 0 0,-1 2 0,1 1 0,-40 11 0,50-10-4,-1 0 0,1 1 0,0 1 1,1 0-1,-1 1 0,1 0 0,1 1 0,-19 18 1,-127 100 5,26-24 6,112-85-4,1 1 0,1 1-1,0 0 1,-16 26 0,24-31-8,2 1 0,0 0 0,0 0 1,2 0-1,0 1 0,1 0 1,0 0-1,2 0 0,-3 28 1,5-36-3,1 1 0,0-1 0,0 0 0,1 1 0,0-1 0,1 1 0,0-1 0,0 0 0,1 0 0,0 0 1,1 0-1,0-1 0,0 0 0,1 1 0,0-1 0,0-1 0,1 1 0,0-1 0,10 9 0,0-3 4,2 0 0,-1-1 1,2-1-1,31 14 0,83 27 34,-123-49-32,40 13 32,0-3 0,0-1 1,1-3-1,103 4 1,205-23 188,-177-1-99,85 14-20,-28 1-52,-211-6-42,-1-1 0,0-1-1,1-1 1,-2-2 0,1 0-1,-1-2 1,33-16-1,-6-1 52,-2-3-1,64-46 0,-90 56 43,0 0 0,35-37 0,-52 47-44,1-1 0,-2 0 0,1 0 1,-1 0-1,0-1 0,-1 0 1,-1-1-1,0 1 0,5-17 0,-9 21-32,0 1 0,0-1 0,-1 1 0,0-1 0,0 1 0,-1-1 0,1 0 0,-1 1 0,-1 0 0,0-1 0,1 1 0,-2 0 0,1 0 0,-1 0 0,0 0 0,0 0 0,-1 1 0,1-1 0,-1 1 0,-5-5 0,-10-10 21,0 1-1,-1 0 1,-32-21 0,51 39-50,-38-28-3,-2 1 1,-2 2 0,-62-29 0,77 43-66,-1 1 1,0 2-1,-1 1 1,0 1-1,0 1 1,-52-2-1,28 9-415,1 2-1,-94 18 1,43-4-233,95-16 652,1 0-1,0 0 1,0-1-1,-11-1 1,14 0 12,1 0 0,-1-1 0,0 0 0,1 1 0,0-1 1,-6-4-1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16283,'-1'-2'225,"-4"-19"2053,2 18-1101,-1 14 34,-3 53 61,3 0 1,6 98-1,0-108-1063,8 133-35,-1 120-2120,-13-279 2340,4-27-400,0-1 0,0 1 0,0-1 0,0 1 0,0-1-1,-1 1 1,1-1 0,0 1 0,0-1 0,0 1 0,-1-1 0,1 1 0,0-1 0,-1 1 0,1-1-1,0 0 1,-1 1 0,1-1 0,-1 0 0,1 1 0,0-1 0,-1 0 0,1 1 0,-1-1 0,1 0-1,-1 0 1,1 0 0,-1 1 0,1-1 0,-1 0 0,1 0 0,-1 0 0,0 0 0,1 0 0,-1 0-1,1 0 1,-1 0 0,1 0 0,-1 0 0,1 0 0,-1-1 0,0 1 0,-10-7-277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0 477 17628,'2'-17'270,"0"1"1,2-1-1,-1 1 1,2 0 0,0 0-1,1 0 1,1 1-1,0 0 1,1 0-1,1 1 1,0 0-1,1 0 1,0 1-1,1 0 1,20-17 0,-3 5 127,2 1 0,1 1 1,1 2-1,0 1 0,63-27 1,-66 34-237,1 1 0,0 2 0,37-8 0,-58 16-141,0 0-1,0 1 1,0 0 0,0 0 0,0 1 0,0 0 0,1 1-1,-1 0 1,0 0 0,-1 1 0,1 0 0,0 1 0,0 0-1,-1 0 1,14 8 0,-18-8-18,0 0 0,0 1 1,0-1-1,0 1 0,-1 0 0,1 0 0,-1 0 0,0 1 0,-1-1 1,1 1-1,-1-1 0,1 1 0,-1 0 0,-1 0 0,1 0 0,-1 0 1,0 1-1,0-1 0,0 0 0,-1 0 0,0 1 0,0-1 0,-1 9 1,-2 5 8,0 0 0,-2 0 1,0 0-1,-1-1 0,-11 23 0,-21 37 183,-92 137 0,-1 1 202,123-199-360,0-1-1,1 1 0,1 1 1,0-1-1,-4 24 0,9-33-33,0 0 0,0 0-1,1-1 1,0 1-1,0 0 1,1 0-1,0-1 1,0 1-1,1 0 1,0-1-1,0 1 1,1-1-1,0 0 1,7 14-1,2-5-257,1 0 0,1-1-1,0 0 1,0-1 0,2-1-1,0 0 1,0-1 0,1-1-1,0 0 1,1-1 0,0-1-1,1-1 1,0-1-1,0 0 1,1-2 0,31 6-1,0-8-526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4 230 18956,'0'0'56,"-1"0"1,1 0-1,0 0 0,0 1 1,-1-1-1,1 0 0,0 0 1,0 0-1,0 1 0,-1-1 0,1 0 1,0 0-1,0 1 0,0-1 1,0 0-1,0 0 0,-1 1 1,1-1-1,0 0 0,0 1 1,0-1-1,0 0 0,0 0 1,0 1-1,0-1 0,0 0 0,0 1 1,0-1-1,0 0 0,0 1 1,0-1-1,0 0 0,0 0 1,1 1-1,9 9 613,15 4 100,-14-11-626,1 0 0,0-1 0,0-1 0,0 0-1,0 0 1,0-1 0,0-1 0,0 0 0,0 0 0,0-1 0,13-5 0,-2 0-65,-1 0 0,1-2 0,-2 0-1,36-23 1,-41 23 1,-2-1-1,1-1 1,17-18-1,-28 26-44,0 0 0,-1-1-1,0 0 1,0 0 0,0 0 0,0 0-1,-1-1 1,0 1 0,0-1-1,0 1 1,0-1 0,0 0-1,-1 0 1,0 1 0,0-1-1,0-10 1,-1 13-13,0 0-1,-1-1 1,1 1 0,-1-1-1,1 1 1,-1 0-1,0-1 1,0 1 0,0 0-1,0 0 1,0 0-1,-1 0 1,1 0 0,-1 0-1,1 0 1,-1 0 0,0 1-1,1-1 1,-1 0-1,0 1 1,0 0 0,0-1-1,0 1 1,0 0 0,-1 0-1,1 0 1,0 0-1,0 1 1,-1-1 0,-3 0-1,1 0-2,-1 0 0,1 1 0,0 0 0,-1 0 0,1 0 0,-1 1-1,1 0 1,0 0 0,0 0 0,0 0 0,-1 1 0,1 0 0,-6 4 0,1 0-15,-1 2 1,2-1 0,-1 1-1,1 1 1,1 0 0,-1 0-1,2 1 1,-1 0 0,1 0-1,1 0 1,0 1 0,-7 17-1,6-12 3,1 0-1,1 1 0,0 0 0,1 0 0,1 0 1,0 1-1,2-1 0,0 24 0,1-33-1,1 0 1,0 0-1,1 0 0,0 0 0,0 0 0,1 0 0,0-1 0,0 1 1,0-1-1,1 0 0,7 11 0,-7-13-5,0 0 0,1-1 1,-1 1-1,1-1 0,0 0 0,0 0 0,0 0 0,1-1 0,-1 0 0,1 0 1,0 0-1,0-1 0,0 1 0,0-2 0,8 3 0,-1-3-24,-1 1 1,1-2-1,0 0 0,0 0 0,-1-1 0,1-1 0,0 0 0,-1-1 0,0 0 1,1-1-1,-1 0 0,-1-1 0,18-9 0,-8 1 15,0 0 1,-1-1-1,0-1 0,-1-1 1,-1 0-1,17-21 0,-34 36 10,4-5 25,0 1 0,-1 1 1,1-1-1,7-4 0,-12 9-18,1-1 0,-1 1-1,1 0 1,-1-1 0,1 1-1,-1 0 1,1-1 0,-1 1 0,1 0-1,0 0 1,-1 0 0,1-1-1,-1 1 1,1 0 0,0 0-1,-1 0 1,1 0 0,0 0 0,-1 0-1,1 0 1,-1 0 0,1 0-1,0 1 1,-1-1 0,1 0 0,-1 0-1,1 1 1,-1-1 0,1 0-1,0 0 1,-1 1 0,1-1-1,-1 1 1,0-1 0,1 0 0,-1 1-1,1-1 1,-1 1 0,0-1-1,1 1 1,-1-1 0,0 1 0,1 0-1,-1-1 1,0 1 0,0-1-1,0 1 1,1-1 0,-1 1-1,0 0 1,0-1 0,0 1 0,0 0-1,0-1 1,0 1 0,3 55 299,-3-47-262,0 0 0,0 0-1,1 0 1,0 0 0,0-1-1,1 1 1,4 10 0,-5-17-35,-1-1 0,1 1 0,0-1 0,0 1 0,0-1 0,0 0 0,0 1 1,1-1-1,-1 0 0,0 0 0,1 1 0,-1-1 0,1 0 0,-1-1 0,1 1 0,-1 0 0,1 0 0,0-1 1,-1 1-1,1-1 0,0 1 0,-1-1 0,1 0 0,0 1 0,0-1 0,0 0 0,-1 0 0,1 0 1,0-1-1,2 1 0,5-2 6,0 0 0,0-1 0,-1 0 0,14-6 0,-21 8-13,70-33-76,-34 16-118,0 1 0,77-24 0,-108 40 151,0-1 0,0 1 0,0 0 0,0 1 0,1 0 0,-1 0 0,0 0 0,12 2-1,-15-1 24,0 0 0,0 0 0,0 1 0,1-1 0,-1 1 1,-1-1-1,1 1 0,0 0 0,0 0 0,-1 1 0,1-1 0,-1 0 0,0 1 0,1-1 0,-1 1 0,0 0 0,2 5 0,0 1 25,0 0 1,0 0 0,3 18-1,-4-19 51,-1 1-1,1 0 1,0-1 0,6 12-1,-8-18-39,1-1 0,-1 1 0,0-1 0,0 0 0,0 1-1,1-1 1,-1 0 0,0 0 0,1 0 0,-1 0 0,1 0 0,0 0-1,-1-1 1,1 1 0,0 0 0,-1-1 0,1 1 0,0-1 0,-1 0-1,1 0 1,0 1 0,0-1 0,0 0 0,-1-1 0,1 1-1,0 0 1,0 0 0,-1-1 0,1 1 0,2-2 0,7-1 36,-1-2 1,0 1-1,18-12 1,-13 7-40,27-15 10,41-21-95,-73 40 39,0 1-1,0 1 0,1 0 1,-1 0-1,0 1 0,19-2 0,-27 4 28,1 0-1,-1 0 0,1 0 1,0 0-1,-1 0 0,1 1 1,-1-1-1,1 1 0,-1 0 1,1 0-1,-1 0 0,1 0 0,-1 0 1,0 0-1,1 1 0,-1-1 1,0 1-1,0 0 0,3 2 1,-3-1 10,0 1 1,0-1-1,0 0 1,-1 1 0,1-1-1,-1 1 1,1-1-1,-1 1 1,-1 0 0,1-1-1,0 1 1,-1 0-1,0 4 1,1 4-95,-1 1 0,0 0 0,-1-1-1,-1 1 1,0-1 0,0 1 0,-1-1 0,-1 0 0,-7 16 0,5-22-88,3-8-77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 18932,'5'-48'2852,"-4"44"-2020,0 5-87,-1 26 215,-18 258 805,0-15-1163,18-259-577,-1-4-6,1 0 0,0 1 1,0-1-1,1 1 0,0-1 0,0 0 1,4 12-1,-5-18-17,1 0 0,-1 0 0,1-1 0,-1 1 0,1 0 1,0 0-1,-1 0 0,1 0 0,0 0 0,0-1 0,0 1 0,-1 0 0,1-1 0,0 1 0,0-1 0,0 1 0,0-1 1,0 1-1,0-1 0,0 1 0,0-1 0,0 0 0,0 0 0,0 0 0,0 1 0,1-1 0,-1 0 0,0 0 0,0 0 1,0-1-1,0 1 0,0 0 0,0 0 0,0-1 0,0 1 0,0 0 0,0-1 0,1 0 0,7-3 3,-1 0-1,0-1 0,13-9 1,-4 2 12,-12 9-22,-1 1 1,1-1-1,0 1 0,0 0 1,0 0-1,0 1 0,0-1 1,0 1-1,1 0 0,-1 1 1,0-1-1,0 1 0,1 0 0,5 1 1,-6 0-5,-1 0 1,0 1-1,0 0 1,0 0-1,0 0 1,0 0-1,0 0 0,-1 1 1,1-1-1,-1 1 1,1 0-1,-1 0 1,0 0-1,0 1 1,-1-1-1,1 1 1,3 6-1,0 1-9,0 1 0,0 0 0,-1 0 0,0 1-1,4 19 1,-8-28 33,0 1-1,0 0 1,0-1 0,-1 1-1,0 0 1,1 0-1,-2 0 1,1-1-1,0 1 1,-1 0 0,0-1-1,0 1 1,-1 0-1,1-1 1,-1 1-1,0-1 1,0 0 0,-4 6-1,3-7 14,0 0 1,-1 0-1,0 0 1,1 0-1,-1-1 0,0 0 1,0 0-1,0 0 0,0 0 1,-1 0-1,1-1 0,0 0 1,-1 0-1,-5 0 1,-9 1 87,0 0 1,-20-2-1,19-1-40,-29-2-425,49 3 306,0 0 0,-1 0 0,1 0 0,0 0 0,0 0 0,0 0 0,-1 0 0,1 0 1,0 0-1,0 0 0,-1 0 0,1 0 0,0-1 0,0 1 0,0 0 0,-1 0 1,1 0-1,0 0 0,0-1 0,0 1 0,0 0 0,-1 0 0,1 0 0,0 0 0,0-1 1,0 1-1,0 0 0,0 0 0,0-1 0,0 1 0,-1 0 0,1 0 0,0-1 0,0 1 1,0 0-1,0 0 0,0-1 0,0 1 0,0 0 0,0 0 0,1-1 0,2-12-423,-2 9 238,3-19-364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17 280 17196,'-3'4'240,"1"-1"-1,1 0 1,-1 1 0,0-1 0,1 1 0,0-1 0,-1 1 0,2 0 0,-1-1-1,0 1 1,1 0 0,-1 0 0,1 0 0,0 0 0,1-1 0,0 7 0,0-8-140,0 1 0,0-1 0,0 0 0,0 0 0,0 0 0,0 0 0,1 0 0,-1 0 0,1 0 0,0 0 0,0-1 0,-1 1 0,1 0 0,0-1 0,0 0 0,0 1 0,0-1 0,1 0 0,-1 0 0,0 0 0,0-1 0,1 1 0,-1 0 0,1-1 0,-1 1 0,0-1 0,4 0 0,3 0 26,0 0 0,0 0 0,0-1 0,-1-1 0,1 1 0,0-1 0,-1-1 0,1 0 0,-1 0 0,0 0 0,0-1 0,0 0 0,0-1 0,8-7 0,-3 3 38,0-2-1,-1 0 1,0 0-1,-1-1 1,-1-1-1,17-24 0,-22 28-94,0 1-1,-1-1 1,0 0-1,-1 0 1,0-1-1,-1 1 1,1-1-1,-2 1 1,0-1-1,0 0 1,0 1-1,-2-11 1,1 15-53,0 0-1,-1 0 1,0 0 0,0 1 0,0-1-1,-1 0 1,1 1 0,-1-1 0,0 1-1,0-1 1,-1 1 0,0 0 0,1 0 0,-1 0-1,0 0 1,-1 0 0,1 1 0,-1 0-1,0-1 1,1 1 0,-2 0 0,1 1-1,0-1 1,0 1 0,-7-3 0,8 4-15,-1 0 1,1 0-1,-1 1 0,1-1 1,-1 1-1,1-1 0,-1 1 1,1 0-1,-1 0 1,0 1-1,1-1 0,-1 1 1,1 0-1,-1 0 1,-4 2-1,2 0-5,0 0 0,1 0 0,0 0 1,0 1-1,0 0 0,0 0 0,0 1 0,-5 5 1,0 3-12,0 1 0,1 0 1,1 0-1,0 1 0,-11 28 1,9-16-3,2 1 1,-8 43 0,14-57 13,0 0-1,1 0 1,1 0 0,0 0 0,1 0 0,0 0-1,5 18 1,-5-28 2,0 0 0,0 0 0,1 0 0,0-1-1,0 1 1,0 0 0,0-1 0,0 0 0,1 1 0,0-1 0,-1 0 0,1 0-1,0 0 1,0-1 0,1 1 0,-1-1 0,1 0 0,-1 1 0,1-2 0,0 1-1,-1 0 1,1-1 0,0 0 0,0 1 0,0-2 0,0 1 0,1 0 0,-1-1 0,0 0-1,5 0 1,7-1-4,1 0 0,-1-1-1,0-1 1,0 0 0,0-1-1,21-9 1,-5 0 4,0-1 0,-2-2 0,0-1 0,0-1 0,-2-1 0,-1-2 0,28-26 0,-52 45 2,21-18-40,-24 20 38,0 0 0,0 0 1,1 0-1,-1 0 0,0-1 0,0 1 0,1 0 0,-1 0 0,0 0 0,0 0 0,1 0 0,-1 0 0,0 0 1,1 0-1,-1 0 0,0 0 0,0 0 0,1 0 0,-1 0 0,0 0 0,0 1 0,1-1 0,-1 0 0,0 0 1,0 0-1,0 0 0,1 0 0,-1 0 0,0 1 0,0-1 0,0 0 0,1 1 0,0 15-16,-10 41-14,5-42 48,2 1 0,0 0-1,-1 31 1,3-46-14,0 0 1,0 0 0,0 0 0,0 0 0,0 0 0,0-1-1,1 1 1,-1 0 0,0 0 0,0 0 0,1 0-1,-1 0 1,0-1 0,1 1 0,-1 0 0,1 0-1,-1-1 1,1 1 0,-1 0 0,1 0 0,0-1 0,-1 1-1,1-1 1,0 1 0,0-1 0,-1 1 0,1-1-1,0 1 1,0-1 0,0 0 0,0 1 0,-1-1-1,1 0 1,0 0 0,0 0 0,0 1 0,0-1 0,0 0-1,0 0 1,0 0 0,-1-1 0,1 1 0,0 0-1,0 0 1,0 0 0,0-1 0,0 1 0,0 0-1,1-1 1,6-3 11,0 0 0,0 0-1,0-1 1,8-5 0,-6 3 2,-4 3-11,80-44 20,-76 43-37,0 1-1,0 0 1,1 1-1,-1 0 1,1 0-1,19-1 1,-28 4 6,1 0 0,0 0 0,0 0 0,0 0 0,0 1 0,0-1 0,0 1 0,0 0 0,0 0 0,0 0 0,-1 0 0,1 1 0,0-1 0,-1 1 0,1-1 0,-1 1 0,0 0 1,0 0-1,1 0 0,-1 0 0,0 1 0,-1-1 0,1 0 0,0 1 0,-1-1 0,2 4 0,0-1 12,0 0-1,1-1 1,-1 0 0,1 1 0,0-1 0,6 4-1,-9-7 8,1 0 0,0 0-1,-1 0 1,1-1-1,0 1 1,0-1-1,0 1 1,-1-1-1,1 1 1,0-1 0,0 0-1,0 0 1,0 0-1,0 0 1,-1 0-1,1-1 1,0 1 0,0 0-1,0-1 1,0 1-1,-1-1 1,4-1-1,3-2 41,0-1 0,-1 0 0,11-8 0,-17 13-52,63-55 236,-45 37-290,0 2 0,0 0-1,39-23 1,-25 26-235,-32 13 266,0 0-1,1 0 1,-1-1-1,0 1 1,1 0-1,-1 0 1,0 0-1,0 0 1,1 0-1,-1 0 1,0 1-1,0-1 0,1 0 1,-1 1-1,0-1 1,0 1-1,0-1 1,1 1-1,-1 0 1,0-1-1,0 1 1,0 0-1,0 0 1,0 0-1,0 0 1,0 1-1,2 2-96,-1 0-1,0 0 1,0 1-1,0-1 1,-1 1 0,0-1-1,0 1 1,0 0 0,0 0-1,0 4 1,-2 56-1985,-1-15 784,5-42 618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17068,'3'-16'2447,"-11"37"-165,-3 10-575,-8 14-954,2 2-1,2 0 1,2 0 0,3 1 0,-8 70 0,18-112-753,0 0 0,0 1 0,0-1 1,1 0-1,-1 0 0,2 1 1,-1-1-1,5 11 0,-5-14-34,0-1 1,0 0-1,1 1 0,0-1 0,-1 0 1,1 0-1,0 0 0,0 0 0,0 0 1,0 0-1,0 0 0,0-1 1,1 1-1,-1-1 0,1 0 0,-1 1 1,1-1-1,-1 0 0,1-1 0,0 1 1,-1 0-1,5 0 0,10 0-259,0-1 1,0 0-1,0-1 0,-1-1 0,20-5 1,-21 4 15,0 1 1,0 0-1,0 0 1,1 2 0,-1 0-1,26 3 1,-38-2 282,-1-1 1,1 1-1,0 0 0,-1 0 1,1 0-1,-1 0 1,1 0-1,-1 0 0,1 1 1,-1-1-1,0 1 1,0-1-1,0 1 0,0 0 1,0 0-1,0 0 1,0 0-1,0 1 0,-1-1 1,1 0-1,-1 1 1,0-1-1,0 1 0,0-1 1,0 1-1,0-1 1,0 1-1,-1 0 1,1-1-1,-1 1 0,0 0 1,0 0-1,0-1 1,0 1-1,0 0 0,-1 0 1,1-1-1,-1 1 1,0 0-1,-1 4 0,-3 5 268,0-1 0,-1 1 0,0-1 0,-1 0 0,0 0 0,-1-1 0,0 0 0,-1 0 0,0-1 0,0 0 0,-1-1 0,0 0 0,-1 0 0,1-1 0,-19 8 0,27-14-324,0 0 0,0 0 0,0 0 0,0 0 0,0-1 0,-1 1 0,1-1 0,0 0 0,0 0 0,-1 0 0,1 0 1,0 0-1,0 0 0,-1 0 0,1-1 0,0 1 0,0-1 0,0 0 0,0 0 0,-1 1 0,1-1 0,0-1 0,0 1 0,1 0 0,-1 0 0,-3-3 0,1-1-82,1 1 0,0 0-1,-1-1 1,2 0-1,-1 1 1,0-1 0,1 0-1,0 0 1,0-1 0,-1-6-1,-5-32-587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19388,'-20'29'429,"1"1"-1,2 1 1,1 0-1,1 1 1,2 1-1,1 0 1,2 1-1,1 0 1,2 1-1,1 0 1,1 0-1,1 52 1,8-40-279,-3-43-142,0-1 1,0 1 0,0-1-1,0 1 1,0-1 0,1 0-1,-1 1 1,1-1 0,0 0-1,4 5 1,-6-7-7,1-1 0,-1 1 0,1-1 0,-1 1 1,1-1-1,-1 0 0,1 1 0,-1-1 0,1 0 0,-1 1 0,1-1 0,-1 0 0,1 1 1,-1-1-1,1 0 0,0 0 0,-1 0 0,1 0 0,0 1 0,-1-1 0,1 0 0,0 0 1,-1 0-1,1 0 0,-1-1 0,1 1 0,0 0 0,0-1 1,0 1-1,0-1 0,0 0 1,0 1-1,0-1 1,0 0-1,0 0 1,0 0-1,0 0 1,-1 0-1,1 0 1,0 0-1,0-1 1,2-5 5,0 0 1,-1 0 0,3-13-1,4-30-68,-2 0-1,-2 0 1,-3-54 0,-2 98 40,1 2-5,-1-1 0,0 0 0,-1 1 0,1-1 0,-1 0 0,0 1 0,0-1 0,-1 0 0,-2-6 0,4 11 22,0 0-1,0 0 1,0 0-1,0-1 1,0 1 0,0 0-1,0 0 1,0 0-1,0-1 1,-1 1-1,1 0 1,0 0-1,0 0 1,0 0-1,0-1 1,0 1-1,-1 0 1,1 0 0,0 0-1,0 0 1,0 0-1,0-1 1,-1 1-1,1 0 1,0 0-1,0 0 1,0 0-1,-1 0 1,1 0-1,0 0 1,0 0 0,0 0-1,-1 0 1,1 0-1,0 0 1,0 0-1,-1 0 1,1 0-1,0 0 1,0 0-1,0 0 1,-1 0-1,1 0 1,0 1-1,-5 10-99,1 21-22,4-22 113,0-1-1,0 1 0,1 0 1,0 0-1,1 0 1,0-1-1,1 1 1,0-1-1,0 1 0,1-1 1,0 0-1,1-1 1,7 13-1,-7-15 12,0 0 0,0-1 0,0 0 0,1 0 1,-1 0-1,1 0 0,0-1 0,1 0 0,-1 0 0,1-1 0,0 1 0,-1-2 0,1 1 0,1-1 0,-1 0 1,0 0-1,0-1 0,12 1 0,-7-2 1,-1 0-1,1-1 1,0 0 0,-1-1-1,1 0 1,-1-1 0,0 0-1,1-1 1,-2 0 0,1-1-1,13-8 1,-15 8 16,0-1 1,0 0-1,-1 0 1,0-1 0,0 0-1,-1-1 1,0 1-1,0-1 1,-1-1-1,1 1 1,-2-1-1,8-15 1,-10 12 91,-5 9 50,-12 11 85,4 5-116,0 0 0,0 0 0,1 1 0,1 1 0,0-1 0,1 1 0,1 0-1,0 1 1,1-1 0,-4 26 0,8-37-98,0 0 0,1 0-1,-1 0 1,1 0 0,0 0 0,0 0-1,1 0 1,-1 0 0,1 0-1,0 0 1,0 0 0,1 0 0,-1 0-1,1-1 1,-1 1 0,1 0 0,0-1-1,4 5 1,-4-6-54,0 0 0,1 0 0,0 0 0,-1 0 0,1-1 0,0 1 0,-1-1 0,1 0 0,0 0 0,0 0 0,0 0 0,0 0 0,0 0 0,1-1 0,-1 0 0,0 0 0,0 1 0,0-2 0,0 1 0,0 0 0,0-1 0,1 1 0,4-3 0,-3 2-146,-1 0 0,1-1 0,-1 0 1,0 0-1,1 0 0,-1 0 0,0 0 0,0-1 1,-1 0-1,1 0 0,0 0 0,-1 0 1,0-1-1,0 1 0,5-8 0,-5 6 28,0-1 1,-1 1-1,1-1 0,-1 0 0,0 0 0,-1 0 0,1 0 1,-1 0-1,-1-1 0,1 1 0,-1-8 0,-2-37-760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55 315 19316,'5'-1'226,"1"-1"-1,-1 1 1,1-1 0,-1 0 0,1 0-1,-1-1 1,0 1 0,0-1-1,0 0 1,0 0 0,-1-1-1,0 0 1,1 0 0,-1 0-1,0 0 1,-1 0 0,1-1-1,-1 0 1,0 1 0,0-1-1,0-1 1,-1 1 0,0 0 0,0 0-1,0-1 1,0 0 0,-1 1-1,0-1 1,0 1 0,-1-8-1,1 11-196,-1 0 0,0 1 0,0-1 0,0 0-1,0 0 1,0 0 0,0 0 0,0 0 0,-1 0-1,1 0 1,-1 1 0,1-1 0,-1 0 0,0 0-1,0 1 1,0-1 0,0 0 0,0 1 0,0-1 0,0 1-1,0-1 1,-1 1 0,1 0 0,-1-1 0,1 1-1,-1 0 1,1 0 0,-4-2 0,2 3-19,0-1 0,0 1 0,0-1 0,0 1 0,0 0 1,0 0-1,0 0 0,0 1 0,0-1 0,0 1 0,0-1 0,0 1 0,0 0 0,0 0 1,0 1-1,0-1 0,-3 3 0,-3 1-8,1 1 0,0-1-1,0 2 1,-11 10 0,15-13-1,1 0 0,0 0 0,0 0 1,0 0-1,0 0 0,1 1 0,-1-1 0,1 1 0,0-1 0,1 1 0,-2 5 1,3-9-5,0 1 0,-1 0 0,1-1 1,0 1-1,0-1 0,0 1 0,1 0 1,-1-1-1,0 1 0,1-1 0,-1 1 1,1-1-1,-1 1 0,1-1 0,0 1 1,-1-1-1,1 0 0,0 1 0,0-1 1,0 0-1,0 0 0,0 0 0,1 0 1,-1 0-1,0 0 0,0 0 0,1 0 1,-1 0-1,0 0 0,1-1 0,-1 1 1,1 0-1,-1-1 0,1 1 0,2-1 1,6 3-55,0-2 1,1 1-1,-1-1 1,14-1-1,-23 0 52,108 0-467,108 4-1100,-181-1 1358,-1 1 1,0 2-1,68 20 1,-97-23 275,-2-2 49,0 0 0,-1 0 0,1 1 1,0 0-1,-1 0 0,1 0 1,4 4-1,-10-8 1664,-1 0-1520,0 1 0,1-1 0,-1 0 0,1 0 0,0 0 0,-1-1 0,1 1 0,-2-4 0,-13-24 88,1-2 0,2 0 0,1 0 0,2-1 0,-14-67 0,24 96-436,0 0 1,0-1-1,1 1 1,-1-1-1,1 1 1,0-1-1,1 1 0,0-7 1,0 9 13,-1 1 0,1-1 0,0 1-1,0 0 1,0-1 0,0 1 0,0 0 0,0 0 0,0 0 0,0-1 0,0 1 0,1 0 0,-1 1 0,0-1-1,1 0 1,-1 0 0,1 1 0,-1-1 0,1 0 0,-1 1 0,1 0 0,-1-1 0,1 1 0,0 0 0,-1 0-1,2 0 1,71-4-1081,-28 4 475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26886,'-12'20'1992,"9"-8"-1744,4-6-408,13-4-152,1-5 1008,10-6-672,4-2-168,1 3-248</inkml:trace>
  <inkml:trace contextRef="#ctx0" brushRef="#br0" timeOffset="1">100 311 20508,'-12'31'2233,"6"-18"-1353,6-3-496,4-10 1256,4-2-1752,7-4 321,2-6-193,3-11-377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18916,'14'-11'2177,"1"8"-1289,0 3-384,-6 12 1816,-2 9-1175,0 15-569,1 8-160,6 11-304,-1 8-96,3 3-144,-7-2-96,2 2-312,1-5-249,-4-10-559,-2-9-160,-5-13 1016,1-4-304,-5-10-113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38 777 16804,'-7'6'2040,"10"8"-1024,8-7-328,20-2 1585,9-4-785,22-4-424,9-4-175,7-6-305,1 0-184,-4-7-440,-4-3-264,-18-3-897,-13 0 761,-26-5 160,-11-1-224,-17-6-168</inkml:trace>
  <inkml:trace contextRef="#ctx0" brushRef="#br0" timeOffset="1">1 146 17428,'7'-11'2280,"13"2"-1160,8-2-463,13-5 1775,10-3-1072,13-1-719,5 0-457,4 4 8,1 5-144,-5-1-192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72 20436,'0'-7'385,"-1"0"-1,0-1 0,0 1 0,-3-12 1,4 18-350,0 0 0,0 0 0,0 0 1,-1 0-1,1 0 0,0 0 0,-1 0 1,1 0-1,-1 0 0,1 0 1,-1 0-1,1 0 0,-1 0 0,0 0 1,1 1-1,-1-1 0,0 0 0,0 0 1,0 1-1,0-1 0,1 0 1,-1 1-1,0-1 0,0 1 0,0 0 1,0-1-1,0 1 0,0 0 0,0-1 1,0 1-1,0 0 0,-1 0 1,1 0-1,0 0 0,0 0 0,0 0 1,0 0-1,0 0 0,0 0 0,-2 1 1,1 0 12,0 0 1,0 1 0,1-1 0,-1 0-1,1 1 1,-1-1 0,0 1-1,1-1 1,0 1 0,-1-1-1,1 1 1,0 0 0,0 0 0,0 0-1,0 0 1,1 0 0,-1 0-1,0 0 1,0 2 0,-6 46 115,7-46-137,-2 56-2,2-1-1,3 1 0,17 96 1,61 173 24,-68-284-36,2-1 1,3 0-1,35 65 0,-87-157 100,-3 1 0,-52-54 0,47 57-60,3-2 1,-37-54-1,74 96-43,0 0 0,-1 1 0,1-1 0,1 0 0,-1 0 0,-1-7 0,2 10-6,1 0 0,0 0 0,0 0 0,0 0 0,0 0 0,0-1 0,0 1 0,1 0-1,-1 0 1,0 0 0,1 0 0,-1 0 0,0 0 0,1 0 0,-1 0 0,1 0 0,-1 0-1,1 0 1,0 0 0,0 0 0,-1 0 0,1 1 0,0-1 0,0 0 0,0 0 0,0 1-1,-1-1 1,1 1 0,0-1 0,0 1 0,2-1 0,11-5-38,1 1-1,-1 0 1,21-3 0,13-4-464,76-32 158,-59 17 129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93 17924,'1'-3'123,"-1"0"0,0 0 0,0 0 0,0 0-1,0 0 1,-1 0 0,1 0 0,-1 0 0,0 1 0,0-1 0,0 0 0,0 0 0,0 0 0,-1 1 0,1-1 0,-1 1 0,1-1 0,-1 1-1,0 0 1,0-1 0,0 1 0,0 0 0,-1 0 0,1 1 0,-1-1 0,1 0 0,-1 1 0,1-1 0,-1 1 0,0 0 0,0 0 0,1 0 0,-1 0-1,-6 0 1,3 0-42,0 0 0,0 0 0,0 0 0,-1 1 0,1 0 0,0 0 0,-1 1 0,1 0 0,0 0 0,0 0 0,0 1 0,0 0 0,0 0 0,0 1-1,1-1 1,-7 5 0,5-1-75,0 0 1,0 1-1,1 0 0,0 0 0,0 0 0,0 1 0,1 0 0,1 0 0,-1 0 0,1 0 1,-4 13-1,5-13-7,1 0 1,0 0 0,0 0 0,0 0-1,1 0 1,1 0 0,-1 1-1,1-1 1,1 0 0,-1 0 0,1 0-1,1 0 1,2 10 0,-3-16 0,0 0 1,-1 0 0,1 0-1,0 0 1,0-1 0,0 1 0,0 0-1,1-1 1,-1 1 0,0 0-1,1-1 1,-1 0 0,1 1-1,-1-1 1,1 0 0,0 0-1,-1 0 1,1 0 0,0 0-1,2 1 1,0-1 0,-1-1 0,0 1 0,0-1 0,1 0-1,-1 0 1,0 0 0,1 0 0,-1-1 0,0 1 0,0-1 0,5-1 0,6-4 1,0 0-1,0-1 1,-1 0 0,15-11 0,-28 18-2,41-31-3,-31 22-3,0 1 0,1 0-1,15-8 1,-25 16 5,1-1-1,-1 0 1,0 1 0,0-1-1,0 1 1,0 0-1,1-1 1,-1 1-1,0 0 1,0 0-1,1-1 1,-1 1-1,0 0 1,1 0-1,-1 0 1,0 1-1,0-1 1,1 0 0,-1 0-1,0 1 1,0-1-1,0 1 1,1-1-1,-1 1 1,0-1-1,0 1 1,0 0-1,0 0 1,0-1-1,0 1 1,0 0 0,0 0-1,-1 0 1,1 0-1,0 0 1,0 0-1,-1 0 1,1 0-1,-1 1 1,1-1-1,0 2 1,2 6-12,0 0-1,-1 0 1,0 0 0,1 15-1,-2-17 8,9 79-37,0 120 1,-12-164 282,-1 1 0,-1 0 0,-3-1 1,-22 74-1,29-114-210,-15 35 324,4-22-93,11-15-247,-1 0 0,1 0 0,-1 1 0,1-1 0,0 0 0,-1 0 0,1 1-1,-1-1 1,1 0 0,-1 0 0,1 0 0,-1 0 0,1 0 0,-1 1 0,1-1 0,-1 0 0,1 0 0,0 0 0,-1 0-1,1-1 1,-1 1 0,1 0 0,-1 0 0,1 0 0,-1 0 0,1 0 0,-1-1 0,-1 0-4,1 0 1,0-1-1,0 1 1,0 0-1,0-1 1,0 1-1,0-1 1,0 0-1,0 1 1,0-1-1,1 1 1,-1-1-1,1 0 1,-1 0-1,1 1 1,0-1-1,0 0 1,0 0-1,0 0 1,0 1-1,0-4 1,7-45 106,-6 45-114,8-38-59,2 1 1,2 0 0,2 1-1,28-54 1,-13 38-65,4 1-1,51-67 1,-78 114 64,19-22-115,-24 29 142,-1 0-1,1 1 1,0-1 0,0 1 0,0-1 0,0 1 0,0 0 0,0 0 0,0-1 0,1 2 0,-1-1 0,5-1 0,-6 2 14,0 0-1,0 1 1,0-1 0,0 0 0,0 1 0,-1-1 0,1 0 0,0 1 0,0-1-1,0 1 1,-1 0 0,1-1 0,0 1 0,0 0 0,-1-1 0,1 1 0,-1 0 0,1 0-1,-1-1 1,1 1 0,-1 0 0,1 0 0,-1 0 0,0 0 0,1 0 0,-1 0 0,0 0-1,0-1 1,0 1 0,1 0 0,-1 0 0,-1 2 0,5 41-181,-4-34 154,0 21-23,3 33-14,-3-58 101,1 0 0,0 1 0,1-1 0,-1 0 0,1 0-1,0 0 1,5 7 0,-7-12-7,0-1 0,0 1-1,1-1 1,-1 1 0,0-1 0,1 1-1,-1-1 1,0 1 0,1-1 0,-1 1-1,1-1 1,-1 0 0,0 1 0,1-1-1,-1 0 1,1 1 0,-1-1 0,1 0-1,0 0 1,-1 1 0,1-1 0,-1 0-1,1 0 1,-1 0 0,1 0 0,0 0-1,-1 0 1,1 0 0,0 0 0,0 0 11,0-1 1,0 1 0,0-1-1,1 0 1,-1 1-1,0-1 1,0 0 0,0 0-1,-1 0 1,1 0-1,0 1 1,0-1 0,0-2-1,3-2 100,0-1 0,-1 0 0,0 0 0,3-8-1,1-10 221,-1-1 0,-1 0-1,-2 1 1,0-2-1,-1-29 1,-2 20-65,-2 0 0,-2 0 0,-9-41 0,12 70-262,0 0-34,0 0 0,0 1 0,-1-1 0,0 0 0,0 1 0,0 0 0,-1-1-1,0 1 1,-4-6 0,5 12-523,2 6 245,6 11-212,-3-13 265,0-1 1,0 0-1,1 0 0,0 0 0,0 0 0,0-1 1,0 1-1,1-1 0,-1 0 0,1-1 0,-1 1 1,10 3-1,-3-3-91,-1 0 1,1-1 0,-1 0-1,1-1 1,18 1-1,12-3-387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65 17100,'-1'-2'198,"1"1"0,-1-1 1,1 1-1,-1-1 0,0 1 0,0 0 1,1-1-1,-1 1 0,0 0 1,0 0-1,0 0 0,0-1 0,0 1 1,-1 0-1,1 0 0,0 1 1,0-1-1,-1 0 0,1 0 0,-1 1 1,1-1-1,0 0 0,-2 0 1,-4-1 257,1 0 0,0 0 0,-1 0 0,-7 0-1,9 1-322,-1 1 0,1 0 0,-1 0 0,1 0 0,0 1 0,-1 0 0,1 0 0,0 1 0,-1-1 0,1 1 0,0 0 0,0 0 0,-4 4 0,1-2-79,1 2 0,0-1 0,0 1 0,0 0 0,1 0 0,0 1 0,-8 11 0,6-7-73,1 1 0,0 1-1,1-1 1,0 1-1,1 0 1,0 1 0,1-1-1,0 1 1,2 0-1,-2 14 1,3-23-2,1 1 0,0-1 0,1 1-1,-1-1 1,1 1 0,0-1 0,0 1 0,1-1 0,0 0 0,3 9 0,-4-12 8,1 0 0,-1 0 1,1 0-1,-1 0 0,1 0 1,0 0-1,0 0 0,-1 0 0,1-1 1,1 1-1,-1-1 0,0 1 1,0-1-1,0 0 0,1 0 1,-1 0-1,1 0 0,-1 0 1,1 0-1,-1-1 0,1 0 1,-1 1-1,1-1 0,4 0 0,-1-1-10,1 0-1,-1 0 1,1-1-1,-1 0 0,0 0 1,0 0-1,0-1 0,0 0 1,0 0-1,0-1 0,-1 0 1,10-8-1,3-4-26,0-1 0,16-23 0,-10 9 74,-2-1 0,21-40 0,-1 0-11,-41 71-14,-1 0-1,1-1 0,-1 1 0,1 0 1,0 0-1,-1 0 0,1 0 0,0 0 1,0 1-1,0-1 0,0 0 0,0 0 1,0 0-1,0 1 0,0-1 0,0 1 1,0-1-1,0 1 0,0-1 0,0 1 1,3-1-1,-3 1-2,0 1 0,0 0 0,0-1 1,0 1-1,0 0 0,0-1 0,0 1 0,0 0 0,0 0 1,0 0-1,-1 0 0,1 0 0,0 0 0,-1 0 0,1 0 1,0 0-1,-1 0 0,0 0 0,1 1 0,-1-1 1,1 2-1,10 28-56,1-1 1,23 42 0,-30-63-38,0-1 1,1 0-1,0 0 1,1 0-1,0-1 1,0 0-1,0 0 1,1 0-1,0-1 1,0-1-1,1 1 1,13 5-1,-19-10 22,0 1-1,0-1 0,-1 1 1,1 0-1,0 0 0,-1-1 1,1 2-1,-1-1 1,0 0-1,0 0 0,0 1 1,0-1-1,2 5 0,-1-1-70,0 1-1,0-1 1,-1 1-1,2 9 0,4 14 3,-7-28 159,0-1 0,0 1 0,0 0 0,0-1-1,0 1 1,0 0 0,1-1 0,-1 0 0,1 1 0,-1-1 0,1 0 0,-1 0 0,1 1 0,0-1-1,-1-1 1,1 1 0,0 0 0,0 0 0,0-1 0,0 1 0,-1-1 0,1 1 0,0-1 0,0 0-1,0 0 1,0 0 0,0 0 0,0 0 0,0 0 0,0 0 0,3-1 0,4-1 74,0 0 1,0-1 0,0 1 0,0-2-1,10-4 1,-8 2 87,0 0 1,-1-1-1,0 0 0,0 0 1,-1-1-1,0 0 1,0-1-1,-1 0 0,12-16 1,-17 21-82,0-1 1,-1 1-1,1-1 0,-1 1 1,0-1-1,0 0 1,-1 0-1,1 1 1,-1-1-1,0-1 0,0 1 1,-1 0-1,0 0 1,0 0-1,0 0 1,0 0-1,-1 0 0,0 0 1,0 0-1,0 0 1,0 0-1,-1 0 1,0 0-1,0 1 0,-4-7 1,3 5-43,0 1 0,-1 0 1,1 1-1,-1-1 0,0 1 0,-1-1 0,1 1 1,-10-7-1,10 12-67,5 6 1,6 7-10,-3-8 15,1-1 0,0 0 0,0-1 0,0 1 0,0-1 0,1 0 0,0 0 0,-1-1 0,1 0 0,1 0 0,-1 0 0,9 2 0,-10-4 7,-1 0-1,0 0 0,0-1 1,1 0-1,-1 0 1,0 0-1,1 0 1,-1-1-1,0 1 1,0-1-1,1 0 0,-1 0 1,0-1-1,0 1 1,0-1-1,-1 0 1,1 0-1,0-1 1,-1 1-1,7-6 1,-4 3-82,-2 0 1,1 0 0,-1 0 0,1 0 0,-1-1 0,-1 0-1,1 0 1,-1 0 0,0 0 0,0 0 0,-1 0 0,0-1 0,0 0-1,0 1 1,-1-1 0,0 0 0,-1 0 0,1 1 0,-2-11 0,1 15-30,0 1 0,-1-1 1,1 1-1,-1-1 1,0 0-1,1 1 1,-1 0-1,0-1 1,0 1-1,0-1 1,0 1-1,0 0 1,0 0-1,0 0 0,0-1 1,-1 1-1,1 0 1,0 0-1,-1 1 1,1-1-1,-1 0 1,1 0-1,-1 1 1,1-1-1,-1 1 1,1-1-1,-1 1 1,0 0-1,1 0 0,-1-1 1,0 1-1,1 0 1,-1 0-1,0 1 1,1-1-1,-1 0 1,1 1-1,-1-1 1,0 1-1,1-1 1,-1 1-1,-1 1 1,-3 3-663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14803,'2'21'1474,"0"-1"-1,5 24 1,-1-8-776,3 35 143,-7-41-555,2 0 0,1 0-1,1 0 1,16 44-1,-20-70-241,-1-1-1,1 1 0,0-1 0,0 0 0,0 0 0,1 0 0,-1 0 1,1 0-1,-1 0 0,1 0 0,5 3 0,-7-5-9,1 0 0,0-1 0,0 1 0,0 0 0,-1 0-1,1-1 1,0 1 0,0-1 0,0 0 0,0 1 0,0-1 0,0 0 0,0 0-1,0 0 1,0-1 0,0 1 0,0 0 0,0-1 0,0 1 0,0-1 0,0 0 0,-1 0-1,4-1 1,3-3 110,0-1-1,0 0 1,0 0 0,-1-1-1,0 0 1,0 0-1,0-1 1,-1 0-1,-1 0 1,1-1-1,-1 1 1,7-18-1,-2 1 186,-1-1 0,0 0-1,6-40 1,-10 37-17,-2 0 0,1-52 0,-5 63-227,0 1 0,-1 0 0,-1 0-1,0 0 1,-2 0 0,-6-17 0,10 31-82,0 0 0,0 0 1,0 0-1,-1 0 0,0 0 0,1 0 1,-1 1-1,0-1 0,0 0 0,-5-3 1,7 6-5,0 0 0,-1 0 0,1 0 0,0 0 0,0-1 1,0 1-1,0 0 0,-1 0 0,1 0 0,0 0 0,0 0 1,0 0-1,0 1 0,0-1 0,-1 0 0,1 0 0,0 0 1,0 0-1,0 0 0,0 0 0,0 0 0,-1 0 0,1 0 0,0 0 1,0 0-1,0 0 0,0 1 0,0-1 0,0 0 0,0 0 1,-1 0-1,1 0 0,0 0 0,0 0 0,0 1 0,0-1 0,0 0 1,0 0-1,0 0 0,0 0 0,0 0 0,0 1 0,0-1 1,0 0-1,0 0 0,0 0 0,0 0 0,0 1 0,0-1 1,0 0-1,0 0 0,0 0 0,0 0 0,0 0 0,0 1 0,0-1 1,0 0-1,1 0 0,0 11-28,1-7-62,0-1 0,0 1 0,0-1 0,0 1 1,1-1-1,0 0 0,-1 0 0,1 0 0,0 0 0,1-1 0,-1 1 0,0-1 0,1 1 1,-1-1-1,1 0 0,0-1 0,0 1 0,0-1 0,0 0 0,0 0 0,0 0 0,0 0 1,0 0-1,0-1 0,8 0 0,8 0-323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11 102 15635,'-3'15'2045,"-5"199"1155,24 253 0,-12-432-2641,-2-93 1480,-3 32-1772,-1 3-207,2 1 0,0 0 1,6-34-1,-5 51-73,-1 0 1,2 0 0,-1 0-1,0 0 1,1 1-1,0-1 1,0 1-1,1-1 1,-1 1 0,1 0-1,0 0 1,0 0-1,0 0 1,0 1-1,1-1 1,0 1 0,0 0-1,0 0 1,0 0-1,0 0 1,7-3-1,10-1-36,-1 1 0,26-4 0,-25 6 20,0-2-1,30-10 0,-37 9 58,1 0-1,-1-1 0,0 0 0,-1-1 1,0-1-1,0 0 0,-1-1 0,-1 0 0,0-1 1,0 0-1,-1-1 0,-1 0 0,9-16 1,-11 17 32,-1 0 0,-1 0 1,0-1-1,0 0 1,-2 0-1,1 0 1,-2-1-1,0 1 1,0-1-1,-1 0 0,-1 1 1,-1-1-1,1 0 1,-2 1-1,-6-25 1,7 32-55,-1 0 0,0 0 0,0 0 0,-1 1 0,0-1 0,0 1 0,0 0 0,-1 0 0,0 0 0,0 0 0,0 1 0,0-1 0,-7-5 0,8 9-22,1-1 0,-1 1 1,1 0-1,-1 0 1,0 0-1,1 0 0,-1 0 1,0 0-1,0 1 0,0-1 1,1 1-1,-1 0 0,0 0 1,0 0-1,0 0 1,0 0-1,0 1 0,1-1 1,-1 1-1,0 0 0,0 0 1,1 0-1,-1 0 1,1 0-1,-1 1 0,1-1 1,-1 1-1,1 0 0,0-1 1,0 1-1,-3 3 1,-7 7-69,1 0 0,0 1 1,1 0-1,0 1 1,1 0-1,1 1 0,0 0 1,-8 24-1,9-22 30,1 0-1,1 1 1,1 0-1,0 0 1,2 1-1,0-1 1,1 30-1,1-43 42,0-1 0,1 1-1,-1 0 1,1-1-1,0 1 1,0-1 0,1 1-1,-1-1 1,1 0-1,0 1 1,0-1 0,1 0-1,-1 0 1,1-1-1,0 1 1,0 0 0,0-1-1,0 0 1,1 0-1,0 0 1,-1 0 0,8 4-1,2-1-28,0-1-1,1 0 1,0-1-1,0-1 1,27 3 0,-28-4 52,1 0 1,0 0 0,-1 2 0,0 0 0,0 0 0,20 10 0,-29-11 5,0 0 1,-1 0-1,1 1 1,-1-1-1,1 1 1,-1 0-1,0 0 1,-1 0 0,1 0-1,-1 1 1,1-1-1,-1 1 1,-1 0-1,1-1 1,-1 1 0,1 0-1,-2 0 1,1 0-1,0 0 1,-1 5-1,1 13-316,-2 0 0,-6 46 0,5-55-81,-7 45-206,4-49 187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21469,'1'0'66,"-1"0"0,0 0 0,1-1 0,-1 1 0,1 0 1,-1 0-1,0 0 0,1 0 0,-1 0 0,1 0 0,-1 0 1,1 0-1,-1 0 0,0 0 0,1 0 0,-1 0 0,1 1 1,-1-1-1,0 0 0,1 0 0,-1 0 0,1 0 0,-1 1 1,0-1-1,1 0 0,-1 1 0,0-1 0,1 0 1,-1 0-1,0 1 0,1 0 0,5 17 1010,-2 35-572,-4-37-381,14 176 1039,-11-253-730,3 0-1,20-91 1,-25 149-462,-1 0 1,1 1 0,0-1-1,-1 0 1,1 1-1,1-1 1,-1 1-1,0-1 1,1 1-1,1-3 1,-2 4-26,0 1 0,0-1 0,0 1 0,0 0 0,0 0 1,0-1-1,0 1 0,0 0 0,0 0 0,0 0 0,0 0 0,0 0 0,0 0 0,0 0 1,0 1-1,0-1 0,0 0 0,0 0 0,0 1 0,0-1 0,0 1 0,0-1 0,-1 1 0,1-1 1,0 1-1,0 0 0,0-1 0,-1 1 0,1 0 0,0 0 0,9 6-340,0-1-1,0-1 1,0 1 0,0-2-1,1 1 1,-1-2 0,1 1-1,0-1 1,1-1 0,13 2-1,31 0-539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19596,'-8'-6'1897,"2"6"-1457,-3 5-216,0 2 1264,6 4-1688,-2 0-520,5-1 584,-1 6-128,-3 2-120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284 265 15539,'-4'-1'239,"-1"0"-1,0 1 1,1-1 0,-1 1-1,1 0 1,-1 1-1,0-1 1,1 1 0,-1 0-1,1 0 1,-7 2-1,-46 20 1307,56-23-1501,-16 8 200,0 1 0,0 1-1,1 1 1,-16 12 0,26-18-203,0 0 0,1 1-1,-1-1 1,1 1 0,0 0 0,0 0 0,1 1-1,0-1 1,0 1 0,1 0 0,0 0 0,-4 12 0,6-17-40,1 0-1,-1 0 1,1 0 0,0 0 0,-1 1 0,1-1 0,0 0 0,1 0 0,-1 0-1,0 1 1,0-1 0,1 0 0,0 0 0,-1 0 0,1 0 0,0 0-1,0 0 1,0 0 0,0 0 0,0 0 0,0 0 0,1-1 0,-1 1 0,1 0-1,-1-1 1,1 1 0,0-1 0,-1 0 0,1 1 0,0-1 0,0 0 0,0 0-1,0 0 1,0 0 0,0-1 0,0 1 0,0 0 0,4 0 0,2 0 5,0 0 0,0 0 0,0-1 0,0 1 1,0-2-1,0 1 0,0-1 0,0-1 0,11-2 1,-3-3 43,1 0 1,-1 0-1,-1-2 1,1 0-1,-1-1 1,-1 0-1,0-2 1,-1 1-1,0-2 1,0 1-1,-1-2 1,-1 0-1,-1 0 1,0-1-1,0 0 1,11-26 0,-25 50-21,-2 5-8,0-1 1,-4 19-1,10-29-21,-1 0-1,0 0 0,1 1 0,-1-1 0,1 0 1,0 1-1,0-1 0,0 0 0,1 1 1,-1-1-1,1 0 0,0 1 0,0-1 0,0 0 1,3 6-1,-4-8 8,1 0 0,0 0 0,0 0 0,0 0-1,0 0 1,0-1 0,0 1 0,0 0 0,0 0 0,0-1 0,0 1 0,1-1 0,-1 1 0,0-1 0,0 1 0,1-1 0,-1 0-1,0 0 1,0 1 0,1-1 0,-1 0 0,0 0 0,1 0 0,-1-1 0,0 1 0,2 0 0,3-2 31,-1 1 0,0-1 1,0 1-1,10-6 1,2-3 50,0-1 0,-1 0 0,0-1 1,-1-1-1,-1-1 0,0 0 0,0 0 1,20-31-1,-4 0 25,-2-1 0,22-49 0,-42 76-166,12-35 0,-19 47-16,-3 6 11,-6 9-40,-9 22 93,2 1 0,2 0 0,0 1 0,3 1 0,0 0 0,-7 47-1,17-78 8,-5 25 52,1-1-1,0 29 1,4-49-41,0 0 0,0 0 0,1 0 0,-1 0 0,1 0 0,1 0 0,-1 0 1,1 0-1,0 0 0,0 0 0,1-1 0,-1 1 0,1-1 0,1 0 0,3 6 1,-5-9-10,0 0 0,0 0 1,0 0-1,0 0 0,1-1 1,-1 1-1,0-1 1,1 1-1,-1-1 0,1 0 1,0 0-1,-1 0 1,1 0-1,0-1 0,0 1 1,-1-1-1,1 1 0,4-1 1,-3-1-1,1 1-1,-1-1 1,0 0 0,0 0 0,0-1-1,-1 1 1,1-1 0,0 0 0,0 0 0,-1 0-1,5-4 1,2-1-2,-1-2 0,-1 1 0,0-1 0,0 0 0,-1 0 0,0-1 0,10-20 0,6-25-60,-22 53 43,0-1-1,0 0 0,0 0 1,0 1-1,-1-1 0,0 0 0,1 0 1,-1 0-1,0 1 0,0-1 1,-1 0-1,1 0 0,0 0 1,-1 1-1,0-1 0,0 0 1,0 0-1,-1-2 0,2 4 9,0 1 0,-1 0 0,1-1 0,0 1 0,0-1 0,-1 1 0,1 0 0,0-1 0,0 1 0,-1 0 0,1 0 0,0-1 0,-1 1 0,1 0 0,0 0 0,-1-1 0,1 1 0,-1 0 0,1 0 0,0 0 0,-1 0 0,1-1 0,-1 1 0,1 0 0,-1 0 0,1 0-1,0 0 1,-1 0 0,1 0 0,-1 0 0,1 0 0,-1 0 0,1 1 0,0-1 0,-1 0 0,1 0 0,-1 0 0,1 0 0,0 1 0,-1-1 0,1 0 0,0 0 0,-1 1 0,1-1 0,0 0 0,-1 0 0,1 1 0,0-1 0,-1 1 0,0 0-5,1 0 1,-1 0-1,0 1 1,1-1-1,-1 0 1,1 1 0,0-1-1,-1 0 1,1 1-1,0-1 1,0 0-1,0 1 1,0-1-1,0 3 1,1-1 7,0 0 1,0 0 0,0 0 0,0-1-1,1 1 1,-1 0 0,1-1-1,0 1 1,0-1 0,0 1-1,0-1 1,0 0 0,0 0-1,1 0 1,-1 0 0,1 0-1,-1-1 1,1 1 0,0-1-1,-1 0 1,1 1 0,0-1-1,0-1 1,0 1 0,0 0-1,0-1 1,4 1 0,5 1 10,0-2 0,1 1 0,-1-1 0,0-1 0,19-3 0,-19 2 5,1-1-1,-1-1 1,0 0 0,0 0-1,0-1 1,0-1-1,-1 0 1,0 0 0,0-1-1,-1-1 1,0 0 0,0 0-1,14-16 1,-23 22-10,1 0 1,-1 0 0,0 0-1,1-1 1,-1 1-1,0 0 1,0-1-1,-1 1 1,1-1 0,0 1-1,-1-1 1,1-3-1,-1 6-2,0-1-1,0 0 0,-1 0 0,1 1 1,0-1-1,0 0 0,-1 0 1,1 1-1,0-1 0,-1 0 0,1 1 1,0-1-1,-1 0 0,1 1 1,-1-1-1,1 1 0,-1-1 0,1 1 1,-1-1-1,0 1 0,1-1 1,-1 1-1,0-1 0,1 1 0,-1 0 1,0 0-1,0-1 0,1 1 1,-1 0-1,0 0 0,0 0 0,1 0 1,-1-1-1,0 1 0,0 0 1,1 1-1,-1-1 0,0 0 0,0 0 1,1 0-1,-1 0 0,-1 1 1,-6 1 30,0 0 0,0 0 0,0 1 0,0 0 0,1 1 0,-1 0 0,1 0 1,0 0-1,0 1 0,0 0 0,1 0 0,0 1 0,0 0 0,0 0 0,-8 13 1,7-10 6,1 0 0,0 0 0,1 1 1,0 0-1,0 0 0,1 1 1,0-1-1,1 1 0,0 0 0,1 0 1,-1 16-1,3-22-76,-1 0 0,2-1-1,-1 1 1,0 0 0,1-1 0,0 1-1,0-1 1,1 1 0,-1-1 0,1 1-1,0-1 1,0 0 0,0 0 0,1 0 0,-1 0-1,1 0 1,0-1 0,0 1 0,0-1-1,1 0 1,-1 1 0,1-2 0,5 5-1,-2-4-24,0 0-1,0 0 0,0 0 0,0-1 0,0 0 0,0 0 0,0-1 1,1 0-1,-1 0 0,1-1 0,-1 0 0,1 0 0,-1-1 1,10-2-1,45-14-384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15875,'-14'2'552,"0"1"0,0 1 0,1 1 0,0-1-1,0 2 1,0 0 0,0 1 0,-22 16 0,34-23-510,0 1 0,0 0 0,0 0 0,0 0 1,0-1-1,0 1 0,0 0 0,0 0 0,1 0 0,-1 0 1,0 0-1,1 1 0,-1-1 0,1 0 0,-1 0 0,1 0 1,0 1-1,-1 0 0,1-1-34,0 0 1,1 0-1,-1 0 1,0 0-1,0 0 1,1-1-1,-1 1 0,1 0 1,-1 0-1,0 0 1,1 0-1,-1-1 1,1 1-1,0 0 1,-1-1-1,1 1 0,0 0 1,1 0-1,4 3-95,0-1 0,0 0-1,0 0 1,0 0 0,8 1 0,-10-2 36,48 13-672,35 13-433,-78-25 1069,0 1 1,-1 1-1,1-1 1,-1 2-1,0-1 0,0 1 1,7 7-1,-12-11 136,-1 1 1,1-1-1,-1 1 0,0 0 0,0 0 0,0 0 0,0 0 0,0 0 1,-1 0-1,0 1 0,1-1 0,-1 0 0,0 1 0,0-1 0,-1 1 1,1-1-1,-1 1 0,0 4 0,0-4 71,-1 0 0,0 1 0,0-1 0,-1 0 0,1 0 0,-1 0 0,0 0 0,0 0 0,0-1 0,0 1 0,-1 0 0,1-1 0,-5 4 0,0 1 48,-1-1 0,-1 0 0,1-1 0,-1 1 1,0-2-1,-1 1 0,1-1 0,-1-1 0,0 0 1,0 0-1,-13 2 0,12-3-195,-1-2 1,0 1-1,0-2 1,0 1-1,-1-2 1,1 0-1,0 0 0,1-1 1,-1 0-1,0-1 1,-11-5-1,-24-13-202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250 118 17620,'-1'-2'157,"1"1"1,0-1 0,0 0 0,-1 0-1,1 1 1,-1-1 0,0 0-1,1 1 1,-1-1 0,0 0 0,0 1-1,0-1 1,0 1 0,0 0-1,0-1 1,-1 1 0,1 0 0,0-1-1,-1 1 1,1 0 0,-1 0-1,1 0 1,-1 1 0,1-1 0,-1 0-1,0 0 1,1 1 0,-1-1-1,0 1 1,0 0 0,1-1 0,-1 1-1,0 0 1,0 0 0,0 0-1,-2 0 1,-2 1 84,0 0 1,0 0-1,0 0 1,0 1-1,0-1 0,0 1 1,0 1-1,1-1 0,-11 7 1,4 0-216,1 1 0,1 0 0,-1 1 0,2 0 0,-1 0 0,2 1 0,-1 0 0,2 1 0,0 0 0,0 0 0,1 0 0,1 1 0,0 0 0,1 0 0,0 0 0,-2 24 0,5-35-30,1 0 1,0-1-1,0 1 0,0 0 1,0 0-1,0-1 1,1 1-1,-1 0 1,1 0-1,0-1 0,-1 1 1,1-1-1,1 1 1,-1 0-1,0-1 1,1 0-1,2 5 1,-2-6 1,-1 0 0,1 0 0,0 0 0,-1 0 1,1-1-1,0 1 0,0 0 0,0-1 1,0 0-1,-1 1 0,1-1 0,0 0 0,0 0 1,0 0-1,0 0 0,0 0 0,0 0 0,0-1 1,0 1-1,-1 0 0,1-1 0,0 0 1,0 1-1,0-1 0,-1 0 0,1 0 0,2-2 1,14-7 3,0-2 1,0 0 0,-1-1 0,-1-1 0,21-21 0,69-89-2,-64 73-94,-28 38 10,-14 13 80,1 0 0,-1 0 0,0 0 0,0 0 0,0 0 0,0 0 0,0 0 0,0 0 0,1 0 0,-1 0 0,0 0 0,0 0 0,0 0 0,0 0 0,0 0 0,0 0 0,1 0 0,-1 0 0,0 0 0,0 0 0,0 0 0,0 0 0,0 1 0,0-1 0,0 0 0,0 0 0,1 0 0,-1 0 0,0 0 0,0 0 0,0 0 0,0 1 0,0-1 0,0 0 0,0 0 0,0 0 0,0 0 0,0 0 0,0 0 0,0 1 0,0-1 0,0 0 0,0 0 0,0 0 0,0 0 0,0 0 0,0 0 0,0 1 0,0-1 0,0 0 0,0 0 0,0 0 0,0 0 0,-1 1 0,-9 34-191,5-19 169,2-5 0,-23 93-52,24-93 92,0 0 0,1 0-1,0 0 1,1 0 0,1 0 0,-1 0-1,4 14 1,-4-23-11,1-1-1,-1 1 1,1 0-1,-1 0 1,1-1-1,0 1 1,0-1 0,0 1-1,0 0 1,0-1-1,0 0 1,0 1-1,1-1 1,-1 0-1,0 1 1,1-1-1,-1 0 1,1 0 0,-1 0-1,4 1 1,-2-1-6,0 0 0,0-1 0,0 1 0,0-1 0,0 1 0,0-1 0,0 0 1,0 0-1,0-1 0,0 1 0,4-2 0,4 0-41,-1-2 1,0 1-1,0-2 0,0 1 1,16-11-1,-13 7-98,-1 0 1,0 0 0,-1-2-1,0 1 1,0-2-1,-1 1 1,-1-1-1,11-15 1,-22 29-17,-13 24 215,15-26-34,-1-1 0,1 1 0,0 0 0,-1 0 1,1 0-1,0 0 0,0 0 0,0-1 0,0 1 1,0 0-1,0 0 0,0 0 0,0 0 1,0 0-1,0 0 0,0 0 0,0 0 0,1-1 1,-1 1-1,0 0 0,1 0 0,-1 0 0,1 0 1,-1-1-1,1 1 0,-1 0 0,1 0 0,-1-1 1,1 1-1,1 1 0,-1-2 9,0 1 0,0-1 0,1 0 0,-1 0 0,0 1 0,0-1 0,0 0 0,1 0 0,-1 0 0,0 0 0,0 0 0,0-1 0,1 1 0,-1 0 0,0 0 0,0-1 0,0 1 0,0-1 0,0 1 0,1-1 0,0 0 0,24-17 347,-24 16-343,28-23 102,-1-1 1,-1-1-1,-2-1 1,0-2-1,28-44 1,-50 69-160,-3 3 1,1 0 0,0 0 0,-1 0 0,0 0 1,1-1-1,-1 1 0,0 0 0,0-1 1,0 1-1,-1-1 0,1 1 0,0-1 1,0-4-1,-2 7 14,1-1 0,0 1 1,-1 0-1,1 0 0,0 0 1,-1 0-1,1 0 0,0 0 1,-1 0-1,1 0 0,0 0 1,0 0-1,-1 0 0,1 0 1,0 0-1,-1 1 0,1-1 1,0 0-1,-1 0 0,1 0 1,0 0-1,0 0 1,-1 1-1,1-1 0,0 0 1,0 0-1,-1 1 0,1-1 1,0 0-1,0 0 0,0 1 1,0-1-1,-1 0 0,1 0 1,0 1-1,0-1 0,0 0 1,0 1-1,-9 11-25,8-9 27,-1-1 0,1 0 0,0 1 0,0-1 0,1 1 0,-1-1 0,0 1 0,1 0 0,0-1 0,0 1 0,-1 0 0,1-1 0,1 1 0,-1 0 0,0-1 0,1 1 0,-1-1 0,1 1 0,0-1 0,0 1 0,0-1 0,0 1 0,0-1 0,1 0 0,-1 1 0,1-1 0,-1 0 0,1 0 0,3 3 0,-1-2 7,0 0 0,1 1 0,-1-2-1,1 1 1,0 0 0,0-1 0,0 0 0,0 0 0,0 0-1,0-1 1,0 0 0,1 0 0,8 0 0,-3-1 10,0-1 0,0 0 0,0-1 0,0 0 0,-1-1 0,1 0 0,-1 0 0,0-2 0,0 1 0,0-1 0,-1 0 0,0-1 0,0 0 0,0-1 0,0 0 0,-1 0 0,-1-1 0,14-15 0,-19 20-10,0 0 0,0-1 0,0 1 1,-1-1-1,1 0 0,-1 0 0,0 1 0,0-1 0,0-4 0,-1 6-4,1 1 0,-1 0 0,0-1 0,0 1-1,0 0 1,0-1 0,-1 1 0,1 0-1,0-1 1,0 1 0,-1 0 0,1-1 0,-1 1-1,1 0 1,-1 0 0,0 0 0,0-1-1,1 1 1,-1 0 0,0 0 0,0 0 0,0 0-1,0 0 1,0 1 0,0-1 0,0 0-1,0 0 1,0 1 0,-3-2 0,0 1-3,0 0 0,-1 0-1,1 0 1,-1 1 0,1 0 0,0-1 0,-1 2 0,1-1 0,-1 0 0,1 1 0,0 0-1,-1 0 1,1 0 0,0 1 0,0-1 0,0 1 0,0 0 0,0 0 0,0 1 0,0-1 0,-4 5-1,-1 0-4,1 0 0,0 0 0,1 1 0,0 0 0,0 0 0,1 0-1,0 1 1,-5 10 0,7-12-52,1 1 0,0-1 1,0 1-1,0 0 0,1 0 0,1 0 1,-1 0-1,1 1 0,1-1 0,0 0 0,0 0 1,2 14-1,-2-19 18,1 1 0,0 0 1,1 0-1,-1 0 0,1 0 1,-1-1-1,1 1 0,0-1 1,0 1-1,1-1 0,-1 0 1,1 0-1,0 0 0,-1 0 1,1 0-1,0-1 0,1 1 1,-1-1-1,0 0 0,1 0 1,-1 0-1,1-1 0,0 1 1,0-1-1,0 0 0,-1 0 1,9 1-1,37 0-322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18852,'10'34'1640,"-8"10"-1104,-4 11-215,-2 17 639,-2 11-192,-4 7-192,4-1-88,0-11-192,3-8-96,3-13-56,3-6-80,11-19-144,4-14-176,8-18-456,3-8-384,7-18 848,-1-6-152,6-9-200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18020,'-8'0'209,"0"0"0,0 0 0,1 1 0,-1 0 0,0 1 0,0-1 0,1 2 0,-1-1 0,1 1 0,-1 0 0,1 0 0,0 1 0,1 0 0,-1 0 0,-11 10 0,9-6-18,-1 1 1,1 0-1,1 0 1,0 1-1,0-1 0,1 2 1,0-1-1,1 1 1,-7 14-1,10-17-133,0 0 0,1 0 0,0 0-1,0 0 1,1 1 0,0-1 0,0 1 0,1-1-1,0 1 1,0-1 0,2 11 0,-1-15-47,0 0 1,0 0-1,1 0 0,-1-1 1,1 1-1,0 0 0,0-1 1,0 1-1,0-1 1,0 0-1,1 0 0,-1 0 1,1 0-1,0 0 1,0-1-1,0 1 0,1-1 1,-1 0-1,0 0 1,1 0-1,-1 0 0,1-1 1,0 1-1,0-1 0,7 2 1,-3-2 2,1-1 0,-1 1 1,0-1-1,1-1 0,-1 1 0,0-2 0,0 1 1,1-1-1,-1 0 0,-1-1 0,1 0 0,0 0 1,0 0-1,-1-1 0,7-5 0,4-3 97,0 0-1,-1-2 0,-1 0 0,25-26 1,-30 29-23,-2-1 1,1 1-1,-1-1 1,-1-1-1,0 0 0,-1 0 1,-1 0-1,0-1 1,0 0-1,-2 0 1,4-16-1,-8 29-77,1 0-1,-1-1 0,0 1 0,0-1 1,0 1-1,0 0 0,0-1 0,0 1 1,-1 0-1,1-1 0,0 1 1,-1-1-1,0-1 0,1 3-8,-1-1 0,1 1 1,0 0-1,-1-1 0,1 1 0,0 0 0,-1-1 0,1 1 0,0 0 0,-1 0 1,1 0-1,-1-1 0,1 1 0,-1 0 0,1 0 0,0 0 0,-1 0 1,1 0-1,-1 0 0,1 0 0,-1-1 0,1 1 0,-1 1 0,1-1 0,-1 0 1,0 0-1,-2 1-4,0 0 0,1 0 1,-1 0-1,0 1 0,0-1 0,1 1 1,-1 0-1,1 0 0,0 0 1,-4 4-1,-5 6-22,2 0 1,-1 1-1,2 0 0,-1 0 1,2 1-1,0 0 0,1 1 1,0-1-1,1 1 0,1 0 1,0 1-1,1-1 0,1 1 1,0-1-1,1 17 0,1-28-64,0 0 1,1 0-1,-1 0 0,1 0 0,0 0 0,0 0 0,1 0 0,-1-1 1,1 1-1,0 0 0,0-1 0,0 0 0,0 1 0,1-1 1,3 4-1,-4-5 42,1 0 1,0 0-1,-1 0 0,1 0 1,0-1-1,0 1 1,0-1-1,0 0 1,1 0-1,-1 0 1,0 0-1,0 0 0,1-1 1,-1 1-1,0-1 1,1 0-1,-1 0 1,6-1-1,32-7-422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15787,'-22'142'5213,"13"-74"-3634,1 78-1,8-138-1472,1 32 270,-1-38-336,1 0 0,-1-1 0,0 1 0,1 0 0,-1 0-1,1 0 1,0 0 0,-1-1 0,1 1 0,0 0 0,0-1 0,0 1 0,0-1 0,1 1 0,-1-1 0,3 3-1,-4-4-21,1 0 0,0 1 0,0-1 1,0 0-1,0 0 0,-1 0 0,1 0 0,0 0 0,0 0 0,0 0 0,0 0 0,0 0 0,-1 0 0,1 0 0,0-1 0,0 1 0,0 0 0,-1-1 0,1 1 0,0 0 0,0-1 0,-1 1 0,1-1 0,0 1 0,-1-1 0,1 0 0,-1 1 0,1-1 0,0 1 0,-1-1 0,1 0 0,-1 0 0,1-1 0,16-28 307,-6 1-145,-2-1-1,0 0 1,-2 0 0,-1-1 0,-2 0-1,-1 0 1,-1 0 0,-3-36 0,1 65-187,-3-23 81,3 24-92,0 0 0,0 0 1,0 0-1,0 0 0,-1 0 1,1 0-1,0 0 0,-1 0 0,1 0 1,0 1-1,-1-1 0,1 0 1,-1 0-1,0 0 0,1 1 1,-1-1-1,0 0 0,1 1 1,-3-2-1,18 25-1338,-8-18 1004,0 0 0,1 0 0,-1-1 0,1 0 0,0-1 0,0 1 0,0-2 0,0 1 1,17 2-1,4-1-357,45 0 0,-11-3-164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73 14827,'0'-1'72,"0"1"1,0-1-1,-1 1 0,1-1 0,0 1 1,0-1-1,0 1 0,-1-1 0,1 1 1,0-1-1,-1 1 0,1-1 0,0 1 1,-1 0-1,1-1 0,-1 1 0,1 0 1,0-1-1,-1 1 0,1 0 0,-1-1 1,1 1-1,-1 0 0,1 0 0,-1 0 1,1-1-1,-2 1 0,-19 1 836,-17 14 678,27-9-1140,0 1-1,1 0 1,0 0-1,0 1 1,1 0 0,-15 17-1,20-20-323,0 1 0,0-1 0,0 1 0,0 0 0,1 0 0,0 0 0,0 0 1,1 0-1,0 1 0,0-1 0,0 1 0,1 0 0,-1 11 0,2-16-117,0 0-1,0 0 1,0 0 0,0 0 0,0 0 0,0 0-1,1 0 1,-1 0 0,1 0 0,0 0 0,-1 0-1,1 0 1,0 0 0,0-1 0,0 1 0,0 0-1,0-1 1,1 1 0,-1-1 0,0 1-1,1-1 1,-1 1 0,1-1 0,0 0 0,-1 0-1,4 2 1,2-1-131,0 0 0,-1-1 0,1 1-1,0-1 1,0 0 0,10-1 0,31 5-865,-46-4 931,1-1 0,-1 1 1,0 0-1,0 0 0,1 0 0,-1 0 1,0 0-1,0 0 0,0 0 1,0 1-1,-1-1 0,1 1 0,0 0 1,0-1-1,2 5 0,-1 0 34,0 1-1,0-1 1,0 1 0,-1 0-1,0-1 1,0 1 0,1 10-1,2 54 496,-3-41-163,0-8-70,3 147 1854,-6-151-1833,0 1 0,-2 0 0,0-1 0,-1 0 0,0 1 0,-15 32 0,18-48-242,0-1-1,0 1 1,-1-1-1,1 1 1,-1-1-1,1 0 1,-1 0-1,0 1 1,0-1-1,0-1 1,0 1 0,-1 0-1,1 0 1,-5 2-1,6-4-15,-1 0-1,1 1 0,-1-1 1,1 0-1,-1 0 1,1 0-1,-1 0 1,1 0-1,-1 0 0,1-1 1,-1 1-1,1-1 1,-1 1-1,1 0 1,0-1-1,-1 0 0,1 1 1,0-1-1,-1 0 1,1 0-1,0 0 1,0 0-1,0 0 0,0 0 1,0 0-1,0 0 1,0 0-1,0-1 1,-1-1-1,-3-5-46,1 0 0,0 0 0,0 0 0,1 0 0,0 0 1,0-1-1,1 0 0,1 1 0,-1-1 0,1 0 0,1 0 0,-1 0 0,3-14 0,0-6-119,2 0 0,14-51 0,-8 47 68,1 0 0,2 0 0,2 1 1,0 1-1,2 0 0,27-35 1,-3 12 58,3 2 1,63-59-1,-106 110 41,1 0 0,-1 0 0,0 0 0,0 0 0,0 0 0,0 0 0,0-1 0,0 1 1,-1 0-1,1 0 0,0-1 0,-1 1 0,1-1 0,0 1 0,-1 0 0,0-1 0,1-1 0,-1 2 0,0 1 1,0 0 0,-1 0-1,1-1 1,0 1-1,0 0 1,0 0-1,0-1 1,-1 1-1,1 0 1,0 0 0,0-1-1,-1 1 1,1 0-1,0 0 1,0 0-1,-1 0 1,1-1-1,0 1 1,-1 0 0,1 0-1,0 0 1,0 0-1,-1 0 1,1 0-1,-1 0 1,-17 1 65,9 2-14,-1 0 0,1 1 0,0-1 0,0 2 0,0-1 0,-12 10 0,18-13-35,0 1-1,0 0 1,1 0 0,-1 0-1,1 1 1,-1-1-1,1 0 1,0 1 0,0 0-1,0-1 1,0 1 0,1 0-1,-1 0 1,1 0-1,-1 0 1,1 0 0,0 0-1,0 0 1,1 1 0,-1-1-1,1 0 1,-1 6-1,2-6-17,0-1-1,-1 0 0,1 0 0,0 1 0,1-1 1,-1 0-1,0 0 0,1 0 0,-1-1 0,1 1 1,-1 0-1,1 0 0,0-1 0,0 1 0,0-1 1,0 0-1,0 1 0,0-1 0,0 0 0,0 0 1,0 0-1,1 0 0,2 0 0,8 3-73,1-1 0,23 3 0,-30-5 58,106 9-284,46 7-111,-142-14 427,0 1 1,0 1-1,0 0 1,0 1-1,-1 1 0,27 16 1,-40-22 6,-1 0 5,-1 0 0,1 0 0,0 0 0,-1 0 0,1 0 0,-1 1 0,1-1 0,-1 0 0,0 1 1,0-1-1,1 1 0,-1-1 0,0 1 0,1 2 0,-6-8 241,1 0 0,0-1 0,0 1 0,-4-11 1,-45-102 356,35 82-1337,1-2 1,-14-48-1,29 84 665,1 0 0,-1 0 0,1 0 0,0 0 0,0 0 1,-1-1-1,1 1 0,0 0 0,0 0 0,0 0 0,0 0 0,1-1 0,-1 1 0,0 0 1,0 0-1,1 0 0,-1 0 0,0 0 0,1 0 0,-1 0 0,1 0 0,0 0 0,0-1 1,1 0-8,0 1 0,0 0 0,0 0 1,0 0-1,0 0 0,0 0 0,0 0 1,1 1-1,-1-1 0,0 1 0,0 0 1,3-1-1,27-1-455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17036,'9'95'1984,"5"81"-325,-14-171-1611,10 177 1284,-6-130-975,18 76 0,-22-127-353,3 9 35,-1 0 0,1-1 0,6 14 0,-9-23-38,0 0 0,0 0 1,0 0-1,0 0 0,0 1 0,0-1 1,0 0-1,0 0 0,0 0 0,0 0 1,0 0-1,0 0 0,0 1 0,0-1 1,0 0-1,0 0 0,0 0 0,0 0 1,0 0-1,0 0 0,1 0 0,-1 0 1,0 0-1,0 1 0,0-1 0,0 0 1,0 0-1,0 0 0,0 0 0,1 0 1,-1 0-1,0 0 0,0 0 0,0 0 1,0 0-1,0 0 0,0 0 0,0 0 1,1 0-1,-1 0 0,0 0 0,0 0 1,0 0-1,0 0 0,0 0 0,0 0 1,1 0-1,-1 0 0,0 0 0,0 0 1,0 0-1,0 0 0,0-1 0,0 1 1,0 0-1,0 0 0,1 0 0,-1 0 1,0 0-1,0 0 0,0 0 0,0 0 1,0-1-1,0 1 0,0 0 0,0 0 1,2-11 35,-4-213 153,-4 63-98,6 123-55,0 7 36,1-1 0,9-57 0,-10 88-68,0 0 0,0 0 0,0 0 1,0-1-1,0 1 0,1 0 0,-1 0 1,0 0-1,1 0 0,-1-1 0,1 1 0,-1 0 1,1 0-1,-1 0 0,1 0 0,0 0 1,0 0-1,-1 1 0,1-1 0,0 0 0,0 0 1,0 0-1,0 1 0,0-1 0,0 0 1,2 0-1,-1 1 5,0 1-1,0 0 1,0-1 0,-1 1 0,1 0-1,0 0 1,0 0 0,-1 0 0,1 0-1,0 1 1,-1-1 0,0 0-1,1 1 1,-1-1 0,0 1 0,3 2-1,27 35 87,-16-19-74,1 0-1,1-1 0,1-1 0,24 20 0,-36-33-19,0-1 1,1 0 0,-1-1 0,1 1-1,-1-1 1,1-1 0,0 1 0,0-1-1,0 0 1,1-1 0,-1 0 0,0 0-1,0 0 1,1-1 0,-1 0 0,0-1-1,1 1 1,-1-2 0,11-2 0,-6 0 0,-1 0 0,1-1 0,-1-1 0,0 0 0,0 0 0,-1-1 0,0 0 0,0-1 0,-1 0 0,0-1 0,0 0 0,-1 0 0,0-1 0,0 0 0,8-16 0,-9 14 1,-1 0 0,0 0 1,-1 0-1,0-1 0,-1 0 0,0 0 1,-1 0-1,0-1 0,-1 1 0,-1-1 1,0 1-1,-1-1 0,-1 1 0,-1-15 1,1 23-15,-1-1 1,1 0 0,-1 0 0,0 1 0,-1-1 0,1 1-1,-1 0 1,0-1 0,0 1 0,-1 1 0,-7-10 0,9 12 4,-1 0 0,1 0 0,0 0 0,-1 1 0,1-1 0,-1 1 0,0-1 0,0 1 0,0 0 0,1 0 0,-1 0 0,0 0 0,0 0 0,0 1 0,0 0 0,0-1 0,0 1 0,-1 0 0,1 0 0,0 1 0,0-1 0,0 1 0,0-1 0,-5 3 0,1 0 0,0 1 1,1 0-1,-1 0 0,1 1 1,0-1-1,0 1 1,0 1-1,0-1 0,1 1 1,0 0-1,1 0 1,-1 0-1,-6 14 0,-2 5 71,0 1 0,-11 39 0,14-35 55,2 0-1,-7 44 0,13-60-63,0 1-1,1-1 1,1 0-1,1 1 1,0-1 0,0 0-1,6 21 1,-6-31-56,1-1 0,-1 0 1,0 1-1,1-1 0,0 0 1,0 0-1,0 0 0,0 0 0,0 0 1,1-1-1,-1 1 0,1-1 1,0 1-1,0-1 0,-1 0 1,2 0-1,-1 0 0,0-1 0,0 1 1,0-1-1,1 0 0,-1 1 1,1-1-1,-1-1 0,1 1 1,-1-1-1,1 1 0,0-1 1,6 0-1,9-2-206,0 0 0,0-1 0,0 0 0,24-9 0,-23 7-23,23-8-264,48-11-513,-82 23 854,1-1 0,-1 1 1,1 1-1,0-1 0,0 2 0,-1-1 1,12 3-1,-18-2 115,1 0 1,-1 0-1,0 0 1,1 0-1,-1 1 1,0-1-1,0 1 1,0 0-1,0 0 1,0 0-1,0 0 1,-1 0-1,1 1 1,-1-1-1,0 1 0,1 0 1,-1-1-1,0 1 1,-1 0-1,1 0 1,2 7-1,0 1 4,-1 1 0,-1-1 0,0 1 0,-1 0 0,0 13 0,5 28-1737,-6-53 1747,0 1 0,0-1 0,0 1 0,0-1 0,0 1 0,0-1 0,0 1 0,0-1 0,0 0 0,1 1 0,-1-1 0,0 1 0,0-1 0,0 1 0,1-1 0,-1 0 0,0 1 0,1-1 0,-1 1 0,0-1 0,1 0 1,-1 1-1,0-1 0,1 0 0,-1 0 0,1 1 0,-1-1 0,1 0 0,-1 0 0,0 0 0,1 1 0,-1-1 0,1 0 0,-1 0 0,1 0 0,-1 0 0,1 0 0,-1 0 0,1 0 0,0 0 0,13-7-528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16556,'-8'11'570,"1"0"1,-2 0-1,1-1 1,-1 0-1,-1-1 0,0 0 1,0 0-1,-20 12 1,18-13-157,0 1 0,0 0 1,1 1-1,1 0 0,-1 1 0,-14 20 0,24-29-404,-1 0-1,1 0 1,0 0 0,0 0-1,0 0 1,0 1 0,0-1-1,1 0 1,-1 0-1,1 1 1,-1-1 0,1 0-1,0 1 1,0-1-1,0 4 1,1-4-44,-1-1 0,1 1 1,-1-1-1,1 1 0,0-1 0,-1 0 1,1 1-1,0-1 0,0 0 0,0 1 0,0-1 1,0 0-1,1 0 0,-1 0 0,0 0 1,0 0-1,3 1 0,0 0-130,0 0 0,0-1 0,0 0-1,1 1 1,-1-2 0,0 1 0,0 0 0,1-1 0,-1 0-1,0 0 1,1 0 0,-1 0 0,0-1 0,1 0 0,4-1 0,-2-1-69,1 0 1,-1-1-1,0 0 1,0 0-1,0-1 0,-1 1 1,0-1-1,1-1 1,-2 1-1,1-1 1,-1-1-1,0 1 1,0 0-1,0-1 1,-1 0-1,5-10 1,-16 35 1985,-8 36 0,14-48-1496,0 1 0,0 0 0,0 0 0,1 0 0,0 0 0,1-1 0,0 1 1,2 13-1,-2-18-205,0 0-1,-1 0 1,1 1 0,0-1 0,0 0 0,1 0 0,-1-1-1,0 1 1,1 0 0,-1 0 0,1-1 0,-1 1 0,1-1 0,0 1-1,0-1 1,-1 1 0,1-1 0,3 1 0,-2-1-12,1 1 0,0-1 0,0 0 0,0-1 0,0 1 0,0-1 0,0 1 0,0-1 0,6-1 0,4-1-121,-1-1 0,0 0 0,0 0 0,0-2 1,13-5-1,103-61-1818,-23 11-244,-102 58 2058,-1 0-1,1 1 1,-1-1 0,1 1 0,-1 0 0,1 0 0,0 1 0,5-2 0,-8 3 99,0-1 1,0 0 0,0 0 0,-1 0 0,1 0 0,0 1 0,0-1 0,0 0 0,-1 1-1,1-1 1,0 1 0,0-1 0,-1 1 0,1-1 0,0 1 0,-1 0 0,1-1-1,-1 1 1,1 0 0,-1-1 0,1 1 0,-1 0 0,1 0 0,-1-1 0,0 1 0,1 0-1,-1 0 1,0 0 0,0-1 0,1 1 0,-1 0 0,0 0 0,0 0 0,0 0 0,0 0-1,0-1 1,0 1 0,-1 0 0,1 1 0,-1 8 511,-1 1 1,0-1-1,-6 19 1,5-20 60,0 1 0,1 0 0,-2 13 0,4-23-564,0 0 0,0 1-1,0-1 1,0 1 0,0-1 0,0 0-1,0 1 1,0-1 0,0 0 0,0 1-1,1-1 1,-1 0 0,0 1 0,0-1-1,0 0 1,0 1 0,0-1 0,1 0-1,-1 1 1,0-1 0,0 0 0,1 1-1,-1-1 1,0 0 0,0 0 0,1 0-1,-1 1 1,0-1 0,1 0-1,-1 0 1,0 0 0,1 1 0,-1-1-1,0 0 1,1 0 0,-1 0 0,0 0-1,1 0 1,-1 0 0,0 0 0,1 0-1,-1 0 1,1 0 0,-1 0 0,0 0-1,1 0 1,-1 0 0,0 0 0,1 0-1,-1-1 1,0 1 0,1 0 0,-1 0-1,0 0 1,1-1 0,-1 1 0,24-13 14,-21 11-8,12-8-118,5-3-159,33-16-1,-47 26 196,0 1-1,0-1 1,0 1 0,1 1 0,-1-1 0,0 1 0,1 0 0,-1 0 0,1 1-1,11 1 1,-16-1 59,0 1-1,0 0 1,1 0-1,-1 0 1,0 0-1,0 0 1,0 0-1,0 0 1,-1 1-1,1-1 1,0 1-1,0-1 1,-1 1-1,1 0 1,-1 0-1,0 0 1,1-1-1,-1 1 0,0 1 1,0-1-1,1 2 1,-1-2-15,-1 0 1,1-1 0,-1 1-1,1 0 1,-1-1-1,1 1 1,-1 0-1,0-1 1,0 1 0,0 0-1,0 0 1,0-1-1,0 1 1,-1 0-1,1-1 1,0 1-1,-1 0 1,1-1 0,-1 1-1,0 0 1,0-1-1,1 1 1,-1-1-1,0 1 1,0-1 0,-1 0-1,1 1 1,-2 0-1,3-2 8,0 1 1,0-1-1,0 0 0,0 0 0,0 0 0,0 0 1,0 0-1,0 0 0,-1 0 0,1 0 0,0 0 0,0 0 1,0 1-1,0-1 0,0 0 0,0 0 0,-1 0 1,1 0-1,0 0 0,0 0 0,0 0 0,0 0 1,0 0-1,0 0 0,-1 0 0,1 0 0,0 0 0,0 0 1,0 0-1,0 0 0,0 0 0,0-1 0,-1 1 1,1 0-1,0 0 0,0 0 0,0 0 0,0 0 0,0 0 1,0 0-1,0 0 0,-1 0 0,1 0 0,0-1 1,0 1-1,0 0 0,0 0 0,0 0 0,0 0 1,0 0-1,0 0 0,0-1 0,0 1 0,-4-21-119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46 583 13531,'-11'16'1007,"6"-9"-691,1 0 0,-1 1 0,1-1-1,0 1 1,1 0 0,0 0 0,-3 10 0,6-17-243,0 0-1,0 0 1,0-1-1,0 1 1,0 0-1,-1 0 1,1 0-1,1 0 1,-1-1-1,0 1 1,0 0-1,0 0 1,0 0 0,1-1-1,-1 1 1,0 0-1,1 0 1,-1-1-1,0 1 1,1 0-1,-1-1 1,1 1-1,-1 0 1,1-1-1,-1 1 1,1-1 0,0 1-1,-1-1 1,1 1-1,0-1 1,-1 1-1,1-1 1,1 1-1,1 0 69,-1-1-1,1 0 0,-1 1 0,1-1 0,-1 0 1,1 0-1,-1 0 0,1-1 0,-1 1 0,1-1 1,4-1-1,7-3 137,0-1 0,0-1 0,-1 0 0,0-1 0,0 0 0,-1-1 0,13-12 0,80-82 618,-100 98-845,195-231 1030,-162 183-861,-3-2 0,50-103 0,-79 148-175,-12 26-99,-4 11-36,-47 182-328,50-174 277,2-1-1,1 1 0,2 0 0,2 43 0,1-69-14,0-1-1,0 1 1,1-1-1,0 1 1,0-1-1,1 0 1,5 10-1,-6-14 104,0-1 0,0 0-1,0 0 1,0 0-1,1 0 1,-1 0 0,1 0-1,0-1 1,0 1-1,0-1 1,0 0-1,0 0 1,1 0 0,-1 0-1,1-1 1,-1 1-1,1-1 1,4 1-1,-1 0-6,-1-1 0,1 0 0,0-1 0,0 1 0,-1-1 0,8-1-1,5-2-233,29-10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 16836,'-1'-1'229,"-1"-1"0,0 1 1,0 0-1,0 0 1,-1 0-1,1 0 1,0 1-1,0-1 1,0 0-1,-1 1 1,1-1-1,0 1 0,-1 0 1,1 0-1,0 0 1,0 0-1,-1 0 1,1 1-1,0-1 1,-4 2-1,-4 1 271,0 0 0,0 0-1,-11 7 1,3-1 60,0 1 0,1 0-1,-24 20 1,35-25-481,0-1 1,1 1-1,0 1 0,0-1 0,1 1 1,-1-1-1,1 2 0,0-1 0,1 0 1,0 1-1,0-1 0,0 1 1,-2 8-1,4-12-61,1-1 0,0 0 0,-1 1 0,1-1 0,0 1 0,0-1 0,1 0 0,-1 1 0,0-1-1,1 1 1,-1-1 0,1 0 0,0 1 0,0-1 0,0 0 0,0 0 0,0 0 0,0 0 0,1 0 0,-1 0 0,1 0 0,-1 0 0,1 0 0,0-1 0,0 1 0,-1-1 0,1 1 0,0-1 0,1 0 0,-1 0 0,0 0 0,0 0 0,0 0 0,1 0 0,-1 0 0,3 0 0,9 2-66,0-1-1,0 0 1,0 0 0,26-2 0,-6-2-297,0-3 0,0 0 0,0-2-1,37-13 1,12-2-331,-79 21 653,6-2 60,-1 1 1,1 1-1,10-1 1,-18 2 42,1 0 0,0 0 0,0 0 1,-1 0-1,1 1 0,0 0 1,-1-1-1,1 1 0,0 0 0,-1 0 1,1 0-1,-1 1 0,0-1 0,1 1 1,2 1-1,1 3 40,2-1-1,-1-1 1,0 0-1,1 0 1,0 0-1,0-1 1,0 0 0,0 0-1,1-1 1,-1 0-1,1-1 1,-1 0 0,10 0-1,15-1-489,1-1 1,34-6-1,-29 3-244,-19 2 195,-14 0 202,1 1 0,-1 0 0,1 1 0,0-1 0,-1 1 0,1 1 0,0-1 0,-1 1 0,1 0 0,9 3 0,-15-3 174,0 0 1,0 0-1,0 0 1,0-1-1,-1 1 1,1 0-1,0 0 1,-1 0-1,1 0 1,-1 0-1,1 1 1,-1-1-1,1 0 1,-1 0-1,0 0 1,1 0 0,-1 0-1,0 1 1,0-1-1,0 0 1,0 0-1,0 0 1,0 1-1,-1-1 1,1 2-1,-1-2 21,1 0-1,0 0 0,0 0 1,0 0-1,0 0 0,0 0 1,0 0-1,0 0 0,0 0 1,0 0-1,0 0 0,1 0 1,-1 0-1,0 0 0,1 0 1,-1 0-1,1 0 0,-1 0 1,1 0-1,-1 0 0,2 1 1,5 0-94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16708,'-17'19'489,"0"0"0,1 2 0,1 0 0,1 0 0,-13 28 1,11-15-26,2 1 1,-20 67-1,29-82-334,1 0 0,1 0 0,0 0-1,2 0 1,0 0 0,1 0-1,4 24 1,-3-37-86,1 1 0,-1-1 0,2 0 0,-1 0 1,1 0-1,0 0 0,0-1 0,1 1 0,8 10 0,-9-13-25,1 0 0,0 0-1,0 0 1,1-1-1,-1 1 1,1-1 0,-1-1-1,1 1 1,0-1-1,0 1 1,0-1-1,1-1 1,-1 1 0,10 1-1,-7-2 34,1 0-1,-1-1 1,1 0 0,-1 0-1,1-1 1,-1 0-1,1 0 1,-1-1 0,0 0-1,1 0 1,-1-1 0,-1 0-1,1-1 1,0 0-1,-1 0 1,0-1 0,0 1-1,0-2 1,0 1-1,-1-1 1,6-6 0,-3 2 91,-1 0 0,0-1 0,-1 1 0,0-1 0,0-1 0,-2 1 0,1-1 0,-2 0 0,1-1 0,-2 1 0,1-1 0,-2 0 0,2-15 0,-3 9-62,-1 1-1,-1 0 1,0-1 0,-2 1-1,0 0 1,-1 0-1,-1 0 1,0 1 0,-11-23-1,11 28-385,-1 1-1,0 1 1,0-1-1,-1 1 1,0 0-1,-1 0 1,0 1-1,-1 0 1,0 0-1,0 1 0,-1 0 1,0 1-1,0 0 1,-20-9-1,2 6-631,10 9-205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20228,'7'0'1649,"-15"14"-1257,-9 9-208,-11 18 736,-4 8-336,-7 14-288,-3 4-120,-4 8-32,3-1 32,5-10 0,6-4 24,3-18-200,6-8-160,11-22-672,6-12-296,10-23 888,10-13-240,7-32-208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15563,'-17'3'425,"1"0"0,-1 1 0,1 1-1,0 1 1,0 0 0,1 2-1,0-1 1,-16 12 0,25-15-270,0 0 1,0 0-1,0 1 1,1 0 0,0 0-1,0 0 1,0 1-1,1-1 1,-1 1-1,1 0 1,1 1-1,-1-1 1,1 1-1,0-1 1,1 1-1,0 0 1,0 0-1,0 0 1,1 0-1,0 1 1,0 7 0,1-11-98,0 1 0,0-1 0,1 1 0,0-1 0,0 0 1,0 0-1,0 1 0,1-1 0,0 0 0,0 0 0,0 0 1,0-1-1,0 1 0,1 0 0,0-1 0,4 5 0,-2-4-13,1 1-1,-1-1 0,1 0 0,0-1 0,0 1 0,1-1 1,-1 0-1,1-1 0,10 3 0,-1-1-37,1-1 0,-1-1 0,1-1-1,0 0 1,-1-1 0,1-1 0,0 0 0,17-4 0,-17 1-19,-1-1 1,1-1-1,-1 0 0,0-1 1,-1 0-1,21-14 1,-30 18 12,-1-1 1,1 0 0,-1 0 0,1 0 0,-1-1 0,-1 0-1,1 0 1,-1 0 0,1-1 0,-1 0 0,-1 1-1,1-1 1,-1-1 0,0 1 0,-1 0 0,0-1 0,0 1-1,2-12 1,-4 14 9,0-1-1,0 1 1,-1 0 0,1 0-1,-1 0 1,0 0 0,-1 0-1,1 0 1,-1 0 0,1 0-1,-1 0 1,0 1 0,-1-1-1,1 1 1,-1-1 0,1 1-1,-1 0 1,0 0 0,0 0-1,0 0 1,-1 1 0,1-1-1,-1 1 1,1 0 0,-7-3-1,-1 0 4,-1 0 0,0 0-1,0 1 1,0 0 0,0 1-1,-1 1 1,-14-2 0,8 3-57,0 1 1,0 0-1,0 1 0,0 1 1,-19 5-1,30-5-67,0 0 0,0 1 0,0-1 0,0 2 0,1-1 0,-1 1 0,1 0 0,0 0 0,0 1 0,0 0 0,1 0 0,0 1 0,-11 12 0,15-15 72,0 0 0,0 0 0,1 0 0,-1 1 1,1-1-1,-1 0 0,1 1 0,0-1 1,0 1-1,1 0 0,-1-1 0,1 1 1,0 0-1,-1-1 0,2 1 0,-1 0 1,0-1-1,2 6 0,0-4-48,1 1-1,0-1 1,-1 0 0,8 8-1,-10-13 86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18324,'-25'24'1159,"2"0"1,-26 34 0,44-51-967,0 1 0,0-1 0,0 1 0,1 0 0,0 0 0,0 1 0,1-1 0,0 1 0,1 0 0,0 0 0,0 0 0,1 0 0,-1 13 0,2-18-167,1-1 0,-1 1 0,1 0 0,-1 0 0,1-1 0,0 1 1,1 0-1,-1-1 0,0 1 0,1-1 0,0 1 0,0-1 0,0 0 0,0 0 0,1 0 0,-1 0 0,1 0 0,0 0 0,-1-1 0,1 1 0,0-1 0,1 0 0,-1 0 0,0 0 0,1 0 0,-1-1 0,1 1 0,-1-1 0,1 0 0,0 0 0,0 0 1,-1-1-1,6 1 0,-2 0-13,1-1 0,-1 0 0,0-1 0,0 0 0,1 0 0,-1 0 0,0-1 0,0 0 1,0-1-1,0 1 0,-1-1 0,1 0 0,-1-1 0,0 0 0,0 0 0,11-9 0,-13 9 17,0 0-1,0 0 1,-1 0-1,0-1 1,1 1-1,-2-1 0,1 0 1,-1 0-1,1 0 1,-1 0-1,0 0 1,-1 0-1,0-1 1,0 1-1,0 0 0,0-1 1,-1 1-1,0-1 1,0 1-1,0-1 1,-1 1-1,1-1 0,-1 1 1,-1 0-1,1-1 1,-1 1-1,0 0 1,0 0-1,-1 0 0,1 0 1,-1 1-1,-3-5 1,1 2-82,0 0 1,-1 0-1,0 1 1,0 0-1,0 0 1,0 0 0,-1 1-1,0 0 1,0 1-1,-1-1 1,1 1-1,-1 1 1,0-1-1,0 2 1,0-1-1,0 1 1,-1 0-1,1 0 1,0 1 0,-9 0-1,-21 5-263,5 10-117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4:5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15539,'8'-5'5764,"15"-16"-3997,-18 15-1425,-1 3-158,-1-1 0,0 1 0,-1-1 0,1 0 0,-1 0 1,1 0-1,-1 0 0,0 0 0,-1 0 0,3-9 0,-4 13-164,1-1 0,-1 1 0,0 0 0,0-1-1,0 1 1,0 0 0,0-1 0,0 1 0,0 0-1,0-1 1,0 1 0,0 0 0,-1-1 0,1 1-1,0 0 1,0 0 0,0-1 0,0 1-1,0 0 1,-1-1 0,1 1 0,0 0 0,0 0-1,0-1 1,-1 1 0,1 0 0,0 0 0,0-1-1,-1 1 1,1 0 0,0 0 0,0 0 0,-1-1-1,-12 4 325,-9 11-31,19-12-353,1 0-1,0 1 1,-1-1-1,1 0 1,0 1-1,0 0 1,0-1-1,0 1 1,1 0 0,-1 0-1,1 0 1,0 0-1,0 0 1,0 0-1,0 0 1,0 1-1,0 5 1,1-9 54,1 1 0,-1 0 1,0-1-1,0 1 0,1 0 0,-1-1 0,0 1 1,1 0-1,-1-1 0,1 1 0,-1-1 1,1 1-1,-1-1 0,1 1 0,-1-1 1,1 1-1,0-1 0,-1 0 0,1 1 0,-1-1 1,1 0-1,0 1 0,-1-1 0,1 0 1,0 0-1,0 0 0,-1 1 0,1-1 0,1 0 1,22-2-129,-1-9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16379,'13'11'1777,"-12"19"-1097,-2 9-288,-2 13 1216,0 6-687,-1 11-473,4 0-56,-1-4-264,1-2-112,0-12-328,0-10-288,-3-14 1216,-3-8-688,-6-13 0,-7-4-48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19228,'0'-5'1656,"12"5"-1111,8 3-177,14-1 800,9 1-392,17-3-256,4 0-88,9-5-128,5-1-48,-1 0-200,-4-3-208,-7 3-776,-9-2-280,-17 7 976,-7 1-232,-16 6-144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17796,'20'13'1752,"15"-9"-1056,8-4-256,12 0 673,3-4-73,5 1-568,0-1-536,-4-1 192,-1-1-80,-6-2-160</inkml:trace>
  <inkml:trace contextRef="#ctx0" brushRef="#br0" timeOffset="1">778 8 17380,'-4'3'209,"-22"18"1126,1 2 0,-22 25 1,40-40-1151,0 1 0,1 0 1,0 0-1,1 0 0,0 1 1,0 0-1,1-1 0,1 2 0,-1-1 1,-2 15-1,6-23-177,-1 0 1,1 0-1,-1 0 0,1 1 0,0-1 1,0 0-1,0 0 0,0 0 0,0 1 0,1-1 1,-1 0-1,0 0 0,1 1 0,0-1 1,0 0-1,-1 0 0,1 0 0,0 0 1,1 0-1,-1 0 0,0-1 0,0 1 1,1 0-1,-1 0 0,1-1 0,0 1 1,-1-1-1,1 0 0,0 1 0,0-1 1,0 0-1,0 0 0,0 0 0,0 0 1,0-1-1,0 1 0,1 0 0,-1-1 1,0 1-1,0-1 0,0 0 0,1 0 1,1 0-1,147 2 77,3-1-77,-135 1 69,-1 0 1,0 2-1,1 0 1,-2 0 0,1 2-1,20 9 1,-28-11 501,-13-7 484,-15-15 40,5-10-1033,1 0 1,1 0 0,2-1 0,1 0 0,1 0 0,-4-36 0,11 63-152,0 1 0,0-1 0,0 0 0,0 0 0,0 1 0,1-1 0,-1 0 0,0 1 0,1-1 0,0 0 0,-1 1 0,1-1 0,0 0 0,0 1 1,0-1-1,0 1 0,0 0 0,0-1 0,0 1 0,0 0 0,1 0 0,-1-1 0,0 1 0,1 0 0,-1 0 0,1 1 0,-1-1 0,3-1 0,5-1-224,1-1 0,-1 1 0,1 1 0,10-2-1,4-1 85,22-8-528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18564,'0'0'50,"0"-1"1,0 1-1,0 0 1,0 0-1,0 0 1,0-1-1,1 1 1,-1 0-1,0 0 1,0 0-1,0-1 1,0 1-1,0 0 1,1 0-1,-1 0 0,0 0 1,0 0-1,0-1 1,1 1-1,-1 0 1,0 0-1,0 0 1,1 0-1,-1 0 1,0 0-1,0 0 1,0 0-1,1 0 1,-1 0-1,0 0 0,0 0 1,1 0-1,-1 0 1,0 0-1,0 0 1,1 0-1,-1 0 1,0 0-1,0 0 1,0 0-1,1 0 1,-1 1-1,0-1 1,-2 13 1022,-2 6-373,-13 142 56,8 305-1,9-451-752,1 1-1,0-1 1,2 0 0,4 21-1,-6-35-2,-1 0 0,0 0 0,0 0 0,1 0 0,-1-1 0,0 1 0,1 0 0,-1 0 0,1 0 0,0 0 0,-1 0 0,1-1-1,0 1 1,-1 0 0,1-1 0,0 1 0,0 0 0,-1-1 0,1 1 0,0-1 0,0 1 0,0-1 0,1 1 0,-1-1-3,0 0 1,0 0 0,0-1-1,0 1 1,0 0 0,0-1-1,0 1 1,0 0 0,0-1-1,0 1 1,0-1 0,-1 1-1,1-1 1,0 0-1,0 1 1,0-1 0,-1 0-1,2-1 1,2-3-14,0-1-1,-1 1 1,0-1-1,0 0 1,0 1 0,2-8-1,3-17-32,-1-1 1,-1 0-1,2-54 1,-7-100-113,-9 72 66,4 64 42,6 38-45,7 12 27,16 23-37,-12-10 28,-4-7 49,0 0 0,1 0-1,0-1 1,0 0 0,1 0 0,-1-1 0,1-1 0,0 0 0,18 4-1,-21-6 40,-1-1-1,1-1 1,0 1-1,0-1 1,0-1-1,0 1 1,-1-1-1,1 0 1,0-1-1,-1 0 1,1 0-1,-1-1 0,1 0 1,-1 0-1,9-6 1,-6 2 47,-1 0 0,1-1 0,-1 0 0,-1 0-1,1-1 1,-2 0 0,1-1 0,-1 0 0,0 0 0,-1 0 0,-1-1 0,1 0 0,-2 0 0,1 0 0,-2-1 0,1 0 0,-2 1-1,1-1 1,-2 0 0,0 0 0,0-16 0,-1 25-43,0 0 0,0 0 1,-1 0-1,1 0 0,-1 0 0,0 0 0,0 1 0,0-1 0,0 0 1,0 0-1,-1 1 0,1-1 0,-4-3 0,4 5-11,0 0 1,0 0-1,0 0 0,0 1 0,0-1 0,0 1 0,0-1 1,-1 1-1,1-1 0,0 1 0,0-1 0,-1 1 1,1 0-1,0 0 0,-1 0 0,1 0 0,0 0 1,0 0-1,-1 0 0,1 0 0,0 0 0,-1 1 1,1-1-1,0 0 0,0 1 0,0-1 0,-1 1 1,1 0-1,0-1 0,0 1 0,0 0 0,0-1 1,-1 2-1,-7 5-7,1 1 1,0-1-1,1 1 0,-1 0 1,1 1-1,1 0 1,0 0-1,0 0 1,1 1-1,-7 17 0,0 2 17,2 2 0,-10 44 0,17-60 5,0 0 1,1 0 0,0 1 0,1-1 0,1 1 0,4 28-1,-4-41-12,1 1-1,-1-1 0,1 0 0,0 0 0,0 1 0,1-1 0,-1 0 1,1 0-1,-1 0 0,1 0 0,0 0 0,0-1 0,0 1 1,1-1-1,-1 1 0,0-1 0,1 0 0,0 1 0,-1-2 1,1 1-1,0 0 0,0 0 0,0-1 0,1 0 0,-1 1 1,0-1-1,0 0 0,1-1 0,-1 1 0,0-1 0,1 1 0,-1-1 1,0 0-1,1 0 0,-1-1 0,6 0 0,3-1-15,1-1 0,0 0 0,18-8 0,-23 7-4,0 1 1,0 0-1,0 1 1,0 0-1,0 0 1,1 0 0,-1 1-1,0 1 1,1-1-1,10 2 1,-17 0 11,-1-1 1,1 1-1,-1-1 1,1 1-1,-1 0 1,0 0-1,1 0 1,-1 0-1,0 0 1,0 0-1,1 0 1,-1 0 0,0 0-1,0 1 1,0-1-1,0 0 1,-1 1-1,1-1 1,0 0-1,0 1 1,-1-1-1,1 1 1,-1 0-1,0-1 1,1 1 0,-1-1-1,0 3 1,1 5-2,-1 0-1,0 0 1,-1 14 0,0-18 2,-16 111-2212,17-116 2166,0 0 0,0 1 0,0-1 0,-1 0 0,1 1-1,0-1 1,0 0 0,0 0 0,0 1 0,0-1 0,0 0 0,0 1-1,0-1 1,0 0 0,0 1 0,0-1 0,0 0 0,0 1 0,1-1-1,-1 0 1,0 1 0,0-1 0,0 0 0,0 0 0,0 1-1,1-1 1,-1 0 0,0 0 0,0 1 0,0-1 0,1 0 0,-1 0-1,0 1 1,0-1 0,1 0 0,-1 0 0,0 0 0,1 0 0,-1 0-1,0 1 1,1-1 0,-1 0 0,12-9-876,-1-8-92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0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16388,'7'5'235,"0"-1"1,1 0-1,-1 0 1,1-1 0,0 0-1,0-1 1,0 1 0,0-1-1,0-1 1,0 0 0,1 0-1,-1-1 1,0 1 0,0-2-1,1 1 1,-1-1 0,0-1-1,0 1 1,0-1 0,0-1-1,0 0 1,0 0 0,0 0-1,-1-1 1,0 0 0,0 0-1,0-1 1,0 0 0,-1 0-1,1-1 1,-2 0 0,1 0-1,7-10 1,-12 14-185,1 0 0,-1 0 0,1 0 0,-1-1 0,0 1 0,0-1 0,0 1 0,0-1 0,0 1 0,-1-1 0,1 1 0,-1-1 0,1 0 0,-1-2 0,0 3-24,-1 1 1,1-1-1,0 0 1,-1 1-1,1-1 1,-1 1-1,0-1 1,1 0-1,-1 1 1,0 0-1,0-1 1,0 1-1,0 0 1,0-1-1,0 1 1,-1 0-1,-1-2 1,0 1-20,-1 0 1,1 0-1,-1 1 0,1-1 1,-1 1-1,0 0 1,0 0-1,0 0 0,1 0 1,-1 1-1,0-1 1,0 1-1,0 0 0,0 1 1,0-1-1,0 0 0,-7 3 1,1 0-63,0 1-1,0 0 1,0 1 0,0 0-1,1 0 1,0 1 0,0 0 0,0 1-1,1 0 1,0 0 0,0 1-1,1 0 1,-8 10 0,9-10-53,0 1 0,1-1 0,0 1 0,0 1 0,1-1 0,0 0 0,0 1 0,1 0 0,1 0 0,0 0 0,0 0 0,0 0 0,2 0 0,-1 12 0,2-15 59,0-1 0,0 1 0,0-1-1,4 11 1,15 21-208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5 220 12435,'0'0'73,"0"0"1,-1 0 0,1 0-1,0-1 1,0 1 0,-1 0-1,1 0 1,0 0 0,0-1-1,-1 1 1,1 0 0,0 0-1,0-1 1,0 1 0,-1 0-1,1 0 1,0-1 0,0 1-1,0 0 1,0-1 0,0 1-1,0 0 1,-1-1 0,1 1-1,0 0 1,0 0 0,0-1-1,0 1 1,0 0 0,0-1-1,0 1 1,1 0 0,-1-1-1,0 1 1,0 0 0,0-1-1,0 1 1,0 0 0,0-1-1,1 1 1,-1 0-1,6-18 712,-5 16-480,6-16 1324,1 2 1,16-25-1,-13 25-1083,0 2-1,0-1 1,2 1 0,25-22 0,-36 34-505,1 0 0,-1 0 0,1 0 0,-1 1 0,1-1 0,-1 1 0,1 0 0,0 0 0,0 0 0,0 0 0,0 0 0,0 0 0,-1 1 0,5-1 0,-6 1-35,1 1 0,-1-1 0,1 0 0,-1 1 0,0-1 0,1 1 0,-1 0 0,0-1 0,0 1 0,1 0 0,-1 0 0,0 0 0,0 0 0,0 0 0,0 0 0,0 0 0,0 0 0,0 0 0,-1 1 0,1-1 0,0 0 0,-1 0 0,1 1 0,0-1 0,-1 1 0,0-1 0,1 0-1,-1 1 1,0-1 0,0 1 0,0 1 0,3 23-19,-2 0 1,-1 0-1,0 0 0,-2 0 0,-2 0 0,-6 26 0,4-21 14,2 0-1,0 0 1,2 49-1,2-78 4,0-1 0,0 0 0,0 1-1,0-1 1,0 0 0,1 0 0,-1 1 0,0-1-1,1 0 1,-1 0 0,1 1 0,-1-1 0,1 0-1,0 0 1,-1 0 0,1 0 0,0 0-1,0 0 1,0 0 0,1 1 0,-1-1 2,0-1 0,0 0 0,1 1-1,-1-1 1,0 0 0,0 0 0,0 0 0,0 0 0,0 0 0,0 0 0,1 0 0,-1 0 0,0 0 0,0 0 0,0-1-1,0 1 1,0-1 0,2 0 0,6-3 32,-1-1 0,0-1 0,0 1-1,10-10 1,-12 10-27,101-91 280,-59 52-142,99-72 0,-142 112-165,1 1 0,0 0 0,-1 0 0,1 0 0,10-2 1,-15 4-11,0 1 1,0 0-1,0 0 1,-1 0-1,1-1 1,0 1-1,0 0 1,0 0-1,0 0 1,0 0-1,0 1 1,-1-1-1,1 0 1,0 0-1,0 0 1,0 1-1,0-1 1,-1 0-1,1 1 1,0-1-1,0 1 1,-1-1-1,1 1 1,0-1-1,-1 1 1,1 0-1,0-1 1,-1 1-1,1 0 0,-1-1 1,1 1-1,-1 0 1,1 0-1,-1-1 1,0 1-1,1 0 1,-1 0-1,0 0 1,0 0-1,0-1 1,1 1-1,-1 0 1,0 0-1,0 0 1,0 0-1,-1 1 1,2 1-102,-1 1 0,0-1 0,0 0 0,0 1 0,0-1-1,-1 0 1,0 0 0,1 1 0,-1-1 0,0 0 0,0 0 0,-1 0 0,-2 5 0,-2-4-401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6 234 17012,'-2'-7'441,"1"0"0,0-1 0,0 1 0,0 0 1,2-15-1,0 18-333,0 0 0,0 0 0,0 0 0,1 0 1,0 1-1,-1-1 0,1 1 0,1-1 0,-1 1 0,0-1 0,1 1 0,4-4 1,10-10 447,1 1 0,0 0 1,22-14-1,-30 24-397,-1 0-1,1 0 1,1 1-1,-1 1 1,1-1 0,-1 2-1,1-1 1,20-2-1,-29 6-120,1-1 0,0 1-1,0 0 1,0 0 0,0 1 0,0-1-1,0 0 1,0 1 0,0 0 0,0 0-1,-1 0 1,1 0 0,3 2 0,-4-2-17,0 1 0,-1-1 0,1 1 0,0-1-1,-1 1 1,1 0 0,-1-1 0,0 1 0,0 0 0,0 0 0,0 0 0,0 0 0,0 0 0,0 0 0,-1 1 0,1-1 0,-1 0 0,1 5 0,0 5 10,-1 0 1,-1 1-1,0-1 0,-1 0 1,0 1-1,0-1 0,-2 0 1,1 0-1,-8 15 0,-55 103 89,59-118-103,-21 36 26,9-17-10,2 1-1,-21 50 1,37-79-42,0-1 0,0 1 0,1 0 0,-1 0 0,0 0 0,1 0 0,0 0 0,0 0 0,0-1 0,0 1 0,0 0 0,0 0 0,1 0 0,-1 0 0,1 0 0,1 2 0,-1-2-35,1-2-1,-1 1 1,1 0-1,-1 0 1,1 0-1,0-1 1,-1 1-1,1-1 1,0 1-1,0-1 1,0 0-1,0 0 1,1 1-1,-1-2 1,0 1 0,0 0-1,1 0 1,-1-1-1,0 1 1,3-1-1,10 2-246,0-1 0,1 0 0,-1-2 1,0 1-1,0-2 0,0 0 0,-1-1 0,28-9 0,-14 2 23,0-1 0,-1-1 0,40-26 0,11-17-458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78 112 16163,'-1'0'93,"0"1"-1,1 0 0,-1 0 1,1-1-1,-1 1 0,1 0 1,-1 0-1,1-1 1,0 1-1,-1 0 0,1 0 1,0 0-1,0-1 0,0 1 1,0 0-1,-1 0 0,1 0 1,0 0-1,0 0 0,1 0 1,-1-1-1,0 1 0,0 0 1,0 0-1,1 0 0,-1 0 1,0 0-1,1-1 0,-1 1 1,1 1-1,1 0 77,0 0 0,0 0 0,1 0 0,-1 0 0,0 0 0,1 0 0,-1-1 0,1 0 0,4 3 0,8 1 296,0 0 1,25 4 0,-28-6-318,0-2 1,1 0-1,-1 0 1,0-1 0,1-1-1,-1 0 1,23-6-1,-30 6-108,0 0 0,0 0-1,-1-1 1,1 0 0,-1 0-1,1 0 1,-1 0 0,0-1-1,0 0 1,0 0 0,0 0-1,0 0 1,-1 0-1,1-1 1,-1 0 0,0 0-1,0 0 1,0 0 0,-1 0-1,0 0 1,1-1 0,1-7-1,-3 9-26,0 0 0,-1 0-1,0 1 1,1-1 0,-1 0 0,0 0-1,-1 0 1,1 0 0,0 1 0,-1-1-1,1 0 1,-1 0 0,0 1 0,0-1-1,0 0 1,-1 1 0,1-1 0,0 1-1,-1-1 1,0 1 0,1 0 0,-1 0-1,0 0 1,0 0 0,0 0 0,-1 0-1,1 0 1,0 1 0,-1-1 0,-4-1-1,0-1-17,1 1 0,-1 0 0,0 1 0,-1 0 0,1 0 0,0 0-1,-1 1 1,1 0 0,0 1 0,-15 0 0,11 2-17,0 0 0,0 1 0,0 0 0,1 1 0,-1 0 0,1 0 0,0 1 1,0 1-1,1 0 0,-1 0 0,1 1 0,1 0 0,-1 0 0,-11 14 0,10-10 2,0 1-1,1 0 1,1 0-1,-1 1 0,2 0 1,0 1-1,1 0 1,0 0-1,1 0 1,-5 20-1,9-28 8,0 1 0,0 0-1,1 0 1,-1-1 0,1 1-1,1 0 1,0 0 0,0-1 0,0 1-1,0-1 1,1 1 0,0-1-1,4 8 1,-4-10-47,0 0 1,1-1-1,-1 1 0,1-1 0,0 1 1,0-1-1,0 0 0,0 0 0,1-1 1,-1 1-1,1-1 0,-1 1 1,1-1-1,0 0 0,0-1 0,0 1 1,0-1-1,1 0 0,-1 1 0,0-2 1,8 2-1,-2-2-2,1 0 0,-1 0 0,0-1 0,1 0 0,-1 0 0,0-2 0,0 1 0,16-7 0,38-24-304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17276,'-21'34'888,"-1"0"0,-35 38 0,21-26-157,-46 63 421,-68 85-606,147-190-702,0 0 0,-1 0 0,1-1 0,0 1 0,-1-1 0,-6 5 0,10-8 124,-1 0 1,1 0-1,0 0 0,0 0 0,0 0 1,-1 0-1,1 0 0,0 0 0,0 0 1,0 0-1,-1 0 0,1 0 1,0 0-1,0 0 0,-1 0 0,1 0 1,0 0-1,0 0 0,0-1 0,-1 1 1,1 0-1,0 0 0,0 0 0,0 0 1,0 0-1,-1 0 0,1-1 1,0 1-1,0 0 0,0 0 0,0 0 1,0 0-1,-1-1 0,1 1 0,0 0 1,0 0-1,0 0 0,0-1 0,0 1 1,0 0-1,0 0 0,0 0 1,0-1-1,0-23-1549,17-102-1035,1-13-587,-8 45 3953,-9 84-371,2-15 1738,-3 25-2102,0 0 0,0 0 0,0 0 0,0 0 1,0 0-1,0 0 0,0 0 0,0 0 0,0 0 0,0 0 0,0 0 0,0 0 0,0 0 0,0 0 0,0 1 0,0-1 0,0 0 0,0 0 0,0 0 1,0 0-1,0 0 0,0 0 0,0 0 0,0 0 0,0 0 0,1 0 0,-1 0 0,0 0 0,0 0 0,0 0 0,0 0 0,0 0 0,0 0 1,0 0-1,0 0 0,0 0 0,0 0 0,0 0 0,0 0 0,0 0 0,0 0 0,1 0 0,-1 0 0,0 0 0,0 0 0,0 0 0,0 0 1,0 0-1,0 0 0,0 0 0,0 0 0,0 0 0,0 0 0,0-1 0,0 1 0,0 0 0,0 0 0,0 0 0,0 0 0,0 0 0,0 0 1,0 0-1,0 0 0,5 16 425,2 18 267,2-1 0,1 0 0,1-1-1,25 49 1,-28-66-647,1-1-1,0-1 0,1 0 1,0 0-1,1-1 0,0 0 0,1-1 1,0 0-1,1-1 0,0 0 1,27 14-1,-18-13 70,40 14 1,-22-14-122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 18140,'-7'-1'226,"0"0"1,0 1-1,-1 0 1,1 0-1,0 1 0,0 0 1,0 0-1,0 1 1,0 0-1,0 0 0,0 1 1,-9 4-1,9-3-104,1 1 0,-1 0 0,1 0 0,0 1-1,0 0 1,0 0 0,1 0 0,0 1 0,0-1 0,-6 13-1,4-6-45,1 1-1,0 0 1,1 0-1,0 0 1,1 0-1,1 1 1,-3 25-1,6-34-56,0 0-1,0 0 0,0 0 1,1 0-1,0 1 0,0-1 1,0 0-1,1-1 0,4 10 1,-4-11-4,0-1 0,0 0 0,0 1 0,0-1 0,1 0 0,-1-1 0,1 1 0,0 0 0,0-1 0,0 1 0,0-1 0,0 0 0,0 0 0,1 0 0,-1-1 0,7 3 0,-6-3-7,-1 0 0,1 0-1,0 0 1,0 0 0,0-1 0,1 0-1,-1 1 1,0-2 0,0 1-1,0 0 1,0-1 0,0 0-1,0 1 1,0-2 0,6-1 0,-4 0 6,-1 0 0,0-1 1,0 1-1,0-1 0,0 0 1,-1 0-1,1 0 0,-1-1 1,6-7-1,-2-1 33,0 1 0,-1-1 0,-1 0 1,0-1-1,0 1 0,-2-1 0,0 0 0,3-15 0,-6 22-20,5-41 136,-5 45-145,-1 0 1,0-1-1,0 1 0,0 0 0,-1 0 0,1 0 0,-1 0 1,0 0-1,0 0 0,0 0 0,-3-6 0,4 9-16,0 0 0,0-1 0,-1 1-1,1-1 1,0 1 0,0 0 0,-1-1 0,1 1-1,0 0 1,-1-1 0,1 1 0,0 0-1,-1 0 1,1 0 0,-1-1 0,1 1 0,0 0-1,-1 0 1,1 0 0,-1 0 0,1-1-1,-1 1 1,1 0 0,0 0 0,-1 0 0,1 0-1,-1 0 1,1 0 0,-1 0 0,0 1 0,-11 9 48,-4 17 2,16-26-52,-7 15-148,1 0 1,1 0-1,0 1 1,-3 23-1,6-29 23,1 0 0,0 0-1,1 0 1,0 0-1,1 0 1,0 0 0,5 19-1,-6-27 93,1 0 0,0 0 0,0-1 0,1 1 0,-1-1 0,0 1 0,1-1 0,0 1 0,-1-1 0,1 0 0,0 1 0,0-1 0,0 0 0,1-1 0,-1 1 0,0 0 0,1-1 0,2 2 0,24 2-373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17884,'-73'60'2695,"40"-35"-1551,-34 35 1,57-51-990,2 1-1,-1 0 1,1 1 0,1 0 0,0 0 0,0 0 0,-8 23-1,13-29-145,0-1 0,1 0 0,0 0 0,0 1-1,0-1 1,1 1 0,-1-1 0,1 1-1,0-1 1,0 1 0,1-1 0,-1 0-1,1 1 1,0-1 0,0 1 0,1-1-1,-1 0 1,1 0 0,0 0 0,0 0-1,0 0 1,0 0 0,1 0 0,0-1-1,0 1 1,0-1 0,0 0 0,0 0-1,0 0 1,1 0 0,0-1 0,5 4 0,2 0-104,1 0 1,0-1 0,0-1-1,0 1 1,0-2 0,1 0-1,0 0 1,0-1 0,-1-1 0,16 0-1,-15-1 27,0 0-1,1-1 0,-1-1 1,0 0-1,14-4 0,19-12-232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26 17836,'8'-17'1464,"-3"8"469,-5 32-497,-8 111-1134,-11 462 647,23-571-1477,-4-20-37,-4-19 76,-56-139-2665,32 88 3621,-24-91 1,50 151-283,1-1 0,0 1-1,0-1 1,0 0 0,1 1 0,0-9-1,0 12-123,1 1-1,-1 0 1,0-1-1,1 1 1,-1-1-1,1 1 1,-1 0-1,1-1 1,0 1-1,-1 0 1,1 0-1,0 0 1,0-1-1,0 1 1,0 0-1,0 0 1,0 0-1,0 0 1,0 1-1,1-1 1,-1 0-1,0 0 1,0 1-1,1-1 1,-1 1-1,0-1 1,1 1-1,-1-1 1,1 1-1,1 0 1,21-2 232,1 1 0,-1 1 0,24 3 0,10 0-598,6-3-248,93-13 1,-82 2 235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50 19068,'2'-1'239,"-1"0"0,1 0 1,-1 0-1,1 0 0,-1 0 0,1-1 0,-1 1 0,0 0 0,1-1 1,-1 1-1,1-3 0,-2 4-168,1-1-1,-1 0 1,0 1 0,0-1-1,0 1 1,0-1-1,0 0 1,0 1 0,0-1-1,0 1 1,0-1 0,0 0-1,-1 1 1,1-1 0,0 1-1,0-1 1,0 1 0,-1-1-1,1 0 1,0 1 0,-1-1-1,1 1 1,0-1 0,-1 1-1,1 0 1,-1-1-1,1 1 1,-1-1 0,1 1-1,-1 0 1,1-1 0,-1 1-1,1 0 1,-1 0 0,1-1-1,-1 1 1,1 0 0,-1 0-1,0 0 1,-5-3 31,-1 1 0,1-1 0,0 2 0,-1-1 0,1 1 0,-1 0 0,0 0 1,1 0-1,-1 1 0,0 0 0,1 1 0,-1 0 0,-12 3 0,10-2-78,1 1-1,0 0 1,0 1-1,1 0 1,-1 1-1,1-1 1,0 1 0,0 1-1,-12 10 1,10-6-43,0 0 1,1 1 0,0 0-1,1 0 1,0 1-1,0 0 1,1 0-1,1 0 1,0 1 0,1 0-1,0 0 1,1 0-1,-2 24 1,4-32-24,1 1 0,0-1 1,1 0-1,-1 1 0,1-1 0,0 0 1,0 1-1,1-1 0,0 0 0,2 5 1,-2-7-31,-1 0 1,1 0 0,0 0 0,1 0 0,-1 0-1,1 0 1,-1-1 0,1 1 0,0-1 0,0 0-1,0 0 1,0 0 0,0 0 0,0 0 0,0-1-1,5 2 1,1 0-114,1-1 0,0 0 1,0-1-1,0 0 0,0 0 0,-1-1 0,19-2 0,-3-1-38,-1-2 0,26-7 0,31-14-533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242 357 14483,'-18'9'849,"0"0"0,0 2 0,1 0-1,1 0 1,0 2 0,0 0 0,-18 20 0,21-19-537,1 1 0,0 0 0,1 1 0,-12 23 0,20-34-269,1 1 1,-1-1-1,1 1 0,0-1 0,1 1 1,-1 0-1,1 0 0,0 9 0,1-14-36,0 1 0,0-1 0,0 1 0,0 0-1,1-1 1,-1 1 0,1-1 0,-1 1 0,1 0-1,-1-1 1,1 0 0,0 1 0,0-1-1,0 1 1,0-1 0,0 0 0,0 0 0,0 1-1,0-1 1,0 0 0,1 0 0,-1 0 0,0 0-1,1-1 1,-1 1 0,1 0 0,-1 0 0,1-1-1,-1 1 1,1-1 0,0 1 0,-1-1-1,1 0 1,2 0 0,5 1-4,-1-1 0,1 0 1,-1-1-1,1 0 0,-1 0 0,1-1 1,-1 0-1,0-1 0,0 0 0,0 0 1,0 0-1,0-1 0,-1 0 0,13-9 0,-2-1 11,-1 0 1,0 0-1,0-2 0,20-25 0,-25 26 5,-1-1 1,0 1 0,-1-2 0,-1 0 0,11-27-1,-18 38 4,-5 8-20,-5 11-14,-1 12-46,-13 48 0,20-62 20,0-1 1,1 0 0,0 1-1,0-1 1,1 1-1,1 0 1,2 18 0,-2-26 22,-1-1 0,1 1 0,0-1 0,0 0 0,-1 1 0,1-1 0,1 0 0,-1 0 1,0 0-1,1 0 0,-1 0 0,1 0 0,-1 0 0,1 0 0,0 0 0,0-1 0,0 1 1,0-1-1,0 1 0,0-1 0,0 0 0,0 0 0,1 0 0,-1 0 0,0 0 0,1-1 1,-1 1-1,1-1 0,-1 1 0,1-1 0,-1 0 0,1 0 0,-1 0 0,1 0 0,-1-1 0,4 0 1,3-1-42,0 0 1,1-1 0,-1 0 0,0-1 0,-1 0 0,1 0-1,-1-1 1,11-7 0,12-12-36,0-2 0,-2-1 0,30-35 1,69-99 81,-89 109 218,-3-1 0,55-106 0,-88 154-178,-1 0 0,0 0 0,-1 0 1,1 0-1,0-9 0,-2 14-29,0-1 0,0 0 1,0 1-1,0-1 0,0 0 0,0 1 1,0-1-1,0 1 0,0-1 0,0 0 0,0 1 1,-1-1-1,1 1 0,0-1 0,0 1 1,-1-1-1,1 1 0,0-1 0,-1 1 1,1-1-1,-1 1 0,1-1 0,-1 1 0,1-1 1,-1 1-1,1 0 0,-1-1 0,1 1 1,-1 0-1,1-1 0,-1 1 0,1 0 1,-1 0-1,0 0 0,1 0 0,-1-1 1,1 1-1,-1 0 0,0 0 0,1 0 0,-1 0 1,0 0-1,1 1 0,-1-1 0,1 0 1,-1 0-1,0 0 0,1 0 0,-2 1 1,-6 1 3,1 1 0,-1 0 0,1 0 1,-1 1-1,1 0 0,0 1 1,0-1-1,1 1 0,-11 10 1,-4 5 0,-26 32 1,24-23 21,1 2 1,1 0-1,2 1 0,-28 63 0,39-74-3,0 1 0,1-1 0,1 2 0,1-1 0,1 1 0,0 0 1,2 0-1,1 0 0,2 24 0,0-41-57,0 0 0,0 0 0,0 0 0,1 0 0,-1 0 0,1-1 0,1 1 0,-1 0 0,1-1 0,0 1 0,7 8 0,-7-11-18,1 1-1,0 0 0,0-1 1,0 0-1,0 0 1,0 0-1,1-1 1,-1 1-1,1-1 0,-1 0 1,1 0-1,0-1 1,0 0-1,10 2 0,-6-2 5,1 0 0,0-1-1,18-2 1,35-9-217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18180,'1'-3'295,"0"-1"0,-1 1 0,1-1 0,0 0 0,-1 1 1,0-1-1,0 1 0,0-1 0,0 0 0,-1 1 0,-1-5 0,2 6-230,-1 1-1,1 0 1,-1 0 0,1 0-1,-1 0 1,0 0-1,1 0 1,-1 1 0,0-1-1,0 0 1,0 0-1,1 0 1,-1 1-1,0-1 1,0 0 0,0 1-1,0-1 1,0 1-1,-1-1 1,1 1-1,0 0 1,0-1 0,0 1-1,0 0 1,0 0-1,-1 0 1,1 0 0,0 0-1,0 0 1,0 0-1,0 0 1,0 0-1,-1 1 1,1-1 0,0 0-1,0 1 1,0-1-1,-2 2 1,-3 0-8,0 1-1,0 0 1,1 1 0,-1-1-1,1 1 1,-1 0 0,1 0-1,1 1 1,-1 0 0,-5 6-1,-5 8-57,-18 31 0,21-29-13,1 1-1,0 0 1,-13 44-1,20-54-11,1 0-1,1 0 1,0 1-1,0-1 0,1 1 1,1-1-1,0 1 0,1-1 1,2 17-1,-2-25-41,1 1-1,-1-1 1,1 0 0,0 0-1,0 0 1,0 0-1,0 0 1,1 0 0,0-1-1,0 1 1,0-1-1,0 0 1,0 0 0,1 0-1,-1 0 1,1 0-1,0-1 1,0 0 0,0 1-1,0-1 1,0-1-1,0 1 1,1-1 0,5 2-1,4 0-183,1-1 1,-1 0-1,1-1 0,0-1 0,-1 0 0,20-4 1,25-6-342,2-9-123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17916,'-3'1'108,"0"-1"0,0 1 0,1 0 1,-1 0-1,1 0 0,-1 0 0,0 0 0,1 1 1,0-1-1,-1 1 0,1-1 0,0 1 0,0 0 1,0 0-1,0 0 0,0 0 0,0 1 0,-1 1 1,-5 8 162,1-1-1,-8 17 1,6-11-52,1 1-1,1 1 1,-7 28-1,12-40-204,0 0 0,1 0 0,0 0 1,1 0-1,-1 0 0,1 0 0,1 0 0,-1 0 0,1 0 1,0 0-1,1 0 0,4 12 0,-5-16 0,0-1 0,1 1 0,-1-1 0,1 0 1,0 1-1,-1-1 0,1 0 0,0 0 0,0 0 0,0-1 0,1 1 0,-1 0 1,0-1-1,1 1 0,-1-1 0,1 0 0,-1 0 0,1 0 0,0 0 0,-1 0 1,1-1-1,0 1 0,0-1 0,0 0 0,-1 0 0,1 0 0,0 0 0,0 0 1,0 0-1,-1-1 0,1 0 0,0 1 0,2-2 0,5-1 35,-1-1 0,-1 1-1,1-2 1,0 1 0,-1-1 0,0 0-1,0-1 1,10-9 0,-5 2 46,-1-1 0,0 0-1,-1 0 1,0-2 0,-1 1 0,-1-1 0,-1 0-1,0-1 1,10-34 0,-18 51-90,0 0-1,0 0 1,-1 0-1,1 0 1,0 0-1,0 0 1,-1 0-1,1 0 1,0 0-1,0 0 1,-1 0-1,1 0 1,0 0-1,0 0 1,-1 0-1,1 0 1,0 1-1,0-1 1,0 0-1,-1 0 1,1 0-1,0 0 1,0 1-1,0-1 1,-1 0-1,1 0 1,0 0-1,0 1 1,0-1-1,0 0 1,0 0-1,0 1 1,0-1-1,-1 0 1,1 0-1,0 0 1,0 1-1,0-1 1,0 0-1,0 1 1,0-1-1,-7 16 2,0 0-1,1 1 0,-8 33 1,11-38-216,1-1 0,0 1 0,1 0 0,1-1 0,0 1 0,0 0 1,3 12-1,-2-20 159,0-1 1,0 1-1,0-1 0,0 0 1,0 1-1,1-1 1,0 0-1,-1 0 1,1 0-1,0 0 0,1 0 1,3 4-1,15 1-391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 16315,'2'-4'620,"14"-19"1263,-15 22-1743,0-1 1,-1 1-1,1 0 1,-1 0-1,1-1 1,-1 1-1,1 0 1,-1-1-1,0 1 1,1-1-1,-1 1 1,0-1-1,0 1 1,0 0-1,-1-3 1,1 4-63,-1 1 1,0-1-1,1 0 0,-1 0 1,0 1-1,1-1 0,-1 0 1,1 1-1,-1-1 0,0 1 1,1-1-1,-1 1 0,1-1 1,-1 1-1,1-1 0,0 1 1,-1-1-1,1 1 0,-1-1 1,1 1-1,0 0 1,0-1-1,-1 2 0,-15 29 242,1 2-1,2 0 0,1 1 1,-10 47-1,9-36-141,-2 13 103,-10 69-1,21-96-154,1 0-1,2 0 1,1 0 0,4 32 0,-3-57-106,0 0 0,0 0-1,1 0 1,0 0 0,0-1 0,0 1 0,1-1 0,-1 1 0,1-1-1,1 0 1,-1 0 0,1 0 0,5 5 0,-7-8-37,1 0 0,0 1 0,-1-1 0,1 0 1,0-1-1,1 1 0,-1 0 0,0-1 0,0 0 0,1 0 0,-1 0 1,0 0-1,1 0 0,-1-1 0,1 1 0,-1-1 0,1 0 0,-1 0 0,1 0 1,-1-1-1,1 1 0,-1-1 0,6-1 0,-6 1-3,-1-1 0,1 1-1,-1 0 1,1-1 0,-1 1-1,1-1 1,-1 0 0,0 1-1,0-1 1,1-1 0,-2 1-1,1 0 1,2-3 0,18-36 239,-19 35-346,12-28-36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 15195,'-18'19'352,"1"0"0,0 1 0,2 0 0,0 1 0,1 1-1,1 1 1,1 0 0,2 0 0,0 1 0,1 0 0,1 1 0,-5 35 0,11-50-247,0 0 0,2 1 1,-1-1-1,1 0 0,1 1 1,0-1-1,3 15 0,-3-22-68,0 1-1,0-1 0,0 0 0,1 1 1,-1-1-1,1 0 0,0 0 0,0 0 0,0 0 1,0 0-1,0-1 0,1 1 0,-1-1 0,1 1 1,0-1-1,0 0 0,0 0 0,0 0 1,0-1-1,0 1 0,0-1 0,1 1 0,-1-1 1,7 1-1,4 0 14,-1-1-1,1 0 1,0-1 0,-1-1-1,1 0 1,0-1 0,-1 0-1,0-1 1,1-1 0,-1 0-1,0-1 1,16-8 0,7-5 130,0-2 1,61-46-1,-96 65-174,40-29 301,40-40 0,-72 61-233,0 0 0,0-1 0,-1 0 0,-1 0 0,1 0 0,-2-1 0,1 0 1,-2-1-1,1 1 0,3-14 0,-8 22-45,0-1 1,0 1-1,-1-1 1,1 0-1,-1 0 1,0 1-1,0-1 1,0 0-1,-1 1 1,1-1 0,-1 0-1,0 1 1,0-1-1,0 0 1,0 1-1,0-1 1,-4-5-1,2 6-21,0-1 0,0 0 0,-1 1-1,1 0 1,-1-1 0,0 1 0,0 1 0,0-1-1,0 1 1,0-1 0,0 1 0,-6-1 0,-6-3-215,0 2 0,0 1 0,-1 0 0,1 0 1,-1 2-1,-28 1 0,-29 6-1663,66-5 1570,0 1 0,1 0 0,-1 0 0,0 1 0,1 0 0,-14 7 0,13-2-555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123 291 20788,'-11'7'286,"1"-1"0,0 2-1,0-1 1,1 1-1,0 1 1,1 0 0,-1 0-1,-12 20 1,17-23-268,1 0 0,0 1 0,0-1 0,0 1 0,1-1 1,0 1-1,0 0 0,1 0 0,0 0 0,0 0 0,1 0 0,0 0 0,0 0 1,0 0-1,1 0 0,0 0 0,2 7 0,-2-11-11,-1-1-1,1 1 1,0-1 0,0 1-1,0-1 1,0 1-1,0-1 1,1 0 0,-1 1-1,1-1 1,0 0 0,-1 0-1,1 0 1,0 0 0,0 0-1,0 0 1,0-1-1,1 1 1,-1-1 0,0 0-1,1 1 1,-1-1 0,1 0-1,-1 0 1,1-1 0,0 1-1,-1 0 1,1-1-1,0 0 1,-1 1 0,1-1-1,4-1 1,0 0 44,0 0 0,0 0 0,0-1 0,-1 0 0,1-1 1,-1 1-1,1-1 0,-1-1 0,0 1 0,0-1 0,9-7 0,0-2 135,-1-1-1,0-1 1,-1 0-1,0-1 1,-1-1-1,-1 0 1,11-22 0,-28 52-309,2 0 1,-1 1 0,2 0 0,-4 22 0,6-30 25,0 0 0,1 1 0,-1-1 0,1 0 0,1 0 0,-1 0 1,1 0-1,0 0 0,1 0 0,-1 0 0,1 0 0,0 0 0,4 6 0,-5-10 51,0 0 0,1 0 0,-1 0 0,1-1-1,-1 1 1,1 0 0,0-1 0,0 1 0,-1-1-1,1 0 1,0 1 0,1-1 0,-1 0-1,0 0 1,0 0 0,0-1 0,0 1 0,1-1-1,3 1 1,-1-1-16,-1 0 0,1 0 0,-1 0 1,1-1-1,-1 0 0,1 0 0,-1 0 0,0-1 0,7-3 0,4-2-47,-1-2 0,-1 1-1,1-2 1,18-17 0,-7 3 186,-1-2 0,-2 0 0,0-2 0,-2 0 0,24-43 0,-17 19 237,-2-1 1,24-76-1,-46 123-282,0-3 36,0 0-1,0 0 1,-1 0-1,2-19 1,-4 28-66,0-1 0,0 1-1,0 0 1,0-1 0,0 1 0,0 0 0,0 0 0,0-1 0,0 1 0,0 0 0,0 0 0,0-1 0,0 1-1,0 0 1,0 0 0,0 0 0,-1-1 0,1 1 0,0 0 0,0 0 0,0-1 0,0 1 0,0 0 0,-1 0-1,1 0 1,0 0 0,0-1 0,0 1 0,-1 0 0,1 0 0,0 0 0,0 0 0,-1 0 0,1 0 0,0 0-1,0-1 1,-1 1 0,1 0 0,0 0 0,0 0 0,-1 0 0,1 0 0,0 0 0,0 0 0,-1 0 0,1 0-1,0 0 1,0 1 0,-1-1 0,1 0 0,0 0 0,-1 0 0,-12 10 26,6 0-21,-1 1-1,1-1 1,1 2 0,0-1-1,0 1 1,-7 23 0,-16 80 26,21-74-27,1 1 0,-1 42 0,7-70-2,1 1 1,1 0-1,0-1 1,1 1-1,1-1 1,0 1-1,1-1 1,0 0-1,9 18 1,-10-27 2,-1 0 0,1 0-1,1 0 1,-1 0 0,1-1 0,5 6 0,-8-9-3,0 0-1,0 0 1,1 0-1,-1 0 1,0 0 0,1 0-1,-1 0 1,1-1-1,-1 1 1,1 0 0,0-1-1,-1 0 1,1 1-1,0-1 1,-1 0 0,1 0-1,0 0 1,-1 0-1,1 0 1,0 0 0,-1 0-1,1 0 1,0-1-1,-1 1 1,1-1 0,2 0-1,0-2 16,0 0 0,0 0-1,1 0 1,-2-1 0,1 0 0,0 1-1,-1-1 1,0 0 0,0-1 0,0 1-1,0 0 1,-1-1 0,1 0-1,2-8 1,1-5 62,0-1-1,5-31 1,-6 24 26,0-34 0,-5 50-80,0 1 1,0-1 0,-1 1 0,0-1-1,-1 1 1,-4-16 0,5 24-26,1 0-1,0 1 1,0-1-1,-1 0 1,1 0-1,0 0 1,-1 1 0,1-1-1,-1 0 1,1 0-1,-1 1 1,1-1-1,-1 1 1,0-1 0,1 0-1,-1 1 1,0-1-1,1 1 1,-1-1 0,-1 1-1,2 0-1,-1 0 0,1 0 0,-1 0 0,1 0 0,-1 0 0,1 0 0,-1 1 0,1-1 0,0 0 0,-1 0 0,1 1 0,-1-1 0,1 0 0,0 1 0,-1-1 0,1 0 1,0 1-1,-1-1 0,1 0 0,0 1 0,-1-1 0,1 1 0,0-1 0,0 1 0,-2 2-4,1 0 0,-1 1 0,1-1 0,0 0 0,1 1 0,-1-1 0,0 0 1,1 7-1,0-4 1,1 0 0,0 0 0,0 1 0,0-1-1,1 0 1,0 0 0,0 0 0,1 0 0,-1-1 0,1 1 0,1-1 0,-1 0 0,1 1 0,0-1 0,0-1 0,0 1 0,1-1 0,-1 1 0,1-1 0,0-1 0,1 1 0,-1-1 0,0 0 0,1 0 0,0 0 0,6 1-1,-1 0 2,0-1 0,0-1-1,0 0 1,1 0 0,-1-1-1,0-1 1,0 0 0,1 0-1,-1-1 1,0 0 0,0-1-1,0-1 1,0 0 0,12-4-1,-7 0-5,0 0 0,-1-1 0,0-1 0,0-1 0,-1 0 0,0 0 0,-1-1 0,0-1 0,-1 0 0,0-1 0,-1-1 0,14-21 0,-23 31 5,0 0 0,0 0 0,-1 0-1,1 0 1,-1 0 0,1-8-1,-2 11 5,0 1-1,0-1 0,0 1 0,1-1 0,-1 1 1,0 0-1,0-1 0,-1 1 0,1-1 0,0 1 0,0 0 1,0-1-1,0 1 0,0-1 0,0 1 0,-1 0 0,1-1 1,0 1-1,0 0 0,0-1 0,-1 1 0,1 0 1,0-1-1,-1 1 0,1 0 0,0-1 0,-1 1 0,0 0 2,0 0-1,0 0 1,0 0-1,0 0 1,0 0-1,0 1 0,0-1 1,0 0-1,0 1 1,0-1-1,0 0 1,0 1-1,0-1 1,0 1-1,1 0 0,-1-1 1,-1 2-1,-5 4 11,0 1 0,0 0 0,0 0 0,1 0 0,0 1-1,1 0 1,0 0 0,0 0 0,0 1 0,-3 11 0,3-7-15,0 1 0,1-1 0,1 1 0,0 0 0,1-1 0,0 23 0,1-33-41,1-1 0,1 1 0,-1 0 0,0 0 1,1 0-1,-1-1 0,1 1 0,0 0 0,0 0 1,0-1-1,0 1 0,1-1 0,-1 1 0,1-1 1,-1 1-1,1-1 0,2 2 0,-2-2 1,-1-1 1,1 0-1,0-1 0,-1 1 0,1 0 0,0 0 0,-1-1 0,1 1 1,0-1-1,0 0 0,-1 1 0,1-1 0,0 0 0,0 0 0,0 0 1,-1 0-1,1 0 0,0-1 0,0 1 0,0 0 0,-1-1 1,1 0-1,0 1 0,-1-1 0,1 0 0,0 0 0,-1 0 0,3-1 1,25-21-317,3-10-121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18108,'-14'-3'1752,"2"11"-1168,0 3-280,4 4 993,3 0-753,5 0-984,5 1-352,7-4 616,4 0-201,5 2-183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18252,'-29'13'1516,"6"-3"-318,0 1-1,-23 15 1,41-23-1028,0 0 0,0 1 0,0 0 0,1 0 0,0 0 0,-1 1 0,1 0 0,1-1 0,-1 1 0,1 1 0,0-1 0,0 0 0,-4 11 1,6-14-154,1-1 0,-1 0 0,1 1 0,0-1 1,-1 0-1,1 1 0,0-1 0,0 0 1,0 1-1,0-1 0,0 1 0,0-1 1,1 0-1,-1 1 0,0-1 0,1 1 1,-1-1-1,1 0 0,-1 0 0,1 1 1,0-1-1,-1 0 0,1 0 0,2 2 1,-2-1-14,1-1-1,1 0 1,-1 1 0,0-1 0,0 0 0,0 0 0,1-1-1,-1 1 1,0 0 0,1-1 0,-1 1 0,0-1 0,4 0-1,4 0-50,0 0-1,1-1 1,-1 0-1,0 0 1,17-6 0,34-17-235,7-3-53,-60 25 295,-1 0-1,1 0 1,0 0 0,0 1-1,0 1 1,13-1 0,-18 2 59,1 0 0,-1 0 0,1 0 0,-1 0 0,1 1 0,-1-1 0,0 1 0,0 0 0,0 0 0,0 0 0,0 0 0,0 0-1,-1 1 1,1-1 0,-1 1 0,0 0 0,0 0 0,0 0 0,3 5 0,-3-5 11,0 1 0,1-1 0,-1 1-1,1-1 1,0 0 0,-1 0 0,2 0-1,-1 0 1,0-1 0,0 1 0,1-1-1,-1 0 1,1 0 0,0 0 0,0-1-1,4 2 1,6-1-39,0-1-1,0-1 1,0 0-1,0-1 1,14-2-1,32-2-320,-48 5 197,0 0-29,1 0 0,20 3 1,-31-3 89,0 1 0,1-1 0,-1 1 0,0-1 1,1 1-1,-1 0 0,0 0 0,0 0 0,1 0 0,-1 0 1,0 1-1,0-1 0,0 1 0,-1-1 0,1 1 1,0 0-1,0 0 0,-1 0 0,3 3 0,-3 3-148,-1-8 215,0 0-1,0 0 0,0 0 1,0 0-1,0 0 1,0 0-1,0 1 0,0-1 1,0 0-1,0 0 1,0 0-1,0 0 0,0 0 1,0 0-1,0 0 1,0 0-1,0 1 0,0-1 1,0 0-1,0 0 0,0 0 1,0 0-1,0 0 1,0 0-1,0 0 0,0 0 1,0 0-1,0 0 1,0 1-1,0-1 0,0 0 1,0 0-1,0 0 1,0 0-1,0 0 0,-1 0 1,1 0-1,0 0 0,0 0 1,0 0-1,0 0 1,0 0-1,0 0 0,0 0 1,0 0-1,0 0 1,0 0-1,-1 0 0,1 0 1,0 0-1,0 0 1,0 0-1,0 0 0,0 0 1,0 0-1,0 0 1,0 0-1,0 0 0,-1 0 1,1 0-1,0 0 0,0 0 1,0 0-1,0 0 1,0 0-1,0 0 0,0 0 1,-8-10-283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18780,'-1'14'803,"0"-1"1,-2 1-1,1-1 1,-8 19-1,-4 27 1009,12-48-1551,1-6-168,0 1-1,0-1 0,0 1 1,1-1-1,0 1 0,0-1 1,0 1-1,0-1 1,1 1-1,0-1 0,1 1 1,2 6-1,-4-11-83,1 0 0,-1 0 0,1 0 0,-1-1 0,1 1-1,0 0 1,-1-1 0,1 1 0,0 0 0,0-1 0,-1 1 0,1-1 0,0 1 0,0-1 0,0 1 0,0-1 0,0 0 0,0 1 0,-1-1-1,1 0 1,0 0 0,1 0 0,1 0 0,-1 0 0,1 0 0,-1-1 0,0 1 0,1-1 0,-1 1 0,0-1 0,5-2 0,3-2 0,0-1 0,19-14-1,-23 15 7,84-73 48,-63 52-35,50-37-1,-74 61-27,1 0 1,-1 0-1,1 0 0,-1 0 0,1 0 0,0 1 0,0-1 0,0 1 0,5-1 1,-8 2-1,0 0 0,0 0 0,0 1 0,0-1 0,0 0 1,0 0-1,0 1 0,0-1 0,0 0 0,0 1 0,0-1 1,0 1-1,0 0 0,0-1 0,-1 1 0,1-1 0,0 1 1,0 0-1,0 0 0,-1 0 0,1-1 0,-1 1 1,1 0-1,0 0 0,-1 0 0,0 0 0,1 0 0,-1 0 1,1 0-1,-1 0 0,0 0 0,0 0 0,0 0 0,0 0 1,0 0-1,0 0 0,0 0 0,0 2 0,1 33 4,-7 68 0,0-5-145,6-98 114,0 1 0,0 0 0,0 0 0,0 0 0,0-1 0,0 1 0,1 0 0,-1 0 0,1-1 0,-1 1 0,1 0 0,0-1 0,-1 1 0,1 0 0,1 1 0,-1-3-22,-1 1-1,1-1 0,0 0 1,-1 1-1,1-1 0,-1 0 0,1 0 1,0 1-1,-1-1 0,1 0 0,0 0 1,-1 0-1,1 0 0,0 0 1,-1 0-1,1 0 0,-1 0 0,1 0 1,0 0-1,-1 0 0,1-1 0,0 1 1,-1 0-1,1 0 0,0-1 1,0 0-1,6-3-435,-1-1-1,1 1 1,-1-2 0,0 1 0,5-7 0,-7 8 302,68-71-1609,-30 30 657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100 504 14811,'-11'21'2600,"-18"22"1,16-25-998,-18 36 0,28-49-1435,1 1 1,0 0-1,0 0 0,0 1 1,0-1-1,1 0 0,0 1 0,1-1 1,-1 0-1,2 11 0,-1-16-143,0 0-1,0 1 1,0-1 0,0 0-1,0 0 1,1 0-1,-1 1 1,0-1-1,1 0 1,-1 0 0,1 0-1,-1 0 1,1 0-1,0 0 1,0 0-1,-1 0 1,1 0 0,0 0-1,0 0 1,0-1-1,0 1 1,0 0-1,0-1 1,1 2 0,0-2-11,0 1 1,0-1 0,0 0 0,-1 1 0,1-1 0,0 0 0,0 0-1,0-1 1,0 1 0,0 0 0,0-1 0,0 1 0,3-2-1,3-1-9,0-1-1,0 0 0,0 0 1,0-1-1,8-7 1,-7 4-13,0 0 1,0-1 0,-1 0 0,-1 0 0,0 0 0,0-1 0,0-1 0,-2 1 0,9-20 0,-7 11-130,-1 1 1,-1-1-1,0-1 1,-2 1-1,2-22 1,-5 39 101,1-6-321,0 11 165,6 13 20,-3-11 140,0-1 1,0 0-1,1 0 1,0 0-1,0 0 1,0-1-1,0 0 1,0 0 0,1 0-1,-1-1 1,1 0-1,0 0 1,-1 0-1,1-1 1,0 0-1,0 0 1,0 0 0,0-1-1,0 0 1,10-1-1,-1 0-9,0-1 1,-1 0-1,1-2 0,0 1 0,-1-2 1,0 0-1,17-9 0,-14 5 56,0-1-1,-1-1 1,0-1-1,0 0 1,-2-1-1,1-1 1,-2 0-1,0 0 1,22-34-1,-17 18 76,0-1-1,-3 0 0,0-1 1,16-59-1,-27 79-45,0 0 0,-1 0 0,-1 0 0,0 0 0,0-16 1,-6 11 29,4 16-73,0 1 0,0 0 0,0 0 0,0-1 0,-1 1 0,1 0 0,0 0-1,0 0 1,-1-1 0,1 1 0,0 0 0,0 0 0,-1 0 0,1-1 0,0 1 0,0 0-1,-1 0 1,1 0 0,0 0 0,-1 0 0,1 0 0,0 0 0,0 0 0,-1 0 0,1 0-1,0 0 1,-1 0 0,1 0 0,0 0 0,-1 0 0,-1 1 2,0 0 0,1 0 1,-1 1-1,0-1 0,1 1 1,-1-1-1,1 1 0,-1-1 0,1 1 1,0 0-1,0-1 0,-1 1 1,1 0-1,0 3 0,-17 34 12,3 1 0,1 1 0,3 0-1,1 1 1,-7 64 0,13-76-3,2 0 1,2 53-1,0-73-31,1 0 0,1 0 0,-1 0 0,2 0 0,-1 0 0,2-1 0,-1 1 0,1-1 0,0 0 0,1 0 0,0 0 0,7 9 1,-11-17-2,-1-1 1,1 1 0,-1 0 0,1-1 0,-1 1 0,1 0-1,-1-1 1,1 1 0,-1-1 0,1 1 0,0-1 0,0 1-1,-1-1 1,1 1 0,0-1 0,-1 0 0,1 1 0,0-1-1,0 0 1,0 0 0,-1 0 0,1 0 0,0 1 0,0-1-1,0 0 1,1-1 0,-1 1-6,-1-1-1,1 0 1,-1 1-1,0-1 1,1 0-1,-1 0 1,0 0-1,1 1 1,-1-1-1,0 0 0,0 0 1,0 0-1,0 0 1,0 0-1,0 1 1,0-1-1,0 0 1,0 0-1,0 0 1,0 0-1,-1 1 1,1-1-1,0 0 1,-1 0-1,1 0 1,-1 0-1,-14-35-206,-1 0 1,-35-54-1,1 3 703,44 74-356,-1 1 108,0-1 0,1 0-1,0 0 1,2-1-1,-7-25 1,11 38-199,-1 0-1,1 0 1,0-1-1,0 1 1,0 0 0,0 0-1,0 0 1,0-1 0,0 1-1,0 0 1,0 0 0,1 0-1,-1 0 1,0 0-1,1-1 1,-1 1 0,1 0-1,0 0 1,-1 0 0,1 0-1,0 0 1,-1 0 0,1 1-1,0-1 1,0 0 0,0 0-1,0 0 1,0 1-1,0-1 1,0 0 0,0 1-1,0-1 1,0 1 0,0-1-1,0 1 1,0 0 0,0 0-1,3-1 1,3 1 38,-1 0 0,1 0 0,0 0 0,0 1 0,10 3 0,-11-3-41,6 1-44,18 5-74,0-1 1,0-2-1,0-1 1,1-1-1,59-5 0,-4-14-36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208 339 15131,'-3'-6'325,"0"0"-1,0 0 1,-1 0 0,0 0-1,0 0 1,0 1-1,-1 0 1,-6-6-1,10 9-230,-1 1-1,0 0 1,0-1-1,0 1 1,0 0-1,0 0 1,0 0 0,0 0-1,-1 0 1,1 1-1,0-1 1,0 1-1,-1-1 1,1 1-1,0 0 1,0 0-1,-1 0 1,1 0-1,0 0 1,-1 1-1,1-1 1,0 1-1,0-1 1,-1 1-1,1 0 1,0 0-1,0 0 1,-3 2-1,-2 2 25,1 0-1,-1 0 0,1 1 0,0 0 1,1 1-1,0-1 0,0 1 0,0 0 0,1 0 1,0 0-1,0 1 0,1-1 0,-4 10 1,1 3-84,0-1 0,2 1 0,0 0 1,-2 27-1,5-29-36,0 0 1,1 0-1,1 0 1,1 0-1,1 0 0,5 21 1,-7-34 0,1 0 0,0-1 0,0 1 0,1 0 0,-1-1 0,1 1 0,0-1 0,0 0 0,0 0 0,1 0 0,4 4 0,-5-6 1,0 1 0,1-1-1,-1 0 1,1-1 0,-1 1-1,1 0 1,0-1 0,0 0-1,0 0 1,-1 0 0,1-1-1,0 1 1,0-1 0,0 0-1,0 0 1,6-1 0,-2 0 19,0-1 0,0 0 1,0-1-1,0 0 0,0 0 1,-1-1-1,1 0 0,-1 0 1,0 0-1,0-1 0,-1 0 1,1-1-1,-1 1 0,0-1 1,-1 0-1,1-1 0,5-9 1,-4 6 17,0 0 0,-1-1 0,-1 0 0,1 0 0,-2 0 0,0-1 1,0 1-1,-1-1 0,0 0 0,-1 0 0,1-15 0,-3 22 3,-1-1 0,1 1-1,-1 0 1,0-1-1,-1 1 1,1 0 0,-1 0-1,-3-6 1,5 10-34,-1-1 0,1 1 0,0 0 0,-1 0 1,1 0-1,-1 0 0,0 1 0,1-1 0,-1 0 1,0 0-1,1 0 0,-1 0 0,0 1 0,0-1 1,0 0-1,0 1 0,0-1 0,0 1 0,0-1 0,0 1 1,0-1-1,0 1 0,0-1 0,0 1 0,0 0 1,0 0-1,0 0 0,0 0 0,0 0 0,0 0 1,-1 0-1,1 0 0,0 0 0,0 0 0,0 0 0,0 1 1,0-1-1,0 0 0,0 1 0,0-1 0,0 1 1,0-1-1,0 1 0,-1 1 0,0-1-12,1 0 1,0 0-1,0 0 1,0 0-1,0 0 0,0 0 1,0 1-1,0-1 0,0 0 1,1 1-1,-1-1 0,0 1 1,1-1-1,-1 1 0,1-1 1,0 1-1,-1-1 0,1 1 1,0-1-1,0 1 1,0-1-1,0 1 0,0-1 1,0 1-1,0-1 0,1 1 1,-1-1-1,1 1 0,-1-1 1,2 3-1,-1-1-7,0-1 0,1 1 0,-1-1 0,1 0 0,0 1-1,-1-1 1,1 0 0,0 0 0,0-1 0,1 1 0,-1 0 0,0-1 0,0 1 0,1-1 0,-1 1 0,1-1-1,2 1 1,2-1-4,0 0 0,0 0-1,0-1 1,0 0 0,0 0 0,0 0-1,0-1 1,0 0 0,0-1-1,0 0 1,0 0 0,0 0 0,-1-1-1,1 0 1,-1 0 0,11-7-1,2-3-2,0 0-1,-1-2 1,30-29-1,-25 17 79,0 0-1,-2-2 1,0 0 0,-3-1-1,0-1 1,-2-1-1,-1 0 1,-2-1 0,-1-1-1,12-54 1,-33 162-4,0 75 1,9-140-51,-2 52 17,3-1 1,3 1-1,2 0 0,3-1 1,3 0-1,2-1 0,2-1 1,44 101-1,108 189-416,-163-338 378,11 26-57,-16-35 78,1 1 1,-1-1-1,1 1 0,-1-1 1,1 1-1,-1 0 1,0-1-1,0 1 1,0-1-1,0 1 1,0 0-1,0-1 1,0 1-1,-1-1 1,1 1-1,0-1 1,-1 1-1,0 1 1,0-2 7,0-1 0,1 0 0,-1 1 0,0-1 0,0 0 0,0 0 0,1 1 0,-1-1 0,0 0 0,0 0 0,0 0 0,1 0 0,-1 0 1,0 0-1,0 0 0,0 0 0,1 0 0,-1-1 0,0 1 0,0 0 0,0 0 0,1-1 0,-1 1 0,0 0 0,1-1 0,-1 1 0,0-1 0,1 1 0,-1-1 0,0 1 0,1-1 1,-2-1-1,-23-21 253,7 1-112,1-1 0,0-1 0,2-1 0,-13-27 0,-42-112 230,64 148-355,-34-100 147,35 101-146,2-1 1,0 1-1,1 0 1,0-1-1,1-26 1,1 38-45,1 1 0,0-1 0,-1 1-1,1 0 1,0-1 0,1 1 0,-1 0 0,1-1 0,-1 1 0,1 0 0,0 0 0,0 0 0,0 1 0,0-1-1,1 0 1,-1 1 0,1 0 0,0-1 0,-1 1 0,1 0 0,0 0 0,0 1 0,0-1 0,5-1-1,8-3-72,-1 1 0,1 1 0,0 1 0,18-2 0,-18 2 118,57-7-204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133 139 17436,'3'-7'438,"0"-1"1,0 0 0,-1 0-1,0 0 1,0-1-1,-1 1 1,0-10 0,0 16-310,-1-1 0,0 0 0,-1 1 0,1-1 0,0 0 0,-1 1 0,1-1 0,-1 0 0,0 1 0,0-1 0,0 1 0,0-1 0,0 1 0,-1 0 0,1-1 0,-1 1 0,0 0 1,1 0-1,-1 0 0,0 0 0,0 1 0,0-1 0,0 0 0,-1 1 0,-3-3 0,4 4-87,1-1 1,-1 0-1,1 1 1,-1-1 0,0 1-1,0 0 1,1 0-1,-1-1 1,0 1-1,0 0 1,1 1-1,-1-1 1,0 0-1,1 0 1,-1 1 0,0-1-1,1 1 1,-3 0-1,1 1-11,-1 0-1,1 0 1,0 0-1,0 0 1,0 1-1,0-1 1,1 1-1,-4 3 1,0 2-25,0 1 0,1 0 1,0-1-1,0 2 0,-5 13 0,7-11-11,-1 0 0,2 0 0,0 0 1,0 1-1,1-1 0,0 1 0,1-1 0,1 1 0,2 14 0,-2-22 2,0 0 0,0-1 0,1 1-1,-1-1 1,1 1 0,0-1 0,0 0 0,1 0-1,-1 0 1,1 0 0,6 7 0,-7-9 1,1 0 1,0 0-1,-1 0 0,1 0 1,0-1-1,0 1 1,0-1-1,0 0 1,1 0-1,-1 0 0,0 0 1,0 0-1,1-1 1,-1 1-1,0-1 0,1 0 1,-1 0-1,6-1 1,1-1 3,1-1-1,-1 1 1,0-2 0,0 1 0,0-2-1,-1 1 1,0-1 0,1-1 0,-2 1-1,1-2 1,-1 1 0,0-1 0,0 0-1,12-16 1,-7 8 22,-1 0 0,-1-1 0,-1 0 0,0-1 0,-1 0 0,-1-1 0,8-23 0,-13 27-29,-3 14 3,0 1 0,0-1-1,0 0 1,0 0 0,0 0-1,0 0 1,0 0-1,0 0 1,0 0 0,0 0-1,0-1 1,0 1 0,0 0-1,0 0 1,0 0 0,0 0-1,0 0 1,0 0-1,0 0 1,0 0 0,0 0-1,0 0 1,0 0 0,0 0-1,-1 0 1,1 0-1,0 0 1,0 0 0,-6 23-206,4-6-51,0 0 0,1 0 0,1 0 0,1 0 0,0 0 0,1 0 0,1 0 0,9 29 0,-10-39 114,1 1 0,1-1-1,-1 0 1,1 0-1,0 0 1,1-1 0,0 1-1,0-1 1,6 6 0,-6-8 154,-1 0 0,1-1 0,0 1 0,0-1 0,0-1 0,1 1 0,-1-1 0,0 1 0,1-1 0,0-1 0,-1 1 0,1-1 0,9 1 0,-6-2-92,-1 0 1,1 0-1,15-2 0,29-14-228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17884,'-8'18'311,"1"1"-1,0-1 1,1 2 0,1-1-1,1 0 1,1 1 0,1 0 0,0 28-1,2-40-257,0 0 1,1 0-1,0 0 0,1 0 0,-1 0 0,2 0 0,-1 0 0,1 0 0,0-1 0,1 1 0,0-1 0,0 0 0,1 0 0,-1-1 0,1 1 0,1-1 0,-1 0 0,1 0 0,0-1 0,1 1 1,-1-2-1,14 9 0,-13-10 27,1 0 0,-1 0 0,1 0 0,-1-1 0,1 0 0,0-1 0,0 0 1,-1 0-1,1-1 0,0 0 0,0 0 0,0 0 0,0-1 0,0-1 0,-1 1 1,1-1-1,0-1 0,-1 1 0,1-1 0,-1 0 0,0-1 0,0 0 0,-1 0 0,11-8 1,-10 7 36,-1-1 0,1 0 0,-1 0 0,0 0 0,0 0 0,-1-1 1,0 0-1,0 0 0,-1-1 0,0 1 0,0-1 0,-1 0 0,0 0 0,0 0 1,-1-1-1,0 1 0,0 0 0,-1-1 0,0 1 0,-1-1 0,0 0 1,-1-13-1,-1 14-25,0 0 1,-1-1-1,0 1 0,0 0 1,-1 1-1,0-1 1,0 1-1,-1-1 0,-7-8 1,9 12-74,0 0-1,0 0 1,-1 1 0,1-1 0,-1 1 0,0 0 0,0 0-1,0 1 1,0-1 0,0 1 0,-1 0 0,1 0 0,-1 0-1,1 1 1,-1-1 0,0 1 0,-8-1 0,13 2-24,0 0 0,-1 0 0,1 0 0,0 0 0,-1 0 0,1 0 0,0 0 0,0 0 0,-1 0 0,1 0 0,0 1 0,0-1 0,-1 0 0,1 0 0,0 0 0,0 0 0,-1 0 0,1 1 0,0-1 0,0 0 0,0 0 0,0 0 0,-1 1 0,1-1 0,0 0 0,0 0 0,0 1 0,0-1 0,0 0 0,-1 0 0,1 1 0,0-1 0,0 0 0,0 0 0,0 1 0,0-1 0,0 0 0,0 0 0,0 1 0,0-1 0,0 0 0,0 1 0,0-1 0,0 0 0,1 0 0,-1 1 0,0-1 0,0 0 0,0 0 0,0 1 0,0-1 0,0 0 0,1 0 0,-1 0 0,0 1 0,0-1 0,1 0 0,9 14-446,-4-9 332,1-1-1,0 0 0,1 0 0,-1 0 0,1-1 0,-1 0 0,1-1 0,14 4 0,-8-3-6,39 11-240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16796,'-2'2'266,"-1"-1"0,1 1 0,0 0 0,0 0 0,0 0 0,0 0 0,0 0 0,0 0 0,1 0 0,-1 1 0,1-1 0,-1 1 0,1-1 0,-2 5 0,3-5-172,0-1 1,0 1 0,0-1 0,0 1 0,0-1 0,0 1 0,0-1 0,1 1 0,-1-1 0,0 1 0,1-1-1,0 0 1,-1 1 0,1-1 0,0 0 0,-1 1 0,1-1 0,0 0 0,0 0 0,0 0 0,0 0 0,0 0-1,0 0 1,0 0 0,1 0 0,-1 0 0,0 0 0,0 0 0,1-1 0,1 1 0,3 2-37,0-1 0,1 0 1,-1-1-1,1 0 0,-1 0 0,1 0 1,0 0-1,-1-1 0,1-1 0,-1 1 1,1-1-1,0 0 0,-1 0 0,0-1 1,1 0-1,-1 0 0,0 0 0,0-1 1,0 0-1,0 0 0,0-1 0,-1 0 1,1 0-1,6-6 0,-11 9-46,0 0 0,0 0 0,0 0 0,0-1 0,0 1 0,0 0 0,0 0 0,0-1 0,-1 1 0,1 0 0,0-1-1,-1 1 1,1-1 0,-1 1 0,0 0 0,1-1 0,-1 1 0,0-1 0,0 1 0,0-1 0,0 1 0,0-1 0,0 0 0,-1 1 0,1 0 0,0-1 0,-1 1 0,1-1 0,-1 1 0,0-1 0,1 1-1,-1 0 1,0-1 0,-1 0 0,0 0 8,0-1 0,-1 1 0,1 0 0,-1 0 0,1 1-1,-1-1 1,0 0 0,0 1 0,0 0 0,0-1 0,0 1 0,0 1-1,0-1 1,-5-1 0,-1 2-3,1 0 1,-1 0-1,1 0 0,-1 1 1,1 0-1,-1 1 0,1 0 0,0 0 1,0 1-1,0 0 0,-14 7 1,16-6-23,0-1 1,0 1 0,0 0-1,0 1 1,1-1 0,-1 1-1,1 0 1,0 1 0,1-1-1,-1 1 1,1 0 0,0 0 0,1 0-1,-4 9 1,6-14 1,0 1 0,1 0 0,-1 0 0,0 0 0,1-1-1,-1 1 1,1 0 0,0 0 0,0 0 0,0 0 0,0 0 0,0 0 0,0-1 0,0 1 0,0 0 0,1 0 0,-1 0 0,1 0 0,0 0-1,-1-1 1,1 1 0,0 0 0,0-1 0,0 1 0,0 0 0,0-1 0,0 0 0,1 1 0,-1-1 0,1 1 0,-1-1 0,1 0 0,-1 0 0,1 0-1,2 1 1,4 2-12,-1-2 1,1 1-1,0-1 0,0 0 0,0-1 0,16 2 0,67-1-151,128-12-1,0-1 365,-217 12-162,-1-1 0,1 0-1,-1 0 1,1 0-1,-1 0 1,1-1-1,-1 1 1,1 0-1,-1-1 1,1 1 0,-1-1-1,0 1 1,1-1-1,-1 0 1,0 1-1,0-1 1,1 0-1,-1 0 1,0 0-1,0 0 1,0 0 0,0 0-1,1-2 1,-1 1 14,0 0 0,-1 0 0,1 0 0,-1 0 0,1 0 0,-1 0 0,0 0 0,0 0 0,0 0 0,0-1-1,0 1 1,0 0 0,-1 0 0,0-3 0,-3-6 99,0 0 0,-1 1-1,0-1 1,-11-17-1,-15-12-638,31 40 459,0-1 1,0 1-1,0 0 1,0 0-1,-1-1 1,1 1-1,0 0 1,0-1-1,0 1 1,0 0-1,0-1 1,0 1-1,0 0 1,0-1 0,0 1-1,0 0 1,0 0-1,0-1 1,0 1-1,0 0 1,0-1-1,1 1 1,-1 0-1,0-1 1,0 1-1,0 0 1,0 0 0,1-1-1,-1 1 1,0 0-1,0 0 1,0-1-1,1 1 1,-1 0-1,0 0 1,0 0-1,1 0 1,-1-1-1,0 1 1,1 0-1,-1 0 1,0 0 0,0 0-1,1 0 1,-1 0-1,0 0 1,1 0-1,-1 0 1,0 0-1,1 0 1,-1 0-1,1 0 1,17 0-986,-18 0 991,127 15-2859,-62-7 2016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94 18212,'-8'-2'339,"1"0"1,0 1 0,-1 0-1,1 0 1,-1 0-1,0 1 1,1 0 0,-1 1-1,1 0 1,-1 0-1,1 0 1,-1 1-1,1 0 1,0 1 0,-13 6-1,15-7-285,1 0 0,-1 0-1,1 1 1,-1 0 0,1 0 0,0 0-1,0 1 1,1-1 0,-1 1-1,1 0 1,0 0 0,0 0 0,0 1-1,0-1 1,1 1 0,-1-1 0,1 1-1,0 0 1,1 0 0,-1 0-1,1 0 1,0 0 0,0 9 0,1-12-47,-1 0 0,1 0 0,1 0 0,-1-1 0,0 1 0,0 0 0,1 0 0,-1-1 0,1 1 0,-1 0 1,1-1-1,0 1 0,0-1 0,-1 1 0,1-1 0,0 1 0,1-1 0,-1 1 0,0-1 0,0 0 0,3 2 0,-2-2-2,0 0-1,0 0 1,1 0-1,-1 0 0,0 0 1,1-1-1,-1 1 1,0-1-1,1 0 0,-1 0 1,1 0-1,-1 0 1,5-1-1,0 0-1,0 0 1,0-1-1,-1 0 0,1 0 0,-1-1 1,1 0-1,-1 0 0,0-1 1,0 1-1,6-6 0,-7 4 7,1 0-1,-1-1 1,0 1-1,0-1 1,0 0-1,-1 0 1,0-1-1,-1 1 1,1-1-1,-1 0 1,0 0-1,-1 0 1,0 0-1,3-13 1,-7 9-1,-5 13-6,-5 16-11,10-13-37,1 0 0,0-1 1,0 1-1,0 0 0,1 0 0,-1 0 1,1 0-1,0 0 0,0 0 1,1 0-1,0 0 0,1 4 0,-1-6-34,-1 0-1,1-1 1,1 1-1,-1 0 1,0-1-1,0 0 0,1 1 1,0-1-1,-1 0 1,1 0-1,0 1 1,0-2-1,0 1 0,0 0 1,1 0-1,-1-1 1,0 1-1,1-1 0,-1 1 1,1-1-1,-1 0 1,1 0-1,2 0 1,5 1-322,-1-1 1,1 0 0,0-1 0,-1 0 0,1 0-1,-1-1 1,1 0 0,0-1 0,-1 0 0,0-1-1,18-6 1,5-6-1821,56-32 0,-65 32 1882,0 0-1,-1-2 1,28-25-1,-91 86 6475,32-34-5307,1 1 0,-12 20 0,17-26-746,0 1 1,0-1 0,1 1 0,0 0 0,0 0 0,1 0 0,-1-1-1,1 1 1,0 1 0,1-1 0,0 0 0,0 0 0,0 0 0,1 0 0,-1 0-1,1 0 1,1 0 0,-1 0 0,5 9 0,8 11-125,1 1 1,2-2 0,0 0-1,30 30 1,-9-8-247,-7-8-144,31 53-1,-55-80 396,0 1-1,-1-1 1,0 1 0,-1 0-1,0 1 1,-2-1-1,1 1 1,-1 0 0,1 19-1,-4-29 91,0 0-1,-1 0 1,1 0-1,-1 0 1,0 0-1,0-1 1,0 1-1,-1 0 1,1 0-1,-1-1 1,0 1-1,0-1 1,0 1-1,0-1 1,-1 0-1,1 0 1,-1 0-1,0 0 1,0 0-1,0-1 1,0 1-1,0-1 1,-1 0 0,1 0-1,-1 0 1,-6 2-1,6-2 21,-1-1 0,0 1-1,0-1 1,0 0 0,0-1-1,0 1 1,0-1 0,0 0 0,0 0-1,0 0 1,0-1 0,0 0 0,0 0-1,0 0 1,0 0 0,0-1-1,1 0 1,-1 0 0,1 0 0,-1-1-1,-5-3 1,4 1-53,0-1-1,0 1 1,1-1 0,-1 0 0,1 0-1,0-1 1,1 1 0,0-1-1,0 0 1,0-1 0,-3-11-1,3 8-61,1 0-1,1-1 0,0 1 1,1-1-1,0 0 0,0 1 1,3-17-1,0 8-81,1 0-1,1-1 1,1 1-1,1 1 1,1-1-1,1 1 1,0 1-1,20-33 0,-15 32 9,0 1 0,2 0-1,0 1 1,27-23 0,75-49-122,-10 8 264,-96 72 36,0-1-1,-1 0 1,0-1 0,12-17-1,-20 24-22,0 1 0,0-1 0,0 0 0,0 0 0,-1 1 0,0-1 0,1 0 0,-1 0 0,0-5 0,-1 7-10,0 0-1,0 0 1,0 0-1,0 0 1,0-1-1,-1 1 1,1 0-1,-1 0 1,0 0-1,1 0 1,-1 0-1,0 0 1,0 1 0,0-1-1,-1 0 1,1 0-1,0 1 1,-3-4-1,1 3 13,1 0 0,-1 0 0,0 1 0,0-1 0,0 1 0,0-1 0,0 1 0,0 0 0,0 0 0,0 0 0,0 0 0,-1 1 0,1 0 0,0-1 0,0 1 0,-1 0 0,1 0 0,0 1 0,0-1 0,-1 1 0,1 0 0,0-1 0,0 1 0,0 1 0,0-1 0,-6 3 0,3-1-5,1 0 0,-1 1 0,0-1-1,1 1 1,0 0 0,0 1 0,0-1 0,0 1-1,1 0 1,0 0 0,0 0 0,-5 9 0,7-10-54,0 0 1,1 0 0,-1 0 0,1 0 0,0 0 0,0 0-1,0 1 1,1-1 0,0 0 0,0 0 0,0 1-1,0-1 1,0 0 0,1 0 0,0 1 0,0-1 0,0 0-1,0 0 1,1 0 0,0 0 0,0 0 0,0-1 0,0 1-1,0 0 1,1-1 0,-1 0 0,1 1 0,0-1 0,0 0-1,6 4 1,1 1-132,1 0 0,1-1 0,0 0-1,0-1 1,0-1 0,0 1 0,1-2 0,19 5 0,17 1-238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20820,'-8'11'1697,"-19"12"-1241,-2 4-176,-7 13 752,0 6-328,-1 5-328,2 1-128,7 0-87,5-2-49,10-10-232,2-6-241,6-11-463,4-11-256,4-12-296,4-11 960,6-21-305,2-9-271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99 15795,'-43'31'2111,"42"-31"-2085,1 0-1,0 0 0,0 1 0,0-1 0,-1 0 0,1 0 0,0 0 0,0 0 0,0 1 0,-1-1 0,1 0 0,0 0 0,0 0 0,0 1 0,0-1 0,0 0 0,-1 0 0,1 1 0,0-1 0,0 0 0,0 0 0,0 1 0,0-1 1,0 0-1,0 1 0,0-1 0,0 0 0,0 0 0,0 1 0,0-1 0,0 0 0,0 0 0,0 1 0,0-1 0,1 0 0,9 4 787,23-4 296,284-28 1957,196-14-1597,1274-29-1376,-1360 82-180,-331-2 135,-1 3 0,132 34-1,-205-40-19,-1 0 0,0 1-1,-1 2 1,1 0 0,-2 1-1,1 1 1,-1 0 0,31 26-1,-41-27-227,-14-11-250,-18-18-286,-4-14 506,-4-10-101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319 311 18420,'5'-5'225,"1"-1"0,-1-1 0,0 1 1,-1-1-1,0 1 0,0-1 0,0-1 0,-1 1 0,0 0 1,0-1-1,-1 1 0,2-11 0,-3 12-82,-1 0-1,1 0 1,-1 0 0,0 0-1,-1 0 1,1 0 0,-1 0-1,0 0 1,-1 1-1,0-1 1,0 0 0,0 1-1,0 0 1,-1-1 0,0 1-1,0 0 1,-5-6-1,2 4-68,1 2 0,-1-1-1,0 1 1,-1 0-1,1 0 1,-1 1 0,0-1-1,0 2 1,-1-1-1,1 1 1,-1 0 0,0 1-1,0-1 1,1 1-1,-1 1 1,-1 0 0,1 0-1,-9 1 1,6-1-94,0 2 0,0 0 0,1 0 0,-1 1-1,0 0 1,0 1 0,1 0 0,0 1 0,-1 0 0,2 1 0,-1 0 0,-17 12 0,22-14-19,1 1 0,0 0-1,0 0 1,0 0 0,1 0-1,-1 1 1,1-1 0,0 1 0,0 0-1,-2 6 1,4-9 13,1-1 1,0 1-1,-1-1 0,1 0 1,0 1-1,-1-1 0,1 1 1,0-1-1,0 1 0,0-1 0,1 1 1,-1-1-1,0 1 0,0-1 1,1 0-1,-1 1 0,2 2 1,-1-3-8,0 1 1,1-1 0,-1 1 0,1-1-1,-1 0 1,1 1 0,-1-1 0,1 0-1,0 0 1,-1 0 0,1-1 0,0 1-1,0 0 1,0 0 0,0-1 0,0 0-1,2 1 1,22 3-419,-1-2-1,50-1 1,-50-2 196,0 2 0,0 0 0,28 6 0,-44-6 203,-1 2 0,0-1-1,0 1 1,0 0-1,0 1 1,-1 0 0,1 0-1,-1 0 1,0 1-1,0 0 1,-1 1 0,1 0-1,7 8 1,-6-3 24,-1 0 1,1 1-1,-2-1 0,0 1 1,0 1-1,-1-1 1,-1 1-1,0 0 0,0 0 1,-2 0-1,1 0 1,-2 1-1,1 21 0,-3 1 147,-1 1-1,-1-1 0,-16 66 0,-15 16 630,30-107-595,0 0 0,-1 0 1,0-1-1,-1 0 0,0 0 0,0-1 0,-1 1 0,-12 12 0,18-21-122,0 0 0,0 0-1,-1 0 1,1 0-1,0-1 1,0 1 0,-1 0-1,1 0 1,0-1 0,-1 1-1,1-1 1,-1 1 0,1-1-1,-1 0 1,1 1 0,-1-1-1,1 0 1,-1 0 0,1 0-1,-1 0 1,-1-1 0,2 1-23,0-1 0,0 1 0,0-1-1,0 1 1,0-1 0,1 0 0,-1 1 0,0-1 0,0 0 0,1 0 0,-1 0 0,0 0 0,1 1 0,-1-1 0,1 0 0,-1 0-1,1 0 1,0 0 0,-1 0 0,1 0 0,0-1 0,0 1 0,-1 0 0,1 0 0,0 0 0,0 0 0,0 0 0,0 0 0,1 0-1,-1-2 1,2-9-3,0 1 0,1-1 0,0 1 0,1 0 0,0-1 0,7-11 0,40-66 42,-41 71-37,312-429 56,-312 433-127,-7 9 13,-1 1-1,1 0 0,0 1 1,0-1-1,1 0 1,-1 1-1,7-5 0,-26 48-397,12-30 400,-1-1 39,1 0-1,0 0 0,1 1 0,0 0 1,1-1-1,-1 1 0,2 0 1,-1 14-1,2-24 15,0 1 0,0 0 0,0 0 0,0-1 0,0 1-1,0 0 1,0 0 0,0 0 0,0-1 0,0 1 0,0 0 0,1-1 0,-1 1 0,0 0 0,1 0 0,-1-1 0,1 1 0,-1 0 0,0-1 0,1 1 0,-1-1-1,1 1 1,0-1 0,-1 1 0,1-1 0,-1 1 0,2 0 0,-1-1 3,0 0 1,0 0-1,0 0 0,0 0 0,0-1 1,0 1-1,0 0 0,0 0 1,0-1-1,0 1 0,0-1 0,0 1 1,0-1-1,0 1 0,0-1 1,1 0-1,4-4 49,0 0 1,0-1 0,-1 1-1,5-8 1,-3 3 82,0-1 0,-1-1 1,0 1-1,-1-1 1,0 0-1,-1-1 0,-1 1 1,0-1-1,0 1 0,-1-1 1,-1 0-1,0 0 1,-1 0-1,0 0 0,-1 0 1,-1 1-1,0-1 1,0 0-1,-1 1 0,-10-25 1,13 37-140,-1-1 1,1 1 0,0-1 0,-1 1 0,1-1 0,0 0-1,-1 1 1,1-1 0,0 0 0,0 1 0,0-1 0,-1 0-1,1 1 1,0-1 0,0 0 0,0 1 0,0-1 0,0 0-1,0 1 1,1-1 0,-1 0 0,0 1 0,0-1 0,0 0-1,1 1 1,-1-1 0,0 1 0,1-1 0,-1 0-1,0 1 1,1-1 0,-1 1 0,1-1 0,-1 1 0,1-1-1,-1 1 1,1-1 0,-1 1 0,1 0 0,-1-1 0,1 1-1,0 0 1,-1-1 0,1 1 0,0 0 0,-1 0 0,1 0-1,1-1 1,3 1-24,1 0 0,-1 0 0,1 1 0,0 0 0,5 1 0,0 0-14,49 7-634,1-2-1,1-4 1,64-3-1,-56-9 173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75 18340,'1'-1'92,"0"-1"0,-1 1 0,1-1 0,-1 1 0,1-1 0,-1 1 0,1-1 0,-1 1 0,0-1 0,0 1 0,1-1 0,-1 0 1,0 1-1,-1-1 0,1 1 0,0-1 0,0 1 0,-1-1 0,1 1 0,-1-1 0,1 1 0,-2-2 0,1 0 28,-1 1 1,0 0-1,0-1 1,0 1-1,0 0 0,0 0 1,0 0-1,0 1 1,-1-1-1,1 0 1,-5-1-1,2 1-11,1 0 0,-1 0 0,1 0-1,-1 1 1,0 0 0,0 0 0,1 0 0,-1 1 0,0-1 0,0 1-1,0 0 1,0 0 0,0 1 0,0 0 0,-5 1 0,4 1-91,1 0 0,-1 0 0,1 1 1,0 0-1,0 0 0,0 0 0,1 1 1,-1-1-1,1 1 0,0 0 0,0 1 0,1-1 1,0 0-1,0 1 0,0 0 0,-4 11 1,3-6-18,1 0 0,0 0 1,1 0-1,0 0 1,1 0-1,0 0 1,1 0-1,2 21 0,-2-27-4,0-1 0,1 0 0,0 0-1,0 0 1,0 0 0,1 0-1,0-1 1,-1 1 0,1 0-1,0-1 1,1 1 0,-1-1-1,0 0 1,1 0 0,0 0-1,0 0 1,0 0 0,0 0 0,0-1-1,1 1 1,-1-1 0,7 3-1,-4-3-1,1 0-1,-1-1 1,0 1-1,0-1 0,1-1 1,-1 1-1,0-1 1,1 0-1,-1-1 0,1 0 1,-1 0-1,0 0 1,0 0-1,8-4 0,-2 1 22,-1-1-1,1-1 0,-1 0 1,0 0-1,0-1 0,-1 0 1,0-1-1,-1-1 0,1 1 0,9-13 1,-14 14 31,1 1 1,-1-2-1,0 1 1,0-1-1,-1 1 1,0-1-1,0 0 1,-1-1-1,0 1 1,-1-1-1,0 1 1,0-1-1,0 0 1,-1 1-1,-1-14 1,0 20-33,0 1 1,0-1-1,0 0 1,0 0-1,-1 0 1,1 1-1,-1-1 1,1 0-1,-1 0 1,0 1 0,0-1-1,0 1 1,0-1-1,0 1 1,0-1-1,0 1 1,0-1-1,0 1 1,-1 0-1,1 0 1,-3-2-1,3 2-11,0 1-1,-1 0 0,1-1 0,0 1 0,0 0 1,0 0-1,0 0 0,-1 0 0,1 0 0,0 0 1,0 0-1,0 0 0,-1 1 0,1-1 0,0 0 1,0 1-1,0-1 0,0 1 0,0-1 0,0 1 1,0-1-1,0 1 0,0 0 0,0 0 0,0-1 1,0 1-1,0 0 0,0 0 0,1 0 0,-1 0 1,-1 1-1,-2 5-8,0-1 1,0 1-1,1 0 1,0 0-1,0 0 0,0 1 1,1-1-1,0 1 1,1-1-1,0 1 1,-1 11-1,2-16 4,0 1 0,0 0 0,1-1-1,-1 1 1,1-1 0,0 1 0,0 0 0,0-1-1,0 0 1,1 1 0,2 4 0,-3-6 0,1 0 1,0 0-1,-1-1 1,1 1-1,0 0 1,0-1-1,0 1 1,0-1-1,0 1 1,0-1-1,0 0 1,0 0-1,1 0 1,-1 0-1,0-1 1,1 1-1,-1-1 1,4 1-1,2 0 1,0-1 0,-1 0 1,1-1-1,0 0 0,-1 0 0,1 0 0,-1-1 1,1 0-1,-1-1 0,0 0 0,11-5 0,-4 0 14,-1 0 0,-1 0-1,0-1 1,22-22 0,-34 31-10,0 0-1,1 0 1,-1 0 0,0 0 0,0 0 0,1 0 0,-1-1 0,0 1-1,0 0 1,0 0 0,1 0 0,-1-1 0,0 1 0,0 0 0,0 0-1,0-1 1,1 1 0,-1 0 0,0 0 0,0-1 0,0 1 0,0 0-1,0 0 1,0-1 0,0 1 0,0 0 0,0-1 0,0 1 0,0 0-1,0 0 1,0-1 0,0 1 0,0 0 0,0-1 0,0 1 0,0 0-1,0 0 1,-1-1 0,1 1 0,0 0 0,0 0 0,0 0 0,0-1-1,0 1 1,-1 0 0,1 0 0,0-1 0,0 1 0,-1 0 0,1 0-1,0 0 1,0 0 0,0 0 0,-1-1 0,1 1 0,0 0 0,-1 0-1,1 0 1,0 0 0,0 0 0,-1 0 0,1 0 0,-22-2-1008,22 2 987,6 6-1516,2-4 1054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 15827,'0'0'61,"0"-1"0,0 1-1,0 0 1,0-1-1,1 1 1,-1 0-1,0-1 1,-1 1 0,1-1-1,0 1 1,0 0-1,0-1 1,0 1-1,0 0 1,0-1 0,0 1-1,0 0 1,-1-1-1,1 1 1,0 0-1,0-1 1,0 1 0,-1 0-1,1-1 1,0 1-1,0 0 1,-1 0 0,1-1-1,0 1 1,-1 0-1,-9 5 891,-8 21 584,14-15-1219,0 0 1,0 1-1,1 0 1,1 0-1,-2 18 0,3-25-312,1 0 1,0 0-1,0 0 0,0 0 0,0 0 1,1 0-1,0-1 0,0 1 0,1 0 0,-1 0 1,1-1-1,0 1 0,0-1 0,0 1 0,1-1 1,3 5-1,-4-7-4,0 0 0,1 0 0,-1 0 0,0-1 1,1 1-1,-1 0 0,1-1 0,-1 0 0,1 0 1,0 0-1,-1 0 0,1 0 0,0 0 0,0-1 0,5 1 1,-2-1 6,0 0 1,0 0-1,0-1 1,0 0-1,0 0 1,0 0 0,7-4-1,3-2 61,0 0-1,0-1 1,-1-1 0,20-15-1,-10 3 217,-1-1 1,0-2-1,29-38 0,-47 54-206,-6 8-69,1 0 0,-1 0-1,0-1 1,0 1 0,0 0 0,0 0-1,0-1 1,0 1 0,1 0 0,-1 0-1,0 0 1,0-1 0,0 1 0,1 0-1,-1 0 1,0 0 0,0 0-1,1 0 1,-1-1 0,0 1 0,0 0-1,1 0 1,-1 0 0,0 0 0,0 0-1,1 0 1,-1 0 0,0 0 0,0 0-1,1 0 1,-1 0 0,0 0 0,0 0-1,1 0 1,-1 0 0,0 0 0,1 0-1,-1 0 1,0 1 0,3 11 119,-5 29-128,2-32 33,-2 11-35,2-1 0,0 1 0,2 0-1,7 38 1,-7-52 2,0 1 0,0 0-1,1-1 1,0 1 0,0-1-1,0 0 1,8 10 0,-8-13 2,-1 0 1,1 0 0,0-1 0,0 1 0,0-1 0,0 0-1,0 1 1,0-2 0,1 1 0,-1 0 0,1-1 0,0 1-1,-1-1 1,1 0 0,4 0 0,-2 0 26,-1-1 0,0-1 0,0 1 0,1-1 0,-1 0 0,0 0 0,0-1 0,0 1 0,0-1 0,0 0 0,-1 0 0,1-1 0,-1 1 0,1-1 0,-1 0 0,0-1 0,7-5 0,1-3 132,-1 1 1,-1-1 0,0-1 0,14-21 0,-19 25-64,0 0-1,-1 0 1,1-1 0,-2 0 0,1 0 0,-2 0 0,1 0-1,-1-1 1,0-11 0,-1 19-80,-1 0 0,0 0 0,0 0 1,0-1-1,-1 1 0,1 0 0,-1 0 0,0 0 0,0 0 0,0 0 1,0 0-1,0 0 0,-1 0 0,1 0 0,-1 0 0,1 1 0,-1-1 1,0 1-1,-1-1 0,1 1 0,0 0 0,0 0 0,-1 0 0,0 0 1,1 0-1,-1 0 0,0 1 0,0-1 0,0 1 0,0 0 0,0 0 1,0 0-1,-5-1 0,4 2-44,1-1-1,-1 1 1,1 0 0,-1 0 0,0 0 0,1 1-1,-1-1 1,-3 2 0,6-2-11,0 0 0,1 0 0,-1 0 0,0 1 0,1-1 0,-1 0 0,0 1 0,1-1 0,-1 0 0,1 1 0,-1-1 0,0 0 0,1 1 0,-1-1 0,1 1 0,-1-1 0,1 1 0,0 0 0,-1-1 0,1 1 0,0-1 0,-1 1 0,1 0 0,0-1 0,-1 1 0,1 0 0,0-1 0,0 1 0,0 0 0,0-1 0,0 1 0,0 0 0,0 0 0,0-1 0,0 1 0,0 0 0,0-1-1,0 1 1,0 0 0,1-1 0,-1 1 0,0 0 0,1-1 0,-1 1 0,0 0 0,1-1 0,0 2 0,1 1-14,1 0 0,0-1 0,0 1 0,0-1 0,1 1 0,-1-1 0,1 0-1,-1 0 1,1 0 0,0-1 0,-1 1 0,1-1 0,0 0 0,4 1 0,24 3-443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15859,'-2'7'245,"0"0"0,0 1 0,0-1-1,1 0 1,1 1 0,-1-1 0,1 1-1,1 11 1,0 11 180,-10 516 5008,9-539-5368,0 4 64,0-1-1,1 0 0,1 11 1,3-12 41,0-12-60,2-14-21,0-34-14,-3 0 0,-1-73 1,-3 112-73,0 11-5,0 0-1,-1 0 1,1 0-1,0 0 0,0 0 1,0 0-1,1 0 1,-1 1-1,0-1 0,0 0 1,0 0-1,1 0 0,-1 0 1,0 0-1,1 0 1,-1 1-1,1-1 0,-1 0 1,1 0-1,-1 1 1,1-1-1,0 0 0,-1 1 1,2-2-1,-1 2-12,1 0 1,0-1-1,-1 1 0,1 0 0,-1 0 1,1 0-1,0 0 0,-1 0 0,1 0 1,2 1-1,17 0-72,-8-4 63,0 0 0,0 0-1,-1-1 1,1-1 0,-1 0 0,0-1 0,-1 0 0,1 0 0,-1-2 0,-1 1 0,1-1 0,-1-1 0,10-11 0,-4 3 32,0-2 0,-1 0 0,0-1 0,-2 0 0,-1-1 0,12-26 1,-18 32 9,0 0 0,-1-1 0,5-23 0,-9 34-15,0-1 0,0 1 0,0 0 0,-1-1 0,0 1 0,0-1 0,-1 1 0,0 0 0,1-1 0,-2 1 0,1 0 0,-1-1 0,1 1 0,-4-5 0,4 9-3,1-1 0,-1 1 0,0 0-1,0 0 1,0 0 0,1 0 0,-1 0 0,0 0 0,0 0 0,-1 0 0,1 1 0,0-1-1,0 0 1,0 1 0,0-1 0,-1 1 0,1-1 0,0 1 0,0-1 0,-1 1-1,1 0 1,-3-1 0,2 2-1,-1-1 0,1 0 0,0 1 0,-1-1 0,1 1 0,-1 0 0,1 0 0,0 0 0,0 0 0,-1 0 0,-2 3 0,-3 3-3,-1 0 0,1 0-1,0 1 1,-10 14 0,5-5 6,1 1 1,1-1-1,1 2 0,0 0 1,2 0-1,0 1 0,1-1 1,1 2-1,1-1 1,0 1-1,2 0 0,-1 28 1,3-45-7,1 0 0,0 0 0,0 0 0,0 0 1,1 0-1,0 0 0,-1 0 0,1 0 1,1 0-1,-1-1 0,0 1 0,1 0 0,0-1 1,0 1-1,0-1 0,0 0 0,1 1 1,-1-1-1,1 0 0,0-1 0,0 1 0,0 0 1,0-1-1,0 1 0,1-1 0,-1 0 1,1 0-1,-1-1 0,1 1 0,0-1 0,-1 1 1,1-1-1,0-1 0,0 1 0,8 0 1,16 2-124,31-1 0,-32-2 19,0 1-1,30 5 0,-50-5 86,0 1 0,1 0 0,-1 0 0,-1 1 0,1-1 0,0 1 0,0 1 0,-1-1 0,0 1 0,0 1 0,0-1 0,7 7 0,-10-7 9,-1-1 1,1 1-1,-1-1 1,1 1 0,-1 0-1,0 0 1,-1 0-1,1 0 1,-1 0-1,0 0 1,0 0-1,0 1 1,0-1 0,-1 0-1,0 1 1,0 6-1,5 30-1167,0-33 993,3-5-89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17476,'-3'89'2748,"0"-60"-2210,2 0 1,1 1 0,1-1-1,2 0 1,6 33 0,-8-58-491,0 0 1,1-1-1,-1 1 1,1 0-1,-1-1 1,1 1-1,0-1 1,0 1-1,1-1 1,-1 0 0,1 0-1,-1 0 1,1-1-1,5 5 1,-6-6-14,0 0 0,0 0 1,0 0-1,0 0 1,1-1-1,-1 1 1,0 0-1,1-1 0,-1 0 1,1 0-1,-1 0 1,0 0-1,1 0 1,-1 0-1,0 0 0,1-1 1,-1 1-1,0-1 1,1 0-1,-1 1 1,0-1-1,0 0 0,0 0 1,4-3-1,4-3 76,-1 1 1,-1-1-1,1-1 0,-1 0 0,-1 0 0,0-1 0,0 1 0,11-19 0,-13 19-110,-1 0 0,0 0 0,0-1 0,0 1 0,-1-1 0,-1 0-1,1 0 1,-1 0 0,-1 0 0,1-18 0,-2 26-8,0 0 1,0 0-1,0 0 0,0 1 1,0-1-1,0 0 1,0 0-1,0 0 0,-1 1 1,1-1-1,0 0 1,-1 0-1,1 1 0,0-1 1,-1 0-1,1 1 1,-1-1-1,1 0 0,-1 1 1,1-1-1,-1 1 0,0-1 1,1 1-1,-1-1 1,0 1-1,0-1 0,0 1-3,-1-1-1,1 1 1,-1 0-1,1 0 1,-1 0-1,1 0 0,0 0 1,-1 0-1,1 1 1,-1-1-1,1 0 1,0 1-1,-3 0 0,-3 2-28,0 1-1,0 0 0,-12 8 0,14-8 33,-1 0 0,1 1-1,1-1 1,-1 1 0,1 0-1,0 0 1,-7 9 0,11-14 5,0 0 1,0 1-1,0-1 1,0 0-1,0 0 1,0 0-1,0 0 1,0 0-1,0 0 1,0 0-1,0 0 0,0 1 1,0-1-1,-1 0 1,1 0-1,0 0 1,0 0-1,0 0 1,0 0-1,0 0 1,0 0-1,0 1 1,0-1-1,0 0 1,1 0-1,-1 0 1,0 0-1,0 0 1,0 0-1,0 0 0,0 1 1,0-1-1,0 0 1,0 0-1,0 0 1,0 0-1,0 0 1,0 0-1,0 0 1,0 0-1,0 0 1,1 0-1,-1 0 1,0 1-1,0-1 1,0 0-1,0 0 0,0 0 1,0 0-1,0 0 1,0 0-1,1 0 1,8-2-64,8-5-47,-8 0-108,0 0 1,0 0-1,0-1 0,-1 0 0,10-14 0,-11 13-360,0 1 0,1-1 0,0 1 0,0 1 0,18-13 0,-8 11-214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31 18316,'0'-2'162,"-1"0"-1,0 0 1,0 0 0,-1 1 0,1-1-1,0 0 1,0 0 0,-1 1 0,1-1-1,-1 1 1,0 0 0,1-1 0,-1 1 0,0 0-1,0 0 1,0 0 0,0 0 0,0 0-1,0 0 1,0 1 0,0-1 0,0 1-1,0 0 1,0-1 0,0 1 0,0 0-1,-4 0 1,-1 0-12,1 1-1,0 0 1,0 0 0,0 0-1,-1 0 1,1 1 0,0 0-1,-7 4 1,-3 3-127,1 2-1,0 0 1,1 0 0,0 1-1,1 1 1,0 1 0,1 0-1,0 0 1,1 1 0,1 0-1,1 1 1,0 0 0,-12 32-1,19-45-28,1 1 0,0 0-1,0 0 1,0 0 0,0 0 0,1 1-1,0-1 1,0 0 0,0 0-1,0 0 1,0 0 0,2 5-1,-1-7 4,0 0-1,-1 0 1,1-1-1,0 1 0,1 0 1,-1-1-1,0 1 1,0-1-1,1 0 0,-1 1 1,1-1-1,-1 0 1,1 0-1,-1 0 0,1 0 1,0 0-1,-1 0 1,1 0-1,0 0 0,0-1 1,0 1-1,0-1 1,0 0-1,-1 1 0,1-1 1,0 0-1,4 0 1,3-1-4,1 1-1,0-1 1,-1-1 0,1 0 0,-1 0 0,0-1 0,1 0 0,-1-1 0,0 0 0,9-6 0,6-4 25,-2-1 0,31-25 0,-43 32 15,0-1 0,-1 0 0,0-1 0,-1 1 1,0-2-1,0 1 0,-1-1 0,-1 0 1,0 0-1,0-1 0,-1 0 0,4-15 1,-9 19 79,-5 10-47,-4 10-17,5-6-41,1 0 0,0 1 1,0-1-1,1 1 0,0 0 1,0 0-1,1-1 0,0 1 1,0 0-1,0 0 0,1 0 1,0 1-1,1-1 1,2 12-1,-2-14-54,0 0-1,0 0 1,1 0-1,0 0 1,0 0 0,1 0-1,-1-1 1,1 1 0,0-1-1,0 0 1,0 0 0,1 0-1,0 0 1,-1-1 0,1 1-1,1-1 1,-1 0 0,0 0-1,1 0 1,6 2-1,-1-1-213,1 0 0,-1-1-1,1 0 1,0-1 0,0 0-1,0-1 1,14 0-1,9-4-253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16988,'5'13'410,"-1"0"1,-1 0-1,0 0 0,-1 0 1,0 1-1,-1-1 1,-1 17-1,1-2 298,4 237 1163,4 72-589,-8-323-1221,-1-10-47,0-1-1,0 1 1,0 0 0,0 0 0,1 0 0,-1 0 0,1-1 0,0 1 0,1 0 0,-1-1-1,0 1 1,5 6 0,-6-10-17,0 0 0,0 0-1,0 0 1,0 0 0,0 0 0,0 0-1,0 0 1,0 0 0,0 0 0,0 0 0,0 0-1,1 0 1,-1 0 0,0 0 0,0 0-1,0 0 1,0 0 0,0 0 0,0 0-1,0 0 1,0 0 0,0 0 0,0 0-1,0 0 1,0 0 0,1 0 0,-1 0-1,0 0 1,0 0 0,0 0 0,0 0-1,0 0 1,0 0 0,0 0 0,0 0-1,0 0 1,0 0 0,0 0 0,0 0-1,0 0 1,1 0 0,-1 0 0,0 0-1,0 0 1,0 0 0,0 0 0,0-1-1,0 1 1,0 0 0,0 0 0,0 0-1,0 0 1,0 0 0,0 0 0,0 0-1,0 0 1,0 0 0,0 0 0,0 0-1,0 0 1,0-1 0,1-8-234,-3-13-285,-7-7-385,0 0 1,-1 1-1,-2 0 0,-18-30 1,0 7 70,-44-56 1,74 106 915,-1 1-1,1 0 1,0-1 0,-1 1 0,1 0-1,-1-1 1,1 1 0,0-1-1,-1 1 1,1-1 0,0 1 0,0-1-1,-1 1 1,1-1 0,0 1-1,0-1 1,0 1 0,0-1 0,-1 1-1,1-1 1,0 0 0,0 1-1,0-1 1,0 1 0,0-1-1,1 0 1,13 1 1854,1 1-1334,34 1 644,-3 1-1471,48-5 1,-79 1 44,1-1 0,-1-1 1,1 0-1,-1-2 0,0 1 1,28-14-1,12-13-308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4 155 14563,'-1'16'896,"0"-9"-527,0 0-1,1-1 0,0 1 1,0 0-1,3 12 1,-3-17-280,1 0 1,-1 0-1,1-1 1,0 1-1,0 0 1,-1-1 0,1 1-1,0-1 1,1 1-1,-1-1 1,0 0-1,0 1 1,1-1 0,-1 0-1,0 0 1,1 0-1,-1 0 1,1 0 0,0 0-1,-1 0 1,1-1-1,0 1 1,-1 0-1,1-1 1,0 0 0,0 1-1,2-1 1,2 0 48,-1 0 0,1 0 1,0 0-1,-1-1 0,1 0 1,-1 0-1,1-1 0,-1 0 1,1 0-1,-1 0 0,0 0 0,7-5 1,3-2 250,-1 0-1,24-22 1,-26 20-130,0 0 0,-2-1-1,16-20 1,-23 27-197,0 1 0,0 0-1,-1-1 1,0 1 0,1-1 0,-2 0-1,1 0 1,0 0 0,-1 0 0,0 0 0,0 0-1,-1 0 1,0 0 0,1-1 0,-2-4-1,1 8-49,0 0 0,-1 1-1,1-1 1,0 0 0,-1 1-1,0-1 1,1 0 0,-1 1-1,0-1 1,0 1 0,0-1-1,0 1 1,0-1 0,0 1-1,0 0 1,0-1 0,-1 1-1,1 0 1,0 0 0,-1 0-1,1 0 1,-1 0 0,0 0-1,1 1 1,-1-1 0,1 0-1,-1 1 1,0-1 0,0 1-1,1 0 1,-1-1 0,0 1-1,0 0 1,1 0 0,-1 0-1,-2 1 1,-1-1-7,0 1 0,0 0 0,-1 1-1,1-1 1,1 1 0,-1 0 0,0 0 0,0 1-1,1-1 1,-1 1 0,-4 3 0,-4 7-17,1 0 0,0 0 0,0 1 0,2 1 1,-1 0-1,2 0 0,0 1 0,1 0 0,1 1 0,0 0 0,1 0 1,1 0-1,1 1 0,0 0 0,1-1 0,1 1 0,1 36 0,1-49-59,1-1-1,-1 0 0,1 1 1,0-1-1,0 0 1,0 0-1,1 0 0,-1 0 1,1 0-1,0 0 0,0 0 1,1-1-1,-1 1 0,1-1 1,0 1-1,3 3 0,-2-5-66,0 1 0,0 0-1,0-1 1,0 0-1,1 0 1,-1 0 0,1-1-1,-1 1 1,1-1-1,0 0 1,0-1 0,-1 1-1,1-1 1,9 0-1,5-1-104,1-1-1,-1-1 0,0 0 0,30-10 0,28-18-608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17892,'-15'6'277,"0"1"1,0 0 0,0 1-1,1 1 1,0 0 0,1 1-1,0 0 1,0 1 0,1 1-1,1 0 1,0 0 0,0 1-1,1 1 1,1 0-1,-11 20 1,18-30-262,1 1 0,-1-1-1,0 1 1,1-1 0,0 1-1,0-1 1,0 1 0,1-1 0,-1 10-1,2-12-17,-1 0 0,0 0 0,1 0 0,-1 0 0,1 0 0,0 0 0,-1-1 0,1 1 0,0 0 0,0 0 0,1 0 0,-1-1 0,0 1 0,0-1 0,1 1 0,-1-1-1,1 1 1,-1-1 0,1 0 0,0 0 0,-1 0 0,1 0 0,3 1 0,11 4-43,1 0 1,0-2-1,1 0 0,-1-1 0,1-1 1,33 1-1,41 5-76,-83-6 108,1 0 0,-1 0 0,0 1 1,-1 0-1,1 1 0,0 0 0,11 7 0,-18-10 28,-1 0 1,0 0-1,1 0 1,-1 0-1,0 0 1,0 0 0,1 0-1,-1 0 1,0 1-1,0-1 1,0 0-1,-1 1 1,1-1-1,0 1 1,0-1 0,-1 1-1,1-1 1,-1 1-1,1 0 1,-1-1-1,0 1 1,0-1 0,0 3-1,0-1 26,-1-1 0,1 1 1,-1 0-1,0-1 0,0 1 0,0 0 0,0-1 0,-1 1 1,1-1-1,-1 0 0,1 1 0,-4 2 0,-3 4 164,-2 0 0,1-1 0,-1 0 0,-19 11 0,10-8-224,0 0-1,0-2 0,-1-1 0,-1 0 0,1-1 0,-1-1 0,0-2 0,-1 0 1,-24 2-1,25-6-287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 19588,'-4'-2'158,"-1"0"-1,0 1 1,0 0-1,1 0 1,-1 0-1,0 0 1,0 1-1,0 0 1,0 0 0,0 0-1,0 1 1,0-1-1,0 1 1,1 0-1,-1 1 1,0-1-1,0 1 1,1 0-1,0 0 1,-1 0-1,-6 6 1,0-1-6,0 0 0,1 1 0,0 0 0,0 1 0,1 0 0,0 1 0,-8 12 1,14-18-129,0 0 1,0 1-1,1-1 1,0 1-1,0-1 1,0 1-1,-1 7 1,2-10-21,1-1 1,0 0-1,0 1 0,0-1 1,0 1-1,0-1 1,0 0-1,0 1 1,0-1-1,0 1 0,1-1 1,-1 0-1,1 1 1,-1-1-1,1 0 0,-1 1 1,1-1-1,0 0 1,-1 0-1,1 0 0,0 0 1,0 0-1,0 0 1,0 0-1,0 0 0,0 0 1,0 0-1,1 0 1,-1 0-1,0-1 1,2 1-1,3 2 9,1-1 0,0 0 0,0-1 0,0 0 0,0 0 0,0 0 0,0-1 0,1 0-1,-1-1 1,0 1 0,0-1 0,10-3 0,-5 1 22,0-1 1,0 0-1,0 0 0,-1-1 0,1-1 0,12-8 1,-21 12-19,0 0 0,0 0 0,0-1 0,-1 1 0,1-1 0,-1 0 0,1 0 0,2-5 0,-5 8-20,1-1 1,-1 0 0,0 1 0,0-1 0,1 0 0,-1 0 0,0 1-1,0-1 1,0 0 0,0 1 0,0-1 0,0 0 0,0 0 0,0 1-1,0-1 1,0 0 0,0 0 0,0 1 0,0-1 0,-1 0 0,1 0-1,0 1 1,-1-1 0,1 1 0,0-1 0,-1 0 0,1 1-1,-1-1 1,1 1 0,-1-1 0,1 1 0,-1-1 0,1 1 0,-1-1-1,0 1 1,1-1 0,-1 1 0,0 0 0,1-1 0,-1 1 0,0 0-1,1 0 1,-1 0 0,0-1 0,0 1 0,-1 0 0,-4-1-149,-1 0 1,0 0 0,0 1 0,1 0-1,-1 0 1,0 1 0,0 0 0,1 0 0,-1 1-1,1-1 1,-1 1 0,1 1 0,0-1-1,-9 5 1,7-3-49,1 0 1,-1 1-1,1 0 1,0 0-1,0 1 0,0 0 1,1 0-1,-1 0 1,2 1-1,-9 11 0,2 5-489</inkml:trace>
  <inkml:trace contextRef="#ctx0" brushRef="#br0" timeOffset="1">398 501 16363,'-36'54'2024,"19"-29"-1204,1 0 0,1 0 0,2 2 0,-15 35 0,27-58-714,0 0-1,0 0 0,0-1 0,1 1 0,-1 0 0,1 0 0,0 0 1,0-1-1,0 1 0,2 7 0,-1-9-58,-1 1 0,1-1 1,0 0-1,0 0 0,1 1 0,-1-1 0,0 0 0,1 0 1,-1 0-1,1 0 0,0 0 0,0-1 0,-1 1 1,1 0-1,0-1 0,0 0 0,5 3 0,0-1 8,0 0 0,0-1-1,1 0 1,-1 0 0,1-1 0,-1 0-1,1 0 1,0-1 0,-1 0 0,14-1-1,-4-1 1,1-1-1,0-1 1,26-8-1,-29 6 5,0 0-1,-1-1 1,0 0-1,0-2 1,0 1-1,-1-2 0,0 0 1,13-13-1,-21 18-23,-1 0 0,0 0 1,0 0-1,0-1 0,-1 0 0,0 1 0,0-1 0,0 0 0,3-13 0,-5 15-18,0-1 0,0 1 0,-1-1-1,0 1 1,0-1 0,0 0 0,0 1 0,-1-1 0,0 1 0,0-1 0,0 1 0,-1 0 0,1-1 0,-1 1-1,-4-7 1,3 7-87,0-1 0,0 1 0,0 0-1,-1 0 1,0 0 0,1 1-1,-2-1 1,1 1 0,0 0 0,-1 0-1,1 0 1,-9-3 0,-5-1-400,-1 1 0,-22-5 0,16 5 315,-12-5-406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14659,'6'31'1096,"-4"7"-1056,-1 2 0,1-2 168,-4-6 24,1-10-71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15347,'5'-10'407,"-1"0"0,2 0 1,-1 0-1,1 1 0,1 0 0,0 0 0,0 0 0,1 1 0,0 0 0,10-7 0,-11 9-206,0 0-1,1 1 1,0 0-1,0 0 1,0 1-1,1 0 1,0 0-1,0 1 1,-1 0-1,2 1 1,-1 0-1,11-1 0,-17 2-173,0 1 0,0 0 0,0 0 0,0 0 0,0 1 0,0-1 0,0 1 0,0 0 0,0-1 0,-1 1 0,1 1 0,0-1-1,0 0 1,-1 1 0,1-1 0,-1 1 0,1 0 0,-1 0 0,4 3 0,-4-2-16,1 1 0,-1 0 0,0-1 1,0 1-1,-1 0 0,1 0 0,-1 0 0,0 0 0,0 0 0,0 1 0,0-1 1,0 6-1,-1 6-21,-1 0 1,0 0 0,-1 0-1,-1 0 1,0 0-1,-7 17 1,-26 56-61,24-64 32,2 0 0,-12 40 0,21-62 31,0-1-1,1 1 1,-1-1 0,1 1-1,0-1 1,-1 1 0,1-1 0,0 1-1,1-1 1,-1 1 0,0 0-1,1-1 1,-1 1 0,1-1-1,0 0 1,0 1 0,0-1 0,1 3-1,0-4 2,-1 1 1,1-1-1,0 0 0,0 0 0,-1 0 0,1 0 1,0 0-1,0 0 0,0-1 0,0 1 0,0-1 1,0 1-1,0-1 0,0 0 0,0 0 0,0 1 1,0-2-1,0 1 0,0 0 0,0 0 0,0-1 1,4 0-1,8-2 10,0-1 1,-1-1-1,1 0 0,-1-1 1,0 0-1,0-1 1,-1 0-1,18-15 0,-3 1 186,-2-2 0,36-39 0,-50 49-17,0-1-1,-1-1 0,13-23 1,-23 38-164,0 0 1,0-1 0,0 1-1,0 0 1,0-1-1,0 1 1,1 0 0,-1-1-1,0 1 1,0 0 0,0-1-1,1 1 1,-1 0-1,0 0 1,0-1 0,0 1-1,1 0 1,-1 0 0,0 0-1,1-1 1,-1 1-1,0 0 1,0 0 0,1 0-1,-1 0 1,0 0 0,1 0-1,0-1 1,1 10 64,-2 17-93,0-26 26,-1 12-27,0 0 0,1 0 0,0 0 0,1 0-1,0-1 1,1 1 0,1 0 0,0-1 0,7 19 0,-10-28 24,1-1 0,0 1 0,0-1 1,0 1-1,0-1 0,0 0 0,0 1 0,0-1 0,1 0 1,-1 0-1,0 0 0,1 0 0,-1 0 0,1 0 1,-1 0-1,1 0 0,-1-1 0,1 1 0,0 0 1,-1-1-1,1 0 0,0 1 0,0-1 0,-1 0 0,1 0 1,0 0-1,0 0 0,-1 0 0,1 0 0,0 0 1,-1-1-1,1 1 0,0-1 0,-1 1 0,1-1 0,0 0 1,2-1-1,2-1 52,0-1 1,0 0-1,0 0 1,-1 0-1,1-1 1,-1 0-1,9-10 1,2-8 118,-2 0 0,0-1 0,-2-1 0,0 0 0,-2-1 0,0 0 0,8-44 0,-16 62-132,-1 0 0,1 0 1,-2 0-1,1-9 0,-1 17-40,-1 1 1,1-1-1,0 0 1,0 0-1,0 0 1,0 0-1,0 0 1,0 0-1,0 0 1,0 0-1,-1 0 1,1 0-1,0 0 1,0 0-1,0 0 0,0 0 1,0 0-1,0 0 1,-1 0-1,1 0 1,0 0-1,0 0 1,0 0-1,0 0 1,0 0-1,0 0 1,-1 0-1,1 0 1,0 0-1,0 0 0,0 0 1,0 0-1,0 0 1,0 0-1,0 0 1,-1-1-1,1 1 1,0 0-1,0 0 1,0 0-1,0 0 1,0 0-1,0 0 1,-5 11 12,4-6-10,-1 3-9,0 1-1,0-1 0,1 1 0,0 0 0,1 16 0,0-24-2,0 1 1,1 0-1,-1 0 0,1-1 1,-1 1-1,1 0 1,0-1-1,-1 1 0,1 0 1,0-1-1,0 1 1,0-1-1,0 0 0,0 1 1,1-1-1,-1 0 1,0 1-1,1-1 0,-1 0 1,1 0-1,-1 0 1,1 0-1,-1-1 0,1 1 1,0 0-1,-1-1 1,1 1-1,0-1 0,0 1 1,-1-1-1,1 0 1,0 0-1,0 0 1,2 0-1,18 1-54,-6 1 31,-1-1 0,1-1 0,0-1-1,0 0 1,-1-1 0,28-6 0,-36 4 23,0 1 1,0-1-1,0-1 1,0 1-1,0-1 1,-1-1-1,0 1 1,0-1-1,7-9 1,1-3 18,0 0 1,11-23-1,-16 25 31,-1 1-1,10-28 1,-17 39-32,1 0 1,-1 0-1,0 1 0,0-1 1,-1 0-1,1 0 1,-1 0-1,1 0 0,-1 0 1,-1 0-1,1 0 0,0 0 1,-1 0-1,0 0 0,0 1 1,0-1-1,-3-7 1,3 11-10,0-1-1,1 0 1,-1 0 0,0 0 0,0 1 0,1-1 0,-1 0 0,0 1 0,0-1 0,0 1 0,0-1-1,0 1 1,0-1 0,0 1 0,0 0 0,0-1 0,0 1 0,0 0 0,0 0 0,-1 0 0,1 0-1,0 0 1,0 0 0,0 0 0,0 0 0,0 0 0,0 0 0,0 1 0,0-1 0,0 0 0,0 1-1,0-1 1,0 1 0,0-1 0,0 1 0,0 0 0,0-1 0,0 1 0,1 0 0,-1 0 0,-1 0-1,-4 5 1,0-1 0,1 1 0,-1 0 0,-5 9 0,1 1-6,0 1 0,0 0 1,2 1-1,0 0 1,1 0-1,-5 20 1,8-23-15,1 0 0,1 1 1,0-1-1,0 1 0,2 0 1,0-1-1,0 1 0,4 16 1,-3-28-25,0 1 1,0 0 0,1 0 0,0-1 0,0 1-1,0-1 1,0 0 0,1 1 0,-1-1 0,1 0-1,0-1 1,1 1 0,-1 0 0,0-1 0,1 0-1,0 0 1,0 0 0,4 3 0,-1-3 7,-1 0 0,1 0 0,-1-1 0,1 1 0,0-2 0,0 1 0,0-1 0,0 0 0,0 0 0,0-1 0,0 0 0,7-1 0,33-6-203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16620,'-4'345'3704,"5"-221"-2793,-2-67-464,3-1 1,12 73-1,-14-125-397,1 1 1,0-1 0,0 0-1,0 0 1,1 0-1,-1 0 1,1 0-1,0 0 1,0 0 0,0-1-1,1 1 1,-1-1-1,6 5 1,-7-7-25,0 0 0,0 0 0,1 0 0,-1-1 1,0 1-1,1-1 0,-1 1 0,0-1 0,1 1 0,-1-1 0,0 0 0,1 0 0,-1 0 1,1 0-1,-1 0 0,2 0 0,0-1 11,0 1 0,0-1 1,0 0-1,0 0 0,0-1 0,0 1 0,-1 0 1,1-1-1,4-3 0,11-11 133,-1-1-1,0-1 1,-1-1 0,-1 0-1,-1 0 1,19-36 0,-14 24-71,1 1 0,24-28-1,-27 45-128,-17 13 25,1 0 0,-1 0 0,1 0 0,-1-1 0,1 1 0,-1 0 0,1 0 0,-1 0 0,0 0 0,1 0 0,-1 0 0,1 1 0,-1-1 0,1 0 0,-1 0 0,1 0 1,-1 0-1,1 0 0,-1 1 0,0-1 0,1 0 0,-1 0 0,1 1 0,-1 0 0,2 1-20,-1 0 0,0 0 0,0 0 1,0 0-1,0 0 0,0 1 0,-1-1 0,1 0 0,0 1 1,-1-1-1,0 1 0,0 4 0,-1 68-476,0-49-172,1 33 0,1-57 538,-1 0-1,0 0 1,0 0 0,1 0 0,-1 0-1,1 0 1,0 0 0,0-1 0,-1 1-1,1 0 1,0 0 0,0-1-1,1 1 1,-1 0 0,0-1 0,1 1-1,-1-1 1,0 0 0,1 1 0,0-1-1,-1 0 1,1 0 0,0 0-1,0 0 1,-1 0 0,1 0 0,0-1-1,0 1 1,0-1 0,0 1 0,3-1-1,5 1-217,0-1-1,0 0 1,-1 0-1,1-1 1,10-3 0,28-5-952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70 16636,'1'-6'332,"0"1"1,0-1 0,-1 1 0,0-1 0,0-7 0,0 12-286,-1 0-1,1-1 0,0 1 1,-1 0-1,1-1 1,0 1-1,-1 0 1,1 0-1,-1 0 1,0-1-1,1 1 1,-1 0-1,0 0 0,0 0 1,0 0-1,0 0 1,0 0-1,0 0 1,0 1-1,0-1 1,0 0-1,0 0 1,0 1-1,-1-1 0,1 1 1,0-1-1,0 1 1,-3-1-1,0 1 109,0 0-1,0 0 1,0 0-1,-1 1 1,1-1-1,0 1 1,0 0-1,1 0 0,-1 1 1,0-1-1,0 1 1,1 0-1,-1 0 1,0 0-1,1 0 1,0 1-1,-5 4 1,-2 1-11,1 1 0,0 0 0,1 1 0,-11 15 0,13-15-155,0-1 0,1 1 0,1 1 0,0-1 1,0 0-1,1 1 0,0 0 0,1 0 0,0 0 0,-1 19 0,3-27-13,1 1 0,-1 0 0,0-1 0,1 1 0,0 0 0,0-1 0,0 1 0,0-1 0,0 1 0,1-1 0,-1 0 0,1 1 0,0-1 0,4 5 0,-3-6 6,0 1-1,0-1 1,-1 0-1,1 0 1,0-1-1,1 1 1,-1 0-1,0-1 1,0 0-1,1 0 1,-1 0 0,1 0-1,-1-1 1,1 1-1,-1-1 1,1 0-1,-1 0 1,5 0-1,1-1 18,0-1 1,-1 0-1,1 0 0,-1 0 0,1-1 0,-1-1 0,0 1 1,0-1-1,0 0 0,-1-1 0,1 0 0,11-11 0,4-4 212,-1-2-1,24-31 0,-19 17 374,40-71 1,-77 130-791,1 0 0,1 1 0,1 0 1,2 1-1,0-1 0,-2 34 0,7-53 4,-1 1-1,1-1 1,1 1 0,-1 0-1,1-1 1,0 1 0,0 0-1,1-1 1,0 0-1,0 1 1,2 5 0,-2-9 116,-1 0 0,1 0 0,-1-1 0,1 1 0,0 0-1,0 0 1,-1-1 0,1 1 0,0-1 0,1 0 0,-1 1 0,0-1 0,0 0 0,0 0 0,1-1 0,-1 1 0,0 0 0,1-1 0,-1 1 0,1-1 0,-1 0 0,1 0 0,-1 0 0,0 0 0,1 0 0,-1 0 0,1-1 0,3 0 0,28-11-873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34 205 17908,'0'0'22,"-9"30"868,1 0-1,-6 40 1,13-62-769,0 0 0,0 0 0,1-1 0,0 1 0,1 0 0,0 0-1,0-1 1,0 1 0,1-1 0,0 1 0,1-1 0,0 1 0,0-1 0,7 12 0,-8-16-88,1 0 1,-1 0-1,1-1 1,-1 1-1,1-1 1,0 1-1,0-1 1,0 0-1,0 0 0,0 0 1,0-1-1,0 1 1,1-1-1,-1 0 1,1 0-1,-1 0 1,1 0-1,0 0 1,-1-1-1,1 0 1,-1 0-1,1 0 1,0 0-1,-1 0 1,1-1-1,0 1 0,-1-1 1,1 0-1,-1 0 1,0-1-1,1 1 1,-1-1-1,0 1 1,0-1-1,1 0 1,-2 0-1,1-1 1,0 1-1,0 0 1,4-6-1,4-5 179,-1-1-1,0 0 1,-1-1-1,-1 0 0,12-29 1,23-84 596,-41 123-784,21-85 342,-21 79-310,0-1-1,-1 1 1,0 0 0,-1-1-1,-2-21 1,2 32-52,-1 0 1,1 0-1,0 0 1,0 0 0,0 0-1,-1 0 1,1 0-1,-1 0 1,1 0 0,-1 0-1,1 0 1,-1 0-1,1 0 1,-2-1 0,2 2-4,0 0 0,-1 0 1,1 0-1,0 0 0,0 0 1,-1 0-1,1 0 0,0 0 1,-1-1-1,1 1 0,0 0 1,0 1-1,-1-1 0,1 0 1,0 0-1,0 0 0,-1 0 1,1 0-1,0 0 0,-1 0 1,1 0-1,0 0 0,0 0 1,0 1-1,-1-1 0,1 0 1,0 0-1,0 0 0,-1 1 1,1-1-1,0 0 0,0 0 1,0 1-1,-2 1 1,1 0-1,-1 0 1,1 0-1,0 0 1,0 1 0,0-1-1,0 0 1,1 1-1,-1-1 1,0 5 0,1-2-5,-1 0 1,1 0-1,0 0 1,1 1-1,-1-1 0,1 0 1,0 0-1,0 0 1,1 0-1,-1 0 1,1 0-1,0-1 1,1 1-1,-1-1 0,1 1 1,0-1-1,0 0 1,0 0-1,0 0 1,1 0-1,0 0 1,0-1-1,6 5 1,-2-3-5,1-1 0,0 1 0,0-1 1,0-1-1,1 1 0,-1-2 1,1 1-1,0-1 0,0-1 1,0 0-1,15 0 0,-5-2 12,0 0 0,0-2 1,0 0-1,-1-1 0,0-1 0,1-1 0,-2 0 0,1-2 0,-1 0 0,0-1 0,-1-1 0,0 0 0,0-2 0,22-20 0,-34 28 5,0-1 0,-1 0 0,0 0 0,0-1 0,0 1-1,3-8 1,-7 12-8,1 0 1,0 1-1,-1-1 0,0 0 0,1-1 1,-1 1-1,1 0 0,-1 0 0,0 0 0,0 0 1,0 0-1,0 0 0,0 0 0,0 0 1,0 0-1,0 0 0,0-1 0,0 1 0,0 0 1,-1 0-1,1 0 0,0 0 0,-1 0 1,1 0-1,-1 0 0,1 0 0,-1 0 0,0 0 1,1 1-1,-1-1 0,0 0 0,0 0 1,1 0-1,-1 1 0,0-1 0,0 0 0,0 1 1,0-1-1,0 1 0,0-1 0,0 1 1,0 0-1,-2-1 0,-1 0 0,-1 0 0,1 1 0,-1-1 0,1 1 0,-1 0-1,1 1 1,-1-1 0,1 1 0,-1 0 0,1 0 0,-1 0 0,1 1 0,0-1 0,0 1 0,0 0 0,-5 3-1,-5 3 0,1 1 0,1 0-1,-19 17 1,17-12-1,0 1 1,0 0 0,2 1-1,0 0 1,-15 29 0,21-36-22,2 1 0,-1 0 0,1 0 0,1 1 0,0-1 0,1 1 0,-1-1 0,2 1 0,0 0 1,0 0-1,1 0 0,1 11 0,0-16-8,1 0 1,0 0 0,0 0-1,0-1 1,1 1 0,-1 0-1,1-1 1,1 0 0,-1 1-1,1-1 1,0-1 0,0 1-1,0-1 1,1 1 0,0-1-1,-1 0 1,1-1 0,1 1-1,-1-1 1,0 0 0,1-1-1,0 1 1,6 1 0,0 0-32,0-2 0,22 4-1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14563,'7'43'483,"102"533"2313,-105-562-2752,-1-1 33,0 1-1,1 0 1,0-1 0,1 0 0,1 0 0,10 18 0,-8-25 198,-5-14-149,-5-14-135,-17-27-583,-2 1-1,-53-86 1,63 114 429,-11-17-17,-1 1 0,-39-49-1,61 85 213,1-1 0,0 1 0,-1 0 0,1-1 0,0 1-1,-1-1 1,1 1 0,0 0 0,-1-1 0,1 1-1,0-1 1,-1 1 0,1 0 0,-1 0 0,1-1-1,-1 1 1,1 0 0,-1 0 0,1 0 0,-1-1-1,1 1 1,-2 0 0,3 10 621,9 18 268,-4-19-785,1 0-1,0-1 0,0 1 1,1-2-1,0 1 0,0-1 1,0 0-1,1-1 0,0 0 1,1 0-1,-1-1 0,1-1 1,0 1-1,0-1 0,0-1 1,13 3-1,2 0-129,2-2 0,-1 0 1,0-2-1,1 0 0,39-4 0,7-7-53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 18732,'-12'20'699,"-5"8"21,2 0 1,-16 40 0,28-60-625,0-1 0,1 1 0,0 0 0,0 0-1,1 0 1,0 0 0,1 1 0,-1-1 0,2 0 0,-1 0 0,1 0 0,0 1 0,1-1 0,3 10 0,-4-15-80,1 1 1,0-1 0,0 0 0,0 1 0,0-1 0,1 0 0,-1-1-1,1 1 1,0 0 0,0-1 0,0 1 0,0-1 0,0 0-1,0 0 1,1 0 0,-1-1 0,1 1 0,-1-1 0,1 0 0,0 0-1,0 0 1,-1 0 0,1 0 0,7-1 0,0 1 25,0-1 0,0-1-1,1 0 1,-1 0 0,0-1 0,0-1 0,13-4 0,-10 2 66,-1 0 1,-1-1-1,1-1 1,-1 0-1,0-1 0,-1 0 1,0-1-1,14-14 1,-21 19-47,1-1 0,-1 0 0,-1 0 0,1 0 0,-1-1 1,0 1-1,0-1 0,-1 0 0,3-7 0,-4 9-40,0 0 0,-1 0 0,1 0 0,-1-1 1,0 1-1,0 0 0,0 0 0,-1 0 0,1 0 0,-1 0 0,0 0 0,0 0 0,-1 0 1,1 0-1,-4-5 0,0 1-166,-2-1 1,1 1 0,-1 0 0,0 0-1,-1 1 1,1 0 0,-2 0-1,-9-6 1,-6-6-39,2 0-216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19500,'26'-69'3005,"-26"69"-2985,0-1-1,0 1 1,0 0 0,0 0 0,0 0 0,0 0 0,0 0-1,0 0 1,0 0 0,0 0 0,1-1 0,-1 1-1,0 0 1,0 0 0,0 0 0,0 0 0,0 0 0,0 0-1,0 0 1,0 0 0,0 0 0,0 0 0,0 0-1,0 0 1,1 0 0,-1 0 0,0-1 0,0 1 0,0 0-1,0 0 1,0 0 0,0 0 0,0 0 0,0 0-1,1 0 1,-1 0 0,0 0 0,0 0 0,0 0 0,0 0-1,0 0 1,0 0 0,0 0 0,0 1 0,0-1 0,1 0-1,-1 0 1,0 0 0,0 0 0,0 0 0,0 0-1,0 0 1,0 0 0,0 0 0,0 0 0,0 0 0,0 0-1,0 0 1,1 0 0,-1 1 0,0-1 0,0 0-1,0 0 1,3 9 688,49 287 810,16 72-2737,-68-368 1199,0 0 0,0 0 0,0 1 0,0-1 0,0 0 0,0 0 0,0 0 0,0 0 0,0 0 0,0 0-1,0 0 1,0 1 0,0-1 0,0 0 0,-1 0 0,1 0 0,0 0 0,0 0 0,0 0 0,0 0 0,0 0 0,0 1 0,0-1 0,0 0 0,0 0 0,-1 0 0,1 0 0,0 0 0,0 0 0,0 0 0,0 0 0,0 0-1,0 0 1,0 0 0,-1 0 0,1 0 0,0 0 0,0 0 0,0 0 0,0 0 0,0 0 0,0 0 0,-1 0 0,1 0 0,0 0 0,0 0 0,0 0 0,0 0 0,0 0 0,0 0 0,0-1 0,0 1 0,-1 0 0,1 0 0,0 0-1,0 0 1,0 0 0,0 0 0,0 0 0,0 0 0,0 0 0,0-1 0,0 1 0,0 0 0,0 0 0,0 0 0,0 0 0,-9-7-400,-9-10 281,1 0 0,1-1 0,0-1 0,2 0 0,0-1 1,-15-30-1,28 49 158,1 0 0,-1 0 0,0 0 0,1 0-1,0 0 1,-1 0 0,1 0 0,0 0 0,-1 0 0,1 0 0,0 0 0,0-1 0,0 1 0,0 0 0,0 0 0,0 0 0,0 0 0,0 0 0,1 0 0,-1 0 0,1-2 0,0 3 0,0-1 1,0 1-1,0-1 1,0 1-1,0 0 0,0-1 1,0 1-1,0 0 1,0 0-1,0-1 1,0 1-1,0 0 0,0 0 1,0 0-1,0 0 1,1 1-1,-1-1 1,0 0-1,0 0 1,0 1-1,0-1 0,1 1 1,-2-1-26,90 19 473,-80-17-397,1-2 1,0 1 0,0-1-1,0-1 1,0 0-1,16-4 1,28-12 34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110 374 18068,'-16'18'326,"2"1"1,0 0-1,1 0 1,-18 36 0,28-48-295,-1 1-1,1-1 1,1 1 0,-1 0 0,1-1 0,1 1 0,-1 0 0,1 0 0,1 0 0,-1 1 0,2-1 0,-1 0 0,1 0 0,0 0 0,0 0 0,1 0 0,3 8 0,-3-13-25,-1 1 0,1 0 0,1 0 0,-1-1 0,0 1 0,1-1 0,0 0 0,0 1 0,0-1 0,0-1 0,0 1 0,0 0 0,1-1 0,0 0 0,-1 1 0,1-2 0,0 1 0,0 0 0,0-1 0,0 1 0,0-1 0,0 0 0,0-1 0,1 1 0,-1-1 0,0 0 0,0 0 0,1 0 0,-1 0 0,7-2 0,0 0 4,1-1 0,-1 0-1,0-1 1,0 0 0,0-1 0,-1 0-1,1-1 1,-1 0 0,-1 0-1,12-10 1,-9 5 75,1-2-1,-2 0 1,0 0 0,-1-1-1,0 0 1,-1-1-1,0 0 1,7-18 0,-8 13 159,-1 0 1,0 0-1,-1 0 0,-2-1 1,0 0-1,1-24 1,-14 74 410,-6 80-946,13-93-59,2 1 1,0-1-1,1 0 1,5 26-1,-6-41 269,0 1-1,0-1 0,1 1 0,-1-1 1,0 0-1,1 1 0,0-1 0,-1 0 0,1 1 1,0-1-1,0 0 0,-1 0 0,1 0 1,0 0-1,0 1 0,0-1 0,3 1 1,-3-1-13,0-1 0,0 0 0,0 0 0,-1 1 0,1-1 0,0 0 0,0 0 0,0 0 0,0 0 0,0 0 0,0 0 0,0-1 0,0 1 0,0 0 0,0 0 0,0-1 0,0 1 0,0 0 0,0-1 0,0 0 0,5-3-228,-1 0-1,1 0 1,-1 0-1,-1-1 0,1 0 1,6-8-1,11-19-1252,0-1-1,31-66 1,23-79 757,13-45 4947,-84 216-2272,-3 12-1132,-3 7-411,0 0 1,-5 20-1,-1-1-25,3-8-82,-23 157 1394,23-141-1065,1 1-1,5 59 0,-1-91-417,0 0 0,0 0-1,1 0 1,0 0 0,0 0-1,1 0 1,0 0 0,4 6-1,-6-12-88,0 0 0,0 0 0,1 0-1,-1-1 1,0 1 0,1 0 0,-1-1-1,1 1 1,0-1 0,-1 0-1,1 0 1,0 1 0,0-1 0,0 0-1,0 0 1,0-1 0,0 1-1,0 0 1,0-1 0,0 1 0,0-1-1,0 0 1,0 0 0,0 1 0,0-1-1,1-1 1,-1 1 0,0 0-1,0 0 1,0-1 0,0 0 0,0 1-1,0-1 1,3-1 0,4-3 19,-1 0-1,0 0 1,0 0 0,0-1 0,-1 0 0,0-1 0,0 0-1,-1 0 1,11-15 0,5-10 224,19-37 0,-37 61-218,41-82 829,37-109-1,-72 181-2533,-17 27-1631,0-1 2308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14787,'-4'50'2009,"4"5"-985,1-3-384,2-6 1448,5-3-775,2-11-401,3-4-216,1-11-696,1-7-368,-1-8 344,1-2-128,2-3-48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16396,'34'-33'6089,"56"-43"-4597,-85 72-1433,5-3 32,0-1 0,0 1 0,17-8 1,-25 14-83,0 0 1,0 0 0,0 0-1,0 0 1,0 0 0,0 1-1,0-1 1,0 1-1,1-1 1,-1 1 0,0 0-1,0 0 1,1 0 0,-1 0-1,0 0 1,0 1 0,0-1-1,1 1 1,-1-1 0,0 1-1,0 0 1,0 0 0,0 0-1,0 0 1,0 0 0,3 3-1,-2-1 1,0 1-1,0 0 0,-1 0 1,1-1-1,-1 2 0,0-1 1,0 0-1,-1 0 1,3 8-1,7 46 42,-7-34-30,-3-18-15,24 99 37,-22-96-27,0 1 0,1-1 0,0 0 0,1 0-1,0 0 1,0-1 0,1 0 0,10 13 0,-13-19 0,0 1 1,0-1 0,-1 0-1,1 0 1,1 0 0,-1 0 0,0-1-1,0 1 1,1-1 0,-1 0-1,1 0 1,-1 0 0,1 0 0,-1-1-1,1 1 1,0-1 0,-1 0-1,1 0 1,-1-1 0,1 1-1,0-1 1,-1 1 0,1-1 0,-1 0-1,1 0 1,-1-1 0,0 1-1,0-1 1,6-3 0,3-2 59,0-1-1,0-1 1,-1 0 0,0-1-1,-1 0 1,11-14 0,-10 11 40,-1 0 1,0-1 0,10-21 0,-16 27-96,0 0 1,-1 0-1,0 0 1,0-1-1,-1 1 0,0-1 1,1-16-1,-3 23-48,0 1 0,0 0 0,0 0 0,0-1 0,0 1 0,0 0 0,0 0 0,0-1 0,0 1 0,-1 0 0,1 0 0,-1-1 0,1 1 0,-1 0 0,1 0 0,-1 0-1,0 0 1,1 0 0,-1 0 0,0 0 0,0 0 0,0 0 0,0 0 0,0 0 0,0 1 0,0-1 0,0 0 0,0 1 0,0-1 0,0 1 0,0-1 0,0 1 0,-1-1 0,1 1-1,0 0 1,0 0 0,-1-1 0,1 1 0,0 0 0,0 0 0,-1 0 0,1 0 0,0 1 0,0-1 0,-1 0 0,1 1 0,0-1 0,-2 1 0,-5 2-283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3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15867,'1'3'159,"0"1"0,0-1 0,0 0 0,1 0 0,-1 0 0,1 0 0,0 0-1,0 0 1,0 0 0,0-1 0,1 1 0,-1-1 0,1 1 0,-1-1 0,6 3 0,-3-2-2,0-1 1,0 1 0,0-1 0,1 0 0,-1-1 0,1 1 0,-1-1 0,11 1 0,0-2-36,0 0 0,1-1 0,-1-1 0,0 0 0,27-8 0,-31 6-95,0 0 0,0 0 0,0-1 0,-1-1 1,0 0-1,0-1 0,-1 0 0,1 0 0,-1-1 0,-1 0 0,0-1 0,0 0 0,-1-1 0,0 0 0,8-13 0,-14 20 23,0 0-1,-1-1 0,0 1 0,0 0 0,0-1 0,0 1 0,-1-1 0,1 1 0,-1-1 0,0 1 0,0-1 0,0 0 0,-1 1 1,1-1-1,-1 1 0,0 0 0,0-1 0,0 1 0,0-1 0,-2-2 0,2 3-11,-1 1 1,1 0-1,0 0 0,-1 0 0,0 0 0,1 0 1,-1 1-1,0-1 0,0 0 0,0 1 1,0-1-1,0 1 0,-1 0 0,1 0 0,0 0 1,-1 0-1,1 0 0,0 0 0,-1 1 1,1-1-1,-1 1 0,1-1 0,-1 1 0,0 0 1,1 0-1,-1 0 0,1 1 0,-4 0 1,-2 1 27,-1 1 1,0 0-1,1 0 1,-1 1 0,1 0-1,0 1 1,1 0 0,-1 0-1,1 0 1,0 1-1,0 0 1,0 1 0,1 0-1,-10 13 1,9-11-1,1 0 0,0 1-1,1 0 1,0 0 0,0 0 0,1 1 0,0-1 0,1 1 0,0 0 0,1 0-1,-2 20 1,4-27-41,1 1-1,-1 0 0,1-1 0,-1 1 0,1 0 1,1-1-1,-1 1 0,1-1 0,-1 0 0,1 1 1,0-1-1,1 0 0,-1 0 0,1 0 1,0-1-1,0 1 0,0-1 0,0 1 0,1-1 1,-1 0-1,1 0 0,0 0 0,0-1 1,0 0-1,0 1 0,0-1 0,1-1 0,6 3 1,-1-1 20,1 0 1,0-1-1,0 0 1,0 0 0,0-1-1,0-1 1,0 0-1,1-1 1,-1 0 0,0 0-1,13-4 1,42-18 49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19044,'1'1'91,"0"-1"0,-1 1 0,1-1 0,0 1-1,-1 0 1,1-1 0,0 1 0,-1-1 0,1 1 0,-1 0 0,1 0-1,-1-1 1,0 1 0,1 0 0,-1 0 0,0 0 0,1-1 0,-1 1 0,0 0-1,0 0 1,0 0 0,0 1 0,2 27 30,-1-20 151,1 244 2034,-1-58-1870,-1-191-396,0 1 0,1-1 0,-1 1 0,1-1 0,0 1 0,2 4 0,-3-8-35,0-1 1,0 0-1,0 0 0,0 0 0,0 1 0,1-1 0,-1 0 0,0 0 1,0 1-1,0-1 0,0 0 0,0 0 0,1 0 0,-1 1 0,0-1 1,0 0-1,0 0 0,1 0 0,-1 0 0,0 0 0,0 0 0,1 1 1,-1-1-1,0 0 0,0 0 0,0 0 0,1 0 0,-1 0 0,0 0 1,0 0-1,1 0 0,-1 0 0,0 0 0,1 0 0,-1 0 0,0 0 1,1 0-1,0-1 6,0 0 1,0 0-1,0 0 1,0 0-1,0 0 1,-1-1-1,1 1 1,0 0-1,0 0 1,-1-1-1,2-1 1,11-33 145,-2 1 0,13-71 1,-15 61-51,19-58 0,-27 101-103,-1 0-1,1 1 0,0-1 0,0 0 1,0 0-1,0 1 0,0-1 0,0 0 1,0 1-1,0-1 0,1 1 0,-1-1 1,2 0-1,-2 1-2,0 1 0,0 0 0,0 0 1,0-1-1,0 1 0,0 0 0,0 0 0,0 0 0,0 0 0,0 0 1,0 0-1,0 1 0,0-1 0,0 0 0,0 0 0,0 1 1,0-1-1,0 1 0,0-1 0,0 1 0,-1-1 0,1 1 0,0-1 1,0 1-1,-1 0 0,1-1 0,0 1 0,-1 0 0,2 0 0,15 17-3,-2-3-5,1 0 0,0-1 0,1 0 0,25 14 0,-37-25 7,1 0 1,0-1-1,0 1 1,0-1-1,0 0 1,1-1-1,-1 1 0,0-1 1,1-1-1,-1 1 1,0-1-1,1 0 1,-1 0-1,1-1 1,-1 0-1,0 0 1,1-1-1,-1 1 1,8-5-1,-4 1 7,0 0-1,-1-1 0,0 0 0,0 0 0,0-1 0,-1 0 0,0-1 0,0 0 0,-1 0 0,0 0 0,-1-1 0,0 0 0,0-1 0,-1 1 0,7-17 0,-6 12-1,-1 1-1,-1-1 0,0 0 0,-1 0 1,-1 0-1,0 0 0,-1 0 0,0 0 1,-1-1-1,-1 1 0,-3-23 1,3 34-11,0 0 1,0-1-1,0 1 1,0 0 0,0 0-1,-1 0 1,1 0-1,-1 0 1,0 1 0,0-1-1,0 0 1,-4-3 0,5 5 0,0 1 1,0-1 0,0 0 0,0 0 0,-1 1 0,1-1 0,0 1 0,0-1 0,-1 1 0,1 0 0,-1-1 0,1 1 0,0 0 0,-1 0 0,1 0 0,0 0-1,-1 0 1,1 0 0,-1 0 0,1 0 0,0 1 0,-1-1 0,1 1 0,0-1 0,-1 1 0,1-1 0,0 1 0,0 0 0,0-1 0,0 1 0,-1 0 0,0 1-1,-4 4-10,-1 0 0,1 1 0,1 0-1,-1 0 1,1 0 0,0 1-1,1 0 1,0 0 0,0 0-1,-5 15 1,3-3 1,0 1 0,2-1-1,-4 33 1,7-43 7,0 0 0,1 1-1,0-1 1,1 0 0,3 18 0,-3-24 1,0 0 0,0-1 0,1 1 0,-1 0 0,1-1 0,0 1 0,0-1 0,0 0 0,1 0 0,-1 0 1,1 0-1,-1 0 0,1 0 0,0-1 0,0 1 0,1-1 0,-1 0 0,5 3 0,9 2-125,0-1 0,0-1 0,0-1 0,26 4 0,-23-5-94,0 1 0,0 1-1,25 10 1,-40-13 159,1 1-1,-1-1 1,1 2 0,-1-1 0,0 0-1,-1 1 1,1 0 0,-1 0-1,1 1 1,-1-1 0,0 1 0,-1 0-1,1 0 1,-1 0 0,4 8-1,-5-9-15,-1 1-1,1 0 0,-1-1 0,0 1 0,0 0 0,0 9 1,-1-12 74,0 0 0,0 1 1,0-1-1,0 0 1,0 0-1,-1 1 0,1-1 1,-1 0-1,0 0 1,0 0-1,1 0 0,-1 1 1,0-1-1,-1 0 1,-1 2-1,3-3 6,0-1 1,0 0-1,-1 0 1,1 0-1,0 0 0,0 0 1,0 1-1,0-1 1,0 0-1,-1 0 1,1 0-1,0 0 0,0 0 1,0 0-1,0 0 1,0 0-1,-1 0 0,1 0 1,0 0-1,0 1 1,0-1-1,-1 0 1,1 0-1,0 0 0,0 0 1,0 0-1,0-1 1,-1 1-1,1 0 0,0 0 1,0 0-1,0 0 1,-1 0-1,1 0 0,0 0 1,0 0-1,-5-9-72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16556,'6'2'275,"1"0"0,-1-1 0,0 0 1,1-1-1,-1 1 0,1-1 0,-1-1 1,1 1-1,-1-1 0,0 0 1,1 0-1,-1-1 0,0 0 0,0 0 1,0-1-1,0 1 0,0-1 0,0-1 1,-1 1-1,0-1 0,10-8 0,-3 3 91,-1-1-1,0-1 0,-1 1 0,0-2 0,-1 1 0,0-1 1,-1-1-1,0 1 0,11-27 0,-19 38-341,1 0 1,-1-1 0,1 1-1,-1 0 1,0-1-1,1 1 1,-1-1-1,0 1 1,0 0-1,0-1 1,0 1-1,0-1 1,0 1-1,-1-1 1,1 1-1,0 0 1,-1-1-1,0-1 1,1 3-13,-1-1 1,1 1-1,-1-1 1,0 1-1,1-1 1,-1 1-1,0-1 0,0 1 1,1 0-1,-1-1 1,0 1-1,0 0 1,1-1-1,-1 1 0,0 0 1,0 0-1,0 0 1,1 0-1,-1 0 1,0 0-1,0 0 0,-1 0 1,-3 1 8,0 0 1,0 1-1,0-1 0,0 1 1,0 0-1,1 0 0,-1 0 1,-4 4-1,-4 3-18,1 1-1,0 0 0,1 1 1,1 0-1,-1 1 1,2 0-1,-1 1 1,-9 18-1,12-19-36,1 0-1,1 0 1,-1 1-1,2 0 1,0 0-1,0 0 1,1 0-1,1 0 1,-1 26-1,3-33-35,0 0-1,1 0 0,0 0 1,0 0-1,0 0 1,1 0-1,0-1 0,0 1 1,1-1-1,-1 1 0,1-1 1,0 0-1,1 0 0,-1 0 1,1 0-1,0-1 1,0 1-1,0-1 0,1 0 1,0 0-1,-1-1 0,1 1 1,0-1-1,1 0 0,-1-1 1,1 1-1,-1-1 1,1 0-1,0 0 0,8 1 1,40 1-372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39 18860,'0'-2'92,"0"0"0,-1 1 0,1-1 0,-1 0 0,1 0 0,-1 1 0,0-1 0,1 0 0,-1 1 0,0-1 0,0 0 0,0 1 1,-1 0-1,1-1 0,0 1 0,-1 0 0,1-1 0,0 1 0,-1 0 0,1 0 0,-1 0 0,0 0 0,1 0 0,-1 1 0,0-1 0,0 0 0,1 1 0,-1 0 0,0-1 0,0 1 0,0 0 0,0 0 0,-2 0 0,-1 0 70,-1 0 0,1 0 0,0 1 0,-1-1 0,1 1 0,0 1 0,0-1 0,0 1 0,0 0-1,-9 4 1,6 0-167,1-1 0,-1 1 0,2 0 0,-1 1 0,0 0 0,1 0 0,1 0 0,-1 1 0,1-1-1,0 1 1,1 1 0,0-1 0,0 0 0,1 1 0,0 0 0,0 0 0,1 0 0,0 0 0,1 0 0,0 1-1,1 17 1,0-26-28,0 1 0,0 0 0,0-1 0,0 1 0,0-1 0,1 1 0,-1-1 0,1 1 0,-1 0 0,1-1 0,0 0 0,-1 1 0,1-1 0,0 1 0,0-1 0,0 0 0,0 0 0,0 1 0,0-1 0,1 0 0,-1 0 0,0 0 0,1 0 0,-1 0 0,0-1 0,1 1 0,-1 0 0,1-1 0,-1 1 0,1-1 0,1 1 0,5 0-146,0 0 1,0-1-1,0 0 1,0-1 0,11-1-1,23-1-441,-30 6 451,0-1 0,0 2-1,0-1 1,0 2 0,0-1 0,-1 2 0,0 0-1,0 0 1,-1 1 0,1 0 0,-1 0 0,-1 1-1,0 1 1,15 16 0,-12-11 138,-1 0 0,-1 1 1,0 0-1,-1 1 0,0 0 0,-1 0 1,-1 0-1,-1 1 0,8 29 0,-11-30 337,-1 0-1,-1 0 0,0 0 1,0 1-1,-2-1 0,0 0 0,-1 0 1,-1 0-1,0 0 0,-1-1 1,-1 1-1,0-1 0,-1 0 1,-1 0-1,0-1 0,-1 0 1,0 0-1,-21 24 0,25-33-231,0 0 1,-1-1-1,1 1 0,-1-1 0,0 0 0,0-1 0,-1 1 0,1-1 0,-1 0 0,1 0 0,-1-1 0,0 0 0,0 0 0,0 0 0,0-1 0,-1 0 0,1 0 0,0 0 0,0-1 0,-1 0 1,1 0-1,0-1 0,-1 1 0,1-1 0,0-1 0,0 1 0,0-1 0,0 0 0,0-1 0,0 1 0,1-1 0,-1 0 0,1-1 0,0 1 0,-8-8 0,0 0-160,1-1 0,0-1-1,1 0 1,0 0 0,1-1 0,0 0-1,2-1 1,0 0 0,0 0-1,-7-24 1,11 29-74,1 0 0,0-1 0,0 1 0,1-1 0,1 0-1,0 0 1,0 0 0,1 1 0,0-1 0,1 0 0,1 0 0,-1 0-1,2 1 1,-1-1 0,2 1 0,-1-1 0,8-13 0,-4 12-39,1 1 0,15-18 1,29-24-422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79 17132,'4'-2'597,"0"1"0,0 0 0,0-1 0,0 0 0,-1 0 0,1 0 0,0 0 0,-1 0 0,0-1 0,0 0 0,0 1 0,4-5 0,-5 5-561,0 0 0,0-1 0,0 1 0,0-1 0,-1 0 0,1 1 0,-1-1 0,0 0 0,3-6 0,-4 9-37,0-1 0,0 1 0,-1-1 0,1 1 1,0-1-1,0 1 0,0-1 0,0 1 0,0-1 0,-1 1 0,1-1 0,0 1 0,0 0 0,-1-1 0,1 1 0,0-1 0,-1 1 0,1 0 0,0-1 0,-1 1 0,1 0 0,0-1 0,-1 1 0,1 0 0,-1-1 0,1 1 0,-1 0 0,1 0 0,-1 0 0,1 0 0,-1-1 0,1 1 0,-2 0 0,-18-3 53,10 3-16,0 0 0,0 1-1,1 0 1,-1 1 0,0 0 0,1 0 0,-1 1 0,1 0-1,0 1 1,0 0 0,0 0 0,0 1 0,1 0-1,0 1 1,0 0 0,0 0 0,1 0 0,-8 10-1,10-11-32,-1 2 0,1-1 0,1 0 0,-1 1 0,1 0 0,0 0 0,1 1 0,0-1 0,0 0 0,0 1 0,1 0 0,0 0 0,1 0 0,0 0 1,0 0-1,0 0 0,1 0 0,0 0 0,1 0 0,0 0 0,0 0 0,5 13 0,-5-16-92,1 0 1,0 0 0,0-1-1,1 0 1,-1 1 0,1-1-1,0 0 1,0 0 0,0 0-1,1-1 1,-1 1 0,1-1 0,0 0-1,0 0 1,0 0 0,0 0-1,1-1 1,-1 1 0,6 1-1,-3-2-69,0 0 0,1 0-1,-1-1 1,1 0 0,0 0-1,-1-1 1,1 0 0,-1 0-1,1-1 1,0 0 0,14-4-1,41-15-466,7-8-157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 15411,'-1'0'49,"-14"-4"756,1 2 0,-1 0 1,1 0-1,-1 1 0,-19 2 0,31-1-704,-1 1 0,0 0 0,0 0 0,0 0 1,1 0-1,-1 0 0,1 1 0,-1 0 0,1 0 0,-1 0 0,1 0 0,0 0 0,0 1 0,0-1 0,0 1 0,1 0 0,-1 0 0,1 0 0,0 0 0,-1 0 0,1 1 0,1-1 0,-1 1 0,0-1 0,0 5 0,-1-2-43,1 1-1,1 0 1,-1-1-1,1 1 1,1 0-1,-1 0 1,1 0-1,0-1 0,0 1 1,1 0-1,0 0 1,0 0-1,1-1 1,0 1-1,0-1 1,0 1-1,1-1 1,4 7-1,-5-9-44,1-1-1,-1 1 0,1-1 1,0 0-1,0 0 1,0 0-1,0 0 1,0-1-1,1 1 1,-1-1-1,1 0 0,0 0 1,-1 0-1,1 0 1,0-1-1,0 0 1,0 0-1,0 0 1,1 0-1,-1 0 0,0-1 1,0 0-1,0 0 1,1 0-1,-1 0 1,0-1-1,0 1 1,0-1-1,0 0 0,6-2 1,-2-1-6,1 0-1,-1 0 1,0 0 0,0-1 0,0 0 0,0-1-1,-1 1 1,0-1 0,-1-1 0,1 0-1,-1 0 1,8-11 0,-8 9 12,0 0-1,-1 0 1,0-1 0,0 0-1,-1 0 1,0 0 0,-1 0-1,0 0 1,-1-1 0,2-17-1,-6 14 33,-1 9-4,0 7 15,3-1-61,0-1-1,0 0 1,0 1-1,0-1 0,-1 1 1,2-1-1,-1 1 1,0-1-1,0 1 0,0-1 1,0 1-1,0-1 1,0 0-1,0 1 0,0-1 1,1 1-1,-1-1 1,0 0-1,0 1 0,1-1 1,-1 1-1,0-1 1,1 0-1,-1 1 0,0-1 1,1 0-1,-1 0 1,0 1-1,1-1 0,-1 0 1,1 0-1,-1 1 1,0-1-1,1 0 0,-1 0 1,1 0-1,0 0 1,18 6-19,5-4-17,0-1 0,-1 0 1,48-7-1,-41 3-15,54 1 0,-74 2 49,-1 1 0,1 1 0,-1-1 0,1 2 0,-1-1 0,0 1 0,0 1 0,-1 0-1,16 8 1,-21-10 10,0 1 0,1-1 0,-1 1-1,-1-1 1,1 1 0,0 0 0,-1 0-1,1 0 1,-1 0 0,0 1 0,0-1 0,0 0-1,-1 1 1,1 0 0,-1-1 0,0 1-1,1 4 1,0 3 54,-1 1-1,-1 0 1,0-1 0,-1 15-1,0-9 41,1-16-100,0-1 0,-1 0 1,1 1-1,0-1 1,0 0-1,0 1 0,0-1 1,0 0-1,0 1 1,0-1-1,0 0 0,0 1 1,0-1-1,0 0 1,0 1-1,0-1 0,0 0 1,0 1-1,1-1 1,-1 0-1,0 0 0,0 1 1,0-1-1,0 0 0,1 1 1,-1-1-1,0 0 1,0 0-1,1 1 0,-1-1 1,0 0-1,0 0 1,1 0-1,-1 1 0,0-1 1,0 0-1,1 0 1,-1 0-1,0 0 0,1 0 1,-1 0-1,0 0 1,1 0-1,-1 0 0,0 0 1,1 0-1,-1 0 0,0 0 1,1 0-1,-1 0 1,0 0-1,1 0 0,-1 0 1,0 0-1,1 0 1,-1 0-1,0 0 0,1-1 1,-1 1-1,0 0 1,0 0-1,1 0 0,-1-1 1,23-17-7,-19 15 2,0-1-12,73-56-405,-69 54 324,0 1 0,1 1 0,-1-1 0,1 1 0,0 1 0,0 0 1,0 0-1,12-2 0,-18 5 62,-1-1 0,1 1 1,0 0-1,-1 0 0,1 0 0,0 1 1,-1-1-1,1 1 0,0-1 0,-1 1 1,1 0-1,-1 0 0,1 0 0,-1 0 1,4 2-1,-2 1-11,1 0 0,-1 0 0,0 0 0,0 1-1,4 5 1,0 0 56,-7-9-3,0 0 0,0 0-1,0-1 1,0 1 0,0 0-1,0 0 1,0-1 0,1 1-1,-1-1 1,0 1 0,0-1-1,1 1 1,-1-1 0,0 0-1,0 0 1,1 1 0,-1-1-1,0 0 1,1 0 0,-1 0-1,0-1 1,2 1 0,33-11 84,-12 3-151,-19 7-21,0 1-1,0-1 1,0 1-1,0-1 0,0 2 1,0-1-1,0 0 0,0 1 1,0 0-1,0 0 1,0 1-1,0-1 0,0 1 1,6 3-1,-8-3 11,1 1 0,-1 0 0,0 0 0,1-1 0,-1 2 0,-1-1 0,1 0 0,0 1 0,-1-1 0,0 1 0,0 0 0,0 0 0,0-1 0,0 1 0,-1 1 0,0-1 0,1 5 0,0-2-31,-1 0-1,0-1 1,-1 1-1,0 0 1,0 0 0,-1 9-1,-5-1 29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8 298 15547,'-1'4'538,"-5"16"1432,10-15-1042,9-9 176,29-19-59,-1-1 0,-1-3 1,50-43-1,-65 50-723,-2-1 0,-1-1 0,28-34 0,-49 55-300,0 0 0,1-1 1,-1 1-1,0-1 0,0 1 0,0-1 0,0 0 0,0 1 0,-1-1 1,1 0-1,0 1 0,-1-1 0,1 0 0,-1 0 0,0 0 0,0 0 1,1 1-1,-1-1 0,0 0 0,-1 0 0,1 0 0,0 0 0,0 0 0,-2-2 1,1 3-11,0-1 1,-1 1 0,1 0 0,-1 0 0,0-1-1,1 1 1,-1 1 0,0-1 0,0 0 0,1 0 0,-1 1-1,0-1 1,0 1 0,0-1 0,0 1 0,0 0-1,0 0 1,0 0 0,0 0 0,0 0 0,0 0-1,-2 1 1,-6 0-10,1 1-1,0 0 1,0 1-1,-1 0 0,2 1 1,-1-1-1,0 2 0,1-1 1,0 1-1,0 1 1,0-1-1,1 1 0,-1 0 1,-8 11-1,3-3-14,1 0-1,1 1 1,0 1-1,1-1 0,0 2 1,-10 23-1,15-25 0,-1 0-1,2-1 0,0 2 1,1-1-1,0 0 0,1 1 1,1-1-1,1 23 0,1-33-29,-1 1-1,1 0 1,1-1-1,-1 1 1,1-1-1,0 1 1,0-1-1,0 0 0,1 0 1,0 0-1,4 6 1,-4-8-37,0 1 0,0-1 0,0 0 0,1 0 0,-1-1 0,1 1 0,0-1 0,0 0 0,0 0 0,0 0 1,0 0-1,0-1 0,1 0 0,-1 0 0,0 0 0,6 1 0,-1-2-75,-1 1 0,1-2 1,0 1-1,-1-1 0,1 0 0,0-1 1,-1 0-1,0 0 0,17-7 1,-4-1-92,-1-1 1,32-21 0,20-19-559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18676,'-12'15'337,"1"1"0,0 0 0,2 1 0,-1 0 0,2 1 0,-8 20 0,2 4 235,-13 68-1,21-82-403,1 1-1,2 0 1,0 0-1,2 1 1,4 41 0,-3-67-155,1 1 0,0 0 0,-1-1 1,2 1-1,-1-1 0,0 1 1,1-1-1,0 0 0,0 1 1,0-1-1,1 0 0,-1 0 0,1 0 1,0-1-1,0 1 0,0-1 1,1 0-1,-1 1 0,1-2 0,0 1 1,0 0-1,0-1 0,0 1 1,0-1-1,0 0 0,1-1 1,-1 1-1,1-1 0,-1 0 0,9 1 1,7-1-87,-1 0 1,0-2-1,36-5 1,-41 3 33,0 1 1,1 0-1,-1 2 0,0-1 1,1 2-1,-1 0 1,0 0-1,24 7 0,-19 0 26,15 5 352,-33-13-299,1 1 0,-1-1 0,0 0 0,1 0 0,-1 0 0,0 0 0,1 0 0,-1 0 0,0-1 0,1 1 0,-1 0 0,0-1 0,1 1 0,-1-1 0,0 1 0,1-1 0,-1 0 0,0 1 0,0-1 0,0 0 0,0 0 0,1-1 0,4-5 147,0-1 1,0 0-1,-1-1 1,-1 1-1,0-1 1,0 1 0,0-1-1,3-15 1,0-6 293,5-40 0,-7 57-507,-5 13 23,0 0 0,0 0 0,1 0 1,-1 0-1,0-1 0,0 1 0,0 0 1,1 0-1,-1 0 0,0 0 0,0 0 1,1 0-1,-1 0 0,0 0 0,0 0 1,1 0-1,-1 0 0,0 0 0,0 0 1,0 0-1,1 0 0,-1 0 0,0 0 1,0 0-1,1 0 0,-1 0 0,0 1 1,0-1-1,0 0 0,1 0 0,17 21-219,-5-6 134,-7-9 74,1-1 0,0 0 0,0 0 0,0-1-1,1 0 1,-1 0 0,1 0 0,0-1 0,0-1 0,0 1-1,1-1 1,-1-1 0,0 1 0,1-2 0,-1 1 0,12-1-1,-8-1 10,-1-1-1,1 0 1,-1-1-1,0 0 1,0-1 0,0 0-1,0-1 1,0 0-1,-1-1 1,0 0-1,13-10 1,-6 2-188,25-27 1,-22 20-232,-30 47-408,-6 9 635,-13 38 0,24-59-125,1 0 0,1 0 1,0 1-1,1-1 0,-1 28 1,7-29-1200,3-14 825,6-17 31,-2-8-210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22885,'5'7'1680,"-2"-7"-1584,2 0-408,1-2 864,-3-4-144,-6 0-408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 21749,'0'-1'120,"-1"0"1,1 0 0,0 1 0,-1-1-1,1 0 1,0 0 0,-1 1 0,1-1 0,-1 0-1,1 1 1,-1-1 0,0 0 0,1 1-1,-1-1 1,0 1 0,1-1 0,-1 1-1,0-1 1,1 1 0,-1 0 0,0-1 0,0 1-1,1 0 1,-1 0 0,0-1 0,-2 1-1,1 0 73,-1 0 0,1 1 0,0-1 0,-1 0 0,1 1 0,-1 0 0,1-1 0,0 1-1,-4 2 1,-6 4 260,0 0 0,-18 15 0,25-18-396,-13 11-12,0 0 0,1 2 0,0 0-1,1 1 1,-21 31 0,29-37-57,1 0-1,0 1 0,1 0 1,0 0-1,1 1 1,0 0-1,1-1 1,1 2-1,0-1 0,-1 21 1,4-29-23,0-1 1,0 1-1,1-1 1,-1 1 0,1-1-1,1 1 1,-1-1-1,1 0 1,0 1-1,0-1 1,0 0 0,1 0-1,0-1 1,0 1-1,0-1 1,0 1-1,8 6 1,-6-6-112,1-1 0,0 1 1,0-1-1,0-1 0,0 1 0,1-1 1,-1 0-1,1-1 0,0 0 0,0 0 1,0 0-1,0-1 0,10 1 0,4-2-292,0-1-1,0 0 0,0-2 1,0-1-1,0 0 1,-1-2-1,35-13 0,23-10-543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20268,'-19'23'2740,"14"-18"-2322,0 1 1,0-1 0,-7 13 0,6-6-123,0 1 0,1-1 0,0 1 0,-6 26 0,9-32-254,1 1-1,0 0 1,0 0 0,1 0 0,0 0 0,0 0 0,1 0 0,0 0 0,4 15 0,-3-20-40,-1 0 0,0 0 0,1 0 1,0 0-1,-1 0 0,1 0 0,0-1 0,1 1 1,-1-1-1,0 1 0,1-1 0,0 0 1,-1 0-1,1 0 0,0 0 0,0-1 0,4 3 1,4 0-39,1 0 1,0-1 0,18 4 0,11 2-75,-39-8 101,1 0 1,-1 0 0,0 0-1,0 0 1,0 0-1,0 0 1,0 1-1,0-1 1,0 1-1,0 0 1,0-1-1,-1 1 1,1 0-1,-1 0 1,1 0 0,-1 0-1,0 0 1,2 3-1,-1 0 3,-1 0-1,1 1 1,-1-1 0,0 0-1,-1 1 1,1-1 0,-1 11 0,-2 4 13,0 1 0,-2-1 0,-7 25 0,3-19 48,-1 0 0,-16 36-1,20-52-2,-1 0-1,0-1 0,0 1 1,0-1-1,-2 0 1,1-1-1,-1 1 1,-13 10-1,17-16-78,1-1 0,-1 1-1,0-1 1,0 0 0,0 0 0,0 0 0,0-1-1,0 1 1,-1-1 0,1 0 0,0-1-1,-1 1 1,1-1 0,-1 1 0,1-1 0,0-1-1,-1 1 1,1-1 0,-1 1 0,1-1-1,0 0 1,0-1 0,-1 1 0,-6-4 0,5 1-195,0 0 0,0 0 0,0-1 0,0 0 0,1 0 0,0 0 0,0 0 0,0-1 1,1 0-1,0 0 0,0 0 0,0 0 0,1-1 0,-4-9 0,0-4-122,2-1 1,0 1-1,1-1 0,-2-29 0,4-23-843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17116,'2'6'298,"1"0"1,-1 0-1,-1 0 1,1 0-1,-1 0 1,0 0 0,0 0-1,-1 1 1,1-1-1,-1 0 1,-2 8-1,2 9 605,0-19-793,0 26 410,1 1-1,2 0 0,1-1 1,8 35-1,-10-60-482,-1-1 1,1 1-1,0 0 0,0-1 1,0 1-1,1-1 0,-1 0 1,6 6-1,-6-8-24,0 0-1,0 0 1,0-1 0,0 1-1,1 0 1,-1-1 0,1 0-1,-1 1 1,1-1 0,-1 0-1,1 0 1,0-1 0,0 1-1,-1 0 1,1-1 0,0 0-1,3 1 1,2-2 8,0 0-1,0 0 1,0 0-1,0-1 1,0 0-1,-1 0 1,1-1-1,-1 0 1,12-7-1,8-6 67,28-22-1,-31 21-12,30-25 81,-39 29-89,1 0-1,0 2 1,1 0-1,34-17 1,-51 27-61,1 1 0,0-1 0,0 1 0,0-1-1,1 1 1,-1 0 0,0-1 0,0 1 0,0 0 0,0 0 0,0 0 0,0 0 0,0 0 0,0 0 0,1 0 0,-1 0-1,0 0 1,0 0 0,0 1 0,0-1 0,0 0 0,0 1 0,0-1 0,0 1 0,0 0 0,0-1 0,0 1 0,0-1-1,0 1 1,-1 0 0,1 0 0,0 0 0,0-1 0,-1 1 0,1 0 0,0 0 0,-1 0 0,1 0 0,-1 0 0,0 0-1,1 0 1,-1 0 0,0 0 0,1 1 0,-1 1 0,1 6 3,0 0 0,-1 0-1,0 0 1,-2 15 0,1-12-10,-3 33 2,1-29 16,2 0 1,0 0 0,2 27-1,-1-42-13,0-1-1,0 0 1,0 1-1,0-1 1,0 1 0,0-1-1,0 1 1,0-1-1,0 1 1,0-1-1,0 0 1,0 1-1,0-1 1,0 1-1,1-1 1,-1 0-1,0 1 1,0-1 0,0 1-1,1-1 1,-1 0-1,0 1 1,1-1-1,-1 0 1,0 1-1,1-1 1,-1 0-1,0 0 1,1 1 0,-1-1-1,0 0 1,1 0-1,-1 0 1,1 0-1,-1 1 1,1-1-1,-1 0 1,0 0-1,1 0 1,-1 0 0,1 0-1,-1 0 1,1 0-1,-1 0 1,1 0-1,-1 0 1,0 0-1,1-1 1,-1 1-1,1 0 1,-1 0-1,1 0 1,-1 0 0,0-1-1,1 1 1,-1 0-1,0 0 1,1-1-1,-1 1 1,0 0-1,1-1 1,-1 0 0,24-25 77,-20 22-71,10-14 42,6-6-19,38-37-1,-52 55-66,1 0 1,0 1-1,0 0 0,0 1 0,0-1 1,0 2-1,1-1 0,0 1 0,0 0 0,0 0 1,11-1-1,-16 3 21,0 1-1,0-1 1,0 1 0,0 0 0,0 0-1,0 1 1,0-1 0,0 1 0,0-1 0,0 1-1,0 0 1,0 0 0,0 0 0,-1 0-1,1 1 1,0-1 0,-1 1 0,1-1-1,-1 1 1,0 0 0,1 0 0,-1 0-1,0 1 1,0-1 0,-1 0 0,1 1-1,0-1 1,-1 1 0,1 0 0,-1-1 0,0 1-1,0 0 1,1 5 0,2 6-51,-1 0 0,-1 0 1,0 1-1,-1-1 0,-2 26 1,1-24 61,-1 0-1,-1 0 1,-1 0 0,-8 26 0,11-41 3,0-1 0,0 1 0,0-1-1,0 1 1,0-1 0,0 1 0,0-1 0,0 0 0,0 1 0,-1-1 0,1 1 0,0-1 0,0 0 0,-1 1 0,1-1 0,0 1 0,0-1 0,-1 0-1,1 1 1,0-1 0,-1 0 0,1 0 0,-1 1 0,1-1 0,0 0 0,-1 0 0,1 0 0,-1 1 0,1-1 0,0 0 0,-1 0 0,1 0 0,-1 0 0,1 0-1,-1 0 1,1 0 0,-1 0 0,1 0 0,-1 0 0,1 0 0,0 0 0,-1 0 0,1 0 0,-1-1 0,1 1 0,-1 0 0,1 0 0,0 0 0,-1-1-1,1 1 1,0 0 0,-1 0 0,1-1 0,0 1 0,-1 0 0,1-1 0,0 1 0,-1 0 0,1-1 0,0 1 0,0-1 0,-1 0 0,-7-25 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113 188 15251,'-1'1'107,"1"0"-1,0 1 0,-1-1 1,1 0-1,0 0 1,0 0-1,0 0 0,0 0 1,0 0-1,0 0 0,0 1 1,0-1-1,1 0 1,-1 0-1,0 0 0,1 0 1,-1 0-1,1 0 0,-1 0 1,1 0-1,-1 0 1,1 0-1,0 0 0,-1 0 1,1-1-1,2 3 0,-2-3 36,1 1-1,0 0 1,0 0-1,0-1 1,0 1-1,1-1 0,-1 0 1,0 1-1,0-1 1,0 0-1,0 0 1,0-1-1,3 1 0,9-3 407,1-1-1,-2 0 0,18-7 1,-27 9-431,32-13 953,46-26-1,-68 33-817,0 0-1,-1-1 1,-1-1 0,1 0-1,20-23 1,-32 31-228,1 1 0,-1 0 0,0 0 1,0-1-1,0 1 0,0-1 0,0 1 0,0-1 0,-1 1 0,1-1 1,0 0-1,-1 1 0,1-1 0,-1 0 0,0 1 0,1-1 0,-1 0 1,0 0-1,0 1 0,0-1 0,-1-2 0,1 3-8,-1-1 1,0 1-1,0 0 0,0 0 0,0 0 0,0-1 0,0 1 0,0 0 1,0 0-1,0 0 0,0 0 0,-1 1 0,1-1 0,0 0 0,-1 1 1,1-1-1,-1 0 0,-2 0 0,-7-1 32,0 0-1,0 0 1,0 1 0,-21 0-1,14 2-41,0 1-1,1 0 1,-1 1 0,1 1-1,0 0 1,0 2 0,0 0-1,0 1 1,1 0 0,0 1-1,1 1 1,0 1 0,-19 15-1,25-17-25,-1 0 0,2 1 0,-1 0 0,1 0 0,1 1-1,-1 0 1,2 1 0,-1-1 0,2 1 0,-1 1 0,2-1-1,-1 1 1,2-1 0,-1 1 0,2 0 0,-1 1 0,2-1-1,0 0 1,0 25 0,1-33-27,0 0 1,1 0-1,-1 0 0,1 1 1,0-1-1,0 0 0,0-1 1,0 1-1,1 0 0,0 0 1,-1 0-1,1-1 0,1 1 1,-1-1-1,0 0 0,1 1 1,0-1-1,0 0 0,0-1 1,0 1-1,0 0 0,0-1 1,1 0-1,-1 0 0,1 0 0,0 0 1,5 2-1,2-2-204,0 0 0,0 0 0,0-1 0,1 0-1,-1-1 1,0-1 0,0 1 0,0-2 0,16-3 0,6-3-361,59-24 1,-15-2-147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 17420,'-1'-1'107,"0"0"0,0 0 0,0 0 0,-1 0 0,1 0 1,0 0-1,-1 1 0,1-1 0,-1 0 0,1 1 0,-1 0 0,1-1 1,-1 1-1,0 0 0,1 0 0,-1-1 0,1 1 0,-1 1 0,1-1 1,-1 0-1,0 0 0,1 0 0,-1 1 0,-2 0 0,-2 1 114,0 1-1,0-1 0,0 1 1,1 0-1,-6 4 1,2-1-78,0 1 0,0 0 0,1 1 1,0 0-1,0 0 0,1 1 0,0 0 1,1 0-1,0 1 0,0 0 0,1 0 1,0 0-1,1 0 0,0 1 0,1 0 1,-3 11-1,6-20-127,-1 1 0,1-1 0,0 0 0,-1 0 0,1 1 0,0-1 0,1 0 0,-1 1 0,0-1-1,1 0 1,-1 0 0,1 0 0,0 1 0,-1-1 0,1 0 0,0 0 0,0 0 0,3 3 0,-3-4-7,0 0 1,1 0-1,-1 0 0,1 0 0,0 0 1,-1 0-1,1 0 0,0-1 0,-1 1 1,1-1-1,0 1 0,0-1 0,0 0 0,-1 1 1,1-1-1,0 0 0,0 0 0,2-1 1,4 0-3,0 0 1,1-1 0,-1-1-1,0 1 1,0-1 0,-1-1-1,1 1 1,10-8 0,3-4-37,-1-1 0,29-30 0,11-9-242,-59 55 267,-1 0-1,0-1 1,0 1-1,0 0 0,1 0 1,-1-1-1,0 1 0,0 0 1,1 0-1,-1 0 0,0 0 1,0-1-1,1 1 0,-1 0 1,0 0-1,1 0 0,-1 0 1,0 0-1,1 0 0,-1 0 1,0 0-1,1 0 0,-1 0 1,0 0-1,0 0 0,1 0 1,-1 0-1,0 0 0,1 0 1,-1 0-1,0 0 0,1 0 1,-1 1-1,3 10-64,-9 25 108,4-28 5,1-4-19,0 4 58,0 0 0,0 0 0,1 16 0,0-22-69,0-1 1,0 0-1,0 0 0,0 0 1,0 0-1,0 0 0,0 0 0,1 0 1,-1 0-1,0 0 0,1 0 1,-1 0-1,1 0 0,-1 0 0,1 0 1,0 0-1,-1 0 0,1 0 1,0 0-1,-1-1 0,1 1 0,0 0 1,0-1-1,0 1 0,0 0 1,0-1-1,0 1 0,0-1 0,0 1 1,0-1-1,0 0 0,0 1 1,0-1-1,0 0 0,0 0 1,0 0-1,0 0 0,0 0 0,2 0 1,8-3 41,-1 0 1,0-1 0,-1 0-1,1 0 1,-1-1 0,1 0-1,14-12 1,5-2-25,-7 5-44,-6 3-46,34-16-1,-46 25 40,0 0 0,0 1-1,1-1 1,-1 1-1,0 0 1,0 0-1,1 1 1,-1-1 0,0 1-1,1 0 1,-1 0-1,0 0 1,1 1-1,5 1 1,-9-2 9,1 1 0,-1 0 0,1-1 0,-1 1 0,1 0-1,-1 0 1,1 0 0,-1 0 0,0 0 0,1 0 0,-1 0 0,0 0 0,0 1 0,0-1 0,0 0 0,0 1-1,1 2 1,6 27-78,-8-28 115,1 0 0,-1 1 0,1-1 1,0 0-1,0 1 0,0-1 0,0 0 0,1 0 0,-1 0 1,1 0-1,2 3 0,-3-5-4,0 0 0,0-1 0,0 1 0,1 0 0,-1-1 0,0 1 0,0-1 0,0 1 0,1-1 1,-1 0-1,0 0 0,1 1 0,-1-1 0,0 0 0,1 0 0,-1 0 0,0 0 0,0-1 0,1 1 0,-1 0 0,0 0 0,1-1 0,-1 1 0,0-1 0,0 1 0,0-1 0,0 0 0,2 0 1,37-26 378,-28 18-295,-4 4-49,1-1 0,0 1 0,0 0 0,0 1 0,17-5 0,-24 8-72,-1 0 0,1 1 0,-1-1 0,1 1 0,0 0 0,-1-1 0,1 1 0,0 0 0,-1 0 0,1 0 0,0 0 0,-1 1 0,1-1 0,0 0 0,-1 1 0,1-1 0,-1 1 0,1-1 0,-1 1 0,1 0 0,-1 0 0,1 0 0,-1 0 0,1 0 0,-1 0 0,0 0 0,0 0 0,0 0 0,1 0 0,-1 1 0,0-1 0,-1 0 0,1 1 0,0-1 0,0 1 0,-1-1 0,1 1 0,0 0 0,-1-1 0,0 1 0,1 0 0,-1 2 0,4 33-1057,-3-37 791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72 18516,'0'-2'176,"-1"1"0,1-1 1,-1 1-1,1-1 0,-1 1 1,1-1-1,-1 1 0,0-1 0,0 1 1,0 0-1,0-1 0,0 1 0,0 0 1,0 0-1,0 0 0,0 0 1,-1 0-1,1 0 0,0 0 0,-1 0 1,1 1-1,-1-1 0,1 0 0,-1 1 1,1-1-1,-1 1 0,1 0 0,-3-1 1,-7-1 400,1 0 1,-21-1-1,20 3-513,-1 1 1,1 0-1,-1 0 0,1 1 1,0 1-1,0-1 0,0 2 1,0 0-1,0 0 0,1 1 1,0 0-1,0 1 0,-10 7 1,14-8-69,0-1 0,0 1 0,0 1 0,0-1 1,1 1-1,0 0 0,0 0 0,0 0 0,1 1 1,0 0-1,0 0 0,1 0 0,0 0 0,0 0 0,0 1 1,1 0-1,1-1 0,-1 1 0,0 14 0,2-20 2,0 0-1,0 1 1,0-1-1,0 0 1,1 1-1,-1-1 1,1 0-1,-1 0 1,1 0-1,0 1 1,0-1-1,0 0 1,0 0-1,0 0 1,1 0-1,-1 0 1,1-1-1,-1 1 1,3 1-1,-2-1-3,1 0-1,0 0 0,0-1 0,0 0 0,0 1 0,0-1 0,0 0 0,0 0 0,0-1 0,0 1 0,0-1 0,5 1 0,4-2-22,-1 1 0,1-2 1,-1 1-1,0-2 0,1 1 0,19-9 0,-5 0-43,0-2 1,-1 0 0,43-32 0,-27 13-42,46-46 0,-71 62 119,0-2 1,15-22 0,-43 58 80,1 0 0,-9 20 0,16-29-75,0-1-1,1 1 1,0 0-1,1 0 1,0 0-1,0 0 1,1 0 0,0 12-1,1-20-7,0 1-1,0-1 0,0 1 1,0-1-1,0 1 1,0-1-1,0 1 1,1-1-1,-1 1 1,1-1-1,-1 0 0,1 1 1,0-1-1,-1 0 1,1 1-1,0-1 1,0 0-1,0 0 0,0 1 1,0-1-1,0 0 1,0 0-1,0 0 1,1 0-1,-1-1 1,0 1-1,1 0 0,-1 0 1,0-1-1,1 1 1,-1-1-1,1 1 1,-1-1-1,1 0 0,-1 0 1,1 1-1,-1-1 1,1 0-1,-1 0 1,3-1-1,4 0 10,1 0 1,-1-1-1,0 0 1,0-1-1,15-6 1,63-33-3,11-5-72,-81 41 16,0 0 0,0 1 1,1 1-1,19-3 0,-33 6 30,1 1 0,0-1 0,-1 1-1,1 0 1,0 1 0,-1-1 0,1 0-1,0 1 1,-1 0 0,1 0 0,6 3 0,-9-3 8,1 0 0,0 0 0,-1 0 0,1 1 1,-1-1-1,0 0 0,1 1 0,-1-1 0,0 1 1,0 0-1,0-1 0,0 1 0,0 0 1,0 0-1,0 0 0,-1 0 0,1-1 0,-1 1 1,1 0-1,-1 0 0,0 0 0,0 3 0,0 26 28,-1-25 27,1 0 1,0 0-1,0 0 0,0 0 1,1 0-1,0 0 1,0 0-1,3 8 1,-4-14-30,1 1 1,-1 0-1,1 0 1,-1 0-1,1-1 1,0 1-1,-1 0 1,1 0-1,0-1 1,0 1-1,-1-1 1,1 1-1,0-1 1,0 1-1,0-1 1,0 1-1,0-1 1,-1 0-1,1 1 1,0-1 0,0 0-1,0 0 1,0 0-1,0 0 1,0 0-1,0 0 1,0 0-1,0 0 1,0 0-1,0 0 1,0 0-1,0-1 1,0 1-1,0 0 1,0-1-1,0 0 1,5-1 63,0-1 0,0 0 0,-1 0 0,7-5 0,29-24 259,-25 19-332,2 0 1,0 0-1,23-11 0,-39 23-38,-1 0 1,1 0 0,-1 0-1,0 1 1,1-1 0,-1 1-1,1-1 1,0 1 0,-1-1-1,1 1 1,-1 0 0,1 0-1,0 0 1,-1 0 0,1 0-1,0 0 1,-1 0 0,1 0-1,-1 1 1,1-1-1,0 1 1,-1-1 0,1 1-1,-1 0 1,0-1 0,1 1-1,2 2 1,-2 0-156,0 0 0,1 1-1,-1-1 1,-1 1 0,1-1 0,-1 1 0,1 0-1,-1 0 1,1 7 0,-1-9-6,-1 1 0,1-1 0,-1 0 0,1 0 0,0 0 1,0 0-1,0 0 0,0 0 0,0 0 0,0 0 0,0 0 0,1-1 0,2 4 0,-3-5 112,0 1 1,0-1-1,1 1 0,-1-1 0,0 1 0,1-1 0,-1 0 0,0 0 0,1 0 0,-1 0 0,0 0 1,1 0-1,-1 0 0,1 0 0,-1 0 0,0-1 0,1 1 0,-1 0 0,0-1 0,0 1 0,1-1 0,-1 0 1,1 0-1,21-11-535,6-5 30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252 258 20196,'-11'0'527,"-1"2"1,1 0-1,0 0 0,-1 1 0,1 0 0,0 1 0,-19 9 0,14-5-99,-1 1 0,1 1 0,-28 23 1,38-28-367,1 0 1,0 0 0,0 1-1,1 0 1,0 0-1,0 0 1,0 0 0,-4 10-1,7-14-61,0-1-1,1 1 0,-1-1 0,1 1 1,-1-1-1,1 1 0,0-1 0,0 1 1,-1-1-1,1 1 0,0 0 0,1-1 1,-1 1-1,0-1 0,0 1 0,1 0 1,-1-1-1,0 1 0,1-1 0,0 1 1,-1-1-1,1 1 0,0-1 0,0 0 1,0 1-1,0-1 0,0 0 0,0 0 1,0 0-1,0 0 0,0 0 0,1 0 1,-1 0-1,0 0 0,1 0 0,-1 0 1,0-1-1,1 1 0,-1 0 0,1-1 1,0 0-1,-1 1 0,2-1 0,6 2-44,1-1 0,-1 0 0,0-1 0,1 0 0,-1 0-1,0-1 1,0 0 0,1-1 0,-1 0 0,0 0 0,0-1-1,-1 0 1,1-1 0,10-5 0,2-2-25,0-2-1,-1 0 1,0-1-1,23-22 1,-22 16 69,-1 0 0,-2-1 1,0-1-1,22-35 0,-32 43 62,0 0-1,-1-1 1,0 0-1,-1 0 1,-1 0-1,0-1 1,-1 0-1,4-32 1,-8 45-42,0 1-1,0-1 1,0 0 0,0 1 0,0-1 0,-1 1 0,1-1 0,-1 1 0,0-1 0,0 1 0,-2-5 0,3 6-12,-1 1 0,0-1 0,1 0 0,-1 1 0,0-1 0,1 1 0,-1-1 0,0 1 0,0-1 0,0 1 0,0-1 0,0 1 0,1 0 0,-1 0 0,0-1 0,0 1 0,0 0 0,0 0 0,0 0 0,0 0 0,0 0 0,0 0 0,0 0 0,0 0 0,0 1 0,0-1 0,0 0 0,1 0 0,-1 1 0,0-1-1,0 1 1,0-1 0,0 1 0,1-1 0,-3 2 0,-2 2 8,-1 0-1,1 1 1,-1-1-1,1 1 1,1 1-1,-1-1 1,1 1-1,0-1 0,0 1 1,-5 12-1,-1 3-65,1 0 0,-7 24 0,11-29-132,1 0 0,0 0 0,2 1 0,-2 16 0,4-26 124,0 1 0,0-1 0,1 1-1,0-1 1,0 1 0,1-1-1,0 0 1,0 0 0,1 0-1,0 0 1,4 8 0,17 16-264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18676,'3'74'1299,"22"115"0,-19-159-1076,2-1-1,0 1 0,2-2 0,1 1 1,2-2-1,25 44 0,-34-65-128,0 0-1,1-1 1,0 1-1,0-1 1,11 9-1,-15-14-67,0 1-1,0 0 1,0 0-1,0-1 1,0 1-1,0-1 1,0 1-1,1-1 1,-1 0-1,0 1 1,0-1-1,0 0 1,1 0-1,-1 0 1,0 0-1,0 0 1,3 0-1,-3-1 0,0 1 0,0-1-1,0 0 1,0 1 0,0-1 0,0 0-1,0 0 1,-1 0 0,1 0-1,0 0 1,0 0 0,-1 0-1,1 0 1,0 0 0,-1 0 0,1 0-1,-1 0 1,0 0 0,1 0-1,-1-1 1,0 1 0,1-1 0,2-15 95,-1 0 0,0 0 0,-1 0 0,-2-19 0,-8-72 49,8 95-154,-11-102 30,12 115-45,0-1 0,0 1 1,0 0-1,-1-1 0,1 1 0,0-1 0,0 1 0,0 0 0,0-1 1,0 1-1,0 0 0,0-1 0,0 1 0,0-1 0,1 1 1,-1 0-1,0-1 0,0 1 0,0-1 0,0 1 0,0 0 1,1-1-1,-1 1 0,0 0 0,0 0 0,1-1 0,-1 1 0,0 0 1,0-1-1,1 1 0,-1 0 0,0 0 0,1 0 0,-1-1 1,0 1-1,1 0 0,-1 0 0,1 0 0,-1 0 0,0 0 1,1-1-1,-1 1 0,0 0 0,1 0 0,-1 0 0,1 0 0,-1 0 1,0 0-1,1 0 0,-1 1 0,1-1 0,-1 0 0,0 0 1,1 0-1,-1 0 0,0 0 0,1 1 0,-1-1 0,0 0 1,1 0-1,-1 0 0,0 1 0,1-1 0,-1 1 0,29 22-16,-21-15 11,0-1 2,0-1 0,1 0 0,-1 0 0,1 0 0,1-1 0,-1-1 0,1 0 0,0 0 0,0-1 0,0 0 0,0 0 0,0-1 0,1-1 0,-1 0 0,1 0 0,-1-1 0,1 0 0,-1-1-1,1 0 1,19-5 0,-15 0 5,0 0 0,0 0-1,-1-2 1,0 0-1,0 0 1,-1-1 0,0-1-1,-1 0 1,0-1-1,19-21 1,-16 14 1,-1-1 1,-1 0-1,0-1 1,-1 0-1,-1-1 0,14-38 1,-21 47 0,-1 0 1,0 0-1,-1 0 1,0 0-1,-1-1 1,-1-19-1,0 27-2,-1 1-1,1-1 1,-1 0-1,0 0 1,-1 0-1,1 1 1,-1-1-1,-4-7 0,5 10-1,-1-1 0,0 1-1,1 0 1,-1 0 0,0 0-1,0 0 1,0 0 0,-1 0-1,1 1 1,0-1 0,-1 1-1,1-1 1,-1 1-1,1 0 1,-1 0 0,-3-1-1,3 2 0,-1 0 0,1-1 0,0 1 0,0 0 0,0 1-1,-1-1 1,1 0 0,0 1 0,0 0 0,0 0 0,0 0 0,0 0-1,0 0 1,0 1 0,0-1 0,1 1 0,-1 0 0,1-1-1,-1 1 1,1 1 0,-1-1 0,1 0 0,-4 5 0,-2 3-4,1 1 1,-1 0 0,2 0-1,-10 19 1,7-8 22,1 1 1,1-1-1,0 1 0,2 0 0,1 0 0,0 1 1,2 0-1,1-1 0,1 1 0,1 0 1,5 35-1,-5-54-14,1 0 1,-1 0 0,1 0 0,0 0-1,0 0 1,0-1 0,0 1 0,1-1-1,4 5 1,-5-6-6,0 0 0,1-1 0,0 0 0,-1 0 0,1 0 0,0 0 1,0 0-1,0 0 0,1-1 0,-1 1 0,0-1 0,1 0 0,-1 0 0,7 1 0,12 0-131,0-1 0,44-2 0,-44-1-51,-1 2 0,39 3 0,-51-1 127,-1-1 0,0 1 0,0 1 0,-1 0 0,1 0 0,0 0 1,-1 1-1,0 0 0,0 0 0,0 1 0,7 6 0,-4-1-198,1 1 0,-2 0 1,1 0-1,-2 1 0,1 0 0,-2 1 1,12 24-1,-19-36 220,1 1 0,-1-1 0,1 0 0,-1 1 0,1-1 1,0 0-1,0 0 0,0 1 0,0-1 0,0 0 0,0 0 0,0 0 0,0 0 0,0 0 0,0 0 1,0 0-1,1-1 0,0 2 0,8-1-312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4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16019,'7'3'253,"0"-1"0,0 1 0,0-1 0,0-1 0,1 1 0,-1-1 0,1-1 0,-1 1 0,1-1 0,-1 0 0,1-1 0,-1 0 0,0 0 0,1-1-1,-1 0 1,0 0 0,0 0 0,0-1 0,11-6 0,-7 3 87,0-2 0,0 1 0,-1-1 0,0-1 0,-1 0 0,1 0 0,-2-1 1,1 0-1,-2 0 0,11-18 0,-15 23-217,-1 1 1,0-1 0,0 0-1,-1 0 1,2-6 0,-3 11-114,0-1 0,0 1 1,1 0-1,-1-1 0,0 1 0,0-1 1,0 1-1,0-1 0,0 1 0,0-1 1,1 1-1,-1-1 0,-1 1 0,1-1 1,0 1-1,0-1 0,0 1 0,0-1 1,0 1-1,0-1 0,0 1 0,-1-1 1,1 1-1,0-1 0,0 1 0,-1 0 1,1-1-1,0 1 0,-1-1 1,1 1-1,0 0 0,-1-1 0,1 1 1,0 0-1,-1 0 0,1-1 0,-1 1 1,1 0-1,-1 0 0,1-1 0,-1 1 1,1 0-1,0 0 0,-1 0 0,1 0 1,-1 0-1,1 0 0,-1 0 0,1 0 1,-1 0-1,1 0 0,-1 0 0,1 0 1,-1 0-1,1 0 0,-1 1 0,1-1 1,-1 0-1,1 0 0,-1 0 0,1 1 1,0-1-1,-1 0 0,1 1 0,-1-1 1,-4 3 40,0 0 0,0 1 1,0-1-1,1 1 1,0 0-1,0 0 0,0 1 1,-7 9-1,-27 45 109,32-49-141,-9 16 21,-22 53 0,32-65-27,1 1 0,0-1 0,0 1 1,2 0-1,-3 26 0,5-38-20,0 1 1,0-1-1,1 0 0,-1 1 1,1-1-1,-1 0 0,1 0 1,0 0-1,0 0 0,0 0 1,1 0-1,-1 0 0,1 0 1,0 0-1,-1 0 1,1-1-1,1 1 0,1 2 1,0-2-53,0 0 0,-1-1 0,1 1 0,1-1 0,-1 0-1,0 0 1,0 0 0,1-1 0,-1 1 0,1-1 0,7 1 0,0-1-38,0 0 1,0-1-1,0 0 0,-1-1 0,1 0 0,0-1 0,0-1 0,0 0 1,16-6-1,30-21-253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19948,'-9'8'300,"-1"0"-1,1 0 1,1 1-1,-1 0 0,1 1 1,1 0-1,0 0 1,0 0-1,1 1 1,1 0-1,-6 15 0,6-12-246,0-1-1,2 0 0,-1 1 0,2 0 1,0-1-1,0 1 0,1 0 0,1 0 1,3 24-1,-3-34-55,1 1-1,0-1 1,0 0 0,0 0-1,1 0 1,-1 0 0,1 0 0,0 0-1,0 0 1,0 0 0,1-1-1,3 4 1,-4-5 1,0 0 1,0 0-1,0-1 0,0 1 1,1-1-1,-1 0 0,0 0 0,1 1 1,-1-2-1,1 1 0,0 0 1,-1 0-1,1-1 0,0 0 0,-1 1 1,1-1-1,0 0 0,-1 0 1,1 0-1,4-2 0,2 0 4,0 0-1,-1-1 1,1 0-1,-1-1 1,0 0-1,0 0 1,0-1-1,-1 0 1,0 0-1,0-1 1,0 0-1,10-11 1,2-4 105,-1-1 1,25-42 0,-27 35 38,-12 21-73,0 1 0,0-1 0,1 1 0,8-10 0,-13 17-68,0 0 0,1-1 1,-1 1-1,0 0 1,0 0-1,1-1 0,-1 1 1,0 0-1,0 0 0,1-1 1,-1 1-1,0 0 1,1 0-1,-1 0 0,0 0 1,0 0-1,1-1 0,-1 1 1,0 0-1,1 0 1,-1 0-1,1 0 0,-1 0 1,0 0-1,1 0 0,-1 0 1,0 0-1,1 0 1,-1 0-1,0 1 0,1-1 1,-1 0-1,0 0 0,1 0 1,-1 0-1,0 0 1,0 1-1,1-1 0,-1 0 1,0 0-1,0 0 0,1 1 1,-1-1-1,0 0 1,0 1-1,1-1 0,-1 0 1,0 0-1,0 1 0,0-1 1,0 0-1,0 1 1,1-1-1,-1 0 0,0 1 1,0 0-1,6 25 133,-5-24-128,10 94 133,3 13 41,-11-93-157,0-1 0,2 0 0,0 0 0,13 27 0,-16-38-98,0-1 0,-1-1-1,1 1 1,0 0 0,1 0 0,-1-1 0,0 1 0,1-1 0,-1 0 0,1 1-1,0-1 1,0-1 0,0 1 0,6 3 0,-7-5 13,0 1-1,1-1 1,-1 1 0,1-1 0,-1 0-1,1 0 1,-1 0 0,1 0 0,-1 0-1,1-1 1,-1 1 0,0-1 0,1 0-1,-1 1 1,0-1 0,1 0 0,-1 0-1,0-1 1,0 1 0,0 0 0,3-3-1,12-13-454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17812,'0'0'48,"0"0"0,1 0 1,-1 0-1,0 0 0,0 0 0,0 0 0,1 0 1,-1 0-1,0 0 0,0 0 0,0 0 1,1 0-1,-1 0 0,0 0 0,0 0 1,0 0-1,1 0 0,-1 0 0,0 0 1,0 0-1,0 0 0,1 0 0,-1 1 1,0-1-1,0 0 0,0 0 0,0 0 1,0 0-1,1 1 0,-1-1 0,0 0 1,0 0-1,0 0 0,0 0 0,0 1 0,0-1 1,0 0-1,0 0 0,0 0 0,0 1 1,0-1-1,0 0 0,0 0 0,0 1 1,4 15 169,-3-12 8,81 354 3407,-67-325-3050,-15-32-565,0 0-1,1-1 0,-1 1 0,0-1 1,0 0-1,1 1 0,-1-1 0,0 1 0,1-1 1,-1 1-1,1-1 0,-1 0 0,0 1 1,1-1-1,-1 0 0,1 1 0,-1-1 1,1 0-1,-1 1 0,1-1 0,-1 0 0,1 0 1,-1 0-1,1 0 0,0 0 0,-1 0 1,1 1-1,-1-1 0,1 0 0,-1 0 1,1-1-1,-1 1 0,1 0 0,0 0 0,-1 0 1,1 0-1,-1 0 0,1-1 0,-1 1 1,1 0-1,-1 0 0,1-1 0,-1 1 1,0 0-1,1-1 0,-1 1 0,1-1 0,-1 1 1,0 0-1,1-1 0,-1 1 0,0-1 1,1 1-1,-1-1 0,0 1 0,1-2 0,2-3 59,-1-1-1,1 0 0,-1 0 0,0 0 0,-1 0 0,0 0 0,2-12 0,0-50 171,-3 51-191,1-11-5,-2-53 34,1 71-89,-1 1 1,-1 0-1,1 0 1,-2-1 0,1 1-1,-6-11 1,22 74-294,-11-45 261,1 0-1,0-1 1,0 1-1,1-1 1,0 0-1,0 0 0,12 12 1,-15-18 31,0 0 0,1 1 1,0-1-1,-1 0 0,1 0 0,0-1 0,0 1 1,0 0-1,0-1 0,0 0 0,0 0 0,0 0 1,1 0-1,-1 0 0,0-1 0,1 1 1,-1-1-1,0 0 0,1 0 0,-1 0 0,0-1 1,1 1-1,-1-1 0,0 1 0,4-3 1,1 0 22,0-1 0,0 0 0,-1 0 1,0-1-1,0 0 0,0 0 1,0 0-1,-1-1 0,0 0 1,0-1-1,0 1 0,8-15 1,3-6 120,-2-1 0,13-33 0,-15 31 8,-12 30-144,-1 1 1,0-1-1,0 0 0,0 0 0,0 0 0,0 0 1,0 0-1,0 0 0,0 0 0,0 0 1,0 1-1,1-1 0,-1 0 0,0 0 1,0 0-1,0 0 0,0 0 0,0 0 1,0 0-1,0 0 0,1 0 0,-1 0 1,0 0-1,0 0 0,0 0 0,0 0 1,0 0-1,0 0 0,1 0 0,-1 0 1,0 0-1,0 0 0,0 0 0,0 0 1,0 0-1,0 0 0,1 0 0,-1 0 0,0 0 1,0 0-1,0-1 0,0 1 0,0 0 1,0 0-1,0 0 0,1 0 0,-1 18 4,0 0 0,0 1 0,-5 23 0,0 8-14,4-36-1,-1 10-10,1-1 1,0 1 0,2-1-1,1 1 1,6 26-1,-7-47-45,0 1-1,0-1 1,0 0-1,0 0 1,1 0-1,-1 0 0,1 0 1,0 0-1,0 0 1,3 2-1,-4-4 37,0 0-1,0 0 0,0 0 0,0 0 1,1-1-1,-1 1 0,0 0 0,1-1 1,-1 1-1,0-1 0,1 1 0,-1-1 1,1 0-1,-1 0 0,0 0 0,1 1 0,-1-1 1,1-1-1,-1 1 0,1 0 0,-1 0 1,1 0-1,-1-1 0,0 1 0,3-2 1,15-8-242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17188,'-1'0'62,"1"0"1,-1 0-1,0 0 1,0 1-1,1-1 1,-1 0-1,1 1 1,-1-1-1,0 1 1,1-1-1,-1 1 0,1-1 1,-1 1-1,1-1 1,-1 1-1,1-1 1,-1 1-1,1-1 1,-1 1-1,1 0 1,0-1-1,-1 1 1,1 0-1,0 0 1,0-1-1,0 1 1,0 0-1,-1-1 1,1 1-1,0 0 1,0 1-1,-1 31 161,1-24 18,6 132 761,5 0 0,33 149 0,-42-282-956,-1 1 45,0 0 0,1 0-1,1-1 1,5 15 0,-8-23-84,0 0 0,0 1 0,0-1 0,1 0 0,-1 1 0,0-1 0,0 0 0,0 0 0,1 0 0,-1 1 0,0-1 0,0 0 0,0 0 0,1 0 0,-1 1 0,0-1 0,1 0 0,-1 0 0,0 0 0,0 0 0,1 0 0,-1 1 0,0-1 0,1 0 0,-1 0 0,0 0 0,0 0 0,1 0 1,-1 0-1,0 0 0,1 0 0,-1 0 0,0 0 0,1 0 0,-1-1 0,0 1 0,0 0 0,1 0 0,-1 0 0,1 0 0,7-11 161,-2-6-150,-1 1-1,0-1 1,-2 0-1,0-1 1,-1 1-1,0-23 1,0 6-14,6-95-30,-7 133 27,1 1-1,-1-1 0,1 1 0,0-1 0,1 0 0,-1 0 0,1 0 1,0 0-1,0-1 0,0 1 0,0-1 0,0 1 0,1-1 0,0 0 1,0 0-1,-1-1 0,2 1 0,-1-1 0,0 0 0,0 0 0,1-1 1,-1 1-1,1-1 0,-1 0 0,1 0 0,0 0 0,-1-1 0,1 1 1,0-1-1,0 0 0,-1-1 0,1 1 0,0-1 0,-1 0 0,1 0 1,7-3-1,2-2 55,0-1 0,0 0 0,-1-1 0,0 0 0,0-1 0,-1-1 0,0 0 0,0 0 0,15-19 0,-10 8 60,-1 0 0,-1-1 0,-1-1-1,20-43 1,-26 49-82,-1-1 1,0 0-1,-2 0 1,0-1-1,-1 0 1,-1 0-1,-1 0 1,-1 0-1,-2-37 1,1 54-39,0-1 0,0 1 0,-1-1 0,1 0 0,-1 1 0,0-1 0,0 1 0,0-1 0,0 1 0,0 0 0,-1-1 0,1 1 0,-1 0 0,1 0 0,-1 0 0,0 0 0,0 0 1,0 0-1,-4-2 0,4 3-1,0 0 0,0 0 1,0 1-1,0-1 0,0 1 1,-1 0-1,1 0 0,0 0 1,0 0-1,0 0 0,0 0 0,0 0 1,0 0-1,-1 1 0,1 0 1,0-1-1,0 1 0,0 0 1,0 0-1,1 0 0,-1 0 1,0 0-1,0 0 0,0 0 1,-1 3-1,-8 6-19,0 0 1,1 1-1,0 0 0,1 0 1,1 1-1,0 1 0,0-1 1,1 1-1,-8 22 0,6-13 14,2 0 0,0 1 0,1-1 0,2 2 0,-3 30 0,6-50-5,1 1 0,0 0 1,0 0-1,0-1 0,1 1 0,-1 0 1,1 0-1,0-1 0,0 1 1,1 0-1,-1-1 0,1 1 1,0-1-1,1 0 0,-1 0 1,1 0-1,-1 0 0,1 0 0,0 0 1,1-1-1,-1 1 0,1-1 1,-1 0-1,1 0 0,0 0 1,0-1-1,0 1 0,1-1 1,8 3-1,39 16-262,-24-10-98,43 22 1,-62-27 307,1 0 0,-1 0 0,0 1 0,-1 0 0,0 1 0,0 0 0,-1 0 0,8 10 0,-8-8 29,-1 1 0,0-1-1,-1 1 1,0 0 0,0 0-1,-1 1 1,-1-1 0,0 1-1,0 0 1,-1 0 0,-1 0-1,0 0 1,0 13 0,-4-9 118,3-16-78,0 0 0,0 0 0,0 0 0,0 1 0,0-1 0,0 0 0,0 0 0,0 1 1,0-1-1,0 0 0,0 0 0,0 0 0,0 1 0,0-1 0,-1 0 0,1 0 0,0 0 0,0 1 0,0-1 0,0 0 0,-1 0 0,1 0 0,0 0 0,0 1 0,0-1 0,0 0 0,-1 0 0,1 0 0,0 0 0,0 0 0,-1 0 1,1 0-1,0 0 0,0 0 0,0 0 0,-1 0 0,1 0 0,0 1 0,0-2 0,-1 1 0,1 0 0,0 0 0,0 0 0,-1 0 0,1 0 0,0 0 0,0 0 0,0 0 0,-1 0 0,1 0 0,0 0 0,0 0 0,0-1 1,-1 1-1,1 0 0,0 0 0,0 0 0,0 0 0,0-1 0,0 1 0,-1 0 0,1 0 0,0 0 0,0-1 0,0 1 0,0 0 0,-10-17-54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17052,'21'-20'1904,"0"11"-992,-4 0-352,3 6 1241,0-2-601,3 4-560,-2-1-232,4 1-840,-1-1-504,-1 2 760,-1-2-208,-4-4-136</inkml:trace>
  <inkml:trace contextRef="#ctx0" brushRef="#br0" timeOffset="1">763 235 19268,'-9'10'1704,"-1"9"-1383,-5 7-161,-3 6 752,-4 9-600,-4 7-104,2 1-104,4 1-32,2-7-240,2-6-232,6-17-496,-1-11-681,11-26 1273,7-14-256,4-12-240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16764,'5'19'1480,"4"-4"-1600,8-15 16,4 0 1080,15-6-776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17444,'-8'44'1196,"3"0"1,1 1-1,5 78 1,0-86-769,9 51-1,-8-76-358,0 0 1,2 0-1,-1 0 0,1 0 1,1-1-1,0 1 0,14 19 1,-18-28-51,1 0 1,0 0-1,1-1 1,-1 1-1,0-1 0,1 0 1,-1 0-1,1 0 1,0 0-1,0 0 1,0 0-1,0-1 1,0 1-1,0-1 0,0 0 1,0 0-1,6 1 1,-4-2 4,-1 0-1,1 0 1,-1 0 0,0-1 0,1 0 0,-1 0 0,0 0 0,0 0-1,1 0 1,-1-1 0,0 0 0,3-2 0,6-5 53,0 1 0,-1-2 0,0 0 0,-1 0 1,0-1-1,15-20 0,31-50 327,11-13-35,-67 92-364,21-19 107,-21 20-108,-1 1 0,1-1-1,0 1 1,-1 0 0,1-1-1,-1 1 1,1 0 0,0-1-1,-1 1 1,1 0 0,0 0-1,-1 0 1,1-1 0,0 1-1,-1 0 1,1 0 0,0 0-1,0 0 1,-1 0 0,1 0-1,0 1 1,-1-1 0,1 0-1,0 0 1,-1 0 0,1 1-1,0-1 1,-1 0 0,1 1-1,-1-1 1,1 0 0,-1 1-1,1-1 1,0 1 0,-1-1-1,1 1 1,-1-1 0,0 1-1,1-1 1,-1 1 0,1 0-1,3 10 0,0-1 0,-1 1 0,0-1 0,-1 1 0,0 0 1,-1 0-1,1 14 0,1 8 2,-2-20 5,4 20 18,-5-31-20,0 0 1,1-1-1,-1 1 1,1-1-1,-1 1 1,1-1-1,0 1 0,0-1 1,0 1-1,0-1 1,0 0-1,0 1 1,0-1-1,3 2 1,-3-2-1,0-1 1,0 0-1,0 0 0,0 1 1,0-1-1,0 0 1,0 0-1,0 0 0,0 0 1,0 0-1,0 0 1,0 0-1,0-1 0,0 1 1,0 0-1,0-1 1,0 1-1,0 0 0,0-1 1,0 1-1,0-1 1,0 1-1,0-2 0,24-18 94,-19 15-69,41-37 119,42-34 40,-80 69-201,1 1 0,-1 0-1,1 0 1,0 1 0,1 0 0,-1 1 0,21-5 0,-29 8 2,0 1 0,1-1 0,-1 1 0,1 0 0,-1-1 0,1 1 0,-1 0 0,1 1 1,-1-1-1,0 0 0,1 1 0,-1-1 0,1 1 0,-1 0 0,0 0 0,0 0 0,1 0 0,-1 0 0,0 1 1,0-1-1,0 0 0,0 1 0,0 0 0,-1-1 0,1 1 0,0 0 0,-1 0 0,1 0 0,-1 0 0,0 0 1,0 0-1,0 0 0,0 1 0,0-1 0,0 0 0,0 1 0,-1-1 0,1 1 0,-1 1 0,2 10-72,0-1 0,-2 1 0,0-1 0,0 1 0,-4 21 0,-14 54-1000,18-78 843,5-7-115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0 661 14619,'2'7'498,"0"-1"0,0 1 0,0-1 0,1 0 0,0 1 0,7 10 0,-8-14-270,1-1 1,-1 1 0,0-1 0,1 1-1,0-1 1,0 0 0,-1 0 0,1 0-1,0 0 1,1 0 0,-1-1 0,0 0-1,0 1 1,1-1 0,5 1 0,0-1 24,0 0 0,0-1 0,0 0 0,0-1 0,0 0 0,0 0 0,-1-1 0,1 0 0,0-1 0,-1 1 0,1-2 0,-1 1 0,9-6 0,3-2 55,0-2 0,0 0 1,32-30-1,-37 30-149,-1-2 0,-1 1 0,0-2 0,18-28 0,-27 38-125,-1 0 1,0 0-1,1-1 1,-2 1 0,1-1-1,-1 1 1,0-1-1,-1 0 1,1 0-1,-1 0 1,-1 0-1,1 1 1,-1-1-1,0 0 1,-1 0-1,-2-13 1,2 17-30,0 0 0,0 0 0,0 0 0,-1 0 1,1 0-1,-1 1 0,0-1 0,0 0 0,0 1 0,0 0 0,0-1 0,0 1 1,0 0-1,-1 0 0,1 0 0,-1 0 0,0 1 0,0-1 0,1 1 0,-1-1 1,0 1-1,0 0 0,0 0 0,0 0 0,0 1 0,-1-1 0,-4 1 0,2 0-11,1 0 0,-1 0 0,0 1-1,0 0 1,1 0 0,-1 0 0,0 1-1,1 0 1,0 0 0,-1 0-1,1 1 1,0 0 0,0 0 0,-5 4-1,-3 4-52,1 2 0,0-1 0,1 1 1,0 1-1,1 0 0,0 1 0,1-1 0,1 2 0,1-1 0,0 1 0,1 0 0,0 1 0,2 0 0,0-1 0,0 1 0,2 1 0,0-1 0,1 0 0,2 23 0,0-35-14,-1 0-1,1 0 1,0 0-1,1 0 1,-1 0-1,1-1 1,0 1-1,0-1 1,1 1-1,5 6 1,-6-8-8,0 0 1,1-1-1,-1 0 0,1 1 1,0-1-1,0 0 1,0 0-1,0-1 1,0 1-1,0-1 1,0 1-1,1-1 1,-1 0-1,1 0 1,-1 0-1,6 0 1,1-1-186,0 0 1,-1-1-1,1 0 1,-1 0-1,1-1 1,-1 0 0,1-1-1,-1 0 1,0-1-1,0 0 1,-1 0-1,13-8 1,5-5-512,0-2 0,37-33 0,-10 1-540,-1-3 0,82-111-1,-34 14 718,-11-7 3660,-79 140-2620,-4 8-176,-1-1 1,1 0-1,-2 0 0,6-17 1,-10 16 388,-8 17 213,-11 24 305,3 7-795,1 0 1,1 1 0,3 1 0,-11 58 0,13-42-13,4 0 1,1 97 0,5-122-108,9 48 0,-8-65-188,1 0 0,0 0 0,1 0-1,1 0 1,0-1 0,9 15 0,-14-24-64,1-1 1,0 0-1,0 1 1,0-1-1,0 0 1,0 1-1,0-1 0,0 0 1,0 0-1,0 0 1,1 0-1,-1 0 1,0 0-1,1 0 1,-1-1-1,1 1 0,-1 0 1,1-1-1,-1 1 1,1-1-1,2 1 1,-2-1-6,-1-1 0,0 1 0,0-1 0,0 1 1,0-1-1,0 0 0,0 1 0,0-1 0,0 0 1,0 0-1,0 0 0,0 0 0,0 1 0,-1-1 1,1 0-1,0-1 0,-1 1 0,1 0 0,-1 0 1,1 0-1,-1 0 0,1 0 0,-1-1 0,0 1 1,1 0-1,-1 0 0,0-2 0,2-13-8,-1 0 1,0 1-1,-1-1 0,0 0 0,-2 1 0,0-1 1,-7-26-1,-3-4-20,-24-54 0,36 100 28,-6-16 5,0 0 1,-2 0 0,-16-26-1,38 69 22,-5-16-28,0 0 1,0-1-1,1-1 1,0 1-1,1-2 0,0 1 1,0-1-1,1-1 1,0 0-1,0-1 1,1 0-1,19 5 0,-21-7-4,0-2 0,1 1 0,0-1 0,0-1 0,-1-1 0,1 1 0,0-2 0,0 1 0,0-2 0,-1 0 0,1 0 0,0-1 0,-1 0 0,21-10 0,-12 3-5,-1-2 0,0-1 0,-1 0 0,0-1 0,-1-1 0,26-29-1,-42 43 13,-1 0 0,1 1 0,-1-1 0,1 0 0,-1 1 0,1-1 0,-1 1 0,1-1 0,0 1-1,-1-1 1,1 1 0,0-1 0,0 1 0,-1 0 0,1-1 0,0 1 0,0 0 0,1-1-1,-1 2 4,-1 0-1,1 0 0,-1 0 0,0 0 1,1-1-1,-1 1 0,0 0 0,1 0 0,-1 0 1,0 0-1,0 0 0,0 0 0,0 0 0,0 0 1,0 0-1,0 0 0,0 0 0,0 0 0,-1 1 1,-10 106 313,6-71-253,1-1 1,2 1-1,1 0 0,7 57 1,-5-89-166,0-1 0,0 1 0,1 0-1,-1-1 1,1 1 0,0-1 0,1 1 0,4 7 0,-6-12 66,-1 1 0,1 0 0,0 0 0,-1-1 0,1 1 0,0-1 0,0 1 1,-1 0-1,1-1 0,0 0 0,0 1 0,0-1 0,0 1 0,0-1 0,0 0 1,0 0-1,-1 1 0,1-1 0,0 0 0,2 0 0,-2 0 17,0-1-1,1 1 1,-1-1-1,1 0 1,-1 1-1,0-1 1,1 0-1,-1 0 1,0 1 0,0-1-1,0 0 1,0 0-1,0-1 1,0 1-1,0 0 1,0 0-1,1-2 1,18-29-390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21077,'-7'8'1896,"-3"1"-1800,4-3-1072,-1 4 2208,1-3-1264,2 1-104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73 18548,'1'-1'109,"0"-1"0,0 1 0,0 0 0,0-1 1,-1 1-1,1-1 0,0 1 0,-1-1 0,1 0 0,-1 1 0,0-1 0,0 1 1,1-1-1,-1 0 0,0 1 0,0-1 0,0 0 0,-1 1 0,1-1 0,0 1 1,-1-1-1,1 0 0,-1 1 0,1-1 0,-1 1 0,0-1 0,0 1 0,0 0 0,1-1 1,-1 1-1,0 0 0,-1-1 0,1 1 0,0 0 0,0 0 0,0 0 0,-1 0 1,1 0-1,-3-1 0,-1 0 114,0-1 0,0 1 0,-1 0 0,1 1 0,-1-1 0,1 1 0,-1 0 0,1 1-1,-1-1 1,-9 1 0,4 2-155,1 0-1,-1 0 0,0 1 0,1 0 0,-1 1 0,1 1 0,0-1 1,0 1-1,1 1 0,-1 0 0,1 0 0,1 1 0,-1 0 1,1 1-1,0 0 0,1 0 0,0 0 0,-10 17 0,8-13-71,2 1-1,-1 0 1,2 0-1,0 1 1,0-1-1,2 1 0,-1 0 1,2 1-1,0-1 1,1 1-1,0 0 1,1-1-1,1 24 1,1-33-21,-1 0 0,1 0 0,0 0 1,0 0-1,1 0 0,-1-1 0,1 1 0,0 0 1,1-1-1,-1 0 0,1 1 0,0-1 1,0 0-1,0 0 0,0-1 0,1 1 0,-1-1 1,1 1-1,0-1 0,0 0 0,0-1 1,1 1-1,-1-1 0,1 0 0,-1 0 0,1 0 1,0 0-1,0-1 0,0 0 0,9 1 1,12 0-231,-1 0 1,0-2 0,1-1 0,-1-1 0,48-11 0,8-9-154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17828,'7'149'2056,"-4"-129"-1959,0 0 1,2 0-1,0-1 0,1 1 1,10 21-1,-16-39-89,1 0-1,0 0 0,-1-1 0,1 1 1,0 0-1,0 0 0,0-1 0,0 1 1,1-1-1,-1 1 0,0-1 1,1 0-1,-1 1 0,1-1 0,-1 0 1,1 0-1,-1 0 0,1 0 0,0 0 1,0 0-1,-1-1 0,1 1 0,0-1 1,0 1-1,0-1 0,0 1 0,0-1 1,0 0-1,0 0 0,0 0 0,0 0 1,-1 0-1,1-1 0,0 1 1,0-1-1,0 1 0,0-1 0,0 1 1,-1-1-1,1 0 0,0 0 0,-1 0 1,1 0-1,2-2 0,13-10 87,-1 0-1,20-21 0,-26 24 6,1-1 0,0 1-1,0 1 1,1 0 0,1 0-1,18-9 1,-29 17-75,0 0 1,0 1-1,0-1 1,0 0-1,0 1 0,0 0 1,0-1-1,0 1 0,0 0 1,0 0-1,0 0 1,3 0-1,-4 1-11,0-1 0,0 0 0,0 1 0,0-1 0,-1 1 0,1-1 0,0 1 0,0-1 0,0 1 0,-1-1 0,1 1 1,0 0-1,-1-1 0,1 1 0,0 0 0,-1 0 0,1 0 0,-1-1 0,1 2 0,1 4 38,-1-1 0,0 1-1,0-1 1,0 1 0,0 0 0,-1-1 0,-1 8 0,3 17 172,-2-29-217,0-1 0,1 0-1,-1 0 1,0 1 0,0-1 0,0 0-1,0 0 1,0 1 0,1-1-1,-1 0 1,0 0 0,0 0 0,0 1-1,1-1 1,-1 0 0,0 0 0,0 0-1,1 0 1,-1 1 0,0-1-1,1 0 1,-1 0 0,0 0 0,0 0-1,1 0 1,-1 0 0,0 0 0,0 0-1,1 0 1,-1 0 0,0 0-1,1 0 1,-1 0 0,0 0 0,0 0-1,1 0 1,-1 0 0,0-1-1,0 1 1,1 0 0,-1 0 0,0 0-1,0 0 1,1 0 0,-1-1 0,0 1-1,14-10 91,-13 9-73,15-10 38,-1 0-1,1 1 0,1 1 0,0 0 0,0 1 1,1 1-1,26-7 0,-36 12-58,1 0-1,-1 1 1,0 0 0,0 1-1,1 0 1,-1 0 0,0 1-1,13 2 1,-15-1 0,-1-1-1,0 1 1,1 0-1,-1 1 1,0-1-1,0 1 1,0 0 0,-1 1-1,1-1 1,-1 1-1,0-1 1,0 1 0,6 8-1,-8-10-31,-1 1 1,1 0-1,-1 0 0,0 0 0,0 0 1,1 5-1,0-3-568,-2-19 235,1-8 144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2 311 15803,'-1'3'219,"1"0"0,0 0 0,-1-1 0,1 1 0,1 0 0,-1 0 0,0 0 0,1 0 0,-1 0-1,1 0 1,0 0 0,0-1 0,0 1 0,0 0 0,3 3 0,-3-4-79,1-1 1,0 1-1,-1-1 0,1 0 1,0 1-1,-1-1 0,1 0 1,0 0-1,0 0 1,0 0-1,0 0 0,0-1 1,0 1-1,0-1 0,1 1 1,-1-1-1,0 0 0,0 1 1,0-1-1,0 0 0,1-1 1,3 0-1,8-1 57,-1-1-1,0-1 0,1 0 1,-1-1-1,-1 0 1,1-1-1,-1-1 1,0 0-1,0 0 1,10-11-1,-3 3-2,0-1 1,-1-1-1,-2-1 0,29-37 1,-39 46-114,0 0 0,-1 0-1,0-1 1,0 0 0,-1 0 0,0 0 0,-1 0 0,3-16-1,-5 23-63,-1 0 0,0 0 0,1 0-1,-1 0 1,0 0 0,-1 0-1,1 0 1,-1 0 0,1 1-1,-1-1 1,0 0 0,0 0-1,0 0 1,0 1 0,0-1-1,-1 1 1,1-1 0,-1 1-1,0-1 1,0 1 0,0 0 0,0 0-1,0 0 1,0 0 0,0 0-1,-1 1 1,1-1 0,-1 1-1,1-1 1,-1 1 0,0 0-1,0 0 1,1 0 0,-1 0-1,-4 0 1,1 0-31,0 0 1,0 0-1,0 1 0,1 0 1,-1 0-1,0 0 0,0 1 1,0 0-1,1 0 0,-1 1 1,0-1-1,1 1 0,-1 0 1,1 1-1,0-1 0,0 1 1,0 0-1,0 1 0,0-1 1,1 1-1,-1 0 0,-4 5 1,-3 5-40,0 0-1,1 0 1,0 1 0,1 0 0,-14 32 0,14-25 12,1 0 1,2 0 0,0 1 0,-6 38 0,11-48-50,0-1-1,1 1 1,1 0 0,0-1 0,1 1-1,0 0 1,1-1 0,1 1 0,0-1-1,5 15 1,-6-23 74,-1-1 0,1 1 0,0-1 1,0 0-1,0 0 0,0 0 0,1 0 0,-1 0 0,1-1 0,0 1 1,0-1-1,0 1 0,0-1 0,0 0 0,0 0 0,1 0 0,-1-1 1,1 1-1,-1-1 0,1 0 0,6 1 0,-3-1 9,1 0 0,0-1-1,-1 0 1,1 0 0,0-1 0,-1 0-1,1 0 1,-1-1 0,15-5 0,34-18-255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5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46 16099,'-10'-1'433,"0"1"-1,-1 1 1,1-1-1,0 2 1,0-1-1,0 1 1,1 1-1,-1 0 1,0 0-1,1 1 0,0 1 1,0-1-1,0 1 1,0 1-1,-10 8 1,0 1-283,0 2 0,1 0 0,1 1 0,0 0-1,-15 24 1,22-27-134,-1 1-1,2 0 0,-11 27 0,18-39-12,0 0 0,0 0 0,1 1 0,0-1 1,-1 1-1,2-1 0,-1 1 0,0-1 0,1 1 0,0-1 0,0 1 0,1 0 0,-1-1 0,1 1 1,0-1-1,0 1 0,0-1 0,1 0 0,3 8 0,-3-9-2,0-1 0,1 1 0,-1-1 0,1 0 0,-1 0 1,1 0-1,0 0 0,0 0 0,0 0 0,0-1 0,0 1 0,0-1 0,0 0 0,0 0 0,0 0 0,1-1 0,-1 1 0,0-1 0,1 0 1,-1 0-1,0 0 0,1 0 0,-1 0 0,0-1 0,1 1 0,2-2 0,7-1 2,-1-1 1,-1 0-1,1 0 1,-1-1-1,21-12 0,-9 2 36,-1-1 0,-1-1 0,0 0 0,-1-2 0,-2 0 0,26-33 0,-31 35 47,-2 0 0,0-1-1,0-1 1,-2 0 0,0 0 0,-2-1-1,0 0 1,8-38 0,-14 54-46,-1 0 0,1 1 0,-1-1 1,0 0-1,0 0 0,0 0 0,-1-4 1,1 8-38,0-1 0,0 1-1,-1 0 1,1 0 0,0 0 0,0 0 0,0 0 0,0 0 0,0-1 0,0 1 0,0 0 0,0 0 0,0 0 0,0 0 0,0 0-1,0 0 1,0 0 0,0 0 0,-1 0 0,1-1 0,0 1 0,0 0 0,0 0 0,0 0 0,0 0 0,0 0 0,0 0 0,-1 0-1,1 0 1,0 0 0,0 0 0,0 0 0,0 0 0,0 0 0,0 0 0,0 0 0,-1 0 0,1 0 0,0 0 0,0 0 0,0 0-1,0 0 1,0 0 0,0 0 0,-1 0 0,1 0 0,0 0 0,0 0 0,0 0 0,0 1 0,0-1 0,0 0 0,0 0 0,0 0 0,0 0-1,-1 0 1,1 0 0,0 0 0,-9 19 64,-6 21-53,3 0 0,1 1 0,2 0 0,-7 82 0,15-118-13,1-1 0,0 1 0,0 0 0,1-1 1,0 1-1,-1-1 0,1 1 0,3 6 1,-4-10-2,0-1 0,1 1 0,-1-1 1,1 1-1,-1 0 0,1-1 1,-1 1-1,1-1 0,-1 1 1,1-1-1,-1 1 0,1-1 1,0 0-1,-1 1 0,1-1 1,-1 0-1,1 1 0,0-1 1,0 0-1,-1 0 0,2 1 1,0-1-1,-1 0 0,1-1 0,0 1 0,-1 0 0,1-1 0,0 1 1,-1-1-1,1 1 0,-1-1 0,1 0 0,-1 1 0,1-1 0,1-2 1,18-13-14,-1-2 1,0 0 0,-1-1 0,17-23 0,-14 16-58,43-39 0,-63 63 62,0 1-1,0-1 1,0 0 0,0 1-1,0 0 1,1-1-1,-1 1 1,1 0-1,-1 0 1,1 0-1,-1 1 1,1-1-1,0 0 1,-1 1-1,4 0 1,-5 0 4,0 0 0,1 1 0,-1-1 0,0 0 1,0 1-1,0 0 0,1-1 0,-1 1 0,0 0 0,0-1 0,0 1 1,0 0-1,0 0 0,0 0 0,0 0 0,-1 0 0,1 0 1,0 0-1,0 0 0,-1 0 0,1 0 0,-1 1 0,1-1 1,-1 0-1,0 0 0,1 0 0,-1 1 0,0-1 0,0 0 1,0 3-1,4 56 4,-4-44 97,4 30-1,-4-45-83,0 0-1,0 0 1,0 0-1,0 0 1,1 0-1,-1 0 0,0 0 1,0 0-1,1 0 1,-1 0-1,1 0 1,-1 0-1,0 0 1,1 0-1,0-1 1,-1 1-1,1 0 1,0 0-1,-1 0 1,1-1-1,0 1 1,0-1-1,-1 1 1,1 0-1,0-1 1,0 1-1,0-1 1,0 0-1,0 1 0,0-1 1,0 0-1,0 1 1,0-1-1,0 0 1,0 0-1,0 0 1,0 0-1,0 0 1,0 0-1,0 0 1,0 0-1,0-1 1,0 1-1,0 0 1,0-1-1,0 1 1,0 0-1,0-1 1,1 0-1,6-4 58,0 0-1,-1 0 1,0-1 0,10-9-1,-9 8-21,22-19 98,45-38 53,-65 57-206,1 0 0,-1 0-1,1 1 1,0 0 0,17-5 0,-25 10-1,-1 0 1,1 0 0,-1 0 0,1 1-1,-1-1 1,1 1 0,-1 0 0,1 0-1,-1 0 1,1 0 0,-1 0-1,1 0 1,-1 1 0,1-1 0,-1 1-1,1 0 1,-1 0 0,0 0-1,1 0 1,2 1 0,-3 1 0,0-1 1,0 0-1,0 0 1,0 1-1,0-1 1,0 1-1,-1-1 1,1 1-1,-1 0 1,0 0-1,0-1 1,0 1-1,0 0 1,0 4-1,1 9 12,0 0 0,-2 0 0,0-1 1,0 1-1,-4 17 0,-4 2-1032,8-34 1022,0-1 0,0 0 0,0 0 0,0 0 0,0 0 0,0 0 0,0 0 0,0 0 0,0 0 0,0 0 0,0 0 0,0 1 0,0-1 0,0 0 0,0 0 0,0 0 0,0 0 0,0 0 0,0 0 0,0 0 0,0 0 0,0 1 0,0-1 0,0 0 0,0 0 0,0 0 0,0 0 0,0 0 0,0 0 0,0 0 0,0 0 0,0 0 0,0 0 0,0 0 0,1 0 0,-1 1 0,0-1 0,0 0 0,0 0 0,0 0 0,0 0 0,0 0 0,0 0 0,0 0 0,0 0 0,0 0 0,1 0 0,-1 0 0,0 0 0,0 0 0,0 0 0,0 0 0,0 0 0,0 0 0,0 0 0,0 0 0,0 0 0,1 0 1,-1 0-1,0 0 0,0 0 0,0 0 0,0 0 0,6-5-98,4-16-189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0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14163,'0'0'33,"-1"0"1,1 0-1,0 1 0,0-1 1,0 0-1,0 0 1,0 0-1,0 0 0,0 1 1,0-1-1,-1 0 0,1 0 1,0 0-1,0 0 0,0 1 1,0-1-1,0 0 0,0 0 1,0 0-1,0 1 0,0-1 1,0 0-1,0 0 1,0 0-1,0 1 0,1-1 1,-1 0-1,0 0 0,0 0 1,0 0-1,0 1 0,0-1 1,0 0-1,0 0 0,0 0 1,1 0-1,-1 1 0,0-1 1,0 0-1,0 0 1,0 0-1,0 0 0,1 0 1,-1 0-1,0 0 0,0 0 1,0 0-1,1 1 0,-1-1 1,0 0-1,0 0 0,0 0 1,1 0-1,-1 0 0,0 0 1,0 0-1,0 0 1,0 0-1,1 0 0,-1 0 1,0-1-1,21 7 273,-15-5 102,102 26-11,2-5 1,154 11-1,144-28-462,3-21 86,-167 6 22,703-21 89,171-7-124,-303 11 6,280-12 5,-421 22 1555,-720 21-1834,16-8 193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1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13811,'663'-5'1251,"-382"6"-1119,164 0 3,594-3 482,0-26 82,1004-100 611,-1984 125-1265,49-7-96,-107 10 76,0 0 0,0 0 0,0 0 0,-1 0-1,1 0 1,0 0 0,0 0 0,0-1 0,-1 1 0,1 0 0,0-1-1,0 1 1,-1 0 0,1-1 0,0 1 0,-1-1 0,1 1 0,0-1 0,-1 1-1,1-1 1,-1 1 0,1-1 0,-1 0 0,1 1 0,-1-1 0,1 0-1,-1 1 1,0-1 0,1 0 0,-1 0 0,0 0 0,0 1 0,0-1-1,1 0 1,-1-1 0,-1 0-12,0-1 1,1 1-1,-1 0 0,0-1 1,0 1-1,0 0 0,-1 0 1,1 0-1,0 0 0,-1 0 1,-2-3-1,-32-29 139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16243,'-8'2'309,"0"2"-1,0-1 0,0 1 0,0 0 1,1 1-1,0-1 0,0 2 0,0-1 1,-10 12-1,1 0 342,1 0 0,-18 28 1,23-30-482,0 1 0,2 0 1,0 0-1,0 0 1,-5 22-1,11-33-144,1-1 1,0 1-1,1-1 0,-1 1 0,1 0 0,0-1 0,0 1 1,1-1-1,-1 1 0,1 0 0,1 5 0,-1-7-15,1-1-1,-1 1 0,0 0 1,1-1-1,0 1 1,0-1-1,-1 0 1,1 0-1,0 1 0,1-1 1,-1 0-1,0-1 1,1 1-1,-1 0 0,1-1 1,-1 1-1,1-1 1,0 0-1,3 1 1,4 1 2,0-1 0,0 0 0,-1-1 1,1 0-1,0 0 0,0-1 1,0-1-1,0 1 0,0-2 1,0 1-1,0-1 0,-1-1 1,1 0-1,16-8 0,-10 4 31,0-1-1,0-1 0,-1 0 0,-1-1 1,0-1-1,0 0 0,19-21 0,-26 24 24,0-1-1,0 0 1,-1-1-1,0 0 1,9-18-1,-14 24-36,1 0-1,-1 0 1,1 0 0,-1 0-1,0 0 1,0 0-1,-1-1 1,1 1 0,-1 0-1,0 0 1,0-1-1,-1 1 1,1 0 0,-1 0-1,0-1 1,0 1-1,0 0 1,-3-5 0,3 7-13,-1 0 1,1 0-1,-1 0 1,0 0-1,0 0 1,0 0-1,0 0 1,0 1 0,0-1-1,0 1 1,0 0-1,-1-1 1,1 1-1,-1 0 1,1 0-1,-1 0 1,1 1 0,-1-1-1,1 1 1,-1-1-1,0 1 1,1 0-1,-1 0 1,0 0-1,1 0 1,-1 1 0,-3 0-1,-3 0 1,0 1-1,1 1 1,-1 0 0,0 0-1,1 0 1,-15 10 0,7-3-197,0 0 0,2 2 1,-1 0-1,-24 27 0,31-31 28,1 1-1,1 0 1,-1 1-1,1-1 1,1 1-1,0 0 1,0 1-1,1-1 1,-5 18-1,8-23 85,0 1-1,1-1 0,-1 0 1,1 0-1,1 8 0,9 19-441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5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1969 67 11194,'-7'-6'183,"0"0"-1,-1 0 0,1 1 0,-1-1 0,0 2 0,0-1 1,-1 1-1,0 1 0,1-1 0,-1 1 0,0 1 0,-1 0 1,-9-2-1,-17 0 169,-1 2 0,-37 2-1,55 0-305,-60 3 114,1 4-1,0 3 1,0 3 0,-83 27-1,56-8-181,3 6-1,-139 70 1,178-76-79,2 3 0,2 2 1,1 3-1,-101 92 1,115-89 81,3 1 1,2 1-1,2 3 1,1 1 0,-28 55-1,49-76 16,1 1-1,1 1 0,2 0 1,1 0-1,2 1 0,1 0 1,1 1-1,1-1 0,2 1 1,2 0-1,2 38 1,1-49-13,1-1 0,1 0 0,0 1 0,2-2 0,0 1 0,1-1 1,19 35-1,-20-44 10,0 0-1,0 0 1,1-1 0,0 0 0,1 0 0,0-1 0,0 0-1,1 0 1,0-1 0,0 0 0,1-1 0,-1 0 0,2 0-1,-1-1 1,15 5 0,-5-5-2,-1-1 0,1-1 0,0-1 0,0-1 0,0-1 0,0-1 0,0 0 0,0-1 1,-1-2-1,28-7 0,21-9 31,98-45 1,231-138 405,-286 141-263,679-421 1174,-734 444-1163,54-50-1,-88 68-48,0-1-1,-1-1 0,-1-1 1,29-46-1,-43 61-63,-1-1 0,0 1 0,-1-1 0,0-1 1,-1 1-1,0 0 0,0-1 0,-1 1 0,1-14 0,-3 18-24,0 0 0,0 0 0,-1 0 0,0-1 0,0 1-1,0 0 1,-1 0 0,0 0 0,0 1 0,0-1 0,-1 0 0,0 1 0,0-1-1,0 1 1,-1 0 0,1 0 0,-7-5 0,2 2-32,-1 1 0,0 0 0,0 0 0,0 1 0,-1 0 0,0 1 0,-1 0 0,1 1 0,-1 0 0,0 0 0,-13-2 0,-17-1-205,-71-5 0,52 7 165,-19-5-158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11210,'32'-25'833,"-5"2"-665,-9-3-80,-3 0 328,0 2-184,-2 4-136,-4 5-24,-3 1-64,-3 5 168,-6 4-152,-2 2 8,-4 5 16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6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3947 128 12827,'-39'1'213,"-1"2"1,2 2 0,-1 2-1,-43 13 1,-147 57-270,207-69 81,-406 167 225,319-123-64,-185 122 0,97-38-32,-235 213 0,326-249-122,-106 94 9,68-70-27,-329 277 27,250-215-116,-245 268 0,379-357 15,-125 178 0,203-258 55,0-1-1,1 1 0,1 1 0,-12 35 0,19-48 2,1 1 0,0-1 0,0 1-1,0-1 1,1 1 0,0 0 0,0-1 0,0 1 0,2 9 0,-1-12 0,0 1 0,1 0-1,-1-1 1,1 1 0,0-1 0,0 1 0,0-1-1,0 0 1,0 0 0,1 0 0,0 0 0,-1 0 0,1 0-1,0-1 1,5 4 0,4 0-5,-1 0-1,2 0 0,-1-1 1,1 0-1,-1-1 1,1-1-1,0 0 0,1-1 1,-1 0-1,17-1 1,22 0-17,63-8 1,-19-4 41,168-42-1,87-57 13,-174 40 27,-4-8 1,-2-6-1,-5-9 1,300-221-1,-312 195 209,179-182-1,112-168 269,-140 98-247,-25-19-113,-192 251-111,86-183 0,-165 306-66,6-12-160,19-56 1,-31 77 142,-1-1 0,0 0 0,0 1 1,-1-1-1,0 0 0,-1 0 0,0 0 0,0 0 1,0 0-1,-1 0 0,0 0 0,-4-12 0,-7-16-130,9-4-104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8819 398 11827,'-2'-10'91,"0"1"1,-1 0 0,-1-1 0,1 2 0,-2-1 0,1 0-1,-1 1 1,0-1 0,-1 2 0,0-1 0,0 0-1,0 1 1,-13-10 0,-10-6-14,-1 2-1,-1 0 1,-1 3-1,0 0 0,-2 2 1,0 2-1,-49-15 1,-1 6-82,-2 4 1,-86-8 0,-435-14-154,-5 44-118,482-1 229,-1295 52-280,6 99 591,436 25-126,18 77-163,312-25 4,492-162 82,-294 171 1,198-68 36,186-118-42,-92 88-1,141-118-44,0 1 0,1 1 0,1 0-1,1 2 1,2 0 0,-20 42 0,30-55-6,1 1-1,1 0 0,0 0 1,1 1-1,1-1 0,0 1 1,1-1-1,1 1 1,0 0-1,1 0 0,1 0 1,1-1-1,0 1 1,7 26-1,-3-26 4,0 0 0,2-1 0,0 0-1,0 0 1,1-1 0,1 0 0,0 0 0,1-1 0,1-1 0,21 19 0,0-5 16,0-1 1,1-2-1,48 24 1,-3-9 25,1-3 0,1-4 1,164 40-1,268 9 95,265-35 36,2-42 32,1578-73 525,-1184-5-507,-11-71-118,-557 34-96,-17-30-101,-23-54-157,-404 127 70,201-122 1,-311 160 115,-1-2 0,-1-3-1,56-52 1,-90 72 50,0 0 0,-1 0 0,-1-2-1,-1 0 1,0-1 0,-1 0 0,-1 0 0,-1-1 0,-1-1 0,-1 0 0,9-36 0,-14 44 7,-1-1 0,0 0 0,-1 0 1,-1 0-1,0 0 0,-1 0 1,0 0-1,-1 1 0,-1-1 1,0 0-1,-1 1 0,0 0 0,-1 0 1,-1 0-1,0 0 0,-1 1 1,0 0-1,0 0 0,-2 1 1,-14-17-1,-4 2 255,0 0 0,-2 1 1,-1 2-1,0 1 0,-2 1 1,-45-21-1,4 8 168,-149-47 0,26 24-36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81 15075,'-11'-10'257,"0"1"0,-1 0 0,0 1 0,-1 1 0,0 0 0,0 1-1,0 0 1,-26-7 0,32 11-197,0 1 0,-1 0 0,1 0 0,-1 0 0,1 1 0,-1 0 0,1 1 0,-1 0 0,1 0 0,0 0 0,-1 1 0,1 0 0,0 1 0,0 0 0,0 0 0,1 0 0,-1 1 0,1-1 0,-8 7 0,1 2-9,1-1 0,0 2 0,0-1 0,2 2 1,0-1-1,0 1 0,1 1 0,1 0 0,-7 17 1,5-8 18,2-1 0,0 1 0,2 0 1,0 0-1,-3 43 0,8-55-18,1 1 0,0 0 0,1-1 0,0 1 0,4 13 0,-4-22-21,0 0-1,0 1 0,0-1 0,1 0 1,0 0-1,0 0 0,0-1 0,0 1 1,1 0-1,-1-1 0,1 0 0,0 1 1,0-1-1,0 0 0,0 0 0,1-1 1,-1 1-1,7 3 0,-4-4 19,0 0 0,1 0 0,0 0 0,-1-1 0,1 0-1,0-1 1,-1 1 0,1-1 0,0 0 0,0-1 0,-1 0 0,1 0 0,0 0 0,11-4 0,3-3 95,0 0 0,-1-1 0,25-15 0,7-9 167,-1-2 0,-2-2 1,-1-2-1,-2-2 0,-2-3 0,44-55 1,-72 78-112,22-39 1,-49 85-177,0 1 0,2 1 0,0-1 0,2 2 0,1-1-1,2 1 1,0-1 0,2 1 0,1 0 0,3 38 0,0-56-131,-1-1-1,2 1 1,-1 0 0,1-1-1,1 0 1,0 0 0,0 0-1,1 0 1,6 8 0,-9-13 72,1 0 1,0-1 0,0 1 0,0-1-1,0 1 1,1-1 0,0 0 0,-1-1-1,1 1 1,0 0 0,0-1 0,0 0-1,1 0 1,-1 0 0,0-1-1,1 0 1,0 1 0,-1-1 0,1-1-1,-1 1 1,6-1 0,-2-1-37,0 0 0,0-1-1,0 0 1,13-5 0,-20 6 67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15459,'0'8'222,"1"1"0,-1-1-1,0 1 1,-1-1-1,1 0 1,-2 1 0,1-1-1,-1 0 1,-1 0 0,-5 13-1,0 6 142,-18 58 750,-46 182 1069,63-224-2019,2 0 0,2 1 1,2-1-1,3 57 0,2-84-192,0 0 0,1 0 0,0-1 0,1 1 0,1-1 0,1 0 0,0 0 0,1-1 0,0 0 0,1 0 0,1 0 0,0-1 0,20 22 0,-22-27-89,1-1 0,0-1 0,0 1 0,0-1-1,1-1 1,-1 1 0,1-1 0,1-1 0,-1 0 0,1 0 0,-1-1 0,1 0-1,0-1 1,0 0 0,1 0 0,-1-1 0,0-1 0,0 0 0,1 0 0,-1-1-1,0 0 1,15-4 0,-13 2-15,-1 0-1,0-1 1,13-7 0,31-22-570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15915,'-6'8'302,"0"1"-1,1 0 1,0 1-1,0-1 1,1 1-1,1 0 1,-1 0-1,2 1 1,-1-1-1,1 1 0,1-1 1,0 1-1,1-1 1,-1 1-1,2 0 1,0-1-1,0 1 1,1-1-1,0 1 1,6 13-1,-7-20-281,1-1 0,-1 0 0,1 0 0,0 1 0,0-1 0,1-1-1,-1 1 1,0 0 0,1-1 0,0 1 0,0-1 0,0 1 0,0-1 0,0 0 0,5 2 0,-3-2-8,0-1 0,0 1 0,0-1 0,0 0 0,1 0 1,-1-1-1,0 1 0,0-1 0,10-2 0,2 0 2,-1-2-1,0 0 1,0-1-1,0-1 1,26-13 0,94-63 306,-86 49-116,-46 30-176,-1 1 1,1 0-1,-1 0 1,1 0 0,0 0-1,0 1 1,5-2-1,-8 3-20,-1 0-1,1 0 1,-1 0 0,1 0-1,-1 0 1,0 0-1,1 0 1,-1 0 0,1 0-1,-1 1 1,1-1-1,-1 0 1,1 0 0,-1 0-1,1 1 1,-1-1-1,0 0 1,1 0 0,-1 1-1,1-1 1,-1 0-1,0 1 1,1 0-1,0 0 8,-1 1 0,1-1-1,-1 0 1,1 1-1,-1-1 1,1 1-1,-1-1 1,0 1-1,0-1 1,0 1 0,0 1-1,-1 29 100,0-16-72,1-1 0,0 1 0,1-1 0,0 0 0,6 24 0,-6-36-35,0 0-1,0 0 1,0 0-1,0 0 0,1-1 1,0 1-1,-1 0 1,1-1-1,0 1 1,0-1-1,0 1 1,1-1-1,-1 0 0,0 0 1,1 0-1,-1 0 1,1 0-1,0-1 1,0 1-1,0-1 1,0 0-1,0 0 0,0 0 1,0 0-1,0 0 1,0-1-1,0 1 1,0-1-1,0 0 1,1 0-1,-1 0 0,6-1 1,3-1-28,0 0 0,1-1 0,-1 0 0,0-1 0,-1 0 0,1-1 1,17-9-1,73-54-372,-36 23 1,-65 44 373,1 0 1,-1 0-1,1 0 1,-1 0-1,1 0 1,0 0-1,-1 1 1,1-1-1,0 1 1,-1-1-1,1 1 0,0 0 1,2-1-1,-3 2 18,-1-1-1,1 1 0,0-1 1,-1 0-1,1 1 0,-1 0 1,1-1-1,-1 1 0,1-1 0,-1 1 1,1 0-1,-1-1 0,0 1 1,1 0-1,-1-1 0,0 1 0,0 0 1,1-1-1,-1 1 0,0 0 1,0 0-1,0-1 0,0 1 1,0 0-1,0 0 0,0-1 0,0 1 1,0 0-1,0 0 0,-1 1 1,0 12 34,0-5 8,1 0 0,0 0-1,0 0 1,3 14 0,-3-21-28,1 0 0,0 0-1,-1 1 1,1-1 0,0 0 0,0 0-1,0 0 1,0 0 0,0-1-1,1 1 1,-1 0 0,1 0 0,-1-1-1,1 1 1,-1-1 0,1 1-1,0-1 1,0 0 0,0 0 0,0 1-1,0-1 1,0-1 0,4 2-1,0 0-37,1-1-1,-1 1 0,1-2 0,0 1 0,-1-1 0,1 0 0,0 0 1,-1-1-1,11-2 0,5-3-420,31-12 0,-37 12 76,0 0-1,0 2 0,28-6 1,-42 10 322,0-1 0,0 1 0,0 0 0,0 0 0,0 0 0,0 0 0,0 0 0,0 0 0,0 1 0,0-1 0,0 0 0,-1 1 0,1 0 0,0-1 0,0 1 0,0 0 0,-1 0 0,1 0 0,0 0 0,-1 0 0,1 0 0,-1 1 0,1-1 0,-1 0 0,0 1 0,0-1 0,1 1 0,-1 0 0,0-1 0,0 1 0,-1 0 0,2 2 0,0 5 12,0-1 0,-1 1-1,0 0 1,-1 0-1,1 0 1,-2 10-1,0-12-29,1 1-1,0 0 0,0-1 0,1 1 1,0 0-1,2 9 0,-2-16 62,-1 0 1,1 0-1,-1 0 1,1 0-1,-1 0 1,1 0-1,0 0 1,-1 0-1,1 0 0,0 0 1,0 0-1,0-1 1,0 1-1,-1 0 1,1-1-1,0 1 0,0-1 1,1 1-1,-1-1 1,0 1-1,0-1 1,0 0-1,0 1 1,0-1-1,0 0 0,0 0 1,0 0-1,1 0 1,-1 0-1,2 0 1,21-11-127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 16379,'-21'6'504,"1"1"0,-1 1 0,2 1 0,0 0 0,0 2 0,-32 23 0,45-30-416,1 0 0,0 1 1,0 0-1,0 0 0,1 1 0,-1-1 0,1 1 0,0 0 1,1 0-1,0 0 0,0 0 0,0 1 0,0 0 0,1-1 1,1 1-1,-1 0 0,1 0 0,0 0 0,0 0 1,1 0-1,0 0 0,0 0 0,1 0 0,2 11 0,-2-12-69,1 0-1,0 0 0,0-1 0,1 1 0,0 0 0,0-1 0,0 0 0,0 0 0,1 0 1,0 0-1,0 0 0,0-1 0,1 0 0,-1 0 0,1 0 0,0 0 0,0-1 0,1 1 1,-1-1-1,1-1 0,-1 1 0,1-1 0,0 0 0,0 0 0,9 1 0,-6-2-7,1 1 0,0-1 0,0-1 0,0 0 0,0 0 0,0-1 0,-1 0 0,1-1 0,0 0-1,0 0 1,-1-1 0,0 0 0,1-1 0,-1 0 0,10-7 0,-12 7 37,0-1 1,0-1-1,0 1 0,-1-1 1,0 0-1,0-1 0,0 1 1,-1-1-1,0 0 0,-1-1 1,1 1-1,-1-1 0,-1 0 1,1 0-1,3-17 0,-5 16-31,-1-1 1,0 1-1,0-1 0,-1 1 0,0-1 0,-1 0 0,0 1 1,-1-1-1,0 1 0,0 0 0,-1-1 0,0 1 0,-1 0 1,-5-9-1,4 9 272,-7-15 211,12 23-495,0 0-1,-1 0 0,1 0 0,0 1 1,0-1-1,0 0 0,0 0 1,0 0-1,0 0 0,0 0 0,0 0 1,0 0-1,0 0 0,1 0 1,-1 0-1,0 0 0,0 0 0,1 0 1,-1 0-1,1 0 0,-1 0 1,2 0-1,12-11 21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18100,'-16'1'922,"1"0"1,-24 7 0,36-8-839,0 1 0,0 0 1,0 0-1,0 0 1,0 0-1,0 0 0,1 1 1,-1-1-1,0 1 0,1 0 1,-1-1-1,1 1 1,0 1-1,0-1 0,0 0 1,0 0-1,0 1 0,0-1 1,0 1-1,-1 3 1,3-5-89,0 1 0,0 0 0,-1 0 0,1-1 0,1 1 0,-1 0 0,0 0 0,0 0 0,1-1 0,-1 1 0,1 0 0,-1-1 0,1 1 0,0-1 0,0 1 0,0 0 0,0-1 0,0 0 0,0 1 0,0-1 0,0 0 0,0 1 0,1-1 0,-1 0 0,2 1 0,7 6-249,-1-2-1,18 10 0,-18-11 89,82 43-1345,-65-36 1273,-1 0-1,0 2 1,-1 1 0,-1 1-1,30 26 1,-50-40 287,0 1 0,-1 0 1,1 0-1,-1 0 0,0 0 0,0 0 1,0 0-1,0 0 0,0 1 0,-1-1 1,1 1-1,0 5 0,-2-7 5,0 0 0,0 0-1,0 0 1,0 0 0,-1 0 0,1 1 0,-1-1-1,1 0 1,-1 0 0,0 0 0,0-1 0,1 1 0,-1 0-1,-1 0 1,1 0 0,0-1 0,0 1 0,-1 0-1,1-1 1,-1 1 0,1-1 0,-1 0 0,-2 2-1,-9 6 253,0-1 0,0-1 0,-1 0 0,0 0-1,-23 6 1,-78 18 836,112-31-1045,-9 3-104,0-1-1,-19 2 1,29-4 3,0 0-1,0 0 0,0 0 1,-1-1-1,1 1 0,0 0 1,0-1-1,0 0 1,-3-1-1,4 2 23,1 0-1,-1-1 1,1 1 0,-1-1-1,1 1 1,-1-1 0,1 1 0,-1-1-1,1 1 1,0-1 0,-1 1-1,1-1 1,0 1 0,-1-1-1,1 0 1,0 1 0,0-1-1,-1 1 1,1-1 0,0 0 0,0 1-1,0-1 1,0 0 0,0 1-1,0-1 1,0 0 0,0 1-1,0-1 1,1-1 0,1-6 7,1 0 0,0 0 0,1 0-1,-1 1 1,2-1 0,5-8 0,-4 7-12,27-42-28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16884,'-13'27'329,"3"0"0,0 0 0,1 1 0,2 1 0,1 0 0,-3 38 0,7-30-282,2 0 0,1 0 0,2-1 0,12 58-1,30 78-340,-1-2-78,-50-191 541,-1-1 1,-15-30 0,9 24-25,-71-151 1191,35 80 46,49 99-1381,-8-27 666,8 26-643,0 1-1,0-1 1,0 0-1,0 0 1,0 1-1,0-1 0,0 0 1,1 0-1,-1 1 1,0-1-1,0 0 1,1 0-1,-1 1 1,1-1-1,-1 0 1,0 1-1,1-1 1,-1 1-1,1-1 1,0 0-1,-1 1 1,1 0-1,-1-1 1,1 1-1,0-1 1,-1 1-1,1 0 1,0-1-1,0 1 1,-1 0-1,1-1 1,0 1-1,0 0 1,0 0-1,15-2-21,0 0 0,0 1 0,0 1 1,27 3-1,-7-1-229,134 6-40,-77-5 50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78 16900,'-23'49'1279,"-29"67"138,46-100-1108,1 0-1,1 0 0,0 0 0,1 1 1,-1 21-1,3-35-242,1 0 1,0 0-1,0 0 1,0 0-1,1 0 1,-1 0-1,1 0 0,0 0 1,-1 0-1,1-1 1,0 1-1,1 0 1,-1 0-1,1-1 1,-1 1-1,4 3 0,-3-4-17,-1-1-1,1 1 1,0-1-1,0 0 0,0 1 1,0-1-1,0 0 0,1-1 1,-1 1-1,0 0 1,0 0-1,0-1 0,1 0 1,-1 1-1,0-1 1,1 0-1,2 0 0,2-1 59,1 0 0,-1-1-1,0 1 1,1-1 0,-1-1-1,0 0 1,0 0 0,0 0 0,-1 0-1,1-1 1,11-9 0,-6 1 89,1 1 0,-1-1 1,-1-1-1,0 0 0,-1-1 1,-1 0-1,0 0 0,-1-1 1,0 0-1,-1-1 0,-1 1 1,0-1-1,-2-1 0,1 1 1,-2-1-1,0 1 0,0-29 1,-3 39-136,0 1 0,-1-1 1,0 0-1,0 0 0,0 1 1,0-1-1,-1 1 0,0-1 1,-1 1-1,-3-7 0,5 10-72,-1 0-1,1-1 1,-1 1-1,0 0 1,0 0-1,0 1 1,0-1-1,0 0 1,0 1-1,0-1 1,-1 1-1,1-1 1,-1 1-1,1 0 1,-1 0-1,1 0 1,-1 1-1,0-1 1,1 1-1,-1-1 1,0 1-1,1 0 1,-5 0-1,1 1-165,1 0-1,-1 0 0,1 0 0,-1 1 0,1 0 1,0 0-1,0 0 0,0 1 0,-9 5 0,3 0-129,0 0-1,1 1 0,-9 9 1,2 4-459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245 244 16339,'7'-16'562,"-1"-1"0,0 0 0,-2 0 0,0 0 0,3-24 0,-7 34-389,0 1 0,0-1-1,0 0 1,-1 1 0,0-1 0,0 1 0,-4-12-1,3 14-57,1 1-1,-1 0 1,1 0-1,-1 0 1,0 0-1,0 0 1,-1 0-1,1 0 1,-1 1-1,1-1 1,-1 1-1,0-1 0,0 1 1,0 0-1,-4-2 1,4 3-79,-1-1 0,0 1-1,0 0 1,0 0 0,0 0 0,0 0 0,0 1 0,0 0 0,0-1-1,0 2 1,0-1 0,0 0 0,0 1 0,0 0 0,0-1 0,1 2-1,-1-1 1,0 0 0,0 1 0,1 0 0,-1 0 0,1 0 0,-1 0-1,1 0 1,0 1 0,-4 3 0,-3 3-50,1 0 1,0 1-1,0 0 0,1 1 0,1 0 1,-12 22-1,9-14-3,2 0-1,0 1 1,2 0-1,0 0 1,-6 36-1,11-45 20,0-1-1,0 0 1,1 1 0,0-1-1,1 1 1,0-1-1,1 0 1,0 1 0,0-1-1,1 0 1,0 0-1,1-1 1,8 15-1,-10-20 8,1 1 0,0-1-1,1-1 1,-1 1 0,0 0 0,1-1-1,0 0 1,0 1 0,0-2-1,0 1 1,0 0 0,1-1-1,8 4 1,-6-4 13,0 0-1,0-1 1,0 0 0,1 0-1,-1 0 1,0-1-1,1 0 1,11-2 0,-1-1 45,-1-1 0,1 0 0,-1-2 1,0 0-1,-1-1 0,32-17 0,-16 3 78,-1-1-1,0-2 1,-2-1 0,-1-1-1,-1-1 1,-1-2 0,-1 0-1,35-56 1,-54 74-113,-2 7-22,-1-1-1,-1 1 0,1-1 0,-1 0 0,0 1 0,0-1 0,0 0 1,0 0-1,0-8 0,-3 9-47,-4 8 3,-5 12-58,4-2-98,0 0-1,2 0 0,0 0 0,0 1 0,1 0 0,-1 26 0,3-32 121,1-1 0,0 1 1,1 0-1,-1-1 0,2 1 0,-1 0 1,1-1-1,1 0 0,0 1 1,0-1-1,0 0 0,10 14 0,-8-15-5,1-1 0,-1 0 0,2 0-1,8 7 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15667,'8'21'1513,"-3"24"-777,-4 7-240,-1 15 1000,-1 12-456,-2 23-335,1 12-41,-1 7-96,0-6-128,1-15-192,2-9-88,2-13-48,1-9-24,2-23-376,1-15-336,1-24 536,-2-3-48,-1-18-96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16091,'9'-15'508,"0"1"0,1 0 0,0 0 0,2 1 0,-1 1-1,1 0 1,16-12 0,-17 16-190,1-1 0,0 1 1,0 1-1,0 0 0,1 1 0,0 0 1,0 1-1,25-6 0,-36 10-276,1 1 0,-1-1 1,0 1-1,1-1 0,-1 1 0,0 0 0,1 0 0,-1 0 0,0 0 0,1 1 0,-1-1 0,0 1 1,1-1-1,-1 1 0,0 0 0,0-1 0,1 1 0,-1 1 0,0-1 0,0 0 0,0 0 0,0 1 1,-1-1-1,4 4 0,-3-1-20,0 0 1,0 0 0,0 0-1,-1 0 1,0 0 0,0 0-1,0 0 1,0 0 0,-1 1-1,0-1 1,1 0 0,-2 0-1,0 7 1,-4 35-5,-19 76 0,15-85-18,1 1 0,2 0 0,-2 55 0,8-89 3,0 1 0,0-1 0,1 1 0,0-1 0,0 1 0,0-1 0,0 1 0,0-1 0,1 0 0,3 5 0,-4-7 1,0 0 0,0 0 0,1-1 0,-1 1 0,1-1 0,0 1 0,-1-1 0,1 0 0,0 0 0,0 1 0,0-1 0,0 0 0,0-1 0,0 1 0,0 0 0,0-1 0,0 1 0,0-1 0,0 1 0,0-1 0,0 0 0,4 0 0,5-1 16,0-1 0,0 0-1,-1 0 1,1-1-1,0-1 1,-1 1 0,0-2-1,0 1 1,0-2 0,0 1-1,-1-1 1,14-12 0,5-5 78,-1-2 1,35-40 0,17-34 132,-70 86-196,0-1-1,-1 0 1,0 0-1,-1-1 0,7-23 1,-11 22 7,-3 16-41,0 0-1,0-1 1,0 1-1,0 0 1,0 0 0,0 0-1,0 0 1,0 0-1,0 0 1,0 0-1,0 0 1,0-1-1,0 1 1,0 0-1,0 0 1,0 0 0,0 0-1,0 0 1,0 0-1,0 0 1,0 0-1,0-1 1,0 1-1,0 0 1,0 0-1,0 0 1,-1 0 0,1 0-1,0 0 1,0 0-1,0 0 1,0 0-1,0 0 1,0 0-1,0 0 1,0-1 0,0 1-1,-1 0 1,1 0-1,0 0 1,0 0-1,0 0 1,0 0-1,0 0 1,0 0-1,0 0 1,0 0 0,-1 0-1,1 0 1,0 0-1,0 0 1,-1 2-1,-1-1 0,1 0 0,0 0 0,0 1 0,0-1 0,0 1 0,0-1 0,0 1 1,1-1-1,-1 1 0,0 2 0,-5 15-15,1 0-1,0 1 1,2-1 0,0 1-1,2 0 1,0-1 0,2 23 0,0-31 11,0 1 1,0-1 0,1 0 0,1 1 0,0-1-1,0 0 1,2-1 0,-1 1 0,1-1 0,0 1 0,1-2-1,0 1 1,12 13 0,-15-19 9,0-1 0,1 1 0,-1-1-1,1 0 1,0-1 0,0 1 0,0 0 0,0-1 0,1 0-1,-1 0 1,0 0 0,1-1 0,-1 1 0,1-1 0,0 0-1,-1-1 1,1 1 0,0-1 0,0 0 0,0 0 0,-1 0-1,1-1 1,0 1 0,-1-1 0,6-2 0,-2 0 30,0 0 1,-1-1 0,0 0-1,0 0 1,0-1-1,-1 0 1,1 0 0,-1 0-1,0-1 1,-1 0-1,1 0 1,-1-1 0,8-13-1,-2 1 60,-1-1-1,-1-1 1,-1 0 0,-1 0-1,0 0 1,-2-1-1,0 0 1,1-24 0,-4 27-71,-1-1 0,-1 0 0,-1 0 0,0 0 0,-2 1 0,0-1 0,-1 1 0,-1-1 0,-10-24 0,-6 7-280,20 35 187,0 0 0,-1 0-1,0 1 1,1-1 0,-1 0-1,0 1 1,0-1 0,0 1-1,0 0 1,0-1 0,0 1-1,0 0 1,0 0 0,-1 0-1,-1 0 1,3 1 35,1 0 1,0 0-1,0 0 1,-1-1-1,1 1 0,0 0 1,-1 0-1,1 0 1,0 0-1,-1 0 0,1 0 1,0 0-1,-1 0 1,1 0-1,0 0 0,-1 0 1,1 0-1,0 1 1,0-1-1,-1 0 0,1 0 1,0 0-1,-1 0 1,1 0-1,0 1 1,0-1-1,-1 0 0,1 0 1,0 0-1,0 1 1,-1-1-1,1 0 0,0 0 1,0 1-1,0-1 1,0 0-1,-1 1 0,1-1 1,0 0-1,0 0 1,0 1-1,0-1 0,0 0 1,0 1-1,0-1 1,0 0-1,0 1 1,0-1-1,0 0 0,0 1 1,0-1-1,0 0 1,0 1-1,0-1 0,0 0 1,1 1-1,7 16 44,-2-11-117,0 0 0,0-1 0,0 0 0,1 0 0,8 5 0,18 8-349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 15987,'-4'-2'182,"0"1"0,-1 0-1,1 0 1,0 0-1,0 0 1,-1 1-1,1-1 1,0 1-1,-1 0 1,1 1-1,0-1 1,-1 1 0,1 0-1,-6 1 1,-6 4 320,0-1 0,-18 10 1,20-8-263,0 1 0,1 0-1,0 1 1,0 0 0,1 1 0,0 0 0,1 1 0,-18 23 0,24-27-192,0-1-1,0 1 1,1 0 0,0 0 0,1 0-1,0 1 1,0-1 0,0 1-1,1 0 1,0-1 0,1 1 0,-1 0-1,2 0 1,-1 0 0,1 1-1,0-1 1,1 0 0,2 13 0,-2-16-36,1 0 0,-1 0 0,1-1 1,0 1-1,0 0 0,1-1 0,-1 0 1,1 0-1,0 1 0,0-2 0,1 1 1,-1 0-1,1-1 0,0 1 0,0-1 1,0 0-1,0 0 0,0-1 0,1 1 1,-1-1-1,1 0 0,0 0 0,-1-1 1,1 1-1,8 0 0,-6-1-3,1 0 0,-1-1 0,0 0 0,1 0 0,-1-1 0,0 0 0,0 0 0,0-1 0,0 1 0,0-2 0,0 1 0,0-1 0,0 0 0,-1 0 0,0-1 0,1 0 0,5-5 0,0-2 56,0-1 0,-1 1 1,-1-2-1,0 0 0,0 0 0,-2 0 1,1-1-1,-2-1 0,0 1 1,-1-1-1,0 0 0,-1-1 0,-1 1 1,0-1-1,-1 0 0,-1 0 0,-1 0 1,0-20-1,-1 32-36,0 0 0,-1 0 0,1 0-1,-1 0 1,0 0 0,0 0 0,-3-5 0,4 8-22,-1 1 0,1-1 0,-1 0 0,1 0 0,-1 0 1,0 0-1,1 0 0,-1 0 0,0 1 0,0-1 0,1 0 1,-1 1-1,0-1 0,0 0 0,0 1 0,0-1 0,0 1 0,0 0 1,0-1-1,0 1 0,0 0 0,0-1 0,0 1 0,0 0 1,-1 0-1,1 0 0,0 0 0,0 0 0,0 0 0,0 0 0,0 1 1,-2 0-1,0 0-5,0 0 1,-1 1-1,1-1 0,0 1 1,0 0-1,1 0 1,-1 0-1,0 1 0,1-1 1,-1 0-1,1 1 1,0 0-1,0 0 0,0 0 1,0 0-1,0 0 1,1 0-1,-1 0 0,1 0 1,0 0-1,0 1 1,-1 4-1,0 1-9,0 1 0,1-1 0,0 1 0,0-1 0,1 1 1,1 0-1,1 9 0,-1-12-60,0-1 0,0 0 1,1 0-1,0 0 0,0 0 0,1 0 1,0 0-1,0 0 0,0-1 0,0 1 1,1-1-1,0 0 0,0 0 1,1-1-1,-1 1 0,1-1 0,0 0 1,0 0-1,1 0 0,-1-1 0,9 4 1,-4-3-51,-1-1 0,1 0 0,0 0 0,0-1 0,0 0 1,1-1-1,-1-1 0,0 1 0,0-1 0,1-1 0,-1 0 0,19-5 0,39-12-433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17172,'-11'6'389,"1"2"-1,0 0 1,0 0 0,1 0 0,-12 14 0,18-18-286,0 0 1,0-1-1,0 1 0,1 1 0,0-1 1,-1 0-1,1 0 0,1 1 0,-1-1 1,1 1-1,-1 0 0,1-1 0,1 1 1,-1 0-1,1-1 0,0 10 1,0-12-65,1 0 1,-1 0-1,1 0 1,-1 1-1,1-2 1,0 1-1,0 0 1,0 0 0,0 0-1,0 0 1,0 0-1,1-1 1,-1 1-1,1-1 1,-1 1 0,1-1-1,3 3 1,-2-2-26,1 0 0,0 0 0,0 0 1,0-1-1,0 0 0,0 1 1,0-2-1,7 2 0,1-1-58,0-1 0,0 0 0,0 0 0,0-2 0,16-2 0,-14-1-6,0 1 1,-1-2 0,0 1 0,0-2-1,0 0 1,-1-1 0,0 0 0,0 0 0,-1-1-1,0-1 1,-1 0 0,16-19 0,-24 26 52,1-1 0,-1 1 1,0-1-1,-1 1 0,1-1 1,0 1-1,1-7 0,-5 9 89,-3 6-49,-4 8 10,2 5-4,0-1-1,2 1 1,0 0-1,1 0 1,1 0 0,0 1-1,1 29 1,2 3 64,12 79 0,15 33-155,8 65-661,-32-190 665,-1 1-1,-2 0 0,-9 72 0,6-92 242,-1 0 0,-8 24 1,11-39-111,-1 0 0,1-1 0,-1 1 0,1 0 0,-1-1-1,0 1 1,-1-1 0,1 0 0,0 0 0,-1 0 0,0 0 0,0 0 0,0 0 0,0-1 0,0 1 0,0-1 0,-8 4 0,9-6-30,-1 1 0,1-1 0,-1 0-1,0 1 1,1-1 0,-1 0 0,0-1 0,1 1 0,-1 0 0,0-1 0,1 0-1,-1 1 1,1-1 0,-1 0 0,1 0 0,-1-1 0,1 1 0,0 0-1,-1-1 1,1 1 0,0-1 0,0 0 0,0 0 0,0 0 0,1 0-1,-3-2 1,-5-8 113,0 0-1,1 0 1,-9-19-1,16 28-156,-10-17-27,2 0 1,0-1-1,1 0 1,2-1 0,0 0-1,1 0 1,1 0-1,1 0 1,0-41-1,4 48-84,0 0-1,0 0 1,2 0-1,0 0 1,1 1 0,0 0-1,1 0 1,0 0-1,2 0 1,-1 1-1,2 0 1,0 0 0,0 1-1,1 0 1,19-20-1,6 1-87,61-43 0,-14 18-160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0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23 18052,'-7'-3'199,"-1"-1"0,0 1 1,-1 0-1,1 0 0,0 1 0,-1 1 1,0-1-1,1 1 0,-1 1 0,0-1 1,1 1-1,-1 1 0,0 0 0,-8 2 1,-1 1 89,0 0 0,0 2 0,0 0 0,1 1 0,-25 14 1,33-17-206,0 2 0,1-1 0,0 1 0,1 1 0,-1-1 0,-6 10 0,12-15-75,1 1 0,-1-1 0,1 1 0,0-1 0,0 1 0,0 0 0,0-1 0,0 1-1,0 0 1,0 0 0,0 0 0,1 0 0,-1 0 0,1 0 0,-1 0 0,1 0 0,0 0 0,0 0-1,0 0 1,0 0 0,0 0 0,1 0 0,-1 0 0,0 0 0,1 0 0,-1-1 0,1 1-1,0 0 1,0 0 0,0 0 0,0 0 0,0-1 0,0 1 0,0 0 0,1-1 0,-1 1 0,3 1-1,3 3-49,0-1-1,1 0 0,0-1 0,0 0 0,0 0 0,1 0 1,-1-1-1,11 2 0,80 15-641,-73-15 491,67 9-411,-31-6 14,74 21 0,-129-27 605,-1 0 1,1 0-1,-1 1 1,0-1 0,0 2-1,0-1 1,0 1-1,10 8 1,-15-11 8,0 0 0,0 0 0,0 0 1,0 0-1,-1 0 0,1 0 0,-1 0 0,1 0 0,0 0 0,-1 0 1,0 1-1,1-1 0,-1 0 0,0 0 0,0 0 0,1 1 1,-1-1-1,0 0 0,0 0 0,-1 3 0,0-2 24,0 1 0,0-1 0,0 0 0,0 0-1,0 1 1,-1-1 0,1 0 0,-1 0 0,0-1-1,1 1 1,-1 0 0,0 0 0,0-1 0,-3 3-1,-16 10 320,-1-1 0,0-1 0,-28 11 0,-80 25 691,68-26-649,-50 18-52,-141 56-139,182-63-235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17300,'1'-5'2083,"1"11"-1412,2 13-23,-3 53 269,-9 85 0,-1-17-343,9-138-552,0 0 1,0 0-1,0 0 0,0 0 0,0 0 0,0 0 1,0 0-1,1 0 0,-1 0 0,1-1 0,-1 1 0,1 0 1,0 0-1,0 0 0,0 0 0,2 2 0,-2-3-8,0-1 0,-1 1 0,1-1 0,0 0 0,0 1 0,0-1-1,0 0 1,-1 0 0,1 0 0,0 0 0,0 1 0,0-1 0,0 0-1,0-1 1,-1 1 0,1 0 0,0 0 0,0 0 0,0 0 0,0-1 0,0 1-1,-1 0 1,1-1 0,0 1 0,1-1 0,6-5 70,0 0 0,0 0 1,-1-1-1,13-14 0,142-181 742,-89 105-429,-68 90-357,-3 4-19,0 0 1,0 0 0,0 0 0,1 1 0,-1-1 0,1 1 0,-1-1-1,1 1 1,0 0 0,0 0 0,0 0 0,0 0 0,6-1 0,-9 3-16,1-1 0,0 1 0,-1 0 1,1 0-1,0 1 0,-1-1 0,1 0 1,0 0-1,-1 0 0,1 0 0,-1 1 1,1-1-1,0 0 0,-1 0 0,1 1 1,-1-1-1,1 0 0,-1 1 0,1-1 1,-1 1-1,1-1 0,-1 1 0,1-1 1,-1 1-1,0-1 0,1 1 0,-1-1 1,0 1-1,1-1 0,-1 1 0,0 0 1,0-1-1,0 1 0,1 0 0,-1-1 1,0 1-1,0 0 0,0-1 0,0 1 1,0 0-1,0 36 77,0-30-62,-13 115 38,7-83-55,1 0 0,2 64-1,3-101-59,0 0 0,0 0 0,0 0 0,1 0 0,-1 0 0,0-1 0,1 1 0,-1 0 0,1 0 0,0 0-1,-1 0 1,1-1 0,0 1 0,0 0 0,0-1 0,1 1 0,-1 0 0,0-1 0,0 0 0,3 3 0,-3-2-142,1 2-50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50 18188,'0'-2'138,"0"0"0,0-1-1,0 1 1,0 0 0,-1 0 0,1-1 0,-1 1-1,0 0 1,1 0 0,-1 0 0,0-1 0,0 1 0,0 0-1,-1 0 1,1 0 0,0 1 0,-1-1 0,1 0 0,-1 0-1,-2-1 1,2 2-67,0 0 0,1 1 0,-1-1 0,1 1 0,-1-1 0,0 1 0,1 0 0,-1-1 0,0 1 0,0 0-1,1 0 1,-1 0 0,0 1 0,1-1 0,-1 0 0,0 1 0,1-1 0,-1 1 0,0-1 0,1 1 0,-1 0 0,1 0 0,-1 0 0,1 0 0,0 0 0,-1 0 0,1 0-1,0 0 1,-2 2 0,-5 5 53,1 0-1,0 1 1,0 0-1,1 1 1,0-1-1,1 1 1,0 0-1,-7 21 1,3-3-101,1 0 0,-5 38 0,11-59-22,-1 16-2,-3 41 0,6-59 1,0 1 0,1 0-1,-1-1 1,1 1 0,0-1 0,0 1-1,1-1 1,-1 1 0,1-1-1,1 0 1,-1 0 0,6 10 0,-6-14 0,-1 1 1,1 0 0,0-1 0,-1 0 0,1 1 0,0-1 0,0 0 0,0 0 0,0 0 0,0 0 0,0 0 0,0 0 0,0-1 0,0 1 0,0-1 0,1 1 0,-1-1 0,0 0 0,0 0 0,0 0 0,1 0 0,-1 0-1,0-1 1,0 1 0,0 0 0,0-1 0,1 0 0,-1 0 0,0 1 0,2-3 0,5-1 11,1-1 1,-2-1-1,1 1 1,-1-1-1,10-9 1,14-18 144,-1 0 0,43-61 0,-37 45 40,-16 26-49,-11 22-54,-10 1-89,1 1 1,-1-1 0,1 1-1,-1-1 1,0 1 0,1-1-1,-1 1 1,0 0 0,1-1-1,-1 1 1,0-1 0,0 1-1,1 0 1,-1-1 0,0 1-1,0 0 1,0 1 0,2 19 31,-1 0 0,-3 38 1,0-40-43,2 0 0,0 1 1,4 34-1,-3-52 2,-1-1 1,1 1-1,-1 0 0,1 0 1,-1-1-1,1 1 0,0 0 0,0-1 1,0 1-1,0-1 0,0 1 0,0-1 1,0 0-1,0 1 0,1-1 1,-1 0-1,0 0 0,1 0 0,-1 0 1,3 2-1,0-2-2,-1 0 0,0 0 0,0-1 0,0 1 0,0-1 0,0 1 0,1-1 0,-1 0 0,0 0 0,6-1 0,7-3-20,-1 0 0,0 0-1,26-13 1,-31 13 10,7-4-3,64-23-59,-73 29 68,0 0-1,0 0 0,1 0 0,-1 1 0,1 0 0,-1 1 1,16 1-1,-23-1 11,1 1-1,0-1 1,-1 0 0,1 1 0,-1-1 0,1 1-1,-1 0 1,1-1 0,-1 1 0,1 0 0,-1 0-1,0 0 1,0 0 0,1 0 0,-1 0 0,0 1-1,0-1 1,0 0 0,0 1 0,0-1 0,0 0 0,-1 1-1,1-1 1,0 1 0,-1-1 0,1 1 0,-1-1-1,0 1 1,1 0 0,-1-1 0,0 1 0,0 0-1,0-1 1,0 3 0,0-1 11,0-1-1,0 0 1,1 1-1,-1-1 1,1 1-1,0-1 1,-1 0-1,1 0 1,0 1-1,0-1 1,0 0-1,1 0 1,1 3-1,-2-4-1,0-1-1,0 1 1,0-1-1,0 1 1,1-1-1,-1 1 1,0-1-1,0 0 1,0 1-1,0-1 1,1 0-1,-1 0 1,0 0-1,0 0 1,0 0-1,1 0 1,-1 0-1,0 0 1,0-1-1,0 1 1,1 0-1,-1-1 1,0 1-1,2-2 1,27-14 108,16-17-17,-30 20-94,-1 2 1,1 0-1,1 1 1,0 1-1,23-9 1,-39 17-6,0 1 0,1-1 0,-1 1 0,0-1 0,1 1 0,-1 0 0,0-1 0,1 1 0,-1 0 0,0 0 0,1 0 0,-1 0 0,0 0 0,1 0 0,-1 1 1,0-1-1,1 0 0,-1 1 0,0-1 0,1 1 0,-1-1 0,0 1 0,0-1 0,0 1 0,0 0 0,1 0 0,-1 0 0,0-1 0,0 1 0,-1 0 0,1 0 0,0 0 1,0 1-1,0-1 0,1 2 0,-1 0-113,-1 1-1,1-1 1,0 0 0,-1 0 0,0 1 0,0-1-1,0 0 1,0 1 0,0-1 0,-1 0 0,1 0-1,-1 1 1,0-1 0,-1 3 0,-9 12-3787,10-13 2900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19212,'-19'67'1454,"3"0"0,3 2 0,-4 70 0,17-132-1400,0 0 1,0 0-1,0 1 0,1-1 1,-1 0-1,2 0 1,2 9-1,-4-14-55,1-1 1,-1 0-1,1 1 0,0-1 1,-1 0-1,1 1 0,0-1 1,0 0-1,0 0 0,0 0 0,0 0 1,0 0-1,0 0 0,1 0 1,-1 0-1,0 0 0,0 0 1,1 0-1,-1-1 0,1 1 1,-1-1-1,0 1 0,1-1 1,-1 0-1,1 1 0,-1-1 1,1 0-1,-1 0 0,1 0 1,-1 0-1,1 0 0,-1 0 1,1-1-1,-1 1 0,1 0 1,-1-1-1,1 1 0,-1-1 1,3-1-1,5-3-27,1 0 0,-1-1 0,0 0 0,0-1 0,-1 0-1,0-1 1,0 1 0,10-15 0,4-1 0,2-3 74,-12 12 36,1 1 0,0 0-1,20-14 1,-32 26-68,0 1 1,-1-1-1,1 1 0,-1-1 0,1 1 1,0-1-1,-1 1 0,1 0 0,0-1 1,-1 1-1,1 0 0,0-1 0,-1 1 1,1 0-1,0 0 0,0 0 0,-1 0 0,1 0 1,0 0-1,0 0 0,-1 0 0,1 0 1,0 0-1,0 0 0,-1 0 0,1 1 1,0-1-1,0 0 0,-1 0 0,2 1 1,-1 1 27,0 0 1,0-1-1,0 1 1,0 0-1,0 0 1,0 0-1,0 0 1,-1 0-1,1 3 1,0-3-22,-1 0 0,1 0 1,-1 1-1,1-1 0,0 0 0,0 0 0,0 0 0,0 0 0,0 0 1,0 0-1,1 0 0,-1 0 0,1-1 0,2 3 0,-1-2-12,0-1 0,1 1 1,-1-1-1,1 0 0,-1-1 0,1 1 0,-1-1 0,1 1 0,0-1 0,-1 0 0,1 0 0,4-1 0,48-10-115,-40 7 48,2 1-8,-2-1-21,-1 1 0,1 0 0,21 0 0,-34 3 66,1 0-1,0 1 1,-1-1-1,1 0 1,-1 1-1,1 0 1,0 0-1,-1 0 1,1 0 0,-1 1-1,0-1 1,0 1-1,1 0 1,-1 0-1,0 0 1,0 0-1,-1 1 1,1-1-1,4 6 1,-6-7-126,0 0 0,0 1 0,0-1 0,0 0 0,1 1 0,-1-1 0,0 0 0,1 0 0,-1 0 0,1 0 0,2 1 0,-3-2 102,0 0 0,0 0 0,-1 0 0,1 0-1,0 0 1,0 0 0,-1 0 0,1 0 0,0 0-1,0 0 1,0-1 0,-1 1 0,1 0 0,0-1-1,-1 1 1,1 0 0,0-1 0,-1 1 0,1-1-1,0 1 1,-1-1 0,1 1 0,-1-1 0,1 0-1,-1 1 1,1-1 0,-1 0 0,1 1 0,-1-2 0,10-16-534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17460,'0'9'968,"9"2"-960,8 0-8,4-4 296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73 364 17860,'5'0'201,"1"0"-1,-1 0 1,0 0 0,1-1-1,-1 0 1,0 0 0,0-1 0,0 1-1,0-1 1,0 0 0,0-1-1,0 1 1,5-4 0,2 0 87,24-12 294,-1-2 1,-1-1 0,-1-1-1,-1-2 1,0-1-1,32-35 1,-57 53-514,-1 0 0,0-1 0,0 0 0,-1 0 1,0-1-1,5-12 0,-9 19-61,0 0 1,0 0 0,-1 0 0,1 1-1,-1-1 1,1 0 0,-1 0-1,0 0 1,0 0 0,0 0-1,0 0 1,0 0 0,0-1 0,0 2-1,-1-1 1,1 0 0,-1 0-1,0 0 1,1 0 0,-1 0-1,0 0 1,0 0 0,0 1-1,0-1 1,0 0 0,-1 1 0,1-1-1,0 1 1,-1-1 0,1 1-1,-1 0 1,0 0 0,1 0-1,-1 0 1,0 0 0,-2-1 0,-3-1-1,-1 0 1,1 1 0,-1 0-1,0 1 1,0-1 0,0 1-1,0 1 1,1 0 0,-1 0-1,0 0 1,0 1 0,0 0 0,0 1-1,0-1 1,-8 5 0,1-1-13,0 0 1,1 2 0,0 0-1,0 1 1,0 0 0,-21 18 0,17-11-2,2 2 1,0 0 0,1 1 0,1 0 0,1 1 0,0 1 0,-16 35-1,18-31-58,1 1-1,1-1 0,1 1 1,1 1-1,2 0 0,-4 41 1,8-60-64,1 0 0,0 0 1,0 0-1,0 0 1,1 0-1,1 0 0,-1 0 1,1-1-1,0 1 0,5 11 1,-6-16 35,1 1 1,0-1 0,-1 0 0,1 0 0,0 0 0,0 0 0,0 0 0,1-1 0,-1 1 0,0 0 0,1-1 0,-1 0 0,1 0-1,-1 1 1,1-2 0,-1 1 0,1 0 0,0 0 0,0-1 0,-1 1 0,1-1 0,0 0 0,0 0 0,0 0 0,-1 0 0,1-1-1,0 1 1,0-1 0,3-1 0,12-3-171,-1-1 0,0-1 0,0-1 0,-1 0 1,24-17-1,38-27-769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127 477 17036,'-33'16'1829,"19"-10"-1177,1 0 0,-21 14 1,31-18-529,1 0 0,0 0 1,-1 0-1,1 0 0,0 0 1,0 0-1,0 1 0,0-1 1,0 1-1,0 0 0,1-1 1,0 1-1,-1 0 0,1 0 0,0 0 1,0 0-1,0 0 0,0 3 1,1-5-108,0 0 1,0 1 0,0-1 0,1 0 0,-1 0 0,0 1 0,0-1-1,1 0 1,-1 0 0,1 1 0,-1-1 0,1 0 0,-1 0 0,1 0-1,0 0 1,0 0 0,0 0 0,-1 0 0,1 0 0,0 0 0,0 0-1,0 0 1,0-1 0,0 1 0,1 0 0,-1-1 0,0 1 0,0-1-1,0 1 1,1-1 0,-1 0 0,0 1 0,0-1 0,1 0-1,-1 0 1,0 0 0,0 0 0,3 0 0,2 0-74,0 0 0,0 0 0,0-1 0,0 0 0,0 0 0,0-1 0,9-3 0,-2-1-23,0-1 1,-1-1 0,0 0 0,0-1-1,-1 0 1,0-1 0,0 0 0,-1-1-1,0 0 1,-1 0 0,0-1-1,-1 0 1,-1-1 0,0 0 0,7-18-1,-14 26 537,-6 13-183,-9 17 113,12-18-310,1 0 0,0-1 1,0 1-1,1 0 0,0 0 1,0 0-1,0 0 1,1 0-1,0 0 0,1 0 1,-1 0-1,1 0 0,4 12 1,-4-15-56,0-1-1,1 1 1,0 0 0,0-1-1,0 1 1,0-1 0,1 0-1,-1 1 1,1-1 0,0 0-1,0-1 1,0 1 0,0 0-1,1-1 1,-1 0 0,0 0 0,1 0-1,0 0 1,-1 0 0,1-1-1,0 0 1,0 0 0,0 0-1,0 0 1,5 0 0,-1 0-15,0-1 0,0-1 1,1 1-1,-1-1 0,0-1 1,0 1-1,0-1 1,0-1-1,-1 1 0,1-1 1,-1-1-1,1 0 0,-1 0 1,0 0-1,12-10 0,0-2-10,0-1 0,-2-1-1,31-38 1,-8 1-10,-3-2 0,-2-2 1,35-79-1,-63 122 8,0 0 0,-1 0 1,-1 0-1,0-1 0,2-19 0,-7 34 6,0 0 1,1 0-1,-1 0 0,0 0 0,0 0 0,0 0 0,0 0 1,-1 0-1,1 0 0,-1 0 0,1 0 0,-1 0 0,0 0 0,1 0 1,-3-3-1,3 5 0,-1-1 0,1 1 0,-1 0 1,1-1-1,-1 1 0,0 0 0,1-1 1,-1 1-1,1 0 0,-1-1 0,1 1 1,-1 0-1,0 0 0,1 0 0,-1 0 0,0 0 1,1 0-1,-1 0 0,0 0 0,0 0 1,-20 8 66,9 1-10,0 0-1,1 1 0,0 0 1,1 0-1,0 1 1,1 1-1,0-1 1,1 2-1,-10 18 1,10-16 0,1 1 1,0-1-1,1 1 1,1 1-1,1-1 1,0 1-1,1 0 1,-1 18-1,4-24-43,1 1 0,0 0-1,0-1 1,1 0-1,1 1 1,0-1 0,0 0-1,9 18 1,-10-24-19,1 1 0,0-1 1,0 0-1,0 0 0,1 0 0,-1 0 0,1-1 0,0 1 0,1-1 1,-1 0-1,1 0 0,0 0 0,0-1 0,0 0 0,0 0 0,0 0 1,1-1-1,6 3 0,23-1-54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74 19972,'1'-3'134,"0"1"1,-1-1-1,1 1 0,-1-1 0,0 0 0,0 0 0,0 1 0,0-1 1,0 0-1,0 1 0,-1-1 0,1 0 0,-1 1 0,0-1 0,0 1 1,0-1-1,0 1 0,-2-3 0,1 3-69,0 0 1,0 0-1,0 0 1,0 0-1,0 1 1,-1-1-1,1 1 1,-1 0-1,1 0 1,-1 0-1,1 0 1,-1 0-1,0 0 1,1 1-1,-1-1 1,0 1-1,1 0 1,-6 0-1,-1 0 23,0 1 0,-1 0 0,1 1 0,-1-1 0,1 2 0,0-1 0,0 2 0,0-1 0,1 1 0,-1 0 0,1 1 0,0 0 0,0 0 0,-10 9-1,0 2-64,1 0 0,0 1-1,1 1 1,-21 32-1,21-26-19,1 1 1,1 1-1,2 0 0,0 1 0,2 0 0,1 1 0,1 0 0,1 0 0,2 1 1,0 0-1,0 54 0,5-77-5,1 0-1,-1 0 1,1 0 0,0 0 0,1 0 0,-1 0 0,1 0 0,1 0 0,-1 0 0,1-1-1,0 1 1,0-1 0,0 0 0,1 0 0,-1 0 0,2 0 0,-1-1 0,0 1 0,6 3-1,-5-4 2,0-2-1,0 1 0,0 0 0,1-1 0,-1 0 0,0-1 0,1 1 1,0-1-1,-1 0 0,1 0 0,0 0 0,-1-1 0,1 0 0,0 0 1,0-1-1,-1 0 0,1 0 0,0 0 0,-1 0 0,8-4 0,-6 2 6,1 0 1,-1 0-1,0-1 0,0-1 0,0 1 0,-1-1 0,0 0 0,0 0 0,0-1 0,9-11 1,-13 14 0,1 0 0,-1 0 1,1-1-1,-1 1 0,0-1 1,-1 0-1,1 0 0,-1 1 1,1-1-1,-1 0 0,0 0 1,-1 0-1,1 0 0,-1-1 1,0 1-1,0 0 0,0 0 1,0 0-1,-1 0 0,1 0 1,-1 0-1,-2-6 0,2 8-4,0 0-1,0 0 1,0 0-1,0 1 0,-1-1 1,1 0-1,0 1 1,-1-1-1,1 1 0,-1-1 1,1 1-1,-1 0 1,0 0-1,0-1 0,0 1 1,1 0-1,-1 1 1,0-1-1,0 0 0,0 1 1,0-1-1,-1 1 1,1-1-1,0 1 0,0 0 1,0 0-1,0 0 1,0 0-1,0 0 0,0 1 1,0-1-1,0 1 1,0-1-1,-4 2 0,3-1-3,1 0 0,-1 0-1,1 0 1,-1 0 0,1 1-1,-1-1 1,1 1 0,0-1-1,0 1 1,0 0 0,0 0-1,0 0 1,0 0 0,1 0-1,-1 0 1,1 0 0,-1 1-1,1-1 1,0 1 0,0-1-1,0 1 1,0-1 0,0 1-1,0 0 1,1-1 0,-1 4-1,1-4 2,1-1 0,-1 1 0,0 0 0,1-1 1,-1 1-1,1-1 0,0 1 0,-1-1 0,1 1 0,0-1 0,0 0 0,0 1 0,0-1 0,0 0 0,0 0 0,0 1 0,0-1 0,1 0 0,-1 0 0,0 0 0,1-1 0,-1 1 0,1 0 0,-1 0 0,1-1 0,-1 1 0,1-1 0,-1 1 0,1-1 0,0 0 0,-1 0 0,4 1 0,4-1-17,0 1-1,0-2 1,1 1-1,14-3 1,0-2-40,1-2 1,-1 0-1,0-1 1,23-12 0,87-52-252,-131 70 294,0 0-1,0 0 1,0 1-1,0 0 1,0-1-1,0 1 1,1 1-1,3-2 1,-7 2 14,1 0-1,-1 0 1,1 0 0,-1 0 0,1 0 0,-1 0 0,0 0 0,1 0 0,-1 1-1,1-1 1,-1 0 0,0 0 0,1 0 0,-1 0 0,0 1 0,1-1 0,-1 0-1,0 0 1,1 1 0,-1-1 0,0 0 0,1 1 0,-1-1 0,0 0 0,0 1-1,1 0 3,-1 1-1,1-1 0,-1 0 0,0 1 0,0-1 0,0 0 0,0 0 0,0 1 0,0-1 0,0 0 0,0 1 0,-1 1 0,-13 50-13,10-39 83,0-1 0,1 1 0,0 0 0,1 0 0,0 0 1,2 28-1,0-41-60,0 0 1,0 0 0,0 0-1,1-1 1,-1 1 0,0 0-1,1 0 1,-1 0 0,1 0-1,-1 0 1,1 0 0,-1-1-1,1 1 1,0 0 0,-1 0-1,1-1 1,0 1 0,0 0 0,-1-1-1,1 1 1,0-1 0,0 1-1,0-1 1,0 1 0,0-1-1,0 0 1,0 0 0,-1 1-1,1-1 1,0 0 0,0 0-1,0 0 1,0 0 0,2 0-1,23 1 131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17260,'-15'49'2072,"-7"6"-1328,2 3-360,4 2 1001,3-3-745,6-2-360,7-11 1152,3-5-1264,1-7-72,1-5-48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18740,'2'-7'300,"1"0"0,0 0 0,0 1 0,1 0 0,0 0 0,0 0 0,0 0-1,1 0 1,0 1 0,0 0 0,10-9 0,-5 8-27,-1 0-1,1 0 1,0 1 0,0 0-1,0 1 1,1 0-1,11-3 1,1 2-82,-1 1 1,1 2-1,0 0 1,0 1-1,0 1 1,43 6-1,-46-3-165,-1 1-1,1 1 1,-2 1-1,33 13 1,-42-15-29,-1 1-1,1 0 1,-1 0 0,0 1 0,0 0 0,0 0 0,-1 1 0,0-1 0,-1 2 0,1-1 0,6 12 0,-10-15 1,-1 0 1,-1 0-1,1 0 1,-1 1-1,1-1 1,-1 0-1,0 1 1,-1-1-1,1 1 1,-1-1-1,0 1 1,0-1-1,0 1 1,-1-1-1,1 1 1,-1-1-1,0 0 0,-1 1 1,1-1-1,-1 0 1,0 0-1,0 0 1,0 0-1,0 0 1,-1 0-1,-3 4 1,-4 5 7,-1-1 0,0 0 0,-1-1 0,0-1 0,-1 0 0,-16 10 0,16-12-123,-1 0 0,0 0-1,-22 7 1,30-13 12,-1 0-1,0 0 1,0 0-1,0-1 0,0 0 1,0 0-1,-1-1 1,1 0-1,-13-2 1,18 2 82,0-1 0,0 1 1,0-1-1,0 1 0,1-1 0,-1 0 0,0 0 1,0 0-1,1 0 0,-4-2 0,-7-17-301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17540,'3'3'1816,"-1"10"-1240,-5 19-200,1 7 1081,1 18-625,-1 6-240,1 6-304,-1 0-48,2-4-24,0-5-56,3-12-176,0-7-168,-3-15-488,2-6-312,-2-14 800,-3-5-168,-6-8-128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 15491,'0'-13'679,"-1"6"-403,1-1 1,0 1 0,0 0-1,1 0 1,0 0 0,0 0-1,1 0 1,-1 0-1,6-11 1,-7 17-179,1 0 0,0 0 0,0 0-1,0 0 1,0 0 0,0 1 0,0-1 0,0 0 0,0 1 0,0-1-1,0 0 1,1 1 0,-1-1 0,0 1 0,0 0 0,0-1 0,1 1-1,-1 0 1,0 0 0,0 0 0,1 0 0,-1 0 0,0 0 0,1 0-1,-1 0 1,0 1 0,0-1 0,2 1 0,3 1 99,-1-1 1,0 1-1,0 1 0,0-1 1,6 5-1,12 9-138,-1 1 1,-1 1-1,-1 1 0,-1 1 0,0 1 1,-2 0-1,0 1 0,-1 1 0,-2 1 1,0 0-1,16 40 0,-27-54-11,0 0-1,0 0 0,-1 0 1,-1 0-1,1 1 1,-2-1-1,1 0 1,-2 1-1,1-1 1,-1 0-1,-1 1 1,0-1-1,0 0 1,-1 0-1,0 0 1,-1 0-1,0-1 1,-1 0-1,0 0 1,0 0-1,-1 0 1,0-1-1,0 1 1,-1-2-1,0 1 0,-1-1 1,1 0-1,-1 0 1,-1-1-1,1 0 1,-1-1-1,0 0 1,0 0-1,-14 4 1,14-6-123,0-1 0,1 0 0,-1 0 0,0-1 0,0 0 0,0-1 0,0 0 0,0 0 0,-10-2 0,14 1 24,1 0 0,-1 0-1,1 0 1,0 0 0,0-1 0,-1 1-1,1-1 1,0 0 0,1-1 0,-1 1-1,0-1 1,1 1 0,-1-1 0,1 0-1,0 0 1,0-1 0,0 1 0,0-1 0,0 1-1,-1-6 1,-7-22-369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15931,'-6'-3'1641,"6"0"-833,1 0-232,10-2 712,6-1-31,7-2-225,7 0-160,7 2-256,5 3-216,6 2-696,2 1-664,-1 3 864,2 1-200,5-4-136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240 112 20868,'1'-4'104,"0"1"-1,0-1 1,0 0-1,-1 1 0,0-1 1,0 0-1,0 1 1,0-1-1,0 0 0,-1 0 1,0 1-1,1-1 1,-2 1-1,1-1 0,0 1 1,-1-1-1,1 1 1,-1 0-1,0-1 0,0 1 1,0 0-1,0 0 1,-1 1-1,0-1 0,1 0 1,-1 1-1,0 0 1,0-1-1,0 1 0,0 0 1,0 1-1,-1-1 1,1 0-1,-1 1 0,1 0 1,-1 0-1,1 0 0,-1 0 1,0 1-1,1-1 1,-1 1-1,0 0 0,0 0 1,1 0-1,-1 1 1,0-1-1,1 1 0,-6 1 1,3 0-91,-1 1 1,1 0-1,0 0 0,0 0 1,1 1-1,-1 0 0,1 0 1,-1 1-1,1-1 0,0 1 1,1 0-1,-1 0 1,1 1-1,0-1 0,1 1 1,-5 7-1,3-3-52,1 1 1,0-1-1,0 1 1,1 0-1,0 0 1,1 0-1,0 0 0,-1 23 1,3-31 20,0 1 1,0-1-1,1 1 1,-1-1-1,1 1 1,-1-1-1,1 0 1,0 1-1,1-1 1,-1 0-1,0 1 1,1-1-1,0 0 1,0 0-1,0 0 1,0-1-1,3 4 1,-3-4 6,1 0 1,-1-1-1,1 1 0,-1-1 1,1 0-1,-1 0 1,1 0-1,0 0 0,0 0 1,-1-1-1,1 1 1,0-1-1,0 1 0,0-1 1,0 0-1,0 0 1,0-1-1,-1 1 0,1-1 1,0 1-1,5-2 1,4-3-3,-1 0-1,1 0 1,-1-1 0,17-11 0,-16 10-28,0 0 0,1 0 0,17-6 0,-30 12 35,1 1-1,-1 0 1,1 0-1,-1-1 0,1 1 1,0 0-1,-1 0 1,1 0-1,0 0 1,-1 0-1,1 0 0,-1 0 1,1 0-1,0 0 1,-1 0-1,1 0 1,-1 0-1,1 0 0,0 1 1,-1-1-1,1 0 1,-1 0-1,1 1 1,-1-1-1,1 0 0,-1 1 1,2 0-1,-2-1-2,1 1 0,-1 0 0,0 0 0,1 0 0,-1 0 0,0 0 0,0 0 0,1 0 0,-1 0 0,0 0 0,0 0 0,0 0 0,0 1 0,-1 0 0,-10 40-150,10-40 152,-176 519-334,161-467 421,-28 62 0,34-102 8,15-35-7,26-57-155,4 1 0,2 2 0,5 2 0,62-87 1,-100 156 68,14-22-13,36-39 1,-48 59 27,0 0 0,0 0-1,0 1 1,0 0 0,1 1 0,0-1 0,0 1-1,0 1 1,1-1 0,-1 1 0,1 1 0,8-3 0,-14 5-15,-1-1 0,0 1 1,1 0-1,-1 0 1,0 0-1,0 0 1,1 0-1,-1 0 1,0 1-1,1-1 0,-1 0 1,0 1-1,0-1 1,1 0-1,-1 1 1,0 0-1,0-1 1,0 1-1,0 0 1,0-1-1,0 1 0,0 0 1,0 0-1,0 0 1,0 0-1,0 0 1,0 0-1,-1 0 1,1 0-1,0 1 1,-1-1-1,1 0 0,-1 0 1,0 0-1,1 3 1,1 5-48,0-1 0,-1 1 0,0 0 1,-1 13-1,2 9-54,-2-29 104,0 0 0,0-1-1,1 1 1,-1 0 0,1 0-1,0 0 1,0-1-1,-1 1 1,1 0 0,0-1-1,0 1 1,1-1 0,-1 1-1,2 1 1,-2-2 13,0-1 0,0 1 0,0-1 0,0 1-1,0-1 1,0 1 0,0-1 0,0 0 0,0 0 0,0 0 0,0 1 0,0-1 0,0 0 0,0 0 0,0 0 0,0-1 0,0 1 0,0 0 0,1-1 0,2 0 43,0-1 0,-1 0 0,1 0 1,-1 0-1,0 0 0,0-1 0,0 1 0,0-1 1,0 0-1,0 0 0,-1 0 0,4-4 1,-1-2 85,0 1 0,0-1 0,-1 0 0,0 0 0,-1-1 1,0 1-1,0-1 0,-1 1 0,0-1 0,-1 0 0,0 0 1,0 0-1,-2-11 0,-1 2-246,0 0-1,-1 1 1,-1 0-1,-1-1 1,-1 2 0,-9-21-1,15 37 54,0 1 0,0 0 0,0 0 0,0 0 0,0 0 0,-1 0 0,1-1 0,0 1 0,0 0 0,0 0 0,0 0 0,0 0 0,0 0 1,0 0-1,0-1 0,0 1 0,0 0 0,1 0 0,-1 0 0,0 0 0,0 0 0,0-1 0,0 1 0,0 0 0,0 0 0,0 0 0,0 0 0,0 0 0,0 0 0,0 0 0,0-1 0,1 1 0,-1 0 0,0 0 0,0 0 0,0 0 0,0 0 0,0 0 0,0 0 0,1 0 0,-1 0 0,0 0 0,0 0 0,0 0 0,0 0 0,0 0 0,0 0 0,1 0 0,-1 0 0,0 0 0,0 0 0,0 0 0,0 0 0,0 0 0,1 0 0,-1 0 0,0 0 1,0 0-2,16 4-1890,18 11 115,-8-2 456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88 15331,'-10'-1'331,"-1"1"-1,0 0 0,1 1 0,-1 0 1,1 0-1,-1 1 0,1 1 0,-1-1 0,1 2 1,0 0-1,0 0 0,1 0 0,-13 9 1,15-9-193,0 0 1,1 0-1,-1 1 0,1 0 1,0 1-1,0-1 1,1 1-1,0 0 1,0 1-1,0-1 0,1 1 1,0 0-1,0 0 1,1 0-1,-1 1 1,2-1-1,-1 1 0,-1 8 1,3-12-107,1 0 1,0-1-1,0 1 1,0 0 0,0-1-1,1 1 1,-1 0-1,1-1 1,0 1-1,0-1 1,0 1-1,0-1 1,1 1-1,0-1 1,-1 0-1,1 0 1,4 5-1,-3-4-6,1-1-1,0 1 1,0-1-1,0 1 1,1-1-1,-1-1 1,1 1-1,0-1 1,-1 1-1,1-2 1,7 3-1,-3-1 32,0-1 0,1 0 0,-1-1 0,1 0 0,-1-1 0,1 0 0,-1 0 0,1-1 0,0 0-1,-1-1 1,0 0 0,1 0 0,10-5 0,-10 2 52,0-1 1,-1 0-1,0-1 0,0 0 1,-1 0-1,0 0 0,0-1 0,-1-1 1,0 1-1,0-1 0,-1 0 1,0-1-1,0 0 0,-1 0 0,-1 0 1,7-19-1,-10 15 44,-6 11 5,3 3-151,1 0 0,0 1-1,0 0 1,0-1 0,0 1 0,0 0 0,0 0 0,0-1 0,0 1 0,0 0 0,1 0 0,-1 0-1,0 0 1,0 0 0,1 0 0,-2 2 0,-1 5-24,0 0 0,0 0 0,0 1-1,1-1 1,0 0 0,1 1 0,0-1 0,0 1 0,1 0-1,0-1 1,1 1 0,0-1 0,0 1 0,1-1 0,0 1-1,0-1 1,1 0 0,0 0 0,0 0 0,5 8 0,-5-11-9,0 0 1,0 0 0,0-1-1,1 1 1,0-1 0,-1 0-1,2 0 1,-1 0 0,0 0-1,1-1 1,0 1 0,-1-1-1,1 0 1,0-1 0,1 1-1,-1-1 1,0 0 0,1-1-1,-1 1 1,1-1 0,0 0-1,-1 0 1,1-1 0,0 0-1,0 0 1,-1 0 0,1-1-1,0 1 1,-1-1 0,11-4-1,-5 1 25,0 0 0,0-1 0,-1 0 0,1-1 0,-1 0 0,-1-1 0,1 0-1,-1 0 1,-1-1 0,1 0 0,8-12 0,-12 14 34,0 0 0,0-1 1,-1 0-1,0 0 0,0 0 1,0 0-1,-1 0 0,-1-1 0,1 1 1,-1-1-1,0 0 0,-1 0 0,0 0 1,0 0-1,-1 0 0,0 0 1,-1-9-1,1 13-13,-1 1-1,0 0 1,0-1 0,-1 1 0,1 0 0,-1 0-1,0 0 1,1 0 0,-1 0 0,0 0 0,-1 1-1,-2-4 1,4 5-15,-1 0 0,1 0 0,0 0 0,0 0 0,-1 0 1,1 0-1,-1 0 0,1 0 0,-1 1 0,1-1 0,-1 1 0,1-1 0,-1 1 0,1-1 0,-1 1 0,0 0 0,1 0 0,-1 0 0,0 0 0,1 0 0,-1 0 0,0 0 0,1 1 0,-1-1 0,1 1 1,-1-1-1,-2 2 0,2-1-7,1 0 1,0 0-1,0 0 0,-1 1 1,1-1-1,0 0 1,0 1-1,0-1 1,0 1-1,1-1 0,-1 1 1,0-1-1,1 1 1,-1-1-1,1 1 1,-1 0-1,1-1 1,0 1-1,-1 0 0,1-1 1,0 1-1,0 0 1,1 0-1,-1-1 1,0 1-1,0 0 0,1-1 1,-1 1-1,1 0 1,-1-1-1,2 3 1,2 6-24,0-1 1,0 1-1,11 15 1,4 1-58,-12-16 52,0-1 1,-1 1-1,8 17 1,-13-26 30,0 0 1,0 0-1,0-1 1,0 1 0,0 0-1,0 0 1,0 0-1,0-1 1,1 1 0,-1-1-1,0 1 1,0-1 0,1 1-1,-1-1 1,0 0-1,1 1 1,-1-1 0,0 0-1,3 0 1,27-1 60,-28 1-40,-1-1 1,1 0-1,-1 0 0,0 0 0,1 0 0,-1-1 1,0 1-1,0-1 0,0 1 0,0-1 0,0 0 1,0 1-1,-1-1 0,1 0 0,0 0 0,-1-1 0,0 1 1,2-2-1,-1 1-5,-1 0 1,1 0-1,0 1 1,0-1 0,0 1-1,0 0 1,1-1-1,-1 1 1,1 0-1,-1 0 1,1 1-1,4-3 1,-5 3-19,1 0 0,-1 0 0,0-1 0,1 1 0,-1-1 0,0 1 0,0-1 0,0 0 1,0 0-1,0 0 0,0 0 0,-1 0 0,1 0 0,-1-1 0,1 1 0,-1 0 0,0-1 0,0 1 1,0-1-1,0 1 0,0-4 0,1-5-5,0 0 1,-1-1 0,-1-21-1,-1 7 4,6-28 3,-2 36 1,-2 1 0,-1-30-1,1 46-1,-1 1 0,0-1 0,0 0 0,0 0 0,0 1 0,0-1 0,0 0 0,-1 0 0,1 1 0,0-1 0,0 0 0,0 1-1,-1-1 1,1 0 0,0 0 0,-1 1 0,1-1 0,0 1 0,-1-1 0,1 0 0,-2 0 0,-5 12-14,-4 26-8,11-33-27,-1 0 1,1 0-1,0 0 0,0-1 1,0 1-1,0 0 0,1 0 1,-1-1-1,3 7 0,6-19-2533,1 5 2017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1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15027,'-10'46'1770,"-37"194"3502,40-189-4629,2 1 0,2 84 0,4-124-598,0 0-1,1 0 1,0 0-1,6 18 1,-7-27-43,0-1 0,0 1 0,0-1-1,0 0 1,1 1 0,-1-1 0,1 0 0,0 0 0,-1 0 0,1 0 0,4 3 0,-5-4-4,1 0 0,-1 0 0,1-1 0,-1 1 0,1-1 0,-1 1 0,1-1 0,-1 0 0,1 1 0,-1-1 0,1 0 0,0 0 0,-1 0-1,1 0 1,-1-1 0,1 1 0,-1 0 0,1-1 0,-1 1 0,1-1 0,-1 1 0,2-2 0,0 1-2,0-1 1,0 0-1,0 0 0,-1-1 0,1 1 1,-1 0-1,0-1 0,0 0 0,0 1 0,0-1 1,0 0-1,0 0 0,-1 0 0,1 0 1,-1 0-1,1-4 0,3-10-11,6-32 0,-9 38 12,10-90 14,-6 43 107,0 39-11,-6 19-104,0 0 1,0 0-1,0-1 0,1 1 1,-1 0-1,0 0 1,0 0-1,1 0 0,-1 0 1,0-1-1,1 1 0,-1 0 1,0 0-1,0 0 0,1 0 1,-1 0-1,0 0 0,1 0 1,-1 0-1,0 0 0,1 0 1,-1 0-1,0 0 1,0 0-1,1 0 0,-1 0 1,0 0-1,1 1 0,-1-1 1,0 0-1,1 0 0,2 3 23,1 0 0,-1 0 0,0 0 0,0 0 0,-1 0 0,3 5 0,9 9 41,-8-12-48,0 0 0,0 0-1,0 0 1,1-1 0,0 1 0,-1-2 0,2 1-1,-1-1 1,0 0 0,1 0 0,-1-1 0,1 0-1,0-1 1,14 2 0,-16-3-9,1 0-1,-1-1 1,1 1 0,-1-2-1,1 1 1,-1-1 0,0 0-1,0 0 1,0 0-1,0-1 1,0 0 0,0 0-1,-1-1 1,1 1 0,-1-1-1,0-1 1,0 1 0,6-8-1,-2 0 4,0 0 0,-1 0 0,0-1 0,-1 0-1,0 0 1,-1-1 0,-1 0 0,0 0-1,3-16 1,-5 14-15,0-1 0,0 0-1,-2 0 1,0 0 0,-1 0-1,-1 0 1,-4-29 0,4 42-4,1 0-1,-1 0 1,0 0 0,0 1 0,-1-1 0,1 0 0,-1 0-1,0 1 1,0-1 0,0 1 0,0 0 0,-1-1-1,1 1 1,-1 0 0,0 0 0,0 1 0,0-1 0,0 1-1,0-1 1,-1 1 0,1 0 0,-1 0 0,0 0 0,1 1-1,-1 0 1,0-1 0,0 1 0,0 0 0,0 1-1,0-1 1,0 1 0,0 0 0,0 0 0,0 0 0,0 0-1,0 1 1,0-1 0,0 1 0,0 0 0,0 0 0,0 1-1,1-1 1,-1 1 0,0 0 0,-5 4 0,-1 1-4,0 0 1,1 1 0,-1 0-1,1 1 1,1 0 0,0 0-1,0 1 1,1 0 0,0 0-1,1 1 1,0 0 0,0 0-1,2 1 1,-1-1 0,1 1-1,1 0 1,0 0 0,1 0-1,0 1 1,1-1 0,0 0-1,1 1 1,0-1 0,1 0-1,1 1 1,0-1 0,5 19-1,3-10-93,0 0 0,2-1-1,0-1 1,1 0 0,1-1 0,0 0-1,20 17 1,7 12-239,-37-43 311,0 0-1,-1 0 1,0 0-1,0 1 1,0-1-1,-1 1 1,1-1-1,-1 1 1,0 0-1,-1 0 1,1 0-1,-1 0 1,0 0-1,1 7 1,-6-4-552,4-6 190,6-4 195,-2 0 205,18-7-204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43 141 15987,'-29'-1'1701,"17"1"-1018,10-1-12,5 1 362,471-100 1241,-335 66-1885,-135 33-385,22-3 49,-25 4-50,-1 0 0,1 1 0,-1-1 0,1 0 0,-1 0 0,1 0 0,-1 0 0,1 0 0,-1 1 0,1-1 0,-1 0 0,1 0 0,-1 1-1,1-1 1,-1 0 0,1 1 0,-1-1 0,1 0 0,-1 1 0,0-1 0,1 1 0,-1-1 0,0 1 0,1-1 0,-1 1 0,0-1 0,0 1 0,0-1 0,1 1 0,-1-1 0,0 1 0,0-1 0,0 1 0,0-1 0,0 1 0,0-1 0,0 1 0,0 0 0,0-1 0,0 1 0,0-1 0,0 1 0,0-1 0,-1 1 0,-2 10 44,0-1 0,-1 0 0,-1-1 1,-10 18-1,-3 9 33,-188 531 405,197-538-521,4-13-56,4-11-18,0 0 0,-1 0 0,0 0 1,0-1-1,0 1 0,0 0 0,0-1 0,-1 0 0,-4 5 0,7-8 87,0-1 0,0 0 0,-1 1 0,1-1 0,-1 0 0,1 0 0,0 1 0,-1-1 0,1 0 0,-1 0 0,1 1 0,0-1 0,-1 0 0,1 0 0,-1 0 0,1 0 0,-1 0 0,1 0 0,-1 0 0,1 0 0,-1 0 0,1 0 0,-1 0 0,1 0 0,-1 0 0,1 0 0,0 0 0,-1 0 0,1 0 0,-1-1 0,1 1 0,-1 0-1,1 0 1,0-1 0,-1 1 0,1 0 0,0-1 0,-1 1 0,1 0 0,0-1 0,-1 1 0,1 0 0,0-1 0,-1 1 0,1-1 0,0 1 0,0 0 0,0-1 0,0 1 0,-1-1 0,1 1 0,0-1 0,0 0 0,-10-33-272,8 27 146,-11-46-439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17 16460,'14'-12'1880,"-6"7"-1272,-14 18-208,-10 13 960,-11 24-335,-10 14-169,-4 15-400,-5 2-152,-3-2-16,3-4-48,6-12-136,7-6-232,3-25-544,9-11-368,6-25 824,4-13-160,3-25-169</inkml:trace>
  <inkml:trace contextRef="#ctx0" brushRef="#br0" timeOffset="1">75 150 15331,'22'0'1385,"-1"10"-801,2 3-208,5 10 584,-1 6-240,1 11-272,1 3-264,-5 1-640,-2-1 552,-1-4-224,-1-6-120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13843,'1'-1'193,"0"-1"-1,0 0 1,1 1 0,-1-1 0,1 1-1,-1 0 1,1-1 0,-1 1-1,1 0 1,0 0 0,0 0 0,0 0-1,3-1 1,-5 2-141,1 0 1,-1 0 0,0 0-1,1 0 1,-1 0-1,1 0 1,-1 0 0,0 0-1,1 0 1,-1 1-1,1-1 1,-1 0-1,0 0 1,1 0 0,-1 1-1,0-1 1,1 0-1,-1 1 1,0-1-1,0 0 1,1 0 0,-1 1-1,0-1 1,0 0-1,1 1 1,4 19 1100,-4 7 54,-1 1 0,-6 46 0,1-10-268,2-23-443,1-21-241,0 1 1,2-1-1,0 0 1,1 0-1,7 34 0,-7-51-214,0-1-1,0 1 0,0-1 0,0 1 0,0-1 0,1 1 0,-1-1 0,1 0 0,0 1 0,-1-1 0,1 0 0,0 0 0,1-1 0,-1 1 1,0 0-1,3 1 0,-3-2-24,-1-1 1,0 1 0,1-1-1,-1 0 1,0 1 0,0-1-1,1 0 1,-1 0 0,0 0-1,1 0 1,-1 0 0,1 0-1,-1 0 1,0-1 0,0 1 0,1 0-1,-1-1 1,0 1 0,0-1-1,1 0 1,-1 1 0,0-1-1,0 0 1,0 0 0,0 1-1,0-1 1,0 0 0,0 0-1,0 0 1,0 0 0,0 0-1,-1-1 1,1 1 0,0 0-1,-1 0 1,1 0 0,0-2-1,4-9 32,0 0 0,-1 0 0,-1 0-1,1-1 1,-2 1 0,0-1 0,0 1 0,-1-22-1,-2 1-69,-1 0 0,-7-37 1,6 53-9,3 11 11,-1 0 0,0 0 1,0-1-1,0 1 1,-1 0-1,0 0 0,0 0 1,-1 0-1,1 1 0,-5-7 1,1 10-109,4 9-29,4 15-241,1-15 221,0 1 0,0-1 0,0 0 0,1 0 1,0 0-1,1 0 0,0 0 0,0-1 0,0 0 0,1 0 1,-1-1-1,1 1 0,1-1 0,-1-1 0,1 1 0,0-1 1,0 0-1,0-1 0,0 1 0,1-1 0,-1-1 1,1 0-1,0 0 0,15 2 0,19-4-525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147 319 16051,'-4'0'200,"1"0"-1,-1 0 1,0 1-1,0-1 1,0 1-1,1-1 1,-1 1-1,0 1 0,1-1 1,-1 0-1,1 1 1,-1 0-1,1 0 1,0 0-1,0 0 1,-1 0-1,2 1 0,-7 5 1,2 0 228,-1 0 1,1 0-1,0 1 1,1 0-1,-8 14 0,10-15-181,0 1 0,0 0-1,1 0 1,0 0 0,1 1 0,0-1-1,1 1 1,0 0 0,0 18-1,1-26-222,0 1-1,0 0 1,0 0 0,1-1-1,0 1 1,-1 0-1,1-1 1,0 1 0,0 0-1,0-1 1,1 1-1,-1-1 1,1 0 0,-1 1-1,1-1 1,0 0-1,0 0 1,0 0 0,0 0-1,0-1 1,0 1-1,0 0 1,1-1 0,-1 1-1,1-1 1,-1 0-1,1 0 1,-1 0-1,1 0 1,0-1 0,0 1-1,-1-1 1,1 1-1,0-1 1,0 0 0,-1 0-1,6-1 1,-2 1-89,0-1 0,1 0 0,-1-1 0,0 0 0,0 0 0,0 0 0,0 0 0,-1-1 0,1 0 0,-1 0 0,1-1 0,-1 0 0,0 0 0,0 0 0,-1 0 0,7-8 0,1-2-599,-1-1 0,0-1 0,0 0 0,10-23 0,-22 44 643,1 0 1,0-1 0,0 1-1,1 0 1,-1-1-1,3 10 1,-3-12 67,1 1 0,-1-1 0,1 1 1,0-1-1,-1 0 0,1 1 0,0-1 0,0 0 1,0 0-1,1 0 0,-1 1 0,1-1 0,-1-1 0,1 1 1,-1 0-1,1 0 0,0-1 0,2 3 0,-1-4-44,-1 1 0,1-1 0,-1 0 0,1 0 0,-1 0 0,1 0 0,-1 0 0,1-1 0,-1 1 0,1-1 0,-1 0 0,1 1 0,-1-1 0,0 0-1,0 0 1,1-1 0,-1 1 0,0 0 0,0-1 0,2-1 0,4-4-109,0 0 1,-1-1-1,10-12 0,1-4 15,-1-2 0,-1 0 0,-1-1 0,-1 0 1,-2-1-1,-1 0 0,-1-1 0,-1 0 0,-1-1 0,-2 0 0,-1 0 0,0-31 0,-5 57 160,0 0-1,0-1 1,-1 1-1,1 0 0,-1 0 1,0 0-1,0 0 1,-1 0-1,1 0 1,-1 1-1,0-1 0,-2-4 1,3 7-30,0 0-1,0 0 1,0 0 0,1 1-1,-1-1 1,0 0 0,0 0 0,0 1-1,0-1 1,0 0 0,0 1-1,0-1 1,-1 1 0,1-1 0,0 1-1,0 0 1,-2-1 0,1 1 9,0 1 1,0-1-1,1 0 1,-1 0-1,0 1 1,1-1-1,-1 1 1,0 0-1,1-1 0,-1 1 1,1 0-1,-1 0 1,1 0-1,-1 0 1,-1 3-1,-4 3 107,0 0 0,1 1 0,0 0 0,1 0 0,0 0 0,0 1 0,1-1 0,-7 20 0,2 1 138,-10 49 1,14-49-198,1-1 0,2 1 0,2 42-1,1-52-114,1 0-1,0 0 0,2-1 1,0 1-1,1-1 0,9 22 0,-11-35 0,-1 0-1,1 0 1,-1 0-1,1-1 1,1 1-1,-1-1 1,1 0 0,6 7-1,-9-10 12,1 0 1,0 0-1,-1 0 0,1 0 1,-1 0-1,1-1 0,0 1 1,0 0-1,-1-1 0,1 1 1,0-1-1,0 1 0,0-1 1,0 0-1,-1 0 0,1 0 0,0 0 1,0 0-1,0-1 0,0 1 1,-1 0-1,1-1 0,0 1 1,0-1-1,0 0 0,-1 0 1,1 1-1,2-3 0,3-2 1,0-1 1,-1 0-1,0 0 0,0 0 0,0 0 0,-1-1 1,0 0-1,0 0 0,-1-1 0,7-13 0,1-9 53,13-45 0,3-22 49,-28 96-94,0 1 1,0 0 0,0-1 0,0 1-1,0 0 1,0-1 0,0 1-1,0 0 1,0-1 0,0 1 0,0 0-1,0-1 1,1 1 0,-1 0-1,0-1 1,0 1 0,0 0 0,1 0-1,-1-1 1,0 1 0,0 0-1,1 0 1,-1-1 0,0 1 0,0 0-1,1 0 1,-1 0 0,0-1 0,1 1-1,-1 0 1,0 0 0,1 0-1,-1 0 1,0 0 0,1 0 0,-1 0-1,0 0 1,1 0 0,-1 0-1,0 0 1,1 0 0,-1 0 0,1 0-1,-1 0 1,0 0 0,1 0 0,11 10 15,-4-1-12,0 0 0,1-1 0,0 1 0,1-2 0,0 0 0,0 0 0,0 0 0,1-2 0,0 1 0,0-1 0,0-1-1,0 0 1,1 0 0,0-2 0,0 1 0,0-1 0,14 0 0,-14-2 3,0 0 1,1-1-1,-1-1 0,0 0 0,0 0 1,0-1-1,0-1 0,13-5 1,-20 7 2,0-1 0,-1 1 0,1 0 0,-1-1 0,1 0 0,-1 0 0,0-1 0,0 1 1,-1-1-1,1 1 0,-1-1 0,0-1 0,0 1 0,0 0 0,0-1 0,-1 1 0,1-1 1,-1 0-1,0 0 0,-1 1 0,3-11 0,-4 13-4,0 0 1,1 0-1,-1 0 0,0-1 1,0 1-1,0 0 0,-1 0 1,1 0-1,0 0 0,-1 0 1,0-1-1,1 1 0,-1 0 1,0 0-1,0 0 0,0 0 1,0 1-1,0-1 0,-1 0 1,1 0-1,0 1 0,-1-1 1,0 1-1,1-1 0,-1 1 1,0 0-1,1-1 0,-1 1 1,0 0-1,0 0 0,0 0 1,-3 0-1,0-1 5,1 1 0,-1 0 0,0 1 0,0-1 0,1 1 0,-1 0 0,0 0 0,0 0 0,0 1 0,1-1 0,-1 1 0,0 1 0,-6 1 0,2 2-28,0 0 1,1 0 0,0 0-1,0 1 1,1 0-1,-1 1 1,1 0-1,0 0 1,1 0 0,0 1-1,0 0 1,1 0-1,0 0 1,0 1 0,1 0-1,0 0 1,1 0-1,0 0 1,0 1 0,1-1-1,0 1 1,1 0-1,0-1 1,0 1-1,2 15 1,-1-21-72,1 0 0,-1 0 1,1-1-1,0 1 0,1-1 0,-1 1 0,0-1 0,1 1 0,0-1 1,0 0-1,0 0 0,0 1 0,1-2 0,-1 1 0,1 0 1,-1 0-1,1-1 0,5 4 0,-3-3 16,-1-1 0,1 1-1,1-1 1,-1 0 0,0-1-1,0 1 1,1-1 0,-1 0 0,1 0-1,-1 0 1,1-1 0,6 0-1,40-5-541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29 18932,'0'-2'110,"-1"0"-1,0 1 1,1-1 0,-1 0 0,0 1-1,0-1 1,0 1 0,0 0-1,-1-1 1,1 1 0,0 0 0,0 0-1,-1 0 1,1-1 0,-1 1-1,1 1 1,-1-1 0,1 0-1,-1 0 1,1 1 0,-1-1 0,-3 0-1,1 0 63,0 1 0,1 0-1,-1 0 1,0 1 0,1-1 0,-1 1-1,0-1 1,1 1 0,-1 0 0,-5 3-1,0 0 50,-1 1 0,1 0-1,1 1 1,-1 0-1,1 0 1,0 1 0,-10 11-1,12-12-191,2 1 0,-1 0 0,1 0 0,0 0 0,0 1-1,1-1 1,0 1 0,0 0 0,1 0 0,0 0 0,0 0-1,0 16 1,2-14-165,0 1 0,0 0-1,1-1 1,1 1 0,0 0-1,0-1 1,1 0 0,0 1-1,7 13 1,3 2-495,-6-13 202,0 0-1,-1 0 1,-1 0-1,0 1 1,3 14-1,-7-25 400,-1 0-1,0 1 0,1-1 1,-1 0-1,0 0 0,-1 1 1,1-1-1,0 0 0,-1 0 1,0 0-1,0 1 0,0-1 1,0 0-1,0 0 0,-1 0 1,1-1-1,-1 1 0,0 0 1,1 0-1,-2-1 1,1 1-1,0-1 0,0 0 1,-1 0-1,1 1 0,-1-2 1,-4 4-1,-7 2 195,1 0 0,-1-1 0,-1-1 0,1 0 0,-1-1 0,0 0-1,-19 1 1,-10 0 214,-54-2-1,64-4-333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14227,'14'-10'636,"1"0"1,1 1-1,-1 1 0,2 0 1,-1 1-1,1 1 0,21-6 0,-31 11-513,0-1 0,-1 1-1,1 0 1,0 0-1,0 1 1,7 0 0,-11 0-81,0 1 0,0-1 0,0 1 0,0-1 0,0 1 0,0 0 0,0 1 0,0-1 0,-1 0 1,1 1-1,0-1 0,-1 1 0,1 0 0,-1 0 0,0 0 0,4 4 0,-2-1-5,-1 1-1,1 0 0,-1 0 1,0 0-1,-1 0 1,1 0-1,-1 1 1,-1-1-1,1 1 0,-1-1 1,0 1-1,0 13 1,-1 8 38,-8 49 1,7-63-57,-6 37 29,2-21-26,1 0-1,1 0 0,2 1 1,4 47-1,-3-74-18,1 0 0,0 0 0,0 0 0,0 0 0,0 0 0,0 0 0,1-1 0,0 1 0,0 0 0,0-1 0,0 1 0,1-1 0,-1 0 0,1 0 0,0 0 0,0 0 0,0 0 0,0 0 0,6 3 0,-5-4 11,1 0-1,0-1 1,-1 1-1,1-1 1,0 0-1,0 0 1,0-1-1,0 1 1,0-1-1,0 0 1,0 0-1,0-1 1,0 0-1,0 0 1,7-2-1,4-2 83,0-1-1,0 0 1,-1-2 0,1 0 0,-2 0-1,1-1 1,-1-1 0,21-20-1,-13 10 117,-1-2 0,-2 0 0,0-1 0,19-30-1,-33 44-111,0 1 0,0-1 1,6-18-1,-12 27-99,1 0 1,0 0 0,0 0-1,0 0 1,0 0 0,0 0 0,0 0-1,-1 0 1,1 0 0,0 0 0,0 0-1,0 0 1,0 0 0,0 0 0,0 0-1,0 0 1,0 0 0,-1 0 0,1 0-1,0 0 1,0 0 0,0 0 0,0 0-1,0 0 1,0-1 0,0 1 0,0 0-1,0 0 1,0 0 0,-1 0-1,1 0 1,0 0 0,0 0 0,0 0-1,0-1 1,0 1 0,0 0 0,0 0-1,0 0 1,0 0 0,0 0 0,0 0-1,0-1 1,0 1 0,0 0 0,0 0-1,0 0 1,0 0 0,0 0 0,0 0-1,0 0 1,0-1 0,0 1-1,1 0 1,-1 0 0,0 0 0,0 0-1,0 0 1,0 0 0,0 0 0,0 0-1,0 0 1,0 0 0,0-1 0,0 1-1,1 0 1,-7 6 19,2 2-20,0 0 1,0 0-1,1 0 0,0 0 1,1 0-1,0 0 1,0 1-1,1 0 0,0-1 1,1 1-1,-1-1 1,2 1-1,-1 0 0,1-1 1,0 1-1,1-1 1,0 1-1,1-1 0,-1 0 1,1 0-1,1 0 0,0 0 1,0 0-1,0-1 1,1 0-1,0 0 0,1 0 1,-1-1-1,1 1 1,1-1-1,-1-1 0,1 1 1,0-1-1,0 0 1,1-1-1,-1 0 0,1 0 1,0 0-1,0-1 1,0 0-1,0-1 0,1 0 1,-1 0-1,1-1 0,-1 0 1,12 0-1,-11-2 40,0 1 1,0-2-1,0 1 0,-1-1 0,1 0 1,0-1-1,-1 0 0,1-1 0,-1 1 0,0-2 1,0 1-1,0-1 0,11-10 0,-10 7 76,-1 0 0,0-1 0,0 0 0,-1-1-1,0 1 1,-1-2 0,0 1 0,0-1 0,6-17 0,-7 11-6,0 1 0,-1 0 0,0-1 0,-1 0 0,-1 1 1,-1-1-1,-1 0 0,0 0 0,-1 0 0,-1 0 0,0 0 0,-1 1 1,-1-1-1,-11-28 0,-3 11-475,17 32 315,0 0-1,0 1 0,-1-1 1,1 1-1,0-1 0,-1 1 1,1 0-1,-1-1 0,1 1 1,-1 0-1,0 0 0,1 0 1,-1 0-1,0 1 0,0-1 1,0 0-1,-2 0 0,4 1 18,0 0-1,-1 0 1,1 0-1,0 0 0,-1 0 1,1 0-1,0 0 1,-1 0-1,1 0 0,0 0 1,-1 0-1,1 0 1,0 0-1,-1 0 0,1 0 1,0 0-1,-1 0 1,1 0-1,0 0 1,-1 1-1,1-1 0,0 0 1,-1 0-1,1 0 1,0 1-1,0-1 0,-1 0 1,1 0-1,0 0 1,0 1-1,0-1 0,-1 0 1,1 1-1,0-1 1,0 0-1,0 1 0,0-1 1,0 0-1,-1 1 1,1-1-1,0 0 1,0 1-1,0-1 0,0 0 1,0 1-1,0-1 1,0 1 0,1 0 1,-1 0 0,0 0-1,0-1 1,1 1 0,-1 0-1,1 0 1,-1 0 0,1-1 0,-1 1-1,1 0 1,-1-1 0,1 1-1,-1-1 1,1 1 0,0 0-1,-1-1 1,1 1 0,0-1 0,19 8-651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16331,'2'4'190,"0"0"0,0 1 0,0-1 0,1 0 0,0-1 0,0 1-1,0 0 1,0-1 0,0 0 0,1 1 0,-1-1 0,1-1 0,0 1-1,0 0 1,0-1 0,6 3 0,-3-3 38,-1 0 1,1-1-1,0 1 0,0-1 1,0 0-1,0-1 0,0 0 1,0 0-1,0 0 1,8-3-1,1 0 93,0-1 0,0-1-1,0 0 1,-1-1 0,0-1 0,0 0 0,0-1 0,20-16 0,-23 16-150,-2-2 1,1 1 0,-1-1 0,13-17 0,-19 22-129,-1 1 0,0 0-1,-1-1 1,1 0 0,-1 0 0,0 0 0,0 0 0,0 0 0,0 0 0,-1 0 0,0 0 0,0-1 0,-1 1 0,0-11 0,0 14-38,0 0-1,0 1 1,0-1 0,-1 1 0,1-1 0,-1 0 0,1 1 0,-1-1 0,0 1 0,0-1 0,1 1 0,-1-1 0,0 1 0,0 0-1,0 0 1,-1-1 0,1 1 0,0 0 0,0 0 0,-1 0 0,1 0 0,0 0 0,-1 0 0,1 1 0,-1-1 0,1 0-1,-1 1 1,0-1 0,1 1 0,-1-1 0,1 1 0,-1 0 0,0 0 0,-3 0 0,0 0-6,0 1 0,-1-1 0,1 1 0,-1 0-1,1 1 1,0-1 0,0 1 0,0 0 0,-9 6 0,1-1-20,2 2 0,-1-1 0,1 1 0,1 1 0,0 0 0,0 1-1,1 0 1,0 0 0,1 1 0,0 0 0,1 0 0,0 1 0,1 0 0,1 0 0,-8 25 0,12-35 13,1 0 0,-1 1 1,1-1-1,-1 0 0,1 0 1,0 1-1,0-1 0,1 0 1,-1 0-1,1 1 0,-1-1 0,1 0 1,0 0-1,0 0 0,0 0 1,1 0-1,-1 0 0,1 0 1,0 0-1,0-1 0,0 1 1,0-1-1,0 1 0,0-1 1,1 0-1,-1 0 0,1 0 1,-1 0-1,1 0 0,0 0 1,0-1-1,0 1 0,0-1 1,0 0-1,0 0 0,5 1 1,7 1-18,1-1 0,-1 0 0,0-1 0,1-1 1,-1 0-1,24-4 0,59-14-65,-72 12 90,-1 1-1,2 1 1,-1 1 0,0 1-1,37 3 1,-59-1 6,0 1-1,1 0 1,-1 0-1,0 1 1,0-1 0,6 4-1,-9-4 23,0-1 0,1 1 1,-1 0-1,0-1 0,0 1 0,0 0 0,1 0 0,-1 0 1,0 0-1,0 0 0,-1 1 0,1-1 0,0 0 0,0 0 1,0 0-1,-1 1 0,1-1 0,-1 1 0,1-1 0,-1 0 1,0 1-1,1 1 0,-18-33 1395,-3-40-985,19 62-443,-1 1 1,1 0-1,1-1 1,-1 1-1,1-1 1,1 1-1,1-13 0,-1 19 1,-1-1-1,1 1 0,-1-1 1,1 1-1,0 0 0,0 0 1,0-1-1,-1 1 0,1 0 1,0 0-1,0 0 0,1 0 1,-1 0-1,0 0 0,0 0 0,0 1 1,1-1-1,-1 0 0,0 1 1,1-1-1,-1 1 0,0-1 1,1 1-1,-1 0 0,1-1 1,-1 1-1,1 0 0,-1 0 1,3 0-1,6 0-22,-1 1 1,1 0-1,14 4 1,-12-2 4,62 9-184,1-3-1,104 1 0,-164-11 170,1 0-1,-1-1 0,1 0 1,-1-2-1,0 0 0,0 0 1,0-1-1,-1-1 1,0 0-1,23-14 0,-31 16 34,0 0-1,-1 0 1,1-1-1,-1 1 1,0-1-1,0 0 1,0 0-1,-1-1 1,0 0-1,0 1 1,0-1-1,-1-1 1,0 1-1,0 0 1,-1-1-1,1 1 1,-1-1-1,-1 0 1,1 0-1,-1 0 1,-1 0-1,1 0 1,-1 0-1,0 0 1,-2-11-1,1 15 9,1 0-1,-1 0 1,0-1-1,0 1 1,0 0-1,0 1 0,0-1 1,-1 0-1,1 0 1,-1 0-1,0 1 0,0-1 1,0 1-1,0 0 1,0-1-1,-5-2 1,5 4-2,0-1 1,-1 1-1,1 0 1,0 0-1,-1 1 1,1-1-1,-1 0 1,1 1-1,-1-1 1,1 1-1,-1 0 1,1 0-1,-1 0 1,1 0-1,-1 0 1,1 1-1,-1-1 1,1 1-1,-1-1 1,1 1-1,-4 2 1,-4 2 4,1 0 0,0 1 0,1 0 0,0 0 0,0 1 0,0 0 0,0 0 0,1 1 0,1 0 0,-1 0 0,1 1 1,1 0-1,-1 0 0,-4 13 0,4-11-12,2 0 0,0 0 0,0 0 0,1 1 0,0 0 0,1-1 0,0 1 0,1 0 0,1 0 0,0 0 0,0 0 0,3 16 0,-2-23-113,1 1 1,0-1-1,0-1 0,0 1 1,0 0-1,1 0 0,0-1 0,0 0 1,0 1-1,1-1 0,-1 0 0,1-1 1,0 1-1,0-1 0,0 1 1,7 3-1,-3-3-69,-1 0 0,1 0 0,0-1 0,0 0 0,1 0 0,-1-1 0,1 0 0,-1 0 0,14 0 0,24-5-544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16484,'6'51'1776,"-6"27"-944,-3 1-264,0 9 688,3 0-103,-2-7-153,2-6-192,2-18-384,4-11-112,9-23-232,5-9-200,6-14-648,5-8-344,7-12 160,0-4 616,7-10-225,2-3-231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18020,'-10'1'269,"0"0"0,0 1 1,0 0-1,0 0 0,0 2 1,1-1-1,-1 1 0,1 0 0,0 1 1,0 0-1,1 0 0,0 1 1,0 0-1,0 1 0,-11 12 0,13-14-177,1 1-1,-1 0 0,1 0 0,1 0 0,-1 1 0,1 0 0,1-1 1,-1 2-1,1-1 0,0 0 0,0 1 0,1-1 0,0 1 0,1 0 1,0-1-1,0 1 0,0 0 0,1 0 0,0 0 0,2 11 1,-1-14-78,0-1 0,1 1 0,0-1 0,-1 0 0,1 0 0,1 0 0,-1 0 0,0 0 0,1-1 0,0 1 0,0-1 0,0 1 0,0-1 0,1 0 0,3 3 0,-1-2-4,0-1 1,1 0 0,-1 1-1,1-2 1,0 1 0,-1-1-1,1 0 1,0-1 0,8 2-1,-3-2 20,0 0-1,0-1 1,1 0-1,-1-1 1,0-1-1,0 0 0,1 0 1,-2-1-1,1-1 1,0 0-1,12-6 1,-15 6 53,0-2 0,-1 0 1,1 0-1,-1 0 1,0-1-1,-1 0 1,0 0-1,0-1 0,0 0 1,-1-1-1,0 1 1,-1-1-1,0 0 0,0 0 1,-1-1-1,0 1 1,-1-1-1,0 0 0,0 0 1,-1 0-1,1-13 1,-6 3 152,2 19-225,1 1 0,0-1 0,0 1 0,-1-1 0,1 1-1,0 0 1,-1-1 0,1 1 0,0 0 0,-1-1 0,1 1-1,-1 0 1,1-1 0,0 1 0,-1 0 0,1 0 0,-1-1-1,1 1 1,-1 0 0,1 0 0,-1 0 0,0 0 0,-1 0 1,1 0 1,0 1-1,-1-1 1,1 0-1,-1 1 1,1 0-1,0-1 1,-1 1-1,1 0 1,0 0-1,0 0 1,-1-1-1,1 1 1,0 1 0,0-1-1,0 0 1,0 0-1,0 0 1,1 0-1,-1 1 1,-1 0-1,-2 6-59,0 0-1,1 0 0,-1 0 1,1 0-1,1 1 0,0-1 0,0 1 1,1-1-1,0 1 0,0 0 1,1 9-1,0-12 14,0 0-1,1 0 1,0 0-1,0 0 1,0-1-1,1 1 1,0 0-1,0-1 1,0 1 0,1-1-1,-1 0 1,2 0-1,-1 0 1,0 0-1,1 0 1,0-1-1,5 6 1,-6-8 9,-1-1 1,0 1-1,1 0 1,-1-1-1,0 0 0,1 0 1,0 1-1,3 0 1,29 0-248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17740,'6'33'1360,"-2"-1"1,-1 1-1,-2 47 1,0-27-689,-1 9-195,-1-28-292,2-1 1,1 0 0,10 57-1,-11-88-171,0 0 0,-1 1 0,1-1 0,0 0 0,0 0 0,0 0 0,1 0-1,-1 0 1,0-1 0,1 1 0,1 2 0,-3-4-9,0 0 0,1 0 1,-1 0-1,0 1 0,1-1 0,-1 0 1,0 0-1,1 0 0,-1 0 0,0 1 0,1-1 1,-1 0-1,0 0 0,1 0 0,-1 0 0,1 0 1,-1 0-1,0 0 0,1 0 0,-1 0 1,0 0-1,1 0 0,-1 0 0,0 0 0,1-1 1,-1 1-1,1-1 5,0 1 0,0-1 0,-1 0 0,1 1 0,0-1 0,-1 0 0,1 0 0,-1 0 0,1 1 0,-1-1 0,1 0 0,-1 0 0,0 0 0,1-2 0,4-22 157,-2-1 1,0 1-1,-2-1 1,-3-49-1,2 63-124,-10-80 230,11 84-288,4 9-40,6 8-113,-11-9 158,8 9-301,1 0-1,0-1 0,0 0 1,1-1-1,0 0 0,0 0 1,1-1-1,0-1 0,0 1 1,0-2-1,0 0 0,1 0 1,0-1-1,0 0 0,0-1 1,0-1-1,0 1 0,0-2 1,17-1-1,17-7-623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217 150 14539,'-12'5'382,"0"1"0,0 1 0,1-1 0,0 2 0,0-1 0,1 2 0,0-1-1,0 1 1,1 1 0,-9 11 0,6-4 57,-1 0-1,2 1 0,0 0 0,1 1 1,-10 28-1,17-39-328,0 0 0,1 1 0,0-1 0,1 0 0,-1 1 0,2-1 0,-1 1 0,1 9 0,1-15-77,-1 0 0,0-1 0,1 1 0,0 0 0,0 0 0,-1 0 0,2 0-1,-1-1 1,0 1 0,1 0 0,-1-1 0,1 1 0,0-1 0,-1 0 0,1 0 0,0 0 0,1 1 0,-1-2 0,0 1 0,1 0-1,-1 0 1,1-1 0,-1 1 0,1-1 0,0 0 0,3 1 0,4 1-27,0-1 1,0-1-1,0 0 1,0 0-1,0-1 1,0-1-1,1 1 1,-1-1-1,0-1 1,0 0-1,17-6 1,4-3-278,0-2 1,36-19-1,-52 22 38,-13 8 153,1 0 0,-1 0 1,1 1-1,0-1 0,0 1 0,-1-1 0,1 1 0,0 0 0,0 0 0,0 0 0,5 0 0,-7 1 56,-1 1 1,1-1-1,0 1 0,-1-1 0,1 1 0,-1 0 0,1-1 1,-1 1-1,0 0 0,1-1 0,-1 1 0,0 0 0,1 0 1,-1-1-1,0 1 0,0 0 0,0 0 0,1-1 0,-1 1 1,0 0-1,0 0 0,0 0 0,0-1 0,-1 3 0,0 22-169,1-25 191,-12 73 559,-3 0 0,-31 91-1,33-119-189,-30 87 659,34-110-835,0 0-1,-2 0 0,-23 34 0,31-51-176,-1 0 1,0 0 0,-1-1-1,-6 7 1,10-10-21,1-1 0,-1 1 1,0 0-1,1-1 0,-1 1 0,0-1 1,1 1-1,-1-1 0,0 0 1,0 1-1,1-1 0,-1 0 0,0 1 1,0-1-1,0 0 0,0 0 1,1 0-1,-1 1 0,0-1 0,0 0 1,0 0-1,0-1 0,1 1 1,-1 0-1,0 0 0,0 0 0,0 0 1,0-1-1,1 1 0,-1 0 1,0-1-1,0 1 0,1-1 0,-1 1 1,0-1-1,1 1 0,-1-1 1,0 1-1,1-1 0,-1 0 0,1 1 1,-1-1-1,0-1 0,-1-1-27,1-1 0,0 0-1,0 1 1,0-1 0,0 0 0,0 0 0,1 0-1,0 0 1,-1 1 0,2-1 0,0-8-1,10-43-280,-10 51 292,9-30-200,2 0 0,1 1 0,32-57 0,68-90-332,-94 150 485,73-101-189,68-113 230,-157 238 38,2-1 12,-1-1 1,0 0-1,-1 0 1,1 0-1,-2-1 1,4-13 0,-8 8 47,2 13-68,0 1 1,0 0-1,-1 0 0,1 0 1,0-1-1,0 1 0,-1 0 1,1 0-1,0 0 0,0 0 1,-1 0-1,1 0 0,0-1 1,0 1-1,-1 0 0,1 0 1,0 0-1,-1 0 0,1 0 1,0 0-1,0 0 0,-1 0 1,1 0-1,0 0 0,-1 1 1,1-1-1,0 0 0,-1 0 1,-2 1 9,1 1 0,-1 0 0,1-1 1,-1 1-1,1 0 0,0 0 0,-4 5 1,-7 9 3,0 0 1,2 1 0,0 0-1,1 1 1,1 1-1,1-1 1,0 2-1,-9 37 1,16-55-17,0 1 1,1 0-1,-1-1 1,1 1-1,0 0 0,-1 0 1,1-1-1,0 1 1,0 0-1,1 0 0,-1-1 1,1 1-1,-1 0 1,1-1-1,0 1 0,0 0 1,0-1-1,0 1 1,1-1-1,-1 0 0,1 1 1,-1-1-1,1 0 0,0 0 1,0 0-1,0 0 1,0 0-1,0-1 0,0 1 1,0 0-1,1-1 1,-1 0-1,1 1 0,-1-1 1,1 0-1,-1 0 1,1-1-1,0 1 0,-1 0 1,6 0-1,36 5 70,0-2 0,68-2 0,-4 0 152,96 14 1323,-184-18-932,-19 1-577,-1 1-1,1 0 0,-1 0 1,0-1-1,1 1 1,-1 0-1,0 0 1,1-1-1,-1 1 1,0 0-1,1-1 0,-1 1 1,0-1-1,0 1 1,1 0-1,-1-1 1,0 1-1,0-1 1,0 1-1,0-1 0,0 1 1,0 0-1,1-2 1,-2-1 104,1 0 0,-1 0 0,0 1 0,0-1 0,0 0 0,0 0 0,0 0 0,-3-3 0,0-2-120,-11-23 252,-57-126 73,58 124-955,3-1 1,-15-63-1,26 94 515,-1 0-1,1 0 1,0 1 0,0-1 0,0 0 0,0 0-1,0 0 1,0 0 0,1 1 0,-1-1 0,1 0-1,1-4 1,-1 6 54,1-1 0,-1 0 0,0 1 0,0-1 0,1 1 0,-1-1 0,1 1 0,-1-1 0,1 1 0,0 0 0,0 0 0,-1 0 0,1 0 0,0 0 0,0 0 0,0 1 0,0-1 0,4 0 0,35-5-508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17204,'-6'251'5199,"-2"-87"-3941,8-134-1073,-1 1-23,1 0 0,1 0-1,2 0 1,7 32 0,-10-61-147,1 0 1,-1 0-1,1 0 1,0 0 0,0 0-1,0 0 1,0 0 0,0 0-1,0-1 1,0 1-1,1 0 1,-1-1 0,1 1-1,-1-1 1,1 1-1,1 1 1,-1-3-5,-1 1 0,0-1 0,1 0 0,-1 1 0,1-1 0,-1 0 0,0 0-1,1 0 1,-1 0 0,1 0 0,-1 0 0,0 0 0,1 0 0,-1 0 0,0-1 0,1 1 0,-1-1 0,0 1 0,1-1 0,-1 1-1,0-1 1,0 0 0,1 0 0,-1 1 0,1-3 0,5-3 22,0 0 0,-1 0 0,0-1-1,0 0 1,0 0 0,-1-1 0,5-10 0,29-64 123,-27 55-115,81-205-165,-80 200 13,-7 25-28,-1 12 50,0 17-7,-4-17 68,3 10-5,0-1-1,0 0 0,2 0 0,0 0 0,0 0 0,2-1 0,10 16 0,-15-25 38,-1-1 0,1 1 0,0-1 0,1 1 0,-1-1 0,0 0 0,1 0 0,0-1 0,0 1 0,-1-1 0,1 0 0,1 0 0,-1 0 0,0 0 0,0-1 0,1 0 0,-1 1 0,1-2 0,-1 1 0,1 0 0,0-1 0,-1 0 0,1 0 0,-1-1-1,1 1 1,-1-1 0,1 0 0,4-1 0,1-2 15,-1 0 0,0-1-1,0 0 1,0-1 0,-1 1 0,0-1-1,0-1 1,0 0 0,-1 0-1,0 0 1,-1-1 0,1 0 0,-1-1-1,6-11 1,-1 1 24,-1-1 0,-1 0 0,-1-1 0,0 0 0,7-34 0,-6-10-12,-8 60-31,-1-1-1,0 1 0,-1-1 0,1 0 1,-1 1-1,0-1 0,-1 1 1,1 0-1,-4-8 0,4 12-1,1-1-1,-1 1 1,1 0-1,-1 0 1,0-1-1,0 1 1,1 0-1,-1 0 1,0 0 0,0 0-1,0 0 1,0 0-1,0 0 1,0 1-1,-1-1 1,1 0-1,0 0 1,0 1 0,0-1-1,-1 1 1,1-1-1,0 1 1,-1 0-1,1-1 1,0 1-1,-1 0 1,1 0-1,-1 0 1,1 0 0,0 0-1,-1 0 1,1 0-1,0 1 1,-1-1-1,1 1 1,0-1-1,-1 0 1,1 1 0,0 0-1,0-1 1,-3 3-1,-2 0-11,1 2 1,-1-1-1,1 1 0,0-1 0,0 1 0,0 1 1,-4 6-1,-4 7-7,1 1 1,1 1-1,1 0 1,0 1-1,2 0 1,1 0-1,0 1 1,2 0-1,0 0 1,-1 34-1,5-50 14,1-1-1,0 0 0,1 0 0,-1 1 1,1-1-1,0 0 0,1 0 0,0 0 1,0 0-1,2 6 0,-2-9-17,0 0 0,1 0 0,-1 0 0,0 0-1,1 0 1,-1 0 0,1-1 0,0 1 0,0-1 0,0 0 0,0 0 0,1 0 0,-1 0-1,0 0 1,1-1 0,-1 0 0,7 2 0,3-1-133,0 0-1,0 0 1,1-2-1,15 0 1,35 2-473,-59-1 554,1 0 0,-1 0 0,1 0 0,-1 1 0,0 0 0,0 0 0,1 0 0,8 7-1,-12-8 40,0 1-1,0 1 1,0-1-1,0 0 1,0 0-1,0 1 1,-1-1-1,1 1 1,-1-1-1,0 1 1,1 0-1,-1 0 1,-1-1-1,1 1 1,0 0-1,-1 0 1,1 0-1,-1 0 1,0 0-1,0 0 0,0 0 1,0 0-1,-1 0 1,1 0-1,-1-1 1,0 1-1,1 0 1,-2 0-1,1 0 1,0-1-1,0 1 1,-1-1-1,1 1 1,-3 2-1,-2 0-144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19060,'3'6'192,"0"1"0,0-1 0,-1 1-1,0 0 1,0 0 0,0 0 0,-1 0 0,0 0 0,0 14 0,-7 71 203,2-57-2,-10 122 567,-10 243 438,24-393-1388,0 8 4,0-1 0,1 1-1,1-1 1,0 1 0,5 16-1,-1-21-67,-3-19-42,-1-28-110,-2 31 171,-4-221-1001,4 226 1032,-1 0-1,1 0 0,0 0 1,0 0-1,0 0 1,0 0-1,0 0 0,1 1 1,-1-1-1,0 0 1,0 0-1,1 0 0,-1 0 1,0 0-1,1 0 1,-1 0-1,1 0 1,-1 1-1,1-1 0,0 0 1,-1 0-1,1 1 1,1-2-1,-1 2 5,1 0-1,-1 0 1,0 0 0,0 1 0,1-1 0,-1 0-1,0 1 1,1-1 0,-1 0 0,0 1-1,0 0 1,0-1 0,0 1 0,0 0-1,1 0 1,-1-1 0,-1 1 0,2 1 0,12 9 44,0-2 0,1 0 0,0 0 1,0-1-1,1-1 0,0-1 1,0 0-1,19 4 0,-27-9 7,-1 1 0,0-2 1,1 1-1,-1-1 0,1 0 0,-1-1 0,0 1 0,1-1 1,9-4-1,-12 4 2,0-1 1,0 0-1,0-1 1,-1 1-1,1-1 1,-1 0-1,0 0 1,1 0-1,-1-1 1,-1 0-1,1 0 0,-1 1 1,1-2-1,3-6 1,-4 7 25,-1-1 0,0 0 0,-1 1 0,1-1 0,-1 0 0,0 0 0,1-10 0,-1 14-67,-1 0 0,0 1 0,0-1 0,0 0 0,0 0 0,0 0 0,0 0 0,0 0 0,0 0 0,0 0 0,0 1 0,0-1 0,-1 0 0,1 0 0,0 0 0,-1 0 0,1 1 0,-1-1 0,1 0 0,-1 0 0,1 1 0,-1-1 0,1 0 0,-1 1 0,0-1 0,1 0 0,-1 1 0,0-1 0,1 1 0,-1-1 0,0 1 0,0 0 0,0-1 0,1 1 0,-1 0 0,0-1 0,0 1 0,0 0 0,0 0 0,0 0 0,0 0 0,1 0 0,-1 0 0,0 0 0,0 0 0,0 0 0,0 0 0,0 1 0,0-1 0,1 0 0,-1 0 0,-2 2 0,-2 0 4,0 0 0,0 1-1,0 0 1,0 0 0,0 0 0,1 1 0,0-1-1,-1 1 1,1 0 0,1 1 0,-1-1 0,0 1-1,1-1 1,-5 11 0,1-2-27,0 1 0,1 0 0,1 0 1,-5 21-1,8-27 3,1-1 0,0 0 0,0 0 1,0 0-1,1 0 0,0 1 0,2 12 0,-1-18 7,-1 0-1,1 0 0,-1 1 1,1-1-1,0 0 1,0 0-1,0 0 1,0 0-1,0 0 0,1 0 1,-1-1-1,0 1 1,1 0-1,-1 0 1,1-1-1,0 1 0,0-1 1,-1 0-1,1 0 1,0 1-1,0-1 1,0 0-1,0-1 0,1 1 1,-1 0-1,0 0 1,4 0-1,2-1-1,1 1 0,-1-1 0,0 0 0,0-1 0,0 0 0,0-1 0,0 1 0,0-1 0,0-1 0,13-5 0,7-6 0,40-25 1,-37 20 4,0 0 7,-21 12-5,0 1 0,0-1 0,1 2 0,0-1 0,1 2 0,-1-1 0,1 1 0,12-2 1,-22 6-3,0 0 1,-1 0-1,1 0 1,0 0-1,-1 0 1,1 0-1,0 0 1,-1 1-1,1-1 1,0 1-1,-1-1 1,1 1-1,-1-1 1,1 1-1,-1 0 1,1 0-1,-1 0 1,0 0 0,3 2-1,-1 1 11,0 0-1,0 0 1,-1 0 0,0 0-1,3 7 1,-4-8-2,1 0 1,-1 0-1,0 0 0,1 0 1,-1 0-1,1-1 1,0 1-1,0 0 0,0-1 1,0 0-1,1 1 1,-1-1-1,1 0 0,-1 0 1,1 0-1,3 1 1,-1-1 6,0-1 0,0 0 0,0 0 0,0-1 1,0 0-1,0 1 0,0-1 0,0-1 1,1 1-1,-1-1 0,6-2 0,9-2 40,28-12 0,-16 6-31,-16 6-35,-7 1-63,1 1 0,0 0-1,-1 1 1,1 0 0,12-1 0,-20 3 19,0 0 1,0 0-1,0 1 1,0-1 0,0 0-1,-1 0 1,1 1-1,0 0 1,0-1 0,-1 1-1,1 0 1,0-1-1,0 1 1,-1 0 0,1 0-1,-1 1 1,1-1-1,-1 0 1,0 0 0,1 1-1,-1-1 1,0 1-1,0-1 1,0 1 0,0-1-1,0 1 1,0 0-1,0-1 1,-1 1 0,1 0-1,-1 0 1,1 0-1,-1 2 1,4 21-636,-4-22 291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329 101 21509,'-4'-9'351,"0"1"-1,-1 0 1,0 0 0,0 0 0,-1 0 0,0 1 0,0 0 0,-13-10 0,16 14-289,0 1 0,0 0 1,0 0-1,-1 0 0,1 0 1,-1 1-1,1 0 0,-1-1 1,0 1-1,0 0 1,1 1-1,-1-1 0,0 1 1,0-1-1,0 1 0,0 1 1,0-1-1,1 0 0,-1 1 1,0 0-1,0 0 0,0 0 1,-3 2-1,-4 2-49,1 0 0,1 1 0,-1 0 0,1 0 0,0 1 0,1 0 0,-1 1 0,2 0 0,-1 1 0,1-1 0,0 1 0,1 1 0,-7 10 0,5-3-20,-1-1 0,2 2 1,0-1-1,2 1 0,-1 0 0,2 0 1,-3 22-1,7-34 1,-1 0 0,1 1 0,0-1 0,0 0 0,1 0 0,0 1 0,0-1 0,0 0 1,1 0-1,4 11 0,-5-14 1,1 0 0,0 0 0,0 0 0,0 0 1,0-1-1,1 1 0,-1-1 0,1 1 1,-1-1-1,1 0 0,0 0 0,0 0 0,0 0 1,0-1-1,0 1 0,0-1 0,0 0 0,1 0 1,-1 0-1,1 0 0,3 0 0,0 0-15,0 0 0,1-1 0,-1 0 0,0 0 0,1-1 0,-1 0 0,0 0 0,1-1 0,-1 0 0,12-5 0,-8 2-7,-1 0 0,0-1 0,0 0-1,-1 0 1,0-2 0,11-9 0,-1-3-26,-1-1 1,0-1-1,-2 0 0,26-46 1,-35 56 35,-1 1 0,0-1 0,0-1 1,-1 1-1,-1-1 0,5-23 0,-9 35 18,1 1-1,-1 0 0,0 0 1,0-1-1,0 1 1,0 0-1,0 0 0,0-1 1,0 1-1,0 0 0,0-1 1,0 1-1,0 0 0,0 0 1,0-1-1,0 1 0,0 0 1,0-1-1,0 1 1,0 0-1,0 0 0,0-1 1,0 1-1,0 0 0,-1 0 1,1-1-1,0 1 0,0 0 1,0 0-1,0 0 0,-1-1 1,1 1-1,0 0 0,-1 0 1,-7 6 9,-9 20 15,8-8 15,0 1-1,1 0 0,1 0 0,1 0 1,0 1-1,2 0 0,0 0 1,-1 28-1,5-45-31,0-1 0,0 1-1,0-1 1,0 1 0,1-1 0,-1 1 0,1-1 0,-1 1-1,1-1 1,0 1 0,0-1 0,0 0 0,1 0 0,-1 0 0,0 1-1,1-1 1,0 0 0,-1 0 0,4 2 0,-2-2-3,0 0 0,0-1 0,1 1 0,-1-1 0,0 1 0,1-1 0,-1 0 0,1 0 0,-1-1 0,1 1 0,-1-1 0,1 0 0,5 0 0,5-1-29,-1-1 0,0 0 0,0-1 0,0 0 0,-1-1 0,24-11 0,73-42-150,-80 40 127,1-1-13,-17 9 25,0 2 0,1 0 0,0 0 0,20-6-1,-33 12 40,0 1-1,0 0 0,0-1 0,-1 1 0,1 0 0,0-1 1,0 1-1,0 0 0,0 0 0,0 0 0,0 0 0,-1 0 1,1 0-1,0 0 0,0 0 0,0 0 0,0 0 1,0 0-1,0 1 0,-1-1 0,1 0 0,0 1 0,0-1 1,0 1-1,-1-1 0,1 1 0,0-1 0,0 1 0,-1-1 1,1 1-1,-1-1 0,1 1 0,0 0 0,-1 0 0,1-1 1,-1 1-1,1 0 0,-1 0 0,1 1 0,-1 2 37,1 1 0,-1 0 0,1-1 0,-2 1 0,1 0-1,-1 6 1,0-7-21,0 6 68,0-1 1,1 1 0,-1-1-1,2 1 1,2 15 0,-3-23-73,0 0 0,1-1 1,0 1-1,-1 0 0,1 0 0,0-1 0,0 1 1,0 0-1,0-1 0,0 1 0,0-1 0,0 1 1,1-1-1,-1 0 0,1 1 0,-1-1 1,1 0-1,-1 0 0,1 0 0,0 0 0,-1 0 1,1 0-1,0-1 0,0 1 0,0-1 0,-1 1 1,1-1-1,0 1 0,0-1 0,0 0 1,0 0-1,0 0 0,0 0 0,3-1 0,7-1-38,-1 0 0,0 0 0,0-1 0,0 0 0,21-10-1,51-33-434,-63 33 224,1 1-1,0 1 1,45-15-1,-63 25 216,0 0 0,0 0-1,1 0 1,-1 1 0,0 0-1,1-1 1,-1 1 0,0 0-1,1 1 1,-1-1 0,0 1-1,7 1 1,-8-1 35,-1 0 0,1 0 0,-1 0 0,1 0 0,-1 0 0,1 0 0,-1 1-1,0-1 1,1 0 0,-1 1 0,0-1 0,0 1 0,0 0 0,0-1 0,-1 1 0,1 0 0,0-1 0,-1 1 0,1 0-1,-1 0 1,1 0 0,-1-1 0,0 1 0,0 3 0,1 2 31,-1 0 0,0 0 0,-1 0 0,1 0-1,-1 0 1,-3 8 0,3-11-68,0-1-1,0 0 1,-1 0-1,1 1 1,-1-1-1,0 0 0,0 0 1,0-1-1,0 1 1,0 0-1,-1-1 1,1 1-1,-7 3 1,-1-1-109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16243,'2'3'141,"0"0"-1,-1 1 0,1-1 0,-1 1 0,0 0 0,0-1 1,0 1-1,0 0 0,-1-1 0,0 1 0,1 0 0,-1 0 0,-1 6 1,1 6 120,4 102 1009,-2-42 544,13 93 1,-15-177 694,0 8-2612,-1-1 0,1 0-1,0 1 1,0-1 0,1 0 0,-1 1-1,0-1 1,0 0 0,0 1-1,0-1 1,0 0 0,1 1 0,-1-1-1,0 1 1,1-1 0,-1 0-1,0 1 1,1-1 0,-1 1 0,1-1-1,-1 1 1,1-1 0,-1 1-1,1 0 1,-1-1 0,1 1 0,-1-1-1,1 1 1,0 0 0,-1 0-1,2-1 1,15-5-508,5-11-231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3 313 17380,'-2'-1'2197,"7"6"-1076,17 5 348,-17-9-1283,1-1-1,0 0 1,0 0-1,0-1 0,0 0 1,0 0-1,-1 0 1,1 0-1,0-1 0,8-4 1,6-3 291,28-18 0,5-9-54,-2-2 0,-1-2 0,80-84-1,-97 84-586,-37 47-333,2-3 450,-1 0-1,1 0 0,0 0 1,-1-1-1,0 1 1,0-1-1,0 1 1,0-1-1,0 0 1,-1 0-1,0-1 1,-7 5-1,9-6 68,-1 0-1,1 0 1,0 0-1,-1-1 0,1 1 1,-1-1-1,1 0 1,-1 0-1,1 0 0,-1 0 1,1 0-1,-1-1 1,1 1-1,-1-1 0,-3 0 1,1-2 88,1 1 0,0-1 0,-1 0 0,1 0 0,-6-6 0,-16-11 750,21 39-677,-5 43-195,2 0-1,1 125 0,8-178 8,-1 0-1,1 0 1,1 0 0,0-1-1,0 1 1,1-1 0,-1 1-1,2-1 1,4 9-1,-5-13-26,-1-1 0,0 1 0,1-1 0,0 0 0,0 0 0,0 0 0,0 0 0,0-1-1,0 1 1,1-1 0,-1 0 0,1 0 0,0 0 0,0 0 0,-1-1 0,1 1 0,0-1-1,1 0 1,-1 0 0,0-1 0,5 1 0,2-1-284,0 0-1,0-1 1,-1 0-1,1-1 1,0 0-1,-1-1 1,19-7-1,-4-1-679,46-26 0,-37 14 212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 16099,'-1'-2'186,"0"1"-1,0 0 0,0-1 0,-1 1 0,1 0 0,-1 0 0,1 0 0,-1 0 0,1 0 1,-1 0-1,1 0 0,-1 0 0,0 0 0,1 1 0,-1-1 0,0 1 0,-2-1 0,3 1-86,-1 1 0,1-1 0,-1 0-1,1 1 1,0-1 0,-1 1-1,1 0 1,0-1 0,-1 1 0,1 0-1,0 0 1,0 0 0,0 0-1,0 0 1,0 0 0,0 0 0,0 0-1,0 0 1,0 1 0,0-1 0,0 0-1,0 3 1,-10 21 125,1-1 0,1 2 1,2-1-1,0 1 0,2 0 0,0 0 0,2 1 1,1 32-1,1-52-148,1 1 0,1 0 0,-1 0 0,2-1 0,2 14 0,-3-19-56,-1-1 0,1 1 0,-1-1 0,1 1-1,0-1 1,-1 1 0,1-1 0,0 0 0,0 0 0,0 1 0,0-1 0,0 0 0,0 0 0,1 0 0,-1 0 0,0 0 0,0 0 0,1 0 0,-1-1 0,1 1 0,-1 0 0,1-1 0,-1 1 0,1-1 0,-1 0 0,1 1 0,-1-1 0,1 0 0,-1 0 0,1 0 0,0 0 0,-1 0 0,1 0 0,1-1 0,3-1 14,-1 1 0,1-1 1,-1-1-1,0 1 0,0-1 1,0 0-1,0 0 1,0 0-1,-1-1 0,1 0 1,-1 0-1,6-6 0,5-9 106,22-31 0,-35 47-125,11-18 70,0 0 0,-2 0 1,0-2-1,-1 1 0,-2-1 0,9-34 0,-26 95-53,-16 96-29,23-117-29,0 0 1,1 1 0,1-1-1,1 1 1,5 29 0,-5-45 10,-1 1 1,1-1-1,-1 0 1,1 1-1,0-1 0,0 0 1,0 1-1,0-1 1,0 0-1,0 0 1,1 0-1,-1 0 1,1 0-1,-1 0 0,1-1 1,0 1-1,0 0 1,0-1-1,3 2 1,-3-2-58,0 0 1,1-1-1,-1 1 1,0-1 0,1 1-1,-1-1 1,1 0-1,-1 0 1,1 0 0,-1-1-1,0 1 1,1 0 0,-1-1-1,0 0 1,1 1-1,2-2 1,4-3-169,1 0 0,-1 0 0,0-1-1,-1 0 1,1-1 0,-1 0 0,11-12 0,19-28-282,2-12-132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17412,'-1'1'73,"1"-1"0,-1 0 0,0 0 0,1 0 0,-1 1 0,0-1 0,1 0 0,-1 0 0,1 1 0,-1-1 0,0 1 0,1-1 0,-1 0 0,1 1 0,-1-1 0,1 1 0,-1 0 0,1-1 0,0 1 0,-1-1 0,1 1 0,0 0-1,-1-1 1,1 1 0,0 0 0,-1 0 0,-8 25 96,7-21 47,-20 71 666,3 1 0,4 1 0,3 0 0,3 1 0,3 136 0,6-212-890,1 17 230,4 32 0,-4-48-295,-1 1 0,1-1 0,1 0 0,-1 1 0,1-1 0,-1 0 1,1 0-1,0 0 0,1-1 0,-1 1 0,1 0 0,-1-1 0,6 6 1,-6-8-22,-1 0 1,1 0 0,0 0 0,-1-1 0,1 1-1,0 0 1,0-1 0,0 1 0,0-1-1,0 1 1,0-1 0,0 0 0,0 0 0,-1 0-1,1 0 1,0 0 0,0-1 0,0 1 0,0 0-1,0-1 1,0 1 0,0-1 0,0 0 0,-1 0-1,1 0 1,0 0 0,2-2 0,20-24-631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98 17556,'0'-1'176,"0"-1"1,0 1-1,0-1 1,0 1-1,0-1 1,0 1-1,0-1 1,-1 1-1,1-1 1,0 1-1,-1 0 1,0-1-1,1 1 1,-1 0-1,0-1 0,1 1 1,-1 0-1,0 0 1,0 0-1,0 0 1,-2-2-1,2 3-50,-1-1 0,1 1 0,-1-1 0,1 1-1,-1 0 1,1 0 0,-1 0 0,1 0 0,-1 0 0,1 0-1,-1 0 1,1 1 0,-1-1 0,1 1 0,-1-1 0,1 1-1,-1-1 1,1 1 0,0 0 0,-1-1 0,-1 3-1,-15 9-15,1 1 0,1 1 0,0 0 0,1 1-1,1 1 1,0 0 0,1 1 0,1 1-1,-20 36 1,32-53-118,-1 0 1,0 1-1,0-1 1,1 0-1,-1 1 1,1-1-1,-1 1 0,1-1 1,0 0-1,-1 1 1,1-1-1,0 1 1,0-1-1,0 1 0,0 1 1,1-2 2,-1-1 0,0 0-1,1 1 1,-1-1 0,0 0 0,1 1 0,-1-1 0,0 0 0,1 0 0,-1 0 0,1 1-1,-1-1 1,0 0 0,1 0 0,-1 0 0,1 0 0,-1 0 0,1 0 0,-1 0 0,1 0-1,-1 0 1,0 0 0,1 0 0,-1 0 0,1 0 0,-1 0 0,1 0 0,-1 0 0,0-1-1,2 1 1,3-2-39,1-1-1,-1 0 0,1 0 0,-1 0 1,8-6-1,13-15-130,24-17-101,-46 37 237,1 1 0,-1 1 1,1-1-1,0 1 0,0 0 0,-1 0 0,1 0 1,1 1-1,6-2 0,-11 3 26,1 0 0,0 0 1,-1 0-1,1 0 0,0 1 0,-1-1 0,1 1 0,0-1 1,-1 1-1,1 0 0,-1-1 0,1 1 0,-1 0 0,1 0 1,-1 0-1,0 0 0,1 0 0,-1 0 0,0 1 0,0-1 1,0 0-1,0 1 0,0-1 0,0 0 0,0 1 0,0-1 1,0 1-1,-1 0 0,1-1 0,0 3 0,2 7-22,0-1-1,-1 1 0,2 16 0,-4-26 36,5 66-47,-3 0 0,-3 0 0,-16 115 0,-4-61 191,-42 137 1,59-243-125,-1 5 29,-1 0 0,0-1 1,-2 0-1,0 0 1,-17 28-1,24-46-44,1 0 0,-1 0-1,1-1 1,-1 1 0,1 0-1,-1 0 1,0-1 0,1 1 0,-1 0-1,0-1 1,0 1 0,1-1-1,-1 1 1,0-1 0,0 1 0,0-1-1,1 0 1,-1 1 0,0-1-1,0 0 1,0 0 0,0 0 0,0 0-1,0 1 1,-2-2 0,2 1-1,0-1 1,1 0 0,-1 1-1,0-1 1,0 0-1,0 0 1,0 0-1,1 0 1,-1 0 0,0 0-1,1 0 1,-1 0-1,1 0 1,-1 0-1,1-1 1,0 1 0,-1 0-1,1 0 1,0 0-1,0-1 1,0 1 0,0-2-1,-1-16 10,0 0 0,2 0 0,0 0 1,2 1-1,0-1 0,5-19 0,40-113 52,-13 62-107,86-158-1,77-65-84,-81 164-301,-98 129 190,-19 18 228,0 1-1,0 0 1,0 0 0,1 0-1,-1-1 1,0 1 0,0 0-1,0 0 1,0 0 0,1 0-1,-1-1 1,0 1 0,0 0-1,0 0 1,1 0 0,-1 0-1,0 0 1,0 0 0,0 0-1,1 0 1,-1 0 0,0-1-1,0 1 1,1 0 0,-1 0-1,0 0 1,0 0 0,0 0-1,1 0 1,-1 1 0,0-1-1,0 0 1,1 0 0,-1 0-1,0 0 1,1 0 0,-2 9-189,-6 13 10,-19 33-36,-14 36 256,35-80 44,2 1 0,0-1 0,0 1 0,1 0 0,-2 23 0,4-34-59,0 1 0,0-1 0,0 0 0,0 1 0,0-1 0,1 0 0,-1 1 0,0-1 0,0 0 0,1 0 0,-1 1 0,1-1 0,0 0 0,-1 0 0,1 0 0,0 0 0,-1 0-1,2 2 1,-1-3 4,0 1 0,0-1 0,-1 0 0,1 1 0,0-1-1,0 0 1,-1 0 0,1 1 0,0-1 0,0 0 0,0 0-1,0 0 1,-1 0 0,1 0 0,0 0 0,0 0 0,0 0-1,-1-1 1,1 1 0,0 0 0,1-1 0,1 0 38,0 0-1,-1-1 1,1 1 0,-1-1 0,1 0 0,-1 0 0,1 0-1,-1 0 1,0 0 0,0 0 0,0-1 0,0 1 0,0-1-1,1-2 1,3-11 171,-1 1-1,0-1 0,-1 0 0,-1 0 1,0 0-1,-1 0 0,-1-18 1,-1 4 94,-1-1 1,-10-55 0,4 65-266,4 14-54,1 15-53,3-2-120,0 1 1,1-1-1,-1 0 1,1 0 0,0 0-1,1 0 1,-1 0-1,1 0 1,0-1-1,1 1 1,-1-1-1,1 0 1,0 0 0,8 8-1,-5-7-135,0 0 0,0 0-1,1-1 1,-1 1 0,2-2 0,-1 1 0,0-1-1,1 0 1,15 4 0,13 0-523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33 14931,'3'-5'1014,"-2"4"-847,0 0 0,0-1 0,0 1 0,-1 0 0,1-1 0,0 1-1,-1-1 1,1 1 0,-1 0 0,1-1 0,-1 0 0,0 1-1,1-3 1,-4 5 163,1 1 0,0-1 0,-1 0-1,1 1 1,0-1 0,0 1 0,0-1 0,0 1-1,-2 2 1,-16 15 168,2 1-1,0 1 1,-17 25-1,28-36-433,1 0 0,0 1 0,1-1 0,0 1 0,0 1-1,1-1 1,1 1 0,0-1 0,-2 19 0,4-28-53,1 0 1,0 0 0,0 0-1,0 0 1,0 0-1,0 0 1,0 0-1,0 0 1,1 0-1,-1 0 1,0 0 0,1-1-1,0 1 1,0 0-1,-1 0 1,1 0-1,0-1 1,0 1 0,0 0-1,1-1 1,-1 1-1,0-1 1,1 1-1,-1-1 1,1 0 0,-1 0-1,1 0 1,-1 1-1,1-1 1,0-1-1,0 1 1,0 0-1,-1 0 1,1-1 0,0 1-1,0-1 1,3 1-1,0-1 4,1 0 1,0 0-1,-1 0 0,1-1 0,-1 0 0,1 0 0,-1 0 0,0-1 0,1 0 1,-1 0-1,0 0 0,7-4 0,1-3 11,1-1-1,-1 0 1,-1-1-1,0 0 1,0-1 0,15-21-1,-19 22-7,0 0-1,-1 0 0,-1-1 0,0 0 0,0 0 0,-1 0 0,-1-1 0,6-20 0,-10 32-18,0-1-1,1 1 1,-1 0-1,0 0 0,0 0 1,0 0-1,0-1 0,0 1 1,0 0-1,0 0 1,0 0-1,0 0 0,0-1 1,-1 1-1,1 0 1,-1-1-1,1 2-1,-1 0 1,1 0-1,-1 0 1,0 0-1,1 0 1,-1 1-1,1-1 1,0 0-1,-1 0 1,1 1-1,-1-1 0,1 0 1,-1 1-1,1-1 1,0 1-1,-1-1 1,1 0-1,-1 1 1,1-1-1,0 1 1,0-1-1,-1 2 0,-21 36-75,17-26 69,0 0 0,1 1-1,1-1 1,0 1 0,0 0-1,2 0 1,-1 0 0,2 0-1,-1 0 1,4 22 0,-3-33 12,1 1 0,-1-1 0,1 0 0,0 0 0,0 0 1,0 0-1,0 0 0,0 0 0,0 0 0,0 0 0,1 0 1,-1 0-1,1 0 0,-1-1 0,1 1 0,0-1 0,0 1 1,0-1-1,-1 0 0,4 2 0,-2-2-4,1 0 0,0 0 1,0 0-1,0 0 0,0 0 0,0-1 0,0 0 0,0 0 0,0 0 1,7-1-1,2-2-20,0 0 0,0-1 1,0 0-1,-1-1 0,1 0 0,10-7 1,-5 2 0,-2-1 1,1 0-1,-2-1 1,1-1-1,-2-1 1,0 0-1,0 0 0,-1-1 1,-1-1-1,14-24 1,-20 26 50,-6 14-31,-1 0 1,1 0 0,0 0-1,0 0 1,0 0 0,0 0 0,0 1-1,0-1 1,0 0 0,0 0-1,0 0 1,0 0 0,0 0 0,0 0-1,0 0 1,0 0 0,0 0 0,0 0-1,0 0 1,0 0 0,-1 0-1,1 0 1,0 0 0,0 0 0,0 0-1,0 0 1,0 0 0,0 0-1,0 0 1,0 0 0,0 0 0,0 0-1,0 0 1,0 0 0,0 0 0,-1 0-1,1 0 1,0 0 0,0 0-1,0 0 1,0 0 0,0 0 0,0 0-1,0 0 1,0 0 0,0-1-1,0 1 1,0 0 0,0 0 0,0 0-1,0 0 1,0 0 0,0 0-1,0 0 1,0 0 0,0 0 0,0 0-1,0 0 1,0 0 0,0 0 0,0 0-1,0-1 1,0 1 0,0 0-1,0 0 1,0 0 0,0 0 0,0 0-1,0 0 1,-2 2 7,0-1 0,0 1-1,1 0 1,-1 0 0,1 0-1,0 0 1,0 0 0,-2 4 0,-1 4-7,0 0 0,1 1 1,0-1-1,1 1 1,0-1-1,0 1 1,1 0-1,1 0 0,0 0 1,1 13-1,0-20-1,0 0 1,-1 0-1,1 0 0,1 0 0,-1 0 0,0 0 1,1 0-1,0 0 0,0-1 0,0 1 0,1 0 1,-1-1-1,1 0 0,-1 0 0,1 0 0,0 0 0,0 0 1,1 0-1,-1-1 0,1 0 0,-1 1 0,1-1 1,0-1-1,0 1 0,-1 0 0,1-1 0,0 0 1,1 0-1,4 1 0,-3-1 22,1-1 1,-1 0-1,1 1 0,0-2 1,-1 1-1,1-1 1,-1 0-1,1-1 0,-1 1 1,1-1-1,-1 0 0,0-1 1,9-4-1,-7 2 42,1-1 0,-1 0 0,0-1-1,0 0 1,0 0 0,-1 0 0,0-1-1,6-10 1,-4 6 23,-2 0 0,0-1 0,0 1 0,-1-2 1,0 1-1,-1-1 0,-1 1 0,-1-1 0,1-1 0,-2 1 0,0 0 0,0-22 0,-2 34-82,0 0 1,-1 0-1,1 0 1,0 0-1,-1 0 1,1 0-1,-1 0 0,1 1 1,-1-1-1,0 0 1,0 0-1,0 1 0,0-1 1,-1-1-1,1 2-4,1 1-1,-1-1 0,0 0 0,1 1 0,-1-1 1,0 1-1,0 0 0,0-1 0,0 1 1,1-1-1,-1 1 0,0 0 0,0 0 1,0 0-1,0-1 0,0 1 0,0 0 1,0 0-1,0 0 0,-1 1 0,-1-1-5,1 1-1,-1 0 1,1 0 0,-1 0-1,1 1 1,0-1-1,0 1 1,-1-1-1,1 1 1,0-1-1,0 1 1,1 0-1,-1 0 1,0 0 0,1 0-1,-1 0 1,1 1-1,-2 2 1,1-1 1,0 1 1,0-1 0,0 1-1,1-1 1,-1 1 0,1 0-1,0-1 1,1 1 0,-1 0-1,1 6 1,0-10-25,1 1 0,-1-1 1,0 1-1,1-1 0,-1 1 0,1-1 0,-1 1 0,1-1 1,0 1-1,0-1 0,-1 0 0,1 0 0,0 1 0,0-1 1,0 0-1,1 0 0,-1 0 0,0 0 0,0 0 0,0 0 1,1-1-1,-1 1 0,0 0 0,1-1 0,-1 1 0,1 0 1,-1-1-1,1 0 0,-1 1 0,1-1 0,-1 0 0,1 0 1,-1 0-1,3 0 0,4 0-153,-1-1 0,0 0 1,0 0-1,-1 0 0,1-1 1,0 0-1,7-3 0,9-7-243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16908,'1'2'153,"0"-1"1,0 1 0,0-1-1,0 1 1,0 0 0,-1-1-1,1 1 1,0 0 0,-1-1-1,1 1 1,-1 0 0,0 0-1,0 3 1,-1 29 148,1-16 88,-19 232 2855,2-17-1958,16-224-1242,1-1 16,-1 0 0,2 0 0,-1 0-1,1 0 1,0 0 0,2 8-1,-3-15-52,1 0 0,-1-1 0,0 1-1,0 0 1,0-1 0,0 1 0,1 0-1,-1-1 1,0 1 0,0-1 0,1 1-1,-1 0 1,0-1 0,1 1-1,-1-1 1,1 1 0,-1-1 0,1 0-1,-1 1 1,1-1 0,-1 1 0,1-1-1,-1 0 1,1 1 0,0-1 0,-1 0-1,1 0 1,0 1 0,-1-1 0,1 0-1,-1 0 1,1 0 0,0 0 0,-1 0-1,1 0 1,0 0 0,0 0 0,1-1 4,0 0 1,-1 0-1,1 0 1,0 0 0,-1 0-1,1-1 1,-1 1-1,1-1 1,-1 1 0,0-1-1,0 1 1,0-1-1,2-3 1,7-14 39,-1 0 1,0-1-1,-2 0 0,6-24 0,16-91 100,-22 97-134,1-13 2,-5 28-45,11-44-1,-14 67 25,0-1 0,0 1 0,0 0 0,0-1 0,0 1-1,0 0 1,1-1 0,-1 1 0,0 0 0,0 0 0,0-1 0,0 1 0,0 0 0,0-1-1,0 1 1,1 0 0,-1 0 0,0-1 0,0 1 0,0 0 0,1 0 0,-1 0 0,0-1-1,0 1 1,1 0 0,-1 0 0,0 0 0,0 0 0,1-1 0,-1 1 0,0 0 0,1 0-1,-1 0 1,0 0 0,0 0 0,1 0 0,-1 0 0,0 0 0,1 0 0,-1 0 0,0 0-1,1 0 1,-1 0 0,0 0 0,0 0 0,1 0 0,-1 0 0,0 1 0,1-1 0,-1 0-1,0 0 1,0 0 0,1 0 0,-1 1 0,0-1 0,0 0 0,1 0 0,-1 0 0,0 1-1,0-1 1,0 0 0,0 0 0,1 1 0,11 20-29,-11-18 23,4 5-2,0-1-1,0 1 1,0-1 0,1 0 0,-1-1-1,2 1 1,-1-1 0,1 0-1,0-1 1,9 6 0,-12-9 16,1 1 0,-1-1 0,1 0 0,0 0 0,0-1 0,0 1 0,0-1 0,0 0 0,0-1 0,0 1 0,1-1 0,-1 0 0,0 0 0,0-1 0,0 0 0,0 1 0,0-2 0,10-2 0,-6 0 36,1-1 0,-1 0 1,0 0-1,0-1 0,-1 0 0,1-1 0,-1 0 1,-1 0-1,1-1 0,-1 0 0,-1 0 1,7-10-1,-8 11 9,-1-1 0,1 1 0,-2-1 0,1 1 0,-1-1 0,0 0 0,-1 0 0,0-1 0,0 1 0,-1 0 0,0-1 1,0 1-1,-1-1 0,0 1 0,-2-14 0,1 19-41,1 0 1,-1 0-1,0 1 1,0-1-1,0 0 1,0 0-1,0 1 1,-1-1-1,1 1 1,-1-1-1,1 1 1,-1 0-1,0-1 1,0 1-1,-4-3 1,4 4-10,0 0 0,0 0 0,0 0 0,0 0 0,0 0 0,0 0 0,-1 1 0,1-1 0,0 1 0,0 0 0,-1-1 0,1 1 0,0 0 0,-1 0 0,-3 1 1,0 1-13,0 0 1,0 0 0,0 0-1,0 0 1,1 1 0,-1 0-1,1 0 1,0 1 0,0-1 0,0 1-1,0 0 1,1 1 0,-6 5-1,-1 5-10,1 0 0,1 0 0,0 1 0,1 0-1,1 0 1,0 1 0,1 0 0,1 0 0,1 0-1,0 1 1,1 0 0,0 20 0,2-33 3,1 1 1,1-1 0,-1 0-1,1 0 1,0 1 0,0-1-1,0 0 1,1 0 0,0 0-1,0 0 1,0 0 0,1 0-1,-1-1 1,1 1 0,0-1-1,1 0 1,-1 0 0,1 0-1,0 0 1,-1 0 0,2-1-1,-1 0 1,5 3 0,11 8-60,-5-4-466,1 0 1,-1 2-1,-1 0 0,14 14 0,-25-22 324,0 0-1,0 0 1,0 0-1,0 0 1,-1 0-1,1 1 1,-1-1 0,0 1-1,-1-1 1,1 1-1,-1 0 1,0 0-1,0 0 1,0 0-1,-1 0 1,0 0-1,0 0 1,0 0-1,0 0 1,-2 5-1,-4 11-802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17420,'2'2'142,"-1"0"-1,1 0 1,-1 0 0,1 0 0,-1 0 0,0 0 0,0 1 0,0-1-1,0 0 1,0 1 0,-1-1 0,1 1 0,-1-1 0,1 1 0,-1-1-1,0 1 1,0 2 0,1 6 196,12 195 3160,-3-29-2024,-5-158-997,-5-18-465,1-1 0,-1 0 0,0 0 0,0 0 1,1 0-1,-1 0 0,0 0 0,0 0 1,0 0-1,1 0 0,-1-1 0,0 1 0,0 0 1,1 0-1,-1 0 0,0 0 0,0 0 0,0 0 1,1 0-1,-1 0 0,0-1 0,0 1 0,0 0 1,0 0-1,0 0 0,1 0 0,-1-1 1,0 1-1,0 0 0,0 0 0,0 0 0,0-1 1,0 1-1,0 0 0,0 0 0,1 0 0,-1-1 1,0 1-1,0 0 0,9-35 483,-3-23-311,-4-1 0,-2 1-1,-10-85 1,4 77-192,23 89-203,-13-16 46,2-1 0,-1 1 0,1-1 0,0 0 0,0-1-1,0 1 1,1-1 0,0-1 0,0 1 0,0-1 0,1 0 0,-1-1 0,14 4 0,-10-4-38,-1-1 0,1 0 0,-1-1 0,1 0 1,0 0-1,-1-2 0,1 1 0,-1-1 0,1-1 1,14-3-1,31-13-509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148 473 17060,'21'-46'2620,"-19"43"-2427,-1-1 0,0 1 0,-1 0 1,1-1-1,-1 1 0,1-1 0,-1 1 0,0 0 1,0-1-1,0 1 0,-1-1 0,-1-5 0,2 8-137,0 0 0,-1 1 0,1-1 0,0 0 0,-1 0 0,1 1 0,0-1 0,-1 0 0,1 0-1,-1 1 1,0-1 0,1 1 0,-1-1 0,1 1 0,-1-1 0,0 1 0,1-1 0,-1 1 0,0-1 0,0 1-1,1 0 1,-1-1 0,0 1 0,0 0 0,0 0 0,0 0 0,1-1 0,-1 1 0,0 0 0,0 0 0,0 0-1,0 1 1,1-1 0,-1 0 0,0 0 0,0 0 0,0 0 0,1 1 0,-1-1 0,0 0 0,0 1-1,1-1 1,-1 1 0,0-1 0,1 1 0,-1-1 0,0 1 0,-5 3 68,1 0 1,0 1-1,0-1 1,-8 10-1,-1 4-53,0 0-1,2 1 0,-20 40 0,26-46-71,0 0-1,2 0 0,0 0 1,0 0-1,1 1 1,1 0-1,-2 23 1,4-35 0,0 0 1,0 0-1,0 0 1,0 0 0,0 0-1,0-1 1,1 1 0,-1 0-1,1 0 1,0 0-1,-1 0 1,1-1 0,0 1-1,0 0 1,0-1 0,0 1-1,0 0 1,0-1-1,1 1 1,1 1 0,-1-2 1,0-1 0,-1 1 0,1 0 0,0-1 0,-1 0 0,1 1 0,0-1 0,0 0 0,-1 0 0,1 0 0,0 0 0,0 0 0,0 0 0,-1-1 0,1 1 0,0-1 0,-1 1 0,1-1 0,0 1 0,-1-1 0,1 0 0,2-2 1,5-2 9,-1 0 1,0-1 0,0 0-1,0-1 1,0 0 0,-1 0 0,0 0-1,8-12 1,2-8 56,20-37-1,0-2-11,-29 58-63,-4 13-13,-2 16-28,-2-19 43,-1 35-113,0-8-100,2 0 0,3 31 1,-3-53 96,0 0 0,1 0 0,-1 0 0,2 0 0,-1 0 0,1-1 0,0 1 0,0-1 0,0 1 0,1-1 0,0 0 0,1 0 0,7 8 0,-9-12 21,0 1-1,0-1 1,0 0-1,1 0 0,-1 0 1,1-1-1,-1 1 1,1-1-1,0 0 1,0 0-1,-1 0 1,1 0-1,0-1 1,0 0-1,0 1 1,0-1-1,0-1 1,0 1-1,-1 0 1,1-1-1,0 0 1,4-1-1,3-2-190,0 0 0,0-1 0,-1 0 0,0-1 0,0 0 0,12-9 0,-1-2-98,-1-1 1,-2-1-1,1 0 0,-2-1 0,-1-1 1,26-43-1,-16 17 66,-2-2 1,24-69-1,-3-27 481,-40 129 86,-2-1 1,0 0 0,-1 0 0,0 1 0,-2-1 0,-1-25-1,1 41-216,0 0-1,0 0 0,0 1 0,0-1 1,0 0-1,0 1 0,0-1 0,-1 0 0,1 1 1,0-1-1,0 0 0,0 1 0,-1-1 1,1 0-1,0 1 0,-1-1 0,1 1 0,0-1 1,-1 1-1,1-1 0,-1 1 0,1-1 1,-1 1-1,1-1 0,-1 1 0,1-1 1,-1 1-1,0 0 0,1-1 0,-1 1 0,1 0 1,-1 0-1,0-1 0,1 1 0,-1 0 1,0 0-1,0 0 0,1 0 0,-1 0 0,0 0 1,1 0-1,-1 0 0,0 0 0,1 0 1,-1 0-1,0 1 0,1-1 0,-1 0 1,0 0-1,1 1 0,-1-1 0,1 0 0,-1 1 1,0-1-1,1 0 0,-1 1 0,1-1 1,-1 1-1,0 0 0,-4 4 112,0 1 0,1 0 0,-1-1 0,1 1 0,0 1 0,1-1 0,-1 1-1,-3 9 1,-18 63 655,22-67-687,-9 31 173,3 1 0,1 0 1,-3 72-1,11-91-205,0 0 0,2-1 0,0 1 0,2-1-1,1 0 1,0 0 0,2 0 0,11 26 0,-15-44-22,0 0-1,1 0 0,0 0 1,6 7-1,-10-12-32,1 0 0,0 0-1,0-1 1,0 1 0,0 0 0,0 0-1,0-1 1,0 1 0,0-1 0,0 1 0,0-1-1,0 1 1,0-1 0,2 1 0,-3-1-3,1 0 0,-1 0 0,1 0 0,0-1 0,-1 1 0,1 0 0,-1 0 0,1-1 0,0 1 0,-1 0 0,1-1 0,-1 1 0,1 0 0,-1-1 0,0 1 0,1-1 0,-1 1 0,1-1 0,-1 1 0,0-1 1,1 1-1,-1-1 0,0 1 0,1-1 0,-1 0 0,0 1 0,0-1 0,0 1 0,0-2 0,3-8 116,-1 0 1,0 0-1,-1-1 1,0 1-1,-1-20 1,-7-58 362,5 79-441,-1-19 57,1-3-89,-2 0 0,-1 1 1,-2-1-1,-16-48 0,20 75-117,4 12 37,6 17-15,-1-14 58,-1-1-1,1 0 1,1 0-1,0 0 0,0 0 1,1-1-1,0-1 0,0 1 1,1-1-1,0-1 0,1 0 1,0 0-1,18 10 1,-20-14 18,0 1 1,0-1 0,1-1-1,-1 1 1,1-1 0,0-1 0,-1 0-1,1 0 1,0-1 0,0 0-1,0 0 1,-1-1 0,1 0-1,0 0 1,-1-1 0,1-1 0,-1 1-1,0-1 1,13-7 0,-11 5 18,-1-1 1,1 0 0,-2 0 0,1-1-1,0-1 1,-1 1 0,9-12 0,-13 14-1,1-1 0,-1 0 0,-1 0-1,1 0 1,-1 0 0,0-1 0,0 1 0,-1-1 0,0 1 0,0-1 0,0 0 0,0-10 0,-2 14-18,1 1 1,-1 0-1,0-1 1,0 1 0,-1 0-1,1-1 1,0 1-1,-1 0 1,0 0-1,1-1 1,-1 1-1,0 0 1,0 0-1,0 0 1,0 0-1,-3-3 1,3 4-5,0 0 1,0 0-1,-1 0 0,1 0 1,0 0-1,-1 1 1,1-1-1,-1 0 0,1 1 1,-1-1-1,1 1 1,-1-1-1,0 1 0,1 0 1,-1 0-1,1 0 1,-1 0-1,-2 0 0,-2 1-5,0 0-1,1 1 0,-1-1 1,0 1-1,1 0 0,-1 1 0,1-1 1,-1 1-1,1 0 0,0 1 1,-5 3-1,-5 7-15,0 0 1,1 0-1,1 2 1,0 0-1,1 0 1,-13 23-1,18-27-19,1 0 0,1 0 0,0 1 0,0 0 0,1 0 0,1 0 0,0 0 0,1 1 0,0-1 0,0 20 0,2-30-17,0 0 0,0-1 0,0 1-1,1 0 1,-1 0 0,1 0 0,0-1 0,-1 1-1,1 0 1,1-1 0,-1 1 0,0-1-1,0 1 1,1-1 0,0 1 0,-1-1-1,1 0 1,0 0 0,0 0 0,0 0-1,0 0 1,0 0 0,1-1 0,-1 1 0,1-1-1,-1 1 1,1-1 0,-1 0 0,1 0-1,0 0 1,-1-1 0,1 1 0,0 0-1,0-1 1,4 0 0,3 1-25,0-1 1,0 0-1,1-1 1,-1 0-1,0-1 1,0 0-1,0-1 1,0 0-1,11-5 0,49-27-533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226 532 20116,'-9'-5'270,"1"1"0,-1 0-1,0 0 1,0 1 0,-1 1 0,1-1-1,0 1 1,-1 1 0,0 0 0,1 0-1,-12 1 1,16 0-181,1 0 0,-1 1-1,0-1 1,1 1 0,-1 0 0,1 0 0,0 0-1,-1 1 1,1 0 0,0 0 0,0 0-1,0 0 1,0 0 0,0 1 0,1 0 0,-1 0-1,1 0 1,-1 0 0,1 0 0,0 1 0,1-1-1,-1 1 1,0 0 0,1 0 0,-3 6-1,5-9-88,-1 0-1,1 0 1,-1 0-1,1 0 1,-1 1-1,1-1 1,0 0-1,-1 0 1,1 1-1,0-1 1,0 0-1,0 1 1,0-1-1,0 0 1,1 1-1,-1-1 1,0 0-1,0 0 1,1 1-1,-1-1 1,1 0-1,-1 0 1,2 1-1,-1-1 0,0 0-1,0 0 1,0 0-1,0-1 1,0 1-1,1 0 1,-1-1-1,0 1 1,0-1-1,1 0 1,-1 1-1,0-1 1,1 0-1,-1 0 1,0 0-1,1 0 1,2 0-1,3-1-5,1 0 0,0-1-1,0 1 1,0-2 0,14-5 0,-1-4 29,0-1 0,-1 0 0,0-2 0,-1 0 0,-1-2 0,0 0 0,-1 0 0,18-26 1,-67 175 97,29-115-128,0 0 0,2 1 0,0-1 0,2 25 0,0-37 7,-1 0 1,1-1-1,1 1 0,-1 0 1,0-1-1,1 1 1,0-1-1,0 1 0,4 4 1,-4-7 0,-1 1-1,1-1 1,0 0 0,1 0-1,-1 0 1,0-1 0,0 1 0,1 0-1,-1-1 1,1 1 0,-1-1-1,1 0 1,0 0 0,0 0-1,-1 0 1,6 0 0,-1 0 1,0-1 0,-1 0 1,1 0-1,-1-1 0,1 0 0,0 0 1,-1 0-1,0-1 0,1 0 0,-1 0 1,7-4-1,7-4 33,36-24 1,-24 10 36,-1-1 0,-1-1 1,-1-1-1,-1-2 0,-2-1 1,32-46-1,-26 28 69,-2-3 0,-2 0 1,36-94-1,-58 129-120,0 3-11,-1-1 0,0 1 0,-1-1 0,-1 0 0,0 0 0,0 0 0,0-26 0,-3 40-9,0 1-1,-1-1 0,1 0 1,0 0-1,0 0 1,0 0-1,0 0 0,0 0 1,0 0-1,-1 1 1,1-1-1,0 0 0,0 0 1,0 0-1,0 0 1,0 0-1,-1 0 0,1 0 1,0 0-1,0 0 1,0 0-1,0 0 0,-1 0 1,1 0-1,0 0 1,0 0-1,0 0 0,0 0 1,-1 0-1,1 0 1,0 0-1,0 0 0,0 0 1,0-1-1,0 1 1,-1 0-1,1 0 0,0 0 1,0 0-1,0 0 1,0 0-1,0 0 0,0 0 1,0-1-1,0 1 1,-1 0-1,1 0 0,0 0 1,0 0-1,0 0 1,0-1-1,0 1 0,0 0 1,0 0-1,0 0 1,0 0-1,0-1 0,0 1 1,0 0-1,0 0 1,0 0-1,0 0 0,0-1 1,0 1-1,0 0 1,0 0-1,-11 13-27,0 1 1,1 0-1,0 1 0,-10 23 0,-1-1-5,-9 14-2,-46 80-15,64-107 44,1-1 1,1 2 0,-10 40-1,18-55 4,0 0-1,2 1 1,-1-1-1,1 0 1,0 1-1,1-1 1,1 0-1,-1 0 1,2 0-1,-1 0 1,1 0-1,1 0 1,0-1-1,9 18 1,-6-16 8,-1-1-1,1 0 1,1 0 0,0-1 0,0 0-1,1 0 1,0-1 0,1 0 0,-1 0-1,1-1 1,1-1 0,12 6 0,-21-10 0,0-1 1,1 0-1,-1-1 1,1 1 0,0 0-1,-1-1 1,1 1-1,0-1 1,-1 0 0,1 0-1,0 0 1,-1 0-1,1 0 1,0-1 0,-1 1-1,1-1 1,0 0-1,-1 0 1,1 0-1,-1 0 1,0 0 0,1 0-1,-1-1 1,4-3-1,-3 3-32,0-1-1,0 0 1,0-1 0,-1 1-1,1 0 1,-1-1-1,0 1 1,0-1-1,0 0 1,-1 1-1,1-1 1,-1 0-1,0 0 1,0 0-1,0-7 1,-1 10-30,1 0-1,-1 0 1,0 0-1,0 1 1,0-1-1,0 0 1,0 0-1,0 0 1,0 0-1,-1 0 1,1 0 0,0 0-1,0 0 1,-1 0-1,1 0 1,-1 0-1,1 0 1,-1 1-1,1-1 1,-1 0-1,1 0 1,-1 1 0,0-1-1,1 0 1,-1 1-1,0-1 1,0 0-1,0 1 1,1-1-1,-3 0 1,-1 0-387,1 0 1,-1 1-1,0-1 1,0 1-1,1 0 1,-7 0-1,4 0 113,0 0-519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16780,'-6'1'279,"0"0"0,1 1 0,-1 0 0,1 0 0,-1 0 1,1 1-1,0-1 0,0 1 0,0 0 0,0 1 1,1-1-1,-1 1 0,1 0 0,-6 7 0,3-3 43,0 0 1,1 1-1,0 0 0,0 0 0,1 1 0,-7 19 0,10-23-299,0 0 1,0 0-1,1 0 0,0 0 0,0 0 0,1 1 0,0-1 1,0 0-1,1 1 0,-1-1 0,1 0 0,0 0 1,1 0-1,0 0 0,0 0 0,0 0 0,1 0 0,-1 0 1,1-1-1,8 11 0,4 2-356,1 0 0,1 0 1,1-2-1,23 18 0,5 5-394,-40-35 666,-1 1-1,0 0 1,-1 0 0,1 1 0,-1 0 0,0-1-1,-1 1 1,6 12 0,-8-16 70,0 1 0,0-1 0,-1 1-1,1-1 1,-1 1 0,0 0 0,0-1 0,0 1 0,0 0 0,0-1 0,0 1 0,-1-1 0,1 1-1,-1-1 1,0 1 0,1-1 0,-1 1 0,0-1 0,-1 1 0,1-1 0,0 0 0,-1 0 0,1 0-1,-1 0 1,0 0 0,-2 2 0,-4 2-10,0 1 0,-1-2 0,1 1 0,-2-1-1,1-1 1,0 0 0,-1 0 0,0-1 0,0 0 0,0 0 0,0-1-1,0-1 1,-11 1 0,2-2-66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249 318 18060,'-17'1'425,"0"1"0,0 1 0,0 0-1,0 1 1,1 1 0,0 1 0,-24 11 0,34-14-371,-1 0-1,1 1 1,0 0-1,1 1 0,-1-1 1,1 1-1,0 0 1,0 1-1,1-1 1,-1 1-1,1 0 1,0 0-1,1 0 1,-1 0-1,1 1 1,1-1-1,-1 1 1,1 0-1,0 0 1,-1 11-1,2-14-3,1 0 0,-1 1 0,1-1 1,0 0-1,1 0 0,-1 1 0,1-1 0,0 0 0,0 0 0,0 0 0,0 1 0,1-1 1,3 6-1,-4-8-21,1 0 0,-1-1 0,1 1 0,-1 0 0,1-1 0,0 1 0,0-1 0,0 1 0,0-1 0,0 0 0,0 0 0,0 0 0,0 0 0,0 0 0,1 0 0,-1-1 0,0 1 0,0-1 0,1 1 0,-1-1 0,0 0-1,1 0 1,-1 0 0,0 0 0,1-1 0,3 0 0,2-1 11,-1 0 0,1-1 0,-1 0 0,1 0 1,-1-1-1,0 0 0,-1 0 0,1 0 0,-1-1 0,0 0 0,0 0 0,0-1 0,6-8 0,4-6 24,-1 0 1,23-43 0,-28 46-99,0-1 0,-2 0-1,0 0 1,-1-1-1,-1 0 1,0-1 0,-2 1-1,3-22 1,-9 21-46,2 19 76,0 1-1,0 0 0,0-1 1,0 1-1,-1 0 1,1-1-1,0 1 1,0 0-1,0 0 1,0-1-1,0 1 0,-1 0 1,1 0-1,0 0 1,0-1-1,-1 1 1,1 0-1,0 0 1,0 0-1,-1-1 1,1 1-1,0 0 0,0 0 1,-1 0-1,1 0 1,0 0-1,0 0 1,-1 0-1,0 0 1,0 0-5,0 1 1,0 0 0,0 0 0,0 0-1,0 0 1,0 0 0,0 0 0,1 0-1,-1 0 1,0 0 0,0 0 0,1 0 0,-1 0-1,1 1 1,-1-1 0,1 0 0,-1 0-1,1 1 1,0-1 0,0 0 0,-1 2-1,0 3 10,0 0-1,0 0 1,0 0-1,1-1 1,-1 1-1,2 0 1,-1 0-1,1 0 1,-1 0-1,1 0 1,1-1-1,-1 1 1,1 0-1,0-1 1,1 1-1,-1-1 1,1 0-1,0 0 1,0 0-1,1 0 0,-1 0 1,1-1-1,0 0 1,1 0-1,-1 0 1,0 0-1,1 0 1,0-1-1,0 0 1,0 0-1,1 0 1,-1-1-1,0 0 1,1 0-1,0 0 1,-1-1-1,1 1 1,0-2-1,0 1 0,0 0 1,0-1-1,0 0 1,-1-1-1,11-1 1,-2-1 2,0 0 1,0-2-1,0 0 1,0 0-1,-1-1 1,0-1-1,0 0 1,-1-1 0,0 0-1,0-1 1,12-11-1,-3 0 2,-1 0 1,-1-2-1,-1 0 1,27-41-1,-40 54-31,1 0-1,-1 0 1,-1 0-1,0-1 0,0 1 1,-1-1-1,0 0 1,0 0-1,-1 0 1,1-19-1,-3 28 23,0 1 1,0-1-1,0 0 0,0 0 0,0 0 1,0 0-1,0 0 0,0 0 1,0 0-1,0 0 0,0 0 0,-1 0 1,1 1-1,0-1 0,-1 0 0,1 0 1,0 0-1,-1 0 0,1 1 1,-1-1-1,0 0 0,1 0 0,-1 1 1,1-1-1,-1 1 0,0-1 0,0 0 1,1 1-1,-1-1 0,0 1 0,0 0 1,0-1-1,0 1 0,1 0 1,-1-1-1,0 1 0,0 0 0,0 0 1,0 0-1,0 0 0,0 0 0,0 0 1,0 0-1,0 0 0,-1 0 1,-2 1 0,1 0-1,0 0 1,-1 1 0,1-1 0,0 1 0,-1 0 0,1 0 0,0 0 0,0 0 0,1 0 0,-4 4 0,-2 3 22,1 0 0,0 1 1,1-1-1,0 2 0,1-1 0,0 1 0,0 0 1,1 0-1,1 0 0,-3 14 0,0 7 76,1 0 0,-1 48 0,6-33-30,2 0 0,14 79 0,31 89-420,0-4-342,-45-199 680,1-1 34,-1 0-1,0 1 1,-1-1-1,-1 0 1,0 0-1,-1 14 0,1-25-5,0 1 0,0-1 0,0 0 0,0 0 0,0 1 0,0-1 0,0 0 0,0 0 0,-1 0 0,1 1 0,0-1 0,0 0 0,0 0 0,0 0 0,0 1 0,0-1 0,0 0 0,-1 0 0,1 0 0,0 0 0,0 1 0,0-1 0,0 0 0,-1 0 0,1 0 0,0 0 0,0 0 0,0 0 0,-1 0 0,1 1 0,0-1 0,0 0 0,0 0 0,-1 0 0,1 0 0,0 0 0,0 0 0,-1 0 0,1 0 0,0 0 0,0 0 0,0 0 0,-1 0 0,1-1 0,0 1 0,-1 0 0,-8-8 395,-2-10-103,0 0-1,1-1 1,1-1-1,1 0 1,-9-35-1,10 35-167,0-3-40,-30-103 167,33 108-325,0-1-1,2 1 1,0 0-1,1-1 0,1-18 1,0 34 3,1 0 0,-1 1 0,0-1 0,1 0 0,0 1 0,-1-1 0,1 1 0,0-1 0,0 1 0,1-1 0,-1 1 0,0 0 0,1-1 0,0 1 0,-1 0 0,1 0 0,0 0 0,0 0 0,0 1 0,4-4 1,0 2-45,-1 1 0,0 0 1,1 0-1,-1 1 1,1-1-1,0 1 1,-1 0-1,13 0 1,77-1-501,-40 2 105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17532,'-23'7'531,"1"1"1,1 1-1,0 1 1,0 1-1,1 1 1,0 1 0,1 1-1,0 0 1,-18 19-1,28-23-349,-1 1 0,2-1-1,-1 1 1,1 1 0,1-1 0,0 1 0,1 1-1,0-1 1,1 1 0,0 0 0,1 0 0,1 1-1,0-1 1,1 1 0,0 0 0,0 23 0,3-28-146,-1 0 1,1 0 0,1 0 0,0 0 0,0 0 0,0-1 0,1 1 0,1-1 0,-1 0 0,1 0 0,1 0-1,0 0 1,0-1 0,0 1 0,12 11 0,-11-14-41,0 0 0,0 0-1,0-1 1,1 0 0,0 0 0,-1 0 0,1-1-1,0 0 1,1-1 0,-1 1 0,0-1 0,1-1 0,0 1-1,-1-2 1,1 1 0,-1-1 0,1 0 0,13-1-1,-12-1-9,0 0 0,0 0 0,-1 0-1,1-1 1,-1-1 0,0 1 0,0-1 0,0-1-1,-1 1 1,10-8 0,-14 10 10,0-1 0,0 1 0,0-1 0,0 0 0,-1 0 0,1 0 0,-1 0 1,0 0-1,0 0 0,0-1 0,0 1 0,-1-1 0,1 1 0,-1-1 0,0 0 0,0 0 0,0 1 0,-1-1 0,1 0 0,-1 0 0,0 0 0,0 0 0,0 1 0,-1-1 1,-1-7-1,0 7 8,0 0 1,0 0 0,0 0-1,0 0 1,-1 0 0,0 1-1,0-1 1,0 1 0,0 0 0,0 0-1,-1 0 1,1 0 0,-1 0-1,0 1 1,0 0 0,0 0-1,0 0 1,0 0 0,-1 0 0,1 1-1,0 0 1,-1 0 0,1 0-1,-7 0 1,5 0 13,1 0-1,-1 1 1,0 0 0,0 0-1,0 0 1,0 0 0,0 1 0,1 0-1,-1 1 1,0-1 0,1 1-1,-1 0 1,1 0 0,0 1-1,-1 0 1,1-1 0,0 2-1,-6 4 1,10-7-9,-1 1 0,1-1 0,0 1 0,0-1 0,-1 1 0,1 0 0,0-1 0,0 1 0,1 0 0,-1 0 0,0 0 0,1-1 0,-1 1 0,0 4 1,1-5-3,0 0 1,0 0-1,0 0 1,1 0 0,-1 0-1,0 0 1,1 0 0,-1 0-1,0 0 1,1 0-1,-1 0 1,1 0 0,0 0-1,-1 0 1,1 0 0,0 0-1,-1-1 1,1 1-1,1 1 1,1 0-6,0 0 0,0-1 1,0 1-1,0-1 0,1 0 0,-1 0 0,0 0 0,1 0 1,-1-1-1,0 1 0,1-1 0,-1 0 0,0 0 0,1 0 1,3 0-1,8-3-110,1-1 0,-1 0-1,0 0 1,0-2 0,-1 0 0,25-14 0,77-57-837,-54 33 237,-36 30 407,-18 16 244,-7 11 134,-6 7 80,-1 1 0,0-1 1,-12 23-1,-9 24 266,26-63-406,-7 21 116,-6 31 1,13-49-290,0-1 0,0 1 1,0-1-1,1 1 0,0-1 1,1 1-1,-1-1 0,1 0 1,1 1-1,2 10 0,-3-15 118,0 0 0,0 0 0,0 0 0,0 0 0,1 0 0,-1 0 0,0 0-1,1-1 1,-1 1 0,1 0 0,0-1 0,-1 1 0,1-1 0,0 0-1,0 0 1,0 0 0,0 0 0,0 0 0,0 0 0,0 0 0,4 0 0,26 4-545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19372,'-14'34'2089,"-3"7"-1457,2 10-320,0 4 1360,7 1-1168,5 2-280,5-6-752,4-6-504,5-13 832,-2-6-216,0-10-136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20316,'2'-4'154,"1"1"0,-1-1 0,1 1 0,0-1 0,0 1 0,0 0 0,0 0 0,1 1-1,-1-1 1,1 0 0,0 1 0,-1 0 0,1 0 0,0 0 0,0 1 0,7-3 0,6 0 190,0 0 0,30-2 0,-46 6-327,46-5 468,-1 3 0,1 2 0,60 7 0,-81-4-423,1 2-1,-1 0 1,-1 2 0,1 1-1,-1 1 1,-1 1-1,30 17 1,-47-24-67,-1 1 0,0-1 0,-1 1 0,1 1 0,-1-1 0,0 1 0,0 0 0,0 0 0,-1 1 0,1-1 0,-1 1 0,-1 0 1,1 0-1,-1 0 0,0 0 0,0 1 0,-1 0 0,0-1 0,0 1 0,-1 0 0,1 0 0,-2 0 0,1 0 0,-1 0 0,0 0 0,0 0 0,-1 0 0,0 0 0,0-1 0,-1 1 0,-2 9 0,-4 8 27,-1-2 0,-1 1-1,-1-1 1,-1-1-1,-1 0 1,-1 0 0,-1-2-1,0 0 1,-1 0 0,-1-2-1,-1 0 1,-1-1-1,-22 16 1,29-25-22,0 0 0,-1 0 0,0-1-1,0-1 1,0 0 0,-1-1 0,-16 3 0,26-6-68,-1 0-1,0-1 1,0 0 0,0 0-1,0 0 1,0 0-1,0-1 1,0 0 0,0 0-1,-7-2 1,10 1 4,-1 1-1,1 0 1,-1-1 0,1 1 0,0-1 0,-1 0-1,1 0 1,0 0 0,0 0 0,0 0-1,1 0 1,-1-1 0,0 1 0,1-1-1,0 1 1,-1-1 0,1 1 0,0-1-1,-1-4 1,1 3-7,0-1 0,0 1 0,1-1 0,-1 0 0,1-8-1,7-28-513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423 227 20364,'-18'18'2049,"-6"15"-1449,-4 13-256,-3 9 1152,5 12-1064,0 5 0,11 0-31,6 0-177,9-8-384,6-6-305,6-16-671,2-12 960,1-13-152,-1-12-168</inkml:trace>
  <inkml:trace contextRef="#ctx0" brushRef="#br0" timeOffset="1">1 108 21549,'11'-11'234,"0"1"1,1 0 0,0 1-1,0 1 1,1 0 0,0 0-1,0 2 1,1-1 0,0 2-1,0 0 1,1 0 0,-1 1-1,1 1 1,27-2-1,-6 3-2,1 1 0,-1 2 0,1 1-1,71 15 1,-69-9-121,-1 2 0,45 18 1,-65-20-85,0 0 0,-1 1 1,0 1-1,0 0 1,-1 1-1,21 19 0,-33-27-24,0 1 1,-1 0-1,0-1 0,1 1 0,-1 1 0,0-1 0,-1 0 0,1 1 0,-1-1 0,0 1 0,0 0 1,-1 0-1,1 0 0,-1 0 0,0 0 0,0 0 0,0 7 0,-2-6-2,0-1-1,0 1 0,0 0 1,0-1-1,-1 0 0,0 1 1,0-1-1,0 0 0,-1 0 1,0 0-1,0 0 0,0 0 1,0-1-1,-1 1 0,-6 5 1,-8 8 12,-2-2 0,0 1-1,-1-2 1,-1-1 0,-37 19 0,24-17-194,-1-1 1,0-2-1,-45 11 0,78-24 126,-16 5-356,-34 3 0,49-7 373,-1-1-1,1 0 0,0 0 0,-1 0 0,1-1 1,0 1-1,-1-1 0,1 0 0,0 0 0,0-1 0,-1 1 1,1-1-1,0 0 0,-4-3 0,7 4 1,-1 0-1,1-1 1,0 1 0,0-1-1,0 1 1,-1-1-1,1 0 1,1 1 0,-3-4-1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16844,'12'-1'1840,"-2"13"-992,-4 8-296,-3 18 1825,-2 14-1129,-1 22-472,-4 8-152,-2 12-72,-1 2-111,1 4-633,2 1-521,1-13 673,-3-13-168,4-24-136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21725,'0'9'2424,"2"-6"-1712,1-18-624,0-5 2185,2-4-2809,1-2-2257,-3 3 2377,-2 3-456,1 4-360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19212,'8'3'1800,"13"-5"-1111,13-1-233,21-3 704,11 0-296,12-5-208,4 0-80,1-4-336,-3 1-248,-13-1-384,-9 4-160,-23 2-544,-15 3-80,-20 8 768,-7 2-272,-19 8-81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18132,'27'6'1864,"18"-7"-1096,5-5-287,16-4 751,4 0-168,2-3-400,2 1-392,-8 2-872,-7 0-456,-16 6 848,-8 4-224,-13 1-184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19308,'-3'55'1616,"-6"0"-1199,-2 4-185,1 2 576,0 1-224,3-9-432,1-9-312,1-13-600,2-9-264,2-20 767,-12-2-199,1-15-200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19364,'7'5'417,"0"-1"1,0 1-1,0-1 0,1-1 0,-1 1 0,1-1 1,11 2-1,59 10 670,-44-10-517,36 6 64,-34-7-383,-1 2 1,0 2-1,44 14 1,-73-19-246,0-1 0,0 1 0,0 0 0,-1 0 0,1 1 0,-1-1 0,0 1 0,6 6 0,-9-7-7,0-1-1,0 1 1,0-1 0,-1 1-1,1 0 1,0 0-1,-1 0 1,0 0-1,0 0 1,0 0-1,0 0 1,0 0-1,-1 0 1,1 1-1,-1-1 1,0 0-1,0 0 1,-1 6 0,0-1-24,-1 1 1,-1 0-1,1-1 1,-1 0-1,-1 1 1,0-1-1,0 0 1,-6 8-1,-46 59-290,39-55 208,-115 134-968,-58 77-475,146-164 1085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87 16412,'1'-5'343,"-1"0"0,1-1 1,-1 1-1,0 0 1,-1 0-1,1 0 1,-1 0-1,0 0 0,-1-5 1,1 8-207,0 0 0,-1 0 1,1 0-1,0 1 0,-1-1 0,1 0 1,-1 1-1,1-1 0,-1 1 0,0-1 0,0 1 1,1 0-1,-1 0 0,0 0 0,0 0 1,0 0-1,-1 0 0,1 0 0,0 1 1,0-1-1,0 1 0,0-1 0,-4 1 1,-8-1 89,1 1 1,0 0-1,0 1 1,0 1-1,0 0 1,0 0-1,-14 5 1,-86 36 41,108-41-269,-21 9 13,-27 16 0,47-24-21,0 1-1,0 0 1,0 1 0,1-1-1,-1 1 1,1 0-1,0 1 1,1-1-1,-8 11 1,11-15 1,1 0 1,-1 0-1,1 0 1,-1 0-1,1 0 1,0 0-1,-1 0 1,1 0-1,0 0 1,0 1 0,0-1-1,0 0 1,0 0-1,0 0 1,0 0-1,0 0 1,0 0-1,0 0 1,1 0-1,-1 1 1,0-1-1,1 0 1,-1 0-1,1 0 1,-1 0 0,1-1-1,0 1 1,-1 0-1,1 0 1,0 0-1,-1 0 1,1-1-1,0 1 1,0 0-1,0 0 1,0-1-1,0 1 1,0-1-1,0 1 1,0-1-1,0 0 1,2 1 0,6 3-42,0-2 0,0 1 0,0-1 1,10 1-1,-12-2 26,56 8-166,61 11-113,-112-17 280,1 1 0,-1 0-1,0 1 1,0 1 0,0-1 0,0 2-1,14 10 1,-22-13 31,1-1 0,-1 1 0,0 0 0,0 0 0,0 1 0,-1-1 0,0 1 0,0 0 0,0 0-1,0 0 1,-1 0 0,0 0 0,0 1 0,0-1 0,0 1 0,-1-1 0,0 1 0,0 0 0,-1-1 0,0 1 0,0 8 0,-1-6 62,0-1 0,-1 1 0,0 0 0,0-1 1,-1 1-1,0-1 0,0 1 0,-1-1 1,0 0-1,0-1 0,0 1 0,-1-1 0,0 0 1,-12 11-1,10-10-2,0 0-1,-1-1 1,0 0 0,0 0 0,0-1 0,-1 0 0,0-1-1,0 0 1,0 0 0,0-1 0,-1 0 0,1-1 0,-1 1-1,0-2 1,0 0 0,0 0 0,0-1 0,-10 0 0,18 0-126,0-1 1,0 1-1,0 0 1,1-1 0,-1 1-1,0-1 1,0 0-1,0 1 1,0-1-1,1 0 1,-1 0 0,0 0-1,1-1 1,-1 1-1,1 0 1,-1 0-1,1-1 1,-1 1 0,1-1-1,0 1 1,0-1-1,0 0 1,0 1-1,0-1 1,0 0 0,0 0-1,0-3 1,0 0-10,1 1 1,0 0 0,0 0-1,0 0 1,1 0-1,-1 0 1,1 0-1,0 0 1,0 0 0,0 0-1,1 0 1,-1 1-1,3-5 1,20-34-519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16404,'18'8'5737,"-16"10"-4977,-20 17-424,-2 10-160,-3 8 552,4 5-312,7 2-336,3-2-216,12-12-504,5-9-200,5-16 616,4-9-144,-3-16-192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20060,'-1'18'647,"-1"-1"0,-1 0-1,0 0 1,-9 25 0,0 1 488,-14 73-843,5 0 0,5 1 0,5 0 0,5 123 1,6-236-286,0 5 34,0 0 0,1 1-1,0-1 1,1 0 0,3 11 0,-5-20-37,0 0 0,0 0 0,0 1 0,0-1 0,0 0 0,0 0 0,0 1 0,0-1 0,0 0 0,0 0 0,0 0 0,0 1 0,0-1 0,0 0 0,0 0 0,0 0 1,1 0-1,-1 1 0,0-1 0,0 0 0,0 0 0,0 0 0,0 0 0,1 0 0,-1 1 0,0-1 0,0 0 0,0 0 0,1 0 0,-1 0 0,0 0 0,0 0 0,0 0 0,1 0 0,-1 0 1,0 0-1,0 0 0,0 0 0,1 0 0,-1 0 0,0 0 0,0 0 0,0 0 0,1 0 0,-1 0 0,7-11 109,2-22 26,2-35-57,-3 0 0,-1-78 0,-7 142-88,1-6-19,-1 1-1,0-1 1,0 1-1,-1-1 1,-1 1-1,1-1 1,-2 1-1,-2-10 1,5 19 23,0 0 0,0 0 1,0 0-1,0 0 0,0 0 0,0 0 0,0 0 1,0 0-1,0 0 0,0 0 0,0 0 0,0-1 1,-1 1-1,1 0 0,0 0 0,0 0 0,0 0 1,0 0-1,0 0 0,0 0 0,0 0 0,0 0 1,0 0-1,0 0 0,0 0 0,0 0 0,0 0 1,0 0-1,0-1 0,0 1 0,-1 0 0,1 0 1,0 0-1,0 0 0,0 0 0,0 0 0,0 0 1,0 0-1,0 0 0,0 0 0,0 0 0,0 0 1,-1 0-1,1 0 0,0 0 0,0 0 0,0 0 1,0 0-1,0 0 0,0 1 0,0-1 0,0 0 1,0 0-1,0 0 0,0 0 0,0 0 0,0 0 1,-1 0-1,1 0 0,0 0 0,0 0 0,0 0 1,0 0-1,-2 9-51,0 8 12,2-12 35,0-1 0,1 1 0,0-1 1,0 1-1,0-1 0,0 1 1,1-1-1,-1 1 0,1-1 0,0 0 1,1 0-1,-1 0 0,1 0 1,-1-1-1,5 5 0,-2-3 5,-1-1-1,1-1 1,0 1 0,0-1-1,1 0 1,-1 0 0,1 0 0,-1-1-1,1 1 1,9 1 0,-4-2 7,0 0 0,0 0 1,0-1-1,1-1 1,-1 0-1,0 0 0,1-1 1,-1-1-1,0 0 1,0 0-1,0-1 1,13-6-1,-12 4 11,0-1 0,-1-1 0,0 1 0,0-2 0,17-14 0,-24 18-8,1 0 0,-1-1 0,0 1 0,-1-1 0,1 0 0,-1 0 0,0 0 0,0 0-1,0-1 1,-1 1 0,0-1 0,0 0 0,0 0 0,1-9 0,-3 14-9,0 0 1,0 1-1,1-1 1,-1 0-1,0 1 1,0-1-1,0 0 1,-1 1-1,1-1 0,0 0 1,0 1-1,0-1 1,0 0-1,-1 1 1,1-1-1,0 0 1,0 1-1,-1-1 0,1 0 1,-1 1-1,0-1 1,1 0-1,-1 1 0,1 0 0,-1 0 0,1 0 0,-1 0 0,1 0 0,-1-1 1,1 1-1,-1 0 0,1 0 0,-1 0 0,1 0 0,-1 0 0,1 1 0,-1-1 0,1 0 0,-1 0 0,1 0 0,-1 0 1,0 1-1,-2 1-1,0-1 1,0 1 0,0 0 0,0 0-1,1 0 1,-1 1 0,-3 3-1,-2 5-2,1 0-1,-1 0 0,2 1 0,0 0 1,0 1-1,1-1 0,-4 15 1,6-17 4,1 0 1,0 0-1,0 1 1,1-1-1,1 0 1,-1 0-1,2 1 1,-1-1-1,1 0 1,3 11-1,-3-18 2,-1 0 0,1 0 0,0 0 0,0-1 0,1 1 0,-1 0 0,0 0 0,1-1 0,0 1 0,0-1 0,0 1 0,0-1 0,0 0 0,0 0 0,0 0 0,4 3 0,-4-4 1,1 0 0,-1 0 0,1-1 0,-1 1 0,0 0 0,1-1 0,-1 0-1,1 1 1,-1-1 0,1 0 0,-1 0 0,1 0 0,-1-1 0,1 1 0,-1-1 0,3 0-1,4-2 8,0-1 0,-1 0 0,0 0 0,0-1-1,0 0 1,0-1 0,-1 1 0,0-1 0,9-10-1,2-3 54,27-40 0,-39 51-44,-1 0 1,0 0-1,0-1 0,-1 0 0,0 0 0,-1 0 0,0 0 1,2-13-1,-6 11 27,-4 10 9,-10 16 19,8-1-92,0 0-1,1 0 0,0 0 0,2 1 0,-1 0 0,2 0 0,0 0 1,1 0-1,0 1 0,1-1 0,1 1 0,0-1 0,2 1 0,2 17 0,-3-29-109,0 1 0,1 0 0,-1-1 0,1 1 0,0-1-1,0 0 1,1 1 0,-1-1 0,6 6 0,-7-9 93,0 0 1,0 0-1,0 0 1,1 0-1,-1 0 0,0 0 1,1 0-1,-1 0 1,0-1-1,1 1 1,-1-1-1,1 1 1,-1-1-1,1 0 0,-1 1 1,1-1-1,-1 0 1,1 0-1,-1 0 1,1 0-1,-1 0 1,1 0-1,-1-1 0,1 1 1,-1 0-1,1-1 1,-1 1-1,1-1 1,-1 0-1,1 1 1,-1-1-1,0 0 0,2-1 1,21-18-522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20 20388,'-3'-2'192,"-1"-1"0,0 1 0,1 0-1,-1 0 1,0 1 0,0-1 0,0 1 0,0-1-1,-1 1 1,1 0 0,0 1 0,0-1-1,-1 1 1,-6 0 0,4 1-9,0 0 1,0 1-1,0-1 1,0 1-1,0 1 0,1-1 1,-1 1-1,-7 5 1,-2 2-20,1 1 1,0 0 0,1 1 0,0 1-1,-23 27 1,26-26-106,0 1-1,1 0 1,1 0-1,1 1 1,-9 20-1,14-28-52,1 0 0,0 0 0,0 0 0,0 0 1,0 16-1,2-20-22,0 1 0,0-1 0,1 0 1,-1 0-1,1 0 0,0 1 0,1-1 1,-1 0-1,0 0 0,1-1 0,0 1 1,3 4-1,-4-6-12,1 0-1,-1 0 1,0 0 0,1 0-1,0-1 1,-1 1 0,1-1-1,0 1 1,0-1 0,0 0-1,0 0 1,0 1 0,0-1-1,0-1 1,0 1 0,0 0-1,1 0 1,-1-1 0,3 1-1,-1-1-16,0 0 0,0-1 0,-1 1 0,1-1 0,-1 0 0,1 0 1,0 0-1,-1 0 0,0 0 0,1-1 0,3-2 0,3-3-87,1 0 0,-1-1 1,0 0-1,-1-1 0,16-17 1,-13 10 78,0 0 1,-1 0 0,0-1 0,-2 0 0,0 0 0,-1-1 0,0-1 0,-2 1 0,0-1 0,3-20 0,-10 25 148,1 14-93,0 0-1,-1 0 1,1 0 0,0 0 0,0 0 0,0 0 0,0-1-1,0 1 1,-1 0 0,1 0 0,0 0 0,0 0 0,0 0-1,-1 0 1,1 0 0,0 0 0,0 0 0,0 0 0,0 0-1,-1 0 1,1 0 0,0 0 0,0 0 0,0 0 0,-1 0-1,1 0 1,0 0 0,0 1 0,0-1 0,0 0 0,0 0-1,-1 0 1,1 0 0,0 0 0,0 0 0,0 1-1,-15 17 125,9-3-143,1 0 0,1 0 0,0 0 1,0 1-1,2-1 0,-2 25 0,4-28-248,0 1 0,0-1 0,1 1 1,1-1-1,0 0 0,0 1 0,2-1 0,7 21 0,-9-29 125,0 0-1,1 0 0,-1 0 1,0 0-1,1-1 0,0 1 1,0-1-1,4 4 0,-6-6 88,1 0 0,0 0 0,-1 0 0,1 0 0,0 0 0,0 0 0,-1-1-1,1 1 1,0-1 0,0 1 0,0-1 0,0 0 0,0 1 0,0-1 0,0 0 0,0 0 0,0 0 0,0-1-1,0 1 1,-1 0 0,1-1 0,2 0 0,29-16-892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44 16812,'12'-35'1477,"-12"26"-788,-5 11-432,-8 12 103,-4 13 241,2 0 1,1 2 0,1 0-1,-15 49 1,15-34-258,3 1-1,-9 77 1,16-75-207,2 0 1,2-1-1,1 1 0,17 80 0,-18-120-90,-1-4-14,1 0 0,-1 0-1,1-1 1,-1 1-1,1 0 1,0 0-1,0-1 1,0 1 0,1-1-1,-1 1 1,1-1-1,-1 0 1,1 1-1,2 2 1,-3-5-23,-1 0-1,0 0 1,1 1-1,-1-1 1,0 0-1,1 0 1,-1 0-1,0 0 1,1 0 0,-1 1-1,1-1 1,-1 0-1,0 0 1,1 0-1,-1 0 1,0 0 0,1 0-1,-1 0 1,1 0-1,-1-1 1,0 1-1,1 0 1,-1 0 0,0 0-1,1 0 1,-1 0-1,1-1 1,-1 1-1,0 0 1,0 0-1,1 0 1,-1-1 0,0 1-1,1 0 1,-1-1-1,0 1 1,1-1-1,7-14 151,-6 11-116,8-23 5,-1-1-1,-1-1 1,-1 1 0,-1-1 0,-2 0-1,1-34 1,-5 58-80,-1-38-192,1 41 202,0 0-1,-1 0 0,1 0 0,0 0 1,-1 0-1,0 0 0,1 0 0,-1 1 1,0-1-1,0 0 0,0 0 0,0 1 0,0-1 1,0 0-1,-1 1 0,1-1 0,-3-1 1,4 3 14,0 0 0,-1-1 0,1 1 0,-1 0 0,1-1 0,-1 1 0,1 0 0,-1 0 0,1 0 0,-1-1 0,1 1 0,-1 0 0,0 0 0,1 0 1,-1 0-1,1 0 0,-1 0 0,1 0 0,-1 0 0,1 0 0,-1 0 0,1 0 0,-1 1 0,1-1 0,-1 0 0,0 0 0,1 1 0,-1-1 0,0 1 0,0 0-1,1 0 0,-1 0 1,0 0-1,0 0 1,1 0-1,-1 0 0,1 0 1,-1 0-1,1 0 0,-1 0 1,1 2-1,-1 2-2,0 0 0,0-1 0,1 1 0,0 0-1,0 8 1,1-8 3,0 0-1,1-1 1,-1 1 0,1-1-1,0 1 1,0-1-1,1 0 1,-1 0 0,1 0-1,0 0 1,0 0-1,0-1 1,1 1 0,-1-1-1,1 0 1,0 0-1,-1 0 1,1 0 0,1-1-1,-1 0 1,0 0-1,9 3 1,-1-1-17,0 0 0,-1-1 0,2 0 0,-1-1 1,0-1-1,0 0 0,25-1 0,-23-2 10,1 0 1,-1-1-1,1-1 1,-1 0-1,0-1 1,-1 0-1,1-1 1,19-12-1,-24 12 56,-1 1-1,1-1 0,-1-1 1,0 1-1,-1-2 1,0 1-1,0-1 1,0 0-1,-1 0 1,0 0-1,-1-1 1,0 0-1,4-10 1,-5 2 135,-4 17-170,0-1 1,0 1 0,0 0-1,0 0 1,0-1-1,0 1 1,-1 0 0,1 0-1,0-1 1,0 1-1,0 0 1,0 0-1,0-1 1,0 1 0,0 0-1,-1 0 1,1 0-1,0-1 1,0 1 0,0 0-1,-1 0 1,1 0-1,0 0 1,0-1 0,0 1-1,-1 0 1,1 0-1,0 0 1,0 0 0,-1 0-1,1 0 1,-2 0 11,1 0 1,-1 1-1,1-1 0,0 1 1,-1 0-1,1-1 1,0 1-1,-1 0 0,1 0 1,0 0-1,0 0 1,0 0-1,0 0 1,0 0-1,0 0 0,0 0 1,-2 3-1,-4 7 19,-1 1-1,2 1 0,0-1 1,0 1-1,1 0 0,1 0 1,0 0-1,-3 16 1,4-10-9,1-1 0,0 1 0,1 0 0,1-1 0,4 31 0,-3-41-30,1 0-1,0-1 1,0 1 0,1-1-1,0 1 1,5 9 0,-7-16-26,0 1 0,0 0 1,0-1-1,0 1 1,0-1-1,0 1 0,0-1 1,0 0-1,1 1 0,-1-1 1,0 0-1,1 0 0,-1 0 1,1 0-1,0 0 1,-1 0-1,1 0 0,0-1 1,-1 1-1,1-1 0,0 1 1,0-1-1,0 0 0,-1 1 1,1-1-1,0 0 1,0 0-1,0 0 0,0 0 1,-1-1-1,1 1 0,3-1 1,1-3-14,0 1 1,0-1 0,-1 0-1,0-1 1,1 1 0,-1-1-1,-1 0 1,1 0 0,5-9-1,23-31-216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20876,'-12'23'1609,"4"0"-1281,4-2-376,-1 5-104,5 0 416,8 3-216,7 0-120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18724,'-20'10'1247,"-1"2"0,-34 26-1,47-32-953,2 0 0,-1 0 0,1 0 0,-1 1 0,2 0-1,-1 0 1,1 0 0,0 1 0,1 0 0,-6 12-1,9-19-257,1 1-1,-1 0 0,0-1 0,1 1 0,-1 0 1,1 0-1,0-1 0,-1 1 0,1 0 0,0 0 1,0-1-1,0 1 0,0 0 0,0 0 0,1-1 1,-1 1-1,0 0 0,1 0 0,0-1 0,-1 1 1,1 0-1,0-1 0,0 1 0,0-1 0,0 1 1,0-1-1,0 1 0,0-1 0,0 0 0,1 0 1,-1 1-1,0-1 0,1 0 0,-1 0 0,1 0 1,-1 0-1,1-1 0,0 1 0,-1 0 0,1-1 1,0 1-1,-1-1 0,1 0 0,0 1 0,0-1 1,2 0-1,4 1-77,1-1 1,0 0-1,-1 0 1,1-1-1,0 0 0,-1 0 1,1-1-1,11-4 1,9-7-373,0-1-1,47-31 1,-2 1-233,-56 37 698,-17 7-32,-1 0-1,0 0 0,1 0 1,-1 0-1,1 0 0,-1 0 1,0 0-1,1 0 0,-1 0 1,1 0-1,-1 0 0,0 1 1,1-1-1,-1 0 0,1 0 1,-1 0-1,0 1 0,1-1 1,-1 0-1,0 0 0,1 1 1,-1-1-1,1 1 0,0 1 71,-1 0 0,1 1 1,0-1-1,-1 1 0,1-1 0,-1 1 0,0-1 0,0 1 0,0 0 0,0 2 0,0-2-15,0 1 0,0-1 0,0 0 0,0 0 0,1 0 0,0 0 0,-1 0 0,1 0 0,0 0 0,0 0 0,1 0 0,-1-1 0,4 6 0,-3-6-52,0 0 0,0 0 0,0-1 0,0 1 0,1-1 1,-1 1-1,0-1 0,1 0 0,0 0 0,-1 0 0,1 0 0,-1 0 0,1-1 0,0 1 0,0-1 0,3 1 0,17-1-140,0 0-1,0-2 0,0 0 0,0-2 1,43-12-1,-32 7-120,51-6 1,-81 15 244,-1-1 0,1 1-1,0 0 1,-1 0 0,1 1 0,-1-1 0,1 1 0,-1-1 0,1 1 0,4 2 0,-6-2 16,-1 0 1,0 0-1,1 0 1,-1 0-1,0 0 1,0 0-1,0 1 1,1-1-1,-1 0 1,-1 1-1,1-1 0,0 0 1,0 1-1,0-1 1,-1 1-1,1 0 1,-1-1-1,1 1 1,-1-1-1,0 1 1,1 0-1,-1-1 1,0 1-1,0 2 0,-1 12 40,-1 1 0,0-1 0,-1 1 0,-1-1 0,-7 19 0,8-24-401,1-2 148,7-14 4,3-9-84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4 102 19716,'1'1'77,"-1"-1"0,1 1-1,0 0 1,-1 0 0,1 0 0,-1 0-1,1 0 1,-1 0 0,1 0-1,-1 0 1,0 0 0,0 0 0,1 0-1,-1 0 1,0 0 0,0 0 0,0 0-1,0 1 1,0-1 0,-1 2-1,1 4 70,-3 309 1439,-1-137-1410,2-7 614,3-144-403,-1-28-377,0 0-1,0-1 1,0 1 0,0 0 0,0 0-1,0 0 1,0 0 0,1 0 0,-1 0-1,0 0 1,0-1 0,0 1 0,0 0-1,0 0 1,0 0 0,0 0 0,1 0-1,-1 0 1,0 0 0,0 0 0,0 0-1,0 0 1,0 0 0,0 0-1,1 0 1,-1 0 0,0 0 0,0 0-1,0 0 1,0 0 0,0 0 0,0 0-1,1 0 1,-1 0 0,0 0 0,0 0-1,0 0 1,0 0 0,0 0 0,0 0-1,1 0 1,-1 0 0,0 0 0,0 0-1,0 1 1,0-1 0,0 0 0,0 0-1,0 0 1,0 0 0,0 0 0,1 0-1,-1 0 1,0 0 0,0 1 0,0-1-1,0 0 1,0 0 0,0 0 0,0 0-1,5-13 263,5-30 82,-3 0-1,3-45 1,-3-92-254,-5 104-272,-2 75 158,0 0-1,-1 1 1,1-1 0,0 0-1,0 1 1,1-1-1,-1 0 1,0 1 0,0-1-1,0 0 1,0 1-1,1-1 1,-1 0 0,0 1-1,1-1 1,-1 1-1,0-1 1,2-1 0,-2 2 5,0 0 1,1 0-1,-1 0 1,0 0-1,1 0 1,-1 1-1,1-1 1,-1 0 0,0 0-1,1 0 1,-1 0-1,0 0 1,1 1-1,-1-1 1,0 0-1,1 0 1,-1 0-1,0 1 1,0-1-1,1 0 1,-1 0-1,0 1 1,0-1 0,1 1-1,21 34-341,-9-16 168,-9-13 158,0 0 0,1-1-1,0 0 1,0 0-1,1 0 1,-1-1-1,1 1 1,0-2-1,0 1 1,1 0 0,-1-1-1,1 0 1,-1-1-1,1 0 1,0 0-1,0 0 1,0-1 0,0 0-1,0 0 1,1 0-1,-1-1 1,0 0-1,0-1 1,0 0 0,0 0-1,0 0 1,10-4-1,-4-1 64,-1 0 0,1-1-1,-2 0 1,1-1 0,-1-1-1,0 0 1,-1 0 0,0-1-1,0 0 1,-1 0 0,-1-1-1,0-1 1,0 1 0,-1-1-1,6-14 1,1-5 144,-1-1 0,-1-1 0,-2 0 0,11-66 0,-19 89-150,0 0 9,-1 0-1,1 1 1,-2-1-1,1 0 1,-3-19 0,-2 18 10,-1 12-27,-5 17-21,-13 44-79,4 1-1,-16 93 1,34-154 75,-26 155-27,24-132 32,1 0 1,1 0-1,2 0 0,3 33 0,-3-55-8,-1 0 0,1 1 1,0-1-1,0 0 0,0 0 0,0 0 0,0 0 1,1 0-1,0 0 0,-1-1 0,1 1 0,0 0 1,0-1-1,4 4 0,-4-5-9,0 1 1,0-1-1,0 0 1,1 0-1,-1 1 0,1-2 1,-1 1-1,1 0 1,-1 0-1,1-1 1,-1 0-1,1 1 0,0-1 1,-1 0-1,1 0 1,0 0-1,-1-1 0,5 0 1,2-1-50,0-1 1,0 0 0,0 0-1,-1-1 1,0 0-1,0 0 1,12-9 0,50-44-387,-56 43 310,1 1-1,1 0 1,0 2-1,19-11 1,-34 21 132,0 0 1,0 1 0,0-1-1,-1 1 1,1-1 0,0 1-1,0-1 1,0 1 0,0 0-1,0-1 1,0 1-1,0 0 1,0 0 0,0 0-1,0 0 1,0 0 0,0 0-1,0 0 1,0 0 0,0 0-1,0 0 1,0 1 0,0-1-1,0 0 1,0 1-1,0-1 1,0 0 0,-1 1-1,1-1 1,0 1 0,0 0-1,0-1 1,-1 1 0,1 0-1,0-1 1,0 1-1,-1 0 1,1 0 0,-1-1-1,1 1 1,-1 0 0,1 0-1,-1 0 1,0 0 0,1 0-1,-1 0 1,0 0-1,0 0 1,1 0 0,-1 2-1,1 5 12,-1 0 0,0 1-1,0-1 1,-2 15-1,-23 113 146,-2 8-1364,27-134-755,3-16 1285,3-15 289,0-11-365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64 151 14507,'5'1'384,"1"1"-1,-1-1 1,1 0-1,-1-1 1,1 0-1,-1 0 1,1 0-1,-1 0 0,1-1 1,-1 0-1,1 0 1,-1 0-1,1-1 1,-1 0-1,0 0 1,0 0-1,0-1 1,0 1-1,5-5 1,-2 2-74,-1 0 0,1-1 1,-1 0-1,0-1 0,-1 0 0,1 0 1,-1 0-1,-1-1 0,1 0 0,6-13 0,-11 20-257,0-1-1,-1 0 0,1 0 0,0 0 0,-1 0 0,1 0 1,-1 0-1,0 0 0,0 0 0,0 0 0,0 0 0,0 0 0,0 0 1,0 0-1,-1-2 0,0 3-35,1 0 0,-1 0 0,1 1 0,-1-1 0,1 0 0,-1 1 0,1-1 0,-1 0 0,0 1 0,0-1 1,1 1-1,-1-1 0,0 1 0,0-1 0,0 1 0,1 0 0,-1-1 0,0 1 0,0 0 0,0 0 0,0 0 0,0-1 0,0 1 0,1 0 0,-1 0 0,0 0 0,0 0 1,0 1-1,0-1 0,0 0 0,0 0 0,0 1 0,1-1 0,-1 0 0,0 1 0,-1-1 0,-8 5 25,0-1 0,0 1 0,0 0 0,1 1 0,0 0 0,0 1 0,0 0 0,-14 16 0,8-7-35,0 1 1,2 0 0,-18 30-1,21-30-129,2 0-1,0 1 0,1 0 1,-9 36-1,14-48 24,1 1-1,-1 0 1,1-1 0,1 1-1,-1 0 1,1 0-1,1-1 1,-1 1 0,1 0-1,0 0 1,0-1 0,1 1-1,0-1 1,0 1-1,1-1 1,0 0 0,3 7-1,-4-11 63,1 1-1,-1-1 1,0 0-1,1 0 1,-1 0 0,1 0-1,-1 0 1,1 0-1,5 2 1,27 7-461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14491,'18'-24'1436,"0"1"0,2 1 0,43-39 0,-48 48-839,1 1 1,1 1-1,0 0 1,0 1-1,1 1 1,32-11-1,-42 17-469,-1 1 0,1 0 0,0 1-1,-1 0 1,1 0 0,0 1 0,0 0-1,0 0 1,15 3 0,-20-3-112,0 1 1,0 0-1,0 0 0,-1 0 1,1 0-1,0 1 0,-1-1 1,1 1-1,-1-1 0,1 1 1,-1 0-1,0 0 0,1 0 0,-1 0 1,0 1-1,0-1 0,-1 0 1,1 1-1,-1 0 0,1-1 1,-1 1-1,0 0 0,0-1 1,0 1-1,0 0 0,0 0 1,-1 0-1,1 4 0,0-1-12,-1 0-1,0 0 0,-1 0 0,1 0 0,-1 0 1,0 0-1,-1 0 0,1 0 0,-1 0 1,0-1-1,-1 1 0,1-1 0,-1 1 1,-5 6-1,-5 5-47,-1-1 0,-28 27 0,3-3-380,39-40 407,-1 0 0,1 1-1,0-1 1,-1 0-1,1 0 1,-1 1-1,1-1 1,0 1-1,-1-1 1,1 0-1,0 1 1,-1-1 0,1 1-1,0-1 1,0 0-1,-1 1 1,1-1-1,0 1 1,0-1-1,0 1 1,0-1-1,0 1 1,0-1-1,0 1 1,0-1 0,0 1-1,0-1 1,0 1-1,0-1 1,0 1-1,0-1 1,0 1-1,0-1 1,0 1-1,1-1 1,-1 1 0,0-1-1,0 1 1,1-1-1,-1 1 1,0-1-1,1 0 1,-1 1-1,0-1 1,1 0-1,0 1 1,25 6-656,-12-5 513,-4 2 92,0 0 1,-1 1 0,1 0-1,-1 0 1,0 1 0,0 0-1,-1 1 1,1 0 0,-1 0-1,-1 1 1,0 0 0,0 0 0,0 1-1,-1-1 1,0 2 0,-1-1-1,0 1 1,-1-1 0,0 1-1,3 11 1,-3-10 50,-1 1 0,-1-1 0,0 0 0,0 1 1,-2 0-1,1-1 0,-1 1 0,-2 14 0,1-17 65,-1-1 0,0 0 0,0 0 0,-1-1 0,0 1 0,0 0 0,-1-1 0,0 0 0,0 0 0,0 0 0,-1 0 0,-6 6 0,2-5 114,1 0-1,-1 0 1,-1-1 0,1-1-1,-1 1 1,0-2-1,-1 1 1,1-2 0,-12 5-1,12-6-38,1 0 1,-1-1-1,0 0 0,1 0 0,-1-1 0,0-1 1,0 1-1,0-2 0,0 1 0,-18-4 1,26 3-201,-1 1 1,1-1 0,0 1-1,-1-1 1,1 0-1,0 0 1,-1 0 0,1 0-1,0-1 1,0 1 0,0-1-1,0 1 1,0-1 0,0 1-1,0-1 1,1 0 0,-1 0-1,1 0 1,-1 0 0,1 0-1,0 0 1,0-1-1,0 1 1,0 0 0,0-1-1,-1-4 1,2 3-52,0 0 0,0 1 0,0-1 0,1 0 0,0 0 0,0 0 0,0 0 0,0 1 0,0-1 0,1 1 0,-1-1 0,1 1 0,0-1-1,0 1 1,0 0 0,5-5 0,18-17-723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17868,'-2'1'100,"0"-1"0,0 1 1,1 0-1,-1-1 0,1 1 0,-1 0 1,1 0-1,-1 0 0,1 1 0,-1-1 1,1 0-1,0 0 0,0 1 0,0-1 1,0 1-1,0-1 0,0 1 0,0-1 1,0 1-1,0 0 0,0 1 0,-12 43 313,12-41-191,-7 32 256,-5 48-1,12-75-432,1 0 0,-1 0-1,2 0 1,-1 0 0,2 0 0,-1 0 0,1 0 0,1 0 0,0 0 0,4 10 0,-6-18-22,1 1-1,-1-1 1,0 1 0,1-1 0,-1 0 0,1 0-1,-1 0 1,1 0 0,0 0 0,0 0 0,0-1-1,0 1 1,0-1 0,1 1 0,-1-1 0,0 0-1,1 0 1,-1 0 0,1 0 0,-1 0 0,1 0-1,-1-1 1,1 1 0,-1-1 0,1 0-1,0 0 1,-1 0 0,1 0 0,0 0 0,-1 0-1,1-1 1,-1 1 0,1-1 0,0 0 0,4-2-1,3-1 64,-1-1-1,1-1 0,-1 1 0,0-1 0,-1-1 0,1 0 0,11-12 0,-3 0 115,-1 0-1,0-1 1,-2 0 0,0-1-1,-1-1 1,-2 0-1,0-1 1,-1 0-1,-1-1 1,10-43 0,-49 277 172,28-181-410,1 0-1,2 1 0,0-1 0,2 1 0,10 40 1,-11-62-92,0 0 0,1 0 0,0-1 0,1 1 0,0-1 1,4 7-1,-6-11 80,1 0 1,-1 0 0,0 0 0,1-1-1,-1 1 1,1-1 0,0 0-1,0 0 1,0 0 0,0 0-1,0 0 1,0-1 0,1 1-1,-1-1 1,0 0 0,5 1 0,13-2-329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9 20724,'-6'-2'247,"-1"0"-1,0 1 1,0 0-1,1 0 0,-1 0 1,0 0-1,0 1 0,0 1 1,0-1-1,0 1 1,1 0-1,-11 3 0,-8 3 349,-44 20 0,56-22-547,0 2-1,0-1 1,-16 13-1,25-16-65,1 0 0,-1 0 1,1 0-1,0 0 0,-1 0 0,1 0 0,1 1 1,-1 0-1,1-1 0,-1 1 0,1 0 0,0 0 1,0 0-1,-2 9 0,4-11-9,0 0 1,0 0-1,0-1 0,0 1 1,1 0-1,-1 0 1,1 0-1,-1-1 0,1 1 1,0 0-1,-1 0 0,1-1 1,0 1-1,0-1 0,0 1 1,0-1-1,1 1 1,-1-1-1,0 0 0,1 1 1,-1-1-1,0 0 0,1 0 1,0 0-1,-1 0 0,1 0 1,-1-1-1,4 2 1,6 3-128,0-1 1,0-1 0,14 4-1,-20-6 90,53 10-393,24 7 42,-73-16 383,0 1-1,0 1 0,-1 0 0,1 0 0,-1 0 1,13 11-1,-18-13 38,-1-1-1,0 1 1,0 0 0,0 0 0,0 1 0,0-1-1,-1 0 1,1 1 0,-1-1 0,1 1 0,-1-1 0,0 1-1,0 0 1,0-1 0,0 1 0,-1 0 0,1 0-1,0 4 1,-1-3 32,-1 1 0,1 0 0,-1-1 0,0 1 0,0-1 0,0 1 0,-1-1 0,1 0 0,-1 1 0,-4 5 0,0 0 87,-1 0 0,0-1 0,0 0 0,-1 0 0,-1 0 0,1-1 0,-1-1 0,-13 9-1,15-11-97,0-2-1,0 1 0,0-1 0,0 0 0,0 0 0,-1-1 0,1 0 1,-1-1-1,0 1 0,0-2 0,-10 1 0,14-1-62,1 0 0,-1 0 1,1-1-1,-1 0 0,0 1 0,1-1 0,-1-1 0,1 1 0,0 0 1,-1-1-1,1 0 0,0 0 0,0 0 0,0 0 0,0 0 0,0 0 1,1-1-1,-1 1 0,1-1 0,-1 0 0,1 0 0,0 0 0,0 0 1,0 0-1,1-1 0,-2-3 0,-5-26-335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17652,'-3'2'186,"1"0"0,-1 0 0,1 0 0,0 0 0,0 1 0,0-1 1,0 1-1,0-1 0,0 1 0,0 0 0,1-1 0,-2 5 0,-1 1 183,-4 6 2,1 1 1,1-1-1,1 2 0,0-1 0,-6 32 0,9-37-352,1 0 0,0-1 0,1 1 0,0 0 0,0 0 0,1-1 0,0 1 0,1 0 0,0-1 0,0 1 0,4 9 1,-5-17-10,0 0 0,0 0 0,0 0 1,0 0-1,0 0 0,1 0 0,-1 0 1,1 0-1,-1-1 0,1 1 0,0 0 1,-1-1-1,1 0 0,0 1 0,0-1 1,0 0-1,0 0 0,0 0 0,0 0 1,0 0-1,0 0 0,4 0 0,-3-1 4,1 0-1,-1 0 1,1-1-1,-1 1 1,1-1-1,-1 0 0,1 0 1,-1 0-1,0 0 1,1-1-1,-1 1 1,0-1-1,3-2 0,8-6 64,-1 0 0,-1-1 0,0 0 0,0-1 0,10-13 0,-7 5 151,0-1 0,-1-1 0,-1 0 0,-1 0 0,-1-1-1,-1-1 1,12-42 0,-22 64-163,1-1 0,0 0 0,-1 0 0,0 0 0,0 0 0,0 0 0,0 0 0,-1-4 0,1 6-58,0 1 0,0 0 0,0 0-1,0 0 1,0 0 0,0 0 0,0-1 0,0 1 0,0 0 0,0 0-1,0 0 1,0 0 0,-1 0 0,1 0 0,0-1 0,0 1 0,0 0-1,0 0 1,0 0 0,0 0 0,0 0 0,-1 0 0,1 0-1,0 0 1,0 0 0,0-1 0,0 1 0,0 0 0,-1 0 0,1 0-1,0 0 1,0 0 0,0 0 0,0 0 0,0 0 0,-1 0 0,1 0-1,0 0 1,0 0 0,0 0 0,0 0 0,0 0 0,-1 0 0,1 1-1,0-1 1,0 0 0,0 0 0,-10 14 138,4-2-118,2-1-1,0 2 1,0-1-1,1 0 1,0 1-1,1 0 1,1-1-1,0 20 1,1-16-21,1-1 1,0 1 0,1-1-1,1 0 1,0 0 0,10 26-1,-11-35-101,1-1 0,-1 1 0,1-1 0,0 0-1,0 0 1,1 0 0,-1 0 0,1 0-1,0-1 1,1 1 0,-1-1 0,1 0-1,-1-1 1,1 1 0,0-1 0,1 0 0,-1 0-1,1 0 1,-1-1 0,1 0 0,0 0-1,-1-1 1,1 1 0,0-1 0,0 0-1,10 0 1,22-6-421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4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258 446 20180,'0'-1'75,"-1"0"-1,0 0 0,0 1 1,0-1-1,1 0 0,-1 1 1,0-1-1,0 1 0,0-1 1,0 1-1,0 0 0,0-1 1,0 1-1,0 0 0,0-1 0,0 1 1,0 0-1,0 0 0,0 0 1,0 0-1,0 0 0,0 0 1,0 0-1,-2 1 0,-27 8 158,18-3-35,0 2 0,0-1 0,0 2 0,1 0 0,0 0 0,1 1 0,0 0 0,0 0-1,-11 17 1,10-10-62,0 0 0,1 0-1,1 1 1,0 0-1,1 1 1,-5 21-1,10-30-40,1 0 0,0 0-1,1 1 1,0-1-1,0 15 1,1-23-76,0 0 0,0 0 0,0 0 0,0 0 0,1 0 0,-1 0 0,1 0 0,-1 0 0,1 0 0,0 0 0,-1 0 0,1 0 0,0 0 0,0-1 0,1 1 0,-1 0 0,0 0 0,0-1 0,1 1 0,-1-1 0,1 0 0,0 1 0,-1-1 0,1 0 0,0 0 0,0 0 0,-1 0 0,1 0 0,0 0 0,0-1 0,0 1 0,0 0 0,3-1 0,1 0-5,1 0 0,-1-1-1,0 0 1,1 0 0,-1-1 0,0 0-1,0 0 1,0 0 0,0-1 0,0 1-1,-1-2 1,1 1 0,8-7 0,9-8 22,33-32-1,-54 49-31,28-29 1,-1-1 0,-1-1 0,-1-2 1,37-63-1,-52 74-99,-12 23 92,0 0 0,0-1 0,1 1 0,-1 0 0,0 0 0,0-1-1,0 1 1,0 0 0,0 0 0,0-1 0,0 1 0,0 0 0,0-1 0,0 1-1,0 0 1,0 0 0,0-1 0,0 1 0,0 0 0,0-1 0,0 1 0,0 0 0,0 0-1,0-1 1,0 1 0,-1 0 0,1 0 0,0-1 0,0 1 0,0 0 0,0 0-1,-1 0 1,1-1 0,0 1 0,-10 3-102,4 2 81,1 0 1,0 1-1,0 0 1,0 0 0,0 0-1,1 0 1,0 1-1,1 0 1,-1 0 0,1 0-1,1 0 1,-1 0-1,-1 10 1,1-4 22,0 0 1,1 0-1,1 0 1,0 0-1,1 0 1,0 0-1,3 15 1,-2-22 8,0-1 0,0 0 1,0 1-1,1-1 1,0 0-1,0 1 1,0-1-1,1 0 1,-1-1-1,1 1 1,1 0-1,-1-1 0,0 0 1,1 0-1,0 0 1,0 0-1,0 0 1,1-1-1,-1 0 1,1 0-1,0 0 1,0 0-1,0-1 1,0 0-1,0 0 0,0 0 1,0 0-1,1-1 1,-1 0-1,1 0 1,-1-1-1,1 0 1,-1 0-1,1 0 1,0 0-1,-1-1 0,0 0 1,1 0-1,-1 0 1,1-1-1,-1 0 1,0 0-1,8-4 1,10-7 11,-1-1 1,0 0-1,-1-2 1,-1 0-1,30-32 1,80-105 20,-82 90-93,-3-2 1,-2-1 0,39-86-1,-76 139 18,0 0 0,0-1 0,-2 1 0,1-1-1,-2 0 1,0 0 0,1-16 0,-3 29 26,-1-1 0,0 1-1,0-1 1,0 1 0,0-1 0,0 0 0,0 1-1,0-1 1,0 1 0,-1-1 0,1 1 0,0-1 0,-1 1-1,0 0 1,1-1 0,-1 1 0,0-1 0,1 1-1,-1 0 1,0 0 0,0-1 0,0 1 0,0 0 0,-1 0-1,1 0 1,0 0 0,0 0 0,0 1 0,-3-2 0,1 1-5,0 1 1,0 0 0,1 0 0,-1 1-1,0-1 1,0 0 0,0 1 0,1 0-1,-1 0 1,0-1 0,1 2 0,-1-1 0,1 0-1,-1 0 1,1 1 0,-1-1 0,-2 4-1,-14 10-20,0 1 0,1 0-1,1 2 1,-25 33-1,16-15 90,-39 70 1,48-71 23,0-1 0,2 2 0,-18 68 0,30-91-69,0 1 0,0-1-1,2 1 1,0 0 0,0 0 0,1 0-1,1 0 1,0-1 0,1 1 0,1 0-1,0-1 1,0 1 0,12 25 0,-13-34-123,1 0 1,0 1-1,1-1 1,-1 0-1,1-1 1,0 1 0,0-1-1,1 0 1,7 6-1,-10-8 74,0-1-1,1 0 0,-1 1 0,0-1 1,1 0-1,-1-1 0,1 1 0,0 0 1,-1-1-1,1 1 0,0-1 0,-1 0 1,1 0-1,0 0 0,-1 0 0,1-1 0,0 1 1,-1-1-1,1 1 0,-1-1 0,1 0 1,-1 0-1,4-2 0,19-14-409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20300,'-7'29'1713,"1"8"-1249,1 9-192,5 0 784,1 4-512,4-2-248,1-4-88,3-7-384,-1-5-288,4-11-424,0-5 704,1-15-136,-1-2-152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19436,'2'-1'1424,"-4"3"-387,-11 9 179,-19 12-104,4-5-585,-32 15 0,24-15-258,35-17-265,1-1-1,0 0 1,-1 0 0,1 0-1,-1 0 1,1 0 0,0 1-1,-1-1 1,1 0 0,0 0-1,-1 1 1,1-1 0,0 0-1,0 1 1,-1-1 0,1 0-1,0 0 1,0 1 0,-1-1-1,1 1 1,0-1 0,0 0-1,0 1 1,0-1 0,-1 1-1,1-1 1,0 0 0,0 1-1,0-1 1,0 1 0,0-1-1,0 0 1,0 1 0,0-1-1,0 1 1,0-1 0,0 0-1,1 1 1,-1-1 0,0 1-1,0-1 1,0 0 0,0 1-1,1-1 1,-1 0-1,0 1 1,0-1 0,1 0-1,-1 1 1,0-1 0,1 0-1,-1 1 1,0-1 0,1 0-1,-1 0 1,0 0 0,1 1-1,-1-1 1,1 0 0,-1 0-1,0 0 1,1 0 0,31 13 18,-27-11-24,96 28-180,17 6-111,-114-34 297,0-1 0,0 1 0,-1 0-1,1 0 1,0 0 0,-1 0 0,1 0 0,-1 1-1,0 0 1,0 0 0,0 0 0,0 0 0,-1 0 0,1 0-1,2 5 1,-4-5 35,-1-1 0,1 1 0,0-1 0,-1 1 0,0-1 0,1 1 0,-1-1 0,0 1 0,0-1 0,-1 1 0,1 0-1,0-1 1,-1 1 0,0-1 0,1 1 0,-1-1 0,0 0 0,0 1 0,-1-1 0,1 0 0,0 0 0,-1 0 0,1 0 0,-1 0 0,-2 3 0,-1 1-10,0 0 0,-1 0 0,0 0 0,0-1 0,0 0 0,-1 0 0,0-1 0,1 1 0,-2-2 0,1 1 0,0-1 0,-1 0 0,0 0 0,1-1 0,-1 0 0,0 0 1,0-1-1,0 0 0,0-1 0,-1 1 0,1-2 0,0 1 0,0-1 0,0 0 0,0-1 0,0 0 0,1 0 0,-1-1 0,0 0 0,1 0 0,0 0 0,-1-1 0,2-1 0,-1 1 0,0-1 1,-6-6-1,-16-20-296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24685,'-3'-7'1913,"0"1"-1705,1 0-256,4 0 1184,1 2-816,3 0-280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20676,'3'21'661,"-1"0"0,-2 36-1,0 5-182,11 80 468,45 215 1,-55-350-914,0-1 18,1 1-1,-1-1 1,1 0 0,0 0-1,0 0 1,1 0-1,5 9 1,-8-15-45,0 0 0,0 1 0,1-1 0,-1 0 0,0 0 0,1 1 1,-1-1-1,0 0 0,0 0 0,1 0 0,-1 1 0,1-1 0,-1 0 0,0 0 1,1 0-1,-1 0 0,0 0 0,1 0 0,-1 0 0,1 0 0,-1 0 0,0 0 1,1 0-1,-1 0 0,1 0 0,-1 0 0,0 0 0,1 0 0,-1 0 0,0 0 0,1 0 1,-1-1-1,0 1 0,1 0 0,-1 0 0,0 0 0,1-1 0,-1 1 0,11-15 152,-3-4-109,-1 0 0,-1 0 0,0-1 1,-2 0-1,4-36 0,-5 27-93,-2-1-1,-1 0 1,-6-39-1,-4 26-123,9 41 151,1 0 1,-1 0 0,0 1 0,0-1 0,0 0-1,0 0 1,0 0 0,-1 1 0,1-1 0,0 1-1,-1-1 1,1 1 0,-1 0 0,0-1 0,1 1-1,-1 0 1,-2-1 0,4 2 11,-1 0 1,1-1-1,0 1 0,0 0 1,-1 0-1,1 0 0,0 0 1,-1 0-1,1 0 0,0 0 0,-1 0 1,1 0-1,0 0 0,0 0 1,-1 0-1,1 0 0,0 0 1,-1 0-1,1 0 0,0 0 0,-1 0 1,1 0-1,0 0 0,0 0 1,-1 0-1,1 1 0,0-1 1,-1 0-1,1 0 0,0 0 0,0 0 1,-1 1-1,1-1 0,0 0 1,0 0-1,0 1 0,0-1 1,-1 0-1,1 0 0,0 1 0,0 0 1,1 17-112,12 18-23,-10-32 139,-1 0-1,1 0 1,0-1-1,0 1 1,1-1-1,-1 0 1,1 0-1,0 0 1,-1 0-1,1-1 1,0 1-1,1-1 1,-1 0-1,0 0 1,1 0-1,-1-1 1,1 0-1,-1 0 1,1 0-1,0 0 1,-1-1-1,1 1 1,0-1-1,-1-1 1,1 1-1,5-1 1,0-1 27,0-1 0,-1 1 0,1-1 0,-1-1 0,1 0 0,-1 0 0,0-1 0,-1 0 0,1-1 0,-1 1 0,10-11 0,-5 4 30,-2-1-1,0 0 1,0-1 0,-2 0 0,1 0 0,-2-1 0,0-1 0,-1 1-1,0-1 1,-1 0 0,-1-1 0,-1 1 0,0-1 0,-1 0-1,-1 0 1,-1 0 0,0-1 0,-1 1 0,-1 0 0,0 0 0,-2 0-1,0 0 1,-8-24 0,10 35-51,-2 0 1,1 1-1,-1-1 1,0 1-1,0 0 1,0 0-1,-1 0 1,0 0-1,0 1 0,-8-8 1,10 10-9,0 1-1,1 0 1,-1 0-1,0 0 1,0 0 0,0 1-1,0-1 1,0 0 0,0 1-1,0-1 1,0 1 0,0 0-1,0 0 1,0 0-1,0 0 1,0 0 0,0 0-1,-1 0 1,1 1 0,0-1-1,0 1 1,0-1-1,0 1 1,1 0 0,-1 0-1,0 0 1,0 0 0,0 0-1,1 0 1,-1 1-1,0-1 1,1 0 0,0 1-1,-2 1 1,-6 7-6,0 1-1,1 0 1,0 0-1,1 1 1,0 0-1,1 0 1,0 1-1,1 0 1,-4 16-1,1 0-5,1 1 0,2-1 0,-2 37 0,6-54 15,1 1 0,0 0 1,1 0-1,4 22 1,-4-31-3,0-1 1,0 1-1,0 0 1,0-1-1,1 0 1,-1 1-1,1-1 1,0 0-1,0 0 0,0 0 1,1 0-1,-1 0 1,1-1-1,-1 1 1,1-1-1,0 1 1,0-1-1,0 0 1,0 0-1,6 3 1,4-2-47,0 0 1,0-1-1,0 0 1,0-1 0,0-1-1,17-1 1,-13 1-52,-1 0 1,1 1-1,-1 0 0,20 5 1,-32-5 71,0 1 1,1-1-1,-1 1 0,0 0 1,0 0-1,0 0 0,0 0 1,0 1-1,-1 0 0,1 0 1,-1 0-1,0 0 1,0 0-1,0 1 0,0-1 1,0 1-1,-1 0 0,1 0 1,2 6-1,-2-1-16,-1-1 0,1 0 0,-1 1 0,-1-1 0,0 1 0,0 0-1,0-1 1,-1 1 0,-1 0 0,-1 11 0,1-13-524,-1 0 1,1 0-1,-2 0 0,-2 7 1,5-13 527,-1-1 1,1 0 0,0 1 0,-1-1 0,1 0-1,0 1 1,-1-1 0,1 0 0,0 0 0,-1 1-1,1-1 1,-1 0 0,1 0 0,-1 0-1,1 0 1,-1 0 0,1 0 0,0 1 0,-1-1-1,1 0 1,-1 0 0,1 0 0,-1-1 0,1 1-1,-1 0 1,1 0 0,-1 0 0,1 0-1,0 0 1,-1 0 0,1-1 0,-1 1 0,1 0-1,0 0 1,-1-1 0,1 1 27,-10-10-789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179 403 23333,'-1'-3'144,"-1"0"-1,0 0 1,1 0-1,-1 0 1,-1 1 0,1-1-1,0 0 1,-1 1-1,1-1 1,-1 1 0,0 0-1,1 0 1,-1 0-1,-4-2 1,5 4-110,-1-1 0,1 0 0,0 1 0,0 0 0,-1-1 0,1 1 0,0 0 0,-1 0 0,1 0 0,0 0 0,0 1 0,-1-1 0,1 1 0,0-1 0,0 1 0,0 0 0,-1 0 0,1 0 1,0 0-1,0 0 0,0 0 0,-2 3 0,-4 2-16,1 1 1,1 0 0,-1 0 0,1 1 0,1-1-1,-1 1 1,1 0 0,1 1 0,0-1-1,0 1 1,-5 16 0,5-12-27,0 1 0,1-1 0,1 1-1,0 0 1,1 0 0,1 0 0,1 19 0,-1-30 6,0 0 1,1 1-1,-1-1 1,1 0-1,0 0 1,0 1-1,0-1 1,1 0 0,-1 0-1,1 0 1,0 0-1,-1-1 1,1 1-1,1 0 1,-1-1-1,0 1 1,3 1-1,-2-2-3,-1-1 0,1 1-1,0-1 1,-1 0-1,1 0 1,0 0-1,0-1 1,0 1 0,0 0-1,0-1 1,-1 0-1,1 0 1,0 0-1,0 0 1,0 0 0,0-1-1,0 1 1,0-1-1,4-1 1,4-2-17,0-1 1,0 0-1,0-1 1,-1 0-1,0 0 0,0-1 1,0-1-1,-1 1 1,16-18-1,-4 1-19,-1-1-1,26-43 1,-29 41 15,-1-1 0,12-31 1,-25 47 25,-5 9 0,-10 14-3,6-1 6,0-1 0,1 1-1,1 0 1,-1 1 0,2-1 0,-1 1 0,2-1 0,-1 1-1,2 0 1,-1 0 0,1 0 0,1 0 0,0 0 0,2 17 0,-1-26 2,-1 1 0,1 0 1,-1 0-1,1-1 0,0 1 1,0-1-1,0 1 0,0-1 1,1 1-1,-1-1 0,1 1 1,-1-1-1,1 0 0,0 0 1,0 0-1,0 0 0,0 0 1,0-1-1,0 1 1,1-1-1,-1 1 0,1-1 1,-1 0-1,1 1 0,-1-1 1,1-1-1,-1 1 0,1 0 1,0-1-1,0 1 0,-1-1 1,1 0-1,0 0 0,0 0 1,-1 0-1,1 0 0,0-1 1,4 0-1,4-2 15,0 0 0,-1 0 0,1-1-1,-1-1 1,1 1 0,-1-2 0,0 1-1,11-10 1,1-3 31,-1-1 1,-1-1-1,-1-1 0,0 0 0,-2-2 0,25-40 0,-9 4 120,41-104-1,-62 134-85,14-53 1,-24 62-48,-2 20-38,0 0 0,0 0 1,0 0-1,0-1 1,0 1-1,-1 0 0,1 0 1,0 0-1,0 0 0,0 0 1,0 0-1,0 0 0,0 0 1,0 0-1,0 0 0,0-1 1,0 1-1,0 0 0,0 0 1,0 0-1,0 0 0,-1 0 1,1 0-1,0 0 0,0 0 1,0 0-1,0 0 0,0 0 1,0 0-1,0 0 1,0 0-1,-1 0 0,1 0 1,0 0-1,0 0 0,0 0 1,0 0-1,0 0 0,0 0 1,0 0-1,0 0 0,-1 0 1,1 0-1,0 0 0,0 0 1,0 0-1,0 0 0,0 0 1,0 0-1,0 0 0,0 0 1,0 1-1,0-1 0,-1 0 1,1 0-1,0 0 1,0 0-1,0 0 0,0 0 1,0 0-1,0 0 0,0 0 1,0 1-1,-15 25-4,4 12-4,0 0 1,3 1-1,1 0 0,2 0 1,2 1-1,2 54 0,2-69 23,1 0-1,1 0 1,1 0-1,12 38 0,-12-49-88,1-1 1,1 0-1,0 0 0,1 0 0,0 0 0,1-1 0,0-1 0,1 1 1,14 13-1,-22-24 39,0 0 0,-1 0 0,1 0 0,0 0 0,0-1 0,1 1 0,-1 0 0,0-1 0,0 1 0,0-1 0,0 1 0,1-1 0,-1 1 0,0-1 0,0 0 0,3 1 0,-1-7-418,-7-8 198,-11-14 129,-1 1 0,-2 0 1,-34-38-1,14 17 165,1 2 104,-29-40 357,57 73-298,1-1 1,0 0 0,1 0-1,-9-24 1,16 36-164,-1 0 1,0 0-1,1 1 0,0-1 1,-1 0-1,1 0 0,0 0 1,0 0-1,0 1 1,0-1-1,0 0 0,0 0 1,0 0-1,2-3 0,-2 4-13,1 0 0,0 0 0,0 0 0,0 1 1,0-1-1,0 0 0,0 0 0,0 1 0,0-1 0,0 1 0,0-1 0,0 1 0,0-1 0,0 1 0,0-1 0,1 1 0,-1 0 0,0 0 0,0 0 0,0 0 0,1 0 0,-1 0 0,0 0 1,2 0-1,17 2-66,-1 0 1,26 8 0,-26-6-158,0 0 1,0-2 0,19 2 0,18-10-36,3-6-76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16444,'8'-13'836,"2"-5"313,1 0 1,19-24-1,-27 38-992,0 1 0,0-1 0,0 1 0,0 0-1,1 1 1,-1-1 0,1 0 0,0 1 0,-1 0 0,1 0 0,0 0-1,0 0 1,1 1 0,-1-1 0,0 1 0,0 0 0,9-1 0,-12 3-128,0-1 1,0 0 0,1 0 0,-1 0-1,0 1 1,0-1 0,0 0 0,1 1-1,-1 0 1,0-1 0,0 1 0,0-1-1,0 1 1,0 0 0,0 0 0,0 0-1,0 0 1,0-1 0,0 1 0,-1 0-1,1 0 1,0 1 0,-1-1 0,1 0-1,0 0 1,-1 0 0,0 0 0,1 1-1,0 1 1,0 3 6,0 1 0,0-1-1,0 1 1,-1 8 0,-1 14-28,-2 0 0,-1 0 0,-1-1 0,-13 41 1,8-33-10,1 0 1,-3 38 0,12-69 1,-1-1 1,1 0-1,0 1 1,1-1-1,-1 0 1,1 0-1,0 0 1,2 7 0,-3-10-1,1 0 0,-1 1 0,1-1 0,0 0 0,0 0 0,-1 0 0,1 0 0,0 0 0,0 0 0,0 0 0,0 0 0,0 0 0,1 0 0,-1-1 0,0 1 0,0 0 0,0-1 0,1 1 0,-1-1 0,0 1 0,1-1 0,-1 0 0,0 0 0,1 1 0,-1-1 0,0 0 0,1 0 0,-1 0 0,1 0 1,-1-1-1,0 1 0,2-1 0,7-1 4,-1-1 1,1 0 0,-1-1-1,0 0 1,0-1-1,0 1 1,-1-2 0,14-10-1,63-59 43,-75 66-41,143-163 196,-139 156-160,-7 14 11,-7 4-48,1 0 0,-1 0 0,1 0 0,-1 0 0,0 0-1,0 0 1,0 0 0,0 0 0,0 0 0,-1 3 0,1 3-8,-1-3 11,-1 28-8,2 0 0,7 63 0,-5-86 1,0 0 0,1 1 0,0-1 0,1 0 0,7 15 0,-8-19 14,0-1-1,1-1 1,-1 1-1,1 0 1,0-1-1,0 0 1,0 0-1,1 0 1,0 0-1,-1-1 1,7 4-1,-6-5 26,0 0 0,0 0 0,1 0 0,-1-1 0,0 1 0,1-2 0,-1 1 0,1 0 0,-1-1 0,1 0 0,-1 0 0,0-1 0,1 0 0,-1 0 0,1 0 0,-1 0 0,0-1-1,0 0 1,0 0 0,0 0 0,0-1 0,0 1 0,8-8 0,1 0 128,1-2 0,-2 0 0,0 0-1,0-1 1,-2-1 0,12-16 0,-16 20-54,0-1 1,-1 0-1,0-1 0,-1 1 1,-1-1-1,1 0 1,-2 0-1,4-21 0,-6 29-92,-1 0-1,0 1 0,0-1 0,0 0 1,0 1-1,0-1 0,-1 1 0,0-1 0,0 0 1,0 1-1,0-1 0,0 1 0,-1 0 0,-2-5 1,1 5-21,1 1 1,0-1 0,-1 1-1,1 0 1,-1 0 0,0 0-1,1 0 1,-1 1 0,0-1 0,0 1-1,0 0 1,-1 0 0,1 0-1,0 0 1,0 0 0,0 1-1,-1-1 1,-5 1 0,3-1-58,-26 0-152,30 1 136,1 0 0,-1 0 0,0 1 0,1-1 0,-1 0 1,1 0-1,-1 1 0,1-1 0,-1 1 0,1-1 0,-1 1 0,1 0 0,0 0 0,-1-1 0,-1 3 1,6-3-253,-1 1 0,0 0 0,1-1 0,-1 1 0,0-1 0,1 0 0,-1 0 0,1 0 0,3 0 0,42-2-1080,-11 1 604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44 19580,'-9'2'145,"1"0"0,-1 1-1,1 0 1,0 1 0,0-1 0,1 2 0,-1-1-1,1 1 1,0 0 0,0 0 0,1 1-1,-1 0 1,1 0 0,-7 10 0,9-11-116,0 0 0,0 1 0,1-1 0,-1 1 0,1 0 0,0 0 0,1 0 1,0 0-1,0 0 0,0 1 0,1-1 0,-1 0 0,2 1 0,-1 0 0,1-1 1,0 1-1,0-1 0,1 1 0,1 8 0,-1-13-22,-1 0-1,1 1 0,0-1 1,0 0-1,0 1 0,0-1 1,0 0-1,1 0 1,-1 0-1,1 0 0,-1 0 1,1-1-1,0 1 1,0 0-1,-1-1 0,1 1 1,0-1-1,1 0 0,2 2 1,-1-1 2,0-1-1,-1 0 1,1-1 0,0 1-1,0-1 1,0 1 0,0-1-1,0-1 1,0 1 0,0 0-1,4-2 1,4-1 35,-1 0-1,0-1 1,1 0 0,-2-1-1,1 0 1,19-14 0,-11 5 127,0-2-1,-2 0 1,0-1 0,0-1 0,-2-1 0,0 0 0,-2-1 0,0 0 0,12-26 0,-23 42-85,0-1 0,0 0 1,0 0-1,-1 0 0,1 0 0,0-8 0,-2 13-83,0 0 0,0 1 0,0-1 0,0 0 0,-1 0 1,1 0-1,0 0 0,0 0 0,0 0 0,0 0 0,0 0 0,0 0 0,0 0 0,0 0 0,0 1 0,0-1 0,-1 0 0,1 0 1,0 0-1,0 0 0,0 0 0,0 0 0,0 0 0,0 0 0,0 0 0,-1 0 0,1 0 0,0 0 0,0 0 0,0 0 0,0 0 1,0 0-1,0 0 0,0 0 0,0 0 0,-1 0 0,1 0 0,0-1 0,0 1 0,0 0 0,0 0 0,0 0 0,0 0 0,0 0 1,0 0-1,0 0 0,0 0 0,-1 0 0,1 0 0,0 0 0,0-1 0,0 1 0,0 0 0,0 0 0,0 0 0,0 0 0,0 0 1,0 0-1,0 0 0,0 0 0,0-1 0,0 1 0,0 0 0,0 0 0,0 0 0,0 0 0,0 0 0,0 0 0,0-1 1,-7 10 52,-6 19-114,2 0 0,0 1 0,2 0 0,1 0 1,1 1-1,-3 32 0,8-43-342,-1 1 0,2-1 0,1 1 0,0-1 0,7 38 1,2-34-20,-9-23 402,0 1 0,1-1-1,-1 1 1,0-1 0,1 1-1,-1-1 1,1 0 0,-1 1 0,0-1-1,1 1 1,-1-1 0,1 0-1,-1 0 1,1 1 0,-1-1-1,1 0 1,0 0 0,-1 1-1,1-1 1,-1 0 0,1 0-1,-1 0 1,1 0 0,0 0-1,-1 0 1,1 0 0,-1 0 0,1 0-1,-1 0 1,1 0 0,0 0-1,-1-1 1,1 1 0,0-1-1,20-17-677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96 20684,'-1'2'124,"0"0"-1,0-1 0,0 1 0,0 0 0,0 0 0,0 0 0,1 0 0,-1 0 0,1 0 0,-1 0 1,1 0-1,0 0 0,0 0 0,0 0 0,0 0 0,0 0 0,0 0 0,1 0 0,-1 0 1,1 0-1,-1 0 0,1 0 0,0 0 0,0 0 0,0 0 0,0 0 0,0-1 0,2 4 1,0-2-39,-1-1 1,1 0 0,0 1 0,-1-1 0,1 0-1,0-1 1,0 1 0,0 0 0,1-1 0,-1 0 0,0 1-1,1-1 1,-1-1 0,0 1 0,1 0 0,4-1-1,3 0-30,0 0-1,-1-2 0,1 1 0,-1-1 0,1-1 0,-1 0 0,0 0 1,0-1-1,14-7 0,-18 8-54,0 0 0,0-1 0,0 0 0,0 0 0,0 0 0,-1-1 0,1 0 0,-1 0 0,-1 0 0,1-1 0,-1 0 0,0 0 0,0 0 0,0 0 0,2-7 0,-5 11 0,-1 1 1,1-1-1,-1 0 1,1 0-1,-1 0 1,0 1-1,1-1 0,-1 0 1,0 0-1,0 0 1,-1 0-1,1 0 1,0 1-1,-1-1 0,1 0 1,-1 0-1,1 0 1,-1 1-1,0-1 0,1 0 1,-1 1-1,0-1 1,0 1-1,-1-1 1,1 1-1,0-1 0,0 1 1,-1 0-1,1-1 1,-1 1-1,1 0 1,-1 0-1,1 0 0,-1 0 1,0 1-1,1-1 1,-3 0-1,-1-1 1,-1 0 1,0 1-1,1-1 0,-1 2 0,0-1 0,1 1 1,-1-1-1,0 1 0,0 1 0,0-1 0,-7 3 1,4 0-2,1 0-1,-1 1 1,1 0 0,0 0 0,0 1 0,0 0 0,0 0 0,1 1 0,0 0-1,0 0 1,1 1 0,0 0 0,0 0 0,0 1 0,1-1 0,0 1 0,1 0 0,0 0-1,0 1 1,-3 10 0,4-12-15,1 0-1,0 1 1,1-1-1,0 1 1,0 0-1,1-1 1,-1 1-1,2 0 0,-1-1 1,1 1-1,2 7 1,-2-9-32,1 0 1,0-1-1,0 1 1,1-1-1,0 0 1,0 0-1,0 0 0,0 0 1,1 0-1,0-1 1,0 1-1,0-1 1,0 0-1,1 0 1,7 4-1,-6-4-48,0-1 1,1 1-1,0-1 0,0-1 0,0 1 1,0-1-1,0 0 0,0-1 0,11 1 1,-2-1 3,0-1 1,0-1 0,23-3 0,34-12-293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20908,'-58'217'4540,"53"-192"-4356,2 0-1,0 0 1,2 0-1,0 0 1,2 1-1,7 43 0,-7-64-166,0 1-1,1 0 0,0-1 1,0 0-1,0 1 0,0-1 1,1 0-1,0 0 0,0 0 1,0-1-1,1 1 1,0-1-1,7 7 0,-8-8-20,0-2-1,0 1 0,0 0 1,0 0-1,0-1 0,0 0 1,1 0-1,-1 0 0,0 0 1,1 0-1,-1-1 0,0 1 1,1-1-1,-1 0 1,1 0-1,-1 0 0,1 0 1,-1-1-1,1 0 0,-1 1 1,0-1-1,1 0 0,4-3 1,4-2-60,1-1 1,-1-1-1,-1 0 1,1-1-1,-2 0 1,1-1-1,15-18 1,-13 14-53,0 1 0,1 0 0,24-16 0,-38 28 114,1 1 1,-1-1 0,1 0 0,0 1 0,-1-1-1,1 1 1,0-1 0,0 1 0,-1 0 0,1-1 0,0 1-1,0 0 1,0-1 0,-1 1 0,1 0 0,0 0-1,0 0 1,0 0 0,0 0 0,0 0 0,-1 0 0,1 0-1,0 0 1,0 0 0,0 0 0,0 1 0,0-1 0,-1 0-1,1 1 1,0-1 0,0 0 0,-1 1 0,1-1-1,0 1 1,0-1 0,-1 1 0,1 0 0,-1-1 0,1 1-1,0-1 1,-1 1 0,1 0 0,-1 0 0,0-1-1,1 1 1,-1 0 0,0 0 0,1 0 0,-1-1 0,0 2-1,2 6 33,-1-1 0,0 1-1,0-1 1,-1 14 0,0-11-20,0 42 119,2 36-315,-2-88 174,0 0 1,0 0-1,0 0 0,0 0 1,0 0-1,0-1 1,0 1-1,0 0 0,0 0 1,0 0-1,1 0 1,-1 0-1,0-1 0,0 1 1,0 0-1,0 0 1,0 0-1,0 0 1,0 0-1,0 0 0,1 0 1,-1 0-1,0 0 1,0-1-1,0 1 0,0 0 1,0 0-1,1 0 1,-1 0-1,0 0 0,0 0 1,0 0-1,0 0 1,0 0-1,1 0 0,-1 0 1,0 0-1,0 0 1,0 0-1,0 0 0,1 0 1,-1 0-1,0 0 1,0 1-1,0-1 0,0 0 1,0 0-1,0 0 1,1 0-1,-1 0 0,0 0 1,0 0-1,0 0 1,0 0-1,0 1 0,0-1 1,0 0-1,0 0 1,1 0-1,-1 0 0,0 0 1,0 1-1,0-1 1,0 0-1,0 0 0,0 0 1,0 0-1,0 0 1,0 1-1,7-12-77,4-8-140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28 19820,'-15'3'595,"0"2"0,0 0 0,1 1 0,-1 0-1,-22 15 1,30-17-431,0 0 0,1 1-1,-1 0 1,1 0-1,1 0 1,-1 1 0,1 0-1,0 0 1,0 1-1,0-1 1,1 1 0,-6 14-1,9-19-155,0 0 1,0 0-1,0 0 1,1 0-1,-1 0 0,1 0 1,-1 0-1,1 0 0,0 0 1,0 1-1,0-1 1,0 0-1,0 0 0,1 0 1,-1 0-1,1 0 0,-1 1 1,1-1-1,0 0 0,0 0 1,0-1-1,0 1 1,0 0-1,0 0 0,0 0 1,1-1-1,-1 1 0,1 0 1,-1-1-1,1 1 0,-1-1 1,1 0-1,0 0 1,0 1-1,0-1 0,0 0 1,0-1-1,0 1 0,0 0 1,0-1-1,0 1 1,0-1-1,3 1 0,3 0-14,-1 0 1,1 0-1,0-1 0,0 0 0,0 0 0,0-1 0,0 0 1,0 0-1,0-1 0,14-5 0,-7-1 23,0 0 1,0-2-1,-1 0 0,0 0 0,-1-1 1,0-1-1,-1 0 0,0-1 0,-1 0 1,0-1-1,-1 0 0,-1-1 0,8-17 1,-15 29 1,0-1 1,-1 1-1,1-1 1,-1 0-1,0 0 1,0 1-1,0-1 1,0-5 0,-1 9-19,0 0 1,0 0 0,0 0 0,0-1-1,0 1 1,0 0 0,0 0 0,0 0 0,0 0-1,-1 0 1,1 0 0,0-1 0,0 1-1,0 0 1,0 0 0,0 0 0,0 0-1,0 0 1,0 0 0,0 0 0,0 0-1,0-1 1,0 1 0,0 0 0,-1 0 0,1 0-1,0 0 1,0 0 0,0 0 0,0 0-1,0 0 1,0 0 0,0 0 0,-1 0-1,1 0 1,0 0 0,0 0 0,0 0 0,0 0-1,0 0 1,0 0 0,0 0 0,-1 0-1,1 0 1,0 0 0,0 0 0,0 0-1,0 0 1,0 0 0,0 0 0,-1 0 0,1 0-1,0 0 1,0 0 0,0 0 0,0 0-1,0 0 1,0 1 0,0-1 0,0 0-1,-7 7 54,0 3-43,0 0 1,1 1-1,1 0 0,0 0 0,0 1 0,1-1 0,1 1 0,-4 22 0,4-18-61,2-1 0,0 1 0,0-1-1,1 1 1,1-1 0,5 27-1,-5-37-53,1 0 0,-1 0 0,1 0-1,0 0 1,1 0 0,-1 0 0,1-1 0,6 9-1,-8-11 77,0-1 0,0 0 0,1 0 0,-1 1 0,0-1 0,1 0 0,0 0 0,-1 0 0,1 0 0,-1-1 0,1 1 0,0 0 0,0-1 0,-1 1 0,1-1 0,0 1 0,0-1 0,0 0 0,0 0 0,-1 0 0,1 0 0,0 0 0,0 0 0,0-1 0,0 1 0,-1 0 0,1-1 0,2 0 0,25-13-348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97 16179,'-6'6'361,"1"1"-1,0-1 0,0 1 0,1 0 1,0 0-1,0 0 0,1 0 0,0 1 1,0-1-1,1 1 0,0 0 0,0 0 1,1 0-1,0 0 0,0 0 0,1 0 0,0 0 1,0 0-1,2 11 0,0-9-200,0 0 0,0-1-1,1 1 1,0-1 0,0 0-1,1 0 1,1 0 0,-1 0-1,1-1 1,1 0 0,0 0-1,0 0 1,0 0 0,1-1-1,11 9 1,-15-14-124,-1 0-1,0-1 1,1 1 0,-1 0 0,1-1-1,-1 0 1,1 0 0,0 0 0,-1 0-1,1 0 1,0 0 0,0-1 0,0 1-1,-1-1 1,1 0 0,0 0 0,0 0-1,0 0 1,0 0 0,0-1 0,0 1-1,-1-1 1,1 0 0,0 0 0,0 0-1,-1 0 1,1 0 0,0 0 0,-1-1-1,0 0 1,1 1 0,-1-1 0,0 0-1,0 0 1,0 0 0,2-3 0,4-5 69,0 0 0,-1 0 0,-1-1 0,0 0 0,0 0 0,-1 0 0,5-16 0,-10 26-99,21-69 184,-19 63-189,-1 0-1,1 0 1,-1-1-1,-1 1 1,0 0-1,0-1 1,-2-11-1,2 18-1,0 0-1,0 0 1,0 1-1,0-1 1,0 0 0,0 0-1,-1 0 1,1 0-1,0 0 1,-1 0-1,1 1 1,-1-1 0,1 0-1,-1 0 1,1 1-1,-1-1 1,1 0-1,-1 0 1,0 1 0,1-1-1,-1 1 1,0-1-1,0 1 1,1-1 0,-1 1-1,0-1 1,0 1-1,0 0 1,0-1-1,0 1 1,1 0 0,-1 0-1,0 0 1,0 0-1,0 0 1,0 0 0,0 0-1,0 0 1,0 0-1,-1 0 1,1 1-2,-1-1 1,1 1 0,-1 0-1,1 0 1,-1 0-1,1 0 1,-1 0-1,1 0 1,0 0-1,-1 1 1,1-1 0,0 0-1,0 1 1,0-1-1,0 1 1,0-1-1,1 1 1,-1-1 0,0 1-1,0 1 1,0 0 3,0 0 1,1 0-1,-1 0 1,1 0-1,-1 0 1,1 0 0,0 0-1,0 0 1,1 0-1,-1 0 1,1 0-1,-1 0 1,1 0-1,0 0 1,0 0 0,0 0-1,0 0 1,2 3-1,0-3 4,0 0 0,-1 0 0,1 0-1,0 0 1,0-1 0,0 1 0,1-1 0,-1 0-1,1 1 1,-1-2 0,1 1 0,4 1-1,3 1 3,0-1 0,0 0 0,0-1-1,1-1 1,-1 0 0,0 0-1,1-1 1,20-2 0,-4-4-84,-1-1 0,0-1-1,0-1 1,-1-1 0,0-1 0,-1-2 0,0-1 0,-1 0 0,24-21 0,-39 29 49,-1-1 0,0-1 0,-1 0-1,10-11 1,-15 16 27,1 0 0,-1 0 0,-1-1-1,1 1 1,0 0 0,-1-1 0,1 1 0,-1 0-1,0-1 1,0 0 0,-1 1 0,1-1-1,-1 0 1,0 1 0,0-1 0,0-5 0,0 8 0,-1-1 0,1 1 0,0 0 0,-1 0 0,1-1 0,-1 1 0,1 0 0,-1 0 0,0 0 1,1 0-1,-1 0 0,0 0 0,0 0 0,0 0 0,0 0 0,0 0 0,0 0 0,0 1 1,0-1-1,0 0 0,0 1 0,0-1 0,-1 0 0,1 1 0,0 0 0,0-1 0,-1 1 1,1 0-1,0 0 0,0-1 0,-1 1 0,1 0 0,0 0 0,-1 0 0,1 1 0,0-1 0,-1 0 1,1 0-1,0 1 0,0-1 0,-2 1 0,-3 1-5,0 1 0,-1-1 0,1 1 0,1 0 1,-1 0-1,-10 8 0,6-3 27,1 1 0,0 1 1,0-1-1,1 1 0,1 0 0,0 1 1,0 0-1,1 0 0,-9 21 0,12-22 13,0-1 1,0 0-1,0 1 0,1 0 0,1-1 0,0 1 0,0 0 1,1 0-1,0 0 0,1-1 0,0 1 0,1 0 0,2 11 1,-2-16-56,-1-1 0,1 0 1,0 0-1,0 0 0,0 0 0,1 0 1,-1 0-1,1-1 0,0 1 1,0-1-1,0 0 0,1 0 1,-1 0-1,1 0 0,-1-1 1,1 1-1,0-1 0,0 0 0,0 0 1,0 0-1,9 2 0,-2-2-46,1 0 0,-1-1 0,1 0 0,-1 0 0,1-1 0,-1-1 0,19-3-1,34-9-174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7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45 17284,'0'-2'125,"-1"0"1,0-1 0,0 1 0,0-1-1,0 1 1,0 0 0,-1 0 0,1 0 0,-1 0-1,1 0 1,-1 0 0,0 0 0,0 0-1,0 1 1,0-1 0,0 1 0,0-1-1,0 1 1,-1 0 0,1 0 0,0 0-1,-1 0 1,1 0 0,-1 0 0,1 1-1,-1-1 1,1 1 0,-1 0 0,1-1-1,-1 1 1,1 1 0,-1-1 0,1 0 0,-1 0-1,1 1 1,-1 0 0,1-1 0,-1 1-1,-3 2 1,0 0-42,0 0 0,0 1 0,0 0 0,1 0 0,-1 0 0,1 0 0,0 1 0,1 0 0,-1 0 0,1 0 0,0 1 0,0-1 0,0 1 0,1 0 0,-5 11 0,1 0 22,1 0 0,0 1 0,1 0 0,-4 28 0,6-29-2,2 1 0,0-1 0,2 28 0,0-39-72,-1-1 1,1 1-1,0 0 0,0-1 1,1 1-1,0-1 0,0 1 1,0-1-1,1 0 0,-1 0 1,1 0-1,1 0 1,-1 0-1,5 5 0,-6-9-16,1 1-1,-1 0 0,0-1 0,0 1 0,1-1 0,-1 1 1,1-1-1,-1 0 0,1 0 0,-1-1 0,1 1 1,0 0-1,-1-1 0,1 1 0,0-1 0,0 0 1,2 0-1,0-1-1,0 0 0,0 0 0,0 0 1,0-1-1,0 1 0,-1-1 0,1 0 1,7-5-1,-1-1 0,0 0 1,0-1-1,-1 0 1,0-1-1,15-19 0,-9 9 70,-2-2 0,22-42 0,-30 51 2,0-1 0,-1 0 0,-1 0 0,0 0 0,0-1 0,0-17 0,-4 26 262,-3 14-184,-3 18-5,5-3-92,1 0 0,1 1-1,0-1 1,2 1 0,1-1 0,11 36 0,-11-44-88,1-1 0,1-1-1,0 1 1,1-1 0,0 0 0,1 0 0,1-1 0,0 0 0,0 0 0,1-1 0,17 14 0,-21-20-72,0-1 1,0 0 0,1-1 0,-1 1 0,1-1 0,0-1-1,13 4 1,-17-5 69,0 0 1,0-1-1,0 1 0,0-1 0,1 0 0,-1 0 0,0 0 0,0 0 0,0 0 1,1-1-1,-1 1 0,0-1 0,0 0 0,0 0 0,0 0 0,0-1 0,0 1 1,0-1-1,-1 0 0,4-2 0,-1-1-54,0-1-1,-1 0 1,8-11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 16764,'-4'469'5555,"33"-3"-1770,-25-440-3406,-3-22-227,-1-6-24,-1-34 142,-1 2-329,30-696-2853,-26 712 2837,13-88-409,-11 91 407,-1 0 0,2 0-1,0 1 1,13-25 0,-17 36 73,0 1-1,0 0 1,0 0-1,1 0 1,-1 0-1,1 0 1,-1 1-1,1-1 1,0 0 0,-1 1-1,1-1 1,0 1-1,0-1 1,0 1-1,0 0 1,1 0 0,2-1-1,-3 2 5,0 0 0,0 0 0,0 0 0,0 0 0,0 0 0,1 1 0,-1-1 0,0 1-1,0-1 1,0 1 0,0 0 0,-1 0 0,1-1 0,0 2 0,0-1 0,0 0 0,-1 0 0,1 0 0,0 1 0,1 2 0,6 5 38,-1 1 1,0 0 0,0 1 0,-1 0 0,-1 0 0,0 0 0,0 1-1,-1 0 1,-1 0 0,0 0 0,0 1 0,-1-1 0,-1 1 0,0 0 0,-1 0-1,0 16 1,-1-19 32,-1 1-1,0-1 0,-1 1 0,0-1 0,0 0 1,-1 0-1,0 0 0,-1 0 0,-6 11 1,7-14-32,-1-1 1,0 0 0,-1 0-1,1 0 1,-1-1 0,0 0-1,-1 0 1,1 0-1,-1-1 1,0 1 0,0-1-1,0-1 1,-1 1 0,-6 2-1,10-5-91,0 0 0,0 0-1,1 0 1,-1 0-1,0 0 1,0-1-1,0 1 1,0-1 0,0 0-1,0 0 1,0 0-1,0 0 1,0-1-1,0 1 1,0-1 0,0 0-1,1 0 1,-1 0-1,0 0 1,0 0 0,1 0-1,-1-1 1,1 1-1,-1-1 1,1 0-1,0 0 1,-1 0 0,1 0-1,0 0 1,0 0-1,0-1 1,1 1 0,-1-1-1,1 1 1,-3-5-1,-3-21-424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58 17012,'0'6'206,"0"0"0,-1 0 0,1 0 1,-1 0-1,0-1 0,-1 1 0,1 0 0,-1-1 1,0 1-1,-1-1 0,1 1 0,-6 7 1,-5 16 391,7-15-377,-3 10 295,-9 35 1,16-51-401,1-1 0,-1 1 0,2 0 1,-1-1-1,1 1 0,0-1 1,1 1-1,0 0 0,2 9 1,-2-15-79,-1 0 0,0-1 0,1 1 0,-1 0 1,1-1-1,0 1 0,0-1 0,-1 1 0,1-1 1,0 0-1,0 1 0,1-1 0,-1 0 0,0 0 1,0 1-1,0-1 0,1 0 0,-1 0 0,1 0 1,-1-1-1,1 1 0,-1 0 0,1 0 0,-1-1 1,1 1-1,0-1 0,-1 0 0,1 1 0,0-1 1,-1 0-1,1 0 0,0 0 0,-1 0 0,1 0 1,0 0-1,-1-1 0,1 1 0,2-1 1,1-1 30,0 0 1,0 0 0,0 0 0,0-1 0,0 0-1,0 0 1,-1 0 0,1 0 0,-1-1 0,7-7-1,-3 2 20,-1-1-1,-1 1 0,0-1 0,0-1 0,-1 1 0,0-1 1,-1 0-1,0 0 0,-1 0 0,0 0 0,-1-1 1,0 1-1,0-15 0,-2 17-43,0 1 0,0-1 0,-1 0-1,0 0 1,0 0 0,-1 0 0,0 1 0,-1-1 0,0 1-1,0-1 1,-1 1 0,0 0 0,-1 0 0,1 1 0,-1 0-1,-1-1 1,-10-10 0,13 16-57,1 0-1,-1-1 0,0 2 1,0-1-1,0 0 1,0 1-1,0-1 0,0 1 1,0 0-1,-1 0 1,1 0-1,0 0 0,-1 1 1,1-1-1,-1 1 1,1 0-1,0 0 1,-1 0-1,1 0 0,-6 2 1,7-1-47,0-1 0,1 1 0,-1 0 0,0-1 0,1 1 0,-1 0 0,1 0 0,-1 0 0,1 0 0,0 1 0,-1-1 0,1 0 1,0 1-1,0-1 0,0 0 0,0 1 0,0-1 0,0 1 0,0 0 0,0-1 0,1 1 0,-1 0 0,0 0 0,1-1 0,0 1 0,-1 0 0,1 0 0,0 0 0,0-1 0,0 1 0,0 0 1,0 0-1,1 0 0,-1-1 0,1 1 0,-1 0 0,1 0 0,1 2 0,-2-2-13,1 0 1,0 0-1,0 0 1,0 0-1,0-1 1,1 1 0,-1 0-1,0-1 1,1 1-1,-1-1 1,1 1-1,-1-1 1,1 1-1,0-1 1,0 0-1,0 0 1,0 0-1,-1 0 1,1 0-1,0-1 1,0 1-1,1-1 1,-1 1-1,0-1 1,0 0-1,0 1 1,0-1-1,0 0 1,4-1-1,27-4-558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 19740,'-2'-1'131,"0"1"0,0-1 0,-1 0 0,1 1 0,0-1 0,0 1 0,-1-1 0,1 1 0,0 0 0,-1 0 0,1 0 0,0 1-1,-1-1 1,1 0 0,0 1 0,-1 0 0,1-1 0,0 1 0,0 0 0,0 0 0,0 0 0,0 0 0,0 1 0,0-1 0,0 0 0,0 1 0,0 0 0,-1 1 0,-4 4 205,0 1 0,0 0 0,1 0 0,-11 18 1,14-21-288,0 0 1,0 1-1,1-1 0,-1 1 1,1-1-1,1 1 1,-1 0-1,1 0 1,0 0-1,0 0 0,1-1 1,0 8-1,0-9-85,1-1 1,0 0-1,0 0 0,0 1 0,0-1 1,0 0-1,1 0 0,-1 0 0,1 0 0,0-1 1,0 1-1,0 0 0,0-1 0,0 1 1,0-1-1,1 0 0,0 0 0,-1 0 1,1 0-1,0 0 0,0-1 0,0 1 0,5 1 1,13 5-364,0-1 1,29 5-1,-36-9 301,1 0 0,-1 1 0,0 0-1,0 1 1,0 1 0,-1 0-1,24 15 1,-35-19 122,0-1 1,0 1 0,0-1-1,0 1 1,-1 0-1,1 0 1,-1-1-1,1 1 1,-1 0-1,0 1 1,1-1 0,-1 0-1,0 0 1,0 0-1,-1 1 1,1-1-1,0 0 1,-1 1-1,1 3 1,-1-3 19,-1 0 1,1 0-1,-1 0 1,1 0-1,-1 0 1,0 0-1,0 0 1,-1 0-1,1-1 1,0 1-1,-1 0 0,0-1 1,-2 4-1,-4 3 90,0-1 0,0-1 0,0 1 1,-1-1-1,0-1 0,-1 0 0,-14 8 0,12-9-124,0 0 0,-1 0 0,1-1 0,-21 3 0,29-6-84,0 0 0,0 0 0,0-1 0,0 0 0,0 0 0,1 0 0,-1 0 0,0-1 0,0 1 0,0-1 0,0 0 0,1 0 0,-1 0 0,0-1 0,1 1 0,-1-1 0,1 0 0,0 0 0,-6-4 0,8 4 42,-1 1 1,1-1-1,0 0 0,-1 0 0,1 0 1,0 0-1,0 0 0,0 0 0,-1-4 1,-1-27-416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18580,'5'-3'2080,"0"8"-1287,-5 5-345,-2 16 1736,-1 7-888,3 11-671,2 6-177,-1 6-232,4 0-16,1-5-72,0-7-88,2-10-456,-4-11-473,7-14 745,1-6-152,2-18-96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17604,'4'59'2768,"-4"86"1,-1-48-1818,31 502 2414,-26-579-3178,-4-20-182,0 0 0,0 0 0,0 0 0,0 0 0,0 0 0,0 0-1,0-1 1,0 1 0,0 0 0,0 0 0,0 0 0,0 0 0,0 0 0,0 0 0,0 0 0,0 0 0,0 0-1,0 0 1,0 0 0,0 0 0,0 0 0,1 0 0,-1 0 0,0 0 0,0 0 0,0 0 0,0-1-1,0 1 1,0 0 0,0 0 0,0 0 0,0 0 0,0 0 0,0 0 0,0 0 0,0 0 0,0 0-1,1 0 1,-1 0 0,0 0 0,0 0 0,0 0 0,0 0 0,0 1 0,0-1 0,0 0 0,0 0-1,0 0 1,0 0 0,2-36 260,-9-60-401,-3 0 1,-26-110-1,28 178-30,5 23 62,2 6 42,0 10-7,3 3 58,0 0 0,1 0 0,1 0 0,0 0 0,1-1 0,7 15 1,-8-19 13,1 1 1,1-1 0,-1 0 0,1 0-1,1-1 1,0 0 0,0 0 0,1 0-1,8 6 1,-13-12 4,0 0 0,0 0 0,0 0-1,1 0 1,-1-1 0,0 0 0,1 1-1,-1-1 1,0 0 0,1-1 0,-1 1 0,1-1-1,0 1 1,-1-1 0,1 0 0,-1-1 0,6 0-1,-3 0 4,-1-1-1,0 0 1,-1 0-1,1 0 1,0-1-1,0 1 1,-1-1-1,0 0 1,1 0-1,5-7 1,2-2 4,-2-1 0,1 0 1,-2-1-1,0 0 0,0-1 1,8-20-1,-3 1-188,14-54-1,-34 124 107,2-1 0,1 49 0,3-77 64,-4 67 89,2-34-97,0 0-1,3 0 1,6 45-1,-6-78-181,1 0 0,-1-1 1,1 1-1,1-1 0,2 7 0,-4-11 140,0 0 0,0-1-1,0 1 1,0-1 0,0 0-1,0 1 1,0-1 0,0 0-1,0 0 1,1 1 0,-1-1-1,1 0 1,-1 0 0,1 0-1,-1-1 1,1 1 0,-1 0-1,1-1 1,0 1 0,-1-1 0,1 1-1,0-1 1,-1 0 0,4 1-1,20-6-482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18228,'2'23'1792,"-8"12"-1264,-9 15-128,-5 10 1049,-5 12-745,-1 6-112,0 11-160,2 3-16,7-4-88,1-5-72,12-11-152,2-5-144,7-13-496,3-8-360,2-22 744,6-18-136,-4-24-112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65 19068,'-9'-38'2065,"3"15"-1473,1 20-288,3 6 2032,-1 11-2240,3 1-576,-3 3 416,3-1-112,-4 3-72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21261,'1'-5'224,"1"1"1,-1-1-1,1 0 1,0 1-1,0-1 1,0 1-1,1 0 1,-1-1-1,1 1 0,0 0 1,0 1-1,1-1 1,-1 1-1,1-1 1,0 1-1,5-4 1,-5 4-162,0 0 0,0 1 0,1-1-1,-1 1 1,1 0 0,-1 0 0,1 0 0,0 0 0,0 1 0,-1 0 0,1 0-1,0 0 1,0 1 0,0 0 0,10 0 0,-13 1-59,0-1 0,0 1 0,0 0 0,0 0 0,0 0 0,0 0 0,0 0 0,-1 1 0,1-1 0,0 0 0,-1 1 0,1-1 0,-1 1 0,1 0 0,-1-1-1,0 1 1,0 0 0,0 0 0,0 0 0,0 0 0,0 0 0,0 0 0,-1 0 0,2 4 0,-1 4-8,1-1-1,-1 1 1,-1 0 0,0 10-1,-2 23 6,-10 44 0,7-57 41,1 1 0,2-1 0,2 61 0,0-87-30,0-1 0,1 1 1,0-1-1,0 1 0,0-1 1,0 0-1,0 1 0,1-1 1,-1 0-1,1 0 0,0 0 1,0 0-1,4 4 0,-4-5 0,0-1 0,-1 0-1,1 1 1,0-1 0,0 0 0,0 0-1,0-1 1,0 1 0,0 0-1,0 0 1,0-1 0,0 0-1,0 1 1,0-1 0,1 0-1,-1 0 1,0 0 0,0 0 0,0 0-1,0-1 1,0 1 0,1-1-1,2 0 1,3-3 36,1 0 0,-1 0 0,-1-1 0,1 0 0,0 0 0,-1 0 0,0-1 0,0 0 0,-1-1 0,0 0 0,6-8 0,10-14 208,23-42 1,-45 71-256,9-15 102,0-1 0,-1 0 0,-1 0 1,0-1-1,-1 1 0,-1-2 0,-1 1 0,-1 0 1,3-25-1,-8 29-30,-5 11-23,6 3-51,0 0 1,0 0 0,0-1-1,0 1 1,1 0 0,-1 0-1,0 0 1,0 0 0,0 0-1,1 0 1,-1 1 0,1-1-1,-1 0 1,1 0 0,-1 2-1,0 0-2,0 0 0,0-1-1,1 1 1,-1 0 0,1 0-1,0 0 1,0-1 0,0 1-1,0 0 1,1 0 0,-1 0-1,1-1 1,-1 1 0,1 0-1,0 0 1,0-1 0,0 1-1,1-1 1,-1 1 0,0-1-1,1 1 1,0-1 0,0 0-1,-1 0 1,1 0 0,0 0 0,1 0-1,-1 0 1,4 2 0,-2-2 2,0 0 1,1 0 0,0 0 0,-1 0 0,1-1-1,0 1 1,0-1 0,0-1 0,0 1 0,0-1 0,0 1-1,0-2 1,0 1 0,0 0 0,0-1 0,7-2 0,4-2 2,-1-1 0,1-1 1,-2 0-1,1-1 0,-1 0 1,0-2-1,16-13 1,-13 9-4,-1-1 1,0-1 0,-1-1-1,24-34 1,-35 45-11,-1 0 1,0 0 0,0 0-1,0 0 1,3-11-1,-6 16 8,1 1 1,-1-1-1,0 0 0,0 0 0,0 0 0,0 0 0,0 0 0,0 0 0,0 1 0,0-1 1,0 0-1,0 0 0,0 0 0,-1 0 0,1 0 0,0 0 0,-1 1 0,1-1 1,0 0-1,-1 0 0,1 1 0,-1-1 0,1 0 0,-1 0 0,0 1 0,1-1 1,-1 1-1,0-1 0,1 0 0,-1 1 0,0 0 0,0-1 0,1 1 0,-1-1 1,0 1-1,0 0 0,0-1 0,1 1 0,-1 0 0,0 0 0,0 0 0,0 0 0,0 0 1,0 0-1,0 0 0,0 0 0,1 0 0,-1 0 0,0 0 0,-1 1 0,-6 0-8,1 1-1,0 0 0,0 0 0,0 0 0,0 1 0,0 0 0,1 0 1,-1 1-1,1 0 0,0 0 0,0 1 0,0-1 0,1 1 0,-6 6 1,-2 2-7,2 1 1,0 0-1,0 0 1,-15 29-1,21-31 16,-1 0 0,2 0-1,-1 0 1,2 1 0,0 0 0,0 0 0,1 0-1,1 0 1,0 24 0,1-30-45,0 0 0,1 0 0,0 0 0,1 0 0,-1 0 0,1 0 0,1 0 0,-1-1 0,1 1 0,0-1 0,1 1 0,0-1 0,0 0 0,0 0 0,0-1 0,1 0 0,0 1 0,0-1 1,8 5-1,-10-8 0,0 1 0,1-1 0,-1-1 1,1 1-1,-1 0 0,1-1 0,-1 0 1,1 0-1,0 0 0,0 0 1,0-1-1,-1 1 0,1-1 0,0 0 1,0 0-1,0 0 0,0-1 0,-1 1 1,1-1-1,0 0 0,0 0 1,-1 0-1,1-1 0,0 1 0,-1-1 1,5-3-1,20-21-362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22685,'10'-8'2192,"-2"3"-1480,-5 4-335,0 1 1423,6 0-1648,5 1 64,-2 1-96,-4-2-280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9 629 17148,'-8'3'1523,"14"-5"-611,21-5-68,756-192 3793,704-163-4464,-1423 348-172,115-22-20,-144 31 1,1 1 0,68 2 0,-101 2 15,0 0 0,-1 0 0,1 0 0,-1 1 0,1-1 0,-1 1-1,1 0 1,-1 0 0,1 0 0,-1 0 0,0 0 0,1 0 0,-1 0 0,0 1-1,0-1 1,0 1 0,0 0 0,0 0 0,2 2 0,-4-3-36,1 1 1,0 0 0,-1-1-1,1 1 1,-1 0 0,0-1-1,1 1 1,-1 0 0,0 0-1,0 0 1,0-1 0,0 1-1,0 0 1,-1 0 0,1-1-1,0 1 1,-1 0 0,0-1-1,1 1 1,-1 0 0,0-1-1,0 1 1,0-1 0,0 1-1,0-1 1,-2 3 0,2-3 10,1 0 0,-1 0 0,0 0-1,0 0 1,0 0 0,0 0 0,0 0 0,0 0 0,0-1 0,0 1 0,0 0 0,0-1-1,-2 1 1,-2-4-225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18484,'0'-12'2440,"-1"21"-2095,1 20 1095,3 12-600,9 16-392,3 7-144,5 14-248,2 4-40,4 2-8,-2-5-48,-4-10-224,0-8-152,-9-13-568,-2-10-24,-12-23 720,-6-8-225,-13-15-151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134 456 13355,'-28'-30'936,"14"16"-534,0-1 0,0-1-1,2 0 1,0 0 0,0-1 0,-9-21 0,19 33-231,1 0 1,0 0 0,0 0-1,0 0 1,1 0-1,-1 0 1,1 0 0,0-1-1,1 1 1,-1 0-1,1 0 1,0 0 0,0 0-1,1 0 1,-1 0-1,1 1 1,0-1 0,0 0-1,1 1 1,0 0 0,-1-1-1,2 1 1,-1 0-1,6-6 1,5-4 112,1 0 0,0 2-1,1-1 1,32-17 0,-25 17-190,1 1-1,0 1 1,0 1 0,1 1 0,1 2 0,0 0-1,0 2 1,0 0 0,0 2 0,28 0-1,-36 3-84,-1 1-1,1 0 1,-1 1 0,1 1-1,-1 1 1,0 0-1,0 1 1,0 1-1,-1 1 1,1 0-1,-2 1 1,1 0-1,-1 2 1,-1 0 0,27 23-1,-37-29 2,1 1 0,-1-1 0,-1 1 1,1 0-1,0 1 0,-1-1 0,0 0 0,-1 1 0,3 7 0,-3-9 7,-1 0 0,-1 0-1,1 0 1,0 0 0,-1 0 0,0 1-1,0-1 1,0 0 0,-1 0 0,1 0-1,-1 1 1,0-1 0,0 0-1,-4 7 1,0 0 37,-1-1 0,-1 0 1,1 0-1,-2 0 0,0-1 0,0 0 0,0 0 0,-11 7 0,-81 59 425,90-69-433,-194 118-410,183-115-959,21-10 1300,0 1 1,0 0-1,0 0 0,1 0 0,-1 0 0,0 0 0,0 0 0,0 0 0,0 0 0,0 0 0,0 0 0,0-1 0,0 1 0,0 0 0,0 0 0,0 0 0,0 0 1,0 0-1,0 0 0,0 0 0,0 0 0,0 0 0,0-1 0,0 1 0,-1 0 0,1 0 0,0 0 0,0 0 0,0 0 0,0 0 0,0 0 0,0 0 0,0 0 0,0 0 1,0 0-1,0 0 0,0 0 0,0-1 0,0 1 0,0 0 0,-1 0 0,1 0 0,0 0 0,0 0 0,0 0 0,0 0 0,0 0 0,0 0 0,0 0 0,0 0 0,0 0 1,-1 0-1,1 0 0,0 0 0,0 0 0,0 0 0,0 0 0,0 0 0,0 0 0,0 0 0,0 0 0,0 0 0,0 1 0,-1-1 0,1 0 0,0 0 0,0 0 0,25-23-1511,4 4 502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22 228 16932,'5'87'3680,"30"156"1,-33-233-3559,-2-6-51,1-1 1,-1 1-1,1-1 1,0 0-1,1 1 1,-1-1-1,3 5 1,-4-8-64,0 1 1,0-1 0,0 0 0,0 0-1,0 0 1,0 0 0,0 0 0,0 0-1,0 0 1,0 1 0,1-1 0,-1 0 0,0 0-1,0 0 1,0 0 0,0 0 0,0 0-1,0 0 1,0 0 0,0 0 0,0 0-1,0 1 1,1-1 0,-1 0 0,0 0-1,0 0 1,0 0 0,0 0 0,0 0-1,0 0 1,0 0 0,1 0 0,-1 0-1,0 0 1,0 0 0,0 0 0,0 0-1,0 0 1,0 0 0,1 0 0,-1 0-1,0 0 1,0 0 0,0 0 0,0 0 0,0-1-1,0 1 1,0 0 0,1 0-1,1-8 250,0-15 60,-3-8 36,-2-1-1,-12-57 0,-25-61-6,35 130-331,3 13-23,1 0 0,-1 0 0,-1 0 0,1 0 0,-7-12 0,24 40-36,-9-13 31,1 1 1,0-1-1,0 0 1,15 13 0,-20-20 14,1 1 0,-1-1 0,0 1 0,1-1 0,-1 0 0,1 0 1,0 0-1,-1 0 0,1 0 0,0 0 0,-1-1 0,1 0 0,0 1 1,0-1-1,0 0 0,-1 0 0,1 0 0,0-1 0,0 1 0,-1-1 1,1 0-1,0 1 0,0-1 0,2-2 0,1 0 12,1-1-1,-1-1 1,0 1-1,0-1 1,-1 0-1,1 0 1,-1-1-1,0 1 1,-1-1 0,1 0-1,4-10 1,3-6 23,-1 1 1,9-29 0,10-54-70,-26 94-24,-2 11-10,-1 16-46,-1-7 92,18 216-53,-13-196 147,0 0-1,2 0 1,2-1 0,0 0-1,20 41 1,-24-62-71,-1 0 1,1-1 0,0 1-1,1-1 1,0 0 0,0 0 0,0-1-1,11 8 1,-15-12-65,0-1-1,0 1 1,0-1-1,0 0 1,0 0-1,0 0 1,0 0 0,1 0-1,-1-1 1,0 1-1,1-1 1,-1 1-1,0-1 1,1 0 0,-1 0-1,1 0 1,-1 0-1,0-1 1,1 1-1,-1 0 1,0-1 0,1 0-1,-1 1 1,0-1-1,0 0 1,1 0-1,-1-1 1,0 1 0,0 0-1,0-1 1,-1 1-1,1-1 1,0 1-1,0-1 1,-1 0 0,1 0-1,1-3 1,4-5-66,-1 0-1,-1 0 1,0 0 0,0 0 0,-1-1 0,-1 0-1,5-19 1,2-41-558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20092,'-1'13'1953,"-1"7"-1465,2-1-256,0 1 1528,11 5-2024,9-1-424,4 1 632,1-4-136,7 7-128</inkml:trace>
  <inkml:trace contextRef="#ctx0" brushRef="#br0" timeOffset="1">485 362 18612,'-1'0'137,"1"0"0,-1 0-1,0 0 1,0 0 0,0 0 0,0 0 0,0 0 0,1 1-1,-1-1 1,0 0 0,0 1 0,0-1 0,1 0-1,-1 1 1,0-1 0,-1 2 0,-1-1 123,-8 6 109,-1 1 1,1 0-1,0 0 0,0 1 1,1 0-1,1 1 1,-1 0-1,1 1 0,1 0 1,-8 12-1,4-3-194,1 1 0,1 0 0,0 0 0,2 1 0,-7 24 0,11-30-76,1-1 0,0 1 0,0 22 0,3-33-93,0-1-1,0 1 1,0 0 0,1-1 0,-1 1-1,1 0 1,0-1 0,1 1 0,-1-1-1,1 0 1,0 1 0,0-1 0,0 0 0,0 0-1,6 6 1,-6-8-61,0-1 1,0 1-1,0-1 1,0 1-1,1-1 1,-1 0-1,1 0 1,-1 0-1,1 0 0,-1-1 1,1 1-1,-1-1 1,1 1-1,-1-1 1,1 0-1,0 0 0,-1 0 1,1 0-1,0 0 1,-1-1-1,1 1 1,-1-1-1,1 0 0,2-1 1,5-1-56,0-1 0,-1-1-1,0 0 1,16-10 0,-9 3-34,-1-1 1,0 0-1,16-19 0,2-9-312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25 174 18572,'-1'1'123,"-1"-1"-1,1 1 1,-1 0-1,1 0 1,-1 0 0,1 0-1,-1 0 1,1 0 0,0 0-1,0 1 1,-1-1-1,1 0 1,0 1 0,0-1-1,0 1 1,0-1 0,1 1-1,-2 1 1,2-1-44,0-1 0,0 0 0,0 0 0,0 1 0,0-1 0,0 0 1,0 1-1,1-1 0,-1 0 0,0 0 0,1 0 0,-1 1 0,1-1 0,0 0 0,-1 0 1,1 0-1,0 0 0,-1 0 0,2 1 0,2 2 44,0 0 0,0-1 0,1 1 0,-1-1 0,1 0-1,0 0 1,0 0 0,0-1 0,10 4 0,-1-3-61,1 0 0,0-1-1,0 0 1,0-2 0,0 1 0,0-2-1,0 0 1,0-1 0,0 0 0,27-8-1,-26 5-39,1-1-1,-1-1 0,0 0 0,-1 0 0,0-2 0,0 0 0,-1-1 1,0 0-1,15-15 0,-24 19 7,1-1 0,-1 1-1,0-1 1,-1 0 0,0-1 0,0 1 0,0-1-1,-1 1 1,0-1 0,2-9 0,-5 15-18,1-1 1,-1 1 0,1 0-1,-1 0 1,0 0 0,0-1-1,1 1 1,-2 0-1,1 0 1,0-1 0,0 1-1,-1 0 1,1 0 0,-1 0-1,0-1 1,0 1-1,1 0 1,-1 0 0,-1 0-1,1 0 1,0 1 0,0-1-1,-1 0 1,1 0-1,-1 1 1,1-1 0,-1 1-1,0-1 1,0 1 0,0 0-1,1 0 1,-1 0-1,0 0 1,-1 0 0,1 0-1,0 0 1,0 1 0,0-1-1,0 1 1,-1-1-1,-2 1 1,0 0 5,0 0-1,0 0 0,0 1 1,0-1-1,0 1 1,0 1-1,0-1 1,0 0-1,0 1 1,1 0-1,-1 0 1,1 1-1,0-1 1,-1 1-1,1 0 0,-4 4 1,-4 4 34,0 0 1,1 0-1,-19 25 0,18-18 4,0 0 1,1 1-1,1 0 0,0 1 0,2 0 1,1 1-1,0-1 0,1 1 0,1 1 1,2-1-1,0 1 0,1-1 0,1 1 0,2 25 1,-1-41-94,1 0 0,1 0 0,-1 0 0,1-1 0,0 1 0,0-1 0,0 1 0,1-1 0,0 0 0,0 0 0,0 0 0,1 0 0,0 0 0,5 4 0,-6-6-9,0-1 0,0 1 0,0-1 0,1 0 0,-1 0 0,1 0 0,-1-1 0,1 1 0,0-1-1,0 0 1,-1 0 0,1 0 0,0-1 0,0 1 0,0-1 0,0 0 0,0 0 0,0 0 0,0-1 0,0 1 0,0-1 0,4-1 0,0-1-38,1 0 1,0-1-1,15-8 0,29-25-366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19308,'0'12'2065,"3"2"-1425,9-5-272,7-1 1048,16-8-648,3-5-368,13-10-1168,5-5 792,7-8-144,-2-5-144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 21285,'-5'-2'176,"1"1"1,-1 0 0,0 0 0,0 0 0,1 1 0,-1 0 0,0 0 0,0 0 0,0 0 0,1 1 0,-1-1 0,0 1 0,1 1-1,-1-1 1,0 1 0,1-1 0,0 1 0,-5 3 0,-2 1-25,1 0 0,0 0-1,1 1 1,0 0 0,0 1-1,-11 11 1,13-10-128,0 0-1,1 1 0,0 0 1,0 0-1,1 0 1,0 0-1,1 1 0,0 0 1,-3 15-1,6-21-21,1-1 1,-1 1-1,1 0 0,0 0 0,0 0 1,0 0-1,1 0 0,-1-1 0,1 1 1,3 8-1,-3-10 0,0 0 1,1 0-1,-1-1 0,1 1 1,0-1-1,0 1 1,0-1-1,0 0 0,0 0 1,1 1-1,-1-1 1,1-1-1,-1 1 0,1 0 1,0-1-1,-1 1 0,1-1 1,3 1-1,0 0-1,0 0-1,0-1 0,0 0 0,0 0 1,1 0-1,-1-1 0,0 0 1,0 0-1,0-1 0,10-1 1,-5-1-3,1 0 1,-1-1 0,-1 0 0,1-1 0,11-7 0,2-3 2,-1-1 0,0-1 0,36-36 1,-47 42 6,-1 0 0,1-2 1,-2 1-1,0-1 1,16-28-1,-31 51 16,-1 4-8,-1 0 0,-4 20-1,9-29-7,1-1 0,0 0-1,1 0 1,-1 1-1,1-1 1,0 1 0,0-1-1,0 0 1,0 1 0,1-1-1,0 0 1,0 1-1,0-1 1,2 6 0,-1-8 1,-1 0 0,1 0 1,0 0-1,-1-1 1,1 1-1,0 0 1,0-1-1,0 1 0,0-1 1,0 0-1,1 1 1,-1-1-1,0 0 1,1 0-1,-1-1 0,1 1 1,-1-1-1,0 1 1,1-1-1,-1 0 1,1 1-1,4-2 0,5 1 28,1-1-1,-1 0 1,15-4-1,2-2 35,42-17 0,-53 16-83,1 1 0,1 1 0,-1 1 1,1 0-1,26-1 0,-44 5 3,-1 1 0,0 0 0,0 0 0,0 0 1,0 0-1,0 0 0,0 0 0,1 1 0,-1-1 0,0 0 0,0 0 0,0 1 0,0-1 0,0 1 0,0-1 1,0 1-1,0 0 0,0-1 0,0 1 0,-1 0 0,1-1 0,0 1 0,0 0 0,0 0 0,-1 0 0,1 0 1,0 0-1,-1 0 0,1 0 0,0 2 0,0 1-109,-1 0 1,1 1-1,-1-1 1,1 1-1,-1-1 0,-1 7 1,0 14-1270,1-25 1321,0 1 1,0-1-1,1 1 0,-1-1 0,0 1 0,0-1 0,0 1 1,0-1-1,1 1 0,-1-1 0,0 1 0,0-1 0,1 0 1,-1 1-1,0-1 0,1 1 0,-1-1 0,0 0 0,1 1 1,-1-1-1,0 0 0,1 0 0,-1 1 0,1-1 1,-1 0-1,1 0 0,-1 1 0,1-1 0,-1 0 0,1 0 1,-1 0-1,1 0 0,-1 0 0,1 0 0,-1 0 0,1 0 1,-1 0-1,1 0 0,-1 0 0,1 0 0,-1 0 0,1-1 1,23-9-899,-21 9 803,21-12-677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18388,'18'-4'3035,"-4"-2"-2630,-1-1 0,0-1 0,-1 0 0,0 0 0,0-1 0,0-1 0,-1 0 0,12-15 0,-7 6-304,-1 0 0,-2-1 0,0 0 0,14-31 0,-18 32-28,0-1 0,-2 0-1,5-21 1,-10 34-51,-1 0 1,0 0 0,0 0-1,0 0 1,-1 0-1,0 0 1,0 0 0,-1 0-1,0 0 1,0 1-1,-1-1 1,0 0 0,-3-7-1,5 12-16,-1 1 0,1-1 0,-1 1 0,0-1 0,0 1-1,1-1 1,-1 1 0,0 0 0,0 0 0,0-1 0,0 1 0,-1 0-1,1 0 1,0 0 0,0 0 0,-1 0 0,1 1 0,0-1 0,-1 0-1,1 0 1,-1 1 0,1-1 0,-1 1 0,1 0 0,-1-1 0,1 1-1,-1 0 1,0 0 0,1 0 0,-1 0 0,1 0 0,-1 0 0,0 0-1,1 1 1,-1-1 0,1 0 0,-1 1 0,1 0 0,-1-1 0,1 1-1,0 0 1,-1 0 0,1-1 0,-3 3 0,-2 3 14,-1-1 1,1 1 0,0 0-1,1 0 1,-1 1-1,1-1 1,-6 13-1,-2 6-4,1 1 0,1 0 0,1 1 0,2 0 0,0 0 0,-3 31 0,6-20 33,1 0 1,2 1-1,6 75 1,-3-103-32,0 0 0,1-1 0,0 1 0,1 0 0,0-1 1,1 0-1,0 1 0,11 17 0,-12-24-26,-1-1 1,1 0-1,-1 1 0,1-1 0,0 0 1,1-1-1,-1 1 0,0-1 0,1 1 1,-1-1-1,1 0 0,0 0 1,0 0-1,0-1 0,0 1 0,0-1 1,0 0-1,0 0 0,0-1 0,0 1 1,0-1-1,1 0 0,-1 0 1,0 0-1,0-1 0,5 0 0,2-2-176,-1 0 0,0 0 0,0-1 0,0 0 0,0-1-1,0 0 1,-1 0 0,15-12 0,-7 2-22,1 0 0,-2-1 1,17-20-1,8-20-317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 17260,'11'97'3897,"34"587"1510,-29-412-3854,-14-240-1421,8 94 123,-8-106-353,2-1 1,0 1-1,1-1 0,9 20 0,-8-28-123,-2-15 13,-2-18 3,-6-50-177,-4 0 1,-25-109 0,8 53-156,12 54 233,-5-21-574,-8-155 1,25 243 815,1 0 0,0 0-1,1 0 1,0 0 0,0 1-1,0-1 1,1 0 0,0 1 0,0-1-1,1 1 1,-1-1 0,2 1 0,-1 0-1,1 0 1,-1 1 0,1-1 0,1 1-1,5-6 1,95-104-1669,-87 92 1528,0-2-1,-2 0 1,17-32 0,15-58 286,-18 43 547,-23 59-228,-6 13-392,-1 0 1,0 0 0,0 0-1,0-1 1,0 1 0,0 0 0,0 0-1,0 0 1,0 0 0,1 0-1,-1 0 1,0 0 0,0 0 0,0 0-1,0 0 1,0 0 0,0 0-1,0 0 1,1 0 0,-1 0-1,0 0 1,0 0 0,0 0 0,0 0-1,0 0 1,0 0 0,0 0-1,1 0 1,-1 0 0,0 0-1,0 0 1,0 0 0,0 0 0,0 1-1,0-1 1,0 0 0,0 0-1,1 0 1,-1 0 0,0 0 0,0 0-1,0 0 1,0 0 0,0 0-1,0 1 1,0-1 0,0 0-1,4 22 589,-5 44 265,-3-1-1,-3 0 1,-17 74 0,0 0 12,16-72-560,2 0-1,4 0 1,9 104 0,-1-118-229,2 0 0,3 0 1,3-1-1,37 96 0,-51-146-84,15 32 70,0 0 0,23 35 0,-36-67-62,-1 0 0,1 1 0,0-1 0,-1 0 0,1 0 0,0 0 1,3 2-1,-5-4-9,1 0 0,-1 0 0,0 1-1,0-1 1,1 0 0,-1 0 0,0 0 0,0 0 0,0 0 0,1 0 0,-1 0 0,0 0 0,0 0 0,1 0 0,-1 0 0,0 0 0,0 0 0,1 0 0,-1 0 0,0 0 0,0 0 0,1 0-1,-1 0 1,0 0 0,0 0 0,1 0 0,-1-1 0,0 1 0,0 0 0,0 0 0,1 0 0,-1-1 0,4-15 55,-5-2-55,-1 0 0,0 0 0,-2 0-1,-6-22 1,-1-4-83,-52-209-835,-4-18-844,62 247 1486,5 24 271,0 0-1,0 0 0,0 0 0,0 0 0,0 0 1,0-1-1,0 1 0,0 0 0,0 0 0,0 0 1,0 0-1,0 0 0,0 0 0,0 0 0,0-1 1,0 1-1,0 0 0,0 0 0,0 0 0,0 0 0,0 0 1,0 0-1,0 0 0,1 0 0,-1-1 0,0 1 1,0 0-1,0 0 0,0 0 0,0 0 0,0 0 1,0 0-1,0 0 0,0 0 0,1 0 0,-1 0 0,0 0 1,0 0-1,0 0 0,0 0 0,0 0 0,0 0 1,0 0-1,1-1 0,-1 1 0,0 0 0,0 1 1,0-1-1,9 3-58,11 13 88,-15-13-38,4 4 24,1-1 1,-1 0 0,1-1-1,0 0 1,1 0-1,-1-1 1,1-1 0,20 5-1,-24-7 11,0 0 0,-1-1 0,1 1 0,0-2 1,0 1-1,0-1 0,0 0 0,0 0 0,0-1 0,-1 0 0,1 0 0,-1 0 0,1-1 0,-1 0 0,10-6 1,-5 0 47,1 0 0,-1-1 0,-1 0 0,0-1 0,-1 0 0,0-1 0,0 1 0,-1-2 0,8-16 0,-8 12 49,0-1 0,-1 0 1,0-1-1,-2 0 0,0 0 1,2-26-1,-6 38-73,-1 0 0,0 0-1,0 0 1,0 0 0,-3-11 0,3 17-42,0 0 0,0 0-1,-1 0 1,1 0 0,0 0 0,0 0 0,-1 1-1,1-1 1,-1 0 0,1 0 0,0 0 0,-1 1-1,0-1 1,1 0 0,-1 1 0,1-1 0,-1 0-1,0 1 1,1-1 0,-1 1 0,0-1 0,0 1-1,0-1 1,1 1 0,-1-1 0,0 1 0,0 0-1,0 0 1,0-1 0,0 1 0,0 0-1,1 0 1,-1 0 0,0 0 0,0 0 0,0 0-1,0 0 1,0 0 0,0 1 0,0-1 0,0 0-1,1 0 1,-1 1 0,0-1 0,0 0 0,0 1-1,1-1 1,-1 1 0,0-1 0,0 1 0,1 0-1,-1-1 1,0 2 0,-6 3 3,1 1 1,0-1-1,0 1 0,1 1 1,0-1-1,0 1 0,0 0 1,1 0-1,0 1 1,-5 14-1,-2 6-3,-12 50 1,16-43 22,-7 62 0,13-78-40,0 0 1,2 0-1,0 1 0,7 34 0,-7-50-37,-1 0 0,1-1 1,1 1-1,-1 0 0,0 0 0,1-1 1,0 1-1,0-1 0,0 1 0,0-1 1,1 0-1,-1 0 0,1 0 0,0 0 1,6 4-1,-8-6 22,0 0 1,1-1-1,0 1 1,-1 0-1,1-1 1,-1 0-1,1 1 0,0-1 1,-1 0-1,1 0 1,0 0-1,-1 0 1,1 0-1,0 0 0,2-1 1,-1 0 11,0 0 0,0 0 0,0 0 0,0-1 0,0 1 0,-1-1 0,1 0 0,0 0 0,-1 0 0,4-3 0,26-34-263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18996,'-9'2'613,"0"1"0,1 0 0,-1 0 0,1 0 0,-1 1 0,1 1 0,0-1 0,1 1 0,-12 10 0,10-7-334,0 1-1,0 1 0,1-1 1,0 1-1,1 0 0,-11 19 1,12-18-274,1 0 0,0 0 0,1 1 0,0-1 0,1 1 0,0 0 0,1 0 1,0 0-1,1 0 0,0 1 0,1-1 0,0 0 0,1 0 0,1 0 0,4 18 0,-6-26-11,1-1-1,0 0 0,1 0 0,-1 0 0,0 0 1,1 0-1,-1 0 0,1 0 0,0 0 0,0-1 1,0 1-1,1-1 0,-1 1 0,0-1 0,1 0 1,0 0-1,-1 0 0,1 0 0,0-1 0,0 1 1,0-1-1,0 1 0,0-1 0,0 0 0,1 0 1,-1-1-1,0 1 0,0-1 0,1 1 1,-1-1-1,0 0 0,1 0 0,-1-1 0,0 1 1,1-1-1,-1 1 0,0-1 0,0 0 0,0 0 1,4-2-1,5-4-212,-1 1 1,0-2 0,-1 1-1,1-2 1,-1 1-1,-1-1 1,15-18-1,-1-2-454,30-51 0,-11 2 137,-2-9-219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19924,'-7'68'1242,"3"1"0,3 0 0,10 96 0,-1-101-844,4 0-1,2-1 0,38 105 1,27 32-258,-69-179-144,-20-52-414,-9-3 113,-1 1 1,-2 1-1,-1 1 0,-2 1 0,-46-43 0,-155-116 60,206 174 347,15 11-15,-1 0 1,1 0-1,0-1 1,1 0-1,-1 0 1,-6-8-1,11 12-69,0 0 1,-1 1-1,1-1 0,0 0 1,0 1-1,-1-1 0,1 0 1,0 1-1,0-1 0,0 0 1,0 0-1,0 1 0,0-1 1,0 0-1,0 1 0,0-1 1,0 0-1,0 0 0,0 1 1,1-1-1,-1 0 0,0 1 1,1-1-1,-1 0 0,1 0 0,0 0 10,1-1 0,-1 1 0,1 0-1,0 0 1,-1 0 0,1 0-1,0 0 1,0 0 0,0 0-1,0 1 1,0-1 0,0 1-1,3-1 1,27-4-87,1 2 0,50 1 0,13 0 292,-89 1-209,20-1-28,1 0-1,-1-3 1,32-8 0,-41 6-41,29-15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6653 727 10898,'-20'-16'787,"0"1"0,0 2 0,-2 0-1,-37-17 1,-27-17 728,-90-84 1128,132 94-2141,-2 2 0,-1 2 0,-68-36 0,55 42-383,-1 4 1,-108-28 0,-133-12-179,273 58 58,-860-104-72,626 99 43,-367 34 1,45 46-48,471-49 48,1 5 0,2 5 0,-118 49 0,112-28-9,2 5-1,-122 83 0,101-47-2,-151 135-1,80-35-21,-320 386-1,413-435 52,5 5-1,8 5 1,6 4 0,8 4 0,-72 186-1,125-261 14,4 3-1,4 0 1,-22 147-1,41-187 0,3 1 0,1-1 0,3 1 0,3 0-1,1-1 1,3 0 0,1 0 0,21 63-1,-20-87 1,1-1-1,1 0 0,2 0 1,0-1-1,2-1 0,19 24 1,-9-17 0,1-2-1,1-1 1,59 44 0,-16-22 1,3-3-1,1-3 1,156 63-1,258 53-303,-197-86-63,321 38 1,-398-87 262,0-9 0,278-16 1,183-74 324,-10-56-27,158-111-29,-633 168-55,-5-8 1,214-127-1,-296 143-26,-3-5 0,-3-4 0,-3-4 0,-4-4 0,-3-4-1,-5-4 1,119-169 0,-151 186 150,71-143 0,-93 157-58,-3-2 0,-3-1 0,16-72 0,-28 89-88,-2-1 0,-3 1 0,-1-1-1,-3 0 1,-4-53 0,-1 61-98,-2 2 1,-2-1-1,-1 1 1,-2 0-1,-1 1 1,-34-69-1,15 51-190,-2 0 1,-3 3-1,-2 0 0,-86-87 1,42 61-173,-175-127 0,34 62 19,-19 1-119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1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836 129 6385,'-21'0'395,"0"1"-1,1 1 0,-1 0 1,0 2-1,1 0 0,0 1 1,0 2-1,0 0 0,0 0 1,1 2-1,1 1 0,-24 15 1,9-2-261,2 2 0,0 1 0,2 1 0,0 2 0,2 0 0,2 2 0,0 1 0,3 1 1,0 1-1,2 1 0,2 1 0,-14 38 0,-2 19-131,4 1 0,-32 172 0,6 204-15,36-169 12,14 1-1,36 339 1,-15-512 0,35 144 0,-29-193 0,2-2 0,68 147 0,401 669 7,-468-853-34,3 0 0,60 71 0,-76-100 12,1-1 0,0 0 0,1 0 0,1-1 0,0-1-1,0 0 1,0-1 0,1-1 0,0 0 0,1-1-1,0 0 1,16 2 0,-15-4 13,-1-1-1,1-1 1,0-1 0,0 0-1,0-1 1,-1-1 0,1-1-1,0 0 1,-1-1-1,1-1 1,-1 0 0,0-2-1,0 1 1,-1-2 0,0 0-1,0-1 1,23-16-1,-1-5 47,-1-1 0,-1-2 0,-2-1 0,-2-2 0,45-62 0,-40 42 40,-2-2 0,-3-1 0,33-88 0,-27 43 91,31-140 0,-2-106 130,-9-70-159,5-847-1,-85 794-124,-44 7 31,47 380-22,-3 2-1,-44-106 1,48 144 3,-3 1 0,-2 0 0,-1 2 0,-3 0 0,-46-54 0,58 78-16,-2 0 0,0 1 1,-1 1-1,0 1 0,-1 0 0,-1 2 0,0 0 0,-34-14 0,41 21-44,-1 1-1,1 1 0,-1 0 1,0 1-1,0 1 0,0 0 1,0 1-1,0 1 1,0 0-1,0 1 0,0 1 1,0 0-1,0 1 0,0 0 1,-15 7-1,8-1-213,1 0 0,0 2 0,1 0 1,-37 29-1,24-14 9,-54 58 0,14-1-196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8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81 11827,'-12'5'829,"-7"2"1012,32-11-493,8-2-1225,0 2 0,1 0 0,-1 1 1,1 2-1,-1 0 0,1 1 0,22 3 0,-32-2-111,35 0 1,90-11 0,47-19-6,-8 1 130,-107 20-389,-70 18-35,-3-1 169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2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35 11899,'-2'-3'186,"0"1"0,-1-1 0,1 0 0,-1 1 0,0-1 0,0 1 1,0 0-1,0 0 0,0 0 0,0 0 0,-1 1 0,1-1 1,-1 1-1,1 0 0,-1 0 0,-4-1 0,3 2-87,0 0-1,0 0 1,0 0-1,0 1 1,1 0-1,-1 0 0,0 0 1,1 0-1,-1 1 1,1-1-1,-6 4 1,-4 3-53,1 1 0,0 0 0,0 1-1,1 1 1,0 0 0,-15 18 0,5-1-20,1 0-1,1 2 1,2 1 0,1 0-1,1 1 1,-22 67-1,14-20 52,-24 155 1,36-147-58,3 0 1,5 0 0,3 1 0,20 167 0,-8-191-28,2-1 1,3 0 0,2-1-1,4-1 1,2 0 0,2-2-1,47 75 1,-31-69-11,56 66 1,-70-97 6,2-2 1,2 0 0,49 37-1,-68-59 5,0-1-1,1-1 0,0 0 0,25 10 1,-33-16 16,0 0-1,0 0 1,0-1 0,1 0 0,-1 0 0,0 0 0,0-1 0,1 1 0,-1-2 0,0 1-1,1-1 1,-1 0 0,0 0 0,11-4 0,-5 0 48,-1-2 0,0 1 0,-1-1 1,1-1-1,-1 0 0,-1 0 0,1-1 0,-2 0 0,1-1 1,-1 0-1,9-14 0,3-7 186,-2-2-1,26-61 1,-19 29 15,-4-1 0,-2 0-1,-3-2 1,-3 0 0,-3-1-1,2-117 1,-13 103-173,-4 0 0,-3 0 0,-4 1 0,-4 0 0,-32-100-1,31 131-191,-1 1-1,-3 1 0,-2 1 0,-51-80 1,57 105-49,0 1 0,-2 0 0,0 1 1,-29-23-1,32 31-32,-1 1-1,1 1 0,-2 1 1,1 0-1,-2 1 1,-34-11-1,15 10-120,0 3-1,-1 1 1,0 2 0,-42 0-1,73 4 250,-64-3-397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5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2 304 13955,'0'0'19,"0"0"0,0 0 0,0 0 0,0 0 0,-1 0 0,1 0 0,0 1 0,0-1 0,0 0 0,0 0 0,0 0 0,0 0 0,0 0 0,0 0 0,0 1 0,-1-1 0,1 0 0,0 0 0,0 0 0,0 0 0,0 0 0,0 1 0,0-1 0,0 0 0,0 0 0,0 0 0,0 0 0,0 1 0,0-1 0,0 0 0,0 0 0,0 0 0,0 0 0,1 0 0,-1 1 0,0-1 0,0 0 0,0 0 0,0 0 0,0 0 0,0 0 0,0 0-1,0 1 1,0-1 0,1 0 0,-1 0 0,10 3 213,16-1-177,-25-2-24,58-4 89,0-2 0,103-25 0,-69 12-83,455-69 25,7 48-44,-225 55-25,-2 24 17,-206-23 4,690 74 235,5-40-27,142-41-184,2-24-18,-697 9-2,521 4 82,255-8 20,-213-17-94,-622 20-20,736-39 60,-89-12 15,-582 46-63,417 3 41,-61 27 471,-170 16 158,-353-22-647,-2-4 35,136-7-1,-161-8-34,141-31 1,-135 21-36,16-2 106,120-7-1,-114 14 77,-95 7 222,-9 5-393,1-1 1,-1 1-1,0 0 0,1-1 1,-1 1-1,1 0 1,-1-1-1,1 1 1,-1 0-1,1 0 1,-1-1-1,0 1 0,1 0 1,-1 0-1,1 0 1,0 0-1,-1 0 1,1 0-1,-1 0 1,1 0-1,0 0 0,0 0-2,1 0 0,-1 0 0,1 0-1,-1 0 1,1 0 0,-1 0 0,1 0-1,-1-1 1,1 1 0,-1 0 0,1-1-1,2-1 1,-4 1 13,1 0 0,0 0 0,-1-1 0,1 1 0,-1 0 0,0-1 0,1 1 0,-1 0 0,0-1 0,0 1 0,0 0 0,0-1 1,0 1-1,0 0 0,0-1 0,-1-1 0,-5-29 66,-9-6 42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3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15646 278 7978,'-365'-38'3026,"-238"-18"-801,-1010 34-2148,2 117-300,-12 58 189,8 73-219,136 66 105,19 79 192,381-18 37,324-42-66,498-202-7,-505 244 8,25 42 0,508-262 7,-223 171-1,136-56 5,226-169-16,-108 121 1,27 12-13,133-158 6,3 2 0,-33 69 1,51-88 6,2 0 0,1 1 0,2 1 0,-11 65 0,19-74 7,1 1 0,2 0 0,1 0 0,1 0 0,1 0 0,13 55 0,-4-46 6,1-1 0,2-1 0,2 0 0,22 39 0,-6-22 17,74 97 0,-63-101-45,2-2 1,3-1-1,2-3 0,109 76 1,-75-67-59,3-4 0,156 66 0,-121-70-64,2-5 0,138 25 0,266 21-383,-124-46 515,2-18 0,501-36-1,801-202 118,-103-155-205,-196-61 116,-1081 324-6,2713-1036 431,-1207 272 486,-1159 477-635,-46-58-148,-526 365-112,-3-5 0,-5-4 0,-5-4 0,111-158 0,-158 192-16,-4-1 0,-2-2 0,-4-1-1,-3-2 1,-2-1 0,-4-2 0,25-136 0,-42 170-54,-2 0 1,-1-1-1,-2 1 0,-8-82 1,3 103 0,0-1 0,-2 1 0,0 0 0,-1 1 0,-1-1 0,-1 1 0,-1 1 0,0-1 0,-2 2 0,0-1 0,-1 1 0,-13-15 0,9 16 5,-1 0 1,0 1-1,-28-18 0,-73-38-77,114 69 87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38 17444,'1'-1'83,"-1"0"1,1 0-1,-1 0 0,1 0 1,-1 0-1,0 0 0,0 0 1,0 0-1,1 0 1,-1 0-1,0 0 0,0 0 1,0 0-1,0-1 1,-1 1-1,1 0 0,0 0 1,0 0-1,-1 0 1,1 0-1,-1 0 0,1 0 1,0 0-1,-1 0 1,0-1-1,-1 1-1,1 0 1,-1 0-1,1 0 1,-1 0-1,1 1 1,-1-1-1,1 0 1,-1 1-1,0-1 0,1 1 1,-1-1-1,0 1 1,1 0-1,-3-1 1,-5 1 104,1 0 0,0 1 0,0 0 0,-1 0 0,-14 4 0,0 3-74,0 0 0,-23 12 0,38-15-81,-1 0 0,1 0 0,0 0 0,0 1 0,0 0-1,1 1 1,0 0 0,-7 8 0,13-13 9,0-1 1,0 1-1,0 0 1,0-1-1,0 1 0,0 0 1,1 0-1,-1 0 1,1 0-1,-1 0 1,1 0-1,0 0 1,-1 3-1,-17 16 1675,15-16-1581,1 0 0,-1 1 0,1-1 0,0 1 0,1-1 0,-1 1 0,1 0 0,0 0 0,0 7 0,2 59 51,-1-54-127,0-14-66,0-1-1,1 1 1,-1 0-1,1 0 1,0 0 0,0 0-1,0 0 1,0-1-1,1 1 1,-1 0-1,1-1 1,3 5-1,-3-6-32,-1 0 0,1 0 0,0-1 0,0 1 0,1 0 0,-1-1 0,0 0 0,0 1-1,1-1 1,-1 0 0,1 0 0,-1 0 0,1-1 0,-1 1 0,1 0 0,-1-1 0,1 0 0,0 0 0,2 0-1,7 0-324,1 0-1,-1-2 0,1 0 0,-1 0 1,0-1-1,14-5 0,70-33-1274,-48 17 831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26 250 17268,'-21'10'1774,"17"-5"-980,16-4 69,57-7 197,77-16 0,-96 13-815,448-94 489,-484 100-809,53-18-463,-60 18 362,-1 1 0,0-1 0,0-1 1,0 1-1,-1-1 0,1 0 0,8-8 0,-13 11 151,0 0 0,0 0-1,0 0 1,0 0 0,-1 0 0,1 0 0,0 0 0,0 0-1,-1-1 1,1 1 0,-1 0 0,1 0 0,-1-1-1,1 1 1,-1 0 0,0 0 0,0-1 0,0 1 0,1 0-1,-1-1 1,-1 1 0,1 0 0,0-1 0,0 1 0,0 0-1,-1 0 1,1-1 0,0 1 0,-1 0 0,1 0-1,-1-1 1,-1 0 0,-14-23-550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0 17644,'-22'10'1176,"10"-6"-829,0 1 0,1 1 0,0 0 1,0 0-1,0 1 0,1 0 0,-12 11 0,-164 180 885,136-139-1270,-63 98 0,100-137 6,-18 41 1,28-53 17,0 0 0,0 1 1,1-1-1,0 1 1,0 0-1,1-1 1,1 1-1,-1 10 0,2-15 4,-1 0 0,1 0 0,0 0 0,0 0 0,0 0 0,1-1-1,-1 1 1,1 0 0,0-1 0,0 1 0,0-1 0,1 0 0,-1 0-1,1 0 1,-1 0 0,1 0 0,0 0 0,0-1 0,1 1 0,-1-1-1,0 0 1,1 0 0,0 0 0,-1-1 0,1 1 0,6 1 0,7 2-27,0-1 1,1 0 0,-1-2 0,33 2 0,49-1-111,0-5 1,1-5-1,-2-3 1,141-34 0,-108 7 66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16676,'-3'25'609,"2"0"1,1 0 0,1 0 0,8 43 0,-2-11-111,37 328 901,1 11 1363,-50-648-1261,21-1-1276,-15 244-226,23-193-80,-19 173 37,1 1 0,2-1 0,1 1 0,23-49 0,-29 71 30,0 0-1,0 1 1,1 0-1,0-1 1,0 1-1,0 0 1,0 1-1,1-1 1,0 1 0,0 0-1,0 0 1,1 0-1,7-3 1,-7 4-4,-1 2 0,1-1 0,0 0 0,-1 1 0,1 0 1,0 1-1,0-1 0,0 1 0,0 0 0,0 1 0,-1-1 0,1 1 0,0 0 1,11 4-1,-9-2-9,0 0 0,1 0 1,-2 1-1,1 0 0,0 0 0,-1 1 1,1 0-1,-2 1 0,1 0 0,0 0 1,7 8-1,-11-9 14,1-1 0,-1 1 1,0 0-1,-1 0 0,1 0 0,-1 0 1,0 0-1,0 1 0,0-1 0,-1 0 1,1 1-1,-2 0 0,1-1 0,0 1 1,-1-1-1,0 1 0,-1 0 0,-1 10 1,-1-5 19,0-1 0,-1 1 0,-1 0-1,0-1 1,0 0 0,-1 0 0,0-1 0,-1 1 0,0-1 0,0-1 0,-1 1 0,-14 11 0,12-11-60,-1-1 0,1 0 0,-1-1-1,-1-1 1,1 1 0,-1-2 0,0 1-1,-1-2 1,1 0 0,-23 4 0,32-7-13,0 0 1,0-1 0,0 0-1,0 0 1,0 0 0,-1 0-1,1 0 1,0-1-1,0 1 1,0-1 0,0 0-1,0 0 1,0 0 0,0 0-1,1 0 1,-1-1-1,0 1 1,1-1 0,-1 0-1,1 0 1,-4-3 0,4 2 21,-1-1 0,1 1 1,0 0-1,1-1 1,-1 0-1,1 1 0,-1-1 1,1 0-1,0 0 1,1 0-1,-1 1 0,0-1 1,1 0-1,0 0 1,0 0-1,1-6 0,8-35-539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 21597,'-3'-1'76,"-1"-1"1,0 1 0,1-1 0,-1 1-1,0 0 1,1 0 0,-1 1 0,0-1-1,0 1 1,0-1 0,0 1 0,0 1 0,1-1-1,-1 0 1,0 1 0,0 0 0,0 0-1,1 0 1,-1 0 0,0 1 0,1 0-1,-1-1 1,1 1 0,0 0 0,0 1-1,0-1 1,0 0 0,0 1 0,-3 4-1,0-1-56,0 1 0,1 1-1,0-1 1,0 1-1,1 0 1,0 0 0,0 0-1,1 1 1,0-1-1,1 1 1,-3 16-1,4-13-18,0 0 0,0 0 0,1 0-1,1 0 1,0 0 0,1 0-1,0 0 1,1 0 0,8 22-1,-9-30 21,0 0-1,0 1 0,0-1 1,0 0-1,1 0 0,0 0 0,0-1 1,0 1-1,0-1 0,0 1 0,1-1 1,0 0-1,0 0 0,-1-1 1,1 1-1,1-1 0,-1 0 0,0 0 1,1 0-1,-1-1 0,1 1 0,-1-1 1,1 0-1,-1-1 0,1 1 1,0-1-1,0 0 0,5 0 0,-2-1 43,0 0 0,0-1-1,0 0 1,0 0 0,0-1 0,0 0-1,-1 0 1,0-1 0,1 0-1,-1 0 1,6-6 0,-4 3 115,0-1 1,0 1 0,-1-2-1,-1 1 1,1-1-1,-1 0 1,10-19 0,-13 20-41,1-1 1,-2 0-1,1 0 1,-1 0 0,-1 0-1,1-1 1,-2 1-1,1-1 1,-1-13-1,-1 16-96,0 0-1,-1 1 1,0-1-1,0 1 1,0-1-1,-1 1 1,0-1-1,-1 1 0,1 0 1,-1 0-1,0 0 1,-1 0-1,1 1 1,-7-7-1,9 10-106,-1 0 0,0 0 0,1 0 0,-1 1 0,0-1 0,0 1 0,0-1 0,0 1 0,0 0 0,0 0-1,0 0 1,-1 0 0,1 0 0,0 0 0,0 1 0,-1-1 0,1 1 0,-1 0 0,1-1 0,0 1 0,-1 0 0,1 0 0,-1 1 0,1-1 0,0 0 0,-1 1-1,1 0 1,0-1 0,-1 1 0,1 0 0,0 0 0,0 0 0,0 0 0,0 1 0,0-1 0,0 1 0,0-1 0,0 1 0,1 0 0,-1-1 0,0 1-1,1 0 1,0 0 0,-1 0 0,1 0 0,0 0 0,0 1 0,0-1 0,0 0 0,1 0 0,-2 5 0,1 0-124,-1 0 1,1 1 0,1-1-1,0 1 1,0-1-1,1 8 1,4 10-575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19044,'-9'0'199,"0"0"0,0 1 0,1 0 0,-1 1 0,0-1 0,1 2 0,-1-1 0,1 1 0,0 1 0,0-1 1,0 2-1,1-1 0,-1 1 0,1 0 0,0 0 0,0 1 0,1 0 0,-1 0 0,1 0 0,1 1 0,-1 0 0,1 0 0,-5 10 0,9-15-200,0-1 0,0 1 0,0 1-1,1-1 1,-1 0 0,0 0 0,1 0 0,0 0 0,-1 0-1,1 1 1,0-1 0,0 0 0,0 0 0,0 0 0,1 1 0,-1-1-1,0 0 1,1 0 0,0 0 0,-1 0 0,1 0 0,0 0-1,0 0 1,0 0 0,0 0 0,1 0 0,-1 0 0,0-1-1,1 1 1,-1-1 0,1 1 0,0-1 0,-1 1 0,1-1-1,0 0 1,0 0 0,0 0 0,0 0 0,0 0 0,0 0 0,3 0-1,6 3-41,1-1 0,-1-1 0,1 1 0,-1-2 0,1 0-1,17-1 1,61-8-154,-69 4 211,0 2 1,0 0-1,0 2 1,0 0-1,27 4 1,-46-4 19,0 0 0,0 1 0,0-1 0,0 1 0,0-1 0,0 1 0,0 0 0,0 0 0,0 0 0,0 0 0,-1 0 0,1 1 0,0-1 0,-1 0 0,1 1 0,-1-1 0,0 1 1,1-1-1,-1 1 0,0 0 0,0 0 0,2 3 0,-3-3 34,1 1-1,-1-1 1,0 1 0,0-1-1,0 1 1,0-1 0,0 1 0,0-1-1,-1 1 1,1-1 0,-1 0 0,1 1-1,-1-1 1,0 0 0,0 1 0,0-1-1,-1 0 1,1 0 0,-2 3-1,-4 3 23,0 0-1,-1 0 1,0-1-1,0 0 0,-1 0 1,0-1-1,0 0 0,0 0 1,-1-1-1,0-1 0,0 1 1,0-2-1,0 1 0,-1-1 1,1-1-1,-1 0 0,0-1 1,1 0-1,-18 0 0,26-1-263,-1 0-1,0-1 0,1 1 1,-1-1-1,1 0 0,0 1 0,-1-1 1,1 0-1,-1 0 0,1 0 1,-3-3-1,5 4 111,-1-1 0,0 1 0,1-1 0,-1 0 0,1 1 0,-1-1 0,1 0 0,-1 1 0,1-1 0,0 0 0,-1 0 0,1 1 0,0-1 0,-1 0 0,1 0 0,0 0 0,0 0 0,0 0 0,0 1 0,0-1 0,0 0 0,0 0 0,0 0 0,0 0 0,0 0 0,0 1 0,1-1 0,-1 0 0,0 0 0,1 0 0,-1 1 0,1-1 0,-1 0 0,0 0 0,2 0 0,13-16-833,7-2-94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17956,'17'-15'2592,"-5"3"-1519,-4 12 2735,-8 18-2687,5 7-313,-2 10-488,0 5-176,1 4-328,2 3-288,1-4-880,2-9 1167,-3-22-199,-2-9-160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20476,'3'-4'1404,"1"10"-868,1 19-318,-5-21-110,52 320 1974,29 162-1157,-75-457-733,14 43-1,-20-70-173,1-1 0,-1 0-1,0 1 1,1-1 0,-1 0-1,1 0 1,0 0 0,-1 1-1,1-1 1,0 0-1,0 0 1,0 0 0,0 0-1,0 0 1,0 0 0,1 1-1,-1-2-2,-1 0-1,1 0 1,-1-1-1,1 1 1,-1 0-1,1 0 1,-1 0-1,0-1 1,1 1-1,-1 0 1,1-1-1,-1 1 1,0 0-1,1-1 1,-1 1-1,0 0 1,1-1-1,-1 1 0,0-1 1,0 1-1,1 0 1,-1-1-1,0 1 1,0-1-1,0 1 1,0-1-1,0 1 1,1-2-1,1-6 110,0-1 0,-1 1 0,1-17 1,-2-42 194,-4 0 1,-24-128-1,26 182-340,-1 1 0,0 0-1,-1-1 1,-6-11 0,10 24 18,0 0 1,0-1 0,0 1 0,0 0-1,0 0 1,0-1 0,0 1-1,0 0 1,0 0 0,-1-1-1,1 1 1,0 0 0,0 0 0,0-1-1,0 1 1,-1 0 0,1 0-1,0 0 1,0 0 0,0-1 0,-1 1-1,1 0 1,0 0 0,0 0-1,-1 0 1,1 0 0,0 0-1,0-1 1,-1 1 0,1 0 0,0 0-1,0 0 1,-1 0 0,1 0-1,0 0 1,-1 0 0,1 0-1,0 0 1,-1 1 0,-2 9-81,3 9 52,1-1-1,1 0 1,1 0-1,0 0 1,2 0-1,0-1 1,0 1-1,2-1 1,10 20-1,-14-32 33,0-1-1,-1 1 1,2-1-1,-1 1 0,0-1 1,1 0-1,0 0 1,0-1-1,0 1 1,0-1-1,0 0 0,1 0 1,5 2-1,-7-3 6,1-1 0,0 0-1,0 1 1,0-2 0,0 1-1,0 0 1,0-1-1,0 0 1,0 0 0,0 0-1,0 0 1,0-1 0,0 0-1,0 0 1,-1 0 0,1 0-1,0 0 1,5-3 0,-2 0 11,-1 0 0,1 0 0,-1-1 1,0 1-1,0-2 0,0 1 0,0-1 1,-1 1-1,0-1 0,0-1 0,-1 1 1,6-11-1,-4 5 11,0 0 1,-1 0-1,-1-1 0,0 1 1,-1-1-1,3-20 0,-5 3-14,-1 29-16,0 0 1,-1 0-1,1 0 1,0 0-1,0 0 1,0 0-1,-1 0 1,1 0-1,0 0 1,-1 0-1,1 1 1,-1-1-1,1 0 1,-1 0-1,0 0 1,1 1-1,-1-1 1,0 0-1,1 1 1,-1-1-1,0 0 1,0 1 0,0-1-1,0 1 1,-1-1-1,2 1 0,-1 0 0,0 0 0,1 0 0,-1 0 0,0 1 0,1-1 0,-1 0 0,0 0-1,1 1 1,-1-1 0,0 1 0,1-1 0,-1 0 0,1 1 0,-1-1 0,1 1 0,-1-1 0,1 1 0,-1-1 0,1 1 0,0 0 0,-1-1 0,1 1-1,0-1 1,-1 1 0,1 0 0,0-1 0,0 1 0,0 0 0,0-1 0,-1 2 0,-4 25-36,5-27 37,-2 11-4,1-1 0,1 1 1,-1-1-1,2 1 0,0-1 1,0 1-1,1-1 0,0 0 0,5 16 1,-1-13 9,-1-1 0,2 0 0,-1 0 0,2 0 0,0-1 0,0 0 0,10 9 0,92 111-76,-109-130 65,0 1 0,0-1-1,1 0 1,-1 1 0,1-1-1,-1 0 1,1 0 0,0 0-1,-1 0 1,1 0 0,0-1 0,-1 1-1,1 0 1,0-1 0,0 1-1,0-1 1,0 0 0,2 0-1,-3 0 0,1 0-1,-1-1 0,1 1 1,-1-1-1,1 0 0,-1 1 1,1-1-1,-1 0 1,0 0-1,1 0 0,-1 0 1,0 0-1,0 0 0,0 0 1,1 0-1,-1-1 0,-1 1 1,1 0-1,0-1 1,0 1-1,1-3 0,13-32-114,-1 0 0,-2-1 0,-1 0 0,5-40-1,-7 32-157,2 1-1,22-57 0,-19 75 24,-14 26 245,0-1 1,0 1-1,1-1 1,-1 1 0,0-1-1,0 1 1,1-1 0,-1 1-1,0-1 1,1 1-1,-1-1 1,0 1 0,1 0-1,-1-1 1,1 1-1,-1 0 1,1-1 0,-1 1-1,1 0 1,-1 0 0,1-1-1,-1 1 1,1 0-1,-1 0 1,1 0 0,-1 0-1,1 0 1,-1 0-1,1 0 1,0 0 0,-1 0-1,1 0 1,-1 0 0,1 0-1,-1 0 1,1 0-1,-1 0 1,1 1 0,-1-1-1,1 0 1,-1 0-1,1 1 1,-1-1 0,1 0-1,-1 1 1,1-1 0,-1 0-1,1 1 1,1 4-37,1-1 1,-1 0-1,0 1 0,0-1 1,-1 1-1,0-1 1,1 1-1,0 9 1,2 44-138,-3-38 135,0 20 17,-2-25 60,2-1 0,-1 0 0,2 0 0,0 0 0,0 1 0,8 20 0,-9-33-13,0 0 0,0 0 0,0 0 0,0 0 1,0 0-1,1-1 0,-1 1 0,1 0 0,-1-1 0,1 1 0,0-1 0,-1 1 0,1-1 1,0 0-1,0 1 0,0-1 0,0 0 0,0-1 0,4 2 0,-2-1 18,0 0 0,1-1 1,-1 1-1,0-1 0,1 0 0,-1-1 0,0 1 0,1-1 0,6-1 0,2-2 87,-1-1 0,0 0-1,1 0 1,-2-1-1,22-14 1,-22 11-13,0 0 1,0-1-1,0 0 0,-2-1 0,1 0 1,-1 0-1,-1-1 0,9-15 1,-12 17-43,1-1 1,-2 0 0,0 1-1,0-1 1,-1-1 0,0 1 0,-1 0-1,-1-1 1,1 1 0,-2-20-1,0 26-54,-1 0-1,0 1 0,0-1 0,0 1 0,0-1 1,-1 1-1,1-1 0,-1 1 0,-1 0 0,1 0 1,0 0-1,-1 0 0,0 0 0,0 1 0,0-1 1,0 1-1,-6-5 0,7 7-10,0-1 0,0 1-1,-1 0 1,1 0 0,0 0 0,-1 0 0,1 0-1,-1 0 1,1 0 0,-1 1 0,1-1-1,-1 1 1,0 0 0,1 0 0,-1 0-1,0 0 1,1 0 0,-1 1 0,1-1 0,-1 1-1,1-1 1,-1 1 0,1 0 0,-1 0-1,1 0 1,0 0 0,-1 1 0,1-1 0,0 1-1,0-1 1,0 1 0,-2 2 0,2-2-2,0-1 1,0 1-1,0 0 1,1-1 0,-1 1-1,1 0 1,-1 0-1,1 0 1,0 1 0,-1-1-1,1 0 1,0 0-1,1 1 1,-1-1-1,0 0 1,1 1 0,-1-1-1,1 1 1,0-1-1,-1 0 1,1 1 0,1-1-1,-1 1 1,0-1-1,0 1 1,1-1-1,0 1 1,-1-1 0,1 0-1,0 0 1,0 1-1,0-1 1,0 0 0,1 0-1,1 3 1,1-1 0,0 1 1,0-1-1,0 0 0,1 0 1,0-1-1,-1 0 1,1 1-1,1-1 0,-1-1 1,0 1-1,1-1 1,-1 0-1,1 0 1,6 1-1,6 0 4,0-1-1,0-1 1,0-1-1,0 0 1,0-1-1,0-1 1,0 0 0,0-2-1,-1 0 1,1-1-1,-1-1 1,25-11 0,-32 12 1,0-1 1,0 0-1,-1 0 0,1-1 1,-1 0-1,-1 0 1,1-1-1,-1-1 1,-1 1-1,1-1 1,-1 0-1,-1-1 1,0 1-1,0-2 1,-1 1-1,0 0 0,-1-1 1,0 0-1,-1 0 1,3-18-1,-4 12 14,1-36 0,-3 47-19,0 1 1,-1-1 0,0 1 0,0-1 0,0 1-1,0-1 1,-1 1 0,0 0 0,0 0 0,-4-6-1,6 10 0,0 0 1,-1 0-1,1 1 0,0-1 0,-1 0 0,1 0 0,-1 1 0,1-1 1,-1 1-1,0-1 0,1 0 0,-1 1 0,0-1 0,1 1 1,-1-1-1,0 1 0,1 0 0,-1-1 0,0 1 0,0 0 0,0-1 1,1 1-1,-1 0 0,0 0 0,0 0 0,0 0 0,0 0 0,1 0 1,-1 0-1,0 0 0,0 0 0,0 0 0,0 0 0,1 0 0,-1 1 1,0-1-1,0 0 0,0 1 0,1-1 0,-1 1 0,0-1 0,1 0 1,-1 1-1,0 0 0,1-1 0,-1 1 0,0-1 0,0 2 1,-2 1-7,1 1 0,-1 0 0,0 0 0,1 0 0,0 0 1,0 0-1,-2 8 0,1 1-41,0 0 0,2 1-1,-1-1 1,2 1 0,-1-1 0,2 1 0,0-1 0,1 1-1,0-1 1,1 0 0,0 0 0,1 0 0,0 0 0,1-1-1,1 0 1,0 0 0,1 0 0,0 0 0,0-1 0,2 0-1,-1-1 1,1 0 0,1 0 0,-1-1 0,2 0 0,-1-1-1,1 0 1,1-1 0,22 12 0,-33-19 48,29 9 195,-30-9-199,1 0 0,0 1 0,-1-1-1,1 0 1,0 0 0,0 0 0,-1 0 0,1 0-1,0 0 1,0 0 0,-1 0 0,1-1 0,0 1 0,0 0-1,-1 0 1,1-1 0,0 1 0,-1 0 0,1-1-1,0 1 1,-1 0 0,1-1 0,0 1 0,-1-1-1,1 1 1,-1-1 0,1 0 0,-1 1 0,1-1 0,-1 1-1,0-1 1,1 0 0,-1 1 0,0-1 0,1 0-1,-1 0 1,0-1 0,0-24-260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1303 167 23717,'-1'3'1632,"8"2"-1632,2-9-392,2 0 760,0-7-224,-5-1-192</inkml:trace>
  <inkml:trace contextRef="#ctx0" brushRef="#br0" timeOffset="1">1 6 20164,'1'2'792,"5"-4"-784,2-2-8,0 2 385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15363,'0'0'75,"0"0"-1,1-1 1,-1 1-1,0 0 1,1 0-1,-1 0 1,1 0-1,-1 0 0,0 0 1,1 0-1,-1 0 1,0 0-1,1 1 1,-1-1-1,1 0 1,-1 0-1,0 0 1,1 0-1,-1 0 1,0 1-1,1-1 1,-1 0-1,0 0 1,0 1-1,1-1 0,-1 0 1,0 0-1,0 1 1,1-1-1,-1 0 1,0 1-1,0-1 1,0 0-1,1 1 1,-1-1-1,0 0 1,0 1-1,0-1 1,0 0-1,0 1 0,0-1 1,0 1-1,0-1 1,0 0-1,0 1 1,0-1-1,0 1 1,4 30 907,-3-17-2,75 367 1867,-59-310-2648,33 140 191,30 139 1393,-78-346-1214,-1-6-344,-1-10 48,-9-89 582,2-66-890,7 1-1,28-217 1,-22 336-151,21-83 0,-26 124 168,1 1 1,0 0-1,0 1 0,0-1 0,1 0 0,0 1 0,0-1 1,0 1-1,0 0 0,1 0 0,6-6 0,-9 9 11,0 1 0,0-1-1,0 0 1,0 1 0,0-1-1,0 1 1,0-1 0,0 1-1,0 0 1,0-1 0,1 1-1,-1 0 1,0 0 0,0 0-1,0 0 1,0 0 0,1 0-1,-1 0 1,0 0 0,2 1-1,-2 0-6,1 0-1,0 0 1,0 0-1,-1 0 1,1 1-1,0-1 1,-1 0-1,1 1 1,-1-1-1,0 1 1,1 0-1,-1-1 1,0 1-1,0 0 1,1 2-1,0 2-16,0 0 1,0-1-1,0 1 0,-1 0 0,0 0 0,0-1 1,0 1-1,-1 0 0,0 0 0,0 0 0,0 0 1,-1 0-1,0 0 0,0 0 0,-1 0 0,1-1 1,-1 1-1,-1 0 0,1-1 0,-1 0 1,0 1-1,-5 6 0,-4 5-4,-1 0 1,0-1 0,-1-1-1,-1 0 1,-18 14-1,29-26 15,-9 9-119,-1-1 1,0 0-1,-1-1 0,0 0 1,-30 13-1,60-41-2132,51-29 1068,-25 18 357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17540,'1'88'2767,"5"62"105,-3-133-2626,0 0-1,0 0 0,2 0 0,0-1 1,1 1-1,12 24 0,-14-35-187,0 1 0,0-1 0,1 0 0,0 0 0,0 0 0,0 0-1,1-1 1,0 0 0,0 0 0,0-1 0,11 7 0,-14-10-39,1 1-1,-1-1 0,1 0 1,-1 1-1,1-2 1,-1 1-1,1 0 1,-1-1-1,1 1 1,0-1-1,-1 0 1,1 0-1,0-1 1,-1 1-1,1-1 0,-1 1 1,1-1-1,-1-1 1,1 1-1,-1 0 1,0-1-1,1 1 1,-1-1-1,0 0 1,0 0-1,4-4 1,-2 0 21,0 1 1,-1-1-1,0 1 1,0-1-1,0-1 1,-1 1-1,1 0 1,-2-1-1,1 0 1,-1 0-1,0 1 1,0-1-1,-1 0 1,0-1-1,0 1 1,-1-10-1,0-9 103,-1 0 1,-1 0-1,-7-30 0,9 53-128,-2-12 35,-1 0 1,0 1-1,-1-1 0,-1 1 0,0 0 0,-9-17 0,13 30-50,1 0 1,-1 0 0,1 0 0,-1 0 0,1 1 0,-1-1 0,0 0 0,1 0 0,-1 0 0,0 1-1,1-1 1,-1 0 0,0 1 0,0-1 0,0 1 0,-2-1 0,3 1-2,0 0 0,-1 0 0,1 0 0,0 1 0,-1-1 1,1 0-1,0 0 0,0 1 0,-1-1 0,1 0 0,0 1 0,0-1 0,-1 0 1,1 1-1,0-1 0,0 0 0,0 1 0,0-1 0,0 0 0,0 1 0,-1-1 0,1 1 1,0-1-1,0 0 0,0 1 0,0-1 0,1 1 0,-2 5-10,2-1 0,-1 1 0,0-1 0,1 0 0,2 6 0,1 1-1,0 1 1,1-2-1,1 1 1,0-1-1,1 1 1,0-2-1,1 1 1,8 9-1,-12-16 8,0-1 1,-1 1-1,2-1 0,-1 0 0,0 0 0,1 0 0,-1 0 0,1-1 0,9 4 0,-10-5 1,0-1-1,-1 1 0,1-1 1,-1 1-1,1-1 1,0 0-1,-1-1 0,1 1 1,0 0-1,-1-1 1,1 0-1,-1 0 0,1 0 1,-1 0-1,6-4 1,-5 3-12,0-1 0,0 0 0,0 0 0,-1-1 0,1 1 0,-1-1 0,0 1 0,0-1 0,-1 0 0,1 0 0,-1 0 0,1-1 0,-1 1 0,-1 0 0,1-1 0,1-6 0,1-6-118,-1 0 0,0 0 0,0-20 0,-2 25-1,0 0-1,-1 0 1,-1 0 0,0 1 0,0-1 0,-1 0 0,-1 1 0,-7-21 0,10 31 116,0 1 1,0-1 0,0 0-1,0 1 1,-1-1-1,1 1 1,0-1-1,0 1 1,0-1 0,-1 1-1,1-1 1,0 1-1,-1-1 1,1 1 0,-1-1-1,1 1 1,0-1-1,-1 1 1,1 0-1,-1-1 1,1 1 0,-1 0-1,1-1 1,-1 1-1,0 0 1,1 0-1,-1 0 1,1-1 0,-1 1-1,1 0 1,-1 0-1,0 0 1,1 0 0,-1 0-1,1 0 1,-1 0-1,0 0 1,1 0-1,-1 0 1,1 1 0,-1-1-1,1 0 1,-1 0-1,1 0 1,-1 1 0,0-1-1,1 0 1,-1 1-1,1-1 1,0 0-1,-1 1 1,1-1 0,-1 1-1,-3 4-297,0 0 0,1 0 1,-1 0-1,-3 8 0,0-1-902,7-11 1198,0-1-1,0 0 0,0 1 1,0-1-1,0 0 0,0 0 0,-1 1 1,1-1-1,0 0 0,0 0 1,0 1-1,0-1 0,-1 0 1,1 0-1,0 0 0,0 1 1,0-1-1,-1 0 0,1 0 0,0 0 1,0 0-1,-1 1 0,1-1 1,0 0-1,0 0 0,-1 0 1,1 0-1,0 0 0,-1 0 1,1 0-1,0 0 0,0 0 1,-1 0-1,1 0 0,0 0 0,-1 0 1,1 0-1,0 0 0,0 0 1,-1 0-1,1 0 0,0 0 1,0-1-1,-1 1 0,1 0 1,0 0-1,0 0 0,-1 0 0,1-1 1,0 1-1,-2-12-615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96 112 14595,'-1'0'120,"1"1"0,-1-1-1,1 1 1,-1-1 0,1 1 0,-1 0-1,1-1 1,-1 1 0,1 0 0,0-1-1,-1 1 1,1 0 0,0 0 0,0-1-1,0 1 1,-1 0 0,1 0 0,0 0-1,0-1 1,0 1 0,0 0 0,0 0-1,0-1 1,1 1 0,-1 0 0,0 0-1,0 0 1,0-1 0,1 1 0,-1 0-1,0-1 1,1 1 0,-1 0 0,1-1-1,-1 1 1,1 0 0,-1-1 0,1 1-1,-1-1 1,1 1 0,0-1 0,-1 1-1,1-1 1,0 0 0,-1 1 0,1-1-1,0 0 1,0 1 0,-1-1 0,1 0-1,1 0 1,5 3 377,0-1-1,0-1 1,0 0-1,11 1 1,-1-1-320,0 0 0,1-2-1,-1 0 1,1-1 0,-1-1 0,0 0 0,0-1-1,-1-1 1,1-1 0,-1 0 0,19-11 0,-32 15-144,1 0 0,-1-1 0,0 1 0,0-1 1,0 0-1,0 0 0,0 0 0,4-7 0,-6 8-19,-1 1-1,1 0 1,-1 0-1,1-1 0,-1 1 1,1 0-1,-1 0 1,0-1-1,1 1 1,-1-1-1,0 1 0,0 0 1,0-1-1,0 1 1,0-1-1,-1 1 1,1 0-1,0-1 0,-1 1 1,1 0-1,-1-1 1,1 1-1,-1 0 1,1 0-1,-1 0 0,0-1 1,0 1-1,0 0 1,1 0-1,-3-1 1,-2-2 14,0 0 1,0 1 0,0 0 0,0 0-1,-1 0 1,0 0 0,1 1 0,-1 0-1,0 0 1,0 1 0,0 0 0,0 0-1,0 0 1,0 1 0,-1-1 0,1 2-1,-10 0 1,0 1-21,0 0 0,0 2-1,0 0 1,0 0 0,-23 12 0,26-10 0,1 0 0,1 1 0,-1 1 0,1 0 0,0 0 1,1 1-1,0 1 0,1 0 0,-1 0 0,2 1 0,0 0 0,-11 18 1,16-23 0,-1 1 1,2-1 0,-1 0 0,1 1 0,-1 0 0,2-1 0,-1 1-1,1 0 1,0 0 0,1 0 0,-1 0 0,1 0 0,1 0 0,-1 0-1,1 0 1,0 0 0,1 0 0,0-1 0,0 1 0,0 0 0,1-1-1,0 0 1,0 1 0,1-1 0,0 0 0,5 6 0,-2-5-22,0 1 0,0-2 0,0 1-1,1-1 1,0 0 0,1 0 0,-1-1 0,1-1 0,0 1 0,0-1 0,1-1 0,-1 1 0,1-2 0,0 1 0,-1-2-1,1 1 1,0-1 0,0 0 0,0-1 0,0-1 0,0 1 0,0-1 0,0-1 0,0 0 0,0-1 0,-1 1 0,1-2-1,-1 1 1,0-1 0,0-1 0,0 0 0,-1 0 0,16-12 0,13-19-113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18220,'6'-5'2008,"2"7"-1416,-5 13-263,-1 4 1751,5 7-1584,2 1-440,4 2-896,0 0 240,4-4 432,2-4-160,1-5-184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 20188,'17'-12'1941,"-10"5"-1204,-7 7-722,1 0-1,-1 0 0,0 0 0,0-1 0,0 1 0,0 0 0,0 0 0,0 0 1,0 0-1,0 0 0,0 0 0,0 0 0,0 0 0,0 0 0,0 0 0,0-1 1,0 1-1,0 0 0,0 0 0,0 0 0,1 0 0,-1 0 0,0 0 0,0 0 1,0 0-1,-1-1 0,1 1 0,0 0 0,0 0 0,0 0 0,0 0 0,0 0 1,0 0-1,0 0 0,0 0 0,0 0 0,0-1 0,0 1 0,0 0 0,0 0 0,0 0 1,0 0-1,0 0 0,0 0 0,0 0 0,-1 0 0,1 0 0,0 0 0,0 0 1,0 0-1,0 0 0,0 0 0,0-1 0,-2 2 75,1-1 1,0 0-1,0 1 1,-1-1-1,1 0 0,0 1 1,0-1-1,0 1 1,0 0-1,-1-1 1,1 1-1,0 0 0,0 0 1,0 0-1,1 0 1,-1 0-1,0 0 0,0 0 1,0 0-1,-1 2 1,-1 2 140,-14 15-158,2 0-1,0 1 0,2 1 0,0 0 0,1 1 0,2 0 0,0 1 0,2 0 0,0 0 0,1 1 0,-5 49 0,11-68-105,1 0 0,0 1 1,0-1-1,1 1 0,0-1 1,0 1-1,1-1 0,-1 0 1,5 9-1,-5-12-34,1 0 0,0 0 0,0 0 0,0 0 0,0-1 0,0 1 0,0-1 0,1 0 0,-1 1 0,1-1 0,-1 0 0,1-1 0,0 1 0,0 0 0,0-1 0,0 0 0,0 1 0,0-1 0,0 0 0,5 0 0,6 1-75,1-1-1,-1-1 1,1 0-1,22-3 1,20-7-328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18 113 20372,'-3'8'346,"0"0"0,0 0-1,1 0 1,0 0 0,0 1-1,1-1 1,0 1 0,1-1 0,0 10-1,0-15-287,0-1 0,1 1 0,0 0 0,-1 0 0,1 0 0,0-1 0,0 1 0,0 0 0,1-1 0,-1 1 0,1-1 0,-1 1 0,1-1-1,0 0 1,0 0 0,0 0 0,0 0 0,0 0 0,1 0 0,-1 0 0,0-1 0,1 1 0,-1-1 0,1 0 0,0 0 0,-1 0 0,1 0 0,0 0 0,0 0 0,3 0-1,5 0-24,-1 0 0,1-1-1,0 0 1,-1 0 0,1-1-1,-1-1 1,1 0 0,-1 0-1,0-1 1,0 0 0,0-1-1,15-8 1,-13 6-15,0-1 0,0-1 0,0 0 0,-1 0 1,0-1-1,-1-1 0,0 0 0,0 0 0,7-12 0,-14 18-1,0 0 0,-1-1 0,1 1 1,-1 0-1,0-1 0,-1 1 0,1-1 0,-1 0 0,0 0 0,0 1 1,0-1-1,-1 0 0,0 0 0,0 0 0,0 0 0,-1-8 1,0 10-6,0 0 0,0 0 0,0 0 0,0 1 0,-1-1 0,1 0 0,-1 1 0,1-1 1,-1 1-1,0 0 0,0-1 0,0 1 0,0 0 0,0 0 0,-1 0 0,1 0 0,-1 1 1,1-1-1,-1 1 0,0-1 0,1 1 0,-1 0 0,0 0 0,0 0 0,0 1 0,0-1 1,-5 0-1,1 1 4,1-1 0,0 1 0,-1 1 0,1-1 0,0 1 0,-1 0 0,1 0 1,0 1-1,0 0 0,0 0 0,-10 5 0,7-2-9,1 0 1,0 1-1,0 0 0,0 0 0,1 1 1,-1 0-1,-6 9 0,6-6-14,0 0 0,1 1 0,0 0 0,1 0 0,1 1 0,-1-1 0,2 1 0,-1 1 0,2-1 0,0 0 0,0 1 0,0 13 0,3-19-41,0 0 1,0-1-1,1 1 1,0-1-1,0 1 1,1-1-1,-1 1 1,1-1-1,1 0 1,-1 0-1,1 0 0,1 0 1,-1 0-1,1-1 1,-1 0-1,2 1 1,-1-1-1,0-1 1,1 1-1,0-1 1,10 7-1,-6-5 25,0 0 1,1-1-1,0 0 0,0-1 1,1 0-1,-1-1 1,1 0-1,-1-1 0,1 0 1,0 0-1,0-1 0,19-1 0,-9-2-119,34-8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21 230 14603,'-3'6'477,"0"1"0,0-1 0,0 1 0,1-1 0,0 1 0,0 0 0,0 8 0,1-13-350,1 0 0,0 0 0,0 0 1,0 0-1,1 0 0,-1 0 0,0-1 1,1 1-1,-1 0 0,1 0 0,-1 0 0,1-1 1,0 1-1,0 0 0,0-1 0,0 1 1,0 0-1,0-1 0,0 0 0,1 1 1,-1-1-1,0 0 0,1 1 0,-1-1 1,1 0-1,0 0 0,-1 0 0,1 0 0,0-1 1,0 1-1,2 0 0,2 1 59,0-1 0,1 0 0,-1 0 0,0-1-1,0 0 1,1 0 0,-1 0 0,0-1 0,0 0 0,0 0 0,1-1 0,-1 0-1,0 0 1,9-4 0,2-2 38,-1-1-1,0-1 1,25-19-1,-21 13-92,0-2 0,-1 0-1,16-21 1,-27 31-99,-1-1 0,-1-1 0,0 1 0,0-1-1,-1 0 1,0 0 0,-1-1 0,0 0 0,4-15 0,-7 23-28,-1 1-1,1-1 1,-1 0 0,0 1-1,0-1 1,0 0 0,0 1 0,0-1-1,0 0 1,-1 1 0,1-1 0,-1 1-1,0-1 1,0 1 0,0-1-1,0 1 1,0-1 0,-2-2 0,1 4-4,0-1 0,1 1 0,-1-1 0,0 1 0,0 0 0,0 0 0,0 0 0,0 0 1,0 0-1,0 0 0,0 0 0,0 1 0,-1-1 0,1 1 0,0 0 0,0-1 0,-3 1 0,-3 0-5,1 1 0,-1 0 1,0 0-1,1 1 0,0 0 0,-1 0 0,1 0 0,0 1 0,0 0 0,0 1 0,-7 5 0,2-1-6,1 2-1,0 0 0,0 0 1,1 1-1,1 0 1,0 1-1,0 0 0,1 0 1,1 1-1,-7 16 1,8-17 5,1 0 1,1 1-1,0 0 1,1 0-1,0 0 1,1 0-1,0 1 1,1-1-1,1 0 1,0 1-1,2 18 1,-1-26-26,1 0 0,-1 0 0,1 0 0,1 0 1,-1-1-1,1 1 0,0-1 0,0 1 0,0-1 1,1 0-1,0 0 0,0 0 0,0-1 0,0 1 0,1-1 1,0 0-1,0-1 0,0 1 0,0-1 0,0 0 1,1 0-1,-1 0 0,1-1 0,0 0 0,0 0 0,0 0 1,12 1-1,-2-1-156,1-1 1,-1 0-1,1-1 1,-1-1-1,1-1 0,-1 0 1,0-1-1,1 0 1,21-9-1,48-23-245,1-6-116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4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51 543 15203,'0'-2'54,"55"-222"3309,-47 181-2409,-2 0 0,-2 0 0,-2-53-1,-7 62-79,5 34-862,0 1 0,0-1 0,-1 0 0,1 1 0,0-1 0,0 0 0,0 1 0,0-1 0,0 0 0,-1 1 0,1-1 0,0 0 0,0 0 0,-1 1 0,1-1 0,0 0 0,0 0 0,-1 1 0,1-1 0,0 0 0,-1 0 0,1 0 0,0 0 0,-1 0 0,1 1 0,0-1 0,-1 0 0,1 0 0,0 0 0,-1 0 0,1 0 0,0 0 0,-1 0 0,1 0 0,0 0 0,-1 0 0,1 0 0,0 0 0,-1 0 0,1-1 0,0 1 0,-1 0 0,1 0 0,0 0 0,-1 0 0,1-1 0,0 1 0,-1 0 0,1 0 0,0 0 0,0-1 0,-1 1 0,1 0 0,0-1 0,0 1 0,0 0 0,-1 0 0,1-1 0,0 1 0,0 0 0,0-1 0,0 1 0,0-1 0,0 1 0,0 0 0,0-1 0,0 1 0,0 0 0,0-1 0,-3 6 28,1 1 1,-1-1-1,2 1 0,-1-1 1,1 1-1,-1 0 0,1 0 0,0 10 1,0-2-10,-7 76 33,5-1 0,10 113 0,35 176 210,10-49 41,-21-147-24,-29-159-32,-4-19 234,-4-9-263,-6-12 17,-47-129 324,-45-176 0,95 294-596,6 18 1,-1 0 1,1 0-1,1 0 0,-1-1 0,2 1 1,0-1-1,0-15 0,1 25 16,0 1 1,0-1-1,0 0 0,1 0 0,-1 0 0,0 0 0,1 1 1,-1-1-1,1 0 0,-1 0 0,1 1 0,-1-1 0,1 0 1,0 1-1,-1-1 0,1 0 0,0 1 0,0-1 0,-1 1 0,1 0 1,0-1-1,0 1 0,0-1 0,0 1 0,24-5-219,-18 4 133,11-2-160,-1-2 1,1 1-1,-1-2 1,0 0-1,-1-1 1,0-1-1,0-1 1,0 0-1,16-13 1,-14 7-52,0-1 0,0-1-1,-2 0 1,0-1 0,-1-1 0,15-26 0,-8 7 60,-2-1-1,-2-1 1,-2-1-1,-1 0 1,-2-1-1,-2 0 1,6-52-1,-14 74 302,1 5 56,-2 0 0,0 0 1,-1 0-1,0 0 1,-1-1-1,-1 1 1,-5-30-1,6 44-92,-1 0-1,1 0 1,0 1-1,0-1 1,-1 0-1,1 0 1,-1 0 0,1 0-1,-1 0 1,1 1-1,-1-1 1,0 0-1,1 0 1,-1 1 0,0-1-1,-1-1 1,2 2-7,-1 0 0,1 0-1,-1 0 1,1 0 0,-1 0 0,1 0 0,-1 0 0,1 0 0,-1 0-1,1 0 1,-1 0 0,1 0 0,0 0 0,-1 0 0,1 0 0,-1 1-1,1-1 1,-1 0 0,1 0 0,-1 0 0,1 1 0,0-1 0,-1 1-1,-2 1 42,1 1-1,-1 0 1,1 0-1,0 0 1,0 0-1,0 0 1,1 0-1,-4 7 1,-4 18 64,1 0 0,1 0 0,2 1 1,-4 51-1,8 123 79,58 266 359,-26-271-325,-3-51 873,-51-231-1180,-62-143-1,48 136-371,25 62 266,7 18 69,0 1 0,1-1 1,0 0-1,1 0 0,0 0 0,-2-18 1,5 29 107,0 0 1,0-1-1,0 1 1,0-1-1,0 1 1,0-1-1,1 1 1,-1-1-1,0 1 1,0-1-1,0 1 1,0 0-1,1-1 1,-1 1 0,0-1-1,0 1 1,1 0-1,-1-1 1,0 1-1,1 0 1,-1-1-1,0 1 1,1 0-1,-1 0 1,0-1-1,1 1 1,-1 0-1,1 0 1,-1-1-1,0 1 1,1 0-1,-1 0 1,1 0-1,-1 0 1,1 0-1,-1 0 1,1 0-1,-1 0 1,1 0-1,-1 0 1,0 0-1,2 0 1,20 6 11,-17-4 5,16 4 91,0-1 0,1-1 0,-1 0 0,1-2 1,0-1-1,0-1 0,35-3 0,-44 1-60,0 0 0,-1-1 0,1 0 0,-1-1 1,0-1-1,0 0 0,0 0 0,0-1 0,-1-1 1,0 0-1,-1 0 0,0-1 0,0-1 0,11-11 1,-7 3 5,-1-1 0,-1 0 0,-1-1 0,0-1 0,-1 1-1,-2-2 1,0 1 0,0-1 0,-2-1 0,-1 1 0,-1-1 0,-1 0 0,1-22 0,-3 39-21,-1 0 0,-1 0 0,1 1-1,-1-1 1,1 0 0,-3-6 0,3 10-22,-1 0-1,1 1 1,0-1 0,0 0 0,-1 1-1,1-1 1,-1 0 0,1 1 0,0-1-1,-1 0 1,1 1 0,-1-1 0,0 1 0,1-1-1,-1 1 1,1-1 0,-1 1 0,0-1-1,1 1 1,-1 0 0,0-1 0,0 1-1,1 0 1,-1-1 0,0 1 0,0 0-1,1 0 1,-1 0 0,0 0 0,0 0-1,1 0 1,-1 0 0,0 0 0,0 0-1,1 0 1,-1 0 0,0 1 0,0-1 0,1 0-1,-1 0 1,0 1 0,0-1 0,0 1-1,-7 5 26,0 0 0,1 0-1,0 0 1,1 1-1,-1 0 1,1 0 0,1 1-1,-1 0 1,-7 14 0,9-14-12,-13 20 54,-25 57 0,37-74-63,1 0 0,0 0 0,1 0 0,1 0 0,0 1 0,0-1 0,1 1 0,1 22 0,0-30-69,1-1 0,0 1 1,0 0-1,0 0 1,0 0-1,1-1 0,-1 1 1,1-1-1,0 1 0,0-1 1,1 0-1,-1 0 0,1 0 1,-1 0-1,1 0 0,0 0 1,0-1-1,0 1 0,0-1 1,7 3-1,-1 0-74,0-1-1,0-1 0,1 0 1,-1 0-1,1 0 0,0-2 1,14 2-1,33-1-334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5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69 19476,'1'-3'227,"0"0"-1,0 0 1,-1 0-1,1-1 1,-1 1 0,0 0-1,0 0 1,0 0-1,0-1 1,-1 1 0,1 0-1,-1 0 1,0 0-1,-1-4 1,1 5-141,0 1 1,0 0-1,0 0 0,0-1 1,-1 1-1,1 0 1,0 0-1,-1 0 0,1 0 1,0 1-1,-1-1 1,1 0-1,-1 0 0,0 1 1,1-1-1,-1 1 1,1 0-1,-1-1 0,0 1 1,0 0-1,1 0 1,-1 0-1,0 0 0,1 0 1,-1 0-1,0 1 1,1-1-1,-1 0 0,-2 2 1,-5 0 52,-1 2 1,1-1 0,-1 1-1,1 0 1,0 1-1,1 0 1,-1 0-1,1 1 1,0 0 0,-12 13-1,5-4-120,1 1 1,0 1-1,-23 35 0,29-38-11,0 1-1,1 0 1,0 0 0,2 0 0,-1 1-1,2 0 1,-4 24 0,7-35-6,0 1 1,1-1 0,-1 0 0,1 1 0,1-1 0,-1 0 0,1 1 0,0-1 0,0 0 0,0 0 0,1 0-1,0 0 1,0 0 0,0 0 0,1 0 0,-1-1 0,1 1 0,0-1 0,0 1 0,1-1 0,-1 0 0,1-1 0,0 1-1,0-1 1,1 1 0,5 3 0,-2-4-31,-1 1-1,1-1 0,0-1 1,1 1-1,-1-1 0,0-1 1,1 1-1,-1-1 0,1-1 1,-1 0-1,1 0 0,-1-1 1,1 1-1,-1-2 0,0 1 1,1-2-1,-1 1 0,0-1 1,12-6-1,-3 1 33,0-1 1,-1 0-1,0-2 1,0 0-1,-1 0 1,0-2-1,20-22 1,21-33-121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9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18572,'-3'2'138,"0"0"0,0 0-1,0 0 1,1 1 0,-1-1 0,0 0-1,1 1 1,0 0 0,-1 0 0,1 0 0,0 0-1,0 0 1,1 0 0,-1 0 0,1 1-1,-2 5 1,-2 7 148,0 1 1,-2 19-1,7-32-150,-5 34 176,2 1 1,2-1 0,1 1-1,2 0 1,11 63 0,59 185 91,-58-237-371,5 18 23,4-1 0,33 73-1,-54-136-51,0 0 4,0 0-1,0-1 1,0 1 0,1 0-1,-1-1 1,6 6 0,-5-8-45,-5-8-12,-6-11-39,-212-303-634,45 71 1843,173 248-1101,0-2 62,-1 0 0,1 1 1,0-1-1,0 0 0,0 0 1,-1-6-1,3 10-65,0-1 1,0 1-1,0 0 0,0-1 0,0 1 1,0-1-1,0 1 0,0-1 1,0 1-1,0-1 0,0 1 1,0-1-1,0 1 0,1-1 1,-1 1-1,0 0 0,0-1 1,1 1-1,-1-1 0,0 1 0,0 0 1,1-1-1,0 0 14,1 0 1,-1 1-1,0-1 0,0 1 1,0-1-1,0 1 0,1 0 1,-1-1-1,0 1 1,0 0-1,1 0 0,1 0 1,41 0 466,47 5 0,-5 1-481,-76-5-57,31 1-733,-1-2 0,1-1-1,-1-2 1,52-10 0,-46-2 37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1766 12155,'-5'8'415,"-1"5"130,6-12-532,1-1 0,-1 1 0,0-1 1,0 1-1,0-1 0,1 0 0,-1 1 0,0-1 0,0 0 1,1 1-1,-1-1 0,0 0 0,1 1 0,-1-1 0,0 0 1,1 0-1,-1 1 0,0-1 0,1 0 0,-1 0 1,1 0-1,-1 1 0,0-1 0,1 0 0,-1 0 0,1 0 1,-1 0-1,1 0 0,-1 0 0,0 0 0,1 0 0,0 0 1,40 3 179,0-1-1,-1-2 1,1-2 0,52-9 0,162-43 105,197-81-226,-203 56-74,356-89 16,138-42 120,-270 54 176,228-71 239,-131 61-276,154-47-124,220-30 317,-890 232-318,-17 6 145,0-3 0,-1-1 0,0-2-1,41-17 1,-76 27-266,0 1 0,1-1-1,-1 1 1,0-1 0,1 0 0,-1 1-1,0-1 1,0 0 0,0 0-1,1 0 1,-1 0 0,0 0 0,0 0-1,-1 0 1,1 0 0,0 0-1,0 0 1,0-1 0,-1 1 0,1 0-1,-1-1 1,1 1 0,-1 0-1,1-1 1,-1 1 0,0-1 0,0 1-1,1 0 1,-1-1 0,-1-2-1,-9-23 409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23 18844,'-1'-1'83,"0"-1"0,0 1 0,0-1 0,0 1-1,0-1 1,0 1 0,0 0 0,-1 0 0,1 0 0,0 0 0,-1 0 0,1 0-1,0 0 1,-1 0 0,0 0 0,1 1 0,-1-1 0,1 1 0,-1-1 0,0 1 0,1-1-1,-1 1 1,0 0 0,1 0 0,-1 0 0,0 0 0,0 0 0,-2 1 0,-5-1 102,0 1 1,0 1 0,0 0 0,-11 3 0,5 1-117,0 1 0,1 0 0,-1 1 1,2 1-1,-1 0 0,1 1 0,1 0 0,0 1 1,0 1-1,1-1 0,0 2 0,1 0 0,1 0 1,0 0-1,1 1 0,0 1 0,1-1 0,-9 28 1,14-35-72,1 0 0,-1 0 1,1 0-1,0 1 0,1-1 0,0 13 1,0-17-4,1 1 0,-1-1 0,1 0 0,0 0 0,0 0 0,0 0 0,0 0 0,0 0 0,1 0 0,0 0 0,-1 0 0,1-1 0,0 1 0,0-1 0,1 1 0,-1-1 0,5 4 0,-1-2-33,1-1-1,0 0 0,0 0 1,0 0-1,0-1 1,0 0-1,0 0 0,1 0 1,-1-1-1,1-1 1,-1 1-1,1-1 0,-1 0 1,1-1-1,0 0 0,13-3 1,11-4 169,0-1 1,44-19-1,-71 25-89,63-25-86,-6-3 11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260 101 17476,'-1'-4'229,"0"-1"0,-1 1 0,0 0 0,0 0 0,0 0 0,0 0 0,-1 0 0,0 1 0,0-1 0,0 1 0,0 0 0,0 0 0,0 0 0,-1 0 1,0 0-1,1 1 0,-1-1 0,0 1 0,0 0 0,0 0 0,-1 1 0,1-1 0,-8-1 0,7 2-138,0 1-1,0-1 1,0 1-1,0 0 1,0 0-1,-1 0 1,1 1-1,0 0 1,0 0 0,0 0-1,0 0 1,1 1-1,-1 0 1,0 0-1,1 0 1,-1 1-1,1-1 1,0 1 0,-1 0-1,-4 5 1,1 1-84,1-1 0,0 1 1,1 1-1,0-1 0,0 1 1,1 0-1,1 0 0,-1 1 1,2-1-1,-1 1 0,-2 20 1,4-18-23,0 1 1,1 0 0,1 0 0,0-1 0,0 1 0,2 0 0,0 0 0,0-1-1,6 17 1,-6-25 11,0 1-1,0-1 1,1 0-1,0 0 1,0 0 0,0 0-1,0-1 1,1 1-1,0-1 1,0 0-1,0 0 1,0 0-1,1 0 1,0-1-1,-1 0 1,1 0-1,0 0 1,1 0 0,-1-1-1,0 0 1,1 0-1,-1-1 1,1 1-1,-1-1 1,1 0-1,0-1 1,0 1-1,-1-1 1,1 0-1,0-1 1,0 1 0,-1-1-1,1 0 1,0-1-1,-1 1 1,10-5-1,-5 2 45,0-1-1,0 0 0,0-1 0,-1 0 1,1-1-1,-1 0 0,-1 0 1,0 0-1,0-1 0,0-1 1,-1 1-1,0-1 0,-1-1 0,11-18 1,-9 11 55,-1 0 1,0-1-1,-1 0 1,-1 0 0,-1 0-1,0 0 1,-2-1-1,1-22 1,-3 33-52,0 0 0,-1-1 0,0 1 0,-3-14 0,4 20-38,-1 0 0,0 0 0,1 0 1,-1 0-1,0 1 0,0-1 0,0 0 0,-1 0 0,1 1 0,-3-4 1,4 5-7,-1-1 0,0 1 0,0-1 0,1 1 0,-1-1 1,0 1-1,0 0 0,0-1 0,0 1 0,0 0 1,1 0-1,-1 0 0,0 0 0,0 0 0,0-1 1,0 2-1,0-1 0,0 0 0,0 0 0,0 0 1,1 0-1,-1 0 0,0 1 0,-2 0 0,1 0-4,0 1-1,-1 0 1,1-1-1,0 1 1,0 0-1,0 0 1,0 1-1,1-1 1,-1 0-1,0 1 1,1-1-1,0 1 1,-1-1-1,1 1 1,0-1-1,0 1 1,1 0-1,-1 0 1,0 3-1,0 0-13,0-1 0,0 1-1,1-1 1,0 0-1,0 1 1,0-1 0,1 1-1,-1-1 1,3 7-1,-2-10 1,0 1 0,0-1-1,0 0 1,0 0 0,1 0 0,-1 0-1,1-1 1,-1 1 0,1 0 0,0 0-1,-1-1 1,1 1 0,0-1-1,0 0 1,0 0 0,0 1 0,0-1-1,1 0 1,-1-1 0,0 1-1,0 0 1,1-1 0,-1 1 0,0-1-1,1 0 1,-1 0 0,0 0 0,1 0-1,-1 0 1,0 0 0,1 0-1,3-2 1,1 1-61,0-1 0,-1 0 0,1 0 0,0-1 0,-1 0 0,0 0 0,0 0 0,0-1 0,0 0 0,6-5 0,-1-4-103,0-1 0,-1 0 0,-1 0 0,0-1 0,-1 0 0,10-27 0,-20 58 240,0-1 0,1 1 0,1-1 0,0 1 0,1-1 0,1 1 0,5 19 0,-7-33-50,1 0-1,0 0 0,0 0 1,0 0-1,0 0 1,0 0-1,0 0 0,1 0 1,-1 0-1,1-1 1,-1 1-1,1-1 1,-1 1-1,1-1 0,0 0 1,0 0-1,0 1 1,0-1-1,4 1 0,-2-1-6,1 0 0,0 0-1,-1 0 1,1 0 0,0-1-1,0 0 1,-1 0-1,10-2 1,4-1-46,-1-1-1,1-1 1,28-13-1,17-11-75,-43 18 73,0 2 1,1 0 0,1 1 0,37-9-1,-57 17 60,0 0-1,0 0 1,0 0-1,0 0 1,0 0-1,0 0 0,0 0 1,0 1-1,0-1 1,0 1-1,0-1 0,-1 1 1,1 0-1,0 0 1,0-1-1,0 1 1,1 2-1,2 1 48,-1-1 0,-1 1-1,1 1 1,5 7 0,-7-9-26,0-1 1,0 1-1,0 0 1,0-1-1,0 1 1,0-1-1,1 1 1,-1-1-1,1 0 0,0 0 1,-1 0-1,1-1 1,0 1-1,0-1 1,0 1-1,7 1 1,-5-3-2,0 0 0,0 0 1,0 0-1,-1-1 0,1 0 1,0 0-1,0 0 0,0-1 1,-1 1-1,1-1 0,0 0 0,-1 0 1,7-5-1,6-4 34,30-27 0,-33 27-62,7-8-38,-14 11-18,1 1 0,0 0 0,1 1 0,-1 0 1,1 0-1,1 1 0,-1 0 0,11-4 0,-19 8 35,0 1 0,1 0 0,-1 0 0,0-1-1,1 1 1,-1 0 0,0 0 0,1 0 0,-1 1 0,0-1 0,0 0-1,1 0 1,-1 1 0,0-1 0,0 0 0,1 1 0,-1 0-1,0-1 1,0 1 0,2 1 0,-1 0-1,0 0 1,0 0-1,-1 0 1,1 0 0,-1 0-1,1 0 1,-1 0-1,0 1 1,0-1-1,1 3 1,0 3-337,0 1 0,0-1-1,0 1 1,-1-1 0,0 12 0,-2-20 341,1 0 0,0 0 1,0 0-1,0 1 0,0-1 0,0 0 0,0 0 0,0 0 0,0 0 1,-1 0-1,1 0 0,0 0 0,0 0 0,0 0 0,0 0 0,0 1 1,0-1-1,-1 0 0,1 0 0,0 0 0,0 0 0,0 0 0,0 0 1,-1 0-1,1 0 0,0 0 0,0 0 0,0 0 0,0 0 0,0 0 1,-1 0-1,1-1 0,0 1 0,0 0 0,0 0 0,0 0 0,0 0 1,0 0-1,-1 0 0,1 0 0,0 0 0,0 0 0,0 0 0,0-1 1,0 1-1,0 0 0,0 0 0,0 0 0,-1 0 0,1 0 0,0 0 1,0-1-1,0 1 0,0 0 0,0 0 0,0 0 0,0 0 0,0 0 1,0-1-1,0 1 0,0 0 0,0 0 0,0 0 0,-7-15-495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13235,'21'5'1984,"11"0"-815,-1-2-441,9-3 2064,4 0-1583,10-3-377,2-2-328,3 0-1040,2-1 680,9 0-280,1 0-152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16 17420,'-3'-2'136,"1"1"0,0-1 1,-1 1-1,1-1 0,-1 1 0,1 0 1,-1 0-1,0 0 0,1 0 1,-1 1-1,0-1 0,0 1 0,1-1 1,-5 1-1,1 0 44,0 1-1,-1-1 1,1 1-1,0 0 1,-12 5-1,-1 1 133,1 2 0,-33 19 0,-1 5 21,1 1 1,2 3 0,-61 60-1,88-75-191,0 2 0,2 0 0,0 1 0,2 1 0,1 1 0,1 1 0,1 0 0,-15 40 0,26-57-93,1 1 1,0-1-1,1 1 0,0 0 1,0 0-1,1 0 0,1 0 1,0 0-1,1 0 0,3 19 1,-2-24-32,0 0-1,0-1 1,1 1 0,-1-1 0,1 1 0,1-1 0,-1 0 0,1 0 0,0-1 0,1 1 0,-1-1 0,1 0 0,0 0 0,0 0 0,1-1 0,0 0 0,-1 0 0,1 0 0,10 4 0,-1-2 18,1 0 1,0-2-1,0 0 1,0 0-1,0-2 1,1 0-1,-1 0 1,1-2-1,0 0 1,-1-1-1,1-1 1,-1 0-1,32-9 1,-26 4 24,0 0 0,0-1 0,0-2-1,-1 0 1,-1-1 0,0-1 0,0-1 0,-1-1 0,23-22 0,-33 27-9,-1 0 0,0-1 0,0 0 0,-1-1 0,0 1 0,-1-1 0,0-1 1,-1 1-1,0-1 0,5-19 0,-9 26-34,0 1-1,0 0 1,0 0 0,-1-1 0,1 1-1,-1 0 1,0-1 0,-1 1 0,1 0-1,-1-1 1,0 1 0,0 0 0,0 0-1,0 0 1,-1-1 0,0 1 0,0 1-1,0-1 1,0 0 0,-1 0-1,1 1 1,-1 0 0,0-1 0,0 1-1,0 0 1,0 0 0,-1 1 0,1-1-1,-1 1 1,1-1 0,-1 1 0,0 0-1,-7-2 1,0 0 3,1 1-1,-1 0 1,0 1-1,-1 0 1,1 1 0,0 0-1,-15 1 1,18 0-22,1 0 0,0 1 1,-1 0-1,1 1 0,0 0 1,0 0-1,0 0 0,0 1 1,0 0-1,0 0 0,1 1 1,-7 4-1,12-8-3,0 1-1,-1 0 0,1 0 1,0 0-1,0 0 1,0 0-1,0 0 0,0 0 1,0 1-1,0-1 1,1 0-1,-1 0 1,0 1-1,1-1 0,-1 0 1,1 1-1,-1-1 1,1 1-1,0-1 0,-1 1 1,1-1-1,0 1 1,0-1-1,0 1 0,0-1 1,0 1-1,0-1 1,1 1-1,-1-1 1,0 0-1,2 3 0,-1-2-19,1 1 0,-1-1 0,1 0-1,0 0 1,0 0 0,-1-1-1,1 1 1,0 0 0,1-1-1,-1 1 1,0-1 0,0 0 0,1 0-1,-1 0 1,0 0 0,1 0-1,2 1 1,15 1-315,0-1 0,0-1 0,0 0-1,0-1 1,0-2 0,0 0 0,0-1 0,28-7-1,-33 5 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20036,'6'-3'1129,"-1"6"-1818,1 0 1137,12 5-239,7 2-209,19 3-113</inkml:trace>
  <inkml:trace contextRef="#ctx0" brushRef="#br0" timeOffset="1">609 79 19188,'-23'8'619,"1"1"0,0 1 0,1 1 0,0 1 0,1 1 0,1 1-1,-19 16 1,31-23-494,1-1 0,0 1 0,0 0 0,0 0 0,1 1 0,0 0 0,1 0 1,0 0-1,-4 11 0,6-12-86,0-1 1,1 1 0,0 0 0,0 0 0,1 0-1,0 0 1,0 0 0,0-1 0,1 1 0,0 0-1,0 0 1,1 0 0,4 10 0,-4-11-85,1 1 0,-1-1 1,2 0-1,-1 0 0,1-1 1,0 1-1,0-1 0,0 1 0,1-1 1,0 0-1,0-1 0,0 1 1,1-1-1,-1 0 0,1-1 0,0 1 1,0-1-1,0 0 0,1-1 1,-1 1-1,1-1 0,-1-1 1,1 1-1,0-1 0,-1 0 0,1-1 1,0 1-1,0-1 0,0-1 1,-1 1-1,1-1 0,0 0 0,0-1 1,-1 0-1,1 0 0,-1 0 1,11-6-1,-5 0-309,-1 0-1,0-1 1,0-1 0,0 0 0,-1 0-1,-1-1 1,0 0 0,0-1 0,-1 0-1,6-14 1,5-10-553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37 15227,'4'-3'583,"15"-11"621,-18 13-1121,-1 1-1,1-1 1,0 1-1,-1-1 1,1 1-1,0-1 1,-1 0 0,1 1-1,-1-1 1,1 0-1,-1 0 1,1 1-1,-1-1 1,0 0 0,1 0-1,-1 0 1,0 0-1,0 0 1,0 1-1,1-2 1,-2 1-15,1 1 0,-1 0 0,1-1 0,-1 1 0,1 0-1,0 0 1,-1 0 0,1-1 0,-1 1 0,1 0 0,-1 0 0,1 0 0,-1 0 0,1 0 0,-1 0-1,1 0 1,-1 0 0,1 0 0,-1 0 0,1 0 0,-1 0 0,1 0 0,-1 1 0,1-1 0,-1 0-1,1 0 1,-1 0 0,1 1 0,0-1 0,-1 0 0,1 1 0,-1-1 0,1 0 0,-1 1 0,-15 10 772,10-7-750,1 1 1,0-1 0,0 1 0,0 1 0,1-1-1,-1 1 1,1 0 0,1 0 0,-1 0-1,1 0 1,0 0 0,1 1 0,-1 0 0,1-1-1,0 1 1,1 0 0,0 0 0,0 8-1,0 13 419,1-1-1,1 1 1,7 37-1,-1-17-289,-7-47-220,0 7-69,1 0 0,0 1 0,1-1 0,0-1-1,4 11 1,-2-48-4180,-5 18 3774,-1-1 0,-1 1 0,-3-13-1,-6-13-684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109 446 17940,'8'-5'374,"0"-1"0,0 0 0,-1 0 0,0 0 0,-1-1 0,1 0-1,-1 0 1,0-1 0,7-12 0,-13 19-289,1 0-1,-1 1 1,0-1 0,1 0-1,-1 0 1,0 0-1,0 0 1,1 1 0,-1-1-1,0 0 1,0 0-1,0 0 1,0 0-1,0 0 1,0 1 0,0-1-1,-1 0 1,1 0-1,0 0 1,0 0 0,-1 1-1,1-1 1,-1-1-1,1 2-18,-1-1 0,0 1 0,0-1 0,1 1 0,-1-1 0,0 1 1,0 0-1,0-1 0,1 1 0,-1 0 0,0 0 0,0-1 0,0 1 0,0 0 0,0 0 0,1 0 0,-1 0 0,-1 0 0,-3 1 82,-1 0 1,1 0-1,0 0 1,0 1-1,1 0 0,-8 3 1,1 1-62,1 0 1,0 1-1,0 1 0,0 0 1,-15 17-1,19-19-85,1 1 0,-1-1 0,2 1 1,-1 0-1,1 0 0,0 1 0,1-1 0,-1 1 0,-3 14 0,7-20-3,-1-1-1,1 0 0,-1 1 1,1-1-1,0 1 0,0-1 1,0 1-1,0-1 0,0 1 1,0-1-1,0 1 0,0-1 1,0 1-1,1-1 0,-1 0 1,0 1-1,1-1 1,0 1-1,-1-1 0,1 0 1,0 1-1,-1-1 0,1 0 1,0 0-1,0 0 0,0 0 1,0 0-1,0 0 0,1 0 1,-1 0-1,0 0 0,0 0 1,0 0-1,1-1 0,-1 1 1,1 0-1,-1-1 0,0 0 1,1 1-1,-1-1 0,1 0 1,-1 1-1,1-1 0,-1 0 1,3 0-1,1 0-2,1-1 0,0 0 0,0 1 0,-1-2 0,1 1 0,0-1 0,-1 1 0,1-2 0,-1 1 0,0 0 0,6-5 0,4-4 8,-1-1 1,0-1-1,-1 0 0,-1-1 0,0 0 0,0-1 0,-2 0 0,0-1 0,15-32 0,-8 9 42,-1-1-1,-2-1 1,10-50-1,-20 69 2,0 1-1,-1-1 1,0-28 0,-7 27 25,4 23-70,0 0 1,-1-1-1,1 1 0,0 0 0,0 0 0,0-1 0,0 1 1,0 0-1,0-1 0,-1 1 0,1 0 0,0 0 0,0 0 0,0-1 1,-1 1-1,1 0 0,0 0 0,0 0 0,0-1 0,-1 1 1,1 0-1,0 0 0,-1 0 0,1 0 0,0 0 0,0-1 1,-1 1-1,1 0 0,0 0 0,-1 0 0,1 0 0,0 0 1,-1 0-1,1 0 0,0 0 0,0 0 0,-1 0 0,1 0 1,0 1-1,-1-1 0,1 0 0,0 0 0,0 0 0,-1 0 1,1 0-1,0 0 0,0 1 0,-1-1 0,1 0 0,0 0 0,0 0 1,-1 1-1,1-1 0,0 0 0,0 0 0,0 1 0,0-1 1,-1 1-1,-2 4 13,0 0 1,0 0-1,0 1 1,1-1 0,0 1-1,0 0 1,0-1-1,-1 13 1,-4 54 57,6-62-61,-2 32 25,3 0 1,7 75-1,-4-99-114,0 0 1,1 0-1,1-1 1,0 0-1,2 0 1,0 0-1,1-1 1,0 0-1,13 17 1,-18-28-126,1 0 1,0-1-1,0 1 1,1-1 0,-1 0-1,1 0 1,0-1-1,0 1 1,8 3 0,-11-6 131,0 0 1,-1-1 0,1 1-1,0-1 1,-1 0 0,1 1-1,0-1 1,0 0 0,-1 0-1,1 0 1,0 0 0,0 0 0,-1 0-1,1-1 1,0 1 0,-1-1-1,1 1 1,0-1 0,-1 1-1,1-1 1,-1 0 0,1 0 0,-1 0-1,1 0 1,-1 0 0,1 0-1,-1 0 1,0 0 0,0-1-1,0 1 1,0 0 0,0-1-1,0 1 1,0-1 0,0 1 0,0-1-1,-1 0 1,2-1 0,9-32-832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703 781 18132,'10'7'325,"-1"-1"1,1 0-1,0 0 0,1-1 1,-1 0-1,1-1 0,0 0 1,1-1-1,-1 0 1,0-1-1,1 0 0,-1-1 1,1 0-1,-1-1 0,1 0 1,0-1-1,16-3 0,-4 0-185,-1-2 0,0 0 0,0-1 0,-1-2 0,0 0 0,0-1 0,30-20 0,-38 21 0,0-1 0,0 0 1,21-24-1,-31 31-96,-1 0 0,0-1 0,0 1-1,0-1 1,-1 0 0,0 0 0,1 0 0,-1 0 0,-1 0 0,1-1 0,0 1 0,-1-1 0,0 1-1,0-1 1,-1 1 0,1-1 0,-1 1 0,0-10 0,-1 12-24,1-1 1,-1 1-1,0 0 0,1 0 0,-1 0 1,0 0-1,0 0 0,-1 0 0,1 0 1,0 1-1,0-1 0,-1 0 0,1 1 1,-1-1-1,0 1 0,0-1 0,1 1 1,-1 0-1,0 0 0,0 0 0,0 0 1,0 0-1,0 0 0,0 0 0,0 1 1,-1-1-1,1 1 0,0-1 0,0 1 1,-3 0-1,-3 0 15,1-1-1,-1 2 1,0-1 0,1 1-1,-1 1 1,1-1 0,-13 5 0,7 0-23,0 1 0,0 0 0,0 0 0,1 1-1,0 1 1,1 0 0,0 1 0,0 0 0,1 0 0,0 1 0,-15 24 0,20-28-22,1-1 0,1 1 0,-1 0-1,1 1 1,1-1 0,-1 0 0,1 1-1,1 0 1,-1-1 0,0 13 0,2-14-14,1-1 0,-1 0 1,1 0-1,0 0 0,0 0 1,1 0-1,-1 0 0,1 0 1,0 0-1,1 0 0,-1-1 1,1 1-1,0-1 0,0 0 1,0 0-1,0 0 0,5 4 1,-2-2-133,1-1 1,0 0-1,0 0 1,0-1 0,0 0-1,1 0 1,0-1-1,-1 0 1,1 0-1,1-1 1,-1 0-1,0 0 1,0-1-1,1 0 1,13 0 0,5-2-375</inkml:trace>
  <inkml:trace contextRef="#ctx0" brushRef="#br0" timeOffset="1">1 78 16876,'3'-29'656,"11"3"-456,2 3-216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253 283 16227,'-3'-1'166,"-1"0"-1,0 0 0,0 1 0,0-1 0,0 1 0,0 0 0,0 1 0,0-1 0,0 1 0,0-1 0,0 1 0,0 1 0,0-1 0,0 0 0,1 1 1,-1 0-1,0 0 0,1 0 0,-4 3 0,-4 2 71,0 2 0,1-1 0,0 1 1,-13 17-1,11-11-213,0 1 0,2 0 1,0 1-1,1 0 0,1 1 1,0 0-1,-7 26 0,9-18-14,0-1-1,1 1 0,2 1 0,-1 51 1,4-68-4,1 0-1,0 1 1,1-1 0,-1 0 0,5 13 0,-5-21 8,0 1 0,0-1 0,0 1 0,0-1 0,1 1 0,-1-1 0,1 0 0,-1 0 1,1 1-1,0-1 0,0-1 0,0 1 0,0 0 0,0 0 0,0-1 0,0 1 0,0-1 0,1 1 1,-1-1-1,1 0 0,-1 0 0,1 0 0,-1-1 0,1 1 0,4 0 0,-1-1 27,1 0 1,-1-1-1,0 0 0,0 0 0,1 0 0,-1-1 0,0 0 1,0 0-1,-1-1 0,1 1 0,0-1 0,-1-1 0,0 1 0,10-9 1,5-5 130,-1-1 1,20-24 0,-6 4 68,-3-1 0,-1-2 0,-1 0 0,-3-2 1,-2-1-1,-1-1 0,-3-1 0,-1-1 0,-3 0 0,-2-1 1,11-74-1,-21 101-147,-1 16-63,-1-1-1,0 1 1,-1 0 0,1-1 0,-1 1 0,0-1-1,-1 1 1,1 0 0,-1-1 0,0 1-1,0 0 1,-3-7 0,4 12-27,0 0 0,0-1-1,0 1 1,0 0 0,0-1 0,0 1 0,0-1 0,-1 1 0,1 0 0,0-1-1,0 1 1,0 0 0,-1-1 0,1 1 0,0 0 0,0 0 0,-1-1-1,1 1 1,0 0 0,0 0 0,-1-1 0,1 1 0,0 0 0,-1 0 0,1 0-1,-1 0 1,1-1 0,0 1 0,-1 0 0,1 0 0,0 0 0,-1 0 0,1 0-1,-1 0 1,1 0 0,0 0 0,-1 0 0,1 0 0,0 0 0,-1 0-1,1 0 1,-1 1 0,1-1 0,0 0 0,-1 0 0,1 0 0,0 0 0,-1 1-1,1-1 1,-1 1 0,-11 19 46,7-10-36,2 1 1,-1 0-1,1 1 1,1-1-1,-2 21 1,3 60 25,2-66-27,0 27 3,3-1 1,16 84 0,-15-113-170,1-1 0,1 0-1,1 0 1,0-1 0,2 0 0,1-1 0,0 0-1,21 27 1,2-11-950,-33-35 1063,1 0-1,-1 1 1,1-1-1,0 0 0,-1 0 1,1 0-1,0 0 0,0 0 1,0-1-1,-1 1 1,1 0-1,0-1 0,0 0 1,0 1-1,0-1 1,0 0-1,0 0 0,0 0 1,0 0-1,3-1 1,12-7-590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57 15395,'0'-1'181,"1"-1"0,-1 0 1,0 0-1,1 1 0,-1-1 0,0 0 0,0 0 0,0 1 0,0-1 0,0 0 0,-1 0 0,1 1 0,-1-1 0,1 0 0,-1 1 1,1-1-1,-1 0 0,0 1 0,0-1 0,0 1 0,-1-2 0,0 1 23,0 0 1,0 1-1,0-1 0,0 1 0,0 0 1,0-1-1,0 1 0,-1 0 0,1 0 1,0 1-1,-1-1 0,1 0 0,-4 0 1,-1 1 35,1-1 0,0 1 0,-1 0 0,1 0 0,-1 1 0,1 0 0,0 0 0,-1 0 0,1 1 0,-12 5 0,8-1-166,1 0-1,-1 1 1,2 0 0,-1 1 0,1 0 0,0 1 0,0-1 0,1 2-1,0-1 1,1 1 0,0 0 0,-9 20 0,9-16-65,0 0 0,2 0 0,-1 0 0,2 1 0,0-1 0,1 1 0,0 0 0,1-1 0,2 27 1,0-34-8,0 1 1,1 0 0,0 0 0,0-1 0,1 1 0,0-1 0,0 1-1,0-1 1,1 0 0,1-1 0,-1 1 0,1-1 0,7 9 0,-8-12 6,-1 0 0,0 0 1,1 0-1,0-1 0,-1 1 0,1-1 1,0 0-1,0 0 0,1 0 0,-1-1 1,0 0-1,0 1 0,1-1 1,-1-1-1,1 1 0,-1-1 0,1 0 1,-1 0-1,1 0 0,-1 0 0,1-1 1,-1 0-1,0 0 0,8-2 1,-1-2 43,0 0 1,-1-1 0,0 0-1,0 0 1,-1-1 0,0 0-1,0-1 1,0 0-1,-1 0 1,0-1 0,-1 0-1,0-1 1,0 1 0,-1-1-1,0-1 1,6-14 0,-7 13 26,0-1 0,0 0 0,-1 0 0,-1-1 0,0 1 0,-1-1 0,-1 1 0,0-1 0,0 0 0,-2 0 0,0 1 0,0-1 0,-6-25 0,5 35-73,1 0-1,-1 1 1,0-1-1,0 0 1,0 1-1,0-1 1,-1 1-1,0 0 1,1 0-1,-1 0 1,0 0-1,0 0 1,-1 1-1,-3-3 1,6 4-51,0 0 1,0 1-1,-1-1 1,1 0 0,-1 1-1,1 0 1,0-1-1,-1 1 1,1 0-1,-1-1 1,1 1-1,-1 0 1,1 0 0,-1 0-1,1 0 1,-1 1-1,1-1 1,-1 0-1,1 1 1,-1-1-1,1 1 1,0-1-1,-1 1 1,1 0 0,0-1-1,-1 1 1,1 0-1,0 0 1,0 0-1,0 0 1,0 0-1,0 0 1,0 0 0,0 0-1,0 1 1,0-1-1,0 0 1,1 1-1,-1-1 1,1 0-1,-2 3 1,1-3-33,1 1 0,-1-1 0,0 1-1,0-1 1,0 1 0,1 0 0,-1-1 0,1 1 0,0 0-1,-1-1 1,1 1 0,0 0 0,0 0 0,0-1 0,0 1 0,0 0-1,0-1 1,1 1 0,-1 0 0,1 0 0,-1-1 0,1 1-1,-1-1 1,1 1 0,0 0 0,0-1 0,0 0 0,2 3 0,17 8-594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31 213 18300,'38'-21'1917,"-2"3"-973,-1-1 0,-1-2 1,-1-2-1,34-29 1,-65 50-924,0 0 1,0 0-1,0 0 1,0-1-1,-1 1 1,1 0 0,-1 0-1,0-1 1,1 1-1,-1-1 1,0 1-1,-1-1 1,2-3 0,-2 5-16,0 0 0,0 0 0,0 0 1,0 0-1,-1 0 0,1 1 0,0-1 1,0 0-1,-1 0 0,1 0 1,-1 0-1,1 0 0,-1 0 0,1 1 1,-1-1-1,1 0 0,-1 0 0,0 1 1,1-1-1,-1 0 0,0 1 0,1-1 1,-1 1-1,0-1 0,0 1 1,0-1-1,0 1 0,0 0 0,1-1 1,-1 1-1,0 0 0,0 0 0,0 0 1,0 0-1,0-1 0,0 1 1,-2 1-1,-6-2 20,0 2 1,0-1-1,0 1 0,0 0 1,0 1-1,0 0 1,1 1-1,-1 0 0,1 0 1,-1 0-1,1 1 0,0 1 1,0-1-1,-12 11 1,7-5-13,1 0 0,0 1 1,1 0-1,1 0 0,-1 1 1,2 1-1,-15 23 1,20-27-10,-1 0 1,2 0-1,-1 1 1,2-1-1,-1 1 1,1-1-1,0 1 1,1 0-1,0 16 1,1-21-20,0-1 1,1 1-1,-1-1 1,1 1-1,0-1 1,0 1-1,0-1 1,1 0-1,0 0 1,-1 0-1,2 0 1,-1 0 0,0 0-1,1 0 1,-1-1-1,1 1 1,0-1-1,0 0 1,1 0-1,-1 0 1,1 0-1,-1-1 1,6 4-1,-1-3-148,0 0 0,0 0-1,1-1 1,-1 0-1,1 0 1,-1-1-1,1 0 1,0-1-1,-1 0 1,1 0 0,0-1-1,-1 0 1,1 0-1,-1-1 1,11-4-1,19-8-354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347 103 17700,'1'-4'276,"1"0"1,-1 0-1,0-1 1,0 1-1,0 0 0,-1 0 1,0 0-1,1-1 1,-1 1-1,-1 0 1,0-5-1,1 7-148,-1 0-1,0-1 1,0 1-1,0 0 1,-1 0-1,1 0 1,-1 0 0,1 0-1,-1 0 1,1 0-1,-1 0 1,0 0-1,0 1 1,0-1-1,0 1 1,0 0 0,0-1-1,-1 1 1,1 0-1,-4-1 1,-1 0-37,0 0 1,0 0-1,0 1 1,0 0-1,0 0 1,-1 1 0,1 0-1,0 0 1,0 1-1,-1 0 1,1 0-1,0 0 1,0 1-1,0 0 1,0 1-1,1-1 1,-1 1-1,-9 6 1,-1 1-88,0 1 0,1 0 1,0 2-1,1 0 0,-21 23 0,26-26-10,1 1 0,-12 18-1,19-26-1,1-1 1,-1 1-1,1 0 0,-1 0 0,1 0 0,0 0 0,0 0 0,0 1 1,0-1-1,1 0 0,-1 0 0,1 1 0,0-1 0,0 0 1,0 0-1,0 1 0,1 3 0,0-5-6,0 0 0,0-1 0,0 1 0,1-1 0,-1 1-1,0-1 1,1 1 0,-1-1 0,1 0 0,-1 1 0,1-1 0,-1 0 0,1 0 0,0 0 0,0 0-1,2 0 1,37 12-155,-28-10 113,9 4-35,46 14-153,-61-18 220,-1 0-1,1 0 1,-1 1 0,0-1-1,0 1 1,0 1 0,8 7-1,-13-11 23,1 1 0,-1-1 0,0 1 0,1 0-1,-1 0 1,0 0 0,0-1 0,0 1 0,0 0 0,0 0-1,-1 1 1,1-1 0,-1 0 0,1 0 0,-1 0 0,0 0-1,1 0 1,-1 1 0,-1 2 0,1-2 7,-1 1 1,0-1 0,0 0-1,-1 0 1,1 1 0,-1-1-1,1 0 1,-1 0-1,0 0 1,0-1 0,-3 4-1,-3 2 31,1-1 0,-1 0 0,-1 0-1,0 0 1,0-2 0,-17 10 0,19-11-209,0-1 0,-1 0 0,1 0 0,-1 0 0,1-1-1,-1 0 1,0-1 0,-12 1 0,20-5-602,6-3 474,7-4-67,7-1-270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15643,'5'80'5720,"0"-43"-4675,14 59 0,-17-90-955,0 0-1,0 0 1,0 0-1,1 0 1,6 11-1,-8-16-75,1 1 0,-1-1 0,0 1 0,0-1 0,1 0 0,-1 0 0,0 0 0,1 0 0,-1 0 0,1 0 0,0 0 0,-1-1 0,1 1 0,0 0 0,-1-1 0,1 1 0,0-1 0,0 0 0,-1 0 1,1 1-1,0-1 0,0 0 0,0-1 0,-1 1 0,5-1 0,-1 0 7,1-1 0,-1 0 0,0-1 1,0 1-1,0-1 0,0 0 1,0 0-1,-1-1 0,1 1 0,-1-1 1,0 0-1,7-8 0,5-8 69,20-34 0,-27 39-58,7-11 10,15-21 17,-31 46-58,0 1 0,0 0 1,0 0-1,0-1 0,0 1 0,0 0 1,0 0-1,1 0 0,-1-1 0,0 1 1,0 0-1,0 0 0,0 0 0,0-1 1,0 1-1,1 0 0,-1 0 0,0 0 1,0 0-1,0 0 0,0-1 0,1 1 1,-1 0-1,0 0 0,0 0 0,1 0 1,-1 0-1,0 0 0,0 0 0,0 0 1,1 0-1,-1 0 0,0 0 0,0 0 1,1 0-1,-1 0 0,0 0 0,0 0 1,0 0-1,1 0 0,-1 0 0,0 0 0,0 0 1,1 0-1,-1 0 0,0 0 0,0 0 1,0 1-1,0-1 0,1 0 0,-1 0 1,0 0-1,0 0 0,0 1 0,0-1 1,1 0-1,-1 0 0,0 0 0,0 1 1,0-1-1,0 0 0,0 0 0,0 0 1,0 1-1,2 15 86,-2-14-78,-2 46 244,1-28-125,0-1 0,1 1 1,1 0-1,5 23 0,-3-37-745,0-8 231,2-11-42,-2-2 73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20268,'12'16'1641,"-9"8"-1249,-3 4-152,6 4 472,2 3-272,4-1-192,-4-2-192,2-8-856,1-5 1032,4-9-328,-1-5-112,0-5-56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15891,'3'-3'2399,"-3"11"-1501,0 12-52,-38 243 2954,4-35-3404,33-189-702,1-38 274,0-1-1,0 1 0,0 0 1,0 0-1,0-1 0,0 1 1,0 0-1,1 0 0,-1-1 0,0 1 1,1 0-1,-1 0 0,0-1 1,1 1-1,-1-1 0,2 2 1,-2-2-3,1 0 0,0 0 0,-1 0 0,1 0 0,-1 0 0,1 0 0,-1 0 0,1 0 0,-1 0 0,1 0 0,-1-1 0,1 1 0,-1 0 0,1 0 1,-1-1-1,1 1 0,-1 0 0,1-1 0,-1 1 0,1 0 0,-1-1 0,0 1 0,1-1 0,-1 1 0,0 0 0,1-1 0,-1 1 0,0-2 0,4-4-59,0 0-1,0-1 1,-1 1-1,0-1 1,0 0-1,1-8 1,11-34-395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17956,'3'12'298,"-1"1"0,0 0 1,0-1-1,-2 1 0,0 15 1,1 15 173,12 102 270,7-2 0,6 0 0,46 142 0,-66-263-808,1-1 0,2 0-1,12 26 1,-16-41-307,-3-8-262,-6-15-515,-16-20-1046,0 1 0,-3 0 0,-48-58 0,44 60 1913,-5-7 258,-30-41 1169,52 68 805,-14-30 0,24 42-1811,-1 1 0,0 0-1,1-1 1,-1 1 0,1-1 0,-1 1 0,1-1 0,0 0-1,0 1 1,0-1 0,0 1 0,0-1 0,0 1 0,0-1 0,0 0-1,1 1 1,-1-1 0,0 1 0,1-1 0,-1 1 0,1-1-1,0 1 1,0 0 0,-1-1 0,1 1 0,0 0 0,0 0 0,0-1-1,0 1 1,0 0 0,1 0 0,-1 0 0,0 0 0,1 0-1,-1 0 1,0 1 0,1-1 0,-1 0 0,2 0 0,8-3 183,-1 1-1,1 0 1,0 0 0,17-1 0,-17 2-80,206-25 187,-175 23-372,27-5-71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17396,'15'-27'1643,"-11"19"-1366,0 1 1,1-1-1,0 1 0,0 0 1,10-10-1,-15 16-254,0 1 0,1 0 0,-1-1 0,0 1 0,0 0 0,1-1 0,-1 1 0,0 0 0,0 0 0,1-1 0,-1 1-1,0 0 1,1 0 0,-1-1 0,0 1 0,1 0 0,-1 0 0,1 0 0,-1 0 0,0-1 0,1 1 0,-1 0 0,0 0 0,1 0 0,-1 0 0,1 0 0,-1 0 0,0 0 0,1 0-1,-1 0 1,1 0 0,-1 0 0,0 1 0,1-1 0,-1 0 0,1 0 0,-1 0 0,0 0 0,1 1 0,-1-1 0,0 0 0,1 0 0,-1 1 0,0-1 0,0 0 0,1 0 0,-1 1 0,1 2 26,0-1 1,-1 1 0,1-1 0,-1 1 0,1-1-1,-1 1 1,0-1 0,0 3 0,-13 150 170,6-108-162,3 1 1,2 0-1,6 76 0,-3-117-42,0 1-1,1-1 0,0 0 1,0 1-1,0-1 0,1 0 1,0 0-1,1 0 1,-1-1-1,1 1 0,10 11 1,-11-15 4,0 0 1,0 0 0,1-1 0,-1 1-1,1-1 1,0 0 0,0 0 0,0 0-1,0 0 1,0-1 0,0 1-1,0-1 1,0 0 0,1-1 0,-1 1-1,0-1 1,1 1 0,-1-1 0,0-1-1,1 1 1,-1-1 0,8-1 0,1-2 27,0 0 1,0-1 0,-1 0 0,0-1-1,0-1 1,0 0 0,-1 0 0,0-1-1,0-1 1,-1 1 0,0-2 0,0 1-1,-1-2 1,9-12 0,-4 2 20,0 0-1,-1-1 1,0 0 0,-2-1-1,-1-1 1,12-41 0,-18 51-46,-1-1-1,0 1 1,-1-1 0,0 0-1,-1 0 1,-1-20 0,-2 29-8,-1 8-7,0 10 1,1 9-17,1-1 0,1 1 0,1-1 0,1 1 0,1-1 0,1 0 0,0 0 0,2 0 1,0-1-1,1 1 0,1-1 0,18 30 0,-23-44 23,1 1 1,-1-1-1,1 0 0,1 0 1,-1-1-1,1 1 0,0-1 1,0 0-1,0 0 0,0-1 1,1 1-1,0-1 1,-1-1-1,1 1 0,0-1 1,0 0-1,1 0 0,-1 0 1,0-1-1,0 0 0,1-1 1,-1 1-1,1-1 0,-1 0 1,1-1-1,-1 1 1,0-1-1,1-1 0,-1 1 1,0-1-1,0 0 0,0-1 1,0 1-1,0-1 0,-1 0 1,8-6-1,1-1 74,-1 0 1,0-1-1,-1-1 0,0 0 0,-1-1 0,0 0 1,-1-1-1,0 0 0,-1-1 0,-1 0 1,0 0-1,9-27 0,-13 29-19,0-1 0,-1 1 1,-1-1-1,1 0 0,-2 0 0,0 0 0,-2-14 0,1 19-33,-1-1-1,-1 0 0,0 1 1,0-1-1,-1 1 1,0 0-1,-1 0 1,0 0-1,-1 0 0,-8-13 1,11 19-30,0 1 1,0-1-1,-1 0 1,1 1-1,-1-1 1,0 1-1,1 0 1,-1 0-1,0 0 0,0 0 1,0 0-1,-1 1 1,1 0-1,0-1 1,-1 1-1,1 0 1,-1 0-1,1 1 1,-6-1-1,6 1-6,1 0 0,-1 1 0,1-1 0,-1 0-1,0 1 1,1 0 0,-1 0 0,1 0 0,0 0 0,-1 0 0,1 0-1,0 1 1,0-1 0,0 1 0,0-1 0,0 1 0,0 0 0,0 0-1,0 0 1,1 0 0,-1 0 0,1 0 0,-1 0 0,1 1 0,0-1-1,0 0 1,-1 4 0,0-1-17,1 0 0,-1 0 0,1 0 0,1 1 0,-1-1 0,1 0 0,-1 1 0,2-1 0,-1 0 0,0 0 0,1 1 0,0-1 0,0 0-1,1 0 1,0 0 0,0 0 0,0 0 0,0 0 0,1-1 0,-1 1 0,1-1 0,0 1 0,1-1 0,-1 0 0,1 0 0,0-1 0,0 1 0,0-1 0,9 6 0,-7-5-141,0 0 0,1 0 0,-1-1 1,1 0-1,0 0 0,0 0 1,0-1-1,1 0 0,-1-1 0,0 1 1,1-2-1,-1 1 0,1-1 1,-1 0-1,1 0 0,-1-1 0,0 0 1,1 0-1,-1-1 0,14-5 0,13-14-421,-4-7-173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17148,'1'-6'1680,"7"4"-1112,-1 2-256,3 9 896,2 10-351,0 13-353,2 7-192,-2 12-216,2 3-16,-3 1-120,-1-3-128,-2-6-304,0-7-328,-4-19 640,1-17-121,1-21-135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17220,'1'5'206,"1"0"0,-1 0 0,0 0 1,0 0-1,0 0 0,-1 1 0,1-1 0,-1 0 1,-1 0-1,1 0 0,-2 9 0,0 6 164,-1 54 465,3 1 0,3-1 0,22 119 0,-18-156-760,2-1 1,1 0 0,2 0 0,2-2-1,1 1 1,1-2 0,2 0 0,1-1-1,28 34 1,-45-63-74,0 0 0,1 0 0,-1-1 0,1 1 0,-1-1-1,1 0 1,0 1 0,0-1 0,0-1 0,6 4 0,-9-5-2,1 0 1,0 0 0,-1 0-1,1 0 1,0 0-1,-1 0 1,1 0 0,0 0-1,-1 0 1,1 0-1,0 0 1,0 0-1,-1 0 1,1 0 0,-1-1-1,1 1 1,0 0-1,-1-1 1,1 1 0,0 0-1,0-1 1,0-1-1,0 1 1,1-1 0,-1 1 0,0-1 0,-1 1-1,1-1 1,0 0 0,0 1 0,-1-1-1,1 0 1,0-3 0,4-26-70,-1-1 1,0-40-1,-2 25-124,-1 0-52,-1 32 76,0-1-1,1 1 1,0-1-1,7-25 1,-7 39 135,1 0-1,-1-1 1,1 1 0,0 0-1,0 0 1,0 0 0,0 0-1,0 0 1,0 0 0,0 1-1,1-1 1,-1 1 0,0 0 0,1-1-1,0 1 1,-1 0 0,1 1-1,-1-1 1,5 0 0,18-10 40,-14 4 36,1-2 0,-1 0-1,-1 0 1,0-1 0,0 0 0,-1-1 0,0 0 0,-1-1 0,10-18 0,-5 6 122,-1-1 0,-1 0 1,14-51-1,-19 52 4,-1 1 0,3-41 0,-7 55-112,-1-1 1,0 1-1,-1 0 0,0-1 1,0 1-1,-1 0 0,0 0 0,-1 0 1,-6-16-1,8 23-48,0-1 1,0 1-1,-1 0 1,1 0-1,0-1 1,-1 1-1,0 0 1,1 0-1,-1 0 1,0 1-1,0-1 1,0 0-1,0 1 1,-1-1-1,1 1 1,0 0-1,-1 0 1,1 0-1,0 0 1,-1 0-1,1 0 1,-1 1-1,0-1 1,1 1-1,-1-1 1,1 1-1,-1 0 1,0 0-1,1 1 1,-1-1 0,0 0-1,-4 2 1,1 0-8,0 1 0,0 0 0,0 0 1,1 0-1,-1 1 0,1-1 1,0 1-1,-1 1 0,2-1 0,-1 1 1,1 0-1,-6 7 0,-4 8-6,1 2-1,1 0 0,0 0 1,2 1-1,1 0 1,0 1-1,2 0 0,1 0 1,1 1-1,1-1 0,1 1 1,1 0-1,3 48 1,0-66-1,0 1 0,0-1 0,1 1 0,0-1 0,0 0 1,1 0-1,0 0 0,0 0 0,1 0 0,0-1 0,0 1 1,9 10-1,-7-11-12,0-1 1,1 0-1,-1 0 0,1-1 1,0 0-1,0 0 1,0 0-1,0-1 1,1 0-1,0-1 0,15 4 1,35 2-110,-40-6 74,1 1 0,-1 0-1,29 9 1,-43-10 52,1 0-1,0 0 1,-1 0-1,0 1 0,1-1 1,-1 1-1,0 0 1,0 0-1,-1 0 1,1 1-1,-1 0 0,1-1 1,-1 1-1,0 0 1,-1 0-1,1 1 1,-1-1-1,3 6 0,-2-1-10,0 1 0,-1-1 0,0 1 0,0 0-1,-1 0 1,0 11 0,-1-15-47,0 1 0,-1-1 0,1 0 0,-1 1 0,-1-1 1,1 0-1,-1 1 0,0-1 0,0 0 0,-5 7 0,-7 3-61,-1-11-72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16588,'22'-8'2032,"-7"1"-1552,-3 2-840,8 5 2825,-3 0-2217,-2 3-88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18060,'4'3'166,"-1"0"0,0 1 0,0 0 0,0-1 1,-1 1-1,1 0 0,-1 0 0,0 0 0,0 1 0,0-1 1,-1 0-1,1 1 0,-1 0 0,0-1 0,-1 1 0,1 5 0,1-1 55,31 188 1794,42 183-1202,-74-379-811,1 8 50,0 0 0,1-1-1,0 1 1,0-1 0,8 12-1,-11-19-47,0-1 0,0 0 0,0 0 1,0 0-1,1 1 0,-1-1 0,0 0 0,0 0 0,0 0 0,0 0 0,1 1 0,-1-1 0,0 0 0,0 0 0,0 0 0,1 0 1,-1 0-1,0 0 0,0 0 0,0 0 0,1 1 0,-1-1 0,0 0 0,0 0 0,1 0 0,-1 0 0,0 0 0,0 0 0,1 0 1,-1 0-1,0-1 0,0 1 0,0 0 0,1 0 0,-1 0 0,0 0 0,0 0 0,0 0 0,1 0 0,-1 0 0,0-1 0,0 1 1,0 0-1,1 0 0,-1 0 0,0 0 0,0-1 0,0 1 0,0 0 0,0 0 0,0 0 0,1-1 0,-1 1 0,0 0 0,0 0 1,0-1-1,5-16 150,-3-9-12,-1 1 1,-2-1-1,-5-42 0,-20-80 178,20 116-282,1 8-22,-2-13 2,-1-1-1,-16-41 1,27 85-24,11 27-23,18 32-1,-28-57 26,1 0-1,0-1 1,0 0-1,0 0 1,1 0-1,0 0 1,1-1-1,-1 0 1,1 0-1,10 5 0,-15-10 7,0 0 0,0 0-1,0 0 1,0 0 0,1 0-1,-1-1 1,0 1-1,0-1 1,1 0 0,-1 0-1,0 1 1,1-2 0,-1 1-1,1 0 1,-1 0-1,0-1 1,0 1 0,4-2-1,-3 0 7,1 1-1,-1-1 0,0 0 1,1-1-1,-1 1 0,0-1 0,0 1 1,-1-1-1,1 0 0,2-3 1,3-5 22,-1-1 0,0 1 1,-1-1-1,-1 0 0,6-17 1,-1-2 40,-2 1-1,-1-2 1,-2 1 0,-1-1-1,-1 0 1,-4-58 0,1 84-67,-1 0 1,-1-1-1,1 1 1,-5-11 0,6 17-6,0-1 0,-1 0 0,1 1 0,0-1 0,-1 0 0,1 1 0,0-1 0,-1 0 0,1 1 0,-1-1 0,1 1 0,-1-1 0,0 1 0,1-1 0,-1 1 0,0-1 0,1 1 0,-1 0 0,-1-1 0,1 1-2,1 0 1,-1 0-1,0 1 1,0-1-1,1 0 1,-1 0-1,0 1 1,1-1-1,-1 1 1,0-1 0,1 1-1,-1-1 1,0 1-1,1-1 1,-1 1-1,1-1 1,-1 1-1,1 0 1,-1-1-1,1 1 1,0 0-1,-1-1 1,1 1-1,-1 1 1,-6 13-20,1 1 0,0 0 0,1 0 0,0 0 0,-2 21-1,-8 87-8,13-101 30,0 5 9,0 29 1,2-50-14,1-1 1,-1 0-1,1 1 1,0-1-1,1 0 1,0 0-1,-1 0 1,2 0-1,-1 0 1,5 8 0,-5-12-3,-1 0 1,1 0 0,0-1 0,-1 1 0,1-1 0,0 1-1,0-1 1,0 1 0,0-1 0,0 0 0,0 0 0,0 0-1,0 0 1,1 0 0,-1-1 0,0 1 0,1-1 0,-1 1-1,0-1 1,1 0 0,-1 0 0,0 0 0,1 0 0,-1 0 0,4-2-1,6-1-38,0 0-1,0-1 0,21-10 0,-3 1-27,-23 11 66,-1 0-1,1 0 1,-1 0-1,1 1 0,0 0 1,0 0-1,8 1 0,-12 0 16,1 1-1,-1-1 1,0 1-1,0 0 1,1 0-1,-1 0 1,0 0-1,0 1 1,0-1-1,0 1 1,0 0 0,-1 0-1,1 0 1,-1 0-1,1 0 1,3 5-1,0 0 24,0 1 1,-1 0-1,0 0 0,-1 0 0,0 1 0,0-1 0,5 17 1,-7-21-1172,-2-11 808,-2-13 155,-5-5-147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27 138 19988,'40'-3'4924,"-28"-1"-4521,1 0 0,-1-1 1,0 0-1,15-10 0,-22 13-402,-1-1 0,-1 0 1,1 0-1,0 0 0,-1 0 0,0-1 0,1 1 0,-1-1 0,-1 0 0,1 0 0,0 0 0,-1 0 0,0 0 1,0 0-1,2-6 0,-4 8 1,0 1 0,0 0 0,1 0-1,-1 0 1,0-1 0,0 1 0,0 0 0,0 0 0,0 0 0,0-1 0,0 1 0,-1 0 0,1 0 0,0 0 0,-1 0 0,1 0 0,-1-1 0,1 1-1,-1 0 1,1 0 0,-1 0 0,0 0 0,0 0 0,1 0 0,-1 1 0,0-1 0,0 0 0,0 0 0,0 1 0,0-1 0,0 0 0,0 1-1,0-1 1,0 1 0,-1-1 0,1 1 0,-2-1 0,0 0 3,-1 1-1,1-1 1,-1 1 0,1-1-1,-1 1 1,1 0 0,0 1-1,-1-1 1,1 0 0,-1 1-1,-6 2 1,4 0 0,-1 1-1,1-1 1,0 1 0,0 1-1,0-1 1,0 1 0,1 0-1,0 0 1,0 1 0,0 0 0,1-1-1,-7 11 1,4-3 1,1-1 0,0 1 0,1-1 0,0 2 0,-5 23 0,7-24-2,2-1-1,-1 1 1,2 0-1,-1 0 1,2 0-1,0 0 1,0-1-1,1 1 1,1 0-1,6 16 1,-8-24-25,1 0 1,0 0-1,0-1 1,1 1-1,-1-1 1,1 1-1,0-1 1,1 0-1,-1 0 1,0 0-1,1-1 1,0 1-1,0-1 1,0 0-1,1 0 1,-1 0-1,0-1 1,1 1-1,0-1 1,0 0-1,-1-1 1,1 1-1,0-1 1,1 0-1,-1 0 1,0 0-1,0-1 1,6 0-1,-6 0 6,-1 0 0,1-1 0,-1 0-1,1 1 1,-1-2 0,7-1 0,23-17-129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16828,'5'41'1462,"3"0"0,18 62 0,-22-92-1363,0 0 0,0-1 0,1 0-1,0 0 1,1 0 0,0 0 0,1-1-1,0 0 1,0 0 0,1-1 0,0 0-1,1 0 1,-1-1 0,14 8 0,-17-12-50,0 0 1,0-1-1,0 1 1,0-1-1,0 0 1,1-1-1,-1 0 1,1 0-1,-1 0 1,1 0 0,-1-1-1,1 0 1,0 0-1,-1 0 1,8-2-1,-6 0 23,-1 0 1,1-1-1,0 1 0,-1-1 0,1-1 0,-1 1 1,0-1-1,0 0 0,0 0 0,8-9 0,-2-1 119,0 0 0,0-1 0,-1 0 0,-1-1 0,-1 0 0,0-1-1,-1 0 1,7-21 0,10-50 570,-22 77-627,-1-1 1,-1 0 0,0 1-1,0-1 1,-3-19 0,2 74 84,-2-9-224,2-13 33,1-1 0,1 1 1,1-1-1,1 0 0,1 0 0,8 24 0,-8-33-123,-1-2-1,1 1 1,1 0 0,0-1-1,0 0 1,1 0 0,0-1 0,0 0-1,1 0 1,0-1 0,1 0-1,-1 0 1,15 8 0,-23-15 52,1 1 0,-1-1 0,1 1 0,-1-1 0,1 0 0,0 1 0,-1-1 0,1 0 0,-1 1 0,1-1 0,0 0 0,-1 0 0,1 0 0,-1 0 0,1 1 0,0-1 0,-1 0 0,1 0 0,0 0 0,-1 0 0,1 0 0,0 0 0,-1-1 0,1 1 0,0 0 0,-1 0 0,1 0 0,-1-1 0,1 1 0,0 0 0,-1-1 0,1 1 0,-1 0 0,1-1 0,-1 1 0,1-1 0,-1 1 0,1-1 0,-1 1 0,0-1 0,1 1 0,-1-1 1,0 1-1,1-1 0,-1 1 0,0-1 0,1-1 0,2-12-607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31 19820,'0'0'75,"1"0"0,-1 0-1,0-1 1,1 1 0,-1 0 0,1 0-1,-1-1 1,0 1 0,1 0 0,-1 0-1,0-1 1,0 1 0,1 0-1,-1-1 1,0 1 0,0-1 0,1 1-1,-1 0 1,0-1 0,0 1 0,0-1-1,0 1 1,1 0 0,-1-1-1,0 1 1,0-1 0,0 1 0,0-1-1,0 1 1,0 0 0,0-1 0,0 1-1,-1-1 1,1 1 0,0-1 0,0 1-1,0 0 1,0-1 0,0 1-1,-1-1 1,1 1 0,0 0 0,0-1-1,-1 1 1,1 0 0,0-1 0,-1 1-1,1 0 1,0-1 0,-1 1-1,1 0 1,0 0 0,-1 0 0,1-1-1,-1 1 1,-2-2 202,1 1-1,-1 0 1,1-1-1,-1 1 1,0 0-1,0 0 1,0 0-1,-3 0 1,-6 1-95,0 0 1,1 0 0,-1 1-1,0 1 1,1 0 0,-1 1 0,1 0-1,0 0 1,0 1 0,0 1-1,0 0 1,-10 6 0,5-1-211,1 0 1,0 1-1,0 0 0,1 1 1,0 1-1,-21 27 0,30-33-28,0 0-1,0 0 0,1 0 1,0 1-1,1-1 0,-5 16 0,7-21 20,1-1 0,-1 1 0,1 0-1,-1 0 1,1 0 0,0 0-1,0 0 1,0 0 0,0 0 0,0-1-1,0 1 1,0 0 0,1 0 0,-1 0-1,1 0 1,-1 0 0,1-1-1,0 1 1,0 0 0,0 0 0,0-1-1,0 1 1,0-1 0,0 1 0,0-1-1,1 1 1,-1-1 0,0 0-1,1 0 1,0 1 0,-1-1 0,1 0-1,-1 0 1,4 1 0,5 1-206,0 0 1,0-1 0,0 0-1,0-1 1,1 0-1,16 0 1,67-8-953,-44 2 650,-30 3 357,4 0 8,1 0 0,-1 2 0,1 1 0,36 5 0,-59-5 206,0-1 1,-1 0-1,1 0 1,-1 1-1,1-1 1,-1 1-1,1-1 1,-1 1-1,1 0 1,-1-1-1,0 1 1,1 0-1,-1 0 0,0 0 1,0 0-1,1 0 1,-1 0-1,0 1 1,0-1-1,0 0 1,0 0-1,-1 1 1,1-1-1,1 2 1,-2-1 28,0 0-1,0 0 1,0 0 0,0 0 0,-1 0 0,1 0 0,-1 0-1,1 0 1,-1 0 0,1 0 0,-1 0 0,0-1-1,0 1 1,0 0 0,0 0 0,-2 1 0,-5 8 247,-2 0 0,1-1 0,-2 0 0,-11 9 0,-50 33 607,63-46-972,0-1 0,0 0 0,-1-1 0,1 0-1,-1 0 1,-14 3 0,22-7 54,1 0 0,0 0 0,0 1 0,0-1 0,0 0 0,0 0 0,0 0-1,0-1 1,0 1 0,-1 0 0,1 0 0,0-1 0,0 1 0,0 0 0,0-1 0,0 1 0,0-1 0,0 1-1,-1-2 1,1 1 1,1 1-1,0-1 1,-1 0 0,1 1-1,0-1 1,0 0-1,-1 1 1,1-1-1,0 0 1,0 1-1,0-1 1,0 0 0,0 1-1,0-1 1,0 0-1,0 0 1,0 1-1,0-1 1,0 0-1,0 1 1,1-1 0,-1 0-1,0 1 1,0-1-1,1 0 1,-1 1-1,1-1 1,-1 1-1,0-1 1,1 1 0,0-2-1,17-17-290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71 20252,'0'-1'68,"-1"0"0,1 0-1,-1 0 1,1 1-1,-1-1 1,1 0 0,-1 0-1,0 1 1,1-1-1,-1 0 1,0 1 0,0-1-1,1 0 1,-1 1-1,0-1 1,0 1 0,0 0-1,0-1 1,1 1-1,-1 0 1,0-1 0,0 1-1,0 0 1,0 0 0,0 0-1,0 0 1,0 0-1,0 0 1,0 0 0,0 0-1,0 0 1,0 0-1,0 1 1,0-1 0,0 0-1,1 1 1,-1-1-1,0 0 1,0 1 0,0-1-1,0 1 1,1 0-1,-1-1 1,0 1 0,1-1-1,-1 1 1,0 1 0,-3 2 109,1 0 0,0 0 0,1 0 0,-1 0 0,1 0 0,-1 1 0,1-1 0,-1 7 0,-1 2-26,2 1 0,-1-1 1,2 1-1,0-1 1,1 27-1,0-34-130,1 0-1,-1 1 1,1-1-1,1 0 1,-1 0-1,1 0 1,0 0-1,1 0 1,-1 0-1,1 0 1,0-1-1,1 1 1,-1-1-1,9 8 1,-10-11-4,0 0 0,0 0 0,1 0 0,-1 0 0,1-1 1,0 0-1,-1 1 0,1-1 0,0 0 0,0 0 0,0 0 0,0-1 0,-1 1 0,1-1 1,6 1-1,-4-2 7,0 1 0,0-1 0,0 0 0,0 0 1,-1 0-1,1-1 0,-1 0 0,1 0 0,4-3 0,2-1 31,-1-2 0,1 1 0,-1-1 0,-1-1 0,1 0 0,11-16 0,-6 5 23,-2-1 0,-1 0 0,-1-1 1,0 0-1,-2-1 0,-1 0 0,0-1 0,6-38 0,-14 61-77,0 1 0,1 0 1,-1 0-1,0 0 0,0 0 1,0 0-1,0 0 0,0 0 0,0-1 1,0 1-1,0 0 0,0 0 0,0 0 1,0 0-1,1 0 0,-1 0 1,0-1-1,0 1 0,0 0 0,0 0 1,0 0-1,0 0 0,0 0 0,0-1 1,0 1-1,0 0 0,0 0 0,-1 0 1,1 0-1,0 0 0,0 0 1,0-1-1,0 1 0,0 0 0,0 0 1,0 0-1,0 0 0,0 0 0,0 0 1,0 0-1,0-1 0,-1 1 0,1 0 1,0 0-1,0 0 0,0 0 1,0 0-1,0 0 0,0 0 0,-1 0 1,1 0-1,0 0 0,0 0 0,0 0 1,0 0-1,0 0 0,-1 0 0,1 0 1,0 0-1,0 0 0,0 0 1,0 0-1,0 0 0,0 0 0,-1 0 1,1 0-1,0 0 0,0 0 0,-7 8 32,4-1-20,0-1-1,1 1 1,0 0-1,0 1 1,1-1 0,0 0-1,0 8 1,0 57 75,2-54-65,-1-8 0,1 1 1,0 0-1,1-1 0,0 0 0,0 1 1,1-1-1,1 0 0,0 0 0,9 17 0,-10-23-44,-1 0-1,1-1 0,-1 1 0,1-1 0,0 1 0,1-1 0,-1 0 1,0 0-1,1 0 0,0-1 0,0 1 0,0-1 0,0 0 0,0 0 0,0 0 1,0 0-1,1-1 0,-1 0 0,0 0 0,1 0 0,-1-1 0,1 1 1,-1-1-1,1 0 0,7-1 0,-9 1-109,0-1 0,0 0 0,0 0 1,0 0-1,0 0 0,0 0 0,-1 0 0,1-1 0,0 1 1,-1-1-1,1 0 0,-1 0 0,0 0 0,1 0 0,-1 0 0,0-1 1,3-3-1,-1-1-47,0-1 1,0 0-1,0 1 0,-1-1 1,3-10-1,6-24-582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17716,'0'-5'1832,"3"14"-1328,-3 11-232,-3 6 905,-3 12-569,-2 5-120,0 12-408,-2 2-208,2-5-440,2-3-208,0-9-121,-2-8 617,8-20-200,-1-9-216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220 487 20764,'0'0'81,"1"-1"-1,-1 0 0,1 0 0,-1 1 0,1-1 1,-1 0-1,0 0 0,1 1 0,-1-1 1,0 0-1,0 0 0,0 0 0,0 1 0,1-1 1,-1 0-1,0 0 0,-1 0 0,1 0 0,0 1 1,0-1-1,0 0 0,-1-1 0,1 2-39,0-1-1,-1 1 1,0-1-1,1 1 0,-1-1 1,1 1-1,-1-1 1,0 1-1,1 0 0,-1-1 1,0 1-1,1 0 1,-1-1-1,0 1 1,1 0-1,-1 0 0,0 0 1,0 0-1,-1 0 1,-1 0 80,-1 0 0,1 0 1,-1 0-1,0 1 1,1 0-1,-1 0 1,1 0-1,-1 0 1,-5 3-1,0 1 43,1 2 0,-1-1 0,1 1 0,1 0 0,-1 0 0,1 1 0,1 0 1,-8 11-1,1 1-27,2 0 0,-16 35 0,18-31-44,0 0-1,-7 34 0,14-49-60,0 1-1,1-1 1,0 1-1,1-1 1,0 1-1,0-1 1,1 1-1,1 0 1,2 13-1,-3-21-24,-1 0 0,1 0 0,0 0 0,-1 0 0,1 0 0,0 0 0,0 0 0,1 0 0,-1 0-1,0 0 1,1 0 0,-1-1 0,1 1 0,-1-1 0,1 1 0,0-1 0,-1 1 0,1-1 0,0 0-1,0 0 1,0 0 0,0 0 0,0 0 0,0-1 0,0 1 0,1 0 0,-1-1 0,0 0 0,0 1-1,1-1 1,-1 0 0,0 0 0,0 0 0,0-1 0,1 1 0,-1 0 0,4-2 0,1-1 5,1 1-1,-1-2 1,0 1 0,-1-1 0,1 0 0,0 0 0,-1-1 0,0 0 0,0 0 0,5-6 0,8-11-12,-1-1 0,-1 0 0,-2-2 0,0 0 0,-1 0 0,-2-1 0,0-1 0,-2 0 0,-1 0 0,9-48 0,-16 40-110,-6 24 14,4 11 92,-1 0 0,1 0-1,0 0 1,-1 0 0,1 0-1,0-1 1,-1 1 0,1 0 0,0 0-1,-1 0 1,1 0 0,-1 1-1,1-1 1,0 0 0,-1 0 0,1 0-1,0 0 1,-1 0 0,1 0-1,0 1 1,-1-1 0,1 0-1,0 0 1,-1 0 0,1 1 0,0-1-1,0 0 1,-1 0 0,1 1-1,-1-1 1,-2 5-16,-1-1-1,0 1 1,1-1 0,0 1-1,0 0 1,0 0-1,1 1 1,-1-1 0,1 0-1,1 1 1,-2 5-1,-2 12-24,-3 31 0,7-41 44,0 0 0,1-1 0,0 1-1,1 0 1,0 0 0,1 0 0,1-1-1,4 14 1,-6-21 2,1 0 0,0 0 0,0-1 0,1 1 0,0-1 0,-1 1-1,1-1 1,1 0 0,-1 0 0,1 0 0,-1-1 0,1 1 0,0-1 0,0 0 0,1 0-1,-1 0 1,1-1 0,-1 0 0,1 1 0,0-2 0,0 1 0,8 2 0,-3-3-10,0 0 0,0-1 0,0 0 0,1-1 0,-1 0 0,0 0 0,0-1 0,0 0 0,0-1 0,0 0 0,-1 0 0,1-1 0,-1-1 0,0 0 0,0 0 0,12-9 1,10-10 56,0-1 1,50-54 0,-40 35 154,-3-1 0,43-66 0,-59 76-83,-2 0-1,-1-1 1,-2-2 0,15-47-1,-27 70-99,-1-1-1,-1 0 0,0-1 1,-1 1-1,0-18 1,-1 29-27,-2 0 0,1 0 1,0 0-1,-1 0 1,0 0-1,0 0 0,0 0 1,-1 0-1,1 1 0,-1-1 1,0 0-1,-1 1 1,1 0-1,-1-1 0,0 1 1,0 0-1,0 0 1,-1 1-1,-7-7 0,9 8-4,-1 0 0,0 1 0,0-1 1,-1 1-1,1 0 0,0 0 0,0 0 0,-1 0 0,1 0 0,0 1 0,-1 0 0,1 0 0,-1 0 0,1 0 0,-1 0 0,1 0 0,0 1 0,-1 0 0,1 0 1,0 0-1,0 0 0,-1 0 0,1 1 0,0-1 0,0 1 0,-3 2 0,-6 4-34,0 1 0,1 1 0,0 0 0,-17 19 0,13-10 23,0-1 0,2 2 0,0 0 0,1 0 0,1 2 0,-15 42 0,19-44 39,2-1-1,0 1 1,1 0 0,1 0-1,1 1 1,1-1 0,0 0 0,4 30-1,-2-43-20,0 1-1,1-1 1,0 0-1,0 0 1,1 0-1,0 0 1,0 0-1,1 0 1,-1-1 0,1 1-1,1-1 1,-1 0-1,1-1 1,0 1-1,1-1 1,-1 0-1,1 0 1,0 0-1,0-1 1,9 5-1,-4-4-107,0 0-1,0-1 1,1 0-1,-1-1 1,1 0-1,0-1 1,0 0-1,0-1 1,0 0-1,0-1 1,0-1-1,13-1 1,44-12-159,0-7-120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18380,'0'0'45,"0"0"1,0 0-1,0 0 0,-1 0 1,1 0-1,0 0 0,0 0 1,-1 0-1,1 0 0,0 0 0,0 0 1,-1 0-1,1 0 0,0 0 1,0 1-1,0-1 0,-1 0 1,1 0-1,0 0 0,0 0 1,0 0-1,0 1 0,-1-1 1,1 0-1,0 0 0,0 0 1,0 1-1,0-1 0,0 0 1,0 0-1,0 0 0,0 1 1,0-1-1,-1 0 0,1 1 1,-1 13 515,4 21-343,-2-31-45,11 85 888,4-1-1,52 160 0,-64-236-1006,1-1 0,0 0-1,1 0 1,0 0 0,9 11-1,-14-19-32,1-1-1,0 0 0,-1 0 1,1 0-1,0 0 0,0 0 0,0-1 1,0 1-1,1-1 0,-1 1 1,0-1-1,1 0 0,-1 0 0,0 0 1,1 0-1,0 0 0,-1 0 1,1-1-1,-1 1 0,1-1 0,0 0 1,-1 0-1,1 0 0,0 0 1,-1 0-1,1-1 0,0 1 0,-1-1 1,4-1-1,0 0 25,0-1-1,-1-1 1,1 1-1,-1-1 1,0 0 0,0 0-1,0-1 1,5-6-1,33-44 281,-41 51-304,36-53 297,-21 30-159,1 1 0,27-30 0,-43 53-150,0 1 0,0 0 1,1 0-1,-1 0 1,1 0-1,0 0 0,-1 0 1,1 1-1,0-1 0,0 1 1,0 0-1,6-2 1,-8 3-7,1 0 0,0 0 1,-1 0-1,1 0 1,0 0-1,-1 0 1,1 1-1,0-1 1,-1 1-1,1-1 1,-1 1-1,1 0 1,-1-1-1,1 1 1,-1 0-1,1 0 1,-1 0-1,0 0 0,0 0 1,1 0-1,-1 0 1,0 1-1,0-1 1,0 0-1,1 2 1,17 31 18,-16-27-20,0-1 0,1 1 0,0-1 0,0 0 0,9 9 0,-12-14 0,-1-1 1,1 1-1,0-1 0,0 1 0,0-1 0,0 0 0,-1 1 0,1-1 0,0 0 0,0 0 0,0 0 0,0 1 0,0-1 0,0 0 1,0 0-1,0 0 0,0-1 0,0 1 0,0 0 0,0 0 0,0 0 0,0-1 0,-1 1 0,1 0 0,0-1 0,0 1 0,0-1 0,0 1 1,-1-1-1,1 1 0,0-1 0,0 0 0,-1 1 0,1-1 0,-1 0 0,1 0 0,0-1 0,24-34 38,-23 32-36,17-30 19,23-38 21,-38 66-44,0 0 1,1 1-1,0-1 1,0 1-1,0 0 1,0 0-1,1 0 0,10-5 1,-15 9-3,0 0 0,1 0 0,0 1 0,-1-1 0,1 0 0,-1 1 0,1 0 0,0-1 0,-1 1 0,1 0 0,0 0 0,-1 0 0,1 0 0,0 0 0,-1 0 0,1 0 0,0 1 1,-1-1-1,1 0 0,2 2 0,-1 0-1,-1-1 1,0 1-1,0-1 0,0 1 1,0 0-1,0 0 1,0 0-1,0 0 1,-1 0-1,1 1 1,1 3-1,2 5-13,0 0 1,-1 0-1,-1 0 1,4 18-1,-5-20-38,9 57-232,-10-59 67,-1 0 1,1 0-1,-2-1 0,1 1 1,-1 0-1,0 0 0,-2 8 1,3-14 193,0 0 0,-1-1 0,1 1 0,0-1 0,0 1 0,-1 0 0,1-1 0,0 1 0,-1-1 0,1 1 0,0-1 0,-1 1 0,1-1 0,-1 1 0,1-1 0,-1 1 1,1-1-1,-2 1 0,-6-5-298,-6-23-231,-1-14-69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22141,'4'-5'1752,"-3"2"-1312,4 3-264,2 3 1505,6-3-1505,-3-6-24,7-5-88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96 18284,'4'-7'396,"0"-1"0,0 1 0,0-1 0,-1 1 0,0-1 0,-1 0 1,0 0-1,0-1 0,1-14 0,-3 23-360,0 0 0,0 0 1,0 0-1,0 0 0,0 0 1,0 0-1,-1 0 0,1 1 0,0-1 1,0 0-1,0 0 0,0 0 1,0 0-1,0 0 0,0 0 0,-1 0 1,1 0-1,0 0 0,0 0 1,0 0-1,0 0 0,0 0 0,0 0 1,0 0-1,-1 0 0,1 0 1,0 0-1,0 0 0,0-1 1,0 1-1,0 0 0,0 0 0,0 0 1,0 0-1,-1 0 0,1 0 1,0 0-1,0 0 0,0 0 0,0 0 1,0 0-1,0-1 0,0 1 1,0 0-1,0 0 0,0 0 0,0 0 1,0 0-1,0 0 0,0 0 1,0-1-1,0 1 0,0 0 1,0 0-1,0 0 0,0 0 0,0 0 1,0 0-1,0-1 0,-6 13 718,-3 18-318,1 0 1,2 0-1,-5 58 1,8 98-328,7-100 68,3 0 0,34 155-1,-30-195-68,2-1-1,2-1 0,3-1 1,0 0-1,3-1 0,50 75 1,-57-99-52,28 30 0,-37-43-40,0 0 0,1 0-1,-1-1 1,1 0 0,0 0-1,1 0 1,-1-1 0,0 1-1,12 2 1,-17-5-13,-1-1 0,0 0 1,1 0-1,-1 0 0,1 1 0,-1-1 0,0 0 0,1 0 1,-1 0-1,1 0 0,-1 0 0,1 0 0,-1 0 0,1 0 1,-1 0-1,0 0 0,1 0 0,-1-1 0,1 1 0,-1 0 1,1 0-1,-1 0 0,0 0 0,1-1 0,-1 1 0,1 0 1,-1-1-1,0 1 0,1 0 0,-1 0 0,0-1 0,0 1 1,1 0-1,-1-1 0,0 1 0,1-1 0,-1-1 4,0 1 1,0-1-1,0 0 0,0 1 0,0-1 0,0 0 1,0 1-1,0-1 0,-1 1 0,0-4 0,-19-40 90,19 44-92,-152-253 228,-18 12-207,149 212-25,11 13-4,11 8-47,2 8 27,0 1-1,0-1 1,-1 0-1,1 1 0,0 0 1,0-1-1,0 1 1,0 0-1,0 0 0,0 0 1,0 0-1,2 1 1,-1-1-13,56 0-1579,73-9 1,-92 4 959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16516,'1'0'151,"0"0"1,0 1-1,0-1 1,0 1 0,0-1-1,0 1 1,0-1 0,0 1-1,0 0 1,0-1 0,0 1-1,0 0 1,0 0 0,-1-1-1,1 1 1,0 0 0,0 0-1,-1 0 1,1 0-1,-1 0 1,1 2 0,12 27 892,-10-22-361,42 132 2658,-20-56-2517,8 26-99,-17-51-496,3-1-1,45 97 0,-63-152-227,2 3-208,1 0 1,-1 0 0,1 0-1,8 9 1,-11-14 170,0 0 0,0 0 0,0 0 0,0 0 0,0 0 0,0-1 0,0 1 0,1 0 0,-1-1 0,0 1 0,0-1 0,0 1 0,1-1 0,-1 1 0,0-1 0,1 0 0,-1 0 0,0 0 0,1 0 0,-1 0 0,0 0 0,1 0 0,-1 0 0,0 0 0,0-1 0,1 1 0,-1 0 0,0-1 0,0 1 0,1-1 0,0-1 0,15-9-442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29 550 19820,'-7'19'402,"1"-1"-1,2 1 0,0 1 1,0-1-1,2 0 1,1 1-1,0-1 1,1 1-1,4 22 0,-4-38-347,1-1-1,-1 0 0,1 0 0,0 1 0,0-1 0,0 0 0,1 0 0,-1 0 0,1 0 0,-1-1 0,1 1 0,0 0 1,0-1-1,0 1 0,1-1 0,-1 0 0,1 1 0,-1-1 0,1 0 0,0-1 0,3 3 0,-2-3-18,0 0-1,-1 0 1,1 0-1,0 0 1,0-1-1,0 0 1,0 0-1,-1 0 1,1 0-1,0 0 1,0-1-1,0 0 0,-1 0 1,1 0-1,0 0 1,-1 0-1,7-4 1,0-1 31,-1 0 0,1-1 0,-2 0 0,1 0-1,-1-1 1,0 0 0,0 0 0,-1-1 0,0 0 0,-1 0 0,0-1 0,0 1 0,-1-1 0,0-1 0,-1 1 0,0-1 0,-1 0 0,0 0-1,-1 0 1,0 0 0,0 0 0,-1-23 0,-3 32 15,0 9-56,-1 13-26,4-11-10,-1-1-1,1 0 1,0 0-1,1 0 1,0 0-1,1 0 0,-1 0 1,1 0-1,1-1 1,-1 1-1,1-1 1,1 0-1,-1 0 1,1-1-1,7 8 0,-9-11-22,0 1-1,1-1 1,0 0-1,0 0 1,0 0-1,0-1 1,1 1-1,-1-1 1,1 0 0,-1 0-1,1 0 1,0-1-1,0 0 1,-1 0-1,1 0 1,0 0-1,0-1 1,0 0-1,0 0 1,0 0-1,0-1 1,0 0-1,0 0 1,0 0-1,-1 0 1,7-3-1,-2 0-138,0-1-1,-1 0 1,1 0 0,-1-1-1,-1 1 1,1-2-1,-1 1 1,0-1 0,0-1-1,-1 1 1,0-1-1,-1 0 1,1 0 0,-1-1-1,3-9 1,5-12-487,-1 0 0,-1-1 0,6-37 0,1-19-981,-5-1 1,5-172 0,-18 252 1626,0-23 70,0 30-36,0 0-1,0 0 0,0 0 1,0 0-1,0 0 0,0 0 1,0 0-1,0 0 1,-1 0-1,1 0 0,0 0 1,-1 0-1,1 0 1,-1 0-1,1 1 0,-1-1 1,1 0-1,-2-1 0,2 3 25,-1 0 0,0-1-1,1 1 1,-1 0-1,1 0 1,-1-1-1,1 1 1,-1 0-1,1 0 1,-1 0-1,1 0 1,0 0-1,0-1 1,-1 1-1,1 0 1,0 0-1,0 2 1,-5 25 594,1 13 18,1-1 1,2 1-1,2 0 0,2 0 1,8 42-1,-6-60-488,0-1-1,1 1 0,1-1 1,2 0-1,0-1 1,1 0-1,1 0 1,1-1-1,0-1 1,23 27-1,-33-45-162,27 29 75,-27-29-75,0 1 1,0-1 0,0 1-1,0-1 1,0 0 0,0 0-1,0 0 1,0 0-1,1 0 1,-1 0 0,0 0-1,0-1 1,1 1 0,2-1-1,-4 0-3,0 0 0,-1-1 0,1 1 0,0 0 0,-1-1-1,1 1 1,-1-1 0,1 1 0,-1-1 0,1 1-1,-1-1 1,1 1 0,-1-1 0,0 1 0,1-1 0,-1 0-1,0 1 1,1-1 0,-1 0 0,0 1 0,0-1 0,0 0-1,1 1 1,-1-1 0,0 0 0,0 1 0,0-1 0,0 0-1,0 0 1,0 1 0,0-1 0,-1 0 0,1 1 0,0-1-1,0 0 1,-1 1 0,1-2 0,-10-28 5,10 29-6,-20-42-41,-1 0 1,-3 1 0,-33-45-1,54 82 29,-1 0 0,0 0 0,1 0 0,-2 1 0,1-1 0,0 1 0,-11-7 0,15 11 11,-1 0-1,1-1 0,0 1 1,-1 0-1,1 0 0,0 0 1,-1 0-1,1-1 1,-1 1-1,1 0 0,0 0 1,-1 0-1,1 0 0,-1 0 1,1 0-1,0 0 0,-1 0 1,1 0-1,-1 0 1,1 0-1,0 1 0,-1-1 1,1 0-1,-1 0 0,1 0 1,0 0-1,-1 1 0,1-1 1,0 0-1,-1 0 0,1 1 1,0-1-1,-1 0 1,1 0-1,0 1 0,0-1 1,-1 0-1,1 1 0,0-1 1,0 0-1,0 1 0,-1-1 1,1 1-1,0-1 1,0 0-1,0 1 0,0-1 1,0 1-1,0-1 0,0 0 1,0 1-1,0-1 0,0 1 1,0-1-1,0 1 0,0-1 1,0 0-1,0 1 1,0-1-1,1 0 0,-1 1 1,6 26 9,-2-19-3,-1-1 0,2 0 0,-1 1 0,1-2 0,0 1 0,0 0 0,1-1 0,-1 0 0,2 0 0,-1-1 0,1 0 0,-1 0 1,1 0-1,1-1 0,-1 0 0,0 0 0,1-1 0,0 0 0,0 0 0,16 2 0,-13-3 2,-1 0 1,1-1-1,0 0 1,0-1-1,0 0 0,0-1 1,0 0-1,0-1 0,0 0 1,-1-1-1,1 0 1,-1 0-1,0-1 0,0-1 1,15-8-1,-15 6 16,0 0 0,-1-1 0,0 1 0,-1-2 0,1 1 0,-2-1 0,1-1 0,-1 1 0,-1-1 0,0 0 0,0-1 0,-1 1 0,0-1 0,-1 0 0,0-1 0,-1 1 0,0-1 0,-1 1 0,0-1 0,-1 0 0,0-15 0,-3 8 58,2 19-80,0 0 0,0 0 0,0 0 0,0 0 0,-1 0 0,1 0 0,0 0 0,0 0 0,0 0 0,0-1 0,0 1-1,0 0 1,0 0 0,0 0 0,-1 0 0,1 0 0,0 0 0,0 0 0,0 0 0,0 0 0,0 0 0,0 0 0,-1 0-1,1 0 1,0 0 0,0 0 0,0 0 0,0 0 0,0 0 0,0 0 0,0 0 0,-1 0 0,1 0 0,0 0 0,0 0 0,0 1-1,0-1 1,0 0 0,0 0 0,0 0 0,0 0 0,-1 0 0,1 0 0,0 0 0,0 0 0,0 0 0,0 1 0,0-1-1,0 0 1,0 0 0,0 0 0,0 0 0,0 0 0,0 0 0,0 0 0,0 1 0,0-1 0,-2 4 15,0 0 1,0 1 0,1-1 0,-1 1-1,0 6 1,-1 11 32,1 0-1,1 1 1,0 0 0,5 29-1,-3-39-8,1 0 0,0 0 0,1 0 0,1 0 0,0-1 0,1 1 0,0-1-1,12 19 1,-16-28-64,1-1-1,0 0 1,-1 1 0,1-1-1,0 0 1,0 0-1,1 0 1,-1-1-1,0 1 1,1 0 0,-1-1-1,1 1 1,-1-1-1,1 0 1,0 0-1,-1 0 1,1 0-1,5 0 1,-6-1-16,0 0 1,1 0-1,-1 0 1,1-1-1,-1 1 1,1-1-1,-1 0 1,0 1-1,0-1 0,1 0 1,-1 0-1,0-1 1,0 1-1,0 0 1,0-1-1,0 1 1,0-1-1,0 0 0,-1 1 1,1-1-1,2-4 1,19-32-181,0-9-97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16852,'-15'11'1744,"6"7"-1272,9 1-328,4-2 776,7-1-400,4 0-232,8 2-151,5 0-137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3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43 19076,'-2'-1'156,"-1"-1"0,0 1 1,0 0-1,0 0 0,1 0 0,-1 0 0,0 1 0,0-1 0,0 1 0,0 0 1,-1 0-1,1 0 0,0 0 0,0 0 0,0 1 0,0-1 0,0 1 1,0 0-1,1 0 0,-1 0 0,0 0 0,0 0 0,0 1 0,1-1 1,-1 1-1,1 0 0,-1 0 0,-3 3 0,-3 3 148,1 0-1,-1 1 1,1 0-1,1 1 1,-13 19-1,15-18-151,-1-1-1,2 1 0,0 0 0,0 0 1,1 0-1,-4 21 0,7-29-118,0 0 0,0 0 0,0 1 0,0-1 1,0 0-1,0 1 0,1-1 0,0 0 0,-1 0 0,1 0 0,1 0 0,1 5 0,-2-6-17,0-1-1,1 1 0,-1-1 0,0 1 1,1-1-1,-1 0 0,1 1 1,0-1-1,-1 0 0,1 0 0,0 0 1,0 0-1,0-1 0,-1 1 1,1 0-1,0-1 0,0 1 0,0-1 1,0 0-1,0 0 0,0 1 1,3-2-1,2 1-6,0-1-1,0 0 1,0 0 0,0-1 0,-1 0-1,1 0 1,0 0 0,-1-1 0,1 0-1,7-6 1,10-6-90,25-21 0,45-47-226,-43 37 53,-51 46 253,6-6-48,0 1 0,1 0 0,11-7-1,-17 11 51,0 1 0,0-1 0,0 0 0,0 1 0,0-1-1,0 1 1,0 0 0,1-1 0,-1 1 0,0 0 0,0 0-1,0 0 1,0-1 0,1 1 0,-1 0 0,0 0 0,0 1 0,0-1-1,0 0 1,1 0 0,-1 1 0,0-1 0,0 0 0,0 1-1,0-1 1,0 1 0,0 0 0,0-1 0,0 1 0,0 0 0,0-1-1,0 1 1,-1 0 0,2 1 0,-1 0 20,1 0 0,-1 0-1,1 0 1,-1 0 0,1 0 0,0 0 0,0 0 0,0-1 0,0 1-1,0-1 1,0 0 0,1 1 0,-1-1 0,0 0 0,5 1-1,-4-1-2,0-1 0,-1 0 0,1 0 0,0-1 0,0 1 0,0 0 0,0-1 0,0 0 0,-1 1 0,1-1 0,0 0 0,-1-1 0,6-2 0,26-15 37,-10 5-175,46-19-1,-63 31 75,-1-1-1,1 1 0,0 0 0,0 1 1,1 0-1,-1 0 0,0 0 1,0 1-1,1 0 0,-1 1 0,14 2 1,-17-2-7,0 1 0,0 0 0,0 0 0,0 0 0,0 1 0,0-1 0,0 1 0,-1 0 0,1 0 0,-1 0 1,0 0-1,0 1 0,0-1 0,-1 1 0,1 0 0,-1 0 0,0 0 0,0 0 0,0 0 0,0 1 0,-1-1 0,0 0 1,0 1-1,0-1 0,0 1 0,-1-1 0,0 7 0,0-11 43,0 0 0,0 1 0,0-1 0,-1 0 0,1 0-1,0 1 1,0-1 0,0 0 0,-1 1 0,1-1 0,0 0 0,-1 0 0,1 1 0,0-1 0,-1 0 0,1 0 0,0 0-1,-1 0 1,1 0 0,0 1 0,-1-1 0,1 0 0,0 0 0,-1 0 0,1 0 0,-1 0 0,1 0 0,0 0 0,-1 0-1,1 0 1,0 0 0,-1 0 0,1 0 0,0-1 0,-1 1 0,1 0 0,-1 0 0,1 0 0,0 0 0,-1-1 0,-11-7-256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18820,'5'56'2067,"-2"-10"-383,12 56 1,-12-90-1487,0 1 0,1 0 0,0-1 0,1 0 1,0 0-1,1 0 0,0-1 0,16 21 0,-20-30-162,0 1 0,0-1 0,-1 0-1,1 0 1,0-1 0,0 1 0,1 0 0,-1-1 0,0 1 0,1-1-1,-1 0 1,1 0 0,-1 0 0,1 0 0,-1 0 0,1 0 0,0-1-1,-1 1 1,1-1 0,0 0 0,-1 0 0,1 0 0,0 0 0,5-1 0,-5 0-3,0 0 0,0-1 0,0 1 0,0-1 0,0 0 0,0 0 0,0 0 0,-1 0 1,1 0-1,-1 0 0,0-1 0,1 1 0,-1-1 0,0 0 0,0 1 0,-1-1 1,1 0-1,-1 0 0,2-4 0,1-5 9,-1 1 0,0 0-1,-1 0 1,0-1 0,-1 1 0,0-1 0,-1 0 0,-1 1-1,1-1 1,-5-17 0,1 11 5,0 0 1,-1 0-1,-1 1 1,-1 0-1,0 0 1,-11-16-1,17 31-60,0 0 0,0-1 0,-1 1 0,1 0 1,-1 0-1,1 0 0,-1 0 0,0 0 0,0 1 0,0-1 0,0 1 0,0-1 0,0 1 1,0-1-1,0 1 0,-1 0 0,-3-1 0,6 2 0,0 0 1,0 0-1,0 0 1,0 0-1,-1 1 0,1-1 1,0 0-1,0 0 0,0 0 1,0 0-1,0 0 1,-1 1-1,1-1 0,0 0 1,0 0-1,0 0 1,0 1-1,0-1 0,0 0 1,0 0-1,0 0 1,0 0-1,0 1 0,0-1 1,0 0-1,0 0 0,0 0 1,0 1-1,0-1 1,0 0-1,0 0 0,0 0 1,0 1-1,0-1 1,0 0-1,0 0 0,0 0 1,0 1-1,0-1 0,1 0 1,-1 0-1,0 0 1,0 0-1,0 0 0,0 1 1,0-1-1,1 0 1,-1 0-1,0 0 0,0 0 1,0 0-1,0 0 1,1 0-1,-1 1 0,9 9-500,-5-8 296,0 0-1,0 0 1,0 0 0,0-1-1,1 1 1,-1-1 0,0 0-1,1 0 1,-1 0 0,6-1-1,47-2-1489,-13-5 1129,-1-2 0,-1-2 0,0-1-1,0-3 1,69-34 0,-105 46 321,33-19 59,-38 21 146,0 1 1,0-1-1,0 0 0,0 0 1,0 1-1,0-1 1,0 0-1,0 0 1,0 0-1,0 0 0,0 0 1,-1 0-1,1 0 1,0 0-1,-1 0 1,1 0-1,-1-1 0,1 1 1,-1 0-1,0 0 1,1-1-1,-1 1 1,0 0-1,0 0 0,0-3 1,0 4 61,0-1 1,-1 1-1,1-1 0,0 1 1,0 0-1,-1-1 0,1 1 1,0-1-1,-1 1 1,1 0-1,0-1 0,-1 1 1,1 0-1,-1-1 1,1 1-1,0 0 0,-1 0 1,1-1-1,-1 1 0,1 0 1,-1 0-1,1 0 1,-1 0-1,1 0 0,-1 0 1,1-1-1,-1 1 1,1 0-1,-2 1 0,-16 2 397,15-2-353,-7 3 228,0-1 0,1 2 0,-1-1 1,1 1-1,0 1 0,0 0 0,0 0 0,1 0 0,-14 15 1,16-15-139,0 0 0,1 1-1,0 0 1,0-1 0,1 2 0,0-1 0,0 0 0,1 1 0,-1 0 0,2 0 0,-1 0 0,-2 16 0,5-21-113,-1 0 1,1 0-1,0 0 1,0 0-1,0 0 0,1 0 1,-1 0-1,1 0 1,-1 0-1,1 0 0,0 0 1,0 0-1,1 0 0,-1 0 1,1 0-1,-1-1 1,1 1-1,0-1 0,3 4 1,-2-3-8,0-1 0,1 1 0,-1-1 0,1 0 1,-1 0-1,1-1 0,0 1 0,0-1 0,0 1 0,-1-1 0,1-1 0,1 1 1,4 0-1,0 0-11,1-1 0,0-1-1,-1 1 1,1-2 0,0 1 0,-1-1 0,0-1 0,1 1 0,-1-2 0,0 1 0,0-1 0,9-6 0,-10 4-2,0-1 1,0 0-1,0-1 1,-1 0-1,0 0 1,0 0-1,-1-1 1,0 0-1,-1 0 1,0-1-1,0 1 1,-1-1 0,-1 0-1,1 0 1,-1-1-1,-1 1 1,0-1-1,-1 1 1,0-1-1,0 0 1,-1 1-1,-3-22 1,3 30-6,0 0-1,0 0 1,-1 0 0,1 0 0,-1 0-1,0 0 1,0 0 0,1 0 0,-1 0-1,-1 0 1,1 0 0,0 0 0,0 1 0,-3-4-1,3 5-3,1 0 0,0 0 0,0-1 0,-1 1 0,1 0 0,0 0 0,-1 0 0,1 0 0,0 0 0,-1-1 0,1 1 0,0 0 0,-1 0 0,1 0-1,-1 0 1,1 0 0,0 0 0,-1 0 0,1 0 0,0 1 0,-1-1 0,1 0 0,0 0 0,-1 0 0,1 0 0,0 0 0,-1 0 0,1 1 0,0-1 0,-1 0 0,0 1 1,0 1 0,0-1 0,1 0 0,-1 0 0,0 1 0,0-1 0,1 0 0,-1 1 0,1-1 0,-1 1 0,0 2 0,0 4-1,0 1 1,0 0-1,0 0 1,1 0-1,1 0 1,0 0 0,0 0-1,0 0 1,1 0-1,1-1 1,-1 1-1,1 0 1,7 12 0,-7-17-2,-1 0 1,0 0-1,1 0 1,0-1-1,-1 0 1,1 1-1,1-1 1,-1 0-1,0 0 1,1-1-1,0 1 1,7 3-1,-8-4 3,1-1-1,-1 0 1,1 0 0,-1-1-1,1 1 1,0-1 0,-1 0-1,1 0 1,0 0 0,-1 0-1,1 0 1,0-1 0,-1 0-1,1 0 1,-1 0 0,1 0-1,5-3 1,-1-1 1,1 0 0,-1 0-1,0-1 1,0 0 0,-1 0 0,0-1-1,0 0 1,0 0 0,-1-1 0,8-12-1,4-9 21,24-53-1,-21 33-17,-2-2 0,-2 0 0,-3-1 0,-2 0 0,-2-1-1,4-59 1,-13 96-3,0 11 0,0-1-1,-1 1 1,0-1-1,0 1 0,0-1 1,0 1-1,-1-1 1,0 1-1,0-1 0,-4-8 1,5 13-4,0 1 1,0-1 0,-1 1-1,1-1 1,0 1-1,-1-1 1,1 1 0,0-1-1,-1 1 1,1-1-1,0 1 1,-1 0 0,1-1-1,-1 1 1,1 0 0,-1-1-1,1 1 1,0 0-1,-1 0 1,1-1 0,-1 1-1,0 0 1,1 0 0,-1 0-1,1 0 1,-1 0-1,1 0 1,-2 0 0,1 0 1,0 0-1,0 1 1,0-1 0,0 1 0,0-1 0,0 1 0,0-1 0,0 1 0,0 0 0,0-1 0,0 1 0,1 0 0,-2 1 0,-2 2 10,1 1 0,0-1 1,0 1-1,0 0 0,-2 7 0,-5 18 56,2 1-1,1 0 0,1 0 0,2 1 1,1-1-1,1 1 0,2 0 1,5 40-1,-3-51-15,2 0-1,0 0 1,1-1 0,10 25 0,-11-35-33,0 0-1,1 0 1,0 0 0,1-1 0,0 0 0,1 0-1,-1 0 1,2-1 0,14 14 0,-19-20-13,-1 0 1,1 0 0,0 0 0,0 0-1,0-1 1,1 1 0,-1-1 0,0 0 0,1 0-1,-1 0 1,1 0 0,-1-1 0,1 1-1,-1-1 1,1 0 0,4 0 0,-6 0 4,0-1 0,1 0 1,-1 1-1,0-1 1,1 0-1,-1 0 0,0 0 1,0 0-1,0-1 0,0 1 1,0 0-1,0-1 0,0 0 1,-1 1-1,1-1 0,0 0 1,-1 0-1,0 0 0,1 0 1,-1 0-1,0 0 0,0 0 1,0-1-1,1-2 0,4-16 75,-2 0 0,0-1 0,-1 1 0,0-36 0,2-13 28,-5 67-115,0 1 0,0 0 1,1 0-1,-1-1 0,1 1 0,-1 0 0,1 0 0,0 0 0,0 0 0,0 0 0,0 0 0,0 0 0,2-2 0,-2 3-2,1 0 1,-1 0-1,0 0 1,1 1 0,-1-1-1,1 0 1,-1 1-1,0-1 1,1 1-1,0 0 1,-1-1-1,1 1 1,-1 0-1,1 0 1,-1 0 0,1 0-1,-1 0 1,1 0-1,3 1 1,11 1-3,0-2 0,0 1-1,1-2 1,-1 0 0,0-1 0,0-1 0,0-1 0,0 0 0,0-1-1,18-8 1,-17 6 20,-1-1 0,0-1 0,0-1 0,-1 0 0,0-1 0,0 0-1,-1-1 1,21-25 0,-30 31 8,-1 1 1,-1 0-1,1-1 0,-1 0 1,5-12-1,-7 17-18,-1 0 0,1-1 0,-1 1 0,1 0 0,-1 0 0,0-1 0,1 1 0,-1 0 0,0 0 0,0-1 1,0 1-1,0 0 0,0-1 0,-1 1 0,1 0 0,0-1 0,-1 1 0,1 0 0,0 0 0,-1 0 0,1-1 0,-1 1 0,0 0 0,1 0 0,-1 0 0,0 0 0,0 0 0,0 0 0,0 0 1,0 0-1,0 0 0,0 1 0,0-1 0,0 0 0,0 1 0,-2-2 0,-2 1 4,0-1 0,0 1 1,0 0-1,0 1 0,-1-1 1,1 1-1,0 0 0,-1 0 0,1 1 1,0-1-1,0 1 0,-1 0 1,1 1-1,0-1 0,0 1 0,-8 4 1,2 0-7,0 0 0,0 0 0,1 1 0,0 0 0,0 1 0,-9 9 0,11-9-1,1 0 1,1 1 0,-1 0 0,2 0 0,-1 0 0,1 1 0,0 0 0,1-1 0,0 2 0,1-1 0,0 0 0,1 1-1,0 0 1,0-1 0,1 1 0,1 19 0,0-23-50,1-1 0,-1 0 0,1 1 0,1-1 0,0 0 0,-1 0 0,2 0-1,-1 0 1,1 0 0,0 0 0,0-1 0,0 1 0,1-1 0,0 0 0,0 0 0,0 0 0,1-1 0,0 1 0,0-1-1,0 0 1,0 0 0,0-1 0,1 0 0,0 0 0,0 0 0,0-1 0,0 1 0,0-1 0,7 1 0,-5-2-6,1 1 0,0-1 0,0-1 1,0 1-1,0-2 0,0 1 0,-1-1 1,1-1-1,0 1 0,16-7 0,38-13-291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16315,'3'13'528,"-2"0"-1,1 0 1,-1 20-1,0 4-163,21 166 1758,-15-158-1694,3 0-1,22 64 1,-28-97-314,1 0 1,0-1-1,1 0 0,0 0 0,1-1 1,0 1-1,15 15 0,-17-21-38,0 0 0,1-1 0,0 1 0,-1-1 0,1 0 1,1-1-1,-1 0 0,1 0 0,-1 0 0,1 0 0,0-1 0,0-1 0,0 1 0,13 1 0,-11-3 8,-1 0 0,1 0 0,-1 0 0,0-1 0,1-1-1,-1 1 1,0-1 0,0-1 0,0 1 0,0-1 0,0-1 0,0 0 0,-1 0 0,0 0-1,0-1 1,0 0 0,0 0 0,9-10 0,-7 4 5,-1 1 1,0-1-1,0 0 0,-1-1 1,0 0-1,-1 0 0,-1-1 1,0 1-1,-1-1 0,6-25 1,-3-10 51,-2 0-1,-3 0 1,-4-64 0,4-67-675,13 114-1701,-15 64 2215,0 0 0,0 1 1,0-1-1,0 1 0,0-1 1,0 1-1,0-1 0,0 0 0,0 1 1,0-1-1,-1 1 0,1-1 1,0 1-1,0-1 0,-1 1 0,1-1 1,0 1-1,0-1 0,-1 1 1,1-1-1,-1 1 0,0-1 0,-19-8-557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18156,'4'-5'183,"0"1"1,1-1-1,0 1 1,0 0-1,0 1 0,0-1 1,0 1-1,1 0 1,0 1-1,-1-1 1,1 1-1,0 0 1,0 0-1,0 1 0,0 0 1,1 0-1,9 0 1,1 0 49,0 1 1,0 1-1,0 1 0,0 0 1,20 6-1,-16-2-188,0 1 1,0 1-1,-1 1 0,0 0 0,-1 2 1,0 0-1,-1 1 0,0 1 0,-1 1 1,-1 0-1,0 1 0,0 1 0,24 33 1,-35-40-42,0 0 0,0 0 1,-1 0-1,-1 1 0,1 0 1,-1-1-1,-1 1 0,0 0 1,1 16-1,-2-10 15,-1 0-1,-1 0 1,-1-1-1,0 1 1,-6 24-1,-2-8 71,-2-1 0,0 0 0,-2-1 0,-2 0 0,-23 33 0,26-42 44,-2-1 1,-1 0-1,-1-1 1,0-1-1,-1-1 1,-27 20-1,34-29-117,-1 0 0,0-1 0,0-1 0,0 0 0,-1 0 0,0-1 0,0-1 0,0 0 0,-1-1 0,1 0 0,-1-1 0,-26 0-1,38-2-98,0 0-1,0 0 0,0 0 1,0 0-1,0 0 0,0-1 1,0 1-1,0 0 0,0-1 1,0 0-1,1 1 0,-1-1 1,0 0-1,0 0 0,1 0 1,-1 0-1,0 0 0,1-1 1,-1 1-1,-1-2 0,3 2 45,0 0 1,-1 1-1,1-1 0,0 0 0,0 0 0,0 1 0,-1-1 0,1 0 0,0 0 0,0 1 0,0-1 0,0 0 1,0 0-1,1 1 0,-1-1 0,0 0 0,0 0 0,0 1 0,1-1 0,-1 0 0,2-2-1,-1 1 0,0 0 0,1 0 0,0 0 0,-1 0-1,1 0 1,0 0 0,3-2 0,29-19-669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16444,'3'5'1784,"22"-4"-936,5-1-296,13-6 889,9-1-441,17-9-104,9-2 32,5-10-392,-4-2-216,-4-4-568,-3 2-448,-10-6 624,-10-2-128,-17 3-80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369 115 17516,'1'-1'58,"-1"1"-1,0-1 1,0 0 0,0 0 0,0 0 0,0 0 0,0 1-1,0-1 1,0 0 0,-1 0 0,1 0 0,0 0 0,0 1-1,-1-1 1,1 0 0,0 0 0,-1 1 0,1-1 0,-1 0 0,1 0-1,-1 1 1,1-1 0,-1 1 0,0-1 0,1 0 0,-1 1-1,0-1 1,0 0 0,-1 1-6,0-1 0,0 1 0,0 0 0,0 0 0,1 0-1,-1 0 1,0 0 0,0 0 0,0 0 0,0 0 0,1 1 0,-4 0 0,-6 3 172,0 0 1,1 1-1,-16 9 1,1 2 59,1 1 0,0 2 0,1 0 0,1 1 0,-27 32 0,36-37-195,1 1-1,0 0 1,1 1 0,1 1 0,0 0 0,1 0-1,2 0 1,-11 36 0,16-46-50,1 0 0,0 0 0,0-1 0,1 1 1,0 0-1,0 0 0,1 0 0,1 10 0,-1-14-9,0 1-1,1-1 1,-1 0-1,1 0 1,0 0-1,0 0 1,1 0-1,-1 0 1,1-1-1,-1 1 1,1-1-1,0 1 1,1-1-1,-1 0 1,8 5-1,-6-5 11,1 0 0,0 0 0,0 0 0,0-1 0,0 0 0,0 0 0,0 0 0,1-1 0,-1 0 0,1-1 0,8 1 0,-4-1 23,0-1 0,1-1-1,-1 0 1,0 0 0,0-1-1,10-4 1,4-4 106,-1 0-1,0-2 1,-1 0-1,37-29 1,-42 27-29,-1 1 1,0-2 0,-1 0-1,-1-1 1,-1-1 0,0 0-1,12-22 1,-22 31-79,1 1 1,-1-1-1,-1 0 0,0 0 0,0-1 1,-1 1-1,0 0 0,1-15 1,-3 17-30,0 1 1,-1-1 0,0 0 0,0 1 0,0-1 0,-1 1-1,1-1 1,-2 1 0,1 0 0,-1 0 0,0 0-1,0 0 1,-6-8 0,-1 2-78,-1 0 0,-1 0 0,0 1 0,0 0 0,-1 1-1,0 0 1,-1 2 0,0-1 0,-29-11 0,16 8-411,-1 2-1,-1 1 1,0 1-1,-44-5 1,49 11-84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4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1263 12771,'-25'5'940,"18"-4"-611,0 1 0,1-1-1,-1 1 1,1 1 0,-12 4-1,18-7-303,0 0 0,0 0 0,-1 0-1,1 1 1,0-1 0,0 0 0,0 0-1,0 0 1,-1 0 0,1 0 0,0 0-1,0 0 1,0 1 0,0-1 0,0 0 0,0 0-1,-1 0 1,1 0 0,0 1 0,0-1-1,0 0 1,0 0 0,0 0 0,0 0-1,0 1 1,0-1 0,0 0 0,0 0-1,0 0 1,0 1 0,0-1 0,0 0-1,0 0 1,0 0 0,0 0 0,0 1 0,0-1-1,0 0 1,0 0 0,0 0 0,0 0-1,0 1 1,1-1 0,-1 0 0,0 0-1,0 0 1,0 0 0,0 1 0,0-1-1,0 0 1,1 0 0,-1 0 0,0 0-1,0 0 1,0 0 0,0 0 0,1 0 0,-1 1-1,0-1 1,14 4 857,20-3-277,-1-1 0,1-2 1,0-1-1,57-14 0,-48 9-343,396-92 653,-7-22-888,-306 86 6,1221-364-93,-663 164 22,-269 87 67,-112 56 3,-206 69-23,114-13-1,-94 27 0,56-8 45,-158 15-4,-1-1 0,0 0 0,0-1 0,0 0 0,21-12 0,-37 16-65,0 0 0,1 0 0,-1 1 0,0-1 0,0 1 0,0 0 0,0-1 0,0 1 0,0 0 0,-2 0 0,-101 12-797,-158 40 0,192-36 660,-350 89-207,112-25 21,-849 180-1508,27 28 1280,523-74 1175,-7 2-56,413-153-516,172-51-56,30-12 20,-1 0 0,1 0-1,0 0 1,0 0 0,0 0-1,0 0 1,-1 0 0,1 0-1,0 0 1,0 0 0,0 0-1,-1 0 1,1 0 0,0 0 0,0 0-1,0 0 1,0 1 0,-1-1-1,1 0 1,0 0 0,0 0-1,0 0 1,0 0 0,0 0-1,-1 0 1,1 1 0,0-1-1,0 0 1,0 0 0,0 0-1,0 0 1,0 1 0,0-1-1,0 0 1,0 0 0,-1 0-1,1 0 1,0 1 0,0-1-1,0 0 1,0 0 0,0 0-1,0 1 1,0-1 0,0 0 0,0 0-1,0 0 1,0 0 0,1 1-1,-1-1 1,0 0 0,0 0-1,0 0 1,0 0 0,0 1-1,0-1 1,0 0 0,0 0-1,0 0 1,1 0 0,-1 0-1,0 1 1,0-1 0,0 0-1,0 0 1,1 0 0,-1 0-1,0 0 1,14 3-15,36-2-41,1-2-1,91-15 1,-91 9 53,801-143 186,-12-51-249,-683 162 33,872-235 242,-27-66 357,-950 319-518,51-21 182,117-29 0,-647 166-2367,222-51 1736,37-5-20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0:5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9770 296 8178,'-589'-22'1588,"-247"-3"-80,-1614 158 1161,737 171-2328,1562-268-337,-903 201 3,392-82 192,16 60 197,473-140-354,3 8 0,-225 146 1,-24 68-383,355-245 327,2 3 0,3 3 0,2 2 0,-58 80 0,94-111 31,2 2-1,1 0 0,1 1 0,2 1 1,2 0-1,0 1 0,2 0 0,-7 44 0,14-58 1,2-1 0,0 0-1,1 1 1,1-1 0,0 1-1,2-1 1,0 1-1,2-1 1,0 0 0,1 0-1,1 0 1,0-1 0,2 0-1,0 0 1,1-1 0,19 29-1,-8-22 8,0-2 1,1 0-1,1-2 0,1 0 0,0-2 1,2 0-1,47 25 0,-16-15-5,2-2 0,102 32 0,-44-27-31,1-5 0,2-6 0,170 9 0,363-29-49,285-68-24,-8-52 13,-273 22 63,434-66 40,677-207 780,-1594 327-738,508-134 53,-10-23-109,611-270 52,-1165 424-48,-2-4 0,185-113 0,-223 112 141,-2-3 0,120-116 0,-148 123 32,-3-2 0,-2-2-1,-2-2 1,54-96 0,-80 123-123,-1 0 0,-1-1 0,-2 0 0,-1 0 0,-1-1 0,6-40 0,-12 54-59,0 1 0,-2-1 0,0 0 0,0 0 0,-2 0 0,1 1 0,-2-1 0,0 1 0,-1-1 0,0 1 0,-1 0 0,-1 1 0,0-1 0,-16-24 0,6 17-81,-2 0 1,0 1-1,-2 0 0,0 2 1,-1 0-1,0 2 1,-2 0-1,0 1 1,0 1-1,-27-10 1,-19-5-224,-2 2 1,-103-24 0,20 15 78,-26 1-14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1:2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11442,'35'-3'824,"0"2"0,56 5-1,12 1-909,306-38-14,-75 2 127,1125 10 89,-954 20-103,944 46 11,-855 4-14,646 45 31,-1149-88-29,886 48 306,1-29-4,-573-25-218,460-1 161,-67-38-137,-85 0-81,905-31-11,-1508 63-32,876-54 241,-930 57-285,27-2 1542,-84 4-1582,0 1 1,0-1-1,0 1 0,0-1 0,0 0 1,0 1-1,0-1 0,1 0 1,-1 0-1,1 0 0,-1-3 0,0 3 50,-8-30-473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4951 337 10434,'-381'-97'4434,"-524"-45"-3875,113 71-87,391 45-346,-538 32 0,70 63-111,847-67 1,-182 28 108,171-23-95,0 1-1,0 2 0,-59 27 1,76-29-36,1 2 1,0 0 0,0 0 0,1 2 0,1 0 0,0 0 0,1 1-1,0 1 1,1 0 0,0 0 0,1 1 0,1 1 0,0 0-1,1 0 1,1 0 0,-5 18 0,0 4-44,3 1 0,0 0-1,3 0 1,1 0 0,2 0 0,2 50-1,3-43 18,2 0 0,2 0 0,2 0 0,1-1 0,3 0 0,2-1 1,1-1-1,3 0 0,1-1 0,2-1 0,2-1 0,2-1 0,1-1 0,58 64 0,-26-46 61,2-4 0,2-2 1,130 80-1,224 90 189,-411-218-214,109 51 72,2-5 0,2-5 0,208 46 1,-171-60-34,2-7 0,241 4 0,-135-29-25,-2-13 1,0-10 0,447-106-1,744-308-313,-1402 423 275,78-28-89,145-71 0,-237 98 94,0-1 1,-2-3-1,-1 0 0,0-2 1,-2-2-1,-1-1 0,-1-1 0,40-50 1,-56 60 25,-1 0 0,-1-2 0,-1 1 0,0-2 0,-1 1 0,-1-1 0,-2 0 1,0-1-1,-1 0 0,-1 1 0,0-2 0,-1-24 0,-3 27 30,-1 0 1,0 0-1,-2 0 0,0 1 1,-2-1-1,0 1 0,-1 0 1,0 0-1,-2 0 0,0 1 1,-2 0-1,0 1 0,-20-27 1,3 12 17,-1 2 0,-1 0 0,-2 3 1,-1 0-1,-1 2 0,-1 1 0,-2 2 0,0 2 1,-43-18-1,-1 5-51,-1 4 0,-2 3-1,-121-21 1,10 16-169,-243-6 0,-204 27 105,299 11-76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1:5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15147,'46'-18'199,"2"2"-1,-1 2 1,2 3-1,52-7 0,-16 7-168,99 2-1,89 13-53,-108 0-25,-32-2-1,1384 39-39,-483 12 137,1-26 112,-171-15-111,0 36 104,-234 13 54,201 16-78,2-39 51,-151-63 181,-2-33-116,247-15-127,266 2-166,-620 31-104,333-29 312,-717 53-964,-203 15 673,-1-9-6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0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2755 569 14515,'-12'-27'350,"0"1"-1,-2 0 1,-26-37 0,28 43-171,-8-8-31,0 0 0,-2 2 0,-1 0 1,-1 1-1,-1 2 0,-1 0 0,-56-35 1,47 37-41,-1 1 0,-1 2 1,-1 2-1,0 2 0,-1 1 1,-55-11-1,-9 6 112,-143-6 0,-106 22 88,266 7-251,0 3 0,1 4 1,1 4-1,0 3 0,-142 54 0,171-51-26,1 3 1,1 2-1,1 2 1,2 2-1,1 3 1,1 2-1,2 1 1,2 3-1,-47 54 1,66-63-7,2 2 1,1 0-1,2 1 0,1 0 1,1 2-1,2 0 0,2 2 1,1-1-1,2 1 0,2 1 1,2 0-1,-6 70 0,12-71-23,1 0-1,2-1 0,1 1 0,2 0 0,2-1 1,1 0-1,2-1 0,1 1 0,2-2 1,2 0-1,1-1 0,1 0 0,34 46 1,-22-41-9,1-2 0,2-1 0,2-2 1,1-1-1,2-1 0,77 49 1,-63-51 7,0-2 0,2-3 1,1-2-1,1-3 0,70 17 1,-42-19 37,1-4 0,1-4 1,0-3-1,0-5 0,0-2 0,0-5 1,0-3-1,90-22 0,-90 10 84,-2-4 0,-1-3 0,157-77 0,-110 35 235,185-133-1,-230 140-88,84-80 0,-125 101-96,-2-2 0,-2-2 0,44-66 0,-71 93-109,-2 1-1,0-1 1,0-1 0,-2 0 0,0 0-1,6-27 1,-12 38-44,-1 0 0,0-1 0,0 1 0,-1-1 0,0 1-1,0 0 1,-1-1 0,0 1 0,0-1 0,-1 1 0,0 0 0,-1 0 0,1 0-1,-2 0 1,1 1 0,-1-1 0,-8-11 0,1 6-43,0 0 0,-1 0 1,-1 1-1,0 1 0,-1 0 0,0 1 0,-1 0 0,0 1 1,0 1-1,-33-13 0,1 4-256,-1 2 1,-78-14-1,28 13 56,9 3-55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0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2871 312 12755,'-2'-9'131,"-1"0"1,0 0-1,-1 0 1,0 0-1,0 1 1,-1 0 0,0-1-1,0 2 1,-1-1-1,0 1 1,0 0-1,-1 0 1,0 0-1,0 1 1,-1 0 0,1 1-1,-15-9 1,-10-2 56,0 2 1,-1 0-1,-49-12 1,-17-1-22,-1 4 0,-170-16 0,137 30-43,-217 14 0,214 9 6,2 5 0,0 7 0,1 5 0,2 6 0,2 6 0,-173 82 0,76-4-45,194-100-82,1 0 0,1 2 0,1 2 1,-45 48-1,62-58-3,0 1 0,1 0-1,1 1 1,0 0 0,1 0 0,1 1 0,1 1-1,0-1 1,-6 33 0,10-35-2,1 1 0,0-1 1,1 0-1,1 1 0,0-1 0,2 0 0,0 1 1,0-1-1,2 0 0,0 0 0,0-1 1,9 18-1,-5-16-2,1 0 0,1 0 1,1-1-1,0 0 0,1-1 1,26 25-1,-17-21 2,1 0-1,1-2 1,1-1 0,27 15-1,-1-7 4,1-1 0,2-3 0,0-2 0,66 13-1,-9-9 8,0-6-1,141 5 1,220-35 59,-308-4-12,-2-6 1,0-8-1,180-61 0,-142 24 255,379-190 0,-471 202-13,126-91 0,-190 117-146,-2-2 0,-1-2 1,-2-1-1,-1-3 1,45-60-1,-72 85-82,-1 0 0,0 0 0,-1 0 0,-1-1 0,0-1 0,7-27 0,-12 37-44,-1-1 0,0 1 0,0-1 1,-1 0-1,1 1 0,-2-1 0,1 0 0,-1 1 1,0-1-1,0 0 0,0 1 0,-1-1 0,0 1 1,-1 0-1,1-1 0,-1 1 0,-1 1 0,1-1 1,-7-8-1,2 5-3,-1 0 0,1 1 1,-2 0-1,1 0 0,-1 1 0,-1 1 1,-15-9-1,1 3 5,-1 1 0,-40-11 0,3 6-70,0 4 1,-1 2 0,0 2 0,-79 2 0,-266 30-726,-62 32 312,263-25 190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1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6074 570 10458,'-21'-12'660,"0"0"0,0 1 0,-1 1 0,-33-11 0,-96-15 944,-106-35-23,70 16-1359,-19 3-163,-545-116-201,-118 66-58,679 88 174,-1 9-1,-255 25 0,31 35 5,-19 2 6,207-28 7,2 10 1,1 9 0,-217 79-1,335-91-9,-120 59-1,194-80 10,1 3 0,1 0 0,1 2 0,0 1 0,2 1 0,0 1 0,2 2 0,-24 29 0,36-36 0,0 0 0,2 1 0,1 1 0,0-1 1,1 2-1,1-1 0,1 1 0,-5 29 1,6-19 0,1 1 0,2 0 0,2 0 0,0 0 0,5 35 0,-2-49 2,1-1 0,1 0 1,0 0-1,1 0 0,1-1 1,1 1-1,0-1 0,1-1 0,0 1 1,16 19-1,-8-15 2,1 0 0,1-1 0,1-1 0,1-1 0,0 0 0,30 17 0,-7-8 6,1-2-1,70 28 1,89 16 35,18-12-21,1-9 0,310 26 1,19-50 3,4-34-4,-62 1 12,208-3-1,-5-42 9,-450 21-7,190-21 24,4 28-1,-155 33-32,18 0 5,-1-24 54,-242 10-19,0-3-1,108-35 1,-128 31 6,0-2-1,-1-2 1,-1-1-1,67-47 1,-84 51-24,-1-1 1,-1-1-1,0-1 0,-1 0 1,17-26-1,-26 32 8,0 0 1,-1-1-1,0-1 1,-1 1-1,-1-1 0,-1 0 1,0 0-1,0-1 0,3-25 1,-8 28 2,0 0 1,-1 1 0,0-1 0,-1 1 0,0-1 0,-1 1 0,-1 0 0,0 0 0,0 0 0,-8-14 0,-7-11 135,-42-60 1,40 68-169,-1 1 1,-1 1 0,-2 1-1,0 1 1,-2 2 0,0 0-1,-31-18 1,16 15-39,-2 2 1,-1 2-1,0 2 1,-66-20-1,26 16-181,-146-21-1,-86 13-572,-38 14 327,166 11 135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15747,'-3'-6'1649,"3"17"-873,0 9-256,0 11 1104,0 7-487,-2 9-361,-1 10-160,3 10-168,0 2-64,0-5-384,-2-7-248,2-11-528,0-6-240,-1-22 768,-2-15-177,-3-23-199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1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11266,'7'-5'236,"1"0"-1,0 1 0,0 1 1,0-1-1,1 1 0,-1 1 1,1 0-1,16-3 0,7 2-72,34 1 0,-35 1-135,529 0 32,-384 3-16,413 6 452,533-3 247,708-60-470,-1392 38-240,347-12-5,1 28-1,-372 14-8,453 5 26,500-42-29,-840 13 32,288-16 58,-58 1-29,-1 26-51,140 19 1,-2-46-11,-658 8 58,215-14 508,-1 27 85,-305 6-584,-146 0-85,1 0-1,0 0 1,0 0 0,0 0 0,0 0 0,0 0 0,0 1-1,0-1 1,0 0 0,0 0 0,0 0 0,0 0 0,0 0 0,0 0-1,0 0 1,0 0 0,0 0 0,0 0 0,0 0 0,0 0-1,0 0 1,0 1 0,0-1 0,0 0 0,0 0 0,0 0 0,0 0-1,0 0 1,0 0 0,0 0 0,0 0 0,0 0 0,0 0-1,0 0 1,0 0 0,0 0 0,0 0 0,0 0 0,1 0 0,-1 1-1,0-1 1,0 0 0,0 0 0,0 0 0,0 0 0,0 0-1,0 0 1,0 0 0,0 0 0,0 0 0,0 0 0,0 0 0,0 0-1,0 0 1,1 0 0,-1 0 0,0 0 0,0 0 0,0 0-1,0 0 1,0 0 0,0 0 0,0 0 0,0 0 0,0 0 0,0 0-1,-5 4-116,-1-2 104,0 0 1,0 0 0,0 0-1,0 0 1,0-1 0,0 0-1,-11 0 1,-25-3-55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2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7241 636 14251,'-14'1'216,"1"0"-1,-1-1 1,0 0-1,1-1 1,-1-1-1,-25-6 1,-9-1-113,-220-23-17,-84-12 158,-618-105-636,-315-49 477,1016 159-91,-466-59 58,-7 60-51,483 50-10,1 10 1,-388 86-1,506-76 25,1 6 0,-229 95 0,95-2-19,216-99 4,1 2-1,-83 66 1,128-91 4,0 1 0,1-1 0,0 2-1,1 0 1,0 0 0,1 0 0,0 1 0,1 0 0,1 1-1,-7 16 1,9-19-3,2-1 0,-1 1-1,2 0 1,-1 0 0,1 0-1,1 0 1,0 0 0,0 0-1,1 0 1,0 0 0,0-1-1,1 1 1,1 0 0,0 0-1,5 10 1,0 0-3,2 0 0,1-1 0,0 0-1,1-1 1,1-1 0,1 0 0,19 19 0,-10-15-3,0-1 0,1-1 1,1-2-1,42 23 1,-1-8-4,2-4-1,0-2 1,111 25 0,130 16 8,356 32-1,267-43 20,128-62-201,-883 3 136,699-22-92,-1-37 16,739-135-233,-1149 122 276,-12-37-28,-416 101 109,-1-1 0,0-2 0,-2-2 0,53-32 1,-80 44 12,-1 0 0,0-1 0,-1 0 1,1 0-1,-1-1 0,0 1 0,0-1 0,-1 0 1,1-1-1,-1 1 0,-1-1 0,1 0 1,-1 0-1,-1 0 0,1 0 0,1-10 1,-2 9 19,-1-1 0,-1 1 1,0-1-1,0 1 0,0 0 1,-1-1-1,0 1 1,-1-1-1,0 1 0,0 0 1,-1 0-1,0 0 0,-1 0 1,-5-9-1,0 2 25,-1 1 0,0 0 0,-1 0 0,-1 2 0,0-1 0,-1 1 0,-15-10-1,-9-4 101,-60-33-1,5 11 15,-162-58-1,-111-7-65,-461-62-338,-16 65-245,561 79 332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2:2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12515,'31'-6'390,"0"1"0,0 2 0,50 1 0,94 14-172,15 0 145,-55-19-59,219-38 0,-102 8-127,-15 15-45,313 9 0,-271 15-92,297-36 1,209-26-24,106 7 49,-724 38 15,2023-202 311,-1946 192-347,1 11-1,326 23 1,6 22-47,-169-11 2,232 54 30,-11 51-10,150-11 70,-765-113-49,64 4 274,-71-5-217,1 0 1,-1-1-1,0 1 1,1-2-1,-1 1 1,0-1-1,0 0 0,8-4 1,-15 6-91,0 0 1,1 0-1,-1 0 1,0 0-1,0 0 1,1-1-1,-1 1 1,0 0-1,0 0 1,1 0-1,-1 0 1,0 0-1,0-1 1,1 1-1,-1 0 1,0 0-1,0-1 1,0 1-1,0 0 1,1 0-1,-1-1 1,0 1-1,0 0 1,0 0-1,0-1 1,0 1-1,0 0 1,0-1-1,0 1 1,0 0-1,0 0 0,0-1 1,0 1-1,0 0 1,0-1-1,0 1 1,-9-8 101,-18-1-218,7 8-35,1 1 0,-31 4 1,41-3 104,-31 2-88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0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1541 13595,'-1'0'60,"0"0"0,1-1 0,-1 1 0,0 0 0,0 0 0,0 0 0,1 0 0,-1 0-1,0-1 1,0 1 0,0 0 0,1 1 0,-1-1 0,0 0 0,0 0 0,0 0 0,1 0 0,-1 1 0,0-1 0,0 0 0,0 1 0,1-1 0,-1 1 0,0-1 0,1 1 0,-1-1 0,1 1 0,-1-1 0,0 1 0,1-1-1,-1 1 1,1 0 0,-1 0 0,1-1 0,0 1 0,-1 0 0,1-1 0,0 1 0,-1 0 0,1 0 0,0 0 0,0-1 0,0 1 0,0 1 0,0-2-40,0 1 1,0-1 0,0 1-1,0-1 1,1 1 0,-1-1-1,0 1 1,0-1 0,1 0-1,-1 1 1,0-1 0,1 0-1,-1 1 1,0-1-1,1 0 1,-1 1 0,1-1-1,-1 0 1,1 0 0,-1 1-1,0-1 1,1 0 0,-1 0-1,1 0 1,-1 0 0,1 1-1,-1-1 1,1 0-1,-1 0 1,1 0 0,-1 0-1,1 0 1,-1 0 0,1-1-1,23 1 57,-20 0-49,3-1-28,14 0 12,-1 0 1,0 1 0,1 1-1,-1 1 1,35 7 0,-10 2 38,-1-3 0,1-1 1,1-2-1,48-2 0,182-18-5,-164 6-28,330 8 109,-94 6-85,300-35-8,-436 19-28,371-37 25,-298 21-25,273 11 0,0 37 5,-208-5-20,318 1 7,161 6 71,-109-7 42,-168-6 49,122 27 56,-97-4-99,-156-26 40,694-77 0,-660 22-165,10 28 440,-404 24-387,-61-4 10,-1-6 9,-1 0 0,1 1 1,-1-1-1,0 0 0,0 1 1,-5-9-1,-4-10-31,5 2-90,0 0 1,1-1 0,-3-41 0,4-70-317,5 94 293,-1 1 0,-3-1 0,-13-72 0,8 89 78,-1 0 0,0 1 0,-2 0-1,0 1 1,-1 1 0,-1-1 0,-20-21 0,23 30-2,0 0 1,-1 1-1,-1 0 1,-22-17-1,25 23 6,0 0 0,0 0 0,-1 0 0,1 1 0,-1 1 0,0 0 0,0 0 0,-13-2 0,-15 0 11,10 2-6,-1-2 1,-36-11 0,-91-39-349,-137-38-407,175 69 610,-182-12-1,-121 19 274,253 12-131,-1027-19 118,342 9-19,268 5-8,-625-23-55,-496-47-162,1005 34-252,8-55 268,356 49 14,270 46 58,-1 4 0,0 2 0,-69 10 0,-214 44 41,-13 1 8,212-33-15,-167 46 0,245-49 53,-101 13 0,143-29-34,0-1 1,0-1-1,0-2 0,0-1 0,-59-13 0,86 14-18,-6-2 9,1 1 0,-1 0 1,0 1-1,-22-1 1,30 2-8,-1 1-1,1-1 1,0 1 0,-1 0 0,1 0 0,0 0 0,0 1 0,-1-1 0,1 1 0,0-1 0,0 1 0,1 0 0,-1 0 0,0 0 0,1 1 0,-1-1 0,1 1 0,0-1 0,0 1 0,-2 3 0,-5 9-1,0 1 1,2-1 0,0 2 0,0-1-1,2 1 1,-5 22 0,-13 110 53,13-71-13,-19 100 60,-14 97 66,42-269-170,-3 22-36,0-1-1,2 1 1,1 0 0,2 0-1,4 34 1,-5-59 28,1 0 0,-1-1 1,1 1-1,0-1 0,0 1 0,0 0 0,3 4 1,-4-7 6,1 1-1,-1-1 1,1 1 0,-1-1 0,1 1 0,0-1 0,0 1 0,-1-1 0,1 1 0,0-1 0,-1 0 0,1 0 0,0 1 0,0-1 0,0 0-1,-1 0 1,1 0 0,0 0 0,0 0 0,0 0 0,-1 0 0,1 0 0,0 0 0,0 0 0,0 0 0,-1 0 0,1-1 0,0 1 0,0 0-1,0-1 1,28-17-76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76 118 16780,'0'-8'715,"1"0"-1,0 0 1,0 0 0,6-15 0,-6 20-492,-1 0-1,1 0 0,1 0 1,-1 0-1,0 1 0,1-1 1,-1 1-1,1-1 1,0 1-1,0-1 0,0 1 1,0 0-1,0 0 0,0 0 1,1 0-1,2-2 0,-3 4-142,-1 0 0,1 0 0,-1 0 0,1 0 0,-1 0 0,1 0 0,-1 0 0,1 0 0,-1 1 0,0-1 0,1 1-1,-1-1 1,1 1 0,-1-1 0,0 1 0,1 0 0,-1 0 0,0 0 0,0-1 0,0 1 0,0 0 0,0 1-1,0-1 1,0 0 0,0 0 0,0 0 0,0 0 0,1 3 0,22 42 475,-22-42-478,75 186 742,22 47-756,-92-222-379,1-1 0,1 0 0,0 0 0,1-1 0,1 0 0,12 12 0,-20-23-1817,-5-7 1113,-6-7-76,-7-3-95,-1 1 1,0 1-1,-22-14 1,9 9 503,-1 2 1,-59-24-1,60 30 1556,0 1 0,0 1 0,-1 2 0,-42-4 0,68 9 437,8 0-18,18-5-522,-1-2 0,1-1-1,-1 0 1,38-24 0,-17 4-223,47-39 1,-37 17-235,-38 36-568,1 1 0,25-20 0,-61 54-4974,-14 13 2813,21-21 1936,1 0-370,-1 0 0,-1-1 0,0-1 0,-1 0 0,-25 11 0,40-20 882,0 0 0,0-1-1,0 1 1,-1-1-1,1 0 1,0 1 0,0-1-1,0 0 1,-1 0-1,1 0 1,0 0 0,0 0-1,-1 0 1,1 0-1,0 0 1,0 0 0,-1-1-1,1 1 1,0 0-1,0-1 1,0 1-1,0-1 1,-1 0 0,1 1-1,0-1 1,0 0-1,0 1 1,0-1 0,1 0-1,-1 0 1,0 0-1,0 0 1,0 0 0,1 0-1,-1 0 1,0 0-1,1 0 1,-1 0 0,1-1-1,-1 1 1,1 0-1,0 0 1,0 0 0,-1-1-1,1 0 1,-1-6 50,0 1 0,1 0 0,0-1 0,0 1 0,1 0-1,2-13 1,1 1 206,1 1-1,1-1 1,16-32-1,-18 42-159,0 1 0,1 0 0,0 0 1,0 0-1,1 1 0,0 0 0,1 0 0,0 0 0,14-11 1,-21 18-103,0-1 1,1 1-1,-1 0 1,0-1-1,1 1 1,-1 0 0,0-1-1,1 1 1,-1 0-1,0 0 1,1-1-1,-1 1 1,1 0-1,-1 0 1,0 0 0,1 0-1,-1-1 1,1 1-1,-1 0 1,1 0-1,-1 0 1,0 0-1,1 0 1,-1 0 0,1 0-1,-1 0 1,1 0-1,-1 0 1,1 1-1,-1-1 1,0 0-1,1 0 1,-1 0 0,1 0-1,-1 1 1,0-1-1,1 0 1,-1 0-1,0 1 1,1-1 0,-1 0-1,0 1 1,1-1-1,-1 0 1,0 1-1,0-1 1,1 0-1,-1 1 1,0-1 0,0 1-1,0-1 1,0 1-1,1-1 1,-1 0-1,0 1 1,0-1-1,0 1 1,0-1 0,0 1-1,0-1 1,0 0-1,0 1 1,0-1-1,0 1 1,-1-1-1,1 1 1,0-1 0,0 0-1,0 1 1,-9 34 650,-23 43-42,-4-2 0,-48 78 1,56-104-823,18-35-511,11-21 8,12-29 100,5-3 121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15987,'2'-1'209,"0"-1"0,0 0 1,0 1-1,0-1 0,1 1 0,-1 0 0,0 0 0,1 0 0,-1 0 0,1 0 0,3 0 0,-5 1-169,0 0 0,-1 0 0,1 0 0,-1 0 0,1 0 0,-1 0 0,1 0 0,0 0 0,-1 1 0,1-1-1,-1 0 1,1 0 0,-1 1 0,1-1 0,-1 0 0,0 1 0,1-1 0,-1 1 0,1-1 0,0 1 0,0 1 10,-1-1 0,1 1 0,0-1 0,-1 1 0,1 0 0,-1-1 0,1 1 0,-1 0 1,0 0-1,1 1 0,-1 38 533,-1-1 1,-2 0 0,-2 0 0,-11 43-1,9-44-242,-5 18-725,9-44-1748,6-40-533,3 0 1701,0 0-345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15619,'14'1'1705,"7"4"-1081,21 1-176,4-1 840,15 1-488,6-2-111,7 2-169,-2-1-96,-6 3-384,-7-1-312,-11 4-528,-9 0 663,-16-2-103,-4 0-144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 18156,'-39'11'857,"1"1"1,-55 27 0,30-12-302,22-11-376,-161 75 401,180-79-530,1 1 1,-1 0-1,2 2 0,0 1 0,1 0 1,-28 32-1,40-40-29,0 1 0,1 0 1,0 1-1,1-1 0,0 1 1,0 0-1,1 0 0,0 1 0,1-1 1,0 1-1,1 0 0,-2 21 1,4-18-12,0-1 0,1 1 0,1 0 0,0 0 0,1 0 0,0-1 0,1 1 0,1-1 0,7 16 1,0-6-14,1-1 1,1 0-1,1-1 1,0-1 0,2 0-1,0-2 1,1 1-1,1-2 1,1-1 0,36 24-1,-38-29 33,0-1-1,1-1 0,0-1 1,0 0-1,1-2 0,0 0 1,0-1-1,1-1 1,-1-1-1,1-1 0,0-1 1,39-2-1,-41-1 66,-1-1 1,1-1-1,-1-1 1,0 0-1,0-1 1,0-1-1,-1-1 1,0 0-1,-1-2 1,0 1-1,0-2 1,-1 0-1,0-1 0,17-19 1,-14 12 75,-1-1 0,-1-1 0,0-1 1,-2 0-1,0-1 0,-2-1 0,0 0 0,-2 0 0,11-38 0,-17 46-96,-1 0 0,-1 0-1,0 0 1,-1 0-1,0 0 1,-2 0-1,-2-20 1,1 24-56,-1 0 0,0 0 0,-1 0 0,0 0 1,0 0-1,-2 1 0,1 0 0,-2 0 0,1 1 0,-10-12 0,8 13-88,0 0 1,-1 1-1,0 0 0,0 1 1,-1-1-1,0 2 0,0 0 1,0 0-1,-1 1 0,0 0 0,0 1 1,0 0-1,0 0 0,-1 2 1,1-1-1,-1 1 0,0 1 1,-15 0-1,6 1-225,1 1 1,-1 1-1,1 1 1,-1 1-1,1 1 1,0 0-1,0 2 1,1 0-1,-30 16 1,-13 13-313,6 6-73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17716,'5'-6'499,"1"0"-1,-1 0 1,1 0 0,1 0-1,-1 1 1,1 0 0,0 0 0,0 1-1,0 0 1,12-5 0,2 1 399,1 0 0,33-7 0,-45 12-695,1 1 0,0 1 0,-1 0 0,18 0 0,-25 1-176,-1 0 1,1 0-1,0 1 0,-1-1 0,1 1 0,0-1 0,-1 1 1,1 0-1,-1 0 0,1 0 0,-1 1 0,0-1 0,1 1 1,-1-1-1,0 1 0,0 0 0,0-1 0,0 1 0,0 0 1,-1 0-1,1 1 0,-1-1 0,3 4 0,-1 1-16,-1 0 0,1 1 0,-2-1 0,1 1 0,-1-1 0,0 1 0,0 11 0,-5 60 23,1-42-30,2-26-4,0 84 7,2-86-6,-1-1-1,2 0 1,-1 1 0,1-1-1,0 0 1,1 0 0,0 0-1,8 14 1,-10-19 1,1-1 0,0 1 1,0-1-1,0 0 0,0 1 1,0-1-1,1 0 0,-1-1 0,1 1 1,-1 0-1,1-1 0,0 1 1,0-1-1,-1 0 0,1 0 0,0 0 1,0 0-1,0 0 0,0-1 1,0 1-1,0-1 0,0 0 0,0 0 1,0 0-1,1 0 0,-1-1 1,0 1-1,0-1 0,0 0 0,5-2 1,3-1 38,-1 0-1,1-1 1,-1-1 0,-1 0 0,1 0-1,16-15 1,-8 5 70,-1 0-1,-1-2 1,-1 1-1,25-39 1,-33 45-49,-1-1 0,0 0 0,0 0 0,-1 0 0,-1-1 0,0 0 0,-1 0 0,0 0 0,-1-1 0,0-13 0,-2 25-52,0-1 1,0 0-1,0 0 0,0 0 1,-1 0-1,1 1 0,-1-1 1,0 0-1,0 0 0,0 1 1,0-1-1,-1 1 0,-1-4 1,2 5-11,0 0 0,0 0 0,0 0 0,0 0 0,0 1 1,0-1-1,0 0 0,0 1 0,0-1 0,0 1 0,0-1 0,0 1 1,0 0-1,-1-1 0,1 1 0,0 0 0,0 0 0,0 0 0,-1 0 1,1 0-1,0 0 0,0 0 0,-1 0 0,1 0 0,0 1 0,0-1 0,0 0 1,0 1-1,0-1 0,-1 1 0,1-1 0,-1 2 0,-2 1-5,1-1 1,0 0-1,0 1 0,0 0 0,1 0 0,-1 0 0,1 0 1,-1 0-1,1 0 0,0 1 0,0-1 0,0 1 0,1-1 1,-1 1-1,1 0 0,0 0 0,0-1 0,1 1 0,-1 0 0,1 0 1,-1 0-1,2 6 0,-2-7 3,1 0 1,1 0-1,-1 0 0,0 0 1,1 0-1,0 0 0,0 0 1,-1 0-1,2 0 0,-1 0 1,0 0-1,1-1 0,-1 1 1,1-1-1,0 1 0,-1-1 1,1 1-1,1-1 0,-1 0 1,0 0-1,0 0 0,1 0 1,-1-1-1,1 1 0,0 0 1,-1-1-1,1 0 0,0 0 1,5 2-1,0-2 6,0-1 0,1 1 0,-1-1 0,0-1 0,1 1 0,-1-1 0,0-1 0,1 0 0,-1 0 0,0 0 0,0-1 0,-1-1 0,1 1 0,10-8 0,7-4 21,-2-1 0,40-36 0,1-18 26,-58 64-172,-26 44 19,-25 69-1,37-83 85,1 0 0,1 0 0,1 1-1,-2 34 1,7-50-124,0 1 0,0-1 0,1 0 0,0 0 1,5 17-1,-6-24 63,1 0 0,0-1 0,-1 1 0,1 0 0,0-1 0,0 1 0,0 0 1,0-1-1,1 1 0,-1-1 0,0 1 0,0-1 0,1 0 0,-1 0 0,3 2 1,-3-3 11,1 1 1,-1-1 0,0 0-1,1 1 1,-1-1 0,1 0-1,-1 0 1,1 0 0,-1 0-1,1 0 1,-1 0 0,1 0-1,-1-1 1,1 1-1,-1-1 1,1 1 0,-1-1-1,0 1 1,1-1 0,-1 0-1,0 0 1,2-1 0,25-22-542,-2-8-214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20996,'-7'10'1497,"8"5"-1225,5 0-280,4 5-296,3 1-1793,7 7 1841,5 1-320,1 0-232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15507,'56'-6'1292,"1"3"-1,-1 3 1,76 9-1,-106-7-818,2 0-118,123 14 1040,-135-13-1279,1 1 1,0 0-1,-1 1 0,0 1 1,0 0-1,25 15 0,-38-19-92,1 1 0,0-1 0,-1 1 0,1 0 0,-1 0 1,0 0-1,0 1 0,3 4 0,-5-6-13,0 0 0,0 0 0,0-1 0,0 1 0,-1 0 0,1 0 0,-1 0 0,1 0 0,-1 0 0,0 0 1,0 0-1,0 0 0,0 0 0,0 0 0,0 0 0,0 0 0,-1 0 0,1-1 0,-1 1 0,1 0 0,-3 4 0,-1 1 19,-1 0-1,0 0 0,0-1 0,-1 1 1,1-1-1,-1 0 0,-1 0 0,1-1 1,-15 9-1,-7 3 82,-36 16 0,34-18-94,-2-1-1,0-1 0,0-2 0,-59 13 1,86-23-182,-1-1 0,1 1 1,-1-1-1,1 0 0,-1-1 0,-8-1 1,13 2 140,0 0 0,0-1 1,0 1-1,1 0 1,-1-1-1,0 1 1,0 0-1,0-1 0,1 1 1,-1-1-1,0 0 1,1 1-1,-1-1 0,0 1 1,1-1-1,-1 0 1,1 0-1,-1 1 0,1-1 1,-1 0-1,1 0 1,0 0-1,-1 1 0,1-1 1,0 0-1,0 0 1,0 0-1,0 0 0,-1 0 1,1 0-1,0 0 1,0 1-1,1-1 1,-1 0-1,0 0 0,0 0 1,0 0-1,1 0 1,-1 0-1,0 1 0,1-1 1,-1 0-1,0 0 1,1 0-1,-1 1 0,2-2 1,12-21-477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18508,'-3'0'169,"-1"0"1,1 0-1,-1 0 0,1 0 0,-1 0 1,1 1-1,0-1 0,-1 1 1,1 0-1,-1 0 0,1 0 1,0 1-1,0-1 0,0 1 1,0 0-1,0 0 0,0 0 0,-3 3 1,-4 3 187,1 1 1,0 0-1,-14 18 0,12-11-181,0 0 0,1 0-1,1 1 1,-8 22-1,13-30-130,1 0-1,0 0 1,1 0-1,0 0 1,0 0-1,1 0 0,0 1 1,1-1-1,0 1 1,2 15-1,-2-23-23,1 0 1,-1 0-1,1 1 0,-1-1 0,1 0 0,0 0 0,0 0 0,0 0 0,0 0 1,0 0-1,1 0 0,-1-1 0,0 1 0,1 0 0,-1-1 0,1 1 1,0-1-1,-1 1 0,1-1 0,0 0 0,0 1 0,0-1 0,0 0 1,0-1-1,0 1 0,0 0 0,0 0 0,1-1 0,-1 0 0,0 1 1,0-1-1,0 0 0,1 0 0,-1 0 0,0 0 0,0 0 0,1-1 0,-1 1 1,3-2-1,6-1 45,0-1 1,0 0 0,-1-1-1,1 0 1,-1-1-1,0 0 1,11-9-1,64-57 448,-70 58-395,10-9 107,0-1-1,-2-2 0,0 0 1,20-32-1,-42 57-202,-1 0 0,1 0 0,0 0 0,-1 0 0,1 0-1,0 0 1,-1-1 0,1 1 0,-1 0 0,0-1 0,0 1 0,1-3 0,-1 4-17,0 0 1,-1 0 0,1 0 0,0 0 0,0-1 0,-1 1 0,1 0-1,0 0 1,0 0 0,-1 0 0,1 0 0,0 0 0,0 0 0,-1 0 0,1 0-1,0 0 1,0 0 0,-1 0 0,1 0 0,0 0 0,-1 0 0,1 0-1,0 0 1,0 0 0,-1 0 0,1 0 0,0 0 0,0 0 0,-1 0-1,1 1 1,0-1 0,0 0 0,0 0 0,-1 1 0,-4 1 28,1 1 0,-1 0 0,1 0 1,-7 8-1,1-1-31,2 1 0,-1 1 0,1 0 0,1 0 0,0 0-1,1 1 1,-5 16 0,8-22-78,0 0-1,1 0 1,1 0-1,-1 1 1,1-1-1,0 1 1,1 0-1,0-1 1,0 1-1,0-1 1,1 1-1,0-1 1,1 1-1,0-1 1,2 8-1,-2-12 50,0 0 0,0 1 0,0-1 0,0 0 0,1 0 0,-1-1 0,1 1 0,0 0 0,0-1 0,0 0 0,0 0 0,0 0 0,0 0-1,1 0 1,-1 0 0,1-1 0,-1 0 0,1 0 0,4 1 0,40 2-296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20692,'-1'5'1857,"-1"10"-1281,1 7-232,1 5 952,0 5-368,0 5-535,3 1-185,0 2-168,1-1-64,2-9-200,2-4-120,1-11-561,3-4-399,4-15 992,1-10-264,4-11-56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20356,'-9'12'461,"1"1"-1,0-1 1,1 2-1,1-1 0,0 1 1,1 0-1,0 0 1,-4 21-1,2 5 193,-5 74 1,11-67-502,5 66 0,-1-87-148,0-1-1,2 0 1,1 1 0,11 26 0,-9-36-79,-8-16 72,0 0 0,0 1-1,0-1 1,0 0 0,0 0 0,0 0 0,1 0 0,-1 0-1,0 0 1,0 0 0,0 0 0,0 0 0,0 0 0,0 0 0,0 0-1,0 0 1,0 0 0,1 0 0,-1 0 0,0 0 0,0 0-1,0 0 1,0 0 0,0 0 0,0 0 0,0 0 0,0 0-1,1 0 1,-1 0 0,0 0 0,0 0 0,0 0 0,0 0-1,0 0 1,0 0 0,0 0 0,0 0 0,0 0 0,1 0-1,-1 0 1,0 0 0,0 0 0,0 0 0,0 0 0,0 0-1,0-1 1,0 1 0,0 0 0,0 0 0,0 0 0,0 0 0,0 0-1,0 0 1,0 0 0,0 0 0,0-1 0,0 1 0,0 0-1,0 0 1,0 0 0,0 0 0,1-4-50,-1 0 0,0 0 0,0 1 0,0-1 0,0 0 0,-2-4 0,-5-27-142,-1 1 0,-3 1 0,0 0 0,-2 0 0,-1 1 0,-23-36-1,34 62 224,-1 1 0,0 0-1,0-1 1,0 1 0,0 1-1,-10-9 1,5 10 192,8 11-16,9 9 57,-3-10-171,1 0-1,0-1 0,0 0 1,0 0-1,1-1 0,-1 0 1,2 0-1,-1 0 0,0-1 0,1 0 1,0 0-1,0-1 0,0 0 1,15 3-1,-9-3-1,0 0 0,1-1 0,-1-1 0,1 0 0,-1-1 0,1 0 0,28-5-1,-36 3-139,0 1-1,0-1 0,0-1 0,-1 1 1,1-1-1,-1 0 0,11-8 0,-14 9 32,0 0-1,0 0 0,-1-1 1,1 1-1,-1-1 0,0 0 1,0 0-1,0 1 0,0-2 1,0 1-1,-1 0 1,1 0-1,-1 0 0,0-1 1,0 1-1,0 0 0,-1-1 1,1-4-1,-2-34-279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21117,'10'5'1704,"8"-4"-1408,2 1-352,3-2-136,3 0 608,-8 3-368,1 0-240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284 123 16179,'13'-17'1649,"-6"9"-946,-1 0-1,0 0 1,-1 0-1,1-1 1,-2 0 0,8-17-1,-12 25-619,1 0 1,-1 0-1,0 1 0,0-1 0,1 0 0,-1 0 1,0 0-1,0 0 0,0 0 0,0 0 1,0 0-1,0 1 0,0-1 0,-1 0 0,1 0 1,0 0-1,0 0 0,-1 0 0,1 1 0,0-1 1,-1 0-1,1 0 0,-1 0 0,1 1 1,-1-1-1,0 0 0,1 1 0,-1-1 0,1 1 1,-1-1-1,0 0 0,0 1 0,1-1 0,-1 1 1,0 0-1,0-1 0,0 1 0,1 0 1,-1-1-1,0 1 0,0 0 0,0 0 0,0 0 1,0 0-1,-1 0 0,-3 0 108,-1 0 1,1 0-1,0 0 0,-1 1 0,1 0 0,-8 2 1,-20 9-24,1 1 1,1 1 0,0 2-1,2 1 1,-45 34 0,65-45-171,5-3-9,-1-1 0,1 1 0,0 0 0,1 1 0,-1-1 0,0 1 0,1 0 0,-5 6-1,8-9 9,0-1 0,0 1 0,0-1 0,0 1 0,0-1-1,0 1 1,1-1 0,-1 1 0,0-1 0,0 1 0,0-1-1,0 1 1,1-1 0,-1 0 0,0 1 0,1-1 0,-1 1-1,0-1 1,1 0 0,-1 1 0,0-1 0,1 0 0,-1 1-1,1-1 1,-1 0 0,0 0 0,1 0 0,-1 1 0,1-1-1,-1 0 1,1 0 0,-1 0 0,1 0 0,-1 0 0,1 0-1,-1 0 1,1 0 0,0 0 0,25 4-65,-23-4 55,42 4-84,76 10-255,-102-11 262,0 1-1,-1 1 0,0 1 0,24 11 1,-36-15 70,-1 1 0,0 0-1,0 0 1,0 1 0,0-1 0,-1 1 0,0 0 0,1 0 0,6 10 0,-9-11 29,0 0 0,-1 0 0,1 0 0,-1 1 0,1-1 0,-1 1 0,0-1 0,0 1 0,-1-1 0,1 1 0,-1 0 0,0-1 0,1 1 0,-2 0 0,1-1 0,0 1 0,-2 4 0,-1 2 83,0-1 1,-1 0-1,0 0 1,0 0-1,-1 0 0,0-1 1,-1 0-1,1 0 1,-2 0-1,1-1 0,-1 0 1,-9 7-1,10-8-11,-1 0 0,0-1 0,0 0 0,0-1 0,-1 0 0,0 0 0,1 0 0,-1-1 0,0 0-1,-1-1 1,1 0 0,0 0 0,-1-1 0,-10 1 0,15-2-157,0 0-1,0-1 1,0 1 0,0-1-1,0 0 1,1 0 0,-1 0-1,0 0 1,1-1-1,-1 1 1,1-1 0,-1 0-1,1 0 1,0 0 0,0-1-1,0 1 1,0-1 0,0 0-1,0 1 1,1-1-1,0-1 1,-1 1 0,1 0-1,0 0 1,0-1 0,1 1-1,-1-1 1,0-4 0,0 3-76,1 0 1,0 1 0,1-1 0,-1 0 0,1 0-1,0 0 1,0 0 0,1 0 0,-1 0-1,1 0 1,0 0 0,1 0 0,-1 1 0,1-1-1,0 0 1,0 1 0,0-1 0,1 1 0,-1 0-1,1 0 1,5-6 0,22-19-940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84 557 19308,'22'-5'972,"-1"0"0,0-1 0,0-1 0,32-16 0,-46 20-855,-1 0 0,1-1 0,-1 0 0,1-1 0,-1 1 0,-1-1 0,1 0 0,-1-1 0,0 1 0,0-1 0,0 0 0,-1 0 0,0 0-1,0-1 1,-1 0 0,6-13 0,-9 19-109,1-1-1,-1 1 1,0 0 0,1 0-1,-1 0 1,0-1-1,0 1 1,0 0 0,0 0-1,0 0 1,0-1 0,0 1-1,-1 0 1,1 0-1,0 0 1,-1-1 0,1 1-1,-1 0 1,1 0-1,-1 0 1,1 0 0,-1 0-1,0 0 1,1 0-1,-1 0 1,0 0 0,0 0-1,0 0 1,0 1-1,0-1 1,0 0 0,0 1-1,0-1 1,0 0-1,0 1 1,0-1 0,-1 1-1,1 0 1,0-1-1,-1 1 1,-3-1 9,1 1 1,-1-1-1,1 1 1,-1 0-1,1 0 0,0 1 1,-1-1-1,1 1 0,-1 0 1,-5 2-1,-5 3 13,1 1 0,0 0 0,0 1 1,1 1-1,0 0 0,1 1 0,-20 19 0,18-15-19,0 1-1,2 1 1,0 0-1,1 1 1,-16 30-1,23-39-9,1 0-1,0 0 1,0 0-1,0 0 1,1 1 0,-1 14-1,3-21 0,-1 0 1,1 0-1,0 0 0,1 0 1,-1 0-1,0 1 0,0-1 0,1 0 1,-1 0-1,1 0 0,0 0 0,0 0 1,0-1-1,0 1 0,0 0 1,0 0-1,0 0 0,0-1 0,1 1 1,-1-1-1,1 1 0,-1-1 0,1 1 1,-1-1-1,1 0 0,0 0 1,0 0-1,0 0 0,0 0 0,0 0 1,0-1-1,0 1 0,2 0 0,5 0-2,0 1-1,1-2 1,-1 0-1,0 0 1,0 0-1,0-1 1,0-1-1,0 1 1,0-1-1,17-7 1,-2 0-19,-1-2 0,42-25 0,-28 11 50,-2-1 1,-1-2 0,-1-1-1,-1-2 1,-2-1 0,-1-1-1,-1-2 1,-2-1 0,-2 0-1,-1-2 1,27-64 0,-42 83 16,-1 0 0,-1-1-1,0 0 1,4-36 0,-9 54-38,-1-1 0,0 0-1,0 0 1,0 0 0,0 0-1,0 0 1,-1 0 0,1 0-1,-1 0 1,0 0 0,1 0-1,-1 0 1,-1 1 0,1-1-1,-2-3 1,2 5-6,1 1 1,-1-1-1,0 1 0,1-1 1,-1 1-1,0-1 0,0 1 1,1-1-1,-1 1 0,0-1 1,0 1-1,0 0 0,0 0 1,0-1-1,1 1 0,-1 0 1,0 0-1,-2 0 0,1 0 0,0 1-1,0-1 0,0 0 1,0 1-1,0 0 0,0 0 0,0-1 1,0 1-1,0 0 0,-2 2 1,-9 6 19,0 1 1,1 1 0,1-1-1,0 2 1,0 0 0,-13 19-1,-49 86 315,68-109-310,-18 32 188,-19 48 1,34-69-156,1 0 1,1 0 0,1 1-1,1 0 1,-2 23 0,5-39-145,1 1-1,0-1 1,0 1-1,0 0 1,0-1 0,1 1-1,0-1 1,0 1 0,0-1-1,0 1 1,1-1 0,0 0-1,0 1 1,0-1 0,0 0-1,1 0 1,-1-1 0,1 1-1,0 0 1,0-1-1,1 0 1,-1 1 0,1-2-1,-1 1 1,1 0 0,0-1-1,0 1 1,0-1 0,0 0-1,9 2 1,24 4-431,1-7-166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31 20356,'-1'-3'247,"-2"0"0,1 1-1,0-1 1,0 1 0,-1 0-1,1-1 1,-1 1 0,0 0-1,0 0 1,1 1 0,-7-3-1,7 3-157,0 1 0,0 0-1,1-1 1,-1 1-1,0 0 1,0 0-1,0 0 1,0 0 0,0 1-1,0-1 1,1 0-1,-1 1 1,0 0-1,0-1 1,0 1-1,1 0 1,-1 0 0,0 0-1,1 0 1,-1 0-1,1 0 1,-3 3-1,-4 4 120,0 0-1,0 1 0,1 1 0,0-1 0,1 1 0,0 0 1,1 1-1,-5 11 0,-29 92 32,22-54-191,3 1 0,3 1 0,3 0 0,2 0 0,3 1 0,10 123 0,-1-145-93,1-1 1,2-1-1,1 1 1,3-1-1,17 38 1,-27-70-13,-2-5 23,0 1-1,0-1 0,0 1 0,0-1 0,0 0 0,1 0 0,-1 1 1,1-1-1,0 0 0,0 0 0,3 2 0,-1-3-243,-5-7 102,-9-12 16,8 14 135,-38-65 54,-12-20 920,-59-136 0,109 220-886,-4-9 155,1-1 1,0 1-1,1-1 1,-3-23-1,6 35-171,1 0-1,0 0 0,0 0 0,0 0 0,0 0 0,0-1 1,1 1-1,-1 0 0,1 0 0,0 0 0,0 0 0,0 0 1,0 0-1,1 0 0,-1 1 0,1-1 0,0 0 0,-1 1 1,1-1-1,1 1 0,-1-1 0,0 1 0,0 0 0,1 0 1,-1 0-1,1 0 0,0 1 0,3-3 0,10-2 31,-1 1 0,0 0 0,1 1-1,0 0 1,17-1 0,86-3-1274,-46 5 237,-65 2 865,0 0 1,0 0-1,15-5 0,20-15-441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3 113 15371,'-1'-23'1334,"0"17"-986,1-1 0,-1 1-1,1-1 1,1 0-1,-1 1 1,1-1-1,0 1 1,0-1-1,1 1 1,5-12-1,-7 17-281,0 1 0,1-1 0,-1 1 0,1 0-1,-1-1 1,1 1 0,-1-1 0,1 1 0,0 0 0,-1-1-1,1 1 1,-1 0 0,1 0 0,0 0 0,-1-1 0,1 1-1,0 0 1,-1 0 0,1 0 0,0 0 0,-1 0-1,1 0 1,0 0 0,-1 0 0,1 0 0,-1 1 0,1-1-1,0 0 1,-1 0 0,1 0 0,0 1 0,-1-1-1,1 0 1,-1 1 0,1-1 0,0 1 0,23 19 1005,-22-18-953,143 150 1481,-30-28-1388,-45-57-1277,113 82-1,-153-123-1370,-30-26 2423,0 0 0,0 0 1,0 0-1,0 0 1,1 0-1,-1 0 1,0 0-1,0 0 1,0 1-1,0-1 1,0 0-1,0 0 1,0 0-1,0 0 1,0 0-1,0 0 0,0 0 1,1 0-1,-1 1 1,0-1-1,0 0 1,0 0-1,0 0 1,0 0-1,0 0 1,0 0-1,0 0 1,0 1-1,0-1 1,0 0-1,0 0 0,0 0 1,0 0-1,0 0 1,0 0-1,0 1 1,0-1-1,-1 0 1,1 0-1,0 0 1,0 0-1,0 0 1,0 0-1,0 0 1,0 0-1,0 0 0,0 1 1,0-1-1,0 0 1,0 0-1,-1 0 1,1 0-1,0 0 1,0 0-1,0 0 1,0 0-1,0 0 1,0 0-1,0 0 0,-1 0 1,1 0-1,0 0 1,0 0-1,0 0 1,-9-1-522,-8-7-335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11 525 16564,'-11'0'2544,"31"-4"-2040,9-6 1249,20-6-737,9-6-216,11-9-256,1-2-96,2-5-152,-3-1-152,-14 7-336,-7 3-192,-21 12-440,-10 3-296,-17 11 808,-6 6-248,-8 8-81</inkml:trace>
  <inkml:trace contextRef="#ctx0" brushRef="#br0" timeOffset="1">487 0 17260,'0'3'2064,"-2"2"-1344,-5 9-384,-6 7 1265,-2 11-745,-2 8-232,-7 10-400,-2 7-168,-5 10-104,0 5-32,1 0 32,4-3 0,1-6-320,2-10-256,10-8 136,-1-15 328,14-40-416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14171,'0'5'555,"-1"-1"0,0 1 0,0 0 0,-1 0 0,1-1 0,-1 1 0,0-1 0,-4 8 1,-7 16 855,-55 193 761,53-161-2301,-12 105-1,25-150-231,1-11 418,1 0 1,-1 0 0,0 0 0,1 0-1,0-1 1,0 1 0,0 0-1,1 0 1,-1 0 0,1 0-1,0 0 1,3 8 0,1-11-101,5-9-5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2820 192 13275,'-100'-32'1323,"-119"-22"1,-108 1-1093,-297 1-5,503 52 22,0 5 1,1 6-1,-142 30 1,196-24-52,2 2 1,0 3-1,2 2 0,0 4 0,2 2 1,1 2-1,2 4 0,1 1 0,-51 47 0,75-57-49,1 1 0,-39 46 0,55-55-85,1 1-1,0 0 0,1 0 0,2 2 1,-16 37-1,17-27-29,1 0 0,2 1 1,1 0-1,1 1 0,2-1 0,1 1 1,2 0-1,1 0 0,2-1 0,2 1 0,0-1 1,2 0-1,2 0 0,18 44 0,-15-47-31,1 0-1,1-1 1,2 0 0,1-1-1,1-1 1,2 0-1,0-2 1,2 0-1,1-2 1,0 0-1,2-2 1,1 0-1,0-2 1,54 30-1,-48-35 1,0-1-1,0-1 0,1-2 0,1-1 0,48 6 0,-33-10 3,1-2 1,0-2-1,59-7 0,-5-8 36,0-5 0,194-62 0,239-133 183,-29-53 340,-281 127-172,-162 94-127,77-70 1,-121 98-172,-2-1 0,-1-1 0,0-1 0,-1 0 0,15-28 0,-27 41-62,0 0 0,-1 0-1,-1-1 1,1 1-1,-1-1 1,-1 0-1,1 0 1,-2 0-1,1 0 1,-1-1 0,-1 1-1,0 0 1,0-1-1,0 1 1,-1 0-1,-1 0 1,0 0-1,-4-14 1,-1 8-6,0 0-1,-1 0 1,-1 1-1,0 0 1,-1 1 0,-1 0-1,0 0 1,0 1 0,-2 0-1,-20-15 1,-6-1-14,-2 2 1,-60-30-1,21 16-427,-121-40-1,152 64 186,0 3 0,-1 1 1,-99-8-1,52 18-106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 11474,'-20'0'484,"-1"2"0,1 0 0,0 1 0,0 1 0,0 1 0,0 1 0,1 0 0,0 2 0,-30 15 0,26-9-215,1 0 0,1 1 0,0 2-1,1 0 1,1 1 0,-33 40-1,30-28-175,0 1-1,2 1 0,2 2 0,0-1 0,3 2 1,1 0-1,1 1 0,2 0 0,2 1 0,-8 58 0,13-57-62,1 0 0,3 0 0,1 1-1,1-1 1,3 0 0,0 0 0,17 55-1,-15-75-21,0 1-1,0-2 1,2 1-1,0-1 1,1-1-1,1 0 1,14 17-1,-15-22-2,0 0-1,1-1 1,0-1-1,1 0 1,0 0 0,0-1-1,1-1 1,0 0-1,0-1 1,19 7 0,-14-8 42,0-1 0,0-1 0,0 0 0,0-2 0,0 0 0,1 0 1,-1-2-1,0-1 0,1 0 0,-1-1 0,0-1 0,-1 0 1,22-10-1,1-1 142,-2-2 0,0-2 0,-1-2 0,55-41 0,-55 35 46,-2-2 0,-1-2 0,-2-1 1,-1-1-1,49-69 0,-64 78-125,-1 0 1,-1-1 0,-1 0-1,-2-1 1,0-1-1,-2 1 1,-1-2 0,-1 1-1,-1-1 1,3-43-1,-9 54-82,0 1-1,-1 0 1,-1 0-1,-1 0 1,0 0-1,-1 0 1,0 0 0,-1 1-1,-1 0 1,-1 0-1,-8-14 1,5 12-54,-2 0 0,1 1 1,-2 1-1,0 0 0,-1 1 1,0 0-1,-1 1 0,-26-17 1,24 19-139,0 0 0,0 2 0,-1 0 0,0 1 1,-1 1-1,0 1 0,0 0 0,0 1 1,-1 2-1,0 0 0,1 1 0,-1 0 0,0 2 1,0 0-1,0 2 0,0 0 0,1 1 0,-1 1 1,-25 9-1,31-7 54,-1 1-1,1 0 1,1 1 0,0 1 0,0 0 0,0 1 0,1 0-1,1 1 1,-13 15 0,-32 48-478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1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 19092,'1'0'44,"-1"0"-1,1-1 1,-1 1-1,1 0 0,0-1 1,-1 1-1,1 0 1,-1-1-1,1 1 1,0 0-1,-1 0 1,1 0-1,0 0 1,-1 0-1,1 0 1,0 0-1,-1 0 1,1 0-1,0 0 1,-1 0-1,1 0 1,-1 0-1,1 1 0,0-1 1,-1 0-1,1 0 1,0 1-1,-1-1 1,1 0-1,-1 1 1,1-1-1,-1 1 1,1-1-1,-1 1 1,1-1-1,-1 1 1,0-1-1,1 1 1,-1-1-1,0 1 1,1-1-1,-1 1 1,0 0-1,0-1 0,1 1 1,-1 0-1,0-1 1,0 1-1,0 0 1,0-1-1,0 1 1,0-1-1,0 2 1,1 5 100,-1-1 1,0 0-1,0 1 1,-2 10-1,-50 257 1132,-2 15-471,52-277-735,1-6 0,0 0-1,0 0 1,0 1 0,1-1-1,0 0 1,0 0 0,2 8 0,-2-13-51,0-1-1,0 1 1,1 0 0,-1-1 0,0 1 0,1 0 0,-1-1-1,0 1 1,1 0 0,-1-1 0,1 1 0,-1-1 0,0 1 0,1-1-1,0 1 1,-1-1 0,1 1 0,-1-1 0,1 0 0,0 1 0,-1-1-1,1 0 1,-1 1 0,1-1 0,0 0 0,0 0 0,-1 0-1,1 1 1,0-1 0,-1 0 0,1 0 0,0 0 0,0 0 0,-1 0-1,1 0 1,0-1 0,-1 1 0,1 0 0,0 0 0,0-1 0,4-1 75,0 0 1,0 0-1,0 0 1,-1-1-1,5-2 1,18-15 294,-2 0 1,42-44-1,40-55 355,-74 80-1181,43-66 0,-68 93-74,-1-1 0,0 1-1,-1-1 1,-1-1 0,0 1-1,-1-1 1,0 1 0,-1-1-1,0 0 1,0-21 0,-5 16-798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17964,'23'24'1952,"2"-4"-1192,1 0-343,-2-3 855,4 0-432,-4-2-1200,-1-3-1801,-1-1 1841,-2-3-360,-3-5-328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34 156 19516,'43'-6'1407,"-17"3"-778,1-1 1,30-10 0,-51 12-585,0 0 1,0 0 0,0 0-1,0-1 1,-1 0-1,1 0 1,-1-1 0,0 0-1,1 0 1,-2 0-1,1 0 1,0-1-1,-1 0 1,5-7 0,-8 11-40,0 0 0,0-1 0,0 1 1,0 0-1,0-1 0,-1 1 0,1-1 1,0 1-1,-1-1 0,0 1 0,1-1 1,-1 1-1,0-1 0,1 0 0,-1 1 1,0-1-1,0 0 0,-1 1 0,1-1 1,0 1-1,0-1 0,-1 0 0,1 1 0,-1-1 1,1 1-1,-1-1 0,0 1 0,0-1 1,1 1-1,-1 0 0,0-1 0,0 1 1,0 0-1,-1 0 0,1 0 0,0 0 1,0 0-1,-1 0 0,1 0 0,0 0 1,-2 0-1,-1-1 14,-1 0 0,1 0 0,-1 1 0,1 0 0,-1-1 0,1 2 0,-1-1 0,0 1 0,1-1 0,-1 1 0,0 1 0,1-1 0,-6 1 0,-1 3 15,1-1 0,-1 1 0,1 1 0,0 0 0,1 0-1,-1 1 1,1 0 0,0 0 0,0 1 0,-14 15-1,16-14-19,0-1-1,0 1 0,1 1 0,0-1 0,1 1 1,0 0-1,0 1 0,1-1 0,0 1 0,0 0 1,-3 16-1,7-23-36,-1-1 0,1 1 0,0 0 1,-1 0-1,1 0 0,0 0 0,1-1 0,-1 1 0,0 0 1,1 0-1,0 0 0,-1-1 0,1 1 0,0 0 0,1-1 1,-1 1-1,0-1 0,1 1 0,-1-1 0,1 0 0,0 0 1,0 1-1,0-1 0,0 0 0,0-1 0,0 1 0,0 0 1,1-1-1,-1 1 0,1-1 0,3 2 0,3 0-95,1 0 0,0 0 0,0-1-1,0-1 1,0 0 0,1 0 0,14-1 0,19-1-202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41 183 18252,'27'-4'1556,"0"-2"0,42-14-1,-56 15-1307,0-1-1,0 0 0,-1 0 0,0-1 0,0-1 0,21-18 0,-31 24-220,1-1-1,-1 1 1,1-1-1,-1 0 1,0 0-1,0 0 1,0 0-1,0 0 1,-1-1-1,0 1 1,1 0-1,1-7 1,-3 8-16,0 1 0,0-1 0,0 1 0,0-1 0,0 1-1,-1-1 1,1 1 0,0-1 0,-1 1 0,1-1 0,-1 1 0,1 0 0,-1-1 0,0 1 0,0 0 0,1-1 0,-1 1 0,0 0 0,0 0-1,0 0 1,0 0 0,0 0 0,-1 0 0,1 0 0,0 0 0,0 0 0,-1 1 0,1-1 0,0 0 0,-1 1 0,1-1 0,-1 1 0,-2-1-1,-4-1 13,0 1 0,0 0-1,0 0 1,0 1-1,-1 0 1,1 1-1,0-1 1,0 1 0,0 1-1,0 0 1,0 0-1,0 1 1,0-1-1,1 2 1,-1-1 0,1 1-1,-8 6 1,5-4-7,0 1 0,0 0 0,1 1 1,0 0-1,1 0 0,0 1 1,0 0-1,0 0 0,2 1 0,-1 0 1,-7 14-1,12-18-2,0-1-1,0 1 1,1-1 0,-1 1 0,1 0-1,0-1 1,0 11 0,1-14-10,0 0 1,0 0 0,1 0-1,-1 0 1,1 0-1,-1 1 1,1-1-1,-1 0 1,1 0-1,0 0 1,0 0-1,0-1 1,0 1-1,1 0 1,-1 0-1,0-1 1,1 1-1,-1 0 1,1-1-1,-1 0 1,1 1 0,0-1-1,2 2 1,2-1-54,0 1 0,0-1 1,0 0-1,0-1 1,0 0-1,0 0 1,1 0-1,-1 0 1,7-1-1,60-7-255,-58 5 295,36-5-165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16636,'2'56'6206,"-19"431"-3539,17-480-2645,0-1 10,0 0 0,0-1-1,1 1 1,-1 0 0,1-1 0,4 12 0,-5-17-29,0 0 1,0 1-1,1-1 1,-1 0 0,0 0-1,0 0 1,1 0 0,-1 0-1,0 0 1,0 0 0,1 0-1,-1 0 1,0 0 0,0 0-1,1 0 1,-1 0 0,0 0-1,0 0 1,1 0 0,-1 0-1,0 0 1,1 0 0,-1 0-1,0 0 1,0 0 0,1-1-1,-1 1 1,0 0 0,0 0-1,0 0 1,1 0 0,-1-1-1,0 1 1,0 0 0,0 0-1,0 0 1,1-1 0,-1 1-1,0 0 1,0 0 0,0-1-1,0 1 1,0 0 0,0 0-1,0-1 1,0 1 0,0 0-1,0-1 1,9-17 66,17-59 102,28-136-1,1-11-543,-53 217 301,1 0 1,-1 1 0,1-1 0,0 1 0,1 0 0,-1-1 0,8-7 0,-10 12 46,0 1 1,0 0-1,1 0 1,-1 0-1,0 0 1,0 1-1,1-1 0,-1 0 1,0 0-1,1 1 1,-1-1-1,1 1 1,-1-1-1,0 1 1,1 0-1,-1-1 1,1 1-1,0 0 1,-1 0-1,1 0 1,-1 0-1,1 0 1,-1 0-1,1 1 1,-1-1-1,1 1 1,-1-1-1,0 1 1,1-1-1,-1 1 1,1 0-1,-1-1 1,0 1-1,0 0 0,1 0 1,-1 0-1,0 0 1,0 0-1,1 2 1,4 3 14,-1 0 1,0 0-1,-1 1 1,1-1 0,-1 1-1,-1 0 1,1 0-1,-1 0 1,0 1-1,-1-1 1,0 1-1,0 0 1,-1-1-1,0 1 1,0 0-1,0 0 1,-1 0-1,-1 0 1,1 0 0,-1 0-1,-1-1 1,1 1-1,-1 0 1,-4 9-1,4-9 63,-1-1 0,0 1-1,0-1 1,-1 0 0,0 0-1,0 0 1,0 0 0,-1-1-1,0 0 1,0 0-1,-1 0 1,0-1 0,0 1-1,0-1 1,-1-1 0,1 1-1,-1-1 1,0 0 0,-1-1-1,1 0 1,0 0 0,-1 0-1,-14 2 1,19-4-77,0-1 1,0 1-1,1-1 0,-1 0 1,0 0-1,0 0 0,1 0 1,-1-1-1,0 1 0,1 0 1,-1-1-1,0 0 0,1 0 1,-1 0-1,1 0 0,-1 0 1,1 0-1,-1-1 0,1 1 1,0-1-1,0 0 0,0 0 1,0 1-1,0-1 0,0-1 1,0 1-1,-1-3 0,-4-16-149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18412,'3'10'620,"0"1"1,-1 0-1,0 0 1,-1 0-1,0 11 1,3 26 614,-3-41-1097,0 0 0,1 1 0,-1-1 0,2 0 0,-1 0 1,7 12-1,-8-17-110,1 0 0,-1 0 0,1 0 1,0 0-1,0 0 0,0-1 0,0 1 1,0-1-1,0 1 0,0-1 0,0 0 1,1 1-1,-1-1 0,1 0 0,-1-1 1,0 1-1,1 0 0,0-1 0,-1 1 1,1-1-1,-1 0 0,1 0 0,3 0 1,20-3 124,0 0 1,0-1 0,39-13 0,-45 10-99,-1 2 1,1 0-1,1 1 1,-1 1-1,0 1 1,1 1-1,26 2 1,-43 0-53,1 0 0,0 0 0,-1 0 0,1 0 0,-1 1 0,1 0 0,-1 0 0,0 0 0,1 1 0,-1-1 0,7 7 0,-5-3 1,0 0 1,0 1 0,-1 0-1,0 0 1,6 12 0,-10-18 1,-1-1 0,0 1 0,0 0 1,1 0-1,-1-1 0,1 1 0,-1 0 1,1 0-1,-1-1 0,1 1 0,-1-1 1,1 1-1,0 0 0,-1-1 0,1 1 1,0-1-1,-1 0 0,1 1 0,0-1 1,0 1-1,0-1 0,-1 0 0,1 0 1,0 1-1,0-1 0,0 0 0,-1 0 1,1 0-1,0 0 0,0 0 0,0 0 1,0 0-1,-1 0 0,1-1 0,0 1 1,0 0-1,0 0 0,0-1 0,-1 1 1,1 0-1,0-1 0,0 0 0,4-2 46,-1-1 0,0 0 0,0 0 0,0-1 0,4-6 0,4-4 44,-5 7-34,2 0 0,-1 0 0,1 1 1,0 0-1,12-7 0,-19 12-252,1 1 1,0-1-1,0 1 0,-1 0 0,1 0 0,0 0 0,0 0 0,1 0 0,-1 1 0,0-1 1,0 1-1,0 0 0,0 0 0,0 0 0,0 0 0,1 0 0,-1 1 0,0 0 1,0-1-1,0 1 0,0 0 0,0 1 0,4 2 0,-6-4 125,0 0 1,-1 1-1,1-1 0,-1 0 0,1 1 0,-1-1 1,1 1-1,-1-1 0,1 1 0,-1-1 0,1 1 1,-1 0-1,1-1 0,-1 1 0,0-1 0,0 1 1,1 0-1,-1-1 0,0 1 0,0 0 0,0-1 1,1 1-1,-1 0 0,0 0 0,0-1 1,0 1-1,0 0 0,-1 0 0,-1 7-1098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18780,'5'2'1688,"-1"3"-1680,-1-4-120,2 1 1313,0-1-1033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18468,'3'6'520,"0"0"0,-1 1 0,0-1 0,0 1 0,-1 0 0,0 0 0,0 0 0,0-1 1,-1 1-1,-1 14 0,2 6 240,0-8-470,-1-10-172,0 0 0,1 0 0,0 0 0,1 0 0,3 12-1,-4-20-106,-1 1-1,1 0 0,0-1 0,-1 1 0,1-1 1,0 1-1,0-1 0,0 0 0,0 1 0,1-1 0,-1 0 1,0 0-1,0 0 0,1 0 0,-1 0 0,1 0 1,-1 0-1,1 0 0,-1-1 0,1 1 0,-1-1 1,1 1-1,0-1 0,-1 1 0,1-1 0,0 0 0,-1 0 1,1 0-1,0 0 0,0 0 0,-1 0 0,1 0 1,0-1-1,1 0 0,14-3 5,-2-2 0,1 0 1,-1-1-1,0 0 0,0-1 0,26-20 0,-25 17-9,1 0-1,0 1 1,1 1-1,27-11 0,-44 19-6,1 1-1,-1-1 1,1 1 0,-1-1-1,1 1 1,-1 0-1,0 0 1,1-1 0,-1 1-1,1 0 1,-1 0-1,1 0 1,-1 1-1,1-1 1,-1 0 0,1 0-1,-1 1 1,1-1-1,-1 1 1,0-1-1,1 1 1,2 1 0,-3 0-2,0 0 0,1 0 0,-1 0 1,0 1-1,0-1 0,0 0 1,-1 0-1,1 1 0,0-1 0,-1 0 1,1 1-1,-1-1 0,0 4 1,0-3 0,0 0 1,1 0 0,-1-1 0,1 1-1,-1 0 1,1 0 0,0-1 0,0 1-1,0-1 1,0 1 0,3 4 0,-3-7 2,-1 1 0,1-1 0,-1 1 1,1-1-1,-1 0 0,1 1 1,0-1-1,-1 0 0,1 1 0,0-1 1,-1 0-1,1 0 0,0 0 0,-1 1 1,1-1-1,0 0 0,-1 0 0,1 0 1,1 0-1,0-1 1,0 1 1,0-1-1,0 1 0,0-1 0,0 0 1,0 0-1,0 0 0,0 0 1,1-1-1,13-10 4,24-23 1,-27 23-59,-1 0 0,2 2 0,14-11 0,-27 21 46,-1 0 1,1-1-1,0 1 0,-1 0 0,1-1 0,-1 1 0,1 0 0,0 0 1,-1-1-1,1 1 0,0 0 0,-1 0 0,1 0 0,0 0 0,0 0 1,-1 0-1,1 0 0,0 0 0,-1 0 0,1 1 0,0-1 0,-1 0 1,1 0-1,0 0 0,-1 1 0,1-1 0,-1 0 0,1 1 0,0-1 1,-1 1-1,1-1 0,-1 1 0,1-1 0,-1 1 0,1-1 0,-1 1 1,0-1-1,1 1 0,-1-1 0,0 1 0,1 0 0,-1-1 0,0 1 1,0 0-1,1-1 0,-1 1 0,0 0 0,0-1 0,0 1 0,0 1 1,2 7-11,-1-1 1,-1 1-1,1 12 1,-1-9 22,0-7 7,1-1-1,-1 0 1,1 0 0,0 1 0,0-1-1,0 0 1,3 6 0,-3-9-5,-1 0-1,1 0 1,0 0-1,0 0 1,0 0 0,-1 0-1,1 0 1,0 0 0,0 0-1,0-1 1,1 1 0,-1 0-1,0-1 1,0 1 0,0-1-1,0 1 1,0-1 0,1 0-1,-1 1 1,0-1-1,0 0 1,1 0 0,-1 0-1,0 0 1,0 0 0,1 0-1,-1 0 1,0 0 0,3-1-1,21-5 99,36-15-1,-47 15-143,1 1 0,0 0 0,0 1 0,0 1 0,1 0 0,0 1 1,20 0-1,-25 3-19,0 1 1,0 0 0,-1 1 0,1 0 0,-1 1-1,0 0 1,0 0 0,17 11 0,-11-6 35,-11-8 27,-1 1 0,1 0-1,0-1 1,-1 0-1,1 0 1,0 0-1,0-1 1,0 0-1,-1 0 1,1 0-1,0 0 1,0-1-1,0 1 1,-1-1-1,8-3 1,8-3 0,-1 0 1,26-14-1,-14 5-187,-6 6-796,47-15-1,-61 22 581,0 1 0,1 0 1,-1 0-1,0 1 0,1 1 0,-1 0 0,12 2 0,-11 2-449,-4 2-114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19700,'-1'6'1801,"1"0"-1265,1-3-400,1 2 2280,2-4-1616,1-4-375,3 3-65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15035,'4'-2'157,"0"0"1,0 0-1,1 0 0,-1 1 0,1-1 1,-1 1-1,1 0 0,0 0 0,4 0 1,48 1 59,-25 0-36,194-19 75,37-1-234,276-10 98,86 4-71,-125 11-42,4-30 22,-128 9-12,25 23-1,0 24 107,-209-6-6,1-9-1,242-35 1,-217 12-85,2 9 0,251 12 1,306 15 8,-156 16-27,-75 8-41,-161-11 70,286-20-41,-195-15-1,-280 10-6,189 8-80,-86 1 21,-278-6 63,9-1 22,0 2 1,0 1 0,43 8-1,-72-10 75,-40 2 970,-25 0-1198,60-3 123,0 0 0,0 0 0,0 0 1,0-1-1,0 0 0,1 1 0,-1-1 1,0-1-1,1 1 0,-1 0 0,1-1 1,0 0-1,-4-4 0,-20-22-103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394 316 20980,'-4'-3'257,"-1"-1"-1,0 1 1,0 1-1,0-1 0,-1 1 1,1-1-1,-1 2 1,1-1-1,-1 1 0,0-1 1,1 1-1,-1 1 1,0-1-1,0 1 0,0 0 1,1 1-1,-1-1 0,-9 3 1,-1 0-80,0 1 0,1 1 0,-1 1 1,1 0-1,-20 11 0,16-6-117,1 0 1,1 2-1,0-1 0,-16 17 0,27-24-31,0 2-1,0-1 1,1 0-1,-1 1 1,1 0-1,1 0 1,-1 1 0,1-1-1,1 1 1,-1 0-1,1 0 1,-3 15-1,6-21-19,-1 0 1,1 0-1,0 0 0,0 0 0,0-1 0,0 1 0,0 0 1,1 0-1,-1 0 0,1 0 0,-1-1 0,1 1 0,-1 0 1,1 0-1,0-1 0,0 1 0,0 0 0,0-1 0,0 1 0,0-1 1,0 1-1,1-1 0,-1 0 0,0 0 0,1 1 0,-1-1 1,1 0-1,0 0 0,-1 0 0,1-1 0,0 1 0,-1 0 1,1-1-1,0 1 0,3 0 0,3 0 8,-1 0 1,1 0-1,0 0 0,0-1 0,0-1 1,0 1-1,12-4 0,0-1-12,0-1 0,-1-1 0,0-1 0,0 0 0,-1-2 0,0 0 0,0-1 0,-1-1 0,-1 0 0,0-1 0,25-27 0,-15 11 19,-1-1-1,-2 0 1,0-2-1,-3-1 1,23-46 0,-43 78-24,10-19 30,0 0 1,-1-1-1,-1-1 1,-1 1-1,7-40 0,-14 60-26,0 0-1,1 0 0,-1 0 1,0 0-1,0 0 0,0 1 0,1-1 1,-1 0-1,0 0 0,0 0 0,0 0 1,-1 0-1,1 0 0,0 0 1,0 0-1,0 0 0,-1 0 0,1 0 1,-1 0-1,1 1 0,0-1 0,-1 0 1,1 0-1,-1 0 0,0 1 1,-1-2-1,1 2 1,0 1-1,-1-1 1,1 1 0,0 0 0,0-1 0,-1 1-1,1 0 1,0 0 0,0 0 0,0 0-1,0 0 1,0 0 0,0 0 0,0 1 0,0-1-1,0 0 1,1 0 0,-1 1 0,0 1-1,-10 17-83,0 1 0,2 0-1,1 0 1,0 1-1,1 1 1,2-1-1,0 1 1,2 0 0,0 0-1,2 0 1,0 0-1,4 31 1,-2-46 30,0 0-1,1 0 1,0-1 0,1 1-1,-1 0 1,2-1 0,-1 0 0,1 0-1,6 10 1,-6-14-1,-1 1 0,1-1 0,-1 0 1,1 0-1,5 3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22917,'0'14'1704,"0"3"-1432,1-5-272,1-9-112,1 0-736,2-3 792,-1 0-272,-1 5-216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15971,'2'12'2217,"2"-7"784,-4-14-2393,0-3 1416,0 1-1488,0-1 8,0 1-312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57 18972,'5'-3'412,"-1"0"1,0-1-1,0 0 0,0 1 1,0-1-1,4-7 0,-8 10-356,1 1-1,-1-1 1,0 0-1,1 1 1,-1-1 0,0 1-1,1-1 1,-1 0-1,0 1 1,0-1-1,0 0 1,0 1-1,0-1 1,0 0-1,0 1 1,0-1-1,0 0 1,0 1-1,0-1 1,0 0 0,0 1-1,0-1 1,-1-1-1,0 2 30,0-1-1,0 0 0,0 0 1,0 1-1,0-1 0,0 0 1,0 1-1,-1-1 1,1 1-1,0 0 0,0-1 1,0 1-1,-1 0 1,1 0-1,0 0 0,0-1 1,-1 1-1,-1 1 1,-3-1 26,-1 0 1,1 1-1,0 0 1,-1 0 0,1 1-1,0 0 1,0 0-1,0 0 1,0 1 0,-8 5-1,-7 5-40,-27 21 0,41-28-40,-30 23 6,2 1 0,-57 66-1,74-74-14,1 0 0,0 1 1,2 1-1,1 1 0,-21 50 0,32-67-45,0 1 0,1 0 1,-1 0-1,2 0 1,-1 0-1,1 0 0,1 18 1,0-23-43,1-1 0,-1 1 0,1 0 1,0-1-1,0 1 0,1 0 0,-1-1 0,1 1 0,-1-1 1,1 0-1,0 1 0,0-1 0,1 0 0,-1 0 0,1-1 1,-1 1-1,1 0 0,0-1 0,0 0 0,0 1 0,5 1 1,-1 0 101,0-1 0,1 0 0,0 0 0,-1-1 0,1 0 1,0 0-1,16 0 0,-2-1-185,37-3 0,5-7-207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19388,'-8'4'288,"-1"1"1,1 0-1,0 0 0,0 1 0,1 0 0,0 1 1,0 0-1,0 0 0,1 0 0,0 1 0,-6 9 1,6-8-149,1 0 0,0 1 0,0 0 0,1 0 0,0 0 0,1 0 0,0 1 1,1-1-1,-2 19 0,3-27-131,1 0 0,0 0 0,0 0 0,0 1 1,0-1-1,0 0 0,1 0 0,-1 0 0,1 0 0,-1 1 0,1-1 0,0 0 1,0 0-1,0 0 0,0 0 0,0 0 0,0-1 0,0 1 0,1 0 1,-1 0-1,3 1 0,-1-1-1,-1-1-1,0 0 1,1 0 0,-1 0-1,1 0 1,-1-1 0,1 1 0,0-1-1,-1 1 1,1-1 0,0 0-1,-1 0 1,1 0 0,-1-1 0,4 0-1,7-1 9,-1-2 1,0 1-1,0-2 0,-1 1 0,0-2 0,15-8 0,-6 2 13,-1-1 1,-1-1-1,0-1 0,0 0 0,-2-1 0,0-1 1,-1-1-1,15-21 0,-44 52-2,14-12-29,-51 82 14,46-73-43,0 0 0,1 0-1,0 1 1,0 0 0,1 0 0,-2 16 0,4-25-43,1-1 1,0 1-1,0-1 1,0 1-1,0-1 1,0 1-1,0-1 1,0 1-1,0-1 1,1 1-1,-1-1 1,0 0-1,1 1 1,-1-1-1,1 1 1,0-1-1,0 0 1,-1 1-1,1-1 1,0 0-1,0 0 1,0 0-1,0 0 1,0 0-1,1 0 1,-1 0-1,0 0 1,0 0-1,1 0 1,-1-1-1,0 1 1,1 0-1,-1-1 1,0 0-1,1 1 1,-1-1-1,1 0 1,-1 1-1,1-1 1,-1 0-1,1 0 1,-1 0-1,3-1 1,20 1-552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10 20556,'0'-1'64,"0"1"0,0 0 0,0-1 0,0 1 0,0 0 0,0-1 0,0 1 0,0 0 0,0-1 0,0 1 0,0 0 0,0 0 0,0-1 0,0 1 0,-1 0 0,1-1 0,0 1 0,0 0 0,0 0 0,0-1 0,-1 1 0,1 0 0,0 0 0,0-1 0,-1 1 0,1 0 0,0 0 0,0 0 0,-1-1 0,1 1 0,0 0 0,0 0 0,-1 0 0,1 0 0,-13 3 838,-13 16 443,5 4-1012,1 0 0,0 1 0,2 1 0,-18 32 1,8-5-365,-28 69 0,42-86 44,-14 52 1,26-77-36,-1 1 0,1 0-1,1 0 1,0 0 0,1-1 0,0 1 0,0 0 0,1 0-1,4 18 1,-4-25-46,1 0 0,-1-1 0,1 1 0,0 0 0,0-1 0,0 1-1,0-1 1,1 0 0,-1 1 0,1-1 0,0 0 0,0-1 0,0 1 0,0 0-1,0-1 1,1 0 0,4 3 0,0-2-30,-1 0 0,1 0 0,0-1 0,0 0 0,0 0-1,0-1 1,14 1 0,22-1-314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165 136 12427,'7'-7'1028,"0"-1"1,-1 0 0,0-1 0,9-16-1,-12 20-425,-1 0 0,1 0 1,-1-1-1,-1 1 0,1-1 0,-1 1 0,0-1 0,0 0 0,0-10 0,-1 15-547,0 0-1,0 1 1,0-1-1,-1 1 1,1-1-1,0 0 1,0 1-1,-1-1 1,1 1 0,0-1-1,-1 0 1,1 1-1,0-1 1,-1 1-1,1-1 1,-1 1-1,1 0 1,-1-1 0,1 1-1,-1-1 1,1 1-1,-1 0 1,0 0-1,1-1 1,-1 1-1,1 0 1,-1 0 0,0-1-1,1 1 1,-1 0-1,0 0 1,1 0-1,-1 0 1,0 0-1,1 0 1,-1 0-1,1 0 1,-1 1 0,0-1-1,1 0 1,-1 0-1,-1 1 1,-27 11 529,14-1-565,1 1 1,1 0-1,0 1 1,1 0-1,0 1 1,1 0-1,0 1 1,1 0-1,1 1 0,0 0 1,2 0-1,0 1 1,0 0-1,2 0 1,0 1-1,1 0 1,-2 21-1,5-36-82,1 0 1,0 0-1,0 0 1,0 0-1,0 0 0,0 0 1,0-1-1,1 1 0,0 0 1,-1 0-1,1 0 0,0-1 1,0 1-1,1 0 0,-1-1 1,0 1-1,1-1 1,0 0-1,-1 1 0,1-1 1,0 0-1,0 0 0,1 0 1,-1 0-1,0-1 0,0 1 1,1 0-1,-1-1 0,1 0 1,0 0-1,-1 1 1,1-1-1,0-1 0,0 1 1,-1 0-1,7 0 0,1-1-221,1 1-1,-1-2 1,1 1-1,-1-1 0,1-1 1,-1 0-1,1-1 1,19-7-1,22-14-503,-1-5-188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 15539,'-2'0'116,"1"0"0,0 1 1,-1-1-1,1 1 0,-1 0 0,1-1 0,0 1 0,0 0 0,-1 0 0,1 0 0,0 0 0,0 0 0,0 0 0,0 0 0,0 0 0,0 0 1,0 0-1,0 1 0,0-1 0,1 0 0,-1 1 0,1-1 0,-1 1 0,0 1 0,-11 41 1206,11-39-1013,-1 6-41,0 0 0,1-1 0,0 1 0,0 0 0,3 18 0,-2-27-232,0 0-1,0 0 1,1 0-1,-1-1 1,1 1-1,0 0 1,-1-1-1,1 1 1,0 0-1,0-1 1,0 1-1,0-1 1,0 1-1,0-1 1,0 0-1,1 1 1,1 0-1,-1-1-13,0 0 1,0-1-1,-1 1 0,1-1 0,0 1 0,0-1 0,0 0 1,0 0-1,0 0 0,0 0 0,0 0 0,0 0 1,-1-1-1,1 1 0,0-1 0,0 1 0,0-1 0,-1 0 1,1 1-1,3-3 0,5-3 34,1 0 1,-1-1-1,0-1 1,-1 1-1,0-1 1,0-1-1,-1 0 1,0 0-1,7-11 1,5-8 338,29-60 1,-59 143 314,4-28-586,-9 45 156,13-64-244,1 0 1,1-1 0,0 1 0,0 0 0,0 0-1,3 13 1,-3-19-45,1-1 0,-1 0-1,0 0 1,1 0 0,-1 1-1,1-1 1,0 0 0,-1 0-1,1 0 1,0 0 0,-1 0 0,1 0-1,0 0 1,0 0 0,0 0-1,0 0 1,0-1 0,0 1-1,0 0 1,0-1 0,0 1 0,2 0-1,-1 0-96,1-1 0,-1 0-1,0 0 1,0 1 0,0-2 0,0 1-1,0 0 1,1 0 0,-1-1-1,0 1 1,0-1 0,2 0 0,3-2-180,0 0 0,0-1 0,0 0 0,-1 0 0,0 0 0,9-8 0,15-22-318,3-13-212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21245,'-5'8'1672,"-2"15"-1192,-1 8-184,-4 16 656,0 7-256,-4 10-352,4 3-31,-2 4-145,2-6-96,6-8-264,3-9-169,3-16-695,8-9 1840,7-14-920,5-3-80,7-12-16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84 405 18420,'-5'9'453,"-46"91"3075,46-87-3115,0 0 0,1 0 0,0 0 0,1 0 0,-3 27 0,6-38-396,0 0 0,-1 0 0,1 0 0,1 1 0,-1-1 0,0 0 0,0 0 0,1 0 0,0 0 0,-1 0 1,1 1-1,0-1 0,0 0 0,0-1 0,0 1 0,2 2 0,-2-2-12,0-1 0,0-1-1,0 1 1,1 0 0,-1 0 0,0 0 0,1-1-1,-1 1 1,0-1 0,1 1 0,-1-1 0,1 1-1,-1-1 1,1 0 0,-1 0 0,1 1 0,-1-1-1,3-1 1,1 1-5,0-1 1,0 0-1,0-1 0,0 1 0,0-1 0,0 0 1,0-1-1,-1 1 0,1-1 0,-1 0 1,9-6-1,2-7 14,0-1 1,-1 0 0,-1-1-1,-1 0 1,0-1 0,-1 0-1,-1-1 1,14-42 0,-19 46 17,-9 25 23,-9 27-9,9-24-37,0 0 0,2 1 0,-1-1-1,2 0 1,-1 1 0,2-1 0,1 25 0,-1-36-14,0 0 1,1 0-1,-1 1 1,1-1-1,-1 0 1,1 0-1,-1 0 1,1 1-1,-1-1 1,1 0-1,0 0 1,0 0-1,0 0 1,-1 0-1,1 0 1,0 0-1,0-1 1,0 1-1,0 0 0,1 0 1,-1-1-1,0 1 1,0-1-1,0 1 1,1-1-1,-1 1 1,0-1-1,0 0 1,1 0-1,-1 1 1,0-1-1,1 0 1,-1 0-1,0 0 1,3-1-1,2 0-32,-1 0-1,1 0 1,0-1-1,-1 0 0,1 0 1,10-6-1,2-3-74,-1-1-1,0 0 0,0-1 0,-1-1 1,-1-1-1,15-19 0,76-106-417,-97 127 490,29-42 24,-3-2 0,-2-2 0,31-77 0,-58 117 271,-13 24 143,-17 29 67,7 0-390,1 0 0,2 1 1,1 1-1,2 0 0,1 0 0,2 1 1,2 0-1,1 1 0,2-1 1,1 1-1,3 0 0,0 0 0,9 46 1,-8-78-87,-2 0-2,1 0 0,0 0 0,0 0-1,0 0 1,1 0 0,0 0-1,0-1 1,1 1 0,0-1 0,0 1-1,0-1 1,6 8 0,-8-13 13,-1 0 0,1 1 1,-1-1-1,1 0 0,-1 0 1,1 0-1,-1 1 0,1-1 1,-1 0-1,1 0 0,-1 0 1,1 0-1,-1 0 0,1 0 0,-1 0 1,1 0-1,-1 0 0,1 0 1,-1 0-1,1 0 0,-1-1 1,1 1-1,-1 0 0,0 0 1,1-1-1,-1 1 0,1 0 0,-1 0 1,1-1-1,-1 1 0,0 0 1,1-1-1,-1 1 0,0-1 1,1 1-1,-1 0 0,0-1 1,0 1-1,1-1 0,-1 1 0,0-1 1,0 1-1,0-1 0,1 1 1,-1-1-1,0 0 0,9-26 69,-5-5 18,0 1 1,-2 0-1,-1-1 1,-2 1-1,-6-42 1,6 69-81,-6-33 31,7 35-39,0 1 1,-1-1-1,1 1 0,-1 0 1,1-1-1,-1 1 1,1 0-1,-1-1 1,0 1-1,1 0 1,-1 0-1,0-1 1,0 1-1,0 0 1,0 0-1,0 0 0,0 0 1,-1 1-1,1-1 1,-2-1-1,2 2-1,0 0 0,1 0 0,-1 1 1,1-1-1,-1 0 0,1 1 0,-1-1 0,1 1 0,-1-1 0,1 0 0,-1 1 0,1-1 0,-1 1 0,1-1 0,-1 1 0,1 0 0,0-1 0,-1 1 0,1-1 0,0 1 0,0 0 1,0-1-1,-1 1 0,1 0 0,0-1 0,0 1 0,0-1 0,0 1 0,0 0 0,0-1 0,0 1 0,0 0 0,0-1 0,1 1 0,-1 0 0,2 26-56,-1-22 52,0 0 1,0 0-1,0 0 0,1 0 0,0-1 0,0 1 0,0-1 0,1 1 0,-1-1 1,1 0-1,0 0 0,0 0 0,1 0 0,-1 0 0,1-1 0,-1 0 0,1 1 1,0-2-1,1 1 0,-1 0 0,0-1 0,1 0 0,0 1 0,-1-2 0,1 1 1,0-1-1,0 1 0,0-2 0,0 1 0,0 0 0,0-1 0,0 0 0,0 0 1,0 0-1,0-1 0,0 0 0,0 0 0,0 0 0,-1 0 0,1-1 0,7-3 1,-3 0 6,1-1 0,-1 0 0,0 0 0,-1-1 1,1 0-1,-1-1 0,10-12 0,2-6 16,19-31 1,-37 65 75,-4 6-53,1-10-30,-20 109 283,20-100-253,0-1-1,0 1 1,1-1 0,1 1 0,0 0 0,1-1 0,3 14-1,-4-25-32,-1 1-1,1 0 1,0 0-1,0 0 1,-1 0-1,1 0 1,0-1-1,1 1 1,-1 0-1,0-1 1,0 1-1,1-1 1,-1 1-1,1-1 1,-1 0-1,3 2 1,-2-2-39,-1 0-1,1-1 1,-1 0 0,1 1 0,-1-1 0,1 0-1,0 1 1,-1-1 0,1 0 0,-1 0 0,1-1-1,-1 1 1,1 0 0,0 0 0,-1-1 0,3 0-1,1-1-146,0-1 0,0 0 0,0 0 0,0 0 0,-1 0 0,0-1 0,1 1 0,-1-1-1,-1 0 1,7-9 0,2-4-67,-1-2 0,-1 1 0,12-35 0,0-15-418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25 15227,'4'-18'1881,"-4"18"-1831,0 0 0,0-1 0,0 1 0,0 0 0,0 0 0,-1-1 0,1 1 0,0 0 0,0-1 0,0 1-1,0 0 1,0 0 0,0-1 0,0 1 0,-1 0 0,1 0 0,0 0 0,0-1 0,0 1 0,-1 0 0,1 0 0,0 0 0,0 0 0,-1-1-1,1 1 1,0 0 0,0 0 0,-1 0 0,1 0 0,0 0 0,-3 0 165,0 0 0,0 1 0,0-1 1,0 1-1,0 0 0,0 0 0,0 0 0,-3 1 0,-36 15 100,0 2 0,1 2 0,1 1 0,1 2 0,1 2 0,2 1-1,0 2 1,2 1 0,1 2 0,-50 63 0,57-60-210,2 1 1,1 2-1,2 0 1,-22 54-1,34-68-76,1-1 0,1 1 0,1 1 0,1-1 0,1 1 0,2 0 0,0 0 0,3 49 0,0-65-26,1 1-1,-1-1 1,1 0-1,1 0 1,0 0-1,0-1 1,1 1-1,0-1 1,0 1-1,1-1 1,0-1 0,0 1-1,1-1 1,0 0-1,1 0 1,8 7-1,-8-8 0,1-1 0,-1-1-1,1 1 1,1-1 0,-1 0-1,0-1 1,1 0 0,0-1 0,0 1-1,-1-2 1,1 1 0,1-1-1,-1-1 1,0 1 0,0-2-1,13-1 1,-7 0 2,0-2 1,0 0-1,0 0 1,0-1-1,-1-1 0,0-1 1,0 0-1,0 0 1,-1-2-1,0 1 0,-1-2 1,0 0-1,-1 0 0,1-1 1,-2 0-1,18-26 1,-25 33-2,0-1 1,-1 0-1,0 0 1,0 0-1,0 0 1,-1 0-1,1 0 1,-1 0-1,0-1 1,-1 1-1,1-7 1,-2 9-3,1 1 0,0-1 0,0 1 0,-1-1 0,0 1 1,1 0-1,-1-1 0,0 1 0,0 0 0,0 0 0,-1 0 0,1 0 0,0 0 0,-1 0 0,1 0 0,-1 0 1,0 0-1,0 1 0,1-1 0,-1 1 0,0-1 0,0 1 0,-1 0 0,1 0 0,-4-2 0,-4 0-5,0 0 0,-1 1 0,1 0 0,0 1 0,-1 0 0,1 0 0,0 1 0,-1 1 0,1 0-1,-20 4 1,19-2-1,-1 0-1,1 0 1,0 1-1,0 1 1,0 0-1,1 0 1,0 1-1,0 0 1,-13 11-1,21-15 2,-1 1 1,0-1-1,1 1 0,0 0 0,-1 0 0,1 0 0,-2 4 1,4-6 2,0-1 0,-1 1 0,1 0 0,0 0 0,0-1 0,-1 1 0,1 0 0,0 0 0,0-1 0,0 1 1,0 0-1,0 0 0,0-1 0,0 1 0,1 0 0,-1 0 0,0-1 0,0 1 0,1 0 0,-1-1 0,0 1 1,1 0-1,-1-1 0,0 1 0,1 0 0,-1-1 0,1 1 0,-1-1 0,1 1 0,-1 0 0,1-1 1,0 0-1,-1 1 0,1-1 0,0 1 0,-1-1 0,1 0 0,0 1 0,-1-1 0,1 0 0,0 0 0,0 0 1,1 1-1,5 0-7,1 0 0,0 0 0,-1 0 0,1-1 0,-1 0 0,1 0 0,0-1 0,-1 0 1,16-4-1,69-26-98,-83 27 91,124-53-281,-50 20-66,-80 36 329,0-1-1,1 1 1,-1 0-1,0 0 1,0 0-1,1 0 1,-1 1-1,0-1 1,8 1-1,-11 0 27,1 0 0,-1 0 0,1 1 0,-1-1 0,1 0-1,-1 0 1,1 0 0,-1 1 0,0-1 0,1 0 0,-1 1 0,1-1 0,-1 0 0,0 1 0,1-1 0,-1 1 0,1-1-1,-1 0 1,0 1 0,0-1 0,1 1 0,-1-1 0,0 2 0,1-1 1,-1 1 0,0 0-1,0 0 1,0 0 0,0-1 0,0 1-1,0 0 1,0 0 0,0 0 0,-1 1 0,-26 89 226,19-68-96,0 1 0,2 0 0,1 0 0,-3 36 0,7-59-202,2 17-465,-1-19 534,0 0-1,0 1 1,0-1-1,1 1 1,-1-1-1,0 0 1,0 1-1,0-1 1,0 1-1,0-1 1,1 0-1,-1 1 1,0-1-1,0 0 1,1 1-1,-1-1 1,0 0-1,0 0 1,1 1-1,-1-1 1,0 0-1,1 0 1,-1 1-1,0-1 1,1 0-1,-1 0 1,1 0-1,-1 0 1,0 0-1,1 1 1,-1-1-1,1 0 1,-1 0-1,0 0 1,1 0-1,-1 0 1,1 0-1,-1 0 1,8-3-239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20204,'-12'6'2337,"-2"7"-1601,6 2-384,2 2 1672,8 1-1952,4-3-848,6 2 720,2 0-272,7 0-216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2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18172,'-8'12'915,"-5"6"-52,0 1 0,1 1-1,1-1 1,1 2 0,1 0 0,-7 26 0,15-44-838,0-1 0,1 1 0,0 0 0,-1 0 0,1 0 0,0-1 0,0 1 0,1 0 0,0 5 0,0-7-22,-1 0 0,0-1 1,1 1-1,-1 0 0,1-1 1,-1 1-1,1-1 0,-1 1 1,1 0-1,-1-1 0,1 1 1,-1-1-1,1 1 0,0-1 1,-1 0-1,1 1 0,0-1 1,-1 0-1,1 1 0,0-1 1,0 0-1,-1 0 0,1 1 1,0-1-1,0 0 0,0 0 1,-1 0-1,1 0 0,0 0 1,0 0-1,-1 0 0,1-1 1,0 1-1,0 0 0,0 0 1,-1-1-1,1 1 0,1-1 1,15-6 7,1-1 1,-1-1 0,31-20-1,24-14-26,-64 40 12,0-1-1,0 1 1,0 1-1,0-1 1,1 1 0,-1 1-1,14-1 1,-20 1 18,0 1 0,1 0 0,-1 0 1,0 1-1,1-1 0,-1 0 0,0 1 1,0-1-1,0 1 0,1 0 0,-1 0 1,0 0-1,0 0 0,0 0 0,2 2 0,-1 0 50,-1 0-1,1 0 0,-1 0 0,0 0 0,0 0 0,0 0 0,0 0 0,2 6 0,-4-8-47,0 0 0,1 0-1,-1-1 1,0 1 0,1 0 0,-1 0-1,1-1 1,0 1 0,-1-1 0,1 1 0,0 0-1,-1-1 1,1 1 0,0-1 0,-1 1 0,1-1-1,0 0 1,0 1 0,0-1 0,-1 0-1,1 0 1,0 1 0,0-1 0,0 0 0,0 0-1,0 0 1,-1 0 0,1 0 0,0 0 0,0 0-1,0 0 1,0 0 0,0-1 0,-1 1-1,1 0 1,0-1 0,0 1 0,1-1 0,4-2-5,0 0 1,1-1 0,10-8-1,-5 3-28,-6 5 6,38-20-63,-41 22 60,1 1-1,-1-1 1,1 1-1,-1 0 1,1 1-1,-1-1 1,1 0-1,-1 1 1,1 0-1,0 0 1,4 1-1,-6-1 1,-1 1 0,1 0-1,0 0 1,-1 0 0,1 0 0,0 0 0,-1 1 0,1-1-1,-1 0 1,0 1 0,1-1 0,-1 1 0,0 0-1,0-1 1,0 1 0,0 0 0,0 0 0,0-1 0,-1 1-1,1 0 1,-1 0 0,1 0 0,-1 0 0,0 0-1,0 0 1,1 0 0,-2 2 0,2-1-13,-1 1 1,0-1-1,0 0 1,0 1-1,0-1 1,0 0-1,-1 1 1,1-1-1,-1 0 1,0 1-1,0-1 0,-1 0 1,1 0-1,-3 4 1,-5-4-72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19092,'3'-17'1802,"-3"17"-1766,1 0-1,-1 0 1,0 0-1,0 0 1,0 1-1,1-1 1,-1 0-1,0 0 0,0 0 1,1 0-1,-1 0 1,0 0-1,0 0 1,0 0-1,0 0 1,1 1-1,-1-1 0,0 0 1,0 0-1,0 0 1,0 0-1,0 1 1,1-1-1,-1 0 1,0 0-1,0 0 0,0 0 1,0 1-1,0-1 1,0 0-1,0 0 1,0 0-1,0 1 1,0-1-1,0 0 1,0 1-1,8 34 1509,3 86 420,18 155-1458,-28-270-495,-1-2 9,1-1 1,-1 1-1,1-1 0,0 0 0,0 1 1,0-1-1,0 0 0,3 5 1,-4-7-17,0-1-1,0 0 1,0 0 0,0 0 0,0 0 0,1 0 0,-1 1 0,0-1 0,0 0 0,0 0 0,0 0-1,0 0 1,0 0 0,1 0 0,-1 0 0,0 0 0,0 0 0,0 0 0,0 1 0,0-1 0,1 0 0,-1 0-1,0 0 1,0 0 0,0 0 0,0 0 0,0 0 0,1 0 0,-1 0 0,0 0 0,0 0 0,0 0-1,0-1 1,1 1 0,-1 0 0,0 0 0,0 0 0,0 0 0,0 0 0,0 0 0,1 0 0,-1 0 0,0 0-1,0 0 1,0-1 0,0 1 0,0 0 0,0 0 0,0 0 0,0 0 0,1 0 0,-1 0 0,0-1 0,4-10 145,4-51 322,-2 1 0,-3-109 0,-3 115-348,0 55-122,0 0-1,0 0 0,0 0 1,0 0-1,0 0 1,0 0-1,1 0 1,-1 0-1,0 1 1,0-1-1,0 0 1,0 0-1,1 0 1,-1 0-1,0 0 1,0 0-1,0 0 1,0 0-1,1 0 1,-1 0-1,0 0 1,0 0-1,0 0 1,1 0-1,-1 0 1,0 0-1,0 0 1,0 0-1,0 0 1,1 0-1,-1-1 0,0 1 1,0 0-1,0 0 1,0 0-1,0 0 1,1 0-1,-1 0 1,0 0-1,0-1 1,0 1-1,0 0 1,0 0-1,0 0 1,0 0-1,0-1 1,0 1-1,1 0 1,-1 0-1,0 0 1,0 0-1,0-1 1,12 22-24,-8-13 17,-1-4 1,1 1 0,-1 0-1,1-1 1,-1 0 0,1 0-1,1 0 1,-1 0-1,0 0 1,1-1 0,0 0-1,0 0 1,0 0 0,0-1-1,0 0 1,8 2-1,-5-2 2,1 0-1,0-1 0,0 0 1,-1-1-1,1 0 0,0 0 0,0-1 1,0 0-1,8-2 0,12-5-33,-2-1 0,1-2 0,-1 0 1,49-30-1,-58 31 2,42-26-73,-55 32 79,1 0 0,-1-1 1,0 1-1,0-1 1,0 0-1,-1 0 1,6-9-1,-9 13 26,-1 1 0,1-1 0,-1 1 0,0-1 0,0 1-1,1-1 1,-1 1 0,0-1 0,0 1 0,0-1 0,1 1 0,-1-1-1,0 0 1,0 1 0,0-1 0,0 1 0,0-1 0,0 0 0,0 1-1,0-1 1,-1 1 0,1-1 0,0 1 0,0-1 0,0 0 0,-1 1-1,1-1 1,0 1 0,0-1 0,-1 1 0,1-1 0,0 1 0,-1 0-1,1-1 1,-1 1 0,1-1 0,-1 1 0,1 0 0,-1-1 0,1 1-1,-1 0 1,1-1 0,-1 1 0,1 0 0,-1 0 0,1 0 0,-1 0-1,0-1 1,1 1 0,-1 0 0,1 0 0,-2 0 0,-3 0-10,0-1 0,-1 1 1,1 0-1,-9 1 0,-1 2 28,0 1-1,1 0 1,0 0-1,-1 2 0,2-1 1,-1 2-1,1 0 1,0 1-1,0 0 1,-16 14-1,20-14 19,0-1 0,1 2 0,0-1 0,0 1 0,1 0 0,0 0 0,0 1 0,1 0 0,0 1 0,1-1 0,1 1 0,-1 0 0,-4 21 0,8-28-53,0 1-1,1-1 0,0 1 1,0 0-1,0-1 0,0 1 1,1 0-1,-1-1 0,1 1 1,0-1-1,1 1 0,-1-1 0,1 0 1,0 1-1,0-1 0,0 0 1,1 0-1,-1-1 0,1 1 1,0 0-1,0-1 0,6 5 1,-3-3-208,0-1 0,0 1 0,1-2 0,0 1 0,0-1 0,0 0 0,0 0 0,0-1 0,1 0 1,-1 0-1,1-1 0,-1 0 0,11 0 0,-5 0 35,1-2-1,-1 0 1,0 0 0,0-1 0,0-1 0,0 0-1,20-8 1,31-22-831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137 285 20156,'-11'6'354,"0"0"0,0 1 0,1 1 0,0 0 0,0 0 0,1 1 0,0 0-1,-9 12 1,14-16-260,0 1-1,0 0 0,0 0 1,1 0-1,0 0 0,0 1 1,0-1-1,1 1 0,0 0 1,1 0-1,-1 0 0,1 0 1,0 0-1,1 0 0,0 0 1,0 8-1,0-13-84,1-1-1,-1 1 1,0 0 0,1 0-1,-1 0 1,1-1 0,-1 1-1,1 0 1,0 0-1,0-1 1,0 1 0,0-1-1,0 1 1,0-1 0,0 1-1,0-1 1,1 1 0,-1-1-1,0 0 1,1 0 0,2 2-1,-1-2 1,-1-1 1,0 1-1,1-1 0,-1 1 0,1-1 0,-1 0 0,1 0 0,-1 0 0,0 0 0,1 0 0,-1-1 1,1 1-1,-1-1 0,4 0 0,3-3 22,0 0-1,0 0 1,0-1 0,0 0-1,-1 0 1,15-13-1,-7 4-1,-1 0 0,-1-1 0,0 0 0,-1-1 0,21-34 0,-42 67-172,0 0 0,2 1 1,-5 19-1,9-31 144,0 1 1,1-1 0,0 1-1,0-1 1,1 1-1,0 0 1,0-1-1,1 1 1,-1-1-1,1 1 1,1-1-1,3 13 1,-4-17 6,0 0 0,0 0-1,0 0 1,0 0 0,1-1 0,-1 1 0,1 0-1,-1-1 1,1 1 0,-1-1 0,1 1 0,0-1-1,0 0 1,0 0 0,-1 0 0,1 0 0,0 0-1,1 0 1,-1 0 0,2 0 0,0-1 6,0 1 1,0-1-1,1 0 1,-1-1-1,0 1 1,0-1-1,0 1 1,0-1-1,0 0 1,4-2-1,7-3 28,-1-1 1,-1-1-1,1 0 0,20-16 1,5-8 1,-1-3 0,-1-1 1,-2-1-1,-2-2 0,-2-2 0,-1-1 1,-3-1-1,-1-1 0,26-60 1,-50 100-45,-1-1 1,1 1 0,-1-1-1,0 1 1,0-1 0,0 0-1,0-8 1,-1 12-1,0 1 0,0-1 1,-1 1-1,1-1 0,0 1 0,0-1 0,0 1 0,0-1 1,0 1-1,0-1 0,-1 1 0,1-1 0,0 1 1,0 0-1,-1-1 0,1 1 0,0-1 0,-1 1 1,1 0-1,0-1 0,-1 1 0,1 0 0,-1-1 1,1 1-1,-1 0 0,1 0 0,-1-1 0,-1 1 2,1 0 0,-1 0 0,1 0-1,0 1 1,-1-1 0,1 0 0,-1 1-1,1-1 1,0 1 0,-1-1 0,1 1-1,0 0 1,0-1 0,0 1 0,-2 1-1,-15 12 139,0 2 0,0 0-1,2 1 1,0 0 0,1 1 0,0 1-1,2 1 1,-13 24 0,19-32-31,1 1 0,0 0 0,1 1 0,0-1 0,1 1 0,1 0 0,-3 22 0,6-30-177,-1 1 0,1 0 0,0-1 0,1 1 1,-1-1-1,1 1 0,0-1 0,1 1 0,0-1 0,0 0 0,0 1 0,1-1 0,0 0 0,0-1 0,0 1 0,1 0 0,0-1 0,6 7 0,-8-10 35,0 0 0,0 0 0,0-1 0,0 1 0,1 0 0,-1-1 0,1 1 0,-1-1 0,1 0 0,0 0 1,-1 0-1,1 0 0,0 0 0,0 0 0,-1-1 0,1 0 0,0 1 0,0-1 0,0 0 0,3-1 0,25-3-400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88 18956,'6'-7'602,"-1"-1"0,1 1 1,7-16-1,-13 22-541,1-1 0,0 0 1,-1 0-1,1 1 0,-1-1 1,1 0-1,-1 0 0,0 1 1,0-1-1,0 0 0,0-3 0,0 4-4,-1 0-1,1 0 1,0 0-1,-1 0 1,1 0-1,-1 0 1,1 1-1,-1-1 1,0 0-1,1 0 1,-1 1-1,0-1 0,1 0 1,-1 1-1,0-1 1,0 1-1,1-1 1,-1 1-1,0-1 1,0 1-1,0 0 1,0-1-1,-2 1 1,-1-1 53,-1 0 0,1 1 0,-1 0 0,1 0 0,-1 0 1,1 1-1,0 0 0,-1-1 0,1 1 0,-1 1 0,1-1 1,0 1-1,0 0 0,-7 4 0,-8 4 49,-29 24-1,26-17-133,1 0 0,1 2 0,1 1 1,1 0-1,0 1 0,-18 29 0,28-37-10,0 0-1,1 1 1,1 0 0,0 0 0,0 0 0,2 1 0,-1-1 0,2 1 0,0 0 0,1 0 0,1 1 0,0 26 0,2-36-11,-1 0 0,1 0 0,1 0 1,-1 0-1,1-1 0,0 1 0,0 0 1,1-1-1,0 0 0,0 1 0,0-1 0,1 0 1,-1 0-1,1-1 0,0 1 0,1-1 0,-1 0 1,1 0-1,-1 0 0,1-1 0,0 0 1,1 1-1,-1-2 0,1 1 0,-1-1 0,1 0 1,0 0-1,0 0 0,-1-1 0,1 0 0,9 1 1,-6-2-1,0 1 0,1-1 0,-1 0 0,0-1 0,0 0 0,1 0 1,-1-1-1,0-1 0,0 1 0,0-1 0,-1-1 0,1 0 0,-1 0 0,0-1 1,0 1-1,0-2 0,-1 1 0,1-1 0,11-14 0,-16 18 5,-1-1-1,0 0 1,0 1-1,0-1 1,-1 0-1,1 0 1,-1-1-1,1 1 1,-1 0-1,0 0 0,0-1 1,-1 1-1,1-1 1,-1 1-1,0 0 1,0-1-1,0 1 1,0-1-1,0 1 1,-1-1-1,1 1 1,-3-6-1,2 7-2,0-1 0,-1 1 0,1 0 0,-1 0 0,1 0 0,-1 0 0,0 0 0,0 0 0,0 0 0,0 1 0,0-1 0,0 1-1,0-1 1,-1 1 0,1 0 0,0 0 0,-1 0 0,1 0 0,-1 0 0,0 1 0,1-1 0,-1 1 0,1-1 0,-1 1 0,0 0 0,1 0 0,-1 0 0,1 1 0,-5 0 0,5-1-8,0 0 0,0 0 0,0 1 0,0-1 0,0 0 0,0 1 0,1 0 0,-1-1 0,0 1 0,0 0 0,1 0 0,-1 0 0,0 0 0,1 0 0,-1 0 0,-1 2 0,3-2-1,0-1 0,1 1 0,-1-1 0,0 0 0,0 1 0,1-1 0,-1 1 0,0-1 0,0 0 0,1 1 0,-1-1 0,1 0 0,-1 1 0,0-1 0,1 0 0,-1 1 0,1-1 0,-1 0 0,0 0 0,1 0 1,-1 1-1,1-1 0,-1 0 0,1 0 0,-1 0 0,1 0 0,-1 0 0,1 0 0,-1 0 0,1 0 0,-1 0 0,1 0 0,-1 0 0,1 0 0,0-1 0,21-1-67,1-5-95,-2 0-1,1-2 1,-1 0 0,29-17-1,0 0-218,-48 25 368,-1 0 1,0 1-1,1-1 1,-1 0-1,0 1 0,1 0 1,-1-1-1,0 1 1,1 0-1,-1 0 0,1 0 1,-1 0-1,0 0 1,1 0-1,2 0 0,-3 1 14,-1-1-1,1 0 0,0 1 0,-1-1 1,1 1-1,-1-1 0,1 1 0,0-1 1,-1 1-1,1-1 0,-1 1 0,0 0 1,1-1-1,-1 1 0,1 0 0,-1-1 1,0 1-1,0 0 0,1-1 0,-1 1 1,0 1-1,1 5 23,-1-1 0,0 1 0,0-1 0,-1 1 0,-2 9 0,2-5 2,-8 45 93,-7 93-6,15-148-167,1 0-1,0 0 1,0 1 0,0-1 0,0 0-1,0 1 1,0-1 0,1 0-1,-1 0 1,0 1 0,1-1-1,-1 0 1,0 0 0,2 2-1,-2-3 42,1 0 0,-1 0 0,0 0-1,1 0 1,-1 0 0,0 0 0,1 0-1,-1 0 1,0 0 0,1 0-1,-1 0 1,0-1 0,1 1 0,-1 0-1,0 0 1,1 0 0,-1 0-1,0-1 1,1 1 0,-1 0 0,0 0-1,0-1 1,1 1 0,-1 0 0,0-1-1,0 1 1,0 0 0,1-1-1,-1 1 1,0-1 0,21-38-429,-19 35 414,18-41-367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21373,'-34'43'1896,"8"3"-1368,6-2-312,9-4 288,5-5-696,9-12-2360,8-4 2272,3-16-521,2-5-351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17388,'3'-4'172,"0"1"1,0-1 0,0 1-1,0-1 1,1 1 0,-1 0 0,1 0-1,0 1 1,0-1 0,0 1-1,0 0 1,0 0 0,1 0-1,-1 1 1,0-1 0,1 1 0,8-1-1,5 0 148,0 1 1,-1 1-1,25 3 0,-28-2-32,28 2 99,-1 2-1,71 18 1,-95-18-331,0 1 1,-1 0-1,0 1 0,0 0 0,0 1 1,-1 1-1,0 1 0,-1 0 0,16 15 1,-25-20-8,0 1-1,0 0 1,0 0 0,-1 0 0,0 0 0,0 1 0,-1-1-1,0 1 1,0 0 0,0 0 0,-1 0 0,2 12 0,-3-9 63,0 1 0,0 0 0,-1 1 1,-1-1-1,0 0 0,0-1 0,-6 21 1,1-11 82,-1 0 0,-1-1 0,0 0 1,-2-1-1,0 0 0,-1 0 0,-1-1 1,-22 25-1,25-32-120,-1 0 0,0-1 1,-1-1-1,0 1 0,0-2 1,0 1-1,-1-2 0,0 1 0,-1-2 1,1 1-1,-1-2 0,-23 6 1,27-9-177,0 0 0,0 0 0,0-1 0,0 0-1,0 0 1,0-1 0,0 0 0,1-1 0,-1 0 0,0 0 0,0-1 0,1 0 0,0-1 0,-1 1 0,2-2 0,-1 1 0,0-1 0,1 0 0,0-1 0,-7-6 0,8 6-3,0 0 1,1-1 0,0 1-1,0-1 1,0 0-1,1-1 1,0 1-1,-5-14 1,0-19-552</inkml:trace>
  <inkml:trace contextRef="#ctx0" brushRef="#br0" timeOffset="1">960 90 20196,'9'-9'1921,"-10"13"-1321,-5 13-272,-7 15 1488,3 11-1008,-4 12-559,-1 6-89,2 8-168,0-1-96,8-7-361,0-3-239,5-10-640,0-12 1080,0-19-208,-3-15-248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20388,'9'-10'322,"1"1"-1,0 0 1,0 1-1,1 0 0,-1 1 1,2 0-1,-1 0 1,1 2-1,0-1 0,20-5 1,-5 3 104,1 1 1,0 1-1,52-3 0,-58 7-307,1 2 0,-1 0 0,1 2-1,-1 0 1,30 8 0,-45-9-112,0 1 0,0 0 1,-1 0-1,1 1 0,-1 0 1,1 0-1,-1 1 0,0-1 0,0 1 1,-1 1-1,1-1 0,-1 1 0,0 0 1,0 0-1,-1 1 0,1-1 0,-1 1 1,0 0-1,-1 0 0,0 0 0,3 7 1,-4-8 1,-1 0 1,0 0 0,0-1 0,0 1-1,0 0 1,-1 0 0,0 0 0,0 0-1,-1 0 1,1 0 0,-1 0 0,0 0-1,0 0 1,-3 8 0,0-6 22,1 1 1,-1-1-1,-1-1 1,1 1-1,-1-1 1,0 1 0,-1-1-1,-9 8 1,4-5-11,-1 0 0,0 0 0,-1-1 1,0-1-1,0 0 0,-1-1 0,0 0 1,0-1-1,-23 5 0,18-8 0,0 0 1,0 0-1,-28-3 0,3-5-12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96 14947,'-2'-17'1416,"1"8"-1041,0-1-1,0 1 1,-4-11 0,5 18-234,0 0 1,-1 1-1,0-1 1,1 1-1,-1-1 1,0 1-1,0-1 1,0 1-1,0-1 0,0 1 1,0 0-1,0-1 1,0 1-1,-1 0 1,1 0-1,0 0 0,-1 0 1,1 0-1,-1 0 1,1 0-1,-1 1 1,1-1-1,-3 0 1,2 1-62,0 0 1,1 0 0,-1 0 0,0 0-1,1 0 1,-1 1 0,0-1 0,1 0 0,-1 1-1,0 0 1,1-1 0,-1 1 0,1 0 0,-1 0-1,1 0 1,0 0 0,-1 0 0,1 0-1,0 0 1,-1 0 0,1 1 0,0-1 0,0 0-1,-1 3 1,-4 6 106,0 0-1,-7 18 1,11-24-113,-16 38 114,3 2-1,1-1 0,3 2 0,1 0 1,-3 46-1,6-13 51,4 1 0,8 86 0,10-34 44,-12-113-254,2 1 1,0-1 0,1-1 0,15 32 0,-4-26-1,-17-23-27,1 1 0,-1-1 0,0 0 0,1 0 1,-1 1-1,0-1 0,1 0 0,-1 0 0,1 1 0,-1-1 1,0 0-1,1 0 0,-1 0 0,1 0 0,-1 0 0,1 0 1,-1 0-1,0 0 0,1 0 0,-1 0 0,1 0 0,-1 0 0,1 0 1,0 0-1,-1-1 1,1 1 0,-1-1 0,1 1-1,-1-1 1,1 0 0,-1 1 0,0-1-1,1 1 1,-1-1 0,0 0-1,0 0 1,1 1 0,-1-1 0,0 0-1,0 1 1,0-1 0,0 0 0,0-1-1,1-22 13,-2 0 0,-1 0 0,0 1 0,-12-46 0,7 35-9,-8-34-40,6 32-16,2 0 0,1-1 0,-1-38 0,7 75 47,0-1-1,0 1 1,0-1-1,0 1 1,0-1-1,0 1 1,0-1-1,0 1 1,1-1-1,-1 1 1,0-1-1,0 1 1,0-1-1,0 1 1,1-1-1,-1 1 1,0 0-1,0-1 1,1 1 0,-1-1-1,0 1 1,1 0-1,-1-1 1,1 1-1,-1 0 1,0-1-1,1 1 1,-1 0-1,1-1 1,1 1-2,-1 0-1,0 0 1,0 0 0,0 0 0,0 0 0,1 0 0,-1 0 0,0 1 0,0-1-1,0 0 1,0 1 0,0-1 0,1 1 0,41 26-83,-28-17 53,-5-4 21,0-1-1,0 0 1,0-1 0,0 0 0,1-1-1,0 0 1,-1-1 0,16 2 0,-19-3 21,0-1 0,1-1 1,-1 1-1,0-1 0,0 0 1,1-1-1,-1 0 1,0 0-1,0 0 0,0-1 1,-1 0-1,1 0 0,9-7 1,-3 0 59,0-1-1,-1-1 1,0 0 0,0-1-1,-2 0 1,1 0 0,9-18-1,-3 6 115,-17 25-178,1 0 0,-1-1 0,0 1-1,0 0 1,0 0 0,1 0-1,-1 0 1,0 0 0,0 0 0,1 0-1,-1 0 1,0 0 0,1 0 0,-1 0-1,0 0 1,0 0 0,0 0 0,1 0-1,-1 1 1,0-1 0,0 0-1,1 0 1,-1 0 0,0 0 0,0 0-1,0 0 1,1 1 0,-1-1 0,0 0-1,0 0 1,0 0 0,1 1 0,-1-1-1,0 0 1,0 0 0,0 0-1,0 1 1,0-1 0,0 0 0,0 0-1,0 1 1,0-1 0,1 0 0,-1 0-1,0 1 1,0-1 0,0 0 0,0 0-1,-1 1 1,6 15 10,-2 1-1,3 26 1,0 3 21,9 26 117,-13-64-114,1 1 1,0-1 0,0-1 0,1 1-1,0 0 1,7 10 0,-10-17-72,0 0 1,0 1 0,-1-1-1,1 0 1,0 0-1,0 0 1,0 0-1,0 0 1,1 0 0,-1 0-1,0 0 1,0 0-1,1 0 1,-1-1-1,0 1 1,1 0 0,-1-1-1,1 1 1,-1-1-1,1 0 1,-1 1 0,0-1-1,1 0 1,-1 0-1,1 0 1,0 0-1,-1 0 1,1 0 0,-1-1-1,0 1 1,1 0-1,-1-1 1,1 1 0,-1-1-1,1 1 1,-1-1-1,0 0 1,1 0-1,-1 0 1,0 1 0,0-1-1,0 0 1,0-1-1,0 1 1,0 0-1,0 0 1,0 0 0,1-2-1,2-2-100,-1-1-1,1 0 0,-1 0 1,0 0-1,0 0 1,-1 0-1,0 0 1,0-1-1,-1 1 0,2-9 1,-3-41-520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18364,'4'12'2080,"-4"4"-1255,-1-6-369,1 3 1496,3-3-1016,2 3-1280,2-1-248,4 0 496,3 0-232,12 5-184</inkml:trace>
  <inkml:trace contextRef="#ctx0" brushRef="#br0" timeOffset="1">595 213 19532,'-9'37'2161,"-10"4"-1521,-7 3-288,-1 4 1528,-1 4-1176,1-2-207,5-2-313,2-4-128,5-10-312,4-7-241,2-14-711,3-10-216,0-14 1072,0-7-288,-4-14-257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 18884,'11'-14'1736,"-7"11"-1239,-4 6-201,-6 20 736,0 7-232,-5 25-304,-1 7-176,0 13-216,1 4-16,0 1-16,5-1-64,-2-8-176,2-8-168,0-21-576,0-8-232,-3-19 880,0-5-233,-4-10-175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17972,'9'-6'1792,"3"9"-1064,5 3-248,5 7 945,2 2-257,8 3-464,7 5-128,5 5-272,2-2-232,7-2-640,-2-1-680,-4-9 1040,2-5-200,-3-9-168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16315,'6'4'249,"0"-1"-1,0-1 0,0 1 0,0-1 0,1 0 0,-1 0 0,1-1 0,0 0 0,-1 0 0,1-1 0,0 0 0,-1 0 0,1 0 0,0-1 0,-1 0 0,1 0 0,-1-1 0,1 0 0,-1 0 0,6-3 0,8-3 388,0-2-1,-1 0 0,0-1 1,32-26-1,-48 35-550,36-32 759,-38 32-800,1 1 0,-1-1 0,0 0-1,1 1 1,-1-1 0,0 0 0,0 0-1,0 0 1,0 0 0,0 0 0,-1 0 0,1 0-1,-1 0 1,1 0 0,-1 0 0,1 0 0,-1 0-1,0 0 1,0 0 0,-1-3 0,1 3-27,-1 1 1,0 0 0,0 0-1,0-1 1,0 1 0,0 0 0,0 0-1,0 0 1,0 1 0,0-1-1,0 0 1,-1 0 0,1 0 0,0 1-1,0-1 1,-1 1 0,1-1-1,-1 1 1,1-1 0,0 1-1,-1 0 1,1 0 0,-1 0 0,1 0-1,-1 0 1,1 0 0,-3 0-1,-2 1 8,-1-1 0,1 1 0,-1 0-1,1 0 1,-8 3 0,1 2-9,0 0-1,0 1 1,1 0 0,0 1 0,0 0-1,1 1 1,0 1 0,0-1 0,1 2-1,-14 18 1,17-20-40,0 0 0,1 0 1,0 1-1,1 0 0,0 0 0,0 0 0,1 1 1,1-1-1,0 1 0,0 0 0,1 0 0,0 0 0,1 1 1,0 12-1,1-21-60,0 0 1,1-1 0,-1 1-1,1 0 1,-1 0-1,1-1 1,0 1-1,0 0 1,0-1 0,1 1-1,-1-1 1,0 1-1,1-1 1,0 0-1,-1 0 1,1 0 0,0 0-1,0 0 1,0 0-1,1 0 1,-1 0 0,0-1-1,1 1 1,-1-1-1,1 0 1,-1 0-1,1 0 1,0 0 0,-1 0-1,1 0 1,3 0-1,6 0-125,-1 0-1,0-1 1,0 0 0,0-1-1,0 0 1,17-4-1,31-8-627</inkml:trace>
  <inkml:trace contextRef="#ctx0" brushRef="#br0" timeOffset="1">753 186 16660,'1'-15'1807,"-1"14"-1780,0 1 0,0 0 0,0 0 0,0 0 0,0 0 0,0 0 0,0-1 0,0 1 0,0 0 0,0 0 0,-1 0 0,1 0 0,0 0 0,0 0 0,0-1 0,0 1 0,0 0 0,0 0 0,-1 0 0,1 0 0,0 0 0,0 0 0,0 0 0,0 0 0,-1 0 0,1 0 0,0 0 0,0 0 0,0 0 0,0 0 0,-1 0 1,1 0-1,0 0 0,0 0 0,0 0 0,0 0 0,0 0 0,-1 0 0,1 0 0,0 0 0,0 0 0,0 0 0,-3 2 171,1 0-1,-1 0 1,1-1 0,-1 1 0,1 1-1,0-1 1,0 0 0,-3 5 0,-9 15 158,0 1 1,1 1 0,2 0 0,0 1-1,2 0 1,0 0 0,-8 46 0,15-62-300,1 0 0,0 1 0,1-1 0,0 0 0,1 0 0,-1 1 0,5 14 0,-5-22-43,1 0 0,-1 0 0,1 0 0,0 0 0,-1 0 1,1 0-1,0 0 0,0-1 0,0 1 0,1 0 0,-1-1 0,0 1 0,1-1 1,-1 1-1,1-1 0,-1 0 0,1 0 0,0 1 0,-1-1 0,1 0 0,0 0 1,0-1-1,0 1 0,0 0 0,0-1 0,0 1 0,0-1 0,0 1 0,0-1 1,0 0-1,0 0 0,0 0 0,0 0 0,0 0 0,0-1 0,0 1 0,0-1 1,0 1-1,0-1 0,0 0 0,2-1 0,5-2 22,-1 0-1,1-1 0,-1 0 1,0-1-1,0 1 1,0-2-1,-1 1 0,0-1 1,12-14-1,1-5 138,28-47 0,-20 24 149,-2 0 0,-2-2 0,-3 0 0,-2-2-1,15-63 1,-34 102-76,-2 14-127,-3 7-6,-7 23-133,1 1-1,2 1 1,1-1 0,1 1 0,1 1 0,0 36-1,4-50-118,1 1 0,1-1 0,1 1-1,1-1 1,0 1 0,9 28-1,5-14-118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19092,'11'40'1281,"-1"0"1,-2 1-1,-2 0 0,2 81 1,-23 161 1498,22-333-2832,3 0 0,1 1 0,3 0 0,2 1 0,36-75 0,-38 95-38,1 0 0,34-46 0,-42 64 40,1 1 1,0 0-1,0 0 1,1 1-1,0 0 1,0 1-1,1 0 1,0 0-1,1 1 1,15-7-1,-24 12 34,0 0-1,1 0 0,-1 0 1,1 0-1,-1 1 0,1-1 0,-1 1 1,1 0-1,-1-1 0,1 1 0,-1 0 1,1 1-1,-1-1 0,1 0 0,-1 1 1,1-1-1,-1 1 0,1 0 0,-1 0 1,1 0-1,-1 0 0,0 0 0,0 0 1,0 1-1,0-1 0,0 1 0,0 0 1,0-1-1,0 1 0,0 0 1,1 2-1,-1 0 20,0 0 1,0-1-1,-1 1 0,0 0 1,1 0-1,-1 0 1,0 0-1,-1 0 1,1 0-1,-1 0 0,0 1 1,0-1-1,0 0 1,-1 0-1,1 0 0,-1 0 1,0 0-1,-2 7 1,-2-1 105,0 1 1,-1 0 0,0-1-1,0 0 1,-1-1 0,0 0-1,-1 0 1,0 0 0,-1-1-1,1 0 1,-1-1 0,-19 12 0,20-13-94,-1-1 0,0 0 0,0-1-1,0 0 1,0-1 0,-1 0 0,1 0 0,-1-1 0,0 0 0,0 0 0,0-2 0,0 1 0,0-1 0,0 0 0,-14-3 0,20 2-155,1 0-1,0 0 0,0 0 0,0 0 0,0-1 0,0 1 1,0-1-1,0 0 0,0 0 0,1 0 0,-1 0 0,-2-4 1,4 5 86,0 0-1,0 0 1,0 0 0,0-1 0,1 1 0,-1 0 0,0-1 0,1 1 0,-1-1 0,1 1 0,-1-1 0,1 1 0,0-1 0,0 1 0,-1-1 0,1 1-1,0-1 1,0 1 0,1-1 0,-1 1 0,0-1 0,0 1 0,1-1 0,-1 1 0,1-1 0,-1 1 0,1 0 0,1-3 0,18-18-765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3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99 20740,'1'11'732,"0"1"0,-1 0 0,-1 0 0,0 0 0,-5 22 0,-1 6 143,4-18-776,0 0 0,2 0 0,0 0-1,2 0 1,0 0 0,5 25 0,-5-45-94,-1 0 0,1 1 1,-1-1-1,1 0 0,0 0 0,0 0 0,0 0 0,0 0 1,0 0-1,0-1 0,1 1 0,-1 0 0,1-1 0,-1 1 1,1 0-1,0-1 0,-1 0 0,1 1 0,0-1 1,4 2-1,-4-3 2,0 1 1,1-1 0,-1 0 0,0 0 0,1 0-1,-1 0 1,0 0 0,1 0 0,-1-1 0,0 1-1,0-1 1,1 1 0,-1-1 0,0 0-1,0 0 1,0 0 0,0 0 0,0-1 0,0 1-1,2-2 1,4-4 14,-1 0 0,1 0 0,-1-1 1,-1 0-1,0 0 0,0 0 0,10-19 0,26-68 68,-33 72-150,-1-1 0,-1 0 0,-1 0 0,-1 0 0,2-32 0,-8 41-119,-1 25-18,-2 26 31,3-25 174,2 1 0,-1-1 0,2 1 0,-1-1 0,1 0 0,1 0 0,6 18 0,-7-26 5,-1-1 0,0 1-1,0-1 1,1 1 0,0-1 0,-1 0-1,1 0 1,0 0 0,0 0 0,0 0 0,0 0-1,0-1 1,1 1 0,-1-1 0,4 3 0,-3-3 0,0-1 1,0 1 0,0-1-1,0 1 1,0-1 0,0 0-1,0 0 1,0-1 0,0 1-1,0 0 1,0-1 0,0 0 0,0 0-1,0 0 1,0 0 0,0 0-1,3-3 1,8-4 8,-1 0 0,-1-1 0,1 0 0,-2-1-1,1-1 1,19-23 0,53-79-123,-75 99 76,-2 3-7,11-14-193,-18 25 222,0 0 1,0 0 0,0 0 0,0-1 0,0 1 0,0 0-1,0 0 1,0 0 0,0 0 0,0 0 0,0 0 0,1 0-1,-1 0 1,0 0 0,0 0 0,0 0 0,0 0 0,0 0-1,0-1 1,0 1 0,0 0 0,0 0 0,1 0 0,-1 0-1,0 0 1,0 0 0,0 0 0,0 0 0,0 0 0,0 0-1,0 0 1,0 0 0,1 0 0,-1 0 0,0 0 0,0 1-1,0-1 1,0 0 0,0 0 0,0 0 0,0 0 0,0 0-1,0 0 1,1 0 0,-1 0 0,0 0 0,0 0-1,0 0 1,0 0 0,0 0 0,0 0 0,0 1 0,0-1-1,0 0 1,0 0 0,0 0 0,0 0 0,0 0 0,0 0-1,0 0 1,0 1 0,-1 17-108,-17 61-24,5-25-458,-8 83-1,21-115 405,0-22 181,0 1-1,0-1 1,0 0-1,-1 1 1,1-1 0,0 1-1,0-1 1,0 0 0,0 1-1,0-1 1,0 1 0,1-1-1,-1 0 1,0 1-1,0-1 1,0 1 0,0-1-1,0 0 1,0 1 0,1-1-1,-1 0 1,0 1 0,0-1-1,1 0 1,-1 1-1,0-1 1,0 0 0,1 0-1,-1 1 1,0-1 0,1 0-1,-1 0 1,1 1 0,9-16-263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17220,'-4'0'1896,"-3"12"-1144,3 8-408,2 0 1497,2 3-1929,2-3 112,4 1-112,3-1-256</inkml:trace>
  <inkml:trace contextRef="#ctx0" brushRef="#br0" timeOffset="1">388 257 20436,'-14'15'2009,"-9"6"-1265,-5 5-288,-1 9 1168,-1 5-495,4 6-505,4 0-88,10-2-280,6-1-136,15-11-360,9-9-176,13-16-680,7-9-449,8-16 1161,5-10-296,4-15-208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10 188 18092,'-1'5'473,"-1"0"0,1 0-1,0 0 1,0 10 0,0-14-420,1 0 1,0-1-1,0 1 0,0 0 0,0-1 0,0 1 0,1-1 1,-1 1-1,0 0 0,0-1 0,0 1 0,0 0 0,1-1 1,-1 1-1,0-1 0,1 1 0,-1-1 0,0 1 0,1-1 1,-1 1-1,1-1 0,-1 1 0,1-1 0,-1 1 0,1-1 1,-1 0-1,1 1 0,-1-1 0,1 0 0,0 1 0,-1-1 1,1 0-1,-1 0 0,1 0 0,0 0 0,-1 1 0,1-1 1,0 0-1,-1 0 0,1 0 0,-1 0 0,1 0 0,0-1 1,-1 1-1,1 0 0,0 0 0,-1 0 0,1 0 1,-1-1-1,1 1 0,1-1 0,12-6 234,0 0 0,0-1 1,-1-1-1,0 0 0,-1-1 0,16-15 1,-12 11-211,-3 3-61,42-39 110,-49 44-41,-1 0 0,0 0 1,0 0-1,0-1 0,-1 0 0,7-13 0,-11 20-66,1-1 0,-1 0 1,0 1-1,1-1 0,-1 0 0,0 1 0,1-1 1,-1 0-1,0 0 0,0 1 0,0-1 0,1 0 1,-1 0-1,0 0 0,0 1 0,0-1 0,0 0 1,-1 0-1,1 1 0,0-1 0,0 0 1,0 0-1,-1 1 0,1-1 0,0 0 0,-1 0 1,1 1-1,0-1 0,-1 0 0,1 1 0,-1-1 1,1 1-1,-1-1 0,1 0 0,-1 1 0,0-1 1,1 1-1,-1 0 0,0-1 0,1 1 1,-1-1-1,0 1 0,0 0 0,1 0 0,-1-1 1,0 1-1,0 0 0,1 0 0,-1 0 0,-1 0 1,-3 0 66,0 0 0,0 0 0,0 1 1,0 0-1,0 0 0,0 0 0,-4 2 1,-4 2 7,0 1 0,1 0 1,-1 1-1,2 1 1,-1 0-1,1 0 0,0 1 1,1 0-1,0 1 1,-11 14-1,14-15-89,0 0 0,0 0 0,1 1-1,1 0 1,-1 0 0,2 0 0,-1 1 0,1 0 0,1 0 0,0 0-1,1 0 1,-3 22 0,5-28-74,0 1 0,1-1 1,-1 0-1,1 0 0,0 0 0,1 0 0,-1 0 0,1 0 0,0 0 0,4 9 1,-4-12 45,-1 0 0,1 0 1,-1 0-1,1 0 0,0 0 1,-1-1-1,1 1 0,0 0 1,0-1-1,1 0 0,-1 1 1,0-1-1,0 0 0,1 0 1,-1 0-1,0 0 0,1-1 1,-1 1-1,1-1 0,-1 1 1,1-1-1,-1 0 0,1 0 1,4 0-1,32-9-273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20852,'1'0'86,"0"1"-1,-1-1 0,1 0 0,0 1 0,-1-1 0,1 1 0,-1-1 0,1 1 0,-1-1 0,1 1 0,-1-1 1,0 1-1,1-1 0,-1 1 0,0 0 0,1-1 0,-1 1 0,0 0 0,0-1 0,1 1 0,-1 0 0,0-1 1,0 1-1,0 0 0,0 0 0,0-1 0,0 2 0,-1 26 225,0-21 23,-5 70 1621,-4 117-332,10-191-1607,0 1 1,1-1-1,-1 1 1,1-1-1,-1 1 0,1-1 1,0 0-1,0 1 1,1-1-1,-1 0 1,1 0-1,-1 0 0,5 5 1,-4-6-10,0 0 0,0 0 0,1 0 1,-1-1-1,1 1 0,-1-1 0,1 1 0,0-1 1,0 0-1,-1 0 0,1 0 0,0-1 0,0 1 1,0-1-1,0 1 0,5-1 0,12 0-40,1-2-1,30-4 0,26-3-146,-66 9 130,1 1 0,-1 0 0,0 0 1,1 1-1,-1 1 0,0 0 0,0 0 0,19 9 1,-27-10 52,0-1 0,0 1 0,0-1 0,-1 1 0,1 0 0,0 0 0,-1 0 0,1 1 0,-1-1 0,0 1 1,0-1-1,0 1 0,0 0 0,0-1 0,-1 1 0,1 0 0,-1 0 0,0 0 0,1 1 0,-1-1 0,-1 0 1,1 0-1,0 1 0,-1-1 0,0 0 0,0 1 0,0-1 0,0 0 0,0 1 0,-1-1 0,1 0 1,-1 0-1,0 1 0,-2 2 0,0 3 130,-1 0 1,-1-1-1,0 0 1,0 0-1,0-1 1,-1 1-1,0-1 1,0 0-1,-1-1 1,0 0-1,0 0 1,-1 0-1,1-1 1,-1 0-1,-11 5 1,10-5-4,0-1 0,-1 0 0,0-1 1,0 0-1,0 0 0,0-1 0,0-1 0,0 1 1,0-2-1,-1 1 0,1-1 0,0-1 0,-17-3 1,24 4-240,-1-1 1,0 0 0,1 0 0,-1 0-1,1-1 1,-1 0 0,1 1-1,0-1 1,-1 0 0,1 0 0,0-1-1,1 1 1,-1-1 0,0 1 0,1-1-1,-1 0 1,1 0 0,0 0-1,0 0 1,0-1 0,0 1 0,1 0-1,-1-1 1,1 1 0,0-1 0,0 0-1,0 1 1,0-1 0,1 0-1,0 0 1,-1 1 0,1-1 0,1 0-1,-1 0 1,0 1 0,1-1-1,0 0 1,0 1 0,0-1 0,0 0-1,1 1 1,0 0 0,-1-1 0,1 1-1,0 0 1,0 0 0,6-6 0,19-17-841,7-2-77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 16412,'0'-9'6169,"0"19"-3522,-2 22-1207,-22 61 808,23-121-1342,3 15-857,-3 10-340,1-1 1,1 0-1,-1 1 1,1-1-1,-1 1 1,1-1-1,0 0 1,0 1-1,1 0 1,-1-1-1,1 1 1,-1 0-1,1 0 1,0 0-1,0 0 1,0 0 0,1 0-1,-1 1 1,6-5-1,2-1-2043,1 1 0,15-8 1,-27 13 2851,-1 1 1,0 0 0,0 0 0,0 0 0,0 0-1,0 1 1,0-1 0,0 0 0,-1 1-1,-1-1 1,-3 0-128,1 1 0,0-1 0,0 1 0,-1 0 0,1 1 1,0 0-1,0 0 0,0 0 0,0 1 0,0-1 0,0 2 0,-11 4 0,9-2-188,0 0 1,0 1 0,1-1-1,-1 2 1,1-1-1,1 1 1,-12 14-1,9-8-141,0 1 0,1-1 0,1 1 0,0 1 0,1-1-1,0 1 1,1 0 0,1 1 0,1-1 0,-2 17-1,4-24-16,1 0 0,0 0-1,0-1 1,0 1 0,4 13-1,-3-18-30,-1 0-1,1-1 0,0 1 1,0 0-1,0-1 0,1 1 1,-1-1-1,1 1 0,-1-1 1,1 0-1,0 0 0,0 0 1,0 0-1,0 0 1,0 0-1,0 0 0,0-1 1,1 1-1,2 1 0,0-2-5,0 1-1,-1-1 0,1 0 0,0 0 1,0-1-1,0 1 0,0-1 0,0 0 1,0 0-1,0-1 0,0 0 1,0 0-1,0 0 0,0 0 0,0-1 1,0 0-1,4-2 0,5-3-12,-1 0 0,1-1 1,-1 0-1,17-15 0,-12 7-1,-1 0-1,0-1 1,-1-1 0,-1 0-1,-1-1 1,0 0 0,-1-2-1,-2 1 1,0-1 0,12-35 0,-56 179 152,28-97-110,1-1-1,0 1 0,2 0 0,1 28 0,1-52-60,0 0 0,0 0 0,0 0 0,1 0 0,-1 0-1,0 0 1,1 0 0,0-1 0,-1 1 0,1 0 0,0 0-1,0 0 1,0-1 0,0 1 0,0-1 0,0 1 0,3 2 0,-3-3-46,0-1 0,0 0 1,0 1-1,0-1 0,0 0 1,0 1-1,0-1 1,0 0-1,0 0 0,0 0 1,0 0-1,1 0 1,-1 0-1,0 0 0,0 0 1,0 0-1,0-1 1,0 1-1,0 0 0,0-1 1,0 1-1,2-1 0,2-3-137,0 1 0,0-1 0,0 1-1,0-2 1,0 1 0,-1 0 0,1-1-1,-1 0 1,4-6 0,12-23-608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23605,'2'-9'2281,"-2"6"-1561,-2-2 1592,2 4-1552,0 2-1840,-1 5 880,-2 7-168,1 2-144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54 21421,'1'-2'155,"-1"1"-1,0 0 1,0-1 0,0 1 0,0 0 0,0-1 0,0 1 0,0 0 0,-1 0 0,1-1 0,0 1 0,-1 0 0,1-1 0,-1 1 0,1 0 0,-1 0 0,1 0 0,-1 0 0,0-1 0,0 1 0,0 0-1,0 0 1,0 1 0,0-1 0,0 0 0,0 0 0,0 0 0,-1 0 0,-2-2 85,1 1-1,-1 0 0,1 0 1,-1 0-1,0 0 0,0 1 1,0-1-1,-5 0 1,2 1-188,0 1 1,-1-1-1,1 1 0,-1 1 1,1-1-1,0 1 1,0 1-1,-1-1 1,1 1-1,0 0 1,-11 6-1,-1 2 32,-1 1 1,-27 21-1,38-25 1,3-3-57,0 1 1,1-1-1,0 1 1,0-1-1,-8 11 1,12-12-32,-1 0 0,0-1 1,1 1-1,0 0 0,0 0 0,0 0 0,0 0 1,0 0-1,0 0 0,1 0 0,-1 0 0,1 0 1,0 0-1,0 1 0,0-1 0,1 3 1,0-4-13,-1 0 0,1 0 0,0 0 0,0 0 0,0 0 1,1 0-1,-1 0 0,0 0 0,1 0 0,-1-1 0,1 1 0,-1-1 1,1 1-1,0-1 0,0 0 0,0 0 0,-1 1 0,1-1 1,0 0-1,1-1 0,-1 1 0,0 0 0,0-1 0,0 1 1,0-1-1,4 1 0,9 1-157,0-1 1,27-1-1,-29 0 70,17 0-130,35 0-251,-60 0 455,0 1 0,0 0 0,0 0 0,0 0 0,0 1 0,0-1 0,-1 1 0,1 0 0,-1 1 0,5 2 0,-8-4 41,1 0 0,-1 0 0,1 0 0,-1 0 0,0 1 0,1-1 1,-1 0-1,0 1 0,0-1 0,0 1 0,0 0 0,0-1 0,-1 1 0,1 0 0,0-1 0,-1 1 0,1 0 0,-1 0 0,0-1 0,1 1 0,-1 2 0,0 0 34,-1-1-1,0 0 1,1 0-1,-1 0 1,0 0-1,0 0 1,-1 0-1,1 0 1,-1 0-1,1-1 0,-4 5 1,-1 1 149,-2 0 1,1 0-1,-1 0 0,0-1 1,-1 0-1,-9 6 0,-2-1 433,-41 19 0,53-28-629,-1 1-1,0-2 1,1 1 0,-1-1-1,0 0 1,0-1 0,-17 0-1,25 0-66,1-1 1,-1 0-1,1 0 0,-1 0 0,1 0 1,-1 0-1,0 0 0,1 0 0,-1 0 0,1 0 1,-1 0-1,1 0 0,-1 0 0,1 0 0,-1 0 1,1-1-1,-1 1 0,1 0 0,-1 0 1,1-1-1,-1 1 0,1 0 0,0 0 0,-1-1 1,1 1-1,-1-1 0,1 1 0,0 0 1,-1-1-1,1 1 0,0-1 0,0 1 0,-1-1 1,1 1-1,0-1 0,0 1 0,0-1 1,-1 1-1,1-1 0,0 1 0,0-1 0,0 1 1,0-1-1,0 1 0,0-1 0,0 1 0,0-1 1,0 1-1,0-1 0,0 1 0,1-1 1,-1 1-1,0-1 0,0 1 0,0-1 0,1 1 1,-1-1-1,0 1 0,1 0 0,0-2 1,24-27-1831,-23 28 1877,24-25-1170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47 16804,'-24'15'421,"1"0"1,1 2 0,0 1 0,1 1-1,2 0 1,0 2 0,-22 30 0,32-40-358,1 1 1,1 1-1,1 0 1,-1 0 0,2 0-1,0 0 1,0 1-1,2 0 1,-1 0 0,2 0-1,0 0 1,1 1-1,0-1 1,1 1 0,3 27-1,-2-37-54,0 0 0,0 0 0,1 1 0,-1-1 0,1 0 0,0-1 0,1 1 0,-1 0 0,1-1 0,0 1 0,0-1 0,0 0 0,1 0 0,-1 0-1,1 0 1,0-1 0,0 1 0,0-1 0,1 0 0,-1 0 0,1-1 0,-1 1 0,1-1 0,0 0 0,0 0 0,0-1 0,0 0 0,1 1 0,-1-2 0,0 1 0,0-1 0,1 1 0,-1-1 0,0-1-1,1 1 1,-1-1 0,0 0 0,7-2 0,3-2 59,1 0 1,-1-1-1,0-1 0,0 0 0,-1-1 0,0-1 0,23-18 0,-10 5 206,-1-2 0,37-44 0,-51 54-116,-1-1 0,0-1 0,-1 0 0,0 0 0,-2-1 0,0 0 0,-1-1 0,9-31 0,-14 43-118,-1 0 0,0-1 0,0 1-1,-1-1 1,1 1 0,-1-1 0,-1 1 0,1 0 0,-1-1 0,0 1 0,-1-1-1,1 1 1,-1 0 0,-1 0 0,1 0 0,-1 0 0,0 0 0,0 1 0,-1-1 0,1 1-1,-1 0 1,0 0 0,-1 0 0,1 1 0,-1-1 0,0 1 0,0 0 0,-11-6-1,6 5-97,-1 1-1,1 0 1,-1 0-1,1 1 0,-1 0 1,0 1-1,0 0 1,0 1-1,0 0 0,0 1 1,-1 0-1,1 1 1,0 0-1,0 0 0,-13 5 1,9-3-159,0 2 0,0 0 0,0 1 0,1 0 0,-1 1 0,2 0 0,-1 2-1,1-1 1,0 2 0,-13 12 0,21-16 105,-1-1-1,2 1 0,-1 1 0,-4 8 1,-10 22-590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44 224 12995,'-11'-5'1680,"8"4"-1329,0 0 0,0 0 1,1-1-1,-1 1 0,0-1 1,0 0-1,1 0 0,-1 0 0,-1-3 1,3 4-310,1 0 1,-1 0-1,1 0 1,-1-1-1,1 1 1,0 0-1,0 0 1,0-1-1,0 1 1,-1 0-1,2 0 1,-1-1-1,0 1 1,0 0-1,0 0 1,0-1-1,1 1 1,-1 0-1,1 0 1,-1 0-1,1 0 1,-1-1-1,1 1 1,0 0-1,-1 0 1,1 0-1,0 0 1,1-1-1,7-8 219,0 0-1,1 0 1,0 1-1,0 0 1,0 1-1,2 0 0,-1 1 1,0 0-1,25-10 1,-3 5-106,0 0 0,55-11 0,-48 15-105,0 2 0,0 1 0,41 2 0,-62 3-49,0 1 0,0 1 0,0 0 0,0 2 0,0 0 0,-1 1 0,1 1 1,24 11-1,-37-14-3,0 1 1,0-1 0,0 1 0,-1 0 0,1 1 0,-1-1 0,0 1-1,0 0 1,0 0 0,-1 1 0,0-1 0,0 1 0,0 0 0,-1 0-1,0 0 1,0 1 0,-1-1 0,1 1 0,1 7 0,-3-2 36,1 1 1,-1-1-1,-1 0 1,0 1-1,-1-1 1,0 0-1,-1 1 1,-1-1-1,-7 22 1,0-6 106,-1-1 0,-1 0 0,-2-1 0,0-1 0,-2 0 1,-1-1-1,-1-1 0,-1-1 0,0 0 0,-2-1 0,-33 25 1,28-26-84,-1-1 1,-1-1-1,0-2 1,-1-1 0,-1-1-1,-1-1 1,0-2-1,0-1 1,-62 11-1,79-19-175,1 0-1,-25-2 0,34 0-5,1 0 1,-1 0-1,1-1 0,0 1 0,-1-1 0,1 0 0,0 0 0,0 0 0,-1-1 0,1 1 0,0-1 1,0 0-1,0 1 0,1-1 0,-6-4 0,8 5 66,-1 0 0,1 0 0,-1 0 0,1 0 0,-1 0 1,1 0-1,-1 0 0,1 0 0,0 0 0,-1 0 0,1 0 0,0 0 0,0 0 0,0 0 1,0 0-1,0 0 0,0 0 0,0 0 0,0 0 0,0 0 0,1 0 0,-1 0 0,0 0 1,1 0-1,-1 0 0,0 0 0,1 0 0,-1 0 0,1 0 0,0 0 0,-1 0 0,1 0 1,0 1-1,0-1 0,-1 0 0,1 1 0,0-1 0,0 0 0,0 1 0,0-1 0,0 1 1,1-1-1,19-7-762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43 185 22821,'-6'19'1856,"-2"10"-1416,-1 6-208,2 8 945,1 3-641,1 3-640,3-2-336,2-7-633,3-6-327,5-18 1032,0-12-288,2-21-168</inkml:trace>
  <inkml:trace contextRef="#ctx0" brushRef="#br0" timeOffset="1">104 15 19196,'-1'-15'2273,"-4"15"-1377,1 5-408,-2 7 2048,1 0-1343,5 2-1569,2 0-793,5-2 945,7 0-208,6-1-152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20980,'-12'8'715,"-1"-1"0,0 0 0,0-1 0,-17 5 0,20-8-574,1 1 1,-1 0 0,1 0-1,0 0 1,0 2 0,1-1 0,-1 1-1,1 0 1,0 0 0,-8 9 0,16-14-179,-1 0 1,0 0-1,0 0 0,1-1 1,-1 1-1,1 0 1,-1 0-1,1 0 1,-1 0-1,1 0 1,0 1-1,-1-1 1,1 0-1,0 0 1,0 0-1,0 0 1,0 0-1,0 0 1,0 0-1,0 0 1,0 1-1,0-1 1,0 0-1,1 2 1,0-2-56,0 1 0,1-1 0,-1 1 0,0-1 0,0 1 0,1-1 0,-1 0 0,1 1-1,-1-1 1,1 0 0,0 0 0,3 1 0,5 2-433,0 0 0,0-1-1,20 4 1,-30-7 513,55 5-1454,-45-5 1324,0 1 1,0 0 0,-1 0-1,1 1 1,0 0-1,0 1 1,9 3-1,-18-6 197,0 1-1,0-1 0,-1 1 0,1-1 0,0 1 0,0-1 0,0 1 0,-1-1 0,1 1 1,0 0-1,-1-1 0,1 1 0,-1 0 0,1 0 0,-1 0 0,1-1 0,-1 1 0,1 0 1,-1 0-1,0 0 0,1 0 0,-1 0 0,0 0 0,0 0 0,1 1 0,-2 0 56,1-1-1,0 1 0,-1 0 0,1 0 1,-1-1-1,0 1 0,1 0 0,-1-1 1,0 1-1,0 0 0,0-1 0,-2 2 1,-3 5 456,-1-1 0,0-1 0,-14 11 0,21-17-538,-21 16 1099,-1-2 0,-39 20-1,50-28-1012,-1-1 0,0-1 0,0 0-1,0 0 1,-1-1 0,0-1 0,-18 1-1,28-2-105,0-1 0,1 0 0,-1-1 0,0 1 0,0 0 0,1-1-1,-1 0 1,-2 0 0,-17-16-80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21933,'6'9'1952,"21"-3"-1232,13-1-256,25-4 841,6-1-353,20 0-336,2-1-176,-3-1-384,-2 1-200,-16 1-480,-13 3-200,-27 4-745,-15-1 1177,-18-4-312,-13-2-160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18484,'3'26'2144,"8"-5"-1399,13-7-321,10 0 1152,13-4-688,7-2-192,10-3-624,4-1-376,0-7-760,-2-7-232,-3-16 952,-5-8-264,-9-7-249</inkml:trace>
  <inkml:trace contextRef="#ctx0" brushRef="#br0" timeOffset="1">704 1 19948,'10'4'1769,"15"-1"-1265,7 0-232,12 3 704,4-1-296,5 3-336,-1 2-152,-9 10-208,-11 8-40,-18 9-16,-14 7 8,-29 9-96,-11 6-304,-19 3 592,-6 1-168,7-3 16,6-7-64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29 19692,'0'-1'89,"0"0"0,0 0 0,0-1 0,-1 1 1,1 0-1,0 0 0,-1 0 0,1 0 0,-1-1 0,1 1 0,-1 0 0,0 0 0,1 0 0,-1 0 0,0 0 0,0 1 0,1-1 0,-1 0 1,0 0-1,0 0 0,0 1 0,-2-2 0,1 1 0,0 0 1,-1 1-1,1-1 1,0 1-1,-1-1 1,1 1-1,-1 0 1,1 0-1,-1 0 1,-3 0-1,-2 1 82,1 1-1,0-1 1,1 1 0,-1 0-1,0 1 1,1 0 0,-9 5-1,4-1-73,1 1 0,0 1-1,0 0 1,1 0-1,1 1 1,0 0-1,0 1 1,0-1-1,2 2 1,-1-1-1,-7 20 1,7-13-47,0 1 1,1 0-1,2 0 0,-1 0 1,2 0-1,1 1 1,0 20-1,2-30-22,0 0 1,1 0-1,0 0 0,1 0 0,0 0 1,0-1-1,1 1 0,1-1 0,0 1 0,9 15 1,-11-20-12,1-2 0,0 1 0,0 0 0,1 0 0,-1-1 0,1 0 0,0 0 0,0 0 0,0 0 0,0 0 0,0-1 0,0 0 0,1 0 0,-1 0 0,1 0 0,-1-1 0,1 0 0,0 0 0,0 0 0,0 0 0,-1-1 0,1 0 0,0 0 0,5-1 0,1 0 28,0-1 0,0-1 0,0 0-1,0 0 1,-1-1 0,1-1 0,-1 1-1,0-2 1,-1 0 0,13-8 0,-16 10 2,0-1 0,-1 0 0,1 0 0,-1 0 0,0 0 0,0-1 0,-1 0 0,0 0 0,0 0 0,0 0 0,-1-1 0,1 0 0,-2 0 0,1 1 0,-1-1 1,2-12-1,-3 17-28,-1 0 0,0-1 0,0 1 0,0 0 0,0 0 0,-1 0 0,1 0 0,0-1 1,-1 1-1,0 0 0,1 0 0,-1 0 0,0 0 0,0 0 0,0 0 0,0 1 0,-1-1 1,1 0-1,-2-1 0,2 1-9,-1 1 0,1 0 0,-1 0 0,1 1 0,-1-1 0,0 0 1,1 0-1,-1 1 0,0-1 0,0 1 0,1 0 0,-1-1 0,0 1 0,0 0 0,1 0 0,-1 0 1,0 0-1,0 0 0,1 1 0,-1-1 0,0 0 0,0 1 0,1 0 0,-3 0 0,-4 3-1,0 0-1,1 1 0,-1 0 0,1 0 0,0 0 0,1 1 0,-1 0 1,1 0-1,0 1 0,-7 11 0,8-11-16,0 0 0,1 0 1,0 0-1,0 1 0,1-1 0,0 1 0,0 0 1,1 0-1,0 0 0,0 0 0,-1 11 0,3-18 8,0 0-1,0 0 0,0 0 1,0 0-1,0 0 0,0 0 1,0 0-1,0 0 0,0 0 1,0 0-1,1 0 0,-1 0 1,0 0-1,1 0 1,-1 0-1,0 0 0,1 0 1,0 0-1,-1 0 0,1-1 1,-1 1-1,1 0 0,0 0 1,0-1-1,-1 1 0,1 0 1,0-1-1,0 1 0,0-1 1,0 1-1,-1-1 0,1 1 1,0-1-1,0 0 0,0 0 1,0 1-1,0-1 0,0 0 1,0 0-1,0 0 0,0 0 1,0 0-1,0 0 0,0 0 1,0 0-1,2-1 0,2 0 0,1-1-1,0 0 1,0-1 0,-1 1-1,1-1 1,8-6-1,26-20-45,47-45 0,-34 28-112,-32 33 45,-20 12 105,-1 1 1,1 0 0,-1 0 0,1-1 0,0 1 0,-1 0-1,1 0 1,0 0 0,-1 0 0,1 0 0,0 0-1,-1 0 1,1 0 0,0 0 0,-1 1 0,1-1-1,0 0 1,-1 0 0,2 1 0,-1 1-5,0-1 0,1 1 0,-1-1 0,0 1 0,-1 0 0,1 0 0,0-1 0,0 1 0,-1 0 0,1 0 0,-1 0 0,1 0 0,-1 0 0,0 0 0,0 0 0,0 0 0,0-1 1,-1 4-1,0 31-123,-13 61 1,8-61-571,-3 62 1,11-93-305,4-12 639,5-20-7,2-17-133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20700,'-18'27'2025,"7"11"-1345,0 1-288,4 2 992,4 0-463,3-2-753,1-3-488,2-8-857,5-2-255,-7-11 1024,2-2-328,-4-13-248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18220,'0'-2'83,"0"1"0,0 0 0,0-1-1,0 1 1,0 0 0,0-1 0,0 1 0,0 0 0,0-1 0,1 1 0,-1 0 0,1 0 0,-1-1-1,1 1 1,-1 0 0,1 0 0,0 0 0,0 0 0,-1 0 0,1 0 0,0 0 0,0 0-1,0 0 1,0 0 0,0 0 0,0 0 0,0 1 0,1-1 0,-1 0 0,0 1 0,0-1 0,0 1-1,3-1 1,4-1 128,1 0 0,-1 0 0,1 1-1,11 0 1,-8 0 260,52-2 100,0 3 1,0 3-1,0 2 0,0 3 0,67 18 0,-114-22-523,0 1 1,0 1 0,0 0-1,-1 1 1,25 16 0,-35-20-10,-1 1 0,0-1 0,0 1 1,0 1-1,-1-1 0,1 1 0,-1 0 1,0 0-1,0 0 0,-1 0 1,1 1-1,-1 0 0,0 0 0,-1-1 1,0 1-1,0 1 0,0-1 1,0 0-1,0 7 0,-2-3 62,0 1-1,0 0 1,-2-1-1,1 0 1,-1 1-1,0-1 1,-1 0-1,-1 0 1,1 0-1,-1 0 1,-10 15-1,3-5 113,-2-1 0,-1 0 0,0-1 0,-22 22 0,22-27-127,-1 0 0,0-1 0,-1-1 0,0 0 0,-1-1 0,0-1 0,-1 0 0,0-1 0,-20 5 1,25-9-205,0 0 1,-1-1-1,1-1 1,-1-1 0,1 1-1,-1-2 1,0 0 0,1-1-1,-1 0 1,0-1 0,1 0-1,0-1 1,-22-8-1,30 9 68,0-1-1,0 1 0,0-1 1,1 0-1,-1 0 0,1 0 1,0 0-1,0-1 0,0 0 1,0 0-1,1 0 0,-1 0 1,-5-9-1,-3-26-437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20028,'8'2'1793,"1"7"-1257,2 5-184,1 9 888,-1 4-312,1 13-392,0 6-135,-4 7-185,-3 2 8,-4 2-64,-1-5-80,-3-6-280,-2-5-256,-4-15-673,2-6-255,-4-14 1056,0-6-304,5-10-200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17940,'-1'-2'176,"1"0"0,0 0 1,0 0-1,0-1 0,0 1 1,0 0-1,0 0 0,1 0 0,-1 0 1,1 0-1,-1 0 0,1 0 1,0 0-1,0 0 0,0 0 0,0 0 1,0 0-1,0 0 0,1 0 1,-1 1-1,1-1 0,-1 1 0,1-1 1,-1 1-1,1 0 0,4-3 1,3-2 224,2 1 1,-1 0-1,1 1 1,11-4 0,-8 4-67,24-9-176,1 2 0,0 2 0,1 2 1,0 1-1,0 2 0,0 2 0,0 2 1,1 1-1,45 8 0,-74-7-148,1 1-1,-1 0 1,0 1 0,0 0-1,-1 1 1,1 0 0,17 12-1,-26-16 0,0 2 0,-1-1-1,1 0 1,-1 0-1,1 1 1,-1-1 0,0 1-1,0 0 1,0 0 0,0 0-1,-1 0 1,1 0-1,1 6 1,-2-6 6,-1 0 1,1 0-1,-1 0 0,0 0 1,-1 0-1,1 0 1,0 0-1,-1 0 0,1-1 1,-1 1-1,0 0 0,0 0 1,0 0-1,-1-1 0,1 1 1,-1-1-1,1 1 0,-4 4 1,-4 3 59,-1 1 1,0-1-1,0 0 1,-1-1 0,0-1-1,-18 12 1,-78 35 67,92-47-229,7-4-72,1-1 0,0 1 0,-1-1 1,0 0-1,0-1 0,0 0 0,0 0 0,-9 0 1,10-5-151,11-6-99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14 155 21044,'-12'3'1985,"11"11"-1273,1 1-272,10 5 944,9 0-295,14-1-441,6-4-184,14-9-456,7-5-384,3-10-1953,5-6 2089,0-9-288,-5-1-240</inkml:trace>
  <inkml:trace contextRef="#ctx0" brushRef="#br0" timeOffset="1">942 1 17364,'15'24'2280,"1"10"-1392,-7 3-408,0 4 1617,0 3-1089,-1 2-328,-4-3-888,-4-3-440,-4-10 1592,-5-4-1024,-11-13-56,-8-7-112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20580,'-16'27'1465,"-4"21"-1233,0 7-96,5 11 208,2 9-72,6-2-40,0 0-24,6-5-144,2-4-56,4-12-112,-3-6-128,-1-11-192,-2-7-120,-4-8-376,-1-5-169,-9-10 713,-5-7-232,-9-16-56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13835,'1'-4'208,"-1"0"0,1-1 1,-1 1-1,2 0 0,-1 0 0,0 0 1,1-1-1,-1 2 0,1-1 1,0 0-1,1 0 0,-1 0 0,1 1 1,-1 0-1,1-1 0,0 1 0,0 0 1,0 0-1,1 1 0,-1-1 0,1 1 1,7-4-1,5-3 425,0 2 1,1 0 0,-1 1-1,23-5 1,-5 3-391,1 2 1,0 1 0,0 1-1,0 2 1,1 2 0,-1 1-1,0 2 1,0 1-1,0 2 1,-1 1 0,0 2-1,41 15 1,-65-19-227,0-1 0,1 1 0,-2 1 1,1 0-1,-1 0 0,0 1 0,0 0 0,-1 1 0,1 0 0,8 12 1,-13-15 20,-1 0 0,0 1 0,0-1 0,0 1 0,-1 0 0,0 0 0,0 0 0,0 0 0,-1 0 0,1 1 0,-2-1 1,1 0-1,-1 1 0,0-1 0,0 0 0,-1 1 0,0-1 0,0 0 0,0 0 0,-3 7 0,-2 4 138,-1 0 1,-1 0-1,0-1 0,-1 0 0,-1 0 0,0-1 1,-21 23-1,7-13 160,0-1-1,-2-1 1,-34 24 0,42-35-223,0 0-1,-1-2 1,-38 17 0,45-23-207,0 0 0,0-1 0,0 0 0,-1-1 0,1 0 0,-1-1 0,1 0 0,-14-2 0,22 1-18,-1 0 1,1-1-1,-1 0 1,1 0-1,-1 0 1,1 0-1,0-1 1,0 0-1,0 0 1,0 0-1,0 0 0,0-1 1,1 1-1,-1-1 1,1 0-1,-1 0 1,1 0-1,0-1 1,0 1-1,1-1 0,-1 0 1,1 1-1,-1-1 1,1 0-1,1 0 1,-1-1-1,0 1 1,1 0-1,0-1 0,0 1 1,0 0-1,1-1 1,-1-6-1,2-30-836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17 411 19996,'-2'1'153,"1"0"1,0 0-1,0 0 0,0 0 0,0 0 0,0 0 0,0 1 1,0-1-1,0 0 0,0 1 0,0-1 0,1 0 0,-1 1 0,1-1 1,-1 1-1,1-1 0,-1 1 0,1 2 0,0-3-49,0 0 0,0 1 0,1-1 0,-1 0 0,0 0 0,1 1 1,-1-1-1,1 0 0,-1 0 0,1 0 0,0 0 0,0 0 0,-1 0 0,1 0 0,0 0 0,0 0 0,0 0 0,1 1 0,1 0-10,1 0 0,-1 0 0,1 0 0,-1 0 0,1 0 1,0-1-1,0 0 0,0 0 0,0 0 0,0 0 0,0 0 0,0-1 0,5 0 0,7-1-53,-1-2-1,1 0 0,-1 0 0,1-2 1,-1 0-1,0 0 0,-1-2 1,21-11-1,-9 2 5,-1 0 0,0-2 0,33-32 0,-16 7 65,-39 39-94,0 0 0,-1 0 0,1-1 0,-1 1 0,0 0 1,0-1-1,0 0 0,-1 1 0,1-1 0,0-5 0,-2 9-12,0 0 1,0 0-1,0 0 1,0 0-1,1 0 0,-1 0 1,0 0-1,-1 0 1,1 0-1,0 0 1,0 0-1,0 0 0,-1 0 1,1 0-1,0 0 1,-1 1-1,1-1 1,-1 0-1,1 0 0,-1 0 1,1 0-1,-1 0 1,0 1-1,1-1 1,-1 0-1,0 1 1,0-1-1,1 0 0,-1 1 1,0-1-1,0 1 1,0-1-1,0 1 1,0 0-1,0-1 0,0 1 1,0 0-1,0 0 1,0-1-1,0 1 1,0 0-1,0 0 0,-1 0 1,-3 1-2,0-1 0,0 1 1,0 0-1,0 0 0,1 0 0,-1 1 0,0-1 1,-4 4-1,-5 3-12,1 0-1,1 2 1,-1-1 0,2 1 0,-1 1 0,1 1 0,1-1-1,0 1 1,1 1 0,0 0 0,1 0 0,0 1-1,1 0 1,1 0 0,0 1 0,1 0 0,-5 27-1,9-38 11,0 0-1,1 0 0,0 1 0,0-1 0,0 0 0,1 0 0,0 0 0,-1 1 1,1-1-1,2 4 0,-2-5 0,0-1 1,0 0-1,0 0 0,1-1 1,-1 1-1,1 0 1,-1 0-1,1-1 1,-1 1-1,1-1 0,0 1 1,0-1-1,0 0 1,-1 1-1,1-1 1,0 0-1,1 0 0,-1-1 1,0 1-1,0 0 1,3 0-1,2 0-3,0-1 0,1 0-1,-1 0 1,1 0 0,-1-1 0,0 0-1,1 0 1,-1-1 0,0 0 0,0 0-1,0-1 1,11-5 0,7-5-27,46-33-1,-37 21 3,-1-2 0,-2-1-1,32-35 1,-43 40 80,-1-1 0,0-1 0,-2-1 0,27-54 0,-42 76-21,1-1-1,-1 0 1,0 0-1,0 0 1,-1-1-1,0 1 1,0 0-1,0-1 1,0-9 0,-1 15-31,0-1 1,0 1 0,0 0 0,0 0 0,0 0 0,0 0 0,0-1 0,0 1 0,0 0 0,0 0 0,0 0 0,0 0 0,0 0 0,0-1 0,0 1 0,-1 0 0,1 0 0,0 0 0,0 0 0,0 0 0,0 0 0,0 0 0,0-1 0,-1 1 0,1 0 0,0 0-1,0 0 1,0 0 0,0 0 0,0 0 0,-1 0 0,1 0 0,0 0 0,0 0 0,0 0 0,0 0 0,0 0 0,-1 0 0,1 0 0,0 0 0,0 0 0,-8 4 7,-6 9-11,9-8 3,3-4 5,1 1-1,-1-1 0,0 1 0,1-1 1,0 1-1,-1 0 0,1-1 1,0 1-1,0 0 0,0 0 0,0 0 1,0 0-1,0 0 0,0 1 1,1-1-1,-1 3 0,11-29 112,-4-10-124,-4 25 19,0-1 0,-1 0 1,0 0-1,-1-16 0,0 26-11,0 0 1,0-1-1,0 1 0,0 0 0,0-1 1,0 1-1,0 0 0,0-1 0,0 1 1,0 0-1,0 0 0,0-1 0,0 1 1,0 0-1,0-1 0,-1 1 0,1 0 1,0 0-1,0-1 0,0 1 0,0 0 1,-1 0-1,1-1 0,0 1 0,0 0 1,-1 0-1,1-1 0,0 1 0,0 0 1,-1 0-1,1 0 0,0 0 0,-1 0 1,1 0-1,0-1 0,0 1 0,-1 0 1,-11 8 1,-8 17 6,7-2 98,1 2-1,0 0 0,-9 34 1,-17 82 503,35-127-560,-27 111 432,7 2-1,-9 143 0,32-261-491,-1 0 1,0 1-1,-1-1 1,0 0-1,-1 0 1,-5 13-1,8-20-61,-1 0-1,0 0 0,0 0 0,0 0 1,-1 0-1,1-1 0,0 1 1,-1 0-1,1-1 0,-1 1 1,1-1-1,-1 0 0,0 1 1,0-1-1,1 0 0,-1 0 0,0 0 1,0 0-1,0-1 0,0 1 1,0 0-1,0-1 0,-1 1 1,1-1-1,0 0 0,0 0 1,0 0-1,0 0 0,0 0 0,-1 0 1,1-1-1,0 1 0,0-1 1,-2 0-1,2 0-144,0 1 1,-1-1-1,1 0 1,0 0-1,1 0 1,-1 0-1,0-1 1,0 1-1,0-1 1,1 1-1,-1-1 1,1 1-1,-1-1 0,1 0 1,-1 0-1,-1-3 1,1 0-155,0 1 1,1 0-1,-1-1 1,1 0-1,0 1 1,0-1-1,0-7 1,1-3-425,1 1 1,0-1 0,1 1-1,4-19 1,4-4-52,2 1 0,2 0 0,30-59 1,-14 42 650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21605,'0'15'2072,"-13"13"-1336,-3 2-288,-9 12 1481,-1 4-993,-3 9-480,3 1-104,2 1-128,4-3-72,6-7-104,3-4-8,10-9-200,2-8-152,10-8-664,4-4-552,4-13 1231,2-5-247,3-10-184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176 470 23301,'-7'1'298,"1"0"-1,0 0 1,-1 1-1,1-1 1,0 1-1,0 1 1,0-1-1,0 1 1,1 0 0,-1 1-1,1-1 1,0 1-1,0 0 1,0 0-1,-5 7 1,0-2-247,1 1-1,0 1 1,1 0 0,1 0-1,-1 1 1,-6 15 0,12-21-63,-1 0 1,1 0-1,0 1 1,1-1 0,-1 1-1,1-1 1,1 1-1,-1 8 1,1-13 6,0-1-1,0 0 1,1 1 0,-1-1-1,0 0 1,1 0 0,-1 1 0,0-1-1,1 0 1,0 0 0,-1 0-1,1 0 1,0 0 0,-1 1-1,1-1 1,0 0 0,0-1 0,0 1-1,2 2 1,-1-3-3,0 1-1,-1 0 1,1-1 0,0 1-1,0-1 1,0 0 0,0 0-1,0 0 1,0 0 0,0 0-1,0 0 1,0 0 0,0-1-1,0 1 1,0-1 0,0 1-1,3-2 1,8-4-44,0 0-1,-1-1 1,1-1-1,-1 1 1,-1-2-1,1 0 1,-2 0 0,14-15-1,9-12-188,29-44 0,-51 63 102,-9 13 80,1 0 0,-1 0 0,0 1 0,1-1 0,0 1 0,0-1 1,5-3-1,-19 47-379,8-30 388,1-1 0,0 1 0,0 0 0,1-1 0,0 15-1,1-22 37,0 0-1,0-1 0,1 1 1,-1 0-1,0 0 0,1-1 1,-1 1-1,1 0 1,-1-1-1,1 1 0,0 0 1,0-1-1,0 1 0,0-1 1,0 0-1,1 3 0,0-4 1,-1 1 0,0 0 0,1-1 0,-1 1 0,0-1 0,1 1 0,-1-1 0,1 0-1,-1 0 1,1 1 0,-1-1 0,1 0 0,-1 0 0,1 0 0,-1-1 0,1 1 0,-1 0 0,1-1-1,-1 1 1,0-1 0,1 1 0,-1-1 0,2 0 0,11-6-87,0-1-1,0 0 1,0-1-1,-1 0 1,16-15-1,58-64-225,140-219 363,-206 276 210,22-45 0,-37 57-49,-7 15-52,-5 8 180,-13 19-64,2 1-1,-24 43 1,-25 62 369,4 19-90,53-121-424,1 0-1,1 0 0,-5 47 1,11-64-88,1 0 1,0 0 0,1 0 0,0 0 0,2 11 0,-2-19-30,-1 1 0,1-1 1,0 0-1,0 1 0,0-1 0,0 0 1,1 0-1,-1 1 0,0-1 1,4 3-1,-4-4-6,0 0-1,0-1 1,0 1 0,0 0 0,0 0-1,1-1 1,-1 1 0,0-1-1,0 1 1,1-1 0,-1 0 0,0 0-1,1 1 1,-1-1 0,0 0 0,1 0-1,-1 0 1,0 0 0,1 0-1,-1-1 1,2 1 0,0-1-9,0-1 1,-1 1-1,1 0 0,0-1 0,-1 0 1,1 1-1,-1-1 0,0 0 1,1 0-1,-1-1 0,0 1 0,0 0 1,0-1-1,-1 1 0,1-1 1,-1 1-1,1-1 0,-1 0 0,2-5 1,1-3-19,-1-1 1,0 1-1,3-22 1,-4 18 54,-1 1-1,0-1 1,-4-29 0,3 40 11,-1-1 1,0 0 0,0 1-1,0-1 1,-1 1-1,1-1 1,-1 1 0,0-1-1,-1 1 1,1 0 0,-1 0-1,1 0 1,-1 1-1,0-1 1,-1 0 0,-4-4-1,7 8-17,0-1 0,0 0 0,0 1 0,0-1 0,0 1 0,0-1 0,0 1 0,0-1 0,0 1 0,0 0 0,0-1 0,0 1 0,0 0 0,-1 0 0,1 0 0,0 0 0,0 0 0,0 0 0,0 0 0,0 0 0,0 0 0,-1 1 0,1-1 0,0 0 0,0 1 0,0-1 0,0 1 0,-2 1 0,3-2-10,-1 1 0,0 0 0,1 0 0,-1 0 0,1 0 0,-1 0 0,1 0 0,-1 0 0,1 0 0,0 0 0,-1 0 0,1 0 0,0 0 0,0 0 0,0 1 0,0-1 0,0 0 0,0 0 0,0 0 0,0 0 0,0 0 0,0 0 0,1 0 0,-1 0 0,1 0 0,-1 0 0,0 0 0,1 0 0,0 0 0,0 2 0,2 0-86,0 1 1,0 0-1,0-1 1,1 0-1,-1 1 1,1-1-1,0-1 0,0 1 1,0-1-1,0 1 1,0-1-1,0 0 1,1 0-1,-1-1 1,1 0-1,-1 1 1,1-2-1,7 2 1,8 0-720,-1-1 0,0-1-1,24-2 1,-15-1 4,38-11 0,-21 3-173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67 17396,'-5'0'435,"1"-1"0,0 1 0,0 0 0,0 0 0,0 1 0,-1-1 0,1 1 0,0 0 1,0 0-1,0 0 0,0 1 0,0-1 0,0 1 0,1 0 0,-6 4 0,-4 2 420,1 1-1,-22 20 0,24-20-592,0 2 0,-10 12 0,17-19-226,1-1 0,0 1 1,0-1-1,0 1 1,0 0-1,0-1 0,1 1 1,-1 0-1,1 0 0,0 0 1,-1 8-1,3-10-39,-1-1 0,0 0 0,0 0 0,1 1 0,-1-1 0,1 0 0,-1 0 0,1 0 0,0 0-1,-1 1 1,1-1 0,0 0 0,0 0 0,-1-1 0,1 1 0,0 0 0,0 0 0,0 0 0,0 0 0,0-1 0,1 1 0,-1-1 0,0 1 0,0-1 0,0 1 0,1-1 0,-1 1 0,0-1-1,0 0 1,1 0 0,-1 0 0,0 0 0,2 0 0,7 1-111,-1-1 1,1 0-1,10-2 0,-19 2 106,80-13-676,-46 6 265,42-2 0,-67 8 417,1 1-1,-1 0 1,1 1-1,-1 0 0,0 1 1,1 0-1,-1 0 0,14 6 1,-5 5 215,-18-12-79,1 0 0,-1 1 0,1-1 0,0 0 0,0 0 0,0 0 0,-1 0 1,5 1-1,-5-2-90,0 0 1,-1 0 0,1-1-1,0 1 1,-1 0 0,1 0-1,0 0 1,-1-1 0,1 1 0,0 0-1,-1-1 1,1 1 0,-1-1-1,1 1 1,-1-1 0,1 1-1,-1-1 1,1 1 0,-1-1-1,1 1 1,-1-1 0,0 1-1,1-1 1,-1 0 0,0 1-1,1-1 1,-1 0 0,0 1-1,0-1 1,0 0 0,1 0 0,3-17 412,0 1 0,0-1 0,-2 0 1,1-35-1,-2 26-335,6-30 1,-7 55-203,0 0 0,1 0 0,-1 1 0,1-1 0,0 0 0,-1 1-1,1-1 1,0 1 0,0-1 0,0 1 0,0-1 0,0 1 0,1-1 0,-1 1 0,0 0 0,0 0 0,1 0 0,-1 0 0,1 0 0,-1 0 0,1 0 0,0 0 0,-1 1 0,1-1 0,0 0 0,2 0 0,4 0-144,0 0 1,0 0-1,1 1 0,12 1 1,-3-1 105,31 0-570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16444,'67'264'7052,"-29"-102"-4967,-37-158-1930,-1-3-93,0 0 0,0 0 0,0 1 0,1-1 0,-1 0 0,0 0-1,1 0 1,-1 0 0,1 1 0,-1-1 0,1 0 0,-1 0 0,1 0-1,1 1 1,-1-2-9,-1-1-1,1 0 0,-1 0 1,1 0-1,-1 0 0,1 0 1,-1 1-1,0-1 0,0 0 1,1 0-1,-1 0 0,0 0 1,0 0-1,0 0 0,0 0 1,0 0-1,0 0 0,-1-1 1,1-25 313,-2-2-250,0 0 0,-2 0 0,-1 1 1,-2 0-1,-9-27 0,16 54-120,0 0-1,-1 0 1,1 0-1,0 1 0,0-1 1,-1 0-1,1 0 1,0 1-1,-1-1 1,1 0-1,0 1 1,-1-1-1,1 0 1,-1 1-1,1-1 1,-1 1-1,0-1 0,1 1 1,-1-1-1,-1 0 1,3 2-3,-1 0 0,0 1 0,0-1 0,1 0 0,-1 0 0,1 0 0,-1 1 0,1-1 0,0 0 0,-1 0 0,1 0 0,0 0 0,1 1 0,1 2-3,1 1 0,0-1 0,0 0 0,0 0 0,1-1 0,-1 1 0,1-1 0,0 0 0,0-1 1,0 1-1,0-1 0,1 0 0,10 3 0,-7-3 3,1-1 1,-1 0-1,0-1 1,1 1-1,-1-2 1,0 0-1,18-3 1,-4-2 11,0-2-1,0 0 1,-1-1 0,0-1-1,37-24 1,-39 22 16,-1-1 0,0-1-1,22-21 1,-37 31-15,0-1 0,0 1 0,0-1 0,0 1 0,-1-1-1,0 0 1,0-1 0,0 1 0,0-1 0,-1 1 0,0-1 0,0 1 0,-1-1-1,0 0 1,0 0 0,0 0 0,0 0 0,-1-7 0,0 10-7,-1 1 0,1 0 1,0 0-1,-1-1 0,1 1 1,-1 0-1,0 0 0,0 0 1,0 0-1,0 0 1,0 0-1,0 0 0,0 0 1,-1 0-1,1 0 0,-1 1 1,1-1-1,-1 1 0,0-1 1,1 1-1,-1-1 0,0 1 1,0 0-1,0 0 0,0 0 1,0 0-1,0 0 0,-1 1 1,1-1-1,0 0 0,0 1 1,0 0-1,-1 0 0,1-1 1,0 1-1,-1 0 0,-2 1 1,-3 0-5,0 0 1,1 0-1,-1 1 1,0 0 0,0 0-1,1 1 1,-1 0-1,1 0 1,-10 7-1,4-1 13,1 0-1,0 1 1,0 1-1,1 0 1,0 0 0,1 1-1,-10 14 1,16-21 1,1 1-1,0-1 1,-1 1 0,2-1 0,-1 1 0,1 0 0,0 0 0,0 0 0,0 1 0,1-1 0,0 0 0,0 0 0,1 1 0,0-1 0,0 1 0,0-1 0,1 0 0,0 1 0,0-1 0,2 6-1,0-7-40,-1-1-1,1 1 0,0-1 0,0 1 0,0-1 0,1 0 1,-1-1-1,1 1 0,0 0 0,0-1 0,0 0 0,1 0 0,-1 0 1,1-1-1,0 1 0,0-1 0,0 0 0,5 1 0,9 2-143,0 0-1,0-1 0,31 2 1,24-3-62,-2-4-95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15123,'2'-15'830,"3"-13"3286,-5 28-4079,0 0 1,0 0-1,0 0 1,0 0-1,0 0 1,0 0-1,0 0 1,0 0-1,0 0 1,0 0-1,0 0 1,0 0-1,0 0 1,0 1-1,0-1 1,1 0-1,-1 0 1,0 0-1,0 0 1,0 0-1,0 0 1,0 0-1,0 0 1,0 0-1,0 0 1,0 0-1,0 0 1,0 0-1,0 0 1,0 0-1,1 0 1,-1 0-1,0 0 1,0 0-1,0 0 1,0 0-1,0 0 1,0 0-1,0 0 1,0 0-1,0 0 1,0 0-1,0 0 1,0 0-1,0 0 1,1 0-1,-1 0 1,0 0-1,0 0 1,0 0-1,0 0 1,0 0-1,0-1 1,0 1-1,0 0 1,0 0-1,0 0 1,0 0-1,0 0 1,0 0-1,0 0 1,4 19 1831,27 312 848,-14-111-1779,-17-216-914,1 4 41,0 0 0,0 0 0,1 0 0,3 11 0,-4-18-58,-1-1 0,0 1-1,1 0 1,-1-1 0,0 1 0,1 0-1,-1-1 1,0 1 0,1 0 0,-1-1-1,1 1 1,0-1 0,-1 1 0,1-1-1,-1 1 1,1-1 0,0 0 0,-1 1-1,1-1 1,0 0 0,-1 1 0,1-1-1,1 0 1,-1 0-1,0 0 0,0-1 0,1 1 0,-1 0 0,0-1 0,0 0 0,0 1 0,1-1 0,-1 1 0,0-1 0,0 0 0,0 0 0,0 0 0,0 0 0,0 0 0,0 0 0,-1 0 0,2-2 0,16-23-82,-1-2 0,-2 0 0,0-1-1,14-43 1,-11 27-63,43-109-312,16-39-350,-73 184 714,1-1 0,0 1 0,10-14 0,-14 22 71,0 0 0,1-1 0,-1 1 0,0 0 0,0 0 1,0 0-1,1 0 0,-1 0 0,0 0 0,1 0 0,-1 1 0,1-1 0,-1 0 0,3 0 0,-3 1 6,0 0 0,-1 0-1,1 1 1,0-1 0,0 0-1,0 0 1,0 1 0,0-1-1,0 0 1,-1 1 0,1-1-1,0 1 1,0-1 0,0 1-1,-1-1 1,1 1 0,0-1-1,-1 1 1,1 0 0,0-1-1,-1 1 1,1 0 0,-1 0-1,1 0 1,-1-1 0,0 1-1,1 1 1,1 3-4,0 0 0,-1-1-1,0 1 1,1 0 0,-2 0 0,1-1 0,-1 1-1,1 0 1,-1 0 0,0 0 0,-1 0 0,0 0 0,1-1-1,-1 1 1,-1 0 0,1 0 0,-1-1 0,-4 9-1,0 0 50,-1-1-1,-1 1 1,0-1-1,0-1 1,-13 13-1,3-5 65,0-1 0,-36 26 0,44-37-194,0 0 0,0-1 0,-1 0 1,1-1-1,-2 0 0,1-1 1,0 0-1,-14 2 0,23-5 13,-1-1-1,1 1 1,-1-1 0,1 0-1,-1 0 1,1 0 0,-1-1 0,1 1-1,-1 0 1,-2-2 0,4 2 64,0-1 1,1 1-1,-1-1 1,0 1-1,1-1 0,-1 1 1,1-1-1,-1 1 1,0-1-1,1 0 1,-1 1-1,1-1 1,0 0-1,-1 1 1,1-1-1,0 0 1,-1 0-1,1 0 1,0 1-1,0-1 1,0 0-1,0 0 1,-1 0-1,1 1 1,0-1-1,0 0 1,1 0-1,-1 0 1,0 0-1,0 1 0,0-1 1,1 0-1,-1 0 1,0 0-1,1 1 1,-1-2-1,13-24-491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17404,'1'111'4486,"-3"-82"-3593,2 1 0,1-1 1,1 1-1,10 49 0,-11-76-840,0 0-1,0 0 0,1 0 0,-1 0 1,0 0-1,1 0 0,0 0 0,0-1 1,0 1-1,0 0 0,0-1 0,5 4 1,-6-5-44,0 0 0,0-1 0,0 1 1,0-1-1,1 1 0,-1-1 1,0 1-1,0-1 0,1 0 0,-1 0 1,0 0-1,1 1 0,-1-1 1,0 0-1,1-1 0,-1 1 0,0 0 1,0 0-1,1-1 0,-1 1 1,0 0-1,0-1 0,1 1 0,-1-1 1,0 0-1,0 1 0,0-1 1,0 0-1,0 0 0,0 1 0,0-1 1,0 0-1,0 0 0,0 0 1,0-2-1,4-2 6,-1-1 0,-1 0 0,1 0 0,-1 0 1,0-1-1,0 1 0,-1-1 0,0 0 0,0 0 0,0 1 0,-1-1 1,1-9-1,-1 6-18,-1-1 0,0 1 0,-1 0 1,1-1-1,-2 1 0,0 0 0,-5-18 1,6 26-5,0 0 1,0 0 0,0 0 0,0 1-1,0-1 1,0 0 0,-1 0 0,1 1 0,0-1-1,-1 0 1,0 1 0,1 0 0,-1-1-1,-2 0 1,4 2 3,-1-1 1,1 1-1,0 0 0,-1 0 0,1 0 0,0 0 0,-1 0 0,1 0 1,0 0-1,-1 0 0,1 0 0,0 0 0,-1 0 0,1 0 1,0 0-1,-1 0 0,1 0 0,0 0 0,0 0 0,-1 0 0,1 0 1,0 0-1,-1 0 0,1 1 0,0-1 0,-1 0 0,1 0 1,0 0-1,0 1 0,-1-1 0,1 0 0,-1 2-2,1-1-1,-1 0 1,1 0 0,0 0-1,-1 1 1,1-1-1,0 0 1,0 1 0,0-1-1,0 0 1,0 0-1,0 1 1,1 1 0,-1-1 0,0 0 0,1-1 0,-1 1 0,0 0 1,1-1-1,0 1 0,-1-1 0,1 1 1,0 0-1,0-1 0,0 0 0,0 1 1,0-1-1,0 1 0,0-1 0,1 0 1,-1 0-1,0 0 0,2 1 0,0 0 2,0-1-1,1 1 1,-1-1 0,0 0-1,0 0 1,1 0-1,-1-1 1,0 1-1,5-1 1,7 0 0,0 0 1,1-2-1,21-4 0,-29 4-2,30-6-29,-1-1 1,50-20-1,-69 22 20,0-1 1,-1-1 0,0-1-1,0 0 1,-1-1 0,25-22-1,-38 29 27,0 1-1,0-1 0,0-1 1,0 1-1,0 0 0,-1-1 1,0 1-1,2-6 0,-3 9-9,-1 0 1,1 0-1,-1 0 0,0-1 0,1 1 1,-1 0-1,0 0 0,0 0 0,0 0 1,0 0-1,0 0 0,0 0 0,0 0 1,0-1-1,0 1 0,0 0 0,-1 0 0,1 0 1,-1 0-1,1 0 0,0 0 0,-1 0 1,0 0-1,1 0 0,-1 0 0,1 1 1,-1-1-1,0 0 0,0 0 0,0 0 1,1 1-1,-1-1 0,0 0 0,0 1 1,0-1-1,0 1 0,0-1 0,0 1 1,0 0-1,0-1 0,0 1 0,-1 0 1,-1-1-1,0 1 4,0 0 1,0 1 0,0-1-1,0 0 1,0 1 0,0-1-1,0 1 1,0 0 0,0 0-1,0 1 1,0-1 0,0 0-1,0 1 1,1 0 0,-1 0-1,-4 3 1,-3 4 5,0 1 0,-13 15 0,14-13 2,0 0 0,1 1 0,0-1 0,1 2 0,1-1 0,-10 27-1,14-32-12,0-1 0,0 1-1,0-1 1,1 1 0,0 0-1,1-1 1,-1 1 0,2 0 0,-1 0-1,1-1 1,0 1 0,1-1-1,-1 1 1,7 13 0,-7-17-68,1-1 1,0 0-1,1 0 1,-1 0 0,0-1-1,1 1 1,0-1 0,-1 1-1,1-1 1,0 0 0,0 0-1,1 0 1,-1 0 0,0-1-1,1 1 1,-1-1-1,1 0 1,-1 0 0,1 0-1,-1 0 1,1-1 0,4 1-1,2-1-74,-1 1-1,1-2 0,0 0 1,0 0-1,-1 0 0,1-1 1,10-4-1,23-10-378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25 19004,'-3'-3'247,"-1"1"0,1-1 0,-1 1 0,0 0 1,0 0-1,0 0 0,0 0 0,0 1 0,0-1 0,0 1 0,-1 0 0,1 0 0,0 1 0,-1 0 0,1-1 1,0 1-1,-1 1 0,1-1 0,-5 1 0,4 1-141,0 0 0,-1 1 0,1-1 0,0 1 0,1 0 0,-1 0 1,0 0-1,1 1 0,0 0 0,0 0 0,0 0 0,0 0 0,0 0 0,-3 7 0,-3 5-44,0 0 0,1 0 0,-7 19-1,12-26-25,1 1-1,0 0 1,0-1-1,1 1 1,0 0-1,1 0 1,0 13-1,1-22-28,0 0-1,0 0 1,0 1-1,0-1 1,0 0-1,1 0 1,-1 0-1,0 0 1,1 0 0,-1 0-1,0 0 1,1 0-1,0 0 1,-1 0-1,1 0 1,0 0-1,-1 0 1,1-1-1,0 1 1,0 0-1,-1 0 1,1-1-1,0 1 1,2 0 0,-1 0-11,1 0 1,-1 0-1,1-1 1,-1 1 0,1-1-1,-1 1 1,1-1 0,0 0-1,-1 0 1,5-1 0,8-2-82,0 0 1,0-1-1,14-7 1,-16 7 1,-5 1 45,8-2-57,-1 0-1,1 1 1,-1 0-1,1 1 1,18 0 0,-31 3 110,0 0 0,0 0 0,0 0 1,0 0-1,0 1 0,0-1 0,0 1 1,0 0-1,0 0 0,0 0 0,0 0 0,-1 0 1,1 1-1,0-1 0,-1 1 0,1 0 1,-1 0-1,0 0 0,1 0 0,-1 0 0,0 0 1,0 1-1,0-1 0,-1 1 0,1-1 1,-1 1-1,1 0 0,-1 0 0,0-1 1,0 1-1,0 0 0,0 0 0,0 5 0,0-1 76,0-1-1,-1 0 0,1 1 0,-1-1 1,-1 1-1,1-1 0,-1 0 0,0 1 1,-1-1-1,0 0 0,1 0 0,-2 0 1,1 0-1,-1 0 0,0-1 0,0 1 1,-1-1-1,1 0 0,-1 0 0,0 0 0,-1 0 1,1-1-1,-1 1 0,0-1 0,0-1 1,0 1-1,-11 5 0,11-6-108,-1-1 0,0 1-1,0-1 1,0 0 0,0 0 0,0-1-1,-1 0 1,1 0 0,-1 0-1,1-1 1,0 0 0,-1 0 0,1-1-1,0 1 1,-1-1 0,1-1 0,0 1-1,0-1 1,0 0 0,0-1-1,0 0 1,0 1 0,1-2 0,-1 1-1,1-1 1,0 0 0,-8-7 0,-8-15-188,7-3-95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34 543 17012,'-1'0'195,"-23"20"3287,16-7-1539,8-13-1867,0 0 0,0 0 0,0 1-1,0-1 1,0 0 0,0 1 0,0-1-1,0 0 1,0 1 0,0-1 0,0 0-1,1 0 1,-1 1 0,0-1 0,0 0-1,0 0 1,0 1 0,1-1 0,-1 0-1,0 0 1,0 1 0,0-1 0,1 0-1,-1 0 1,0 0 0,0 0 0,1 1-1,-1-1 1,0 0 0,1 0 0,-1 0-1,0 0 1,0 0 0,1 0 0,-1 0-1,0 0 1,1 0 0,1 0-22,0 0 0,0 0 1,0 0-1,0 0 1,0 0-1,0-1 0,0 1 1,0-1-1,0 0 0,0 1 1,0-1-1,0 0 0,0 0 1,-1 0-1,1-1 0,0 1 1,-1 0-1,1-1 0,-1 1 1,1 0-1,-1-1 1,2-3-1,4-3 10,-2-1 0,1 1 1,4-11-1,-6 9-20,1 0 0,-2 0 0,0-1 0,3-12 0,-5 18-38,0 0-1,-1 1 1,1-1-1,-1 0 1,0 0-1,0 0 1,-1 0-1,1 0 1,-1 0-1,0 1 1,-3-8 0,4 11-8,-1 0 1,1 1 0,0-1-1,-1 0 1,1 1 0,0-1-1,-1 1 1,1-1 0,-1 1-1,1-1 1,-1 1 0,1-1-1,-1 1 1,0-1 0,1 1-1,-1 0 1,1-1 0,-1 1-1,0 0 1,1 0 0,-1-1-1,0 1 1,0 0 0,1 0-1,-1 0 1,0 0 0,1 0 0,-1 0-1,0 0 1,0 0 0,1 0-1,-1 0 1,0 0 0,1 1-1,-1-1 1,0 0 0,1 0-1,-1 1 1,0-1 0,1 0-1,-1 1 1,1-1 0,-1 1-1,1-1 1,-1 1 0,0 0-1,-3 2-3,1 0-1,0 0 0,0 0 0,0 1 0,1-1 1,-5 7-1,2 2-9,0-1 0,0 1 0,1 0 0,1 0 1,-4 17-1,6-21 13,0 0 0,0 0 0,1 0 1,0 0-1,0 0 0,1 0 0,0 0 1,0 0-1,4 11 0,-4-16 3,0-1 0,0 0-1,0 0 1,0 1 0,1-1 0,-1 0 0,1 0-1,-1 0 1,1 0 0,0 0 0,-1-1-1,1 1 1,0-1 0,0 1 0,0-1 0,1 1-1,-1-1 1,2 1 0,0-1 1,0 0-1,0 0 1,0 0 0,0-1 0,0 0 0,0 1-1,0-1 1,0-1 0,0 1 0,5-2 0,7-2-4,0 0 1,0-2 0,-1 0-1,18-10 1,-32 15 0,116-67-87,-82 45-3,1 1-1,46-19 0,-79 40 79,1 0 0,-1-1 0,0 1 0,1 1 0,-1-1 0,1 0 0,-1 1 0,1-1 0,-1 1 0,1 0 0,-1 1 0,4-1 0,-5 1 7,0 0 1,-1-1 0,1 1-1,0 0 1,-1 0-1,1 0 1,0 0 0,-1 0-1,0 1 1,1-1-1,-1 0 1,0 1 0,1-1-1,-1 0 1,0 1-1,0 0 1,0-1 0,0 1-1,-1 0 1,1-1-1,0 1 1,0 3 0,5 33-16,-6-32 45,0 0 0,1 0 0,0 0 1,1 0-1,3 12 0,-5-18-21,1 1 1,-1-1 0,0 1 0,0-1 0,1 1-1,-1-1 1,1 1 0,-1-1 0,0 1-1,1-1 1,-1 0 0,1 1 0,-1-1-1,1 0 1,-1 1 0,1-1 0,-1 0 0,1 0-1,-1 1 1,1-1 0,0 0 0,-1 0-1,1 0 1,-1 0 0,1 0 0,0 0 0,-1 0-1,1 0 1,-1 0 0,1 0 0,0 0-1,-1 0 1,1 0 0,-1 0 0,1-1-1,-1 1 1,1 0 0,-1 0 0,1-1 0,0 1-1,-1 0 1,0-1 0,1 1 0,-1 0-1,1-1 1,-1 1 0,1-1 0,21-24-6,-22 24-1,293-422-3449,-282 406 3440,-1 3 185,-1 0-1,0 0 0,7-19 1,-14 23 221,-7 9 6,-7 10 67,4 2-339,0 0 0,1 0 0,0 1-1,1 0 1,0 0 0,-7 24-1,4-2 21,-9 49-1,13-45-26,0 1 0,2 53 1,4-76-98,0 1 1,0 0 0,2 0-1,0-1 1,1 0-1,1 0 1,0 0 0,9 16-1,2-7-95,-16-24 63,1 0 1,-1 0-1,1-1 1,0 1-1,-1 0 1,1-1-1,0 1 1,-1-1-1,1 1 1,0-1 0,0 1-1,0-1 1,-1 1-1,1-1 1,0 0-1,0 0 1,0 1-1,0-1 1,0 0-1,0 0 1,0 0 0,-1 0-1,1 0 1,0 0-1,2 0 1,-3-1 0,1 1 1,0-1-1,-1 1 0,1-1 1,0 0-1,-1 1 1,1-1-1,-1 0 0,1 1 1,-1-1-1,1 0 1,-1 0-1,0 1 1,1-1-1,-1 0 0,0 0 1,1 0-1,-1 1 1,0-1-1,0 0 0,0 0 1,0 0-1,0 0 1,0 0-1,0 1 0,0-3 1,-5-27-91,5 28 85,-16-52-25,-2 0 0,-2 1 0,-35-66 0,31 82 540,26 40-487,0-1 0,0 0 0,0 0 0,0-1 0,0 1 0,0 0 0,1-1 0,-1 1 0,0-1 0,1 0 0,5 2 0,32 10-277,-35-12 214,17 4-584,1-1 0,0-1 0,1-1 1,-1-1-1,0-1 0,35-4 0,-38 1-128,0 0 0,-1-2 0,1 0 0,-1-1 0,0-1 0,-1 0 0,33-20 0,-50 27 832,-1 0 1,1 0-1,-1 0 0,1 0 0,-1-1 1,1 1-1,0 0 0,-1-1 0,1 1 0,-1 0 1,0-1-1,1 1 0,-1 0 0,1-1 1,-1 1-1,0-1 0,1 1 0,-1-1 1,0 1-1,1-1 0,-1 1 0,0-1 0,0 1 1,1-1-1,-1 0 0,0 1 0,0-1 1,0 1-1,0-2 0,-1 2 64,0 0 1,0 0-1,0 0 0,1 0 0,-1 0 0,0 0 1,0 0-1,0 1 0,0-1 0,0 0 0,0 0 1,0 1-1,0-1 0,1 1 0,-1-1 0,0 1 1,0-1-1,0 1 0,0 0 0,-10 6 900,2 1 0,-18 16 0,24-21-953,0 0 0,0 1-1,1-1 1,-1 0-1,1 1 1,0 0 0,-1-1-1,2 1 1,-1 0 0,0 0-1,1 0 1,-1 5-1,2-8-78,0 1-1,0 0 0,0-1 1,1 1-1,-1 0 1,1-1-1,-1 1 0,1-1 1,0 1-1,-1 0 0,1-1 1,0 0-1,0 1 0,0-1 1,0 1-1,0-1 0,1 0 1,-1 0-1,0 0 1,1 0-1,-1 0 0,0 0 1,1 0-1,-1 0 0,1 0 1,2 0-1,5 3-89,1 0-1,-1-1 1,12 2-1,-20-5 76,39 8-257,-28-7 175,-1 1 0,1 1 0,0 0 0,-1 0 0,1 1 0,-1 0 0,0 1 0,13 8 0,-23-12 113,0 0 0,0 0 0,0-1 0,0 1 0,0 0 0,0 0 0,0 0 0,-1 0 0,1 0 0,0 0 0,-1 1 1,1-1-1,-1 0 0,1 0 0,-1 0 0,1 1 0,-1-1 0,0 0 0,0 0 0,0 1 0,0 1 0,0 0 33,0-1-1,-1 0 0,0 1 1,1-1-1,-1 0 1,0 0-1,0 0 0,-1 1 1,1-1-1,0 0 1,-2 1-1,-4 5 195,0 0 0,-1-1 0,1 0 0,-12 7 0,5-4 121,0-2 0,-29 15 0,36-20-501,0 0-1,0-1 0,0 0 1,0 0-1,0 0 0,-1-1 1,1 0-1,-14-1 1,20 0 111,0 0 0,0 0-1,0 0 1,0 0 0,0 0 0,0 0 0,0-1 0,0 1 0,0 0 0,0-1 0,0 1 0,0 0 0,0-1 0,1 1 0,-1-1 0,0 0 0,0 1 0,0-1 0,1 0 0,-1 1 0,0-1 0,1 0 0,-1 0 0,1 1-1,-1-1 1,1 0 0,-1 0 0,1 0 0,-1 0 0,1 0 0,-1-2 0,2-18-482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11 190 15755,'-3'-12'516,"1"4"-190,0 0 0,1-1-1,0 1 1,0-12 0,1 18-265,0-1 0,1 1-1,-1-1 1,1 1 0,-1-1 0,1 0 0,0 1 0,0 0 0,0-1-1,0 1 1,0 0 0,1-1 0,-1 1 0,1 0 0,0 0-1,-1 0 1,1 0 0,3-2 0,5-2 256,-1 0-1,1 0 1,0 1 0,1 0-1,-1 1 1,1 0 0,21-4-1,85-10 779,-91 15-881,57-5 279,89 2 0,-125 7-413,0 3-1,-1 1 1,69 18 0,-99-19-77,-1 1 1,0 0 0,-1 1 0,1 1 0,19 12-1,-31-17 2,1 1 0,-1-1 0,0 1 0,0 0-1,0 0 1,0 0 0,-1 0 0,1 0-1,-1 1 1,0-1 0,3 7 0,-4-7 3,0-1-1,-1 1 1,1 0 0,-1-1 0,0 1 0,0 0-1,0-1 1,0 1 0,0 0 0,0 0-1,-1-1 1,1 1 0,-1-1 0,0 1 0,0 0-1,0-1 1,0 1 0,0-1 0,-3 4 0,-4 5 32,0 1 0,-1-2 0,-1 1 0,0-1 0,0-1 0,-1 1 0,0-2 0,-22 14 0,10-9-35,0-1 0,-1-2 1,-46 16-1,52-21-307,1-1 0,-29 3 0,41-6 232,-1-1 0,1 0 0,-1 0 0,1 0 0,-1-1 0,1 0 0,-1 0 0,1 0 1,0-1-1,-1 1 0,1-1 0,-8-4 0,-3-8-330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3:5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17252,'0'0'100,"1"0"1,0 0-1,-1 0 1,1 0-1,0 0 1,-1 0-1,1 0 1,0 0-1,-1 0 1,1 1-1,0-1 1,-1 0-1,1 0 1,0 1-1,-1-1 1,1 0 0,-1 1-1,1-1 1,-1 1-1,1-1 1,-1 0-1,1 1 1,-1-1-1,1 1 1,-1-1-1,1 2 1,9 18 183,-9-17-56,12 34 605,-3 1 1,-1 0 0,6 47-1,-8-38-515,16 112 423,9 54 80,-30-207-780,-1 0 1,1 0-1,0-1 0,4 9 1,-6-13-38,0-1 1,0 1-1,1-1 1,-1 1-1,0-1 1,0 1-1,1-1 1,-1 1-1,0-1 0,1 1 1,-1-1-1,1 1 1,-1-1-1,0 1 1,1-1-1,-1 0 1,1 1-1,-1-1 1,1 0-1,-1 1 1,1-1-1,0 0 1,-1 0-1,1 0 1,-1 1-1,1-1 1,-1 0-1,1 0 1,0 0-1,-1 0 1,1 0-1,-1 0 1,1 0-1,0 0 1,-1 0-1,1 0 1,-1-1-1,1 1 1,-1 0-1,1 0 0,0 0 1,-1-1-1,1 1 1,-1 0-1,1-1 1,-1 1-1,1 0 1,-1-1-1,0 1 1,1-1-1,-1 1 1,1-1-1,1-2 4,0 0 0,0-1-1,0 1 1,0 0 0,0-1-1,-1 1 1,0-1 0,0 1-1,0-1 1,0 0 0,0-4 0,2-47 14,-3 40-13,0-24-3,-2 1 1,-6-39-1,5 59-51,-1 0 1,0 1-1,-2-1 1,0 1-1,0 0 0,-14-23 1,11 29-115,9 17 25,9 20-43,-6-21 166,1 0 0,0-1 0,-1 1 0,1-1 0,1 0 0,-1 0-1,1 0 1,-1-1 0,1 0 0,0 0 0,0 0 0,0 0 0,1-1-1,8 3 1,-6-3 17,-1-1 0,0 0 0,1-1-1,-1 1 1,0-1 0,1-1 0,-1 1 0,1-1-1,-1-1 1,10-2 0,-2-1 25,-1 0-1,0-2 1,0 1-1,-1-2 1,0 0-1,0 0 1,0-2-1,-1 1 1,-1-1-1,18-20 0,-16 14 13,0-1 0,-2 0 0,0-1 0,0 0-1,13-37 1,-19 42-27,-1 0 0,0 0 0,-1-1 0,0 1 1,-1-1-1,-1 0 0,0 1 0,-1-1 0,-3-26 0,2 36-17,0 1 0,0-1 0,0 0 0,0 1 1,0 0-1,-1-1 0,-3-4 0,5 7 0,-1 0 0,1 0-1,-1 0 1,0 1 0,1-1 0,-1 0 0,0 1 0,0-1-1,1 0 1,-1 1 0,0-1 0,0 1 0,0 0-1,0-1 1,0 1 0,0 0 0,0-1 0,1 1 0,-1 0-1,0 0 1,0 0 0,0 0 0,0 0 0,0 0 0,0 0-1,0 0 1,0 0 0,0 0 0,0 0 0,0 1-1,0-1 1,0 0 0,0 1 0,0-1 0,-1 1 0,-2 3-4,-1-1 0,0 1 0,1 1 0,-1-1 0,1 0 0,0 1 0,1 0 0,-1 0 0,1 0 0,0 0 0,0 1 0,-2 6 0,-6 15 46,-9 31 1,19-55-35,-7 25 80,0 1 0,-4 34 0,11-54-50,0 0 0,1 0 1,-1 0-1,2 0 1,-1 0-1,1 0 0,1 0 1,-1 0-1,2 0 1,-1-1-1,6 14 0,-6-20-30,-1 1 0,1 0 0,-1-1-1,1 1 1,0-1 0,0 0 0,0 0-1,1 1 1,-1-1 0,0-1 0,1 1 0,-1 0-1,1-1 1,0 1 0,-1-1 0,1 0-1,0 1 1,0-2 0,0 1 0,0 0-1,0 0 1,0-1 0,0 0 0,3 1-1,7-2-58,0 0-1,-1-1 1,1 0-1,20-8 0,-23 7-21,-1 1 0,1-1-1,0 1 1,0 1 0,21-1-1,-28 3 66,0 0 0,0 0 0,0 0-1,0 0 1,0 0 0,0 1 0,0-1 0,0 1-1,0 0 1,-1 0 0,1 0 0,0 0 0,-1 0-1,0 1 1,0-1 0,0 1 0,0-1 0,0 1 0,0 0-1,0 0 1,-1 0 0,0 0 0,2 6-1,3 7 59,-2 0 0,0 1 0,2 22 0,-5-31-29,5 60 171,-5-115-4248,0 15 3487,0-6-301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 16876,'1'0'72,"33"5"2638,62 0 0,-86-5-2400,0-1-1,0 0 1,0 0 0,0-1-1,-1 0 1,1-1 0,-1 0 0,0-1-1,0 0 1,0 0 0,9-6-1,-15 8-233,-1 0-1,0 0 0,1 0 1,-1 0-1,0-1 0,0 1 1,0-1-1,0 1 0,-1-1 1,3-3-1,-4 5-59,0 0 0,1 1 0,-1-1 0,0 0 0,0 1 0,0-1 0,0 0 0,0 0 0,0 1 0,0-1 0,0 0 0,0 0 0,0 1 0,0-1 0,0 0 0,0 1 0,-1-1 0,1 0 0,0 1 0,0-1 0,-1 0 0,1 1 0,-1-1 0,1 1 0,0-1 0,-1 0 0,1 1 0,-1-1 0,1 1 0,-1-1 0,0 1 0,1 0 0,-1-1 0,1 1 0,-1 0 0,0-1 0,1 1 0,-1 0 0,0 0 0,0-1 0,1 1 0,-1 0 0,0 0 0,1 0 0,-1 0 0,0 0 0,0 0 0,-1 0 0,-9 0 28,0-1 0,-1 2 1,1 0-1,0 0 1,0 1-1,-1 0 0,1 1 1,1 0-1,-1 1 1,0 0-1,-12 7 0,14-6-40,-1 0-1,1 1 1,0 0-1,1 0 0,-1 1 1,1 0-1,0 1 1,1 0-1,0 0 0,0 1 1,-10 16-1,15-21-15,0 0 0,1 0 0,-1 0 0,1 0 0,0 1 0,0-1 0,0 0 0,0 0 0,1 1 0,0-1 0,0 0 0,0 1 0,0-1 0,1 0 0,-1 1 0,1-1 0,0 0 1,1 0-1,-1 0 0,1 0 0,0 0 0,0 0 0,0 0 0,0 0 0,1-1 0,-1 1 0,1-1 0,3 4 0,-1-3-34,0 1 1,0-1 0,1 0 0,-1-1-1,1 1 1,0-1 0,0 0-1,0 0 1,0-1 0,1 0-1,-1 0 1,0 0 0,1-1-1,0 0 1,-1 0 0,1-1-1,13-1 1,27-8-184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170 130 14147,'-17'28'8571,"4"-9"-3542,7-5-5892,-6 24 1199,1 1-1,2 0 0,-4 46 1,-2 120-37,14-184-270,-1 22 32,6 63-1,-4-106-59,0 0-1,0 0 0,0 0 0,0 0 0,0 0 0,0 0 0,0 0 0,0 0 0,0 0 0,0 0 0,1 0 0,-1 0 0,0 0 1,0 0-1,0 0 0,0 0 0,0 0 0,0 0 0,0 0 0,0 0 0,0 0 0,0 0 0,0 0 0,0 0 0,0 0 1,0 0-1,1 0 0,-1 0 0,0 0 0,0 0 0,0 0 0,0 0 0,0 0 0,0 0 0,0 0 0,0 0 0,0 1 1,0-1-1,0 0 0,0 0 0,0 0 0,0 0 0,0 0 0,0 0 0,0 0 0,0 0 0,0 0 0,0 0 0,0 0 0,0 0 1,0 0-1,0 0 0,0 1 0,0-1 0,0 0 0,0 0 0,2-6-22,-1-4-48,-1-1 0,0 0-1,-1 0 1,-3-16 0,0-6-84,-8-80-401,-8-146-1088,19 244 1570,2-1 0,-1 1 0,2-1 0,0 1 0,1-1 0,1 1 0,0 0 0,1 0 0,0 1 1,1-1-1,1 1 0,0 0 0,1 1 0,1 0 0,13-17 0,-19 27 85,0 0-1,0 0 1,0 0-1,0 0 1,1 1-1,-1-1 1,1 1 0,-1 0-1,1 0 1,0 0-1,0 0 1,0 1-1,0 0 1,0 0 0,0 0-1,0 0 1,1 0-1,-1 1 1,0 0-1,0 0 1,1 0 0,-1 0-1,0 1 1,0-1-1,0 1 1,0 0-1,0 1 1,0-1-1,0 1 1,0-1 0,0 1-1,0 1 1,-1-1-1,1 0 1,-1 1-1,6 5 1,-2-1 13,-1 0-1,0 0 1,-1 1 0,0 0-1,0 0 1,-1 0 0,0 1-1,0-1 1,-1 1 0,0 0-1,0 0 1,-1 0 0,0 0 0,-1 1-1,0 16 1,-1-18 8,0-1 0,-1 1 0,0-1-1,0 1 1,-1-1 0,0 0 0,0 0 0,0 0 0,-1 0 0,0 0 0,-1 0 0,0 0-1,0-1 1,0 0 0,-1 0 0,0 0 0,0-1 0,0 1 0,-1-1 0,-5 4 0,2-3-116,0-1 1,0-1 0,0 0-1,0 0 1,0-1 0,-1 0 0,0 0-1,1-1 1,-1-1 0,0 1-1,0-2 1,0 1 0,0-1-1,0-1 1,0 0 0,0 0 0,0-1-1,0 0 1,1-1 0,-1 0-1,1-1 1,0 1 0,-13-8 0,4 0-440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88 17156,'0'0'112,"-1"0"0,1-1 0,0 1 0,0 0 0,-1 0 0,1 0 0,0 0 0,-1 0 0,1-1 0,0 1 0,-1 0 0,1 0 0,0 0 0,-1 0 0,1 0 0,0 0 0,-1 0 0,1 0 0,0 0 0,-1 0 0,1 1 0,0-1 0,-1 0 0,1 0 0,0 0 0,-1 0 0,1 0 0,0 1 0,-1-1 0,1 0 0,-1 1 0,-7 12 1876,-2 25-577,8-31-1122,-3 20 1083,5-24-693,0-5-53,2-14 92,6-48 274,-20 109-821,12-39-164,0-1 0,0 1 0,0-1 0,1 0 0,-1 1 0,1-1 0,1 0 0,-1 1 0,1-1 0,0 0 0,0 0 0,0 0 0,1-1 0,6 10 0,-6-11-2,0 0-1,0 0 0,1 0 1,-1 0-1,1 0 1,-1-1-1,1 1 0,0-1 1,0 0-1,0-1 0,1 1 1,-1 0-1,0-1 0,1 0 1,-1 0-1,1-1 1,-1 1-1,7-1 0,0 0 4,0-1 0,0-1 0,0 0 0,0 0 0,0-1 0,0-1 0,0 0 0,-1 0 0,0-1 0,15-9 0,-5 2 19,-1-2 0,-1 0 0,0-1 0,17-18 0,-24 22 1,0 0 0,-1-1 0,-1 0 1,0-1-1,-1 0 0,0 0 0,9-21 0,-15 20 5,-2 14-33,0 0 1,0 0-1,0 0 0,0 0 1,-1 0-1,1 0 1,0 0-1,0 0 1,0-1-1,0 1 0,0 0 1,0 0-1,-1 0 1,1 0-1,0 0 1,0 0-1,0 0 1,0 0-1,0 0 0,-1 0 1,1 0-1,0 0 1,0 0-1,0 0 1,0 0-1,0 0 0,-1 0 1,1 0-1,0 0 1,0 0-1,0 0 1,0 0-1,0 1 1,0-1-1,-1 0 0,1 0 1,0 0-1,0 0 1,0 0-1,0 0 1,0 0-1,0 0 0,0 1 1,-17 19 2,2 4-23,2 1 0,-19 51 0,28-65 21,1 0-1,0 0 1,1 0 0,0 1 0,0-1 0,2 1 0,-1-1-1,1 1 1,4 21 0,-4-30-19,1 0-1,0 0 1,0 0 0,0 0-1,0 0 1,0-1-1,1 1 1,-1 0 0,1-1-1,-1 1 1,1-1 0,0 1-1,0-1 1,1 0-1,-1 0 1,0 0 0,1 0-1,-1-1 1,1 1 0,-1 0-1,1-1 1,0 0-1,0 0 1,-1 0 0,1 0-1,0 0 1,0 0 0,0-1-1,6 1 1,-3-1-151,0 0-1,-1 0 1,1-1 0,0 0 0,0 0-1,-1 0 1,1-1 0,-1 0 0,1 0-1,-1 0 1,0-1 0,0 1 0,0-1-1,8-7 1,12-12-339,-3-3-178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21757,'-14'0'1720,"11"8"-1336,2-1-184,7 4 608,3 3-640,6 4-1192,4 2 440,2 3 320,2 3-192,-2 2-168</inkml:trace>
  <inkml:trace contextRef="#ctx0" brushRef="#br0" timeOffset="1">440 282 21741,'-11'0'457,"0"1"0,0 1 1,0 0-1,0 1 0,0 0 1,0 0-1,1 1 0,0 1 1,-19 10-1,21-10-317,0 0 0,0 0 0,1 1 0,0 0 1,0 0-1,0 1 0,1 0 0,0 0 0,1 1 0,-1-1 0,1 1 0,-4 10 0,7-15-125,1-1-1,0 1 1,0 0-1,0 0 0,0 0 1,1 0-1,-1 0 0,1 0 1,0 0-1,0 0 1,0 0-1,0 1 0,0-1 1,1 0-1,-1 0 1,1 0-1,0 0 0,0-1 1,0 1-1,0 0 1,1 0-1,-1 0 0,1-1 1,3 5-1,-2-3-53,1-2-1,-1 1 1,1 0-1,0-1 1,-1 1-1,1-1 0,0 0 1,0 0-1,1-1 1,-1 1-1,0-1 1,1 0-1,-1 0 1,0 0-1,1-1 1,7 1-1,4-2-344,1-1 0,-1-1 0,0 0 0,0-1 0,0-1 0,-1 0 0,21-11 0,-12 7 194,27-11-542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75 18972,'0'1'88,"-1"0"0,0 0-1,1 0 1,0 0 0,-1 0 0,1 0 0,0 0-1,-1 0 1,1 0 0,0 0 0,0 1 0,0-1-1,0 0 1,0 0 0,0 0 0,0 0 0,1 0-1,-1 0 1,0 1 0,0-1 0,1 0 0,-1 0 0,1 0-1,-1 0 1,1 0 0,0 0 0,-1 0 0,1 0-1,0-1 1,-1 1 0,1 0 0,0 0 0,0-1-1,0 1 1,0 0 0,0-1 0,0 1 0,0-1-1,0 1 1,0-1 0,0 1 0,2-1 0,4 3 165,0 0 0,0-1 0,0-1 0,1 1 0,8 0 1,1-1-54,1 0 0,0-1 0,0-1 0,0 0 0,-1-2 0,1 0 0,-1-1 1,0 0-1,0-2 0,0 0 0,0-1 0,-1 0 0,24-16 0,-39 22-176,1 0 0,-1 0-1,1 0 1,-1 0-1,1-1 1,-1 1-1,0 0 1,1-1 0,-1 1-1,0-1 1,0 1-1,0-1 1,0 0-1,0 1 1,-1-1 0,1 0-1,0 0 1,0-3-1,-1 4-11,-1-1 0,1 1 0,-1 0-1,1 0 1,-1-1 0,1 1-1,-1 0 1,0 0 0,1 0 0,-1 0-1,0 0 1,0 0 0,0 0-1,0 0 1,0 0 0,0 0 0,0 0-1,0 1 1,0-1 0,-1 0 0,1 1-1,0-1 1,0 1 0,-1-1-1,1 1 1,0 0 0,-3-1 0,-6-1 17,-1 0 1,0 0-1,0 1 1,0 1-1,0-1 0,0 2 1,0 0-1,1 0 1,-1 1-1,-18 5 1,9-1-4,0 1 0,0 1 0,1 1 0,-30 17 0,41-21-9,1 1-1,-1 0 1,1 0-1,0 1 1,0 0-1,1 0 1,0 1-1,0-1 1,1 1-1,-7 14 1,10-20-45,1 0-1,0 1 1,0 0 0,0-1 0,1 1-1,-1 0 1,0-1 0,1 1-1,0 0 1,0-1 0,0 1 0,0 0-1,0 0 1,0-1 0,1 1 0,-1 0-1,1-1 1,0 1 0,0 0-1,0-1 1,0 1 0,0-1 0,0 1-1,1-1 1,-1 0 0,1 0-1,0 1 1,0-1 0,0 0 0,0-1-1,0 1 1,0 0 0,0 0 0,0-1-1,1 0 1,-1 1 0,1-1-1,-1 0 1,6 1 0,2 2 23,1-1 0,-1 0 0,1-1 0,0 0 0,0-1 1,0-1-1,0 1 0,15-3 0,17-2-239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8 182 16043,'-1'1'156,"0"1"-1,0-1 0,0 1 1,1-1-1,-1 1 0,0-1 0,1 1 1,0 0-1,-1 0 0,1-1 0,0 1 1,0 0-1,0 0 0,0-1 0,0 1 1,0 0-1,0-1 0,1 1 1,-1 2-1,12 34 1077,-11-36-1051,0 3-5,2 0 0,-1 1 0,0-1-1,1 0 1,0 0 0,1 0 0,-1-1 0,1 1 0,-1-1 0,1 0 0,1 0 0,-1 0 0,1 0 0,-1-1 0,1 0 0,0 0 0,0 0 0,7 2 0,-5-3-87,-1 0 0,1 0 0,0-1 0,0 0 1,0-1-1,1 1 0,-1-1 0,0-1 0,0 1 1,0-1-1,0-1 0,0 1 0,-1-1 0,12-5 1,0-1 58,-1-1 0,0 0 0,-1-1 0,0-1 0,-1-1 0,0 0 1,-1-1-1,0-1 0,-1 0 0,0-1 0,-1 0 0,-1-1 0,-1 0 0,0-1 0,13-32 1,-20 41-74,-1 0 1,0 0 0,-1 0 0,0 0-1,0-15 1,-1 21-61,0 1-1,0-1 1,0 0-1,0 1 1,-1-1 0,1 1-1,0-1 1,-1 1-1,0-1 1,1 0-1,-1 1 1,0 0 0,0-1-1,0 1 1,-1-2-1,1 2-8,0 1 0,0-1 0,0 1 1,0-1-1,0 1 0,0-1 0,0 1 0,0 0 0,0 0 0,0 0 0,0-1 0,0 1 0,-1 0 0,1 0 0,0 1 0,0-1 0,0 0 1,0 0-1,0 0 0,0 1 0,0-1 0,0 0 0,0 1 0,0-1 0,-2 2 0,-3 1-6,1 1 0,-1 0 0,1 0-1,0 0 1,0 1 0,0 0 0,1 0 0,0 0 0,0 0-1,0 1 1,0-1 0,-4 12 0,-1 1-17,1 1 1,-10 38-1,15-46 18,1-1-1,0 1 0,1-1 1,0 1-1,1 0 1,0 0-1,2 15 1,-1-24-22,-1 0 0,1 1 1,-1-1-1,1 0 0,0 1 1,0-1-1,0 0 0,0 0 1,0 0-1,1 0 0,-1 0 0,1 0 1,-1 0-1,1 0 0,0-1 1,2 3-1,-2-3-42,0 0-1,1 0 1,-1 0 0,0-1 0,1 1-1,-1-1 1,1 1 0,-1-1-1,1 0 1,-1 0 0,1 0 0,-1 0-1,1 0 1,-1 0 0,1-1-1,-1 1 1,1-1 0,-1 0 0,3-1-1,6-3-174,0 0 0,-1-1 0,0 0 0,0-1 0,0 0-1,-1-1 1,0 0 0,11-12 0,-16 15 133,29-28-594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0 734 15683,'6'1'390,"-1"0"0,1 0-1,0-1 1,-1 0-1,1 0 1,0 0-1,-1-1 1,1 0 0,-1 0-1,1 0 1,-1-1-1,8-2 1,4-4 437,0-1 0,21-14 0,-30 18-531,25-17 166,-2-2 1,0-1-1,-2-1 1,0-2-1,46-60 0,-37 38-307,-3-3 0,55-110 0,-80 144-120,-1-1-1,-1-1 1,0 1-1,-1-1 1,-2-1-1,5-30 1,-9 50-34,-1 1 0,0-1 0,0 1 0,0-1 1,0 1-1,0-1 0,0 1 0,0 0 0,0-1 0,0 1 1,-1-1-1,1 1 0,-1-1 0,1 1 0,-1 0 1,-1-3-1,2 4-2,0 0 0,-1 0 0,1 0 0,0-1 0,-1 1 1,1 0-1,0 0 0,-1 0 0,1 0 0,0 0 0,0 0 0,-1 0 1,1 0-1,0 0 0,-1 0 0,1 0 0,0 0 0,-1 1 0,1-1 1,0 0-1,0 0 0,-1 0 0,1 0 0,0 0 0,0 1 0,-1-1 0,1 0 1,0 0-1,-13 15-44,-13 30-44,2 1-1,-31 86 0,50-120 87,-28 78 56,3 1 0,4 1-1,-25 168 1,46-217-374,2 0 0,2 1 0,1-1 1,11 74-1,-4-94-626,-2-14 405,-5-9 524,1 0 1,-1 0 0,0 0 0,0 0-1,0 0 1,1 0 0,-1 0 0,0 0-1,0 0 1,0 0 0,1 0 0,-1 0-1,0 0 1,0 0 0,0 0 0,1 0-1,-1 0 1,0 0 0,0 0 0,0 0-1,0 0 1,1-1 0,-1 1-1,0 0 1,0 0 0,0 0 0,0 0-1,1 0 1,-1 0 0,0-1 0,0 1-1,0 0 1,0 0 0,0 0 0,0 0-1,0-1 1,1 1 0,-1 0 0,0 0-1,0 0 1,0-1 0,0 1 0,6-17-694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14803,'3'-4'371,"1"-1"0,0 1 0,0 0 0,0 0-1,0 0 1,1 1 0,0 0 0,0 0 0,7-4 0,5 0 1471,29-9 0,-32 12-1158,0-1 0,0 0 1,22-12-1,-15 2-401,-1 0-1,0-1 1,-1-1-1,-1-1 0,0 0 1,-2-2-1,0 0 1,13-23-1,4-11-88,-3-2 0,24-61 0,-47 101-191,-1 1 0,-1-1 1,6-29-1,-11 28-44,0 17 40,0-1 0,0 1 0,0 0-1,-1 0 1,1 0 0,0 0 0,0 0-1,0 0 1,-1 0 0,1 0 0,0 0-1,0 0 1,0 0 0,-1 0 0,1 0-1,0 0 1,0 0 0,0 0 0,-1 0-1,1 0 1,0 0 0,0 0 0,0 0-1,0 0 1,-1 0 0,1 1 0,0-1-1,0 0 1,0 0 0,0 0-1,-1 0 1,1 0 0,0 1 0,0-1-1,0 0 1,0 0 0,0 0 0,0 0-1,0 1 1,-1-1 0,-19 33-79,-35 77 133,5 3 0,5 3 0,-58 236 0,93-298 105,-5 65 0,13-96-313,1 1-1,2-1 0,0 0 1,2 1-1,6 28 1,-9-52 54,0 1 1,0-1 0,0 1 0,0 0-1,0-1 1,1 1 0,-1-1-1,0 1 1,0 0 0,0-1 0,1 1-1,-1-1 1,0 1 0,1-1 0,-1 1-1,0-1 1,1 1 0,-1-1 0,1 1-1,-1-1 1,0 1 0,1-1-1,0 1 1,0-16-2593,-11-48 844,4 16 829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10674,'8'5'920,"1"0"-1,0 0 1,1-1-1,-1 0 0,1-1 1,-1 0-1,1 0 1,0-1-1,1 0 0,9 0 1,-4-1-169,0-2 0,-1 1-1,1-2 1,0 0 0,29-9 0,-15 1-345,-1-1 0,0-2 0,-1-1-1,-1-1 1,0-1 0,25-20 0,-42 29-316,-5 3-49,0 1 1,1-1 0,-1 0-1,0-1 1,-1 1 0,1-1-1,-1 0 1,0 0 0,0 0-1,-1 0 1,5-9-1,-7 13-35,-1 0-1,0 0 0,0 1 0,1-1 0,-1 0 0,0 0 0,0 0 0,0 0 0,0 1 0,0-1 0,0 0 0,0 0 0,0 0 0,0 0 1,-1 0-1,1 1 0,0-1 0,0 0 0,-1 0 0,1 0 0,-1 1 0,1-1 0,0 0 0,-1 0 0,0 1 0,1-1 0,-1 0 0,1 1 1,-1-1-1,0 1 0,1-1 0,-1 1 0,0-1 0,0 1 0,1 0 0,-1-1 0,0 1 0,0 0 0,0-1 0,1 1 0,-1 0 1,0 0-1,0 0 0,-1 0 0,-4-1-2,-1 1 0,1-1 1,0 1-1,0 1 0,-7 1 1,-10 2-16,0 2 0,1 1 0,-1 0 0,2 2 0,-1 0 0,1 2 0,1 0 0,0 1 0,0 2-1,-28 24 1,41-32 15,1 0 0,-1 1-1,1 0 1,0 1 0,1-1-1,-7 13 1,11-19-10,0 1 1,0 0-1,0-1 0,1 1 1,-1 0-1,0 0 0,1 0 1,0-1-1,-1 1 0,1 0 1,0 0-1,0 0 0,0 0 1,0 0-1,0-1 0,0 1 1,1 0-1,-1 0 0,0 0 1,1 0-1,0-1 0,-1 1 1,1 0-1,0 0 0,0-1 1,0 1-1,0-1 0,0 1 1,0-1-1,1 1 0,-1-1 1,0 0-1,1 1 0,-1-1 1,1 0-1,-1 0 0,1 0 1,3 1-1,3 1-208,-1 0 0,1-1-1,0 0 1,0 0 0,0-1 0,0 0 0,1 0-1,-1-1 1,0 0 0,0-1 0,12-1 0,5-3-589,1 0 0,31-13 0,-5 0-62,-4-2-203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0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14475,'-9'23'338,"1"0"0,1 0 1,1 1-1,-4 39 0,0 99-58,8-113-90,-5 180 478,-12 228 860,-36-5-264,52-434-1305,3-14-32,0 1 0,-1-1 0,0 1 0,1-1 0,-2 0 0,1 1 0,0-1 0,-1 0 0,0 0 0,0 0 0,-5 7 0,7-10 66,0-1 0,-1 0 0,1 0 1,0 0-1,0 1 0,-1-1 0,1 0 1,0 0-1,-1 0 0,1 1 0,0-1 1,-1 0-1,1 0 0,0 0 0,-1 0 1,1 0-1,0 0 0,-1 0 0,1 0 1,0 0-1,-1 0 0,1 0 0,0 0 1,-1 0-1,1 0 0,0 0 0,-1 0 1,1 0-1,0-1 0,0 1 0,-1 0 1,1 0-1,0 0 0,-1 0 0,1-1 0,0 1 1,0 0-1,-1 0 0,1-1 0,0 1 1,0 0-1,0 0 0,-1-1 0,1 1 1,0 0-1,0-1 0,0 1 0,0 0 1,0-1-1,0 1 0,0 0 0,-1-1 1,1 1-1,0 0 0,0-1 0,0 1 1,0 0-1,1-1 0,-6-17-249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34 19412,'1'0'161,"0"-1"-1,0 1 1,-1-1-1,1 0 1,0 1-1,0-1 1,-1 0-1,1 0 1,0 0-1,-1 1 1,1-1-1,-1 0 1,1 0-1,-1 0 1,0 0-1,1 0 1,-1 0-1,0 0 1,0 0-1,1-2 1,-1 3-53,-1-1 0,1 0-1,0 1 1,-1-1 0,1 1 0,0-1 0,-1 1 0,1-1 0,-1 0 0,1 1 0,-1-1 0,1 1 0,-1 0 0,1-1 0,-1 1 0,1-1 0,-1 1 0,0 0 0,1-1 0,-1 1 0,0 0 0,0 0 0,-3-1 63,1 0-1,-1 0 0,1 1 0,-1-1 1,1 1-1,-1 0 0,0 0 0,1 0 1,-1 1-1,-5 1 0,0 1-125,0 1 0,0 1 1,0 0-1,1 0 0,0 1 0,0-1 0,1 2 0,-1-1 0,1 1 0,-11 14 1,13-14-1,0 0 1,0 0-1,0 0 1,1 0-1,0 1 1,1 0-1,-1 0 1,2 0-1,-1 0 1,1 0-1,0 0 1,-1 16-1,3-22-47,0 0 0,0 0 0,1 0 0,-1 0 0,0 0 0,1 0 0,-1 0 0,1 0 0,0 0 0,0 0 0,0 0 0,0 0 0,0 0 0,0 0 0,0-1 0,1 1 0,-1-1 0,0 1 0,1-1 0,0 1 0,-1-1 0,1 0 0,0 0 0,0 1 0,-1-1 0,1-1 0,0 1 0,0 0 0,0 0 0,0-1 0,3 1 0,4 1-156,1-1 1,-1 0 0,1 0 0,-1-1-1,18-3 1,13-3-250,-1-3 0,0-1 0,-1-1 0,0-3 0,48-24 0,-12 3-293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18668,'-2'1'111,"1"-1"0,0 1 0,-1 0 0,1 0 0,0 0-1,-1 0 1,1 0 0,0 0 0,0 0 0,0 0 0,0 0 0,0 0 0,0 1 0,1-1 0,-1 0-1,0 1 1,0 1 0,-10 30 116,8-22 65,-19 64 696,4 0 1,3 1-1,4 1 0,-2 90 0,12-156-998,2 31 142,-1-40-213,0 0 1,0 0-1,1 0 0,-1 0 1,1 0-1,-1 0 1,1 0-1,0 0 0,-1 0 1,1 0-1,0-1 0,1 1 1,-1 0-1,0 0 1,2 1-1,-3-3 11,1 0 0,-1 0 0,0 0 0,0-1 0,1 1 0,-1 0 0,0 0 0,1 0 0,-1 0 0,0-1 0,0 1 0,1 0 0,-1 0 0,0-1 0,0 1 0,0 0 0,1 0-1,-1-1 1,0 1 0,0 0 0,0-1 0,0 1 0,0 0 0,0-1 0,1 1 0,-1 0 0,0 0 0,0-1 0,0 1 0,0 0 0,0-1 0,0 1 0,0 0 0,0-1 0,0 1 0,-1 0 0,1-1 0,0 0 0,1-15-1006,-3 6 715,0 0 0,-1 0 0,0 0 0,0 0 0,-1 0 0,0 1 0,-6-10 1,-43-61 1749,25 40 1126,27 40-2436,1-1-1,-1 0 1,1 1-1,-1-1 1,1 1-1,-1-1 1,1 0-1,0 1 1,-1-1-1,1 0 1,0 0-1,-1 1 1,1-1-1,0 0 1,0 0-1,0 1 1,0-1 0,0 0-1,0 0 1,0 1-1,0-1 1,0 0-1,0 0 1,0 1-1,0-1 1,0 0-1,1 0 1,-1 1-1,0-1 1,1 0-1,-1 0 1,0 1-1,1-1 1,-1 1-1,1-1 1,-1 0-1,1 1 1,-1-1 0,1 1-1,0-1 1,-1 1-1,1-1 1,0 1-1,-1 0 1,1-1-1,0 1 1,-1 0-1,1-1 1,0 1-1,0 0 1,-1 0-1,2 0 1,7-2 144,1 1 1,-1 0 0,18 0-1,-9 1-151,0-1-95,0-1 0,0-1 0,0-1 0,0 0 0,0-2 0,22-9-1,23-16-94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55 20172,'0'-2'129,"0"0"-1,0-1 1,0 1-1,-1 0 1,1 0-1,-1 0 1,1-1-1,-1 1 1,0 0 0,1 0-1,-1 0 1,0 0-1,0 0 1,-1 1-1,1-1 1,0 0-1,-1 0 1,1 1-1,-1-1 1,1 1-1,-1-1 1,0 1-1,0 0 1,1-1-1,-1 1 1,0 0-1,0 0 1,0 1-1,0-1 1,-1 0 0,-1 0-1,-1 0-11,1 1-1,0-1 0,-1 1 1,1 0-1,0 0 1,-1 1-1,1-1 1,0 1-1,-1 0 1,1 0-1,0 1 0,0-1 1,0 1-1,0 0 1,-7 4-1,-1 3-56,-1 1 1,2 0-1,-1 1 0,2 1 0,-1 0 1,2 0-1,-1 1 0,2 0 0,0 0 1,-9 21-1,7-12-34,2 0 0,0 0 0,1 1 0,2-1 0,0 1-1,-2 32 1,7-48-130,0 0-1,0-1 0,0 1 0,1 0 0,0 0 0,0-1 0,0 1 0,6 12 0,-6-17 11,0 1 0,0-1 0,0 0 0,1 0-1,-1 0 1,1 0 0,0 0 0,-1 0 0,1 0 0,0 0 0,0-1-1,0 1 1,0-1 0,1 1 0,-1-1 0,0 0 0,1 0 0,-1 0-1,1 0 1,-1 0 0,1-1 0,-1 1 0,1-1 0,-1 0 0,1 1-1,3-1 1,4-2-101,1 1 0,0-1 0,0-1 0,-1 0 0,0-1 0,20-9 0,24-14-773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123 336 17836,'1'-1'66,"-1"1"1,0-1 0,0 1-1,0-1 1,0 0 0,0 1-1,-1-1 1,1 1 0,0-1-1,0 1 1,0-1-1,0 1 1,0-1 0,-1 1-1,1-1 1,0 1 0,-1-1-1,1 1 1,0 0-1,-1-1 1,1 1 0,0-1-1,-1 1 1,1 0 0,-1-1-1,1 1 1,0 0 0,-1 0-1,1-1 1,-1 1-1,1 0 1,-1 0 0,1 0-1,-1-1 1,1 1 0,-1 0-1,0 0 1,1 0-1,-1 0 1,1 0 0,-1 0-1,1 0 1,-1 0 0,1 0-1,-1 1 1,1-1 0,-1 0-1,1 0 1,-1 0-1,1 1 1,-1-1 0,0 0-1,-2 2 164,0-1 0,0 1-1,-1 0 1,1-1 0,1 1 0,-1 1-1,-4 3 1,-2 4-64,1 0-1,1 0 1,0 1 0,0 0-1,1 1 1,1-1 0,0 1-1,0 0 1,1 0 0,1 1-1,0-1 1,1 1 0,0 0-1,1 0 1,0-1 0,1 1-1,3 23 1,-3-33-172,1 0 0,-1 0 1,1 0-1,0 0 0,0 0 0,0 0 1,1-1-1,-1 1 0,1 0 0,-1-1 1,1 1-1,0-1 0,0 0 0,0 0 1,0 1-1,0-1 0,1-1 0,3 4 1,-4-4-1,1 0 1,0 0 0,0 0 0,-1-1-1,1 1 1,0-1 0,0 1 0,0-1-1,0 0 1,0 0 0,-1 0-1,1-1 1,0 1 0,0-1 0,0 1-1,0-1 1,-1 0 0,1 0-1,4-3 1,4-2-6,0 0-1,-1 0 0,0-2 1,-1 1-1,1-1 1,-1-1-1,-1 1 1,10-13-1,55-86 12,-43 59-9,-29 47 6,-1 0-1,0 1 1,1-1 0,-1 0 0,1 1 0,-1-1 0,1 0-1,-1 1 1,1-1 0,-1 1 0,1-1 0,-1 1-1,1-1 1,0 1 0,-1-1 0,1 1 0,0 0-1,-1-1 1,1 1 0,1-1 0,-2 2 1,1-1 0,-1 1-1,0-1 1,1 0 0,-1 1 0,0-1 0,1 1-1,-1-1 1,0 0 0,0 1 0,1-1 0,-1 1-1,0-1 1,0 1 0,0-1 0,0 1 0,0-1-1,0 1 1,1-1 0,-1 1 0,-1 0 0,1 0 0,-2 43-65,1-36 53,0 4-4,-2 11 3,2-1-1,0 0 1,1 0-1,5 28 0,-5-49 14,0 1 0,0-1 0,0 1 0,1-1 0,-1 1-1,0-1 1,1 1 0,-1-1 0,1 1 0,0-1 0,-1 0-1,1 1 1,0-1 0,0 0 0,0 0 0,0 1-1,0-1 1,0 0 0,0 0 0,0 0 0,0 0 0,1 0-1,-1-1 1,0 1 0,1 0 0,-1 0 0,0-1 0,1 1-1,-1-1 1,1 1 0,-1-1 0,1 0 0,-1 0-1,1 0 1,-1 1 0,1-1 0,-1-1 0,1 1 0,-1 0-1,1 0 1,0 0 0,-1-1 0,0 1 0,1-1 0,-1 1-1,1-1 1,1-1 0,7-3-62,0 0-1,0-1 1,-1-1-1,1 1 1,8-10 0,23-20-48,-3-2 1,-1-1 0,-1-2-1,-3-1 1,-1-2 0,-3-1-1,-1-1 1,-3-2-1,24-59 1,-45 96 224,0-1 1,-1 1-1,0-1 1,1-20-1,-4 32-98,0-1 1,0 0-1,0 0 1,0 0 0,0 1-1,0-1 1,0 0-1,0 0 1,0 1-1,0-1 1,-1 0-1,1 0 1,0 1-1,-1-1 1,1 0-1,0 1 1,-2-2-1,2 2-6,0-1 1,-1 1-1,1 0 0,-1 0 0,1 0 0,0 0 1,-1-1-1,1 1 0,-1 0 0,1 0 0,0 0 0,-1 0 1,1 0-1,-1 0 0,1 0 0,-1 0 0,1 0 1,0 0-1,-1 1 0,1-1 0,-1 0 0,0 0 0,-21 17 212,-1 8-139,1 2 0,1 1 1,1 1-1,1 0 0,2 2 1,1 0-1,-19 50 1,30-65-34,0 0 1,1 0 0,0 1 0,1-1 0,1 1-1,0 28 1,2-38-122,0-1 1,1 0-1,0 0 0,0 0 0,0 0 0,1 0 1,0 0-1,0-1 0,0 1 0,1 0 0,-1-1 1,2 0-1,-1 0 0,0 0 0,1 0 0,0 0 1,0-1-1,0 1 0,1-1 0,0 0 0,8 5 1,-9-7 25,0 0 0,0 0 0,0 0 0,1-1 0,-1 1 1,0-1-1,1 0 0,0 0 0,-1-1 0,1 0 0,-1 1 0,1-1 1,0-1-1,-1 1 0,5-2 0,34-7-466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47 18012,'0'-2'167,"-1"0"1,1 0-1,0-1 0,-1 1 1,0 0-1,1 0 1,-1 0-1,0 0 0,0 0 1,0 1-1,0-1 0,0 0 1,0 0-1,-1 1 1,1-1-1,-1 1 0,1-1 1,-1 1-1,0-1 1,1 1-1,-1 0 0,0 0 1,0 0-1,0 0 0,0 0 1,0 0-1,0 1 1,0-1-1,0 0 0,0 1 1,0 0-1,0 0 1,0-1-1,0 1 0,-1 0 1,1 1-1,0-1 0,0 0 1,0 1-1,0-1 1,0 1-1,-3 1 0,-5 1 55,1 1 0,-1 0-1,1 0 1,0 1 0,0 1-1,-12 9 1,-47 44 48,46-39-241,1 2-1,-19 27 0,32-39-13,1 0 0,0 0 0,1 1 0,0 0 0,1 0 0,0 1 0,-5 22 0,9-32-11,1 0-1,-1 1 1,1-1-1,0 1 1,0-1-1,0 1 0,0-1 1,0 1-1,1-1 1,-1 1-1,2 4 1,-1-6-6,-1 0 0,1 0 0,0 0 1,0 1-1,0-1 0,0 0 0,0 0 0,0-1 1,0 1-1,0 0 0,0 0 0,0 0 1,0-1-1,1 1 0,-1-1 0,0 1 1,0-1-1,1 1 0,-1-1 0,0 0 0,1 1 1,-1-1-1,3 0 0,5 0-105,0-1-1,1 1 1,-1-1-1,0-1 1,0 0-1,0 0 1,-1-1-1,13-5 1,67-37-1677,-47 21 974,71-56 1,-70 45 29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56 15747,'-5'6'417,"0"1"-1,1-1 0,0 1 0,0 0 1,0 0-1,1 0 0,0 0 0,1 1 0,-1-1 1,1 1-1,1 0 0,0 0 0,0-1 1,0 1-1,1 0 0,0 0 0,1 0 0,1 8 1,-2-15-397,0 0 1,1 0 0,-1 0-1,1 0 1,-1 0-1,1 0 1,0-1 0,-1 1-1,1 0 1,0 0-1,0-1 1,-1 1 0,1 0-1,0-1 1,0 1-1,0-1 1,0 1 0,0-1-1,0 0 1,0 1-1,0-1 1,0 0-1,0 0 1,0 1 0,0-1-1,0 0 1,0 0-1,0 0 1,0 0 0,0 0-1,0 0 1,0-1-1,0 1 1,0 0 0,0-1-1,0 1 1,0 0-1,0-1 1,6-2 7,-1 1 0,1-1 0,-1 0 0,9-7 0,10-10 11,0-1 0,-2-1 0,40-48 0,-12 12 449,-51 58-475,0-1 0,0 1 0,0 0 0,0 0 0,0 0 0,0-1 0,0 1 0,0 0 0,0 0 0,1 0 0,-1-1 0,0 1 0,0 0 0,0 0 0,0 0 0,1 0 1,-1 0-1,0 0 0,0-1 0,0 1 0,0 0 0,1 0 0,-1 0 0,0 0 0,0 0 0,1 0 0,-1 0 0,0 0 0,0 0 0,0 0 0,1 0 0,-1 0 0,0 0 0,0 0 0,0 0 0,1 0 0,-1 0 0,0 0 1,0 0-1,0 0 0,1 0 0,-1 0 0,0 1 0,1-1 0,-1 13 343,-9 26 33,8-32-269,-3 5-49,2-1 0,0 1 0,0 0-1,1 0 1,1 0 0,0-1 0,2 22 0,-2-32-81,0 0 1,0 1-1,1-1 1,-1 0 0,0 0-1,1 0 1,-1 0-1,0 0 1,1 0-1,-1 0 1,1 0-1,0 0 1,-1 0-1,1 0 1,0 0-1,0 0 1,-1 0 0,1-1-1,0 1 1,0 0-1,0-1 1,0 1-1,0 0 1,0-1-1,0 1 1,0-1-1,0 0 1,0 1 0,0-1-1,0 0 1,1 0-1,-1 1 1,0-1-1,0 0 1,0 0-1,0 0 1,0-1-1,1 1 1,-1 0-1,0 0 1,0 0 0,1-1-1,20-10-159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0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21461,'-34'136'4179,"-11"51"-2799,39-159-1293,3-11-47,-1 0 0,2-1 0,0 1 0,1 0 0,1 0 0,3 27 0,3-30-600,-5-13 517,-1-1-1,0 0 0,0 0 0,1 0 0,-1 0 1,0 1-1,0-1 0,1 0 0,-1 0 1,0 0-1,1 0 0,-1 0 0,0 0 0,1 0 1,-1 0-1,0 0 0,1 0 0,-1 0 1,0 0-1,1 0 0,-1 0 0,0 0 0,0 0 1,1 0-1,-1 0 0,1-1 0,17-16-2165,-14 11 2058,9-6-545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105 390 20292,'1'0'144,"0"-1"-1,-1 0 0,1 0 0,0 0 0,0 0 0,-1 0 1,1 0-1,0 0 0,-1 0 0,1 0 0,-1 0 0,1 0 1,-1 0-1,0 0 0,1 0 0,-1-1 0,0 1 0,0-2 1,0 2-43,0 0 0,0 0-1,-1 1 1,1-1 0,0 0 0,-1 1 0,1-1 0,-1 0 0,1 1 0,0-1 0,-1 0 0,0 1 0,1-1 0,-1 1 0,1-1 0,-1 1-1,0-1 1,1 1 0,-1-1 0,0 1 0,0-1 0,-1 0 7,-1 1-1,1-1 1,0 0 0,0 1-1,-1-1 1,1 1-1,0 0 1,-1 0 0,1 0-1,0 0 1,-1 0 0,1 0-1,0 1 1,0-1-1,-1 1 1,1 0 0,0-1-1,-3 3 1,0 0-99,1 1 0,-1 0 0,1 0 0,0 0-1,0 0 1,0 1 0,1-1 0,0 1 0,0 0 0,0 0 0,0 0 0,1 1 0,0-1 0,0 1 0,0-1 0,1 1 0,-1 0-1,2-1 1,-1 1 0,1 0 0,0 9 0,0-12-33,0 1 1,0-1-1,0 0 0,1 0 1,-1 0-1,1 0 0,0 0 0,0 0 1,0 0-1,0 0 0,1 0 0,-1-1 1,1 1-1,0 0 0,-1-1 1,1 1-1,1-1 0,-1 0 0,0 0 1,0 0-1,1 0 0,-1 0 1,1 0-1,0 0 0,-1-1 0,1 1 1,0-1-1,0 0 0,0 0 1,0 0-1,0 0 0,0-1 0,0 1 1,0-1-1,0 0 0,1 0 0,-1 0 1,0 0-1,0 0 0,5-2 1,3 0-30,0-1 0,-1-1 0,0 1 0,1-2 0,-1 1 0,-1-1 0,1-1 0,-1 0 0,0 0 0,0-1-1,-1 0 1,13-13 0,-6 4-37,0-1 0,-2-1 0,1 0 0,-2-1 0,11-22 0,-22 40 80,6-13-327,-8 18-45,-4 15 171,2-5 135,0 0 0,1 0-1,1 0 1,0 0 0,2 22 0,-1-33 78,0 0-1,1 0 1,0 0 0,-1 0-1,1 0 1,0 0 0,1 0-1,-1-1 1,0 1-1,1 0 1,0-1 0,-1 1-1,5 3 1,-4-4 8,0-1 0,0 0 0,0 0 0,0 1 0,0-1-1,1 0 1,-1-1 0,0 1 0,1 0 0,-1-1 0,0 1 0,1-1 0,-1 0-1,1 0 1,-1 0 0,1 0 0,-1 0 0,1 0 0,3-2 0,4 0 18,0-1-1,-1-1 1,1 0 0,-1 0 0,0-1 0,-1 0-1,1 0 1,-1-1 0,0 0 0,0-1-1,-1 0 1,12-12 0,1-6 57,0 0 0,26-46 0,-24 35-85,-2-1 1,-2-1-1,-1 0 1,-3-1-1,17-66 1,-29 89-59,-3 16 56,1 0 1,0 0-1,0-1 1,0 1-1,0 0 1,0 0-1,0 0 1,0 0-1,-1 0 1,1 0-1,0 0 1,0 0 0,0 0-1,0 0 1,0 0-1,0 0 1,-1 0-1,1 0 1,0 0-1,0 0 1,0 0-1,0 0 1,0 0-1,0 0 1,-1 1-1,1-1 1,0 0 0,0 0-1,0 0 1,0 0-1,0 0 1,0 0-1,0 0 1,0 0-1,0 0 1,-1 1-1,1-1 1,0 0-1,0 0 1,0 0 0,0 0-1,0 0 1,0 0-1,0 0 1,0 1-1,0-1 1,0 0-1,0 0 1,0 0-1,0 0 1,0 1-1,-15 32-99,-5 24 275,2 0 1,3 2 0,3 0-1,-9 112 1,20-159-98,1 0 0,1 0-1,0 1 1,5 19 0,-6-30-63,1 0-1,0 0 1,-1 0-1,1 0 1,0 0 0,0 0-1,0 0 1,1 0-1,-1 0 1,0-1-1,1 1 1,-1 0 0,1-1-1,1 2 1,-1-2-13,-1 0 1,0-1 0,1 1-1,-1-1 1,1 0-1,-1 1 1,1-1 0,-1 0-1,0 0 1,1 0-1,-1 0 1,1 0 0,-1 0-1,1-1 1,-1 1 0,1 0-1,-1-1 1,0 1-1,1-1 1,-1 1 0,0-1-1,0 0 1,1 0 0,0 0-1,3-3-5,0 0 0,0 0 0,-1-1 0,1 1 0,-1-1 0,-1 0 0,1 0 0,-1 0 0,1-1 0,-1 1 1,-1-1-1,4-8 0,1-6 42,-1 0 0,5-28 0,-9 40-10,0 0 1,-1-1-1,-1 1 1,1-1-1,-2-9 1,2 26 89,-2-3-118,1 0 0,1 0 0,-1 0 0,1 0 0,1 8 0,0-9-1,-1 0 0,1 0 0,0 0 0,0 0-1,0 0 1,0 0 0,1-1 0,0 1 0,0-1 0,0 0-1,0 1 1,0-1 0,1-1 0,-1 1 0,1 0 0,-1-1-1,5 2 1,-2-1 10,-1-2-1,1 1 1,0 0-1,-1-1 1,1 0-1,0 0 1,0-1-1,-1 0 1,1 0-1,0 0 1,0-1-1,10-2 1,-3 0 5,1-1 0,-1 0 1,0-1-1,0-1 0,12-7 1,59-41 15,-49 30-97,-34 23 59,0 0-1,0 0 1,1 0 0,-1 0-1,0 0 1,1 0 0,-1 1-1,1-1 1,-1 1 0,0-1-1,1 1 1,0 0 0,-1-1-1,1 1 1,-1 0 0,1 0-1,-1 0 1,3 0 0,-3 1 6,0 0 1,-1 0-1,1-1 1,0 1 0,0 0-1,-1 0 1,1 0-1,-1 0 1,1 0 0,-1 0-1,1 0 1,-1 1-1,0-1 1,1 0 0,-1 0-1,0 0 1,0 0-1,0 0 1,0 1 0,0-1-1,0 0 1,0 0-1,0 0 1,-1 2 0,-1 28 57,-2 61 296,4-83-311,1-1 0,0 1 1,0-1-1,1 1 0,0-1 1,0 0-1,1 1 0,4 8 1,-6-16-83,-1 0 0,1 1 0,-1-1 1,1 0-1,0 0 0,0 0 0,-1 0 0,1 1 1,0-1-1,0 0 0,0 0 0,0-1 1,0 1-1,0 0 0,1 0 0,-1 0 0,0-1 1,0 1-1,0 0 0,1-1 0,-1 0 0,0 1 1,1-1-1,-1 0 0,0 1 0,1-1 0,-1 0 1,1 0-1,-1 0 0,0 0 0,1 0 1,-1-1-1,0 1 0,1 0 0,-1-1 0,0 1 1,1 0-1,-1-1 0,0 0 0,1 1 0,-1-1 1,0 0-1,0 0 0,0 1 0,1-2 0,3-3-293,0 1 0,0-1-1,-1 0 1,0 0-1,0 0 1,0-1-1,0 0 1,4-10-1,10-36-507,-1-10-307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17796,'-14'22'1728,"5"5"-1152,1-1-344,7 2 376,1-1-632,12-5 265,5-4-233,7-1-297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16227,'-4'7'635,"1"0"-1,0 1 0,1-1 0,-1 1 0,1 0 0,-2 15 0,-1 5 666,-10 19 910,11-38-1734,0 0-1,1 1 0,0 0 1,1 0-1,0 0 1,0 0-1,1 17 0,1-26-468,-1 0-1,1-1 0,1 1 1,-1 0-1,0 0 0,0-1 1,0 1-1,0 0 0,0-1 1,1 1-1,-1 0 0,0-1 1,1 1-1,-1 0 0,0-1 1,1 1-1,-1 0 0,1-1 1,-1 1-1,1-1 0,-1 1 1,1-1-1,0 1 1,-1-1-1,1 0 0,-1 1 1,1-1-1,0 0 0,-1 1 1,1-1-1,0 0 0,0 0 1,-1 0-1,1 0 0,0 1 1,-1-1-1,1 0 0,0 0 1,0 0-1,-1 0 0,1-1 1,0 1-1,0 0 0,-1 0 1,1 0-1,0-1 0,-1 1 1,1 0-1,0-1 0,-1 1 1,2-1-1,5-2 3,0-1-1,0 0 1,11-9-1,-12 9 19,27-21 10,-22 15-38,1 1-1,0 0 0,0 1 1,1 1-1,0 0 0,1 0 1,26-8-1,-39 14-3,1 1 1,-1 0-1,1-1 1,-1 1-1,1 0 0,-1 0 1,1 0-1,-1 0 1,1 0-1,-1 0 0,1 0 1,-1 1-1,0-1 0,1 1 1,-1-1-1,1 1 1,-1-1-1,0 1 0,1 0 1,-1 0-1,0-1 1,0 1-1,1 0 0,-1 0 1,0 0-1,0 0 1,0 1-1,1 1 0,1 2-10,-1 1 0,0-1-1,0 1 1,-1-1 0,0 1 0,1 7-1,-1-7 6,0 0-1,0-1 0,1 1 0,0 0 0,3 6 1,-5-11 0,1 0 1,0 0-1,0 0 0,0 0 1,0 0-1,0 0 1,0 0-1,0-1 1,0 1-1,0 0 1,0-1-1,0 1 0,0 0 1,1-1-1,-1 0 1,0 1-1,0-1 1,1 0-1,-1 0 1,0 1-1,1-1 0,-1 0 1,0 0-1,1 0 1,-1-1-1,2 1 1,38-11-729,-28 6 337,10-2-296,14-4-2941,50-22 1,-73 25 2645,0-1-100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0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285 533 15315,'3'1'63,"0"0"-1,-1 0 0,1 0 0,0 0 1,0-1-1,0 1 0,0-1 1,0 0-1,-1 0 0,1 0 1,0 0-1,0 0 0,0-1 1,0 1-1,0-1 0,0 0 0,0 1 1,2-3-1,11-1 61,481-69 620,-43 8-700,4-29 237,433-76 313,60 53-518,-728 108-73,-185 9-2,-1 2-1,0 2 1,71 17 0,-99-19 0,0 1 0,-1 0-1,1 0 1,-1 1 0,1 0-1,10 8 1,-16-10 1,0 1-1,0-1 1,-1 1-1,1 0 1,-1 0-1,1 0 1,-1 0 0,0 0-1,0 1 1,0-1-1,0 1 1,-1-1-1,1 1 1,-1 0 0,0-1-1,0 1 1,0 6-1,5 51 39,13 83 8,13-1-33,-13-62 9,-3-1-1,8 118 0,-24-115 77,-14 121 0,-29 78 202,34-231-245,-21 188 174,30-239-228,0 0 0,0 1 0,0-1-1,0 0 1,0 0 0,0 1-1,0-1 1,0 0 0,0 0 0,0 0-1,0 0 1,-1 1 0,1-1-1,0 0 1,0 0 0,0 0-1,0 0 1,0 1 0,-1-1 0,1 0-1,0 0 1,0 0 0,0 0-1,-1 0 1,1 0 0,0 0 0,0 0-1,0 0 1,-1 0 0,1 0-1,0 1 1,0-1 0,0 0-1,-1 0 1,1 0 0,0-1 0,0 1-1,0 0 1,-1 0 0,-11-3 36,2 0-10,5 3-23,1 1 0,-1-1 0,1 1 0,-1 0 0,1 0 0,0 0 0,-1 1 0,1 0 0,0-1 0,-5 5 1,-42 28 6,32-21-9,-12 8-10,-1-1 1,0-1-1,-2-2 1,0-1-1,-1-2 1,-66 18-1,-325 41-18,165-34 34,75-6 12,-366 60 53,-5-38-18,-161-46 23,90-3-766,278 6-45,299-9 496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15539,'0'4'444,"0"0"-1,0-1 0,0 1 0,-1-1 0,1 1 1,-1-1-1,0 1 0,0-1 0,0 1 1,-2 4-1,-4 18 1391,5-15-1579,2 1-1,0 0 1,0-1 0,1 1 0,0 0 0,1-1 0,1 1-1,0-1 1,6 17 0,5 4-677,34 55 0,-33-62 49,-1 0-1,-1 1 1,16 46-1,-27-66 399,-1 0-1,0 0 0,0 0 0,0 0 0,-1 0 0,0 0 0,-1 0 1,1 0-1,-1 0 0,0-1 0,-3 12 0,3-15 31,0 0 1,0 0-1,0-1 0,0 1 0,0 0 0,0-1 1,0 1-1,0-1 0,-1 1 0,1-1 1,0 1-1,-1-1 0,0 0 0,1 0 1,-1 0-1,-2 2 0,1-3 35,1 1 1,0-1-1,-1 1 1,1-1-1,-1 0 1,1 0-1,-1 0 1,1 0-1,-1 0 0,1 0 1,-1-1-1,1 1 1,-1-1-1,1 0 1,0 0-1,-4-2 0,-1 0 126,0-2-1,0 1 1,0-1-1,1 0 1,0 0 0,0 0-1,0-1 1,1 0-1,-8-11 1,0-1 258,2-1 1,-13-26 0,19 36-379,2 0 0,-1 0 0,1 0 1,1 0-1,-4-18 0,6 23-96,0 1 0,0 0 0,0-1 0,0 1 0,0-1 1,1 1-1,-1-1 0,1 1 0,0-1 0,0 1 0,0 0 0,1 0 0,-1 0 0,1-1 0,0 1 0,0 1 0,0-1 0,0 0 1,3-3-1,9-5-199,0 0 1,1 1-1,-1 0 1,2 2-1,-1 0 1,26-10-1,17-3-77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54 16620,'1'-2'322,"1"1"1,0-1 0,-1 1 0,1-1-1,-1 0 1,0 1 0,0-1 0,1 0 0,-1 0-1,0 0 1,-1 0 0,2-3 0,-2 4-210,0 0 1,0 0-1,0 0 1,0 0-1,0 0 1,0 0-1,0 0 1,0 1-1,0-1 1,-1 0-1,1 0 1,0 0-1,-1 0 1,1 1-1,-1-1 1,1 0-1,-1 0 1,1 1-1,-1-1 1,1 0-1,-1 1 1,0-1-1,0 0 1,1 1-1,-1-1 1,0 1-1,0-1 0,1 1 1,-1 0-1,0-1 1,0 1-1,0 0 1,0 0-1,0-1 1,-4 0 61,0 0 0,0 0 0,0 1 0,0-1 0,0 1 1,0 1-1,0-1 0,0 0 0,0 1 0,0 0 0,0 0 0,0 1 0,0-1 0,0 1 0,1 0 1,-1 1-1,1-1 0,0 1 0,-1-1 0,1 1 0,-4 4 0,-5 5-111,0 0 0,0 1 1,1 0-1,-17 25 0,16-18-46,0 0 0,2 1 1,0 1-1,1 0 0,-12 45 0,18-54-20,1 0-1,0 0 1,1 0-1,1 1 1,0-1 0,1 1-1,0-1 1,1 0-1,1 1 1,0-1-1,1 0 1,5 15-1,-6-22-6,1-1 0,1 1 0,-1-1 0,1 0 0,-1 0 0,2 0 0,-1-1 0,0 0 0,1 1 0,0-1 0,0-1 0,0 1 0,0-1 0,1 0 0,-1 0 0,1 0 0,0-1 0,0 0 0,0 0 0,0-1 0,0 1 0,0-1 0,0-1 0,1 1 0,11-1 0,-11 0 8,1 0 0,-1-1 0,1 0 0,-1 0 0,0 0 0,1-1 0,-1 0 0,0-1 0,0 0 0,0 0 1,0 0-1,-1-1 0,1 0 0,-1 0 0,0 0 0,0-1 0,-1 0 0,1 0 0,-1-1 0,0 1 0,5-9 0,-9 12 6,0 1 0,0-1 0,0 1 0,-1-1 0,1 1 0,0-1 0,-1 0 0,1 1 0,-1-1 0,0 0 0,0 0 0,0 1 0,0-1 0,0 0 0,0 0 0,0 1 0,0-1 0,-1 0 0,1 1 0,0-1 0,-1 0 0,0-1 0,0 2-2,0 0 1,0 0-1,0 0 1,0 0-1,0 0 1,-1 0-1,1 0 1,0 0-1,0 1 1,-1-1-1,1 0 1,0 1-1,-1-1 1,1 1-1,0 0 1,-1-1-1,1 1 1,-1 0-1,1 0 1,0 0-1,-1 0 1,1 0-1,-1 0 1,1 0-1,-1 0 1,1 1-1,-3 0 1,-1 0-1,0 1 1,0 0 0,0 0-1,0 1 1,0-1 0,0 1-1,-8 7 1,11-9-7,0 1-1,0 0 1,0 0 0,0 0-1,0 0 1,0 0 0,0 0-1,1 0 1,-1 1 0,1-1-1,0 1 1,0-1 0,0 1-1,0-1 1,0 1 0,0 0-1,0 4 1,1-6-1,0 0-1,0 0 1,1 0 0,-1 0-1,0-1 1,0 1 0,1 0 0,-1 0-1,0 0 1,1 0 0,-1-1-1,1 1 1,-1 0 0,1 0 0,0-1-1,-1 1 1,1 0 0,0-1 0,-1 1-1,1-1 1,0 1 0,0-1-1,-1 1 1,1-1 0,0 0 0,0 1-1,0-1 1,0 0 0,0 0-1,0 1 1,-1-1 0,1 0 0,0 0-1,0 0 1,0 0 0,0 0-1,0 0 1,0 0 0,0-1 0,1 1-1,6-1-27,-1-1-1,1 1 1,12-5-1,0-3-40,1 0-1,-2-1 1,27-19-1,-27 17 10,1 0-1,0 1 1,24-9-1,-42 19 58,-1 1 0,1-1 0,-1 1 0,1-1 0,0 1 0,-1-1-1,1 1 1,-1 0 0,1 0 0,0 0 0,-1 0 0,1 0 0,-1 0-1,1 0 1,0 1 0,-1-1 0,1 1 0,-1-1 0,1 1 0,1 0-1,-2 0 4,0 1 0,0-1-1,0 0 1,0 1 0,0-1-1,0 0 1,0 1-1,0 0 1,-1-1 0,1 1-1,-1-1 1,1 1-1,-1 0 1,1-1 0,-1 1-1,0 0 1,0-1-1,0 4 1,-1 17-180,-6 42 0,4-41-161,-1 31 0,4-54 343,0 0-1,0 0 0,0 0 1,0 0-1,1 0 1,-1-1-1,0 1 0,0 0 1,0 0-1,0 0 0,1 0 1,-1 0-1,0 0 0,0 0 1,0 0-1,0 0 0,1 0 1,-1 0-1,0 0 0,0 0 1,0 0-1,1 0 1,-1 0-1,0 0 0,0 0 1,0 0-1,0 0 0,1 0 1,-1 0-1,0 0 0,0 0 1,0 0-1,0 0 0,1 0 1,-1 1-1,0-1 0,0 0 1,0 0-1,0 0 1,0 0-1,1 0 0,-1 0 1,0 1-1,0-1 0,0 0 1,0 0-1,0 0 0,0 0 1,0 1-1,0-1 0,0 0 1,0 0-1,0 0 0,0 1 1,0-1-1,0 0 1,0 0-1,0 0 0,0 0 1,0 1-1,0-1 0,0 0 1,0 0-1,0 0 0,0 1 1,0-1-1,11-8-198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19492,'-11'41'1961,"2"5"-1265,1-1-296,5-1 968,2 0-368,4-8-712,1-4-512,7-9-904,-2-8 976,0-6-216,-1-4-176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17540,'0'-2'118,"1"0"0,-1 0 0,0 0 0,1 0 0,0 0 0,-1 0 0,1 0 0,0 0 0,0 0 0,0 0 0,0 1 0,0-1 0,1 0 1,-1 1-1,0-1 0,1 1 0,-1 0 0,1-1 0,-1 1 0,1 0 0,0 0 0,0 0 0,0 0 0,-1 0 0,1 0 0,0 1 0,0-1 0,0 1 0,0-1 0,0 1 0,2-1 1,10-1 383,-1 0 0,1 1 1,20 1-1,-31 0-368,38 2 278,0 1 0,0 2 0,73 18 0,-93-17-412,-1 0 1,0 1-1,-1 2 1,0 0-1,0 0 1,-1 2-1,0 1 0,-1 0 1,22 20-1,-32-26 42,-1 1-1,0 1 0,0-1 1,0 1-1,-1 0 0,0 1 1,-1-1-1,0 1 0,0 0 0,-1 0 1,0 0-1,-1 0 0,0 0 1,0 1-1,-1-1 0,0 1 1,0 0-1,-1-1 0,-1 1 1,0-1-1,0 1 0,-1-1 0,0 1 1,0-1-1,-1 0 0,0 0 1,-1 0-1,0 0 0,-1-1 1,1 0-1,-1 1 0,-1-2 1,0 1-1,0-1 0,0 0 0,-1 0 1,-9 7-1,5-5 122,-1-1 1,0 0-1,0-1 1,-1 0-1,0-1 1,0 0-1,-1-1 1,1-1-1,-1 0 0,-18 3 1,22-6-218,0 0 0,0 0 0,0-1 0,0 0 0,-1-1 0,1 0 0,0 0 0,0-1 0,0 0 0,0-1 0,1 0 0,-1-1 0,1 0 0,0-1 0,-10-6 0,14 8-102,1-1 1,0 1-1,0-1 1,0-1-1,0 1 0,1 0 1,-1-1-1,1 0 1,1 0-1,-1 0 1,0 0-1,1 0 1,0 0-1,1-1 1,-1 1-1,1-1 1,0 1-1,0-1 1,1 1-1,-1-1 1,1 0-1,1-6 1,6-45-904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19964,'3'27'1865,"1"13"-1297,-2 4-256,-1 10 1128,-1 3-600,2 1-544,-2-2-176,0-11-376,-2-8-296,1-14-528,-1-8 144,-4-15 616,0 0-272,-2-15-137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15699,'14'-14'873,"0"0"-1,1 1 0,1 1 0,0 1 0,1 0 0,0 1 1,0 1-1,25-10 0,-27 14-648,-1 0 1,1 1-1,0 0 0,0 1 0,1 1 1,-1 0-1,0 1 0,1 1 0,-1 0 1,1 2-1,15 2 0,-26-3-209,-1 0 0,1 0 0,-1 0 1,0 1-1,1-1 0,-1 1 0,0 0 0,0 1 0,0-1 0,0 1 0,0 0 0,-1-1 0,1 2 0,-1-1 0,0 0 0,0 1 0,0-1 0,0 1 0,-1 0 1,3 5-1,-3-4 17,0-1 0,-1 1 1,0 0-1,0 1 0,-1-1 1,1 0-1,-1 0 0,0 0 1,0 0-1,-1 0 0,1 0 1,-1 0-1,0 0 0,-1 0 1,1 0-1,-1 0 0,0 0 1,-3 5-1,-3 4 31,0 0-1,-1 0 1,0-1-1,-1 0 1,-1-1 0,0 0-1,0 0 1,-1-2-1,-1 1 1,0-1-1,0-1 1,-26 13 0,36-20-109,0-1 0,1 0 1,-1 0-1,0-1 1,0 1-1,0 0 0,0-1 1,1 0-1,-1 1 1,0-1-1,0-1 0,0 1 1,0 0-1,0-1 1,0 1-1,-4-2 0,6 1 26,-1 0 0,1 0-1,-1 0 1,1-1 0,-1 1-1,1 0 1,0-1 0,-1 1-1,1-1 1,0 1 0,0-1-1,0 0 1,0 1 0,0-1-1,1 0 1,-1 0 0,0 1-1,1-1 1,0 0-1,-1 0 1,1 0 0,0 0-1,0 0 1,0 0 0,0-2-1,2-28-421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11 135 17436,'-10'1'2758,"16"-9"-1006,21-10-169,-18 14-1433,1 1 0,0 0-1,0 1 1,1 0 0,-1 0 0,20 0 0,-27 2-149,-1 0 0,1 0 0,-1 0 0,1 0 1,-1 0-1,1 1 0,-1-1 0,1 1 0,-1 0 0,0 0 1,0 0-1,1 0 0,-1 0 0,0 0 0,0 1 0,0-1 1,0 1-1,0-1 0,0 1 0,-1 0 0,1-1 0,0 1 1,-1 0-1,1 0 0,-1 0 0,0 1 0,0-1 0,0 0 1,0 0-1,0 1 0,0-1 0,-1 0 0,1 1 0,0 3 1,-1 5 3,-1-1 1,0 1 0,0-1-1,-1 1 1,0-1 0,-1 0-1,0 1 1,-1-1 0,-4 9-1,3-9 14,1 0 0,0 0 0,1 0 0,0 1 0,1-1 1,0 1-1,1 0 0,-1 16 0,2-26-16,0 0 0,0 0 0,1 0 1,-1 0-1,0 0 0,0 0 0,0-1 1,1 1-1,-1 0 0,0 0 1,1 0-1,-1 0 0,1 0 0,-1 0 1,1-1-1,0 1 0,-1 0 0,1 0 1,0-1-1,-1 1 0,1 0 0,0-1 1,0 1-1,0-1 0,-1 1 1,1-1-1,0 1 0,1-1 0,1 1 3,-1-1-1,0 0 1,1 0-1,-1 0 1,1 0 0,-1 0-1,1 0 1,-1-1-1,1 1 1,-1-1-1,3-1 1,7-2 15,-1-2 1,1 1-1,14-11 0,2-5 97,0-1-1,-2-1 1,31-34-1,-22 21 247,-35 36-353,0 0 0,0-1-1,1 1 1,-1 0 0,0 0 0,0-1 0,1 1 0,-1 0 0,0 0 0,1-1-1,-1 1 1,1 0 0,-1 0 0,0 0 0,1 0 0,-1 0 0,0 0 0,1-1-1,-1 1 1,1 0 0,-1 0 0,0 0 0,1 0 0,-1 0 0,1 1 0,-1-1-1,0 0 1,1 0 0,-1 0 0,0 0 0,1 0 0,-1 0 0,1 1 0,-1-1-1,0 0 1,1 0 0,-1 1 0,0-1 0,0 0 0,1 0 0,-1 1 0,0-1-1,0 0 1,1 1 0,-1-1 0,0 0 0,0 1 0,0-1 0,0 0 0,1 1-1,-1-1 1,0 1 0,0-1 0,0 0 0,0 1 0,8 31 151,-5-19-109,0 0-43,1-1 1,1 0-1,0 0 1,0 0-1,1 0 0,1-1 1,14 19-1,-19-27 6,1 0-1,-1 0 1,1-1-1,0 1 1,-1-1-1,1 1 1,1-1 0,-1 0-1,0 0 1,0 0-1,1-1 1,-1 1-1,1-1 1,0 0-1,-1 0 1,1 0 0,0 0-1,-1 0 1,1-1-1,0 0 1,0 0-1,0 0 1,-1 0 0,1-1-1,0 1 1,0-1-1,-1 0 1,1 0-1,0-1 1,6-2-1,-2-1 56,0 0-1,0 0 0,-1-1 0,0 0 0,0-1 0,0 1 0,-1-1 0,0-1 0,0 1 0,-1-1 0,6-9 0,-3 2 70,0-1 0,-1 0 1,-1 0-1,0 0 0,3-20 0,-8 32-112,0 0 2,1 0-1,-1 0 1,0-1 0,-1 1 0,1 0 0,-1-1-1,0 1 1,0-1 0,0 1 0,-1 0 0,0-1 0,1 1-1,-1 0 1,-3-7 0,4 11-28,0 0 0,0-1-1,-1 1 1,1 0 0,0-1 0,0 1-1,-1 0 1,1-1 0,0 1 0,0 0 0,-1-1-1,1 1 1,0 0 0,-1 0 0,1 0 0,0-1-1,-1 1 1,1 0 0,-1 0 0,1 0-1,0 0 1,-1 0 0,1 0 0,-1 0 0,1 0-1,0 0 1,-1 0 0,1 0 0,-1 0 0,1 0-1,-1 0 1,-9 10 56,-3 17 6,11-19-69,0 0 0,0 1 0,-1 15 0,6 1-9,-2-24 14,-1-1-1,0 1 1,1 0-1,-1 0 1,1-1 0,-1 1-1,0 0 1,1 0-1,0-1 1,-1 1 0,1-1-1,-1 1 1,1-1-1,0 1 1,-1-1 0,1 1-1,0-1 1,0 1 0,-1-1-1,1 0 1,0 1-1,1-1 1,0 0 0,-1 0 0,1 0 0,-1 0 0,1 0 1,-1 0-1,1-1 0,-1 1 0,0 0 0,1-1 0,-1 1 0,1-1 0,-1 0 0,0 1 0,1-1 1,-1 0-1,0 0 0,2-2 0,20-20 4,-18 17-5,36-45 1,36-58 0,-58 85-48,-19 23 45,0 1 0,1 0 0,-1-1 0,0 1 0,1 0 0,-1-1 0,0 1 0,1 0 0,-1 0 1,1-1-1,-1 1 0,0 0 0,1 0 0,-1 0 0,1 0 0,-1 0 0,1 0 0,-1 0 0,1 0 0,-1 0 0,1 0 0,0 0 0,-1 0 0,1 1 1,-1-1-1,0 1 0,1-1 0,-1 1 0,0-1 0,1 1 0,-1-1 1,0 1-1,0 0 0,1-1 0,-1 1 0,0-1 0,0 1 0,0 0 1,0-1-1,0 1 0,0-1 0,0 1 0,0 1 0,0 29-82,-8 52-1,5-54 65,0 0 1,2 39-1,1-67-5,0 0 0,0 0 0,0 1 0,0-1 0,0 0 0,1 0 0,-1 0 0,0 1 0,1-1 0,-1 0 0,0 0 0,1 0 0,-1 0-1,1 0 1,0 0 0,-1 0 0,2 1 0,-2-2-25,1 0 1,-1 0-1,1 0 0,-1 0 0,1 0 0,-1 0 0,1 0 0,-1 0 0,1-1 0,-1 1 0,1 0 0,-1 0 0,0 0 0,1-1 0,-1 1 1,1 0-1,-1-1 0,0 1 0,1 0 0,-1-1 0,0 1 0,0-1 0,1 1 0,-1 0 0,0-1 0,0 1 0,1-1 0,18-40-1523,-9 6 997,0-4-201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79 17364,'-1'7'625,"-1"0"0,1 1 0,0-1-1,0 1 1,1 7 0,-1 13 808,-7 41-298,-16 212 360,26-272-1237,3-16-154,5-17-41,-3-9-17,13-35-1,-19 66-48,0 1 1,0-1-1,0 1 0,0 0 1,1 0-1,-1 0 0,0 0 0,1 0 1,-1 0-1,1 0 0,-1 0 1,1 0-1,-1 1 0,1-1 0,-1 0 1,1 1-1,0 0 0,-1-1 1,1 1-1,0 0 0,0 0 0,-1 0 1,3 0-1,19-4-36,-7-3 20,0 0 1,-1-2-1,1 0 0,-2 0 0,1-1 1,24-23-1,-11 6 41,-1-2 0,23-32 0,-34 40 71,14-23 1,-27 37-53,1 1 0,-1-1 0,0 0 0,0 0 1,-1-1-1,1 1 0,-2 0 0,2-10 0,-3 16-30,0 0-1,1 0 0,-1 0 1,0 0-1,0 0 1,0 0-1,0 0 0,0 0 1,0 0-1,0 1 1,-1-1-1,1 0 1,0 0-1,0 0 0,-1 0 1,1 0-1,-1 0 1,1 1-1,-1-1 0,1 0 1,-1 0-1,1 1 1,-1-1-1,1 0 0,-1 1 1,-1-2-1,1 2 0,-1 0-1,1-1 1,0 1 0,0 0-1,-1 0 1,1 0-1,0 1 1,-1-1-1,1 0 1,0 0-1,0 1 1,0-1 0,-1 0-1,1 1 1,0 0-1,-2 0 1,-5 4 7,0 1 0,0-1 0,0 1-1,-7 8 1,0 2-23,0 1 0,2 0 0,0 1 0,0 0 0,2 1-1,0 1 1,-10 28 0,19-44 4,1 0-1,-1 0 1,1 0 0,0 0 0,1 0-1,-1 0 1,0 0 0,1 7 0,0-10-1,1 1 0,-1 0 1,1-1-1,-1 1 1,1 0-1,-1-1 0,1 1 1,0-1-1,0 1 1,-1-1-1,1 0 0,1 1 1,-1-1-1,0 0 1,0 1-1,0-1 0,0 0 1,1 0-1,-1 0 1,1 0-1,-1-1 0,1 1 1,1 1-1,18 7-51,33 9-1,-37-13-1,0 0 0,0 2-1,-1 0 1,19 10 0,-27-11 11,0-1 0,-1 1 1,1 0-1,-1 1 0,-1 0 1,1 0-1,-1 1 1,0-1-1,7 15 0,-11-19-49,0 0 0,-1 0 0,1 1 0,-1-1 0,0 1 0,0-1 0,0 1 0,0 0 0,-1-1-1,0 1 1,1 0 0,-1-1 0,-1 1 0,1 0 0,0-1 0,-1 1 0,0 0 0,0-1 0,0 1 0,0-1 0,0 1-1,-1-1 1,0 0 0,0 0 0,0 1 0,0-1 0,-4 4 0,4-5 48,0 0 1,0 0-1,0 0 1,0-1-1,0 1 0,0-1 1,-1 1-1,1-1 1,-1 0-1,1 0 0,-1 0 1,1 0-1,-1 0 1,1-1-1,-1 1 0,0-1 1,0 1-1,1-1 1,-1 0-1,-3-1 0,-27-12-556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1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18564,'0'-9'1792,"3"15"-1160,3-2-343,3 1 2151,1-5-1552,-1-12-280,-5-8-144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17212,'1'-10'969,"1"-2"929,0 21 89,15 128 410,2 46-2252,-12 62 787,-3-327 54,-4 75-956,1-38 34,-3-1 0,-12-83 0,9 114-174,5 21-92,7 28-132,-4-24 241,1 0 1,0 0 0,1 0-1,0-1 1,0 0 0,1 0 0,0 0-1,1-1 1,0 0 0,14 13-1,-17-18 81,-1 0 1,1 0-1,0-1 0,0 1 0,0-1 0,1 0 0,-1 0 1,0-1-1,1 1 0,-1-1 0,1 0 0,0 0 0,-1 0 1,1-1-1,0 0 0,-1 0 0,1 0 0,0 0 0,-1-1 1,1 0-1,-1 0 0,1 0 0,0 0 0,-1-1 0,0 1 0,8-5 1,2-3 72,0 0 0,-1-1 0,0-1 0,-1 0 0,0 0 0,-1-2 1,0 1-1,-1-1 0,0-1 0,-1 1 0,9-21 0,-8 15 12,-2 1 0,0-2-1,-1 1 1,-1-1 0,-1 0 0,-1 0-1,-1 0 1,2-35 0,-5 49-68,0 1 1,-1 0-1,0 0 1,0-1-1,0 1 1,-3-8-1,3 12-7,1 0 0,0 1 0,0-1 1,-1 0-1,1 0 0,-1 1 0,1-1 0,0 0 0,-1 1 0,1-1 0,-1 0 1,1 1-1,-1-1 0,0 1 0,1-1 0,-1 1 0,0-1 0,1 1 0,-1-1 1,0 1-1,0 0 0,1-1 0,-1 1 0,0 0 0,0 0 0,1-1 0,-1 1 1,0 0-1,0 0 0,0 0 0,0 0 0,1 0 0,-1 0 0,0 0 1,0 1-1,0-1 0,1 0 0,-1 0 0,0 1 0,0-1 0,1 0 0,-1 1 1,0-1-1,0 0 0,1 1 0,-1-1 0,1 1 0,-1 0 0,0-1 0,0 2 1,-3 2-12,-1 0 0,1 1-1,1 0 1,-1 0 0,0 0 0,1 0 0,-4 9 0,-16 45-54,16-40 45,-42 134 11,44-133 33,1 1 0,0-1 0,2 1 0,1 0 0,1 33 1,0-52-27,0 0 1,0 0 0,1 0 0,-1 1-1,0-1 1,1 0 0,0 0 0,0 0-1,-1 0 1,1 0 0,1 0 0,-1 0 0,0 0-1,0 0 1,1-1 0,2 4 0,-3-4-5,1 0 1,-1-1-1,1 1 1,-1 0-1,1-1 1,-1 1 0,1-1-1,0 1 1,-1-1-1,1 0 1,-1 0-1,1 1 1,0-1 0,-1 0-1,1-1 1,0 1-1,2-1 1,5-1-53,1-2-1,-1 1 1,1-2 0,-1 1-1,14-10 1,-16 10 20,2-2-24,3-1-44,-1 0-1,1 1 1,19-7 0,-29 12 95,1 0 1,-1 0 0,0 1 0,0-1 0,0 1 0,1-1 0,-1 1-1,0 0 1,0 0 0,1 0 0,-1 0 0,0 0 0,0 1 0,1-1-1,-1 0 1,0 1 0,0 0 0,0 0 0,0-1 0,0 1-1,0 1 1,0-1 0,0 0 0,0 0 0,0 1 0,-1-1 0,1 1-1,2 1 1,-1 4 3,1 0 0,-1-1 0,0 1 0,-1 0 0,0 0 0,0 1 0,0-1 0,0 12 0,2 41-3628,-4-80 2918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 16235,'13'-15'2257,"-13"15"-2223,0 0 0,0 0 0,1 0 0,-1 0 0,0 0 0,0 0 0,0 0 0,0-1 0,0 1 0,0 0 1,1 0-1,-1 0 0,0 0 0,0 0 0,0 0 0,0 0 0,0 0 0,0 0 0,1 0 0,-1 0 0,0 0 0,0 0 0,0 0 0,0 0 0,0 0 0,0 0 0,1 1 0,-1-1 0,0 0 0,0 0 0,0 0 0,0 0 0,0 0 0,0 0 0,0 0 0,1 0 1,-1 0-1,0 0 0,0 1 0,0-1 0,0 0 0,0 0 0,0 0 0,0 0 0,0 0 0,0 0 0,0 0 0,0 1 0,0-1 0,0 0 0,0 0 0,0 0 0,-2 32 1839,0-19-1860,-41 437 1120,34-336-1386,9-108 53,-1 0 0,1 0-1,-1 0 1,-1 0 0,1 0-1,-3 6 1,3-11 141,1-1 0,0 1 0,-1-1 0,1 1 0,0-1 0,-1 1 0,1-1 0,0 1 0,-1-1 0,1 0 0,-1 1 0,1-1 0,-1 1 0,1-1 0,-1 0 0,1 0 0,-1 1 0,1-1-1,-1 0 1,0 0 0,1 0 0,-1 1 0,1-1 0,-2 0 0,0 0-9,1-1 0,-1 1 0,1-1 0,0 1-1,-1-1 1,1 0 0,0 0 0,-1 1 0,1-1-1,0 0 1,0 0 0,-1 0 0,1 0 0,-1-2-1,-17-21-628,-3-12-99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110 115 16171,'6'-1'333,"1"1"0,-1-2-1,1 1 1,-1 0-1,0-1 1,0-1-1,0 1 1,0-1-1,0 0 1,0 0-1,-1 0 1,1-1-1,-1 0 1,0 0-1,0 0 1,0-1 0,-1 0-1,0 1 1,0-2-1,0 1 1,0 0-1,3-8 1,-7 12-284,1 0-1,0 0 1,-1-1 0,1 1 0,-1-1-1,0 1 1,1 0 0,-1-1 0,0 1 0,0-1-1,0 1 1,0-1 0,0 1 0,0-2 0,0 2-28,0 1 1,-1-1 0,1 1 0,0-1 0,0 1-1,-1-1 1,1 1 0,0-1 0,-1 1 0,1 0 0,-1-1-1,1 1 1,0 0 0,-1-1 0,1 1 0,-1 0 0,1-1-1,-1 1 1,1 0 0,-1 0 0,1 0 0,-1-1-1,0 1 1,0 0 0,-2 0 18,0 0-1,0 0 1,0 0 0,0 1 0,0-1-1,1 1 1,-1 0 0,0 0 0,0 0-1,1 0 1,-1 0 0,-4 3-1,-4 4 35,-1 1 0,1 0-1,1 1 1,-1 0-1,2 1 1,-15 20 0,5-4 23,-28 55 0,41-68-73,-1 0-1,2 1 1,-6 21 0,10-32-56,0 1 1,0-1-1,0 0 0,1 1 1,0-1-1,0 0 1,0 1-1,0-1 0,1 0 1,0 1-1,-1-1 0,2 0 1,-1 0-1,0 0 0,1 0 1,4 7-1,-5-9-9,1 0-1,0 0 0,0 0 1,0 0-1,0 0 0,0-1 1,0 1-1,1-1 0,-1 1 1,0-1-1,1 0 1,-1 0-1,1 0 0,-1-1 1,1 1-1,0 0 0,2-1 1,0 1 13,0-1 0,0 0 1,0 0-1,0 0 0,0-1 0,0 0 1,0 0-1,9-3 0,-3-1-74,1-1-1,15-10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 24669,'22'-1'1591,"-32"0"-613,-1 1-552,-1 1 1,-20 3 0,21-1-390,1 1 0,-1 0-1,0 1 1,1 0 0,0 1-1,0 0 1,1 1 0,0-1 0,0 2-1,1-1 1,-1 1 0,2 1 0,-1 0-1,-8 12 1,8-9-96,0 0 1,1 1-1,0 0 1,1 0-1,0 0 1,1 1-1,1 0 0,0 0 1,1 0-1,-2 28 1,4-38 2,1 0 0,0 0 0,0-1 0,1 1 0,-1 0 0,1 0 0,0 0 0,0 0 0,0 0 1,1-1-1,1 5 0,-2-7 3,0 1 1,1 0-1,-1-1 1,0 1-1,1-1 1,-1 0-1,1 1 1,0-1-1,-1 0 0,1 0 1,0 0-1,0 0 1,-1-1-1,1 1 1,0 0-1,0-1 1,0 1-1,0-1 1,0 1-1,0-1 1,0 0-1,3 0 1,6-1-205,0 0 0,-1 0 0,1-1 1,0-1-1,-1 1 0,1-2 0,-1 0 1,0 0-1,14-8 0,12-9-312,36-28 1,-61 41 445,66-48-782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18940,'-18'149'4149,"8"74"-2163,9-201-1885,0-4-32,0 0 1,1 0-1,2 0 0,-1-1 0,9 32 0,-10-47-60,1 0 0,-1 0 1,1-1-1,0 1 0,-1 0 1,1-1-1,0 1 0,0 0 0,0-1 1,1 1-1,-1-1 0,0 0 1,0 1-1,1-1 0,-1 0 0,1 0 1,-1 0-1,1 0 0,2 1 1,-3-2-3,1 1 1,0-1 0,0 0-1,0 0 1,-1 0 0,1 0-1,0 0 1,0 0 0,0 0 0,-1-1-1,1 1 1,0-1 0,-1 1-1,1-1 1,0 0 0,1-1-1,5-3 11,0 0 0,0-1 0,-1 0 0,1 0 0,10-13 0,1-5 9,19-19 21,-35 40-42,0 0-1,0 0 1,1 0 0,-1 0 0,1 1 0,0-1 0,0 1 0,0 0-1,6-2 1,-9 4-3,0 0-1,0 0 0,0 0 1,0 0-1,0 0 1,0 0-1,0 0 1,0 1-1,0-1 0,0 0 1,0 1-1,0-1 1,0 0-1,0 1 0,0-1 1,0 1-1,-1-1 1,1 1-1,0 0 1,0-1-1,0 1 0,-1 0 1,1 0-1,0 0 1,-1-1-1,1 1 0,-1 0 1,1 0-1,-1 0 1,1 0-1,-1 0 1,0 0-1,1 0 0,-1 0 1,0 0-1,0 0 1,1 2-1,0 7 16,1-1 0,-1 1 0,0 9 0,-1-15-11,2 39 237,-3 0 1,-10 76-1,10-150-404,7-9 106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85 15115,'3'-2'332,"-1"0"-1,0-1 1,0 1-1,0-1 1,-1 0 0,1 0-1,-1 1 1,1-1-1,-1 0 1,0 0-1,0 0 1,0 0 0,-1 0-1,1-6 1,-1 8-174,0-1 1,0 1 0,0-1-1,0 1 1,0-1 0,-1 1-1,1-1 1,-1 1 0,1-1-1,-1 1 1,0 0-1,1-1 1,-1 1 0,0 0-1,0-1 1,0 1 0,0 0-1,0 0 1,0 0 0,0 0-1,-1 0 1,1 0 0,0 0-1,0 0 1,-1 1 0,1-1-1,-1 0 1,1 1-1,-1-1 1,1 1 0,-1 0-1,-1-1 1,0 0-46,-1 1 1,1-1-1,0 1 0,0 0 0,0 0 1,-1 0-1,1 1 0,0-1 1,0 1-1,0-1 0,0 1 0,0 0 1,0 0-1,0 1 0,-3 1 1,1 0-50,0 0 1,0 0-1,1 1 1,-1 0-1,1 0 1,0 0-1,-6 9 1,3-3-82,1 0 1,0 0-1,1 0 1,0 1-1,1-1 1,0 1-1,-4 21 1,6-24-16,1-1 0,1 0 1,-1 0-1,1 1 0,1-1 1,-1 0-1,1 1 0,4 12 1,-5-18 18,1 0 1,-1 0-1,1 0 1,0-1-1,0 1 1,0 0 0,0 0-1,1-1 1,-1 1-1,0 0 1,1-1-1,-1 1 1,1-1 0,-1 0-1,1 0 1,0 1-1,-1-1 1,1 0 0,0 0-1,0-1 1,0 1-1,0 0 1,0-1-1,0 1 1,0-1 0,0 1-1,0-1 1,0 0-1,0 0 1,0 0 0,0 0-1,0 0 1,0-1-1,0 1 1,2-1-1,4-1-14,-1-1 0,1 0 0,-1 0 0,0 0 0,-1-1-1,1 0 1,0 0 0,-1-1 0,11-10 0,2-3-41,26-33-1,-20 17 24,37-68-1,-59 97 31,-3 5 10,0-1 1,0 1-1,0 0 1,0-1-1,0 1 1,0 0-1,0-1 1,0 1-1,1 0 1,-1-1-1,0 1 1,0 0-1,0-1 1,1 1-1,-1 0 1,0 0-1,0-1 1,1 1-1,-1 0 1,0 0-1,0 0 1,1-1-1,-1 1 1,0 0-1,1 0 1,-1 0-1,0 0 1,1 0-1,-1 0 1,0 0-1,1 0 1,-1-1-1,0 1 1,1 0-1,3 14-95,-6 35-18,1-35 74,-1 13-24,1-5 22,1 38 0,0-55 54,1 0-1,0 0 1,-1-1 0,1 1-1,1 0 1,-1-1 0,1 1-1,0-1 1,0 1 0,0-1-1,0 0 1,1 0 0,5 6-1,-7-8 2,1-1-1,-1 0 1,1 0-1,-1 0 0,1 0 1,0 0-1,-1-1 0,1 1 1,0 0-1,0-1 1,-1 1-1,1-1 0,0 0 1,0 1-1,0-1 0,0 0 1,-1 0-1,1 0 0,0 0 1,0-1-1,0 1 1,0-1-1,-1 1 0,1-1 1,0 1-1,0-1 0,2-1 1,5-3 30,-1 0 0,1 0 0,14-13-1,-18 14-19,57-51 91,-46 39-79,1 1 1,1 0-1,0 1 1,24-14 0,-41 28-32,0-1-1,1 0 1,-1 0 0,0 1 0,0-1 0,0 0 0,0 1 0,1 0 0,-1-1 0,0 1-1,1 0 1,-1-1 0,0 1 0,0 0 0,1 0 0,-1 0 0,0 0 0,1 0-1,-1 0 1,0 1 0,1-1 0,-1 0 0,0 1 0,0-1 0,1 1 0,-1-1 0,0 1-1,0-1 1,0 1 0,0 0 0,0 0 0,0 0 0,0-1 0,0 1 0,0 0 0,0 0-1,0 0 1,0 1 0,-1-1 0,1 0 0,0 0 0,-1 0 0,1 0 0,-1 1-1,1-1 1,-1 2 0,2 7 1,0 0 1,0 0-1,-1 0 0,-1 20 0,0-16 7,0-9 12,0 0 1,1 0 0,-1-1 0,1 1 0,0 0 0,0 0-1,1 0 1,2 7 0,-3-11-9,-1 0-1,1 0 1,0-1 0,-1 1 0,1 0 0,0 0-1,0 0 1,-1-1 0,1 1 0,0 0-1,0-1 1,0 1 0,0-1 0,0 1-1,0-1 1,0 1 0,2-1 0,-1 1 4,0-1 0,0 0 0,-1 0 0,1-1 0,0 1 0,0 0 0,0 0 0,0-1 0,0 0 0,0 1 0,-1-1-1,1 0 1,2-1 0,15-9 173,34-28 0,-43 31-188,0-1 0,1 1 0,0 1 0,0 0 0,1 0 0,0 1 0,1 1 0,19-7 0,-29 12-16,-1-1 1,1 1-1,0 0 0,0-1 0,-1 1 1,1 0-1,0 1 0,0-1 0,0 0 1,-1 1-1,1 0 0,0-1 0,-1 1 0,1 0 1,0 0-1,-1 1 0,1-1 0,-1 1 1,0-1-1,1 1 0,-1 0 0,0-1 1,0 1-1,0 0 0,0 1 0,-1-1 0,1 0 1,0 0-1,-1 1 0,0-1 0,2 4 1,-1 0-14,1 0 1,-1 1 0,0-1 0,-1 1-1,0-1 1,0 1 0,0 0 0,-1-1-1,0 1 1,0 0 0,-1-1 0,-1 10-1,-1-11-301,1-8-383,0-11-335,5-54 184,3 17 303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21365,'-3'1'2256,"2"4"185,1-7-3002,6 2 858,3 2-402,-1-2-175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17276,'0'0'105,"-1"0"1,1 0 0,0 0 0,-1 0-1,1 1 1,-1-1 0,1 0 0,0 0-1,-1 0 1,1 1 0,0-1 0,-1 0-1,1 1 1,0-1 0,0 0 0,-1 1-1,1-1 1,0 0 0,0 1 0,0-1-1,-1 0 1,1 1 0,0-1 0,0 1-1,0-1 1,0 0 0,0 1 0,0-1-1,0 1 1,-2 15 195,2-14-23,0 23 369,0-1 1,2 1-1,0 0 0,2-1 0,1 0 0,11 35 0,-15-56-620,0 0 0,0 0-1,1-1 1,-1 1 0,0 0-1,1-1 1,0 1 0,0-1-1,0 0 1,0 1-1,0-1 1,0 0 0,3 2-1,-3-3-3,-1 0-1,1-1 1,0 1-1,-1-1 0,1 1 1,0-1-1,0 0 1,-1 1-1,1-1 1,0 0-1,0 0 0,-1 0 1,1-1-1,0 1 1,0 0-1,-1-1 0,1 1 1,0-1-1,-1 1 1,1-1-1,0 0 1,-1 0-1,3-2 0,9-5 115,-1-2-1,-1 0 1,1 0-1,16-21 1,-21 22-93,1 0 1,0 0-1,0 1 0,1 1 0,0-1 1,1 1-1,-1 1 0,1-1 1,15-5-1,-22 11-46,0 0 0,0 0 0,-1 0 0,1 1 0,0-1 0,0 1 0,0 0 0,0 0 0,0 0 0,0 0 0,0 1 0,0-1 1,0 1-1,0 0 0,0 0 0,0 0 0,-1 0 0,1 0 0,0 0 0,-1 1 0,1 0 0,-1-1 0,1 1 0,-1 0 0,0 0 0,0 0 0,0 0 0,3 5 0,4 5-11,-1 1 0,-1 0 0,0 1-1,8 22 1,1-1 0,-15-33 15,0 1 0,0-1 0,0 0 0,0 0 0,1 0 1,-1 1-1,1-2 0,0 1 0,-1 0 0,1 0 0,0 0 0,0-1 0,0 1 0,1-1 1,-1 0-1,0 1 0,0-1 0,1 0 0,4 1 0,-5-2 3,1 0-1,0 0 1,0 0-1,-1 0 1,1-1-1,0 1 1,-1-1-1,1 0 1,-1 0-1,1 0 1,-1 0-1,1 0 1,-1-1-1,1 1 1,-1-1-1,0 1 1,0-1-1,3-3 1,40-40-22,-35 33-486,1 1-1,0 0 0,1 0 0,1 1 0,-1 1 0,18-10 0,-15 11-92,-1-4-197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20052,'0'-2'1977,"3"8"-1457,7 2-488,7 0 1128,6 1-2992,3 0 1768,9 2-440,4-1-225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165 265 16988,'-17'9'834,"0"1"1,0 1-1,1 1 1,-25 22 0,36-29-662,-1 1 0,1 0 0,0 0 0,1 0 0,0 1 0,0-1 0,0 1 0,0 0 1,1 0-1,1 0 0,-1 1 0,1-1 0,0 1 0,-1 13 0,3-19-140,-1 1 1,1 0-1,0-1 0,0 1 1,1-1-1,-1 1 0,1-1 1,-1 1-1,1-1 0,0 1 1,0-1-1,0 0 0,0 1 1,0-1-1,0 0 0,1 0 1,-1 0-1,1 0 0,2 3 1,-2-4-9,-1 0 0,1 0 0,0 0 1,0 0-1,0 0 0,0 0 0,0 0 0,1-1 1,-1 1-1,0-1 0,0 0 0,0 1 1,0-1-1,1 0 0,-1 0 0,0-1 1,0 1-1,0 0 0,1-1 0,-1 1 1,0-1-1,0 0 0,2 0 0,8-5 43,0 0-1,0-1 1,-1 0-1,0 0 1,0-1-1,16-16 1,53-63 417,-49 50-124,-2-2 0,-2-1 0,-2-1 1,-2-1-1,21-51 0,-40 83-247,-2 6-56,-1 1-1,1-1 1,-1 0 0,1 1 0,-1-1-1,-1 0 1,1 0 0,0 0 0,-1 0-1,0 1 1,0-5 0,0 7-50,0 1 0,0 0-1,0 0 1,0-1 0,0 1 0,0 0 0,0 0 0,0 0 0,0-1 0,0 1-1,0 0 1,-1 0 0,1-1 0,0 1 0,0 0 0,0 0 0,0 0 0,0 0-1,-1-1 1,1 1 0,0 0 0,0 0 0,0 0 0,0 0 0,-1-1-1,1 1 1,0 0 0,0 0 0,-1 0 0,1 0 0,0 0 0,0 0 0,0 0-1,-1 0 1,1 0 0,0 0 0,0 0 0,-1 0 0,1 0 0,0 0 0,-1 0-1,-11 7 125,-10 17-47,9-2-140,1 0 1,1 1 0,2 0-1,0 1 1,1 0 0,1 0-1,1 1 1,2 0 0,0-1-1,2 2 1,0 36-1,3-52-165,-1 0 0,2 1-1,-1-1 1,2 0-1,-1 0 1,5 10-1,-6-17 167,0 0-1,0 0 1,0 0-1,1-1 0,-1 1 1,1 0-1,0-1 1,0 1-1,0-1 1,0 0-1,0 0 1,0 0-1,1 0 0,-1 0 1,1 0-1,-1-1 1,1 1-1,0-1 1,0 0-1,-1 1 0,1-1 1,0-1-1,0 1 1,5 1-1,26-7-632</inkml:trace>
  <inkml:trace contextRef="#ctx0" brushRef="#br0" timeOffset="1">641 299 20732,'1'1'137,"-1"1"-1,1 0 1,-1 0-1,1-1 0,-1 1 1,1 0-1,0-1 0,0 1 1,0-1-1,0 1 1,0-1-1,0 1 0,0-1 1,0 0-1,1 1 0,-1-1 1,0 0-1,1 0 1,-1 0-1,1 0 0,0 0 1,-1-1-1,1 1 1,0 0-1,-1-1 0,1 1 1,0-1-1,0 1 0,1-1 1,8 2 66,-1 0-1,0-1 1,19 0 0,-17-1-203,0-1 1,1 0 0,-1-1-1,0-1 1,20-6 0,-29 9 13,0-1 1,1-1 0,-1 1 0,0-1 0,1 1 0,-1-1 0,0 0 0,0 0 0,0 0 0,-1 0 0,1-1 0,0 1 0,-1-1 0,1 0 0,-1 1 0,0-1 0,0 0 0,0-1 0,-1 1 0,1 0 0,-1 0 0,1-1 0,0-5 0,-2 7 12,0 0 1,0-1 0,0 1-1,-1 0 1,1 0 0,-1-1-1,1 1 1,-1 0 0,0 0-1,0 0 1,0 0 0,0 0 0,0 0-1,0 0 1,-1 0 0,1 1-1,-1-1 1,1 0 0,-1 1-1,0-1 1,1 1 0,-1 0-1,0-1 1,0 1 0,0 0 0,0 0-1,0 0 1,-2 0 0,-3-2 28,1 1 0,-1-1 0,0 2 0,0-1 0,1 1 0,-1 0 0,-14 0-1,12 2-36,0 0-1,1 1 1,-1 0-1,1 0 1,-1 1-1,1 0 1,0 0-1,0 1 1,0 0-1,1 0 1,-1 1-1,1 0 1,0 0-1,1 1 1,-1 0-1,-7 10 1,6-7-50,0 0 0,1 1 0,1 0 0,0 1 1,0-1-1,1 1 0,0 1 0,1-1 0,0 0 0,1 1 0,-3 17 0,5-25-53,1 0 0,-1 0-1,1 1 1,0-1 0,1 0-1,-1 0 1,1 0-1,0 1 1,0-1 0,0 0-1,0 0 1,3 6 0,-2-8 32,-1 0 1,0-1 0,0 1 0,1-1 0,-1 0 0,0 1 0,1-1 0,0 0 0,-1 0 0,1 0-1,0 0 1,-1 0 0,1 0 0,0 0 0,0-1 0,0 1 0,0-1 0,0 1 0,-1-1 0,1 0-1,0 0 1,0 1 0,0-2 0,0 1 0,0 0 0,0 0 0,0 0 0,0-1 0,2 0 0,39-16-415,6-10-146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19868,'-6'18'2145,"-14"14"-1257,-6 5-344,-1 3 1368,-2 1-703,6 0-529,1-2-240,10-10-352,0-6-128,7-13-304,5-8-320,-6-8-737,4-8-215,-1-17 1144,-1-2-280,-1-9-136</inkml:trace>
  <inkml:trace contextRef="#ctx0" brushRef="#br0" timeOffset="1">1 10 17164,'1'8'2688,"7"5"-1431,4 4-465,5 2 2368,6 0-1567,4 1-353,4 0-656,3-3-272,-4 0-728,-1 0-752,-9-10 992,-4-4-216,-7-3-152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14883,'3'2'254,"-1"0"-1,0 0 1,0 0-1,0 0 1,0 1-1,0-1 1,-1 1-1,1-1 0,-1 1 1,0 0-1,1 0 1,0 3-1,10 41 1468,-9-31-525,42 257 1905,-44-262-3014,12 91 610,-10-93-519,0-10 26,0-18 99,-6-27 73,-2 0 0,-14-60-1,10 62-179,9 44-189,0-1 0,0 1-1,0 0 1,0-1 0,0 1-1,-1-1 1,1 1 0,0 0-1,0-1 1,0 1 0,0 0-1,0-1 1,0 1-1,0 0 1,0-1 0,0 1-1,0-1 1,1 1 0,-1 0-1,0-1 1,0 1 0,0 0-1,0-1 1,0 1 0,1 0-1,-1-1 1,0 1-1,1-1 1,7 7 55,10 17-68,-17-22 12,7 9-12,0 0 0,0 0 0,1 0 0,1-1 0,-1-1 0,1 1 0,13 6 0,-19-12 9,1 0 0,-1-1 0,1 0-1,-1 0 1,1-1 0,0 1 0,0-1 0,0 0-1,0 0 1,0-1 0,0 1 0,0-1-1,1 0 1,-1 0 0,0-1 0,0 0 0,0 0-1,0 0 1,0 0 0,9-5 0,-4 1 7,0-1 0,-1 0 0,0-1 0,0 0 0,0-1 0,-1 0-1,0 0 1,0 0 0,-1-1 0,10-16 0,-9 13-2,-1-1 0,0 0 0,-1 0 0,-1 0-1,0-1 1,0 0 0,4-26 0,-9 39-10,0 0 1,0 0-1,1 0 0,-1 0 1,0 0-1,0 0 0,0 0 1,0 0-1,0 1 0,0-1 1,0 0-1,0 0 1,-1 0-1,1 0 0,0 0 1,-1 0-1,1 0 0,0 0 1,-2-1-1,2 2 1,-1 0 0,1 0-1,-1 0 1,1 0 0,-1 0 0,0 0-1,1 0 1,-1 0 0,1 0 0,-1 0-1,1 1 1,-1-1 0,1 0 0,-1 0-1,1 1 1,-1-1 0,1 0 0,0 1-1,-1-1 1,1 0 0,-1 1 0,1-1-1,-1 2 1,-24 31-43,13-12 25,1 1 1,2 0-1,-14 42 0,19-48 13,0 0 0,1 1 0,1-1 0,1 0 0,0 1 0,2 23 0,-1-35-17,1-1 0,0 1 0,-1-1 0,2 1 0,-1-1-1,0 0 1,1 0 0,0 0 0,0 0 0,0 0 0,0 0 0,1 0 0,-1-1 0,1 1 0,0-1 0,0 1 0,0-1 0,8 5 0,-7-6-68,0 0 0,0 0 0,1 0 0,-1-1 0,0 0 0,1 1 0,0-1 0,-1-1 0,1 1 0,0-1 0,-1 0 1,1 0-1,0 0 0,-1-1 0,1 0 0,0 1 0,-1-2 0,6-1 0,1-1-101,1-1-1,-1-1 1,1 0 0,-2 0-1,1-1 1,-1-1-1,0 0 1,0 0 0,-1-1-1,0 0 1,13-18 0,19-32-619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16371,'1'-6'169,"0"-1"-1,1 1 0,0 0 1,-1 0-1,2-1 0,-1 1 0,1 0 1,0 1-1,0-1 0,1 0 0,-1 1 1,1 0-1,1 0 0,-1 0 1,1 1-1,-1-1 0,1 1 0,1 0 1,-1 0-1,0 1 0,1-1 0,9-3 1,8-1 41,-1 1 0,1 1 0,0 2 0,1 0 1,-1 1-1,1 1 0,0 1 0,-1 1 0,1 2 1,-1 0-1,1 1 0,31 9 0,-48-10-208,1 1 0,0 0 0,-1 0 0,1 0 0,-1 1 0,0 0 0,0 1 0,-1 0 0,1 0 1,-1 0-1,8 9 0,-11-10 6,0 0 0,-1 0 0,1 0 1,-1 0-1,0 0 0,0 1 1,0-1-1,-1 1 0,1 0 1,-1 0-1,0-1 0,-1 1 1,1 0-1,-1 0 0,0 0 0,0-1 1,0 1-1,-1 0 0,0 0 1,-2 7-1,-2 4 72,0-1 0,-1 0 0,-1-1 0,-1 1 0,0-1 0,-1-1 0,-16 21 0,-1-4 308,-59 52 0,11-23 49,66-54-503,0 1 0,0-1 0,-1-1 0,0 1 0,0-2-1,0 1 1,-14 2 0,22-5 41,0-1 0,1 0 0,-1 0 0,0 0 0,1 1-1,-1-1 1,0 0 0,1 0 0,-1 0 0,0 0 0,1 0 0,-1 0-1,0 0 1,1-1 0,-1 1 0,0 0 0,1 0 0,-1 0 0,1-1 0,-1 1-1,0 0 1,1-1 0,-1 1 0,1-1 0,-1 1 0,0-1 0,0 0 11,1 0 1,0 0 0,0 0 0,0 0-1,0 0 1,0 0 0,0 0 0,0 1 0,0-1-1,1 0 1,-1 0 0,0 0 0,0 0-1,1 0 1,-1 0 0,0 1 0,1-2-1,25-35-322,-26 37 322,28-35-467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14419,'-12'27'1368,"0"12"-1024,1 13-176,5 6 585,5 11-529,1 1-272,10 0 104,3-4-64,8-6-72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164 514 18692,'0'-2'110,"-1"1"-1,0-1 1,1 0 0,-1 0 0,0 1-1,0-1 1,0 1 0,0-1 0,0 1-1,0-1 1,0 1 0,0 0 0,-1-1-1,1 1 1,-1 0 0,1 0 0,-1 0-1,1 0 1,-1 0 0,1 0 0,-1 0-1,0 1 1,0-1 0,1 1 0,-1-1-1,0 1 1,0 0 0,0-1 0,0 1-1,1 0 1,-1 0 0,0 0 0,0 1-1,0-1 1,1 0 0,-4 1 0,1 1 34,-1 0 1,1 0 0,-1 1 0,1-1-1,0 1 1,0 0 0,0 0 0,0 1 0,1-1-1,-1 1 1,1-1 0,-4 6 0,-1 3-49,0 0 1,1 0 0,1 1 0,-9 21 0,13-28-100,0 0 0,1 1 0,-1-1 0,1 0-1,0 0 1,1 0 0,-1 1 0,1-1 0,0 0 0,1 1 0,0-1 0,2 10 0,-3-14 2,1-1 0,-1 1 0,1-1 0,-1 1 0,1-1 0,0 0 0,-1 1 0,1-1 0,0 0 0,0 1 0,0-1 0,0 0 0,0 0 0,0 0 0,0 0 0,1 0 0,-1 0 0,0 0 0,1 0 0,-1-1 0,0 1 0,3 0 0,-2-1-1,0 1 0,0-1 1,-1 0-1,1-1 0,0 1 1,0 0-1,0 0 0,0-1 1,0 1-1,0-1 0,-1 0 1,1 0-1,0 1 0,0-1 1,1-2-1,5-2-3,-1-1 1,0 1-1,-1-2 1,1 1-1,-1-1 1,6-8-1,7-17 22,-1 0-1,-1-1 0,-2-1 1,-2 0-1,-1-1 1,8-37-1,-15 53-64,-5 19 47,0 0-1,1 0 1,-1 0-1,0 0 1,0 0-1,0 0 1,0 0-1,0 1 1,0-1-1,0 0 1,0 0-1,0 0 1,0 0-1,0 0 1,0 0-1,1 0 1,-1 0-1,0 0 1,0 0-1,0 0 1,0 0-1,0 0 1,0 0-1,0 0 1,1 0-1,-1 0 1,0 0-1,0 0 1,0 0-1,0 0 1,0 0-1,0 0 1,0 0-1,1 0 1,-1 0-1,0 0 1,0 0-1,0 0 1,0 0-1,0 0 1,0 0 0,0 0-1,0 0 1,1 0-1,-1 0 1,0 0-1,0 0 1,0-1-1,0 1 1,0 0-1,0 0 1,0 0-1,0 0 1,0 0-1,0 0 1,0 0-1,0 0 1,0-1-1,0 1 1,0 0-1,0 0 1,0 0-1,0 0 1,0 0-1,0 0 1,0 0-1,0-1 1,0 1-1,3 9-47,2 43-131,-5-39 141,1 1 0,1-1 0,0 0-1,1 0 1,0 0 0,8 22-1,-10-34 43,-1 0 0,1 1 1,-1-1-1,1 0 0,0 1 0,0-1 0,-1 0 0,1 0 0,0 0 0,0 0 1,0 0-1,0 0 0,0 0 0,1 0 0,-1 0 0,0 0 0,0 0 0,1-1 0,-1 1 1,0-1-1,1 1 0,-1-1 0,0 1 0,1-1 0,-1 0 0,1 0 0,-1 1 1,1-1-1,-1 0 0,1 0 0,-1-1 0,0 1 0,1 0 0,-1 0 0,1-1 1,-1 1-1,0-1 0,3 0 0,2-2 23,0-1-1,0 0 1,0 0 0,-1-1-1,1 1 1,8-11 0,17-20 89,-2-1 0,-1-2 0,37-66 0,-31 39 4,39-109-1,-66 155-109,7-40 1,-34 146-108,8 5 153,3 1 0,6 127-1,3-205-40,1-1-1,0 1 0,1 0 0,1-1 0,5 20 0,-7-32-11,0 0 0,-1-1 0,1 1-1,0 0 1,0-1 0,0 1 0,0-1 0,0 1 0,0-1-1,0 1 1,1-1 0,-1 0 0,1 0 0,-1 1 0,1-1 0,-1 0-1,1-1 1,1 2 0,-2-2-2,1 1 0,-1-1 0,0 0 0,0 0 0,0 0 0,1 0 0,-1-1 0,0 1 0,0 0 0,0 0 0,1-1 0,-1 1 0,0-1 1,0 1-1,0-1 0,0 1 0,0-1 0,0 0 0,0 1 0,0-1 0,0 0 0,0 0 0,0 0 0,0 0 0,-1 0 0,1 1 0,0-2 0,-1 1 0,1-1 0,4-6-7,-1 0 0,0-1 0,0 1 0,-1-1 0,0 0 0,-1 0 0,3-16 0,3-70-7,-7 76 19,0 0-2,0-1 0,-1 0 0,-1 0 1,-6-28-1,7 48-3,0-1-1,0 0 1,0 1 0,0-1 0,0 0 0,0 1 0,0-1-1,0 0 1,-1 1 0,1-1 0,0 1 0,0-1-1,-1 0 1,1 1 0,0-1 0,-1 1 0,1-1 0,-1 1-1,1-1 1,-1 1 0,1-1 0,-1 1 0,1 0-1,-1-1 1,1 1 0,-1-1 0,0 1 0,0 0-1,0 1 1,1 0 0,-1 0-1,1-1 1,-1 1 0,1 0-1,-1 0 1,1 0 0,-1-1-1,1 1 1,0 0 0,-1 0-1,1 0 1,0 0 0,0 0-1,0 0 1,0 0 0,0 0-1,0 0 1,0 1 0,-1 16 25,1-1 0,1 1-1,1-1 1,0 1 0,1-1 0,1 0 0,1 0 0,9 25 0,-13-40-6,0 1 0,1-1-1,-1 0 1,0 1 0,1-1 0,-1 0 0,1 0 0,0 0 0,0-1 0,0 1-1,0 0 1,0-1 0,0 1 0,3 1 0,-4-2-6,1-1 0,-1 0 0,1 1 0,-1-1 0,1 0 0,0 0 0,-1 1 0,1-1 0,-1-1 0,1 1 0,-1 0 0,1 0 0,-1 0 0,1-1 0,0 1 0,-1-1 0,0 1 0,1-1 0,-1 0 0,1 0 0,-1 1 0,0-1 0,0 0 0,2-2 0,5-5 13,0 0 1,-1-1-1,-1 1 1,1-2-1,-1 1 1,-1-1-1,0 0 1,6-17-1,8-13-111,-19 40 82,0 0 0,0 0 1,0 0-1,0 0 0,0-1 0,0 1 0,0 0 0,0 0 0,0 0 0,0 0 0,0 0 0,0-1 0,0 1 0,0 0 0,0 0 0,0 0 0,1 0 1,-1 0-1,0-1 0,0 1 0,0 0 0,0 0 0,0 0 0,0 0 0,0 0 0,0 0 0,0 0 0,1-1 0,-1 1 0,0 0 0,0 0 0,0 0 0,0 0 1,0 0-1,1 0 0,-1 0 0,0 0 0,0 0 0,0 0 0,0 0 0,0 0 0,1 0 0,-1 0 0,0 0 0,0 0 0,0 0 0,0 0 0,0 0 1,1 0-1,-1 0 0,0 0 0,0 0 0,0 0 0,0 0 0,0 0 0,0 0 0,1 1 0,-1-1 0,0 0 0,0 0 0,0 0 0,0 0 0,0 0 0,0 0 1,3 16-89,-3 31 53,0-39 28,-1 4 2,0 12 30,1 1-1,1 0 0,0-1 0,2 1 0,8 28 0,-11-52-39,0 1 1,1-1 0,-1 0 0,1 1-1,0-1 1,0 1 0,-1-1 0,1 0 0,0 0-1,0 1 1,1 0 0,-1-2-32,-1 1-1,1-1 1,-1 0 0,0 0 0,1 1-1,-1-1 1,1 0 0,-1 0 0,1 0-1,-1 0 1,1 1 0,-1-1 0,1 0 0,-1 0-1,1 0 1,-1 0 0,1 0 0,-1 0-1,1 0 1,-1-1 0,1 1 0,-1 0-1,1 0 1,1-1-35,0 0-1,-1-1 1,1 1 0,0 0-1,-1-1 1,1 1 0,-1-1-1,0 1 1,0-1 0,1 0-1,-1 0 1,0 1 0,0-1-1,-1 0 1,2-3 0,9-30-382,0-8-159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22293,'4'0'199,"0"0"1,0 1 0,0 0-1,0-1 1,0 1-1,0 1 1,0-1-1,0 0 1,0 1 0,-1 0-1,1 0 1,-1 0-1,1 0 1,4 5-1,-6-4-162,0 0 0,1 0-1,-1 0 1,0 1-1,-1-1 1,1 1 0,-1-1-1,1 1 1,-1 0 0,0 0-1,0-1 1,-1 1-1,1 0 1,-1 0 0,0 6-1,-6 55 54,3-44-12,0 29 0,3-44-54,0-1 0,0 0 0,1 1 0,0-1 0,0 0 0,0 1 0,1-1 0,0 0 0,0 0 0,4 6 0,-5-9-12,1 0 0,0 0 0,-1 0 1,1 0-1,0-1 0,0 1 0,0-1 1,0 1-1,1-1 0,-1 0 0,0 0 0,1 0 1,-1 0-1,0 0 0,1 0 0,-1-1 1,1 1-1,-1-1 0,1 0 0,4 0 1,0 0 0,0 0 0,0-1 1,0 0-1,0 0 1,0-1-1,10-3 0,-2-2 13,-1 0-1,0 0 1,-1-1 0,0-1-1,0-1 1,18-17-1,-15 12 94,-1-1 1,-1 0-1,0-1 0,15-26 0,-25 37-33,-1 0 0,1 0-1,-1-1 1,0 1 0,-1-1 0,0 0-1,0 0 1,0 0 0,1-11 0,-3 18-71,0-1 0,0 0 0,0 1 0,0-1 0,0 1 0,0-1 1,0 1-1,0-1 0,0 0 0,0 1 0,0-1 0,0 1 0,-1-1 0,1 1 1,0-1-1,0 1 0,-1-1 0,1 1 0,0-1 0,-1 1 0,1-1 0,-9 3 233,7 0-231,0 0-1,0 0 1,1 0 0,-1 0 0,0 0 0,1 1 0,-1-1 0,0 3 0,1-2-19,0-1 0,0 0 0,0 1 1,1-1-1,-1 1 0,1-1 0,-1 1 0,1-1 0,0 1 0,0-1 1,0 1-1,0-1 0,1 1 0,-1-1 0,1 0 0,-1 1 1,1-1-1,0 1 0,0-1 0,0 0 0,0 0 0,1 0 1,-1 1-1,3 2 0,-2-3 0,0-1 0,1 1 0,-1-1 0,0 0 1,0 1-1,1-1 0,-1 0 0,1-1 0,-1 1 0,1 0 0,-1-1 1,1 1-1,-1-1 0,1 0 0,0 0 0,-1 0 0,1 0 0,0 0 0,-1-1 1,1 1-1,-1-1 0,1 1 0,4-3 0,4-2 1,1-1 0,-1 0 0,0 0 1,-1-1-1,0 0 0,0-1 0,11-11 0,59-68-2,-75 81 2,14-21-21,-19 27 21,0 0 0,0 0 1,0 0-1,0 0 0,0 0 0,0 0 1,0 0-1,0 0 0,0 0 0,0 0 1,0 0-1,0 0 0,0 0 0,0 0 1,0 0-1,0 0 0,0 0 0,0 0 0,-1 0 1,1 0-1,0 0 0,0 0 0,0-1 1,0 1-1,0 0 0,0 0 0,0 0 1,0 0-1,0 0 0,0 0 0,0 0 1,0 0-1,0 0 0,0 0 0,0 0 1,0 0-1,0 0 0,0 0 0,0 0 1,0 0-1,0 0 0,0 0 0,-6 6-12,-8 12 3,2 1 2,1 0-1,1 1 1,1 1 0,1-1 0,-6 27 0,11-38-1,1 0 1,1 0-1,-1 0 1,1 0-1,1 0 1,0 0-1,0 0 1,1 1-1,0-1 1,0 0-1,1 0 1,1 0-1,-1-1 0,1 1 1,6 12-1,-7-18-34,0 0-1,0 0 0,0 0 0,0 0 1,1-1-1,-1 1 0,1 0 0,-1-1 0,1 0 1,0 0-1,0 0 0,0 0 0,0 0 1,1 0-1,-1-1 0,0 0 0,1 1 0,-1-1 1,1 0-1,-1-1 0,1 1 0,-1-1 1,1 0-1,0 1 0,-1-2 0,1 1 0,3-1 1,-2 0-10,-1 0-1,0 0 1,0 0 0,-1-1 0,1 0 0,0 0 0,0 0 0,-1 0 0,1-1 0,-1 1 0,0-1-1,0 0 1,0 0 0,0 0 0,0 0 0,-1 0 0,1-1 0,-1 1 0,0-1 0,0 0-1,0 0 1,2-7 0,-2 4-42,0 0-1,0 0 0,0-14 1,-4-27-346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44 21773,'-18'0'1664,"13"2"-1720,3-2-376,13-3 904,4-11-208,5-15-248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18780,'-2'4'547,"0"0"1,0-1-1,0 0 1,0 1-1,-1-1 1,0 0-1,0 0 0,0-1 1,0 1-1,-6 3 1,-16 16 665,14-6-1071,-1 0 0,2 1 0,0 0 0,1 1 1,1 0-1,1 0 0,0 0 0,2 1 0,0 0 0,1 0 0,-4 39 1,8-51-146,0 1 0,0-1 0,1 0 0,-1 0 0,2 0 0,-1 0 0,1 0 0,3 10 0,-4-15-36,0 0 0,0 0 0,1 0 0,-1 0-1,0 0 1,0-1 0,1 1 0,0 0 0,-1-1 0,1 1 0,0-1 0,-1 1 0,1-1 0,0 0-1,0 0 1,0 0 0,0 0 0,0 0 0,1 0 0,-1 0 0,0-1 0,0 1 0,0-1-1,1 0 1,-1 1 0,0-1 0,1 0 0,-1 0 0,0-1 0,4 0 0,2-1-221,1 0 1,-1-1-1,0 0 1,0 0 0,0-1-1,-1 0 1,1 0-1,10-9 1,5-5-320,25-25 0,9-17-277,0-7-128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 18844,'-1'-1'71,"0"1"-1,0 0 1,0-1 0,0 1-1,0 0 1,-1 0 0,1 0-1,0 0 1,0 0 0,0 0 0,-1 0-1,1 0 1,0 1 0,0-1-1,0 0 1,0 1 0,0-1-1,0 1 1,0-1 0,0 1-1,0-1 1,0 1 0,0 0-1,0-1 1,0 1 0,0 0-1,0 0 1,0 0 0,1 0-1,-1 0 1,0 0 0,1 0 0,-1 0-1,1 0 1,-1 2 0,-4 5 166,1 1 0,1 0 0,-4 12 0,7-20-133,-12 44 468,2 0 0,2 1-1,2-1 1,2 1 0,4 92 0,1-127-460,0 0 0,1 1 0,0-1 0,0 0 0,1 0-1,5 10 1,-7-19-102,0 0 0,-1 0-1,1 0 1,0 0 0,1 0 0,-1 0-1,0 0 1,1-1 0,-1 1-1,1 0 1,-1-1 0,1 1 0,0-1-1,-1 0 1,1 1 0,0-1-1,0 0 1,0 0 0,0 0 0,0-1-1,0 1 1,0 0 0,1-1-1,-1 1 1,0-1 0,0 0 0,0 0-1,1 0 1,-1 0 0,0 0-1,0 0 1,0 0 0,1-1 0,-1 1-1,0-1 1,0 0 0,3-1-1,7-4-62,0-1-1,-1-1 0,0 0 0,0 0 0,-1-1 1,0 0-1,14-17 0,26-22-210,-48 46 254,0 1 0,-1-1 0,1 1 0,0 0 0,0-1 0,0 1 0,0 0 0,0 0 0,1 1 0,-1-1-1,0 0 1,0 1 0,0-1 0,1 1 0,-1 0 0,0 0 0,4 0 0,-5 0 10,1 1 0,0-1 0,0 1-1,0 0 1,-1 0 0,1 0-1,0 0 1,-1 0 0,1 0-1,-1 0 1,1 1 0,-1-1 0,0 0-1,0 1 1,1-1 0,-1 1-1,0 0 1,0-1 0,-1 1-1,1 0 1,1 2 0,5 17 33,0 0-1,-1 1 1,-1 0-1,-1 1 1,0 23-1,6 26-55,-3-53-221,-2-18 137,2-13 42,2-17-36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79 19708,'-3'-2'389,"-1"0"0,0 0 1,1 1-1,-1-1 0,0 1 0,0 0 0,0 0 0,0 1 0,-1-1 1,-4 1-1,7 0-321,0 1 0,-1-1 0,1 1 0,-1 0-1,1-1 1,0 1 0,0 0 0,-1 1 0,1-1 0,0 0 0,0 0 0,0 1 0,0-1 0,1 1 0,-1 0 0,0 0 0,1-1 0,-3 5 0,-3 5-62,1 0 0,0 1 0,1 0 0,0 0 1,1 0-1,0 0 0,1 1 0,1 0 0,0-1 0,0 1 0,1 0 0,1 0 0,1 14 0,-1-24-5,1 0-1,-1 0 1,1 0-1,-1 0 1,1 0-1,0 0 0,0-1 1,0 1-1,1 0 1,-1 0-1,0-1 1,1 1-1,0-1 1,0 0-1,3 4 0,-4-5-3,0 0-1,1 0 0,-1 0 0,1-1 1,-1 1-1,1 0 0,0-1 1,-1 1-1,1-1 0,0 1 0,-1-1 1,1 0-1,0 0 0,-1 0 0,1 0 1,0 0-1,0 0 0,-1 0 0,1-1 1,0 1-1,-1-1 0,1 1 0,-1-1 1,1 1-1,-1-1 0,1 0 1,-1 0-1,3-1 0,6-5-36,0 0 1,-1 0-1,1-1 0,-2-1 0,1 0 0,-1 0 1,9-12-1,44-77-79,-26 38 124,-34 59 5,-1 0-1,1 0 1,-1 0 0,1 0-1,0 0 1,0 0 0,-1 0 0,1 0-1,0 1 1,0-1 0,0 0-1,0 0 1,0 1 0,1-2 0,-1 3-6,-1-1 0,0 0 1,0 0-1,1 0 0,-1 0 0,0 0 1,1 0-1,-1 1 0,0-1 1,0 0-1,1 0 0,-1 0 1,0 1-1,0-1 0,1 0 1,-1 0-1,0 1 0,0-1 1,0 0-1,0 0 0,0 1 1,1-1-1,-1 0 0,0 1 1,0-1-1,0 0 0,0 1 0,0-1 1,0 0-1,0 1 0,0-1 1,0 1-1,0 42 200,-1-29-179,1 2 29,0 0 0,2-1 0,-1 1 0,2-1 0,7 26 0,-9-37-34,1-1 1,-1 1-1,1-1 1,0 0-1,0 1 0,0-1 1,0 0-1,1 0 1,-1 0-1,1-1 1,-1 1-1,7 4 1,-7-6-5,1 0 0,0 1 0,0-1 0,0 0 0,0-1 0,-1 1 0,1 0 0,0-1 0,0 0 0,0 1 1,0-1-1,0-1 0,0 1 0,0 0 0,0-1 0,0 1 0,0-1 0,4-1 0,5-3 13,0 0 0,0-1 0,-1 0 0,0 0 0,-1-1 0,1-1 0,18-17 0,61-73-259,-64 68 63,-12 13 42,-10 12 59,0 0-1,0 0 1,0 1-1,0 0 1,1 0 0,-1 0-1,9-5 1,-13 9 60,0 0 0,1 0 1,-1 0-1,0 1 0,1-1 0,-1 0 1,0 0-1,0 0 0,1 1 0,-1-1 1,0 0-1,0 0 0,1 1 0,-1-1 1,0 0-1,0 0 0,0 1 0,0-1 1,1 0-1,-1 1 0,0-1 0,0 0 1,0 1-1,0-1 0,0 0 0,0 1 1,0-1-1,0 0 0,0 1 1,0-1-1,0 0 0,0 1 0,0-1 1,0 0-1,0 1 0,-1-1 0,1 0 1,0 1-1,0-1 0,0 1 0,-3 20 29,3-19-26,-3 11 49,-2 28 116,4-39-142,1 1 1,0 0 0,0 0-1,1-1 1,-1 1 0,1 0-1,-1 0 1,1-1 0,0 1-1,0-1 1,2 5 0,-2-6-17,0 0 0,-1 0 0,1 0 1,0 0-1,0-1 0,0 1 0,0 0 1,0-1-1,0 1 0,0-1 0,0 1 0,0-1 1,0 0-1,0 1 0,0-1 0,1 0 1,-1 0-1,0 1 0,0-1 0,0 0 1,0 0-1,1 0 0,-1-1 0,0 1 0,0 0 1,0 0-1,0-1 0,0 1 0,0 0 1,0-1-1,0 1 0,2-2 0,4-1-44,-1-1 0,0 0 0,10-8-1,20-19-297,-24 19 99,1 0 1,19-12 0,-32 24 225,1-1 1,0 0-1,0 1 1,-1-1-1,1 1 0,0-1 1,0 1-1,0-1 1,0 1-1,0 0 0,-1-1 1,1 1-1,0 0 1,0 0-1,0 0 0,0 0 1,0 0-1,0 0 1,0 0-1,0 0 0,0 0 1,0 0-1,0 0 1,0 0-1,0 1 0,0-1 1,0 0-1,0 1 1,-1-1-1,1 1 0,0-1 1,0 1-1,0-1 1,-1 1-1,1 0 0,0-1 1,-1 1-1,1 0 1,0 0-1,-1-1 0,1 1 1,-1 0-1,1 0 1,-1 0-1,0 0 0,1 1 1,2 5-9,-2 1 1,1-1 0,-1 1-1,1 14 1,-1-12 23,13 119 328,40 158 0,-48-263-265,2 4 93,-2 0 0,-1 1 0,0 0 0,-1 54 0,-4-78-100,-1-1 0,1 1 0,-1-1 0,-1 1 0,1-1 0,0 0 0,-1 1 0,-3 4 0,5-8-35,-1 0 0,1 0 1,-1 0-1,0 0 0,0 0 0,1 0 0,-1 0 1,0 0-1,0-1 0,0 1 0,0 0 0,0 0 0,0-1 1,0 1-1,0-1 0,0 1 0,-1-1 0,1 1 1,0-1-1,0 0 0,0 1 0,-1-1 0,1 0 1,0 0-1,0 0 0,-1 0 0,1 0 0,0 0 1,0 0-1,-1 0 0,1-1 0,0 1 0,0-1 1,-2 0-1,-2-2 20,0 0 0,0 0 0,0-1 1,1 1-1,-1-1 0,1-1 0,0 1 1,0 0-1,1-1 0,-1 0 0,1 0 1,0 0-1,0 0 0,-3-9 0,0-1-59,0 0 0,1-1 0,1 0 0,-2-18 0,4 24-24,1-1-1,1 1 1,-1 0-1,2 0 1,0 0 0,0-1-1,1 1 1,0 0 0,0 0-1,7-15 1,-3 13-3,0 0 0,1 0-1,0 1 1,1 0 0,0 0 0,1 1-1,16-15 1,109-91-36,-6 8 71,-103 84 54,0-1-1,35-49 1,-55 66-16,0 1 0,-1-1 1,0 0-1,-1 0 0,0 0 0,4-15 1,-7 21-22,1 1 1,-1-1 0,0 1-1,0 0 1,0-1-1,0 1 1,0-1-1,0 1 1,0 0 0,0-1-1,-1 1 1,1-1-1,0 1 1,-1 0 0,1-1-1,-1 1 1,0 0-1,1 0 1,-1-1-1,-1 0 1,1 1 0,-1 0 1,1 1-1,-1-1 1,1 0-1,-1 1 0,0-1 1,0 1-1,1 0 1,-1-1-1,0 1 0,1 0 1,-1 0-1,0 0 1,0 0-1,1 0 0,-1 0 1,0 1-1,0-1 1,1 1-1,-1-1 0,-1 2 1,-6 1 7,1 0 1,1 1-1,-1 0 1,1 0-1,-1 1 1,1 0-1,1 0 0,-1 1 1,1-1-1,0 1 1,0 1-1,0-1 1,1 1-1,0 0 1,-6 12-1,7-12-101,1 0 0,-1 0 1,1 0-1,1 0 0,0 0 0,0 1 0,0-1 0,0 1 1,1-1-1,1 1 0,-1 0 0,1 0 0,1-1 1,-1 1-1,1-1 0,1 1 0,3 13 0,-3-17 10,0-1-1,0 1 0,0-1 1,1 1-1,-1-1 1,1 0-1,-1 0 0,1 0 1,0 0-1,1-1 1,-1 1-1,0-1 0,1 0 1,-1 0-1,1 0 0,0 0 1,-1 0-1,1-1 1,0 0-1,0 0 0,0 0 1,0 0-1,0-1 1,0 1-1,1-1 0,-1 0 1,0 0-1,5-1 0,39-8-560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169 373 21333,'-6'-1'232,"1"-1"1,0 1-1,-1 0 1,0 1 0,1-1-1,-1 1 1,1 0 0,-1 1-1,0-1 1,1 1 0,-1 0-1,1 0 1,0 1-1,-1 0 1,1 0 0,-6 3-1,6-3-182,0 0 0,1 0 0,0 1 0,0-1 0,-1 1 0,2 0 0,-1 0 0,0 0 0,0 1 0,1-1 0,0 1 0,0 0 0,0 0 0,0 0-1,1 0 1,-1 1 0,1-1 0,-2 8 0,3-11-51,1 0 0,0 0-1,0 0 1,-1 1-1,1-1 1,0 0 0,0 0-1,0 0 1,0 0 0,1 1-1,-1-1 1,0 0-1,0 0 1,1 0 0,-1 0-1,0 0 1,1 0 0,-1 0-1,1 0 1,0 0 0,-1 0-1,1 0 1,0 0-1,0 0 1,-1 0 0,1 0-1,0 0 1,0-1 0,0 1-1,0 0 1,0-1-1,0 1 1,0-1 0,0 1-1,0-1 1,0 0 0,1 1-1,-1-1 1,0 0 0,0 0-1,0 0 1,0 1-1,1-1 1,-1-1 0,0 1-1,2 0 1,3 0 0,0-1 0,0 0 0,0 0-1,0 0 1,0-1 0,-1 1 0,12-6 0,-4-2 26,1 1 1,-1-2-1,-1 0 0,0 0 1,0-1-1,-1-1 1,-1 0-1,11-15 0,2-6 161,36-71 0,-59 104-185,0 0-1,0 0 0,0 0 1,0 1-1,0-1 1,0 0-1,0 0 1,1 0-1,-1 0 1,0 0-1,0 0 1,0 0-1,0 0 0,0 0 1,0 0-1,0 1 1,0-1-1,0 0 1,0 0-1,0 0 1,0 0-1,1 0 1,-1 0-1,0 0 1,0 0-1,0 0 0,0 0 1,0 0-1,0 0 1,0 0-1,0 0 1,0 0-1,1 0 1,-1 0-1,0 0 1,0 0-1,0 0 1,0 0-1,0 0 0,0 0 1,0 0-1,0 0 1,1 0-1,-1 0 1,0 0-1,0 0 1,0 0-1,0 0 1,0 0-1,0 0 0,0-1 1,0 1-1,0 0 1,0 0-1,0 0 1,1 0-1,-1 0 1,0 0-1,0 0 1,8 28-52,-6-17 36,1-1 0,0 0 0,1 1 0,0-1 0,9 15-1,-11-22 18,0-1-1,0 1 0,1 0 0,-1-1 0,1 1 0,0-1 0,0 1 0,0-1 0,0 0 0,0-1 1,0 1-1,1 0 0,-1-1 0,0 0 0,1 0 0,-1 0 0,1 0 0,0 0 0,-1-1 0,1 1 1,5-1-1,-1-1 12,1 0 1,0-1 0,0 1-1,-1-2 1,1 1 0,-1-1-1,0 0 1,1-1 0,-1 0 0,-1 0-1,1-1 1,-1 0 0,0-1-1,0 1 1,0-1 0,6-8-1,4-4 41,-1-1-1,0-1 0,-2 0 0,20-35 0,-34 54-50,38-77 90,-34 70-103,-2 1 0,1-1 1,-1 0-1,0 0 0,-1 0 1,0 0-1,0 0 0,-1-12 0,0 19 8,0 1 0,0 0 0,0 0 0,0-1 0,0 1 0,0 0-1,0 0 1,0-1 0,0 1 0,0 0 0,0 0 0,0 0 0,0-1-1,0 1 1,0 0 0,0 0 0,-1-1 0,1 1 0,0 0 0,0 0-1,0 0 1,0-1 0,0 1 0,-1 0 0,1 0 0,0 0 0,0 0-1,0 0 1,-1-1 0,1 1 0,0 0 0,0 0 0,0 0 0,-1 0-1,1 0 1,0 0 0,0 0 0,-1 0 0,1 0 0,0 0-1,-11 7-69,-8 21-42,4 1 88,2 1 0,1 0 1,2 1-1,1 0 0,-9 55 1,12-45 82,3 0 1,1 0-1,2 0 1,6 48-1,-2-63-35,1 0 1,1 0-1,1-1 0,2 0 0,20 43 0,74 108-380,-39-72-89,-47-65 347,-17-38 107,1 0 0,-1 1 0,0-1 0,0 0 1,0 0-1,1 1 0,-1-1 0,0 0 0,-1 0 0,1 1 0,0-1 0,-1 3 0,1-4 4,0 0 0,-1 1 1,1-1-1,-1 1 0,1-1 0,0 0 0,-1 1 0,1-1 1,-1 0-1,1 1 0,-1-1 0,1 0 0,-1 0 0,1 1 1,-1-1-1,1 0 0,-1 0 0,1 0 0,-1 0 0,1 0 1,-1 0-1,1 0 0,-1 0 0,0 0 0,1 0 0,-1 0 1,1 0-1,-1 0 0,1 0 0,-1 0 0,0-1 0,-4-1 74,0 0-1,1 0 1,-1 0-1,0-1 0,1 0 1,-1 0-1,1 0 1,0 0-1,0-1 1,1 1-1,-6-7 0,-37-52 542,38 51-520,-8-12 23,0-1-1,2-1 1,1 0 0,1-1 0,1 0-1,1-1 1,2 0 0,-9-43 0,16 64-163,1-1 1,0 1-1,0 0 1,1-1-1,-1 1 1,1 0-1,1 0 1,-1 0-1,1 0 1,0 0-1,1 0 1,-1 0-1,1 0 1,0 1-1,0 0 1,1-1-1,0 1 1,0 0-1,8-7 1,6-4-460,1 0-1,1 2 1,39-22 0,-25 16 331,14-10-375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36 19084,'-1'-2'162,"0"-1"-1,-1 1 1,1 0 0,-1 0 0,1 0-1,-1 0 1,0 0 0,0 0-1,0 1 1,0-1 0,0 1 0,0-1-1,0 1 1,0 0 0,-1-1-1,1 1 1,-3 0 0,0-1 46,1 2 0,0-1 0,-1 0 0,1 1 1,-1 0-1,1 0 0,-1 0 0,1 1 0,-6 1 0,-1 0 18,1 1 0,0 1 0,0 0 0,0 0-1,1 1 1,0 0 0,-16 12 0,17-11-213,0 1 0,1 1 0,0-1 0,1 1 0,-1 1 0,1-1 0,1 1 0,0 0 0,0 0 0,1 0 0,0 1 0,1 0 1,0-1-1,0 1 0,-1 12 0,3-17-14,0 1 1,1-1-1,0 1 1,0-1 0,0 1-1,1-1 1,-1 1-1,1-1 1,1 1-1,-1-1 1,1 0 0,0 0-1,0 0 1,0 0-1,1 0 1,0 0-1,0 0 1,0-1 0,0 1-1,1-1 1,0 0-1,0 0 1,0 0-1,0-1 1,0 0 0,1 1-1,0-1 1,-1-1-1,7 3 1,-3-2 2,0 0 1,0 0-1,0-1 1,1 0-1,-1-1 0,1 1 1,16-1-1,-20-1 3,1-1-1,0 1 0,-1-1 0,1 0 0,-1 0 0,1-1 0,-1 0 1,1 1-1,-1-2 0,0 1 0,0-1 0,8-5 0,-12 7 0,0 1 0,-1-1 0,1 1 0,0-1 0,-1 1 0,1-1 0,0 0 0,-1 1 0,1-1-1,-1 0 1,1 0 0,-1 1 0,1-1 0,-1 0 0,0 0 0,1 0 0,-1 0 0,0 1 0,0-1 0,0-2 0,0 3 3,0-1 1,0 1 0,0-1 0,-1 0 0,1 1 0,0-1 0,-1 0 0,1 1-1,0-1 1,-1 1 0,1-1 0,-1 1 0,1-1 0,-1 1 0,1 0 0,-1-1-1,1 1 1,-1-1 0,0 1 0,0-1 0,-2 0 24,-1 0 1,1 0-1,0 0 1,-1 0-1,1 0 1,0 1-1,-1-1 1,-6 1-1,4 1-3,1 1 0,-1 0 1,1 0-1,-1 0 0,1 0 0,0 1 0,0 0 0,0 0 0,0 0 0,0 1 0,1 0 0,-6 5 0,8-7-20,0 1-1,0-1 1,-1 1 0,1 0-1,1 0 1,-1 0 0,0 0 0,1 0-1,-1 0 1,0 4 0,2-5-8,-1 0 0,1-1 0,0 1 0,0 0 0,0 0 0,0-1 0,0 1 0,0 0 1,1-1-1,-1 1 0,1 0 0,-1-1 0,1 1 0,-1-1 0,1 1 0,0-1 0,0 1 0,0-1 1,0 1-1,0-1 0,1 2 0,1-1-7,-1 0 0,1 0-1,0 0 1,0 0 0,0 0 0,1-1 0,-1 1 0,0-1 0,1 0-1,-1 0 1,0 0 0,1-1 0,-1 1 0,1-1 0,-1 0 0,1 0-1,-1 0 1,1 0 0,6-2 0,4 0-25,-1-1 1,1-1-1,20-7 0,12-12-48,-35 16 20,0 1 0,24-8 0,-34 13 51,0 1-1,0 0 0,0 0 0,0 0 0,0-1 0,0 1 1,0 0-1,-1 0 0,1 0 0,0 0 0,0 1 1,0-1-1,0 0 0,0 0 0,0 1 0,0-1 0,0 0 1,0 1-1,0-1 0,-1 1 0,1-1 0,0 1 1,1 0-1,0 1-10,-1 0 0,0 0 0,0-1 0,1 1 0,-1 0 0,0 0 0,0 0 1,-1 0-1,1 1 0,0 1 0,2 9-133,-2-1-1,1 0 1,-1 14 0,-1-15-79,2 14-311,-1-13-601,0 0 0,-2 19 0,4-47 417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19836,'0'12'1713,"-3"5"-1249,3 4-192,0 7 728,2 1-544,-1 4-840,6 0-352,-1-6-384,1-2 824,1-7-257,-3-4-263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16444,'8'274'5653,"-9"-211"-4506,1-57-1082,0-2-31,0 0 1,0 0-1,0 0 1,0 0-1,1 0 1,-1 0-1,1 0 1,0 0-1,0 0 1,1 0-1,-1-1 1,3 6-1,-4-9-30,0 0-1,1 0 1,-1 0-1,0 1 1,0-1-1,0 0 1,0 0-1,1 0 1,-1 1 0,0-1-1,0 0 1,0 0-1,1 0 1,-1 0-1,0 0 1,0 1-1,0-1 1,1 0-1,-1 0 1,0 0 0,0 0-1,1 0 1,-1 0-1,0 0 1,0 0-1,1 0 1,-1 0-1,0 0 1,0 0-1,1 0 1,-1 0 0,0 0-1,0 0 1,1 0-1,-1-1 1,0 1-1,1 0 1,5-10 72,0-15 37,-4 3-46,-1 0-1,-1 0 1,-2 0-1,0 0 1,-1 0-1,-1 1 1,-8-26-1,12 47-76,0 0-1,0 0 0,0-1 0,0 1 1,0 0-1,0 0 0,0 0 0,1-1 1,-1 1-1,0 0 0,0 0 0,0 0 1,0-1-1,0 1 0,1 0 0,-1 0 1,0 0-1,0-1 0,0 1 0,0 0 1,1 0-1,-1 0 0,0 0 0,0 0 1,1 0-1,-1 0 0,0 0 0,0-1 1,0 1-1,1 0 0,-1 0 0,0 0 1,0 0-1,1 0 0,-1 0 0,0 0 1,0 0-1,1 0 0,-1 1 1,0-1-1,1 0 0,15 1-579,-8 0 180,2-1 157,1 0 0,0-1-1,-1 0 1,1-1-1,-1 0 1,14-5 0,11-10-340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16788,'0'-3'185,"0"0"1,0 0 0,0 0-1,0 0 1,1 0 0,-1 0 0,1 1-1,0-1 1,0 0 0,0 0-1,0 1 1,0-1 0,0 0 0,3-3-1,-2 4-74,1 1-1,-1-1 0,0 0 1,0 1-1,1-1 0,-1 1 1,1 0-1,-1 0 0,1 0 0,0 0 1,-1 1-1,1-1 0,0 0 1,0 1-1,-1 0 0,5 0 1,9 0 169,1 0 1,-1 2-1,0 0 1,1 1-1,-1 0 1,0 1-1,-1 1 1,17 7-1,-1 2-120,0 1 0,53 36 0,-64-37-128,0 0 0,0 2 0,-2 1 0,19 20 1,-33-32 2,1 0 1,-1 0 0,0 0-1,0 1 1,-1 0 0,0 0-1,0 0 1,0 0-1,0 0 1,-1 1 0,0-1-1,-1 1 1,1-1 0,-1 1-1,-1 0 1,1-1 0,-1 1-1,0 0 1,-2 13 0,-1-13 39,0 1-1,0-1 1,0 0 0,-1 0 0,0 0 0,-1-1 0,1 1 0,-1-1 0,-1 0-1,1 0 1,-1-1 0,0 1 0,0-1 0,-13 7 0,5-3-52,0-1 1,-1 0 0,0-2-1,0 0 1,0 0-1,-21 4 1,26-8-100,0 0 0,-1-1 0,0 1 0,1-2 0,-1 0 0,0 0 0,1-1 0,-1 0 0,1-1 0,-17-5 0,-4-8-194</inkml:trace>
  <inkml:trace contextRef="#ctx0" brushRef="#br0" timeOffset="1">961 121 20444,'-2'16'1769,"1"16"-1297,-4-1-208,4 7 1056,1 4-808,1 2-888,4-3-328,-4-2-544,1-6-104,-2-7 895,-2-6-359,-8-11-160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19228,'-1'-8'160,"2"1"-1,-1 0 1,1-1-1,0 1 1,1 0 0,-1 0-1,1 0 1,1 0-1,-1 0 1,1 0-1,1 1 1,-1-1 0,1 1-1,0 0 1,0 0-1,1 0 1,0 1-1,0 0 1,0-1-1,1 2 1,0-1 0,11-7-1,-4 5-20,1 1 0,0 0 0,-1 0 0,2 2 0,-1 0 0,0 0-1,1 1 1,0 1 0,0 1 0,0 0 0,-1 0 0,1 2 0,19 2 0,-18-1-117,-1 1 1,1 1 0,-1 0 0,1 1 0,-1 0 0,-1 2 0,1 0 0,-1 0 0,0 1-1,-1 1 1,0 0 0,15 14 0,-24-19 8,0-1-1,0 1 1,-1 0-1,1 0 1,-1 1-1,0-1 1,0 1-1,-1 0 1,1 0-1,-1 0 1,0 0-1,-1 0 1,1 0-1,-1 0 1,0 0-1,0 1 1,0-1-1,-1 1 1,0-1-1,0 0 1,0 1-1,-1-1 1,0 1-1,0-1 1,0 0-1,-1 0 1,1 0-1,-1 0 1,-1 0-1,1 0 1,-1 0-1,-5 7 1,1-3 23,0 0 0,-1-1 0,-1 0-1,1-1 1,-1 1 0,0-2 0,-1 1 0,-20 9 0,6-5-515,-1-1-1,-42 10 1,61-17 82</inkml:trace>
  <inkml:trace contextRef="#ctx0" brushRef="#br0" timeOffset="1">764 388 20028,'16'6'2297,"2"0"-1409,2 3-336,1-4 1809,5-4-1313,7-2-1064,0-6-352,1-2 1016,1-1-736,2 2-64,0-1-184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19116,'1'52'1872,"-1"5"-1415,0-2-257,0 1 1208,2-1-1480,2-3-368,1-12-544,-2-5-145,-3-10 745,-3-8-256,-8-13-240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17420,'9'-4'246,"0"0"1,1 1-1,-1 0 1,0 0-1,1 1 1,0 0-1,0 1 1,0 0-1,-1 1 0,1 0 1,10 1-1,10 3 300,-1 0 0,38 12-1,-36-8-314,-1 3-1,0 0 1,-1 2 0,31 17 0,-44-20-158,-1 0 0,0 0 1,0 1-1,-1 1 0,0 1 1,-1 0-1,-1 1 0,16 21 1,-24-29 4,-1 0 0,0 0 0,0 0 0,-1 0 0,0 0 0,0 0 0,0 1 0,-1-1 0,0 1 0,0 0 0,0-1 0,-1 1 0,0-1 0,-1 1 0,1 0 0,-1-1 0,0 1 0,-1-1 0,0 1 0,0-1 1,0 0-1,-1 0 0,-4 8 0,-6 8 292,-1 0 0,-1 0 1,-1-2-1,-28 28 1,29-32-215,0-1 1,-2 0 0,1-1 0,-35 21-1,44-31-190,1-1-1,0 0 0,-1-1 0,1 1 1,-1-1-1,1-1 0,-1 1 0,-10 0 0,13-2-15,0 0 0,0 0-1,0-1 1,0 1-1,0-1 1,0 0-1,0 0 1,1 0 0,-1-1-1,0 1 1,1-1-1,-1 0 1,1 0-1,0 0 1,-6-5-1,5 4 6,1 0-1,0-1 0,0 0 0,0 1 1,-5-8-1,-8-26-322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18084,'43'-15'1393,"0"-1"1,-1-3 0,-1-1-1,70-46 1,-103 61-1293,17-12 119,-24 16-200,0 0-1,0 0 1,0 0 0,-1 1-1,1-1 1,0 0 0,0 0 0,0-1-1,-1 1 1,1 0 0,0 0 0,-1 0-1,1 0 1,-1-1 0,0 1-1,1-2 1,-1 2-10,-1 0 0,1 1 0,0-1 0,-1 0 0,1 1 0,-1-1 0,0 1 0,1-1 1,-1 1-1,1-1 0,-1 1 0,0 0 0,1-1 0,-1 1 0,0 0 0,1-1 0,-1 1 0,0 0 0,0 0 0,1 0 0,-1-1 0,0 1 0,0 0 0,1 0 0,-1 0 0,0 0 0,0 0 0,1 1 0,-1-1 0,-1 0 0,-28 4 107,15 0-112,1 0 0,-1 1 0,1 0 0,1 1 0,-1 1-1,1 0 1,0 1 0,1 1 0,-14 10 0,18-12-10,1-1 0,0 1 0,0 0-1,0 1 1,1 0 0,0 0 0,1 0 0,-1 1 0,2 0 0,-1 0 0,1 0 0,1 0-1,-1 1 1,-2 15 0,5-22-30,1 0-1,-1-1 1,1 1 0,0 0-1,0 0 1,0 0-1,0-1 1,1 1-1,-1 0 1,1 0 0,-1-1-1,1 1 1,0 0-1,0-1 1,0 1-1,1 0 1,-1-1-1,1 0 1,-1 1 0,1-1-1,0 0 1,0 0-1,0 0 1,0 0-1,0 0 1,0 0 0,0-1-1,1 1 1,-1-1-1,1 1 1,-1-1-1,1 0 1,-1 0 0,1 0-1,5 1 1,2-1-195,-1 1 0,1-2 0,0 1 0,0-1 0,0-1 0,-1 0 0,1 0 0,0-1 0,12-3 0,17-8-372,43-21 1,-16 3-149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 17444,'0'-1'75,"0"0"1,-1 0-1,1 1 1,-1-1-1,1 0 1,-1 0 0,1 0-1,-1 1 1,1-1-1,-1 0 1,0 0-1,1 1 1,-1-1-1,0 1 1,0-1-1,1 1 1,-1-1 0,0 1-1,0-1 1,0 1-1,0 0 1,0-1-1,1 1 1,-3-1-1,2 2-24,0-1 0,0 1-1,0-1 1,0 1 0,0-1-1,0 1 1,0-1 0,0 1 0,0 0-1,0-1 1,1 1 0,-1 0-1,0 0 1,1 0 0,-1 0-1,0 0 1,0 1 0,-4 7 279,1 0 0,0 1 0,-4 16 0,-2 19 301,2 0 1,-5 78-1,11 94-249,2-199-306,0-9-59,4 123 379,-2-107-303,1 0 0,1 0 0,8 27 1,-3-35-216,-9-17 115,0 0 1,0 0-1,0 0 1,0 0-1,0 1 1,0-1 0,1 0-1,-1 0 1,0 0-1,0 0 1,0 0-1,0 0 1,0 0-1,1 0 1,-1 0 0,0 0-1,0 0 1,0 0-1,0 0 1,1 0-1,-1 0 1,0 0-1,0 0 1,0 0-1,0 0 1,0 0 0,1 0-1,-1 0 1,0 0-1,0 0 1,0 0-1,0-1 1,0 1-1,1 0 1,-1 0 0,0 0-1,0 0 1,0 0-1,0 0 1,0 0-1,0-1 1,0 1-1,0 0 1,0 0 0,1 0-1,-1 0 1,0-1-1,1-1-52,0-1-1,0 0 1,-1 0 0,1 0-1,-1 0 1,1 0 0,-1 0-1,0-5 1,-2-17-130,-1 0 0,0 0-1,-2 0 1,-10-30 0,-43-96 751,69 154-538,-1 0-1,0 0 1,1-1-1,0 0 1,-1-1 0,15 0-1,-15-3 4,0-1-1,0 0 0,-1 0 0,1-1 1,-1-1-1,0 1 0,0-2 0,-1 1 1,1-1-1,-1 0 0,-1-1 0,12-12 1,1-2 168,-2-1 0,0-2 0,16-28 0,-20 28-9,0 0 0,-1-2 1,-2 1-1,-1-2 0,0 1 0,-3-1 0,10-52 1,-17 77-175,0 0 0,1 0 0,-1 0 0,0 0 0,0 0 0,0 0 0,-1 0 1,1 0-1,0 0 0,-2-3 0,2 5-11,0 0 0,0 0 0,-1 0 0,1-1 0,0 1 0,0 0 0,-1 0 0,1 0 1,0 0-1,0 0 0,-1 0 0,1 0 0,0 0 0,0 0 0,-1 0 0,1 0 0,0 0 0,0 0 0,-1 0 0,1 0 0,0 0 0,-1 0 0,1 0 0,0 0 0,0 0 1,-1 0-1,1 1 0,0-1 0,0 0 0,0 0 0,-1 0 0,1 0 0,0 1 0,0-1 0,0 0 0,-1 0 0,1 0 0,0 1 0,0-1 0,0 0 0,0 1 0,-5 4-4,1 1 0,1 0 0,-1 0 0,-4 11 0,-12 32 18,3 0 0,1 1 0,3 1 0,2 0 0,-5 66 0,15-105-3,0 0 1,1 0-1,1 0 1,3 21-1,-3-29-60,0-1 0,0 1-1,0-1 1,1 1 0,-1-1 0,1 1 0,0-1-1,0 0 1,0 0 0,0 0 0,1 0 0,-1 0-1,1-1 1,0 1 0,-1-1 0,1 1 0,0-1-1,7 3 1,1-1-131,0 0-1,0-1 0,0-1 1,1 0-1,-1 0 1,1-1-1,-1-1 0,22-1 1,16-2-344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118 470 17756,'-9'2'405,"1"1"0,0-1 0,0 1 0,0 1 1,0 0-1,0 0 0,1 0 0,-11 9 0,15-11-310,0 0 0,1 0 0,-1 0 0,1 0 1,-1 1-1,1-1 0,0 1 0,0 0 0,0 0 0,0 0 0,1 0 0,-1 0 0,1 0 0,0 0 0,0 0 0,0 0 0,0 1 0,0-1 0,1 0 0,0 1 0,-1-1 0,1 0 0,0 1 0,1 5 0,0-7-75,0-1-1,0 1 0,-1 0 1,1 0-1,0 0 0,1 0 1,-1-1-1,0 1 0,0 0 0,1-1 1,-1 1-1,1-1 0,0 0 1,-1 1-1,1-1 0,0 0 1,-1 0-1,1 0 0,0 0 0,0 0 1,0-1-1,0 1 0,0-1 1,0 1-1,0-1 0,0 0 1,0 1-1,1-1 0,-1 0 1,2-1-1,4 1 17,0-1 1,0 1 0,0-2-1,0 1 1,0-1 0,12-5-1,3-4-30,-1-1-1,-1-2 1,0 0-1,0-1 1,-2 0-1,0-2 1,32-37-1,-49 53-13,19-18-272,-21 19 273,0 0-1,0 0 1,0 0 0,1 0-1,-1-1 1,0 1 0,0 0 0,1 0-1,-1 0 1,0 0 0,0 0-1,1 0 1,-1 0 0,0 0 0,1 0-1,-1 0 1,0 0 0,0 0-1,1 0 1,-1 0 0,0 0 0,0 0-1,1 1 1,-1-1 0,0 0-1,0 0 1,1 0 0,-1 0 0,0 1-1,3 12-222,-4 16-2,-1 22 19,2-48 213,1 0 0,-1 0 0,1 0 0,-1 0 0,1 0 0,0 0 0,0-1 0,0 1 0,1 0 0,-1 0 1,0-1-1,1 1 0,3 3 0,-4-5 10,0 0 1,1 0 0,-1 0 0,1 0 0,-1 0 0,1 0-1,0-1 1,-1 1 0,1 0 0,0-1 0,-1 0-1,1 1 1,0-1 0,0 0 0,0 0 0,-1 0 0,1 0-1,0 0 1,0 0 0,-1 0 0,1-1 0,0 1-1,0-1 1,-1 1 0,1-1 0,0 0 0,-1 1 0,1-1-1,1-2 1,7-2 41,-1-1 0,0-1 0,12-10 0,-20 16-48,19-19 73,-1 0 0,0-1 0,-2-2 0,0 1 0,-2-2 0,13-25 0,4-15 56,27-80-1,-52 126-130,-1 0 0,-1-1 0,-1 0 1,2-20-1,-6 35-3,1-20 5,-1 23-4,0 1-1,0 0 1,0-1-1,0 1 1,0 0-1,0-1 1,0 1-1,0-1 1,-1 1-1,1 0 1,0-1-1,0 1 1,0 0-1,0-1 1,-1 1-1,1 0 1,0-1-1,0 1 1,-1 0-1,1 0 1,0-1-1,-1 1 1,1 0-1,0 0 1,-1 0-1,1-1 1,0 1-1,-1 0 1,1 0-1,0 0 1,-1 0-1,1 0 1,0 0-1,-1 0 0,1-1 1,-1 1-1,1 0 1,0 0-1,-1 1 1,1-1-1,0 0 1,-1 0-1,1 0 1,-1 0-1,1 0 1,0 0-1,-1 0 1,1 1-1,-4 1-6,0 1 0,1-1 0,0 1-1,-1 0 1,1 0 0,0 1 0,1-1 0,-1 1-1,1-1 1,-1 1 0,1 0 0,0 0 0,-2 7-1,0-2-3,-19 40 65,3 0 1,2 2-1,2 1 0,-13 81 0,26-117 2,1 1 0,0 29 0,2-42-41,0 0 0,0 0 1,1-1-1,-1 1 1,1 0-1,0 0 1,0-1-1,0 1 1,1-1-1,-1 1 0,1-1 1,0 1-1,0-1 1,0 0-1,0 0 1,0 0-1,5 5 0,-5-7-10,-1 0-1,1 0 0,-1 0 0,1 0 0,0 0 0,-1 0 0,1-1 0,0 1 0,0 0 0,0-1 0,-1 0 1,1 1-1,0-1 0,0 0 0,0 0 0,0 0 0,0 0 0,-1 0 0,1 0 0,0-1 0,0 1 1,0-1-1,0 1 0,-1-1 0,1 0 0,0 1 0,-1-1 0,1 0 0,0 0 0,-1 0 0,1 0 0,2-3 1,-2 1-3,1 0 1,-1 1 0,1-1 0,-1-1 0,0 1 0,0 0 0,0 0 0,-1-1 0,1 1 0,-1-1 0,0 1 0,0-1 0,0 0 0,0 1 0,0-6 0,-1 2 12,-1-1 0,0 1-1,0 0 1,0 0 0,-1 0-1,0 0 1,0 0 0,-4-7-1,5 12-3,0-1-1,0 1 0,0 0 1,0-1-1,-1 1 0,1 0 0,-1 0 1,0 0-1,0 0 0,1 0 1,-1 0-1,0 0 0,-1 1 0,1-1 1,0 1-1,0-1 0,-1 1 1,1 0-1,-1 0 0,1 0 0,-1 0 1,1 0-1,-1 1 0,-3-1 1,6 1-11,-1 0 1,0 0 0,1 0 0,-1 0-1,1 1 1,-1-1 0,0 0 0,1 0-1,-1 1 1,1-1 0,-1 0 0,1 1-1,-1-1 1,1 0 0,-1 1 0,1-1-1,-1 1 1,1-1 0,0 1 0,-1-1-1,1 1 1,-1-1 0,1 1 0,0-1-1,0 1 1,-1-1 0,1 1 0,0-1-1,0 1 1,0 0 0,0-1 0,0 1-1,0 0 1,0-1 0,0 1 0,0-1-1,0 1 1,0 0 0,0-1 0,0 1-1,0-1 1,0 1 0,1 0 0,-1-1-1,0 1 1,0-1 0,1 2 0,13 27-229,-10-24 101,0-1 0,1 0 1,-1 0-1,1 0 0,0 0 1,0-1-1,0 1 0,0-1 1,0-1-1,1 1 0,0-1 1,-1 0-1,1 0 0,0 0 1,8 0-1,-1 0-129,0-1 0,0-1 0,0 0 0,0 0 0,0-1 0,15-4 0,15-6-338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3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63 17388,'-6'2'404,"0"0"0,1 1-1,-1-1 1,0 1 0,1 0 0,0 1 0,-1-1 0,1 1 0,1 0 0,-1 0 0,0 0 0,-6 10 0,7-10-240,1 0 0,0 0 0,0 0 1,1 1-1,-1-1 0,1 1 0,0-1 1,0 1-1,0 0 0,1 0 0,0 0 1,0 0-1,0 0 0,0 0 0,1 11 1,0-15-155,1 1 1,-1-1-1,1 1 1,0-1-1,-1 1 1,1-1-1,0 1 1,0-1-1,0 0 1,0 0-1,0 1 1,0-1 0,0 0-1,1 0 1,-1 0-1,0 0 1,1 0-1,-1 0 1,1-1-1,-1 1 1,1 0-1,-1-1 1,1 1-1,-1-1 1,1 0-1,-1 1 1,1-1-1,0 0 1,-1 0-1,4 0 1,9 0-15,-1 0 0,26-4 1,-18 1-22,23 0-334,55 4-1,-82 0 277,0 1 1,0 0-1,0 2 0,0 0 0,0 1 0,18 7 1,-35-11 116,0-1 0,0 0 1,0 0-1,0 0 0,1 0 1,-1 0-1,0 0 0,0 0 1,0 0-1,0 0 0,0 0 1,0 0-1,0 0 0,0 0 1,0 0-1,1 0 0,-1 0 1,0 0-1,0 0 0,0 0 1,0-1-1,0 1 0,0 0 1,0 0-1,0 0 0,0 0 1,0 0-1,0 0 0,1 0 1,-1 0-1,0 0 0,0 0 1,0 0-1,0 0 0,0 0 1,0-1-1,0 1 0,0 0 1,0 0-1,0 0 0,0 0 1,0 0-1,0 0 0,0 0 1,0 0-1,0 0 0,0 0 1,0-1-1,0 1 0,0 0 1,0 0-1,0 0 0,0 0 1,0 0-1,0 0 0,-2-12 1109,-8-20-130,4 14-410,-5-21 91,-1-1-204,-7-44-1,19 84-494,0 0 0,0-1 0,0 1 0,0-1-1,0 1 1,-1 0 0,1-1 0,0 1 0,0 0 0,0-1-1,0 1 1,0 0 0,0-1 0,0 1 0,0-1 0,0 1-1,0 0 1,1-1 0,-1 1 0,0 0 0,0-1 0,0 1-1,0 0 1,1-1 0,-1 1 0,0 0 0,0-1 0,0 1-1,1 0 1,-1 0 0,0-1 0,1 1 0,-1 0 0,0 0-1,0-1 1,1 1 0,-1 0 0,0 0 0,1 0 0,-1 0-1,1 0 1,-1 0 0,1-1 0,17 6-735,-6 0 56,-2-3 314,1 0-1,-1-1 0,1 0 1,-1-1-1,1 0 1,0 0-1,-1-1 0,1 0 1,17-5-1,26-10-632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17612,'2'1'132,"0"-1"1,0 1-1,0-1 1,-1 1 0,1 0-1,0 0 1,0 0-1,-1 0 1,1 0-1,-1 0 1,1 1-1,-1-1 1,1 0 0,-1 1-1,0-1 1,0 1-1,0-1 1,1 1-1,-2 0 1,1-1 0,0 1-1,1 3 1,2 5 366,-1 1 0,4 19 0,-7-26-228,78 475 2155,-76-461-2322,0-9 213,-1-18-170,-3-22 14,-41-167 445,40 186-593,1-4 34,10 25-103,7 8-68,-12-13 98,1-1 1,-1 0 0,1 0 0,0 0-1,1-1 1,-1 1 0,0-1 0,1 0 0,-1 0-1,1-1 1,-1 1 0,1-1 0,0 0 0,0 0-1,8 0 1,-7-2 14,1 1 0,-1-1 0,1 0 0,-1-1 0,1 0 0,-1 0 0,0 0-1,1 0 1,-1-1 0,7-5 0,1-1 38,0-1 1,-1-1-1,-1 0 0,0 0 0,0-1 1,-1-1-1,-1 0 0,12-18 1,-17 21 21,1 1 0,8-22 1,-13 28-34,0-1 0,0 1 1,0-1-1,0 1 1,-1-1-1,1 1 0,-1-1 1,0 1-1,0-1 0,0 1 1,-1-1-1,1 1 1,-2-5-1,2 8-12,0-1 0,-1 0 1,1 1-1,0-1 0,-1 0 0,1 1 1,-1-1-1,1 0 0,-1 1 0,1-1 0,-1 1 1,1-1-1,-1 1 0,1-1 0,-1 1 1,0-1-1,1 1 0,-1 0 0,0-1 0,1 1 1,-1 0-1,0-1 0,0 1 0,1 0 1,-1 0-1,0 0 0,0 0 0,1 0 0,-1 0 1,0 0-1,0 0 0,1 0 0,-1 0 1,0 0-1,0 0 0,1 1 0,-1-1 1,0 0-1,1 1 0,-1-1 0,0 0 0,1 1 1,-1-1-1,0 1 0,1-1 0,-1 1 1,0 0-1,-4 2 16,1 1 0,-1 0 1,1 0-1,-8 9 0,4-2-20,0 1 1,1 0-1,0 1 1,1 0-1,0 0 1,1 0-1,1 0 1,0 1-1,0 0 1,2 0-1,0 0 1,0 0-1,1 0 1,1 1-1,2 18 1,-2-30-100,1 0 0,-1 0 0,1 0 0,0 0 0,0 0 0,0 0 0,0 0 0,1 0 0,-1 0 0,1-1 0,0 1 0,0 0 0,0-1 0,0 0 0,0 1 0,0-1 0,0 0 0,1 0 0,-1 0 0,1 0-1,0-1 1,-1 1 0,1-1 0,0 1 0,5 0 0,-1 0-212,0-1-1,0 0 0,0-1 0,0 1 1,-1-1-1,1-1 0,0 0 0,0 0 1,0 0-1,12-4 0,15-7-807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17620,'14'66'2107,"-4"1"0,4 82-1,-8-68-1501,2 26 317,-10 166 1,0-259-787,-1-20-19,-3-25-27,5 29-99,-4-34 26,2 0 1,1 0-1,1 0 0,2 0 0,7-40 0,-5 53-17,2 1 1,0 0-1,2 0 0,0 1 0,1-1 1,1 2-1,2-1 0,0 1 0,16-22 1,-22 35-16,1 0 0,0 0 0,0 1 1,1 0-1,0 0 0,0 0 0,0 1 0,14-7 1,-18 10-6,1 0 0,-1 1 0,1 0 0,-1 0 0,1 0 0,0 0 0,-1 0 0,1 1 1,0 0-1,0-1 0,0 2 0,-1-1 0,1 0 0,0 1 0,0-1 0,-1 1 0,1 0 0,0 0 1,-1 1-1,1-1 0,-1 1 0,7 4 0,-5-3-2,0 1 1,-1 0-1,1 0 1,-1 0 0,0 0-1,0 1 1,0-1-1,0 1 1,-1 0-1,0 1 1,0-1-1,0 0 1,-1 1-1,0 0 1,0-1-1,0 1 1,-1 0-1,1 0 1,-2 0-1,1 0 1,-1 0-1,1 0 1,-2 0-1,1 0 1,-1 0-1,0 0 1,0 0-1,0 0 1,-1 0-1,0 0 1,0-1-1,-1 1 1,1-1-1,-1 0 1,-1 1-1,1-1 1,-1-1-1,1 1 1,-1 0-1,-1-1 1,1 0-1,-1 0 1,-8 6-1,6-6-7,-1 1 0,0-2 1,0 1-1,0-1 0,0 0 0,-1-1 0,1 0 0,-1 0 0,0-1 0,1 0 0,-11 0 0,13-1-44,1 0 1,-1-1 0,1 1 0,-1-1-1,1 0 1,0 0 0,-1-1-1,1 0 1,0 0 0,0 0-1,0 0 1,1-1 0,-1 0-1,0 0 1,1 0 0,0 0-1,-1-1 1,-5-7 0,-5-12-335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15131,'-2'7'327,"0"-1"-1,-1 0 1,1 0-1,-1 0 1,0 0-1,-1 0 1,-5 7-1,3-5 28,1 0 0,0 0 0,-5 14 0,9-19-281,0-1 0,0 1-1,1-1 1,-1 1 0,1-1-1,0 1 1,0 0 0,0-1 0,0 1-1,0 0 1,0-1 0,1 1 0,-1-1-1,1 1 1,0-1 0,0 1 0,1 2-1,-1-3-8,1 0 0,-1 0 0,1 0-1,-1 0 1,1 0 0,0-1 0,0 1 0,0-1-1,0 1 1,0-1 0,0 0 0,0 0-1,0 0 1,1 0 0,-1 0 0,0 0 0,0 0-1,1-1 1,-1 1 0,1-1 0,-1 0 0,1 0-1,-1 0 1,0 0 0,1 0 0,4-1-1,-2 0-16,0 0-1,-1 0 0,1 0 0,0-1 0,-1 1 0,1-1 0,-1 0 1,1 0-1,-1-1 0,0 1 0,0-1 0,5-5 0,-7 6-12,0 0 0,0-1 0,-1 1 0,1-1 0,-1 1 1,1-1-1,-1 1 0,0-1 0,0 0 0,-1 0 0,1 0 0,0 1 0,-1-1 0,0 0 0,1 0 0,-1 0 0,0 0 0,-1 0 0,1 0 0,0 0 0,-1 0 0,0 1 0,1-1 1,-1 0-1,0 0 0,-1 1 0,1-1 0,0 0 0,-1 1 0,0 0 0,-2-4 0,2 3-12,1 1-1,-1 0 1,0 0 0,0 0-1,0 0 1,-1 0 0,1 0 0,0 1-1,-1-1 1,1 1 0,-1-1-1,1 1 1,-1 0 0,0 0 0,0 0-1,1 1 1,-1-1 0,0 1-1,0-1 1,0 1 0,0 0 0,1 0-1,-1 0 1,0 0 0,0 1-1,0-1 1,0 1 0,1 0-1,-1-1 1,0 1 0,-4 3 0,5-3-23,0 0 1,0 0 0,1 0 0,-1 1 0,0-1 0,1 1-1,-1-1 1,1 1 0,-1 0 0,1-1 0,0 1 0,0 0-1,0 0 1,0 0 0,0 0 0,0 0 0,0 0 0,1 0-1,-1 0 1,1 0 0,0 1 0,-1-1 0,1 0 0,0 0-1,0 0 1,0 0 0,1 5 0,0-3-1,0-1 0,0 1 0,1-1-1,-1 1 1,1-1 0,-1 1 0,1-1 0,0 0 0,1 0 0,-1 0 0,0 0 0,1 0-1,0-1 1,5 5 0,29 13-579,-29-16 179,0 0 0,0 0 1,9 7-1,-11-3 44,-10-2-123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16996,'2'2'254,"1"0"0,-1 0 0,0 0 0,0 1 0,1-1-1,-1 1 1,-1-1 0,1 1 0,0 0 0,-1-1 0,1 1 0,-1 0 0,0 0 0,1 4 0,8 47 1784,-7-36-1271,3 24-39,-3-16-493,2 1 0,0-2 0,10 27 1,-15-51-213,1 1 1,-1-1-1,1 0 0,-1 1 1,1-1-1,0 0 1,0 0-1,0 1 0,-1-1 1,1 0-1,0 0 1,1 0-1,0 1 1,-1-2-11,-1 1 0,0-1 1,1 0-1,-1 0 0,1 0 1,-1 0-1,1 0 0,-1 0 1,0 0-1,1 0 0,-1 0 1,1 0-1,-1 0 1,1 0-1,-1 0 0,1 0 1,-1 0-1,0 0 0,1-1 1,-1 1-1,1 0 0,-1 0 1,0 0-1,1-1 0,-1 1 1,0 0-1,1-1 0,1-1 29,0-1 0,0 1 0,0-1 0,-1 0 0,1 1-1,-1-1 1,0 0 0,0 0 0,0 0 0,1-4-1,1-10 6,-1-1-1,0 0 1,-2 1-1,0-1 1,-1 0-1,0 0 0,-2 1 1,0-1-1,-1 1 1,-1 0-1,-13-31 1,8 32-100,9 16 50,1 0 1,0 0 0,0 0-1,-1 1 1,1-1 0,0 0-1,0 0 1,-1 1 0,1-1-1,0 0 1,0 0 0,0 1-1,0-1 1,0 0 0,-1 0-1,1 1 1,0-1 0,0 0 0,0 1-1,0-1 1,0 0 0,0 1-1,0-1 1,0 0 0,0 1-1,0-1 1,0 0 0,0 0-1,0 1 1,1 0 0,5 36-125,-4-32 114,1 0 0,-1 1 0,1-1 0,0 0 0,0-1 0,1 1 0,-1 0 1,1-1-1,0 0 0,0 0 0,1 0 0,-1 0 0,1-1 0,0 0 0,0 0 0,5 3 0,-2-3 13,0-1 0,-1 1 0,1-1-1,0-1 1,0 0 0,0 0 0,0 0-1,1-1 1,-1 0 0,12-2 0,-4-1 25,0 0 0,0-2 0,0 1 0,0-2 0,-1 0 0,0-1 0,0-1 0,-1 0 0,0-1 0,23-18 0,-28 19-8,-1-1-1,0 1 1,0-2-1,-1 1 1,8-14-1,-12 19-10,-1 1 0,0-1 1,-1 0-1,1 1 0,-1-1 0,1 0 0,-1 0 0,-1 0 1,1 0-1,0 0 0,-1 0 0,0 0 0,0 0 0,0 0 0,0 0 1,-1 0-1,1 0 0,-3-8 0,2 11-3,1 0 0,-1 0 0,0 0-1,1-1 1,-1 1 0,0 0 0,0 0 0,1 0 0,-1 0 0,0 0-1,0 1 1,0-1 0,0 0 0,0 0 0,0 1 0,0-1-1,-1 0 1,1 1 0,0-1 0,0 1 0,0 0 0,-1-1-1,1 1 1,0 0 0,-1 0 0,1 0 0,0 0 0,0 0 0,-1 0-1,1 0 1,0 0 0,-1 0 0,1 1 0,0-1 0,-2 1-1,-2 1 4,0 0-1,1 0 1,-1 0-1,1 1 0,0 0 1,-1 0-1,1 0 0,-3 3 1,-3 4 16,0 1 0,1 0 0,0 0 1,1 0-1,0 1 0,1 1 0,1-1 1,0 1-1,0 0 0,2 0 0,-1 1 1,2 0-1,-1-1 0,2 1 0,0 0 0,1 1 1,0 13-1,1-23-39,1-1 1,-1 0-1,1 0 1,-1 0 0,2 1-1,-1-1 1,0 0-1,1 0 1,-1 0-1,1 0 1,0-1-1,1 1 1,-1 0-1,0-1 1,1 0-1,0 1 1,0-1-1,0 0 1,0 0-1,1-1 1,-1 1-1,1-1 1,-1 0 0,1 0-1,4 2 1,2 0-23,0-1 1,0 0 0,0-1 0,1 0-1,-1 0 1,1-1 0,-1-1 0,1 0-1,12-1 1,15-4-175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36 18452,'-1'-4'738,"-7"-21"1314,8 25-1998,-1-1-1,1 1 0,0 0 1,0-1-1,-1 1 0,1-1 1,0 1-1,-1 0 0,1-1 1,-1 1-1,1 0 0,0 0 0,-1-1 1,1 1-1,-1 0 0,1 0 1,-1 0-1,1-1 0,-1 1 1,1 0-1,-1 0 0,1 0 0,-1 0 1,1 0-1,-1 0 0,1 0 1,-1 0-1,1 0 0,-1 0 1,1 0-1,-1 0 0,1 1 0,0-1 1,-1 0-1,1 0 0,-1 0 1,1 1-1,-1-1 0,1 0 1,0 1-1,-1-1 0,1 0 1,-1 1-1,1-1 0,0 0 0,-1 1 1,-7 8 227,1 0-1,0 1 1,0 0 0,1 0 0,0 1-1,-7 18 1,0-2-150,7-16-98,-28 61 100,30-63-110,0 1-1,1 0 1,1 0 0,0 0-1,-2 16 1,4-26-25,0 1 1,0-1 0,0 1 0,0-1 0,0 1-1,0 0 1,0-1 0,0 1 0,0-1 0,1 1-1,-1-1 1,0 1 0,0-1 0,1 1 0,-1-1 0,0 1-1,1-1 1,-1 1 0,0-1 0,1 1 0,-1-1-1,1 0 1,-1 1 0,0-1 0,1 0 0,-1 1-1,2-1 1,17 3-120,28-13-200,-38 7 255,14-3-70,55-12-317,-70 17 443,0 0-1,-1 0 1,1 1 0,0 0 0,-1 1-1,1-1 1,0 1 0,7 3 0,-14-4 28,1 0 1,-1 1 0,0-1-1,1 0 1,-1 1 0,0-1-1,1 1 1,-1 0 0,0-1-1,0 1 1,0 0 0,0 0-1,0 0 1,0 0 0,0 0-1,0 0 1,0 0 0,0 0-1,0 0 1,0 0 0,-1 1-1,1-1 1,-1 0 0,1 2-1,-1-1 17,0-1 0,0 1 0,0 0 0,0 0 0,-1 0 0,1-1 0,0 1 0,-1 0 0,0-1-1,1 1 1,-1 0 0,0-1 0,0 1 0,0-1 0,-2 3 0,-4 4 96,0 0-1,0-1 1,-1 0 0,0-1 0,-10 7-1,8-7-205,-1 0 0,1 0 0,-1-1 0,-1 0 0,1-1 0,0-1-1,-1 0 1,0 0 0,0-1 0,0 0 0,-21-1 0,16-5-133,6-2-114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16468,'21'10'2868,"-18"-8"-2606,-1-1 0,1 1 1,-1-1-1,1 0 0,0 0 1,0 0-1,0 0 1,0 0-1,5 0 0,0-1-35,0-1-1,0 0 0,0 0 1,0 0-1,0-1 0,0-1 1,0 1-1,-1-1 0,1-1 1,-1 1-1,0-1 0,0 0 1,0-1-1,11-9 0,-14 10-196,1 0 0,-1 0 0,-1-1 0,1 1-1,-1-1 1,1 0 0,-1 0 0,-1 0 0,5-10-1,-6 12 5,0-1-1,0 1 1,0-1-1,-1 0 0,1 0 1,-1 1-1,0-1 1,0 0-1,-1 1 0,1-1 1,-1 0-1,1 0 1,-1 1-1,0-1 0,-1 1 1,-1-4-1,2 5-20,1 0 0,-1 0-1,-1 0 1,1 0 0,0 0 0,0 0-1,-1 0 1,1 1 0,-1-1 0,1 1-1,-1-1 1,0 1 0,0-1 0,0 1-1,1 0 1,-1 0 0,0 0-1,0 0 1,-1 0 0,1 1 0,0-1-1,0 1 1,0-1 0,0 1 0,-1 0-1,1 0 1,0 0 0,0 0 0,-1 0-1,1 0 1,0 0 0,0 1-1,0-1 1,0 1 0,-1 0 0,1 0-1,0 0 1,-2 1 0,-4 2-4,1 0 0,0 0-1,0 1 1,0 0 0,0 1 0,1-1 0,0 1 0,-10 13-1,6-5-29,1 0 0,1 0-1,0 1 1,-7 20-1,12-27 9,1-1 0,0 1 0,0-1 0,0 1-1,1 0 1,0 0 0,0 0 0,1-1 0,0 1-1,1 0 1,1 9 0,-2-15 12,1 0 0,-1 0 0,1-1 0,-1 1 0,1-1 0,0 1-1,0 0 1,0-1 0,0 0 0,0 1 0,0-1 0,0 0 0,0 1 0,1-1 0,-1 0 0,0 0 0,1 0 0,-1 0 0,1 0-1,1 1 1,0-1 0,0-1 1,0 1-1,0 0 0,0-1 0,0 0 0,0 1 0,0-1 0,0 0 0,0-1 0,6 0 0,1-1 5,0-1-1,0-1 0,0 1 0,0-2 0,17-9 1,-3-3 65,40-34 0,-40 31 2,38-26 0,-61 45-70,1 0 0,-1 0 1,1 0-1,-1 0 0,1 0 0,-1 1 1,1-1-1,-1 1 0,1-1 0,0 1 1,-1 0-1,1-1 0,0 1 0,-1 0 1,1 0-1,0 0 0,-1 1 0,3-1 1,-3 1-5,0 0 1,1-1 0,-1 1 0,0 0 0,0 0-1,0 0 1,1 0 0,-1 0 0,0 0 0,0 1-1,-1-1 1,1 0 0,0 0 0,0 1 0,-1-1-1,1 0 1,-1 1 0,1-1 0,0 4 0,6 40-100,-7-38 94,1-1-1,0 1 0,0 0 1,0 0-1,1 0 0,0 0 1,4 8-1,-6-15 10,1 1 0,-1-1-1,0 1 1,1-1 0,-1 1 0,1-1-1,-1 1 1,1-1 0,-1 1 0,1-1-1,-1 0 1,1 1 0,0-1 0,-1 0 0,1 0-1,-1 1 1,1-1 0,0 0 0,-1 0-1,1 0 1,0 0 0,-1 0 0,1 0-1,0 0 1,-1 0 0,1 0 0,0 0 0,-1 0-1,1 0 1,0 0 0,-1 0 0,1-1-1,0 1 1,-1 0 0,2-1 0,21-15-30,-22 15 22,119-106-1240,-101 88 925,-1-2-1,0 0 1,27-45-1,75-183-577,-67 133 910,-53 116 1,0 0 0,0 0 0,0 0 0,0 0 0,0 0 0,0 0 0,0 0 0,0 0 0,0 0 0,0 1 0,0-1 0,1 0 0,-1 0 0,0 0 0,0 0 0,0 0 0,0 0 1,0 0-1,0 0 0,0 0 0,0 0 0,0 0 0,0-1 0,0 1 0,0 0 0,1 0 0,-1 0 0,0 0 0,0 0 0,0 0 0,0 0 0,0 0 0,0 0 0,0 0 0,0 0 0,0 0 0,0 0 1,-1 15 150,-6 24-10,-38 228 797,40-206-540,2 0-1,7 88 0,-4-146-376,5 30 191,-5-32-214,0 0-1,0-1 1,0 1-1,1 0 1,-1 0-1,0 0 1,1 0-1,-1-1 1,0 1-1,1 0 1,-1 0 0,1 0-1,-1-1 1,1 1-1,-1 0 1,1-1-1,-1 1 1,1-1-1,0 1 1,0 0-1,-1-1 1,1 0-1,0 1 1,0-1-1,-1 1 1,1-1-1,0 0 1,0 1-1,1-1 1,-1 0-10,0-1 0,-1 1 0,1 0 0,0-1 0,0 1 1,-1-1-1,1 1 0,-1-1 0,1 1 0,0-1 0,-1 0 0,1 1 0,-1-1 0,1 0 0,-1 1 0,0-1 0,1 0 1,-1 0-1,0 1 0,1-1 0,-1 0 0,0 0 0,0 0 0,0 1 0,0-1 0,0 0 0,0 0 0,0-1 1,0-26-47,0 26 45,-2-15-17,-1 0 1,-1 0-1,0 0 0,-1 0 0,-1 1 0,-1 0 0,-9-17 0,0 4 90,-1 1 0,-37-46 0,48 66-6,-1 2 0,1-1 0,-10-7 0,12 13 120,7 6-121,6 7-68,-2-6-178,1-1 1,0 0-1,0 0 0,1-1 0,-1 0 0,1 0 1,0-1-1,0 0 0,0 0 0,0-1 0,1-1 1,-1 1-1,14-1 0,1-1-645,0 0-1,0-2 0,-1-1 1,28-6-1,-21 2 227,-1-1-1,0-2 0,0 0 1,-1-2-1,42-25 0,-68 36 741,-1 0 0,1-1 0,0 1 0,-1 0-1,1 0 1,-1-1 0,0 1 0,1 0 0,-1-1 0,0 0-1,0 1 1,0-1 0,0 0 0,0 1 0,0-1 0,-1 0-1,2-2 1,-2 3-46,0 1-1,0-1 0,0 1 1,0-1-1,0 0 0,-1 1 1,1-1-1,0 1 0,0-1 1,0 1-1,0-1 0,-1 1 1,1-1-1,0 1 0,0-1 1,-1 1-1,1-1 0,0 1 1,-1 0-1,1-1 0,-1 1 1,0-1-1,0 0 45,-1 0 0,1 0 0,-1 1 0,0-1-1,1 1 1,-1-1 0,0 1 0,1 0 0,-1-1 0,0 1 0,-1 0 0,-3 0 77,0 1 0,1-1 0,-1 1 0,1 0 0,-1 1 0,1-1 0,-1 1 0,1 0 0,0 0 0,0 1-1,0 0 1,0 0 0,0 0 0,-5 5 0,7-6-197,0 1 0,0-1 0,1 1-1,-1-1 1,1 1 0,0 0 0,0 0-1,0 0 1,0 0 0,0 1 0,1-1-1,-1 0 1,1 1 0,0-1-1,0 1 1,1-1 0,-1 1 0,0 0-1,1-1 1,0 1 0,0-1 0,0 1-1,1 4 1,0-6-49,0 1 0,0-1 0,0 1 0,1-1 0,-1 0 0,1 0 0,-1 1 0,1-1-1,0 0 1,0 0 0,-1-1 0,2 1 0,-1 0 0,0-1 0,0 1 0,0-1 0,3 2 0,46 18-621,-42-18 553,3 1-9,0 0 1,0 1-1,0 1 0,0 0 0,18 14 0,-28-18 131,1-1-1,-1 1 1,0 0-1,0 0 1,0 0 0,-1 0-1,1 0 1,0 1-1,-1-1 1,0 0 0,1 1-1,-1-1 1,0 1-1,0-1 1,0 1 0,-1 0-1,1-1 1,-1 1 0,1 0-1,-1 0 1,0-1-1,0 1 1,0 0 0,0 0-1,-1-1 1,1 1-1,-1 0 1,0-1 0,1 1-1,-1 0 1,0-1 0,-1 1-1,-2 3 1,-1 2-53,-1-1 0,0 0 0,0 0 0,-1-1 0,1 1 0,-2-2 0,1 1 0,-1-1 0,1 0 0,-1 0 0,-1-1 0,1 0 0,-1-1 0,1 0 0,-1 0 0,0-1 0,-15 2 0,23-3 13,-1-1-1,1 0 1,0 0-1,-1 0 1,1 1-1,0-1 1,-1-1-1,1 1 1,0 0-1,-1 0 1,1 0-1,0-1 1,-1 1-1,1-1 1,0 1-1,0-1 1,-1 1-1,1-1 1,0 0-1,0 0 1,0 1-1,0-1 1,0 0-1,0 0 1,0 0-1,0 0 1,0 0-1,0 0 1,1-1-1,-2 0 1,-9-25-465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19380,'4'20'1170,"-2"1"0,0 30 0,0-1-14,4 59 128,2 31-801,27 148 0,-28-267-447,-7-22-35,0 1-1,0 0 1,0 0 0,0 0-1,0 0 1,0-1-1,0 1 1,0 0-1,0 0 1,0 0 0,0 0-1,0-1 1,0 1-1,0 0 1,0 0-1,0 0 1,0 0 0,1-1-1,-1 1 1,0 0-1,0 0 1,0 0-1,0 0 1,0 0 0,0 0-1,0-1 1,1 1-1,-1 0 1,0 0-1,0 0 1,0 0 0,0 0-1,0 0 1,1 0-1,-1 0 1,0 0-1,0 0 1,0 0 0,0 0-1,1 0 1,-1 0-1,0 0 1,0 0-1,0 0 1,0 0 0,1 0-1,-1 0 1,0 0-1,0 0 1,0 0-1,0 0 1,1 0 0,-1 0-1,0 0 1,0 0-1,0 0 1,0 1-1,0-1 1,0 0 0,1 0-1,-1 0 1,0 0-1,0 0 1,0 0-1,0 1 1,0-1 0,0 0-1,0 0 1,0 0-1,4-16 8,-1-30-14,-2 0-1,-9-79 1,4 70-92,-9-55-419,13 110 513,0 0 0,0 0 1,0 0-1,0-1 1,0 1-1,0 0 1,0 0-1,0 0 0,0 0 1,0 0-1,0 0 1,0 0-1,0 0 1,0 0-1,0 0 1,0 0-1,0 0 0,0-1 1,0 1-1,0 0 1,0 0-1,0 0 1,0 0-1,0 0 0,0 0 1,0 0-1,0 0 1,0 0-1,0 0 1,0 0-1,0 0 1,0 0-1,0 0 0,0 0 1,0 0-1,0 0 1,0-1-1,1 1 1,-1 0-1,0 0 1,0 0-1,0 0 0,0 0 1,0 0-1,0 0 1,0 0-1,0 0 1,0 0-1,0 0 0,0 0 1,0 0-1,0 0 1,1 0-1,-1 0 1,0 0-1,0 0 1,0 0-1,0 0 0,0 0 1,0 1-1,0-1 1,0 0-1,0 0 1,0 0-1,0 0 1,7 6-150,13 20-5,-8-11 74,-7-9 87,0-1 0,0 0 0,1 0 0,0 0 0,0-1 0,0 0 0,0 0 0,0-1 0,1 1 0,0-1-1,0-1 1,0 1 0,0-1 0,0 0 0,0-1 0,0 0 0,1 0 0,-1 0 0,0-1 0,1 0 0,-1-1 0,0 0 0,1 0 0,-1 0 0,0-1 0,7-2 0,-3 0 44,0 0 0,-1-1 0,1 0 0,-1-1 1,0 0-1,-1-1 0,1 0 0,-1 0 0,-1-1 1,1 0-1,-1 0 0,-1-1 0,0 0 0,0-1 1,11-19-1,-11 13 24,-1 0-1,0 0 1,-1 0 0,-1-1-1,-1 0 1,2-18 0,-4 23-46,0 0 1,-1 1-1,0-1 1,-1 0-1,-1 0 1,1 1-1,-2-1 0,0 1 1,-7-19-1,9 27-21,0 1 0,-1-1 0,1 0 0,-1 1 0,0-1 0,1 1-1,-1 0 1,0-1 0,-1 1 0,1 0 0,0 0 0,-5-2 0,5 3-4,1 0 0,-1 1 0,1-1-1,-1 1 1,0-1 0,1 1 0,-1 0 0,0 0 0,1 0 0,-1 0 0,0 0 0,1 0 0,-1 0 0,0 0 0,1 1 0,-1-1 0,1 1 0,-1-1 0,0 1 0,1 0 0,-1 0 0,1-1 0,0 1 0,-1 0 0,-1 2 0,-3 2-7,-1 1 1,1 0-1,1 1 1,-1 0 0,1-1-1,0 2 1,-6 10-1,-24 58 41,24-51 17,2 0 0,0 1 0,2 0 0,1 0 0,1 0 0,1 1 0,0 39 0,3-62-37,1 0-1,0 0 1,1 0-1,-1 0 0,0-1 1,1 1-1,0 0 0,0 0 1,0-1-1,1 1 1,-1-1-1,1 1 0,0-1 1,0 1-1,0-1 0,0 0 1,1 0-1,-1 0 1,1 0-1,-1-1 0,1 1 1,0-1-1,0 1 0,1-1 1,-1 0-1,0 0 1,1-1-1,-1 1 0,1-1 1,-1 1-1,1-1 0,0 0 1,7 1-1,4-1-24,1 0 0,17-2-1,-21 0-39,0 1-1,1 0 0,-1 1 1,17 3-1,-26-3 39,-1-1-1,0 1 0,0 0 1,0 0-1,0 0 0,0 0 1,0 0-1,0 1 0,0-1 1,0 1-1,0-1 0,-1 1 1,1-1-1,0 1 0,-1 0 1,0 0-1,1 0 0,0 2 1,0 0-9,0 1-1,-1-1 1,1 0 0,-1 1 0,0-1 0,-1 1 0,1 0 0,-1 7 0,0 2-154,-2 1-1,0-1 1,0 0-1,-9 27 1,-5 5-528,13-43 591,2-5 33,2-10-86,4-15-153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80 18436,'-2'-3'262,"-1"0"-1,1 0 1,-1 0 0,0 0-1,0 0 1,0 1-1,0-1 1,0 1 0,-1 0-1,1 0 1,-1 0 0,1 0-1,-1 1 1,-6-3 0,2 3-12,1 0 1,0 0-1,0 0 1,0 1-1,0 0 1,0 0-1,-13 3 1,5 0-130,1 0 0,-1 2 1,1-1-1,0 2 0,1 0 0,-1 1 1,-16 10-1,17-7-103,1 0 1,0 1-1,0 0 1,1 0-1,-16 22 0,22-27-13,1-1-1,0 1 0,1 0 0,0 0 1,0 0-1,0 1 0,0-1 0,1 1 1,0 0-1,1-1 0,-1 1 0,1 0 1,1 0-1,-1 0 0,1 8 0,1-13 0,-1 0-1,0-1 0,1 1 1,-1 0-1,1 0 1,0 0-1,0-1 0,-1 1 1,1 0-1,0-1 0,0 1 1,0-1-1,1 1 0,-1-1 1,0 0-1,1 1 0,-1-1 1,1 0-1,-1 0 0,1 0 1,-1 0-1,1 0 0,0 0 1,-1-1-1,1 1 0,0 0 1,0-1-1,-1 1 0,1-1 1,0 0-1,0 0 0,0 1 1,0-1-1,0-1 0,0 1 1,2 0-1,5-2 6,0 1-1,0-1 0,-1 0 1,1-1-1,-1 0 1,13-7-1,31-20-3,-1-3-1,-2-2 1,65-61-1,-3 3 102,-88 77-23,-23 16-79,-1 0 0,1 1 1,0-1-1,0 0 0,0 0 0,0 1 1,0-1-1,0 0 0,0 0 0,0 1 1,0-1-1,0 0 0,0 0 0,0 1 1,0-1-1,0 0 0,0 0 0,0 1 1,0-1-1,0 0 0,0 0 0,0 1 1,0-1-1,0 0 0,1 0 0,-1 1 1,0-1-1,0 0 0,0 0 0,0 0 1,1 1-1,-1-1 0,0 0 0,0 0 1,0 0-1,1 0 0,-1 1 1,0-1-1,0 0 0,1 0 0,-1 0 1,0 0-1,0 0 0,1 0 0,-1 0 1,0 0-1,0 0 0,1 0 0,-1 0 1,0 0-1,0 0 0,1 0 0,-1 0 1,0 0-1,0 0 0,1 0 0,-1 0 1,0 0-1,0 0 0,1 0 0,-1-1 1,0 1-1,0 0 0,1 0 0,-1 0 1,0 0-1,0-1 0,1 1 0,-8 21 120,6-19-109,-10 24 142,-13 39 222,22-58-305,0 0 1,0-1-1,1 1 0,0 0 1,0 0-1,1 0 1,0 8-1,0-14-57,0 0 0,0 0-1,0 0 1,1-1 0,-1 1 0,0 0 0,0 0 0,0-1 0,1 1 0,-1 0-1,0 0 1,1-1 0,-1 1 0,0 0 0,1 0 0,-1-1 0,1 1 0,0-1-1,-1 1 1,1-1 0,-1 1 0,1-1 0,0 1 0,-1-1 0,1 1 0,0-1-1,-1 1 1,1-1 0,0 0 0,0 0 0,0 1 0,-1-1 0,1 0 0,0 0-1,0 0 1,0 0 0,-1 0 0,1 0 0,0 0 0,0 0 0,0 0 0,-1 0-1,1-1 1,1 1 0,4-2 73,0-1 1,-1 1-1,0-1 0,10-5 0,-14 7-73,43-28 255,-28 17-280,0 1-1,1 1 0,0 0 0,1 1 1,19-6-1,-35 14-11,1 0 1,-1 1-1,0-1 1,1 1-1,-1-1 0,1 1 1,-1 0-1,0 0 1,1 0-1,-1 0 1,1 1-1,-1-1 1,1 0-1,-1 1 0,0 0 1,1 0-1,-1 0 1,0 0-1,0 0 1,4 2-1,-4-1-4,1 1 0,-1-1 1,-1 0-1,1 1 0,0-1 0,-1 1 0,1 0 0,-1-1 0,0 1 1,0 0-1,0 0 0,0 0 0,0 0 0,0 0 0,-1 0 1,0 4-1,1 9-37,-1-9 67,0 0 1,0 0-1,1 0 0,3 13 0,-4-19 2,0-1 0,1 1 1,-1 0-1,0 0 0,1 0 1,-1 0-1,1-1 0,-1 1 1,1 0-1,-1 0 0,1-1 1,0 1-1,-1 0 1,1-1-1,0 1 0,-1-1 1,1 1-1,0-1 0,0 1 1,0-1-1,-1 1 0,1-1 1,0 0-1,0 0 0,0 1 1,0-1-1,0 0 0,0 0 1,0 0-1,0 0 1,-1 0-1,1 0 0,0 0 1,0 0-1,0 0 0,0-1 1,0 1-1,0 0 0,0-1 1,-1 1-1,1 0 0,0-1 1,1 0-1,15-8 149,31-20 1,-38 21-169,0 1-1,0 1 1,1 0 0,0 1 0,0 0 0,0 0 0,0 1 0,17-3 0,-26 6-3,0 1 0,0 0 0,0 0 0,0-1 0,0 1 0,0 1 0,-1-1 0,1 0 0,0 0 0,0 1 0,0-1 0,0 1 0,0 0 0,0-1 0,0 1 0,-1 0 0,1 0 0,0 0 0,-1 0 0,3 3 0,-2-2-11,-1 0 1,1 0 0,-1 0-1,0 1 1,0-1-1,0 0 1,0 1 0,0-1-1,0 1 1,-1-1 0,1 1-1,-1-1 1,0 6 0,0 1-136,0 0 0,-1 0 0,0 0 0,-1 0 0,0 0 0,-1 0 0,-5 13 0,5-15-18,3-13-39,5-9-68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2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 22125,'-2'128'1390,"5"0"1,24 150-1,-26-272-1326,0 1 0,0-1 0,1 1-1,-1-1 1,5 9 0,-6-14-59,0-1 1,0 0-1,0 0 1,0 0-1,0 0 0,0 1 1,0-1-1,1 0 1,-1 0-1,0 0 0,0 0 1,0 0-1,0 0 0,0 1 1,0-1-1,0 0 1,1 0-1,-1 0 0,0 0 1,0 0-1,0 0 1,0 0-1,0 0 0,1 0 1,-1 0-1,0 0 1,0 0-1,0 0 0,0 0 1,0 0-1,1 0 1,-1 0-1,0 0 0,0 0 1,0 0-1,0 0 0,1 0 1,-1 0-1,0 0 1,0 0-1,0 0 0,0 0 1,0 0-1,1 0 1,-1 0-1,0 0 0,0 0 1,0 0-1,0-1 1,4-8 219,1-28 102,-2 1 0,-1 0 0,-2-1 0,-8-59 0,8 95-318,-5-29 75,5 29-82,0 0 0,0 1 0,0-1 1,0 0-1,0 0 0,0 1 0,0-1 1,-1 0-1,1 0 0,0 1 0,0-1 1,-1 0-1,1 1 0,-1-1 0,1 0 1,0 1-1,-1-1 0,1 0 1,-1 1-1,0-1 0,1 1 0,-1-1 1,1 1-1,-1-1 0,0 1 0,1 0 1,-3-1-1,3 1-10,-1 1 0,1 0 0,-1-1 1,0 1-1,1 0 0,-1-1 0,1 1 0,-1 0 1,1 0-1,0-1 0,-1 1 0,1 0 1,0 0-1,0 0 0,-1-1 0,1 1 0,0 0 1,0 0-1,0 0 0,0 0 0,0 0 0,0 0 1,0 1-1,3 23-200,-3-22 189,0 0 0,1 0 0,0 0 0,-1 0 1,1 0-1,0 0 0,1-1 0,-1 1 0,0 0 0,1-1 0,0 1 0,-1-1 0,1 1 0,0-1 0,0 0 0,0 1 0,1-1 1,-1 0-1,1-1 0,-1 1 0,1 0 0,-1-1 0,1 1 0,0-1 0,0 0 0,-1 0 0,1 0 0,0 0 0,0-1 1,0 1-1,0-1 0,0 0 0,0 0 0,0 0 0,5 0 0,3-2 27,0 1-1,0-1 1,0-1 0,0 0-1,-1-1 1,0 0 0,1 0-1,16-11 1,-11 4 60,0-1 1,-1 0-1,0-1 1,-1-1-1,0 0 1,-1-1-1,-1 0 1,21-34-1,-21 28-39,-1-1 0,0-1 0,-2 0 0,-1 0 0,0-1 0,6-41 0,-13 25-130,-1 39 94,0 0-1,-1 0 1,1-1-1,0 1 1,-1 0 0,1 0-1,0 0 1,-1 0-1,0-1 1,1 1-1,-1 0 1,0-1-1,0 2 3,1 0 0,-1-1 0,1 1-1,-1 0 1,1 0 0,-1-1-1,1 1 1,0 0 0,-1 0 0,1 0-1,-1 0 1,1 0 0,-1-1-1,1 1 1,-1 0 0,0 0 0,1 0-1,-1 1 1,1-1 0,-1 0-1,1 0 1,-1 0 0,1 0 0,0 0-1,-1 1 1,1-1 0,-1 0-1,1 0 1,-2 1 0,-1 2-18,-1 1 1,0-1-1,1 1 0,0 0 1,0 0-1,0 0 1,0 0-1,0 1 0,1-1 1,0 1-1,-2 5 1,1-3-2,-14 30-100,-20 66 1,32-86 124,1 2 1,1-1 0,0 0-1,1 1 1,1 36 0,2-50 3,-1 0 1,1 1 0,0-1-1,0 0 1,0 0 0,1 0-1,0 0 1,0-1 0,0 1 0,1 0-1,-1-1 1,1 0 0,0 1-1,1-1 1,-1 0 0,1-1-1,-1 1 1,1-1 0,0 1-1,0-1 1,1 0 0,-1-1-1,1 1 1,-1-1 0,1 0 0,0 0-1,0 0 1,0 0 0,8 0-1,8 2 11,0-1 0,0-1 0,0 0 0,0-2 0,0-1-1,0 0 1,0-2 0,0 0 0,0-2 0,-1 0 0,0-1-1,0-1 1,0-1 0,-1-1 0,20-12 0,-31 16 1,0 0-1,-1-1 1,0-1 0,0 1 0,-1-1 0,9-11 0,-14 15-9,1 1 1,0-1-1,-1 1 0,0-1 1,1 0-1,-1 0 0,0 1 1,-1-1-1,1 0 0,0-6 1,-1 8-5,0-1 0,0 0 0,0 1-1,0-1 1,-1 1 0,1-1 0,-1 1 0,1-1 0,-1 1 0,0-1 0,1 1 0,-1 0 0,0-1 0,0 1 0,0 0-1,0 0 1,0 0 0,0-1 0,0 1 0,0 0 0,-1 1 0,0-2 0,-2 0-2,1 0 1,0 1-1,-1 0 1,1 0-1,-1 0 1,1 0-1,-1 0 0,1 1 1,-1-1-1,0 1 1,1 0-1,-1 0 1,0 0-1,1 1 1,-1-1-1,1 1 1,-1 0-1,0 0 1,-4 2-1,0 0 1,-1 1-1,1 0 0,-1 1 1,1 0-1,0 0 1,-10 9-1,13-9 19,-1 1-1,1 0 0,1 0 0,-1 0 0,1 0 0,0 1 0,0-1 0,1 1 0,0 0 0,0 0 0,0 1 0,1-1 0,0 0 0,1 1 0,0-1 0,0 1 0,0 0 1,2 14-1,-1-17-51,1-1 0,0 1 0,-1 0 0,2-1 0,-1 1 0,1 0 0,-1-1 0,1 1 0,0-1 0,1 0-1,-1 0 1,1 0 0,0 0 0,0 0 0,0-1 0,0 1 0,1-1 0,-1 0 0,1 0 0,0 0 0,0 0 0,0-1 0,0 1 0,1-1 0,-1 0 0,1-1 0,-1 1 0,1-1 0,0 0 0,7 1 0,-5-1-20,-1-1-1,0 1 0,1-2 0,-1 1 1,0-1-1,1 0 0,-1 0 0,0-1 1,12-4-1,19-13-276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16964,'0'0'62,"0"0"-1,0 0 1,0 0 0,1 0 0,-1 0 0,0-1 0,0 1 0,0 0 0,0 0 0,0 0 0,1 0 0,-1 0 0,0 0 0,0 0 0,0 0 0,0 0-1,1 0 1,-1-1 0,0 1 0,0 0 0,0 0 0,0 0 0,1 0 0,-1 0 0,0 0 0,0 0 0,0 0 0,0 1 0,1-1 0,-1 0-1,0 0 1,0 0 0,0 0 0,0 0 0,1 0 0,-1 0 0,0 0 0,0 0 0,0 0 0,0 0 0,0 1 0,1-1 0,-1 0 0,0 0-1,0 0 1,0 0 0,0 0 0,0 1 0,0-1 0,0 0 0,0 0 0,0 0 0,0 0 0,0 1 0,1-1 0,-1 0 0,0 0 0,0 0-1,0 0 1,0 1 0,0-1 0,0 0 0,-1 0 0,1 19 856,0-5-15,21 306 2021,3-67-2472,-24-251-430,1 0-1,-1 0 0,0 0 1,1 0-1,-1 0 0,1 0 1,0 0-1,-1 0 0,1 0 1,0 0-1,0 0 0,0-1 1,1 1-1,1 2 0,-3-4-9,1 0-1,-1 1 1,1-1-1,-1 0 1,1 0-1,-1 0 1,1 0-1,-1 0 1,1 0-1,0 0 1,-1 0-1,1 0 1,-1 0-1,1 0 1,-1 0-1,1 0 0,-1 0 1,1-1-1,0 1 1,-1 0-1,1 0 1,-1-1-1,1 1 1,-1 0-1,0 0 1,1-1-1,-1 1 1,1-1-1,-1 1 1,0 0-1,1-1 1,3-5 46,0 1 1,0 0-1,0-1 1,-1 0 0,0 0-1,4-11 1,2-12-8,0 1 0,-3-2 1,0 1-1,-2-1 0,-1 1 0,-1-1 0,-1 0 1,-2 0-1,-2 0 0,0 0 0,-10-36 1,1 39-73,5 24-21,4 16-47,3-3 45,0 1 0,1 0 1,0-1-1,1 1 0,0-1 1,1 1-1,0-1 0,0 0 1,1 0-1,1 0 0,0-1 1,0 0-1,0 0 0,14 17 1,-16-24 33,-1 0 1,1 1-1,-1-1 1,1 0-1,0-1 1,0 1-1,-1 0 1,1-1-1,1 0 1,-1 1-1,0-1 1,0 0-1,0-1 1,0 1-1,1 0 1,-1-1-1,6 0 1,-4-1 8,1 1 0,-1-1 1,1-1-1,-1 1 0,0-1 0,0 0 1,0 0-1,0 0 0,9-6 0,0-3 34,1 0 0,-2-1-1,1 0 1,-2-1 0,16-21-1,-7 7 51,-1-1-1,-2-1 1,18-38-1,-28 51-57,-2 0-1,0 0 1,0-1-1,-2 1 1,0-1-1,-1 0 1,-1 0-1,1-23 1,-3 38-29,0 0 0,0 0 0,0 0 0,0 0 0,0 0 0,-1 0 0,1-1 0,-1 1 0,1 0 0,-1 1 0,0-1 0,0 0 0,0 0 0,0 0 0,0 0 0,0 1 0,0-1 0,0 0 0,-1 1 0,1-1 0,-1 1 0,1-1 0,-3 0 0,2 1-2,1 1 0,-1 0 0,0 0 0,0 0 0,0 0 0,1 0 0,-1 0 0,0 0 0,0 0 0,1 1 0,-1-1 0,0 1 0,1-1 0,-1 1 0,0 0 0,1 0 0,-1-1 0,1 1 0,-1 0 0,1 0 0,0 1 0,-1-1 0,1 0 0,0 0 0,0 1 0,0-1 0,-2 3 0,-7 10-21,0 0-1,1 0 1,1 1 0,0 0 0,-10 31 0,-20 86 31,30-96 46,-6 66 0,13-90-35,0-1 0,2 1 0,-1 0 0,1-1 0,1 1 0,0-1 0,0 1 0,1-1 0,8 18 0,-9-25-10,1 0 1,0 0-1,0 0 1,0-1 0,0 1-1,0-1 1,1 0 0,-1 0-1,1 0 1,0 0-1,0-1 1,0 0 0,0 1-1,0-1 1,1-1 0,-1 1-1,1-1 1,-1 0-1,1 0 1,-1 0 0,1 0-1,0-1 1,-1 0 0,7 0-1,4-1-5,1 0 1,-1-1-1,0-1 0,0 0 1,0-1-1,15-6 0,-5 0 2,1-1-1,33-21 0,-48 25 3,0-1 0,0 0 0,0 0 0,-1-1-1,0 0 1,16-21 0,-23 24 4,0 0-1,0 0 1,0 0-1,-1 0 1,0 0 0,0-1-1,0 1 1,-1-1 0,0 1-1,0-9 1,-1 13-1,0-1 0,1 1 1,-1-1-1,0 1 0,-1-1 0,1 1 0,0-1 1,-1 1-1,1-1 0,-1 1 0,0 0 1,0-1-1,0 1 0,0 0 0,0-1 0,0 1 1,-1 0-1,1 0 0,-1 0 0,1 0 1,-1 0-1,0 1 0,0-1 0,0 0 0,0 1 1,0 0-1,0-1 0,-4-1 0,3 3-1,1-1 0,-1 1-1,0 0 1,1 0 0,-1 0-1,1 0 1,-1 1 0,0-1-1,1 1 1,-1-1 0,1 1-1,-1 0 1,1 0 0,0 0-1,-1 1 1,1-1 0,0 0-1,0 1 1,0-1 0,0 1-1,0 0 1,0 0 0,-2 3-1,-4 4 14,1 0 0,0 0-1,0 1 1,-5 10 0,5-6-6,1 0 1,0 0-1,1 1 1,1-1-1,0 1 0,1 0 1,0 0-1,1 0 1,1 1-1,1 27 1,1-37-40,0 1 1,0-1 0,1 1 0,-1-1-1,1 0 1,1 0 0,-1 0-1,1 0 1,0 0 0,0 0-1,9 10 1,-9-12-52,2 0 0,-1-1 1,0 1-1,1-1 0,-1 0 0,1 0 1,0 0-1,0 0 0,0-1 0,1 0 0,-1 0 1,0-1-1,1 1 0,-1-1 0,12 1 0,-5-1 0,1-1 0,0 0-1,0 0 1,0-1 0,0-1-1,14-3 1,26-18-320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16748,'24'228'5259,"-13"24"-3269,-5-80-959,-4-147-768,-2-25-257,0 0 0,0 0 0,0 0 1,0-1-1,0 1 0,0 0 0,0 0 0,0 0 1,0 0-1,0 0 0,0 0 0,0 0 0,0 0 1,1 0-1,-1 0 0,0 0 0,0 0 0,0 0 1,0 0-1,0 0 0,0 0 0,0 0 0,0 0 1,0 0-1,0 0 0,0 0 0,1 0 1,-1 0-1,0 0 0,0 0 0,0 0 0,0 0 1,0 0-1,0 0 0,0 0 0,0 0 0,0 0 1,0 0-1,0 0 0,1 0 0,-1 0 0,0 0 1,0 0-1,0 0 0,0 0 0,0 0 0,0 0 1,0 0-1,0 0 0,0 0 0,0 1 0,0-1 1,0 0-1,0 0 0,0 0 0,0 0 1,0 0-1,5-9 83,4-34-12,-1 0-1,3-57 1,-6 50-73,4-40-2,29-215 17,-37 297-40,1-1 0,0 0-1,0 1 1,8-17 0,-10 24 17,1 0 0,-1-1-1,1 1 1,0 0 0,0 0-1,-1 0 1,1-1 0,0 1-1,0 0 1,0 0 0,0 1 0,0-1-1,0 0 1,1 0 0,-1 0-1,0 1 1,0-1 0,0 0-1,1 1 1,-1-1 0,0 1 0,1 0-1,-1-1 1,1 1 0,-1 0-1,0 0 1,1 0 0,-1 0-1,1 0 1,-1 0 0,0 0 0,1 0-1,-1 1 1,0-1 0,1 1-1,-1-1 1,0 1 0,3 1 0,2 1-15,1 2 0,-1-1 0,0 1 0,0 0 1,0 0-1,-1 1 0,0-1 0,0 1 1,0 0-1,-1 1 0,0-1 0,0 1 1,-1 0-1,1 0 0,-1 0 0,-1 0 1,0 0-1,0 1 0,0-1 0,-1 1 1,1 12-1,-2-15 38,1 0 0,-1 0-1,-1 0 1,1 0 0,-1 0 0,0 0 0,0-1-1,0 1 1,-1 0 0,1 0 0,-1-1 0,0 1-1,-1-1 1,1 1 0,-1-1 0,0 0 0,0 0-1,0 0 1,0 0 0,-1-1 0,0 0 0,0 1-1,0-1 1,0 0 0,0-1 0,0 1 0,-1-1-1,1 0 1,-1 0 0,0 0 0,1-1 0,-1 0-1,-8 2 1,8-3-119,0 1 0,0-1 0,0 0 0,0 0 0,0 0 0,-1-1 0,1 0 0,0 0 0,0 0 0,0-1 0,1 1 1,-1-1-1,0-1 0,1 1 0,-7-4 0,8 3-3,-1 1 1,1-1-1,0 1 1,0-1-1,1 0 0,-1 0 1,0 0-1,1-1 1,0 1-1,0 0 1,0-1-1,0 0 1,0 1-1,1-1 1,0 0-1,0 0 1,0 0-1,0 0 1,0-7-1,3-15-638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18932,'7'16'833,"0"1"1,-1-1-1,0 1 1,4 27-1,2 5-352,-7-28-399,12 34 50,-15-50-91,0-1-1,0 1 1,0 0 0,1-1 0,-1 1-1,1-1 1,7 8 0,-9-11-26,-1-1 1,1 1-1,0-1 0,-1 1 1,1-1-1,0 1 0,0-1 1,-1 0-1,1 1 0,0-1 1,0 0-1,0 0 1,0 0-1,-1 1 0,1-1 1,0 0-1,0 0 0,0 0 1,0 0-1,-1 0 0,1-1 1,0 1-1,0 0 1,0 0-1,0 0 0,-1-1 1,1 1-1,0 0 0,0-1 1,-1 1-1,1-1 0,0 1 1,-1-1-1,1 1 1,0-1-1,-1 0 0,1 1 1,-1-1-1,1 0 0,-1 1 1,1-1-1,-1 0 0,1-1 1,3-3 58,-1-1 0,0 0 0,0-1 1,3-7-1,2-15 41,-1-1 1,-1-1 0,-1 1-1,-2-1 1,-1 0 0,-2 0 0,-4-40-1,-3 47-113,3 22-3,0 13-4,3 11-24,0-1 0,1 0 0,2 1-1,0-1 1,1 0 0,1 0 0,1 0 0,1 0-1,15 35 1,-20-53 30,1 1-1,0-2 1,0 1-1,0 0 1,0 0-1,0-1 1,1 1-1,-1-1 1,1 1-1,-1-1 1,1 0-1,0 0 1,0 0-1,4 1 1,-5-2 6,0 0 1,0-1-1,1 1 0,-1-1 1,0 0-1,1 1 1,-1-1-1,0 0 1,1 0-1,-1-1 0,0 1 1,1 0-1,-1-1 1,0 0-1,0 1 0,0-1 1,1 0-1,-1 0 1,0 0-1,0 0 0,3-3 1,5-4 31,-1 0 0,0-1-1,0 0 1,-1-1 0,0 0 0,-1 0 0,0 0-1,0-1 1,-1 0 0,5-15 0,6-17 76,16-63-1,-25 75-141,-4 59-155,-7 60 33,1-49 156,1 1-1,2 0 1,2 0-1,8 43 1,-11-82-20,0 1 0,1-1 1,-1 0-1,0 0 0,1 0 1,-1 1-1,1-1 0,0 0 1,-1 0-1,1 0 0,0 0 1,-1 0-1,1 0 0,1 1 0,-1-2-15,-1 0-1,0 1 0,1-1 0,-1 0 0,0 0 0,1 0 0,-1 0 0,1 0 1,-1 0-1,1 0 0,-1 0 0,0 0 0,1 0 0,-1 0 0,1 0 0,-1 0 1,0 0-1,1 0 0,-1 0 0,1-1 0,-1 1 0,0 0 0,1 0 0,-1 0 1,0-1-1,1 1 0,0 0 0,1-3-71,1 0 0,-1 0 0,1 0 0,-1 0 0,0 0 0,0 0 0,-1-1 0,3-3 0,10-31-241,-1-16-104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16700,'-2'7'1600,"2"5"-1176,6 4-352,1 1 680,3 1-976,3 2 312,2-2-216,0 2-128</inkml:trace>
  <inkml:trace contextRef="#ctx0" brushRef="#br0" timeOffset="1">354 285 18828,'-6'5'1704,"-6"6"-1224,-2 4-199,-5 14 879,-2 6-272,1 10-328,-1 4-112,5 1-136,4-1-48,11-8-40,1-4-80,16-19-184,7-7-168,8-15-536,6-10-400,3-14 864,-1-4-208,3-11-104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192 337 15723,'2'-3'301,"-1"-1"1,0 0-1,0 0 0,-1 0 0,1 0 0,-1-1 0,0 1 0,0 0 0,0 0 0,0 0 0,-1 0 1,0 0-1,0 0 0,-2-6 0,2 8-198,1 0 1,-1 1-1,0-1 1,-1 1-1,1-1 1,0 1-1,0 0 1,0 0 0,-1-1-1,1 1 1,-1 0-1,1 0 1,-1 0-1,1 0 1,-1 1-1,0-1 1,1 0-1,-1 1 1,0-1-1,0 1 1,1-1-1,-1 1 1,0 0-1,0 0 1,0 0-1,1 0 1,-1 0-1,0 0 1,0 1-1,0-1 1,1 0-1,-1 1 1,0-1-1,1 1 1,-4 2-1,-3 0-31,1 0 0,0 1-1,0 0 1,1 1-1,-1 0 1,1 0-1,0 0 1,0 1-1,1 0 1,-1 0-1,1 0 1,1 0-1,-1 1 1,-3 9-1,1-4-47,1 1 0,0 0-1,2 0 1,-1 0-1,1 1 1,1 0-1,-2 17 1,5-27-13,0 0 1,0-1-1,0 1 0,0 0 1,0-1-1,1 1 0,-1-1 1,1 1-1,0 0 0,0-1 1,0 0-1,1 1 0,-1-1 1,5 6-1,-6-8-4,1 0-1,0 0 1,0 0 0,0 0-1,0 0 1,1-1 0,-1 1-1,0 0 1,0-1 0,0 1-1,1 0 1,-1-1 0,0 0-1,1 1 1,-1-1 0,3 1-1,-2-1 1,1 0-1,-1-1 1,1 1-1,-1 0 1,1-1-1,-1 0 0,1 1 1,-1-1-1,1 0 1,-1 0-1,0-1 0,3 0 1,5-6 11,0 1 0,0-2 0,-1 1 0,0-1 1,0 0-1,-1-1 0,0 0 0,-1-1 0,11-19 0,-2 0 46,-2-1 0,15-48 0,3-39 158,-29 99-149,0-1-1,-1 1 0,0-1 0,-3-22 0,1 39-56,0 1 0,0 0 0,-1-1 1,1 1-1,-1 0 0,0-1 0,1 1 0,-1 0 0,0-1 0,0 1 0,-3-4 1,4 6-13,-1 0 1,1 0-1,0-1 1,-1 1-1,1 0 1,0 0 0,-1-1-1,1 1 1,0 0-1,-1 0 1,1 0-1,0 0 1,-1 0 0,1-1-1,-1 1 1,1 0-1,0 0 1,-1 0-1,1 0 1,0 0 0,-1 0-1,1 0 1,-1 0-1,1 1 1,0-1-1,-1 0 1,1 0 0,-1 0-1,0 1 6,-1 0 0,1 0 1,0 0-1,-1 0 0,1 1 0,0-1 0,0 0 0,0 1 0,0-1 0,-1 3 0,-6 10 34,2 1 1,0-1-1,0 1 0,-5 29 0,4-9-6,-3 40 1,9-61-30,0 1 0,1 0 0,1-1 0,0 1 0,1 0 0,7 23 0,-8-33-14,0-1 0,1 1 0,0-1-1,-1 0 1,1 0 0,1 0 0,-1 0 0,1 0 0,0 0 0,-1-1-1,1 0 1,1 1 0,-1-1 0,1 0 0,-1 0 0,1-1 0,0 1-1,0-1 1,0 0 0,0 0 0,0 0 0,0 0 0,1-1-1,-1 0 1,6 1 0,-2-1-36,-1-1 0,1 0 0,0 0 0,0-1 0,0 0 0,0 0 0,-1-1-1,1 0 1,-1-1 0,1 0 0,-1 0 0,0 0 0,0-1 0,0 0 0,-1 0 0,1-1 0,10-9-1,-8 5-30,0 0 0,0 0-1,-1-1 1,0 0-1,-1 0 1,0-1 0,-1 0-1,0 0 1,0 0-1,4-17 1,-9 27 68,-1 0-1,1-1 1,-1 1 0,1 0 0,-1 0 0,0-1-1,1 1 1,-1 0 0,0 0 0,0-1 0,0 1-1,0 0 1,0 0 0,0-1 0,0 1 0,-1 0-1,1-1 1,0 1 0,-1 0 0,1 0-1,-1 0 1,0-2 0,1 3 6,-1 0-1,1 0 0,0-1 1,-1 1-1,1 0 1,0 0-1,-1 0 1,1 0-1,0 0 1,-1 1-1,1-1 1,0 0-1,-1 0 1,1 0-1,0 0 1,-1 0-1,1 0 1,0 0-1,-1 1 1,1-1-1,0 0 0,0 0 1,-1 0-1,1 1 1,0-1-1,-1 1 1,-10 16 82,5-5-29,1 1 1,0 0 0,1 1 0,-4 20 0,7-25-29,0 0 1,0 0-1,0 0 0,1 0 1,1 0-1,0 0 0,0 0 1,3 11-1,-3-17-22,0-1-1,0 0 1,0 0 0,0 0-1,0 0 1,1 0 0,-1 0 0,1 0-1,-1 0 1,1 0 0,0 0-1,0-1 1,0 1 0,0-1 0,0 1-1,0-1 1,0 0 0,0 0-1,0 0 1,1 0 0,-1 0-1,0-1 1,1 1 0,-1-1 0,1 1-1,-1-1 1,0 0 0,1 0-1,-1 0 1,1 0 0,-1 0-1,1-1 1,2 0 0,5-1-28,-1 0 1,1-1-1,-1 0 0,1-1 1,-1 0-1,0 0 0,9-6 1,-7 3-33,-1-1 1,0 0-1,0 0 1,-1-1 0,0 0-1,0 0 1,-1-1-1,0 0 1,-1-1 0,0 0-1,-1 0 1,0 0-1,7-21 1,-11 18-45,-6 18 102,-10 22 122,8-10-19,1 2 0,-6 28 0,9-39-89,1 0-1,1 0 1,-1 0 0,1 0-1,0 1 1,1-1 0,0 0-1,0 0 1,4 12 0,-4-17-50,-1 0 1,1 0-1,0-1 1,0 1-1,0 0 0,1-1 1,-1 1-1,0-1 1,1 1-1,-1-1 1,1 1-1,-1-1 1,1 0-1,-1 0 1,1 0-1,0 0 1,0 0-1,-1 0 1,1-1-1,2 2 1,0-2-16,0 1 0,0-1 1,0 1-1,0-1 0,0 0 0,0 0 1,0-1-1,8-1 0,12-6-212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53 130 14419,'1'1'154,"-1"1"0,1 0 0,0-1-1,0 1 1,0 0 0,0-1 0,0 1 0,1-1-1,-1 0 1,0 1 0,1-1 0,-1 0 0,1 0-1,-1 0 1,1 0 0,-1 0 0,1 0 0,0 0 0,-1 0-1,1-1 1,2 1 0,-1 0 68,0-1-1,0 0 1,0 0 0,0 0-1,1-1 1,-1 1 0,0-1 0,0 0-1,-1 1 1,1-1 0,6-3-1,1-2 301,1 0-1,-1-1 1,0 0-1,0-1 0,12-13 1,-21 21-477,33-38 1551,-32 35-1458,0 1-1,0-1 0,0 0 1,-1 0-1,1 0 0,-1 0 0,1 0 1,-1-1-1,0 1 0,-1 0 0,1-1 1,0-3-1,-1 7-118,0-1 1,0 0 0,0 1 0,0-1-1,0 1 1,0-1 0,0 1 0,-1-1-1,1 1 1,0-1 0,0 1-1,0 0 1,-1-1 0,1 1 0,0-1-1,-1 1 1,1-1 0,0 1-1,-1 0 1,1-1 0,0 1 0,-1 0-1,1-1 1,-1 1 0,1 0-1,-1 0 1,1-1 0,-1 1 0,1 0-1,-1 0 1,1 0 0,-1 0 0,1 0-1,-1 0 1,1-1 0,-1 1-1,1 0 1,-1 0 0,1 1 0,-1-1-1,1 0 1,-1 0 0,0 0-1,-22 7 257,13-1-247,0-1 1,0 1-1,1 1 0,0 0 1,0 0-1,1 1 1,0 0-1,-10 12 1,0 4-32,1 0 0,-14 26-1,21-31-7,0 0 0,1 0 0,-9 31 0,16-44-43,1 0 0,-1 0 0,1 0 0,0 0 0,0 1-1,1-1 1,0 0 0,0 1 0,0-1 0,1 0-1,0 0 1,0 1 0,1-1 0,0 0 0,0 0-1,3 6 1,-3-9-42,1 0 1,-1 0-1,1 0 0,0 0 0,0 0 1,1 0-1,-1-1 0,0 0 0,1 1 1,0-1-1,-1-1 0,1 1 0,0 0 1,0-1-1,0 0 0,0 0 0,0 0 1,6 0-1,7 1-53,-1-1 0,1-1 0,19-2 0,4-3-322</inkml:trace>
  <inkml:trace contextRef="#ctx0" brushRef="#br0" timeOffset="1">483 238 20548,'2'-4'2305,"-2"1"-1617,1 3-344,4 3 1625,6 0-1353,-2-2-528,11-4-832,3-4 607,12-18-143,2-4-104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1 911 18100,'0'1'58,"0"3"170,0-1 0,1 1 0,0 0 0,-1-1 0,1 1 0,3 6 0,-3-9-180,-1 0 0,1 0-1,0 0 1,0-1 0,-1 1-1,1 0 1,0 0-1,0 0 1,0 0 0,0-1-1,0 1 1,0 0 0,0-1-1,0 1 1,0-1 0,0 1-1,1-1 1,-1 0 0,0 0-1,0 1 1,0-1 0,1 0-1,-1 0 1,0 0 0,0 0-1,0 0 1,3-1 0,5-1 230,-1 0 0,1 0 0,0-1 0,-1 0 0,0-1 0,0 0 0,0 0 0,0-1 1,10-8-1,9-9 482,28-28 1,-29 24-321,-2-1 0,0 0 0,29-47 0,-43 58-367,-1-1-1,0 1 1,-1-1 0,-1-1-1,-1 0 1,0 0-1,-1 0 1,3-30 0,-7 43-85,-1-1 0,0 1 1,0 0-1,-1 0 0,1 0 0,-1 0 1,0 0-1,0 0 0,-4-7 1,5 10 0,-1 1-1,0-1 1,0 0 0,0 1 0,0 0 0,0-1 0,0 1 0,0 0 0,-1-1 0,1 1-1,0 0 1,-1 0 0,1 0 0,-1 0 0,1 0 0,-1 1 0,1-1 0,-1 0 0,0 1-1,1-1 1,-1 1 0,0-1 0,0 1 0,1 0 0,-1 0 0,0 0 0,0 0 0,1 0-1,-1 0 1,-2 1 0,-1 0-20,0 1 1,0-1-1,1 1 0,-1 0 0,0 1 0,1-1 0,0 1 1,-1 0-1,1 0 0,0 1 0,0-1 0,1 1 1,-1-1-1,1 1 0,-4 7 0,-4 4-40,2 0-1,0 1 1,-8 19-1,6-9 4,1 1-1,2 0 0,-9 43 1,14-55 50,1 0-1,1 0 1,0 1 0,1-1 0,1 0-1,0 0 1,1 1 0,5 18 0,-6-32 16,0 1 0,0 0 0,0 0 0,0-1 0,1 1 1,-1 0-1,1-1 0,-1 1 0,1-1 0,0 0 0,0 1 0,0-1 1,0 0-1,1 0 0,4 3 0,-5-4 3,0 0-1,1-1 1,-1 1 0,1 0 0,-1-1-1,1 1 1,-1-1 0,1 0-1,-1 0 1,1 0 0,-1 0 0,1 0-1,-1-1 1,1 1 0,-1-1-1,1 1 1,-1-1 0,0 0 0,1 0-1,2-2 1,6-3 6,0-1 0,0 0-1,0-1 1,-1 0 0,15-15 0,43-55 60,-58 66-51,38-51 107,-2-1-1,46-87 1,52-152 252,-137 286-350,22-58 55,-27 69-72,0-1-1,0 0 1,-1 0 0,0 0-1,0 0 1,0 0-1,-1-1 1,-1-7-1,1 15-7,0 0 0,0 0 0,0 0 0,0-1 0,0 1 0,0 0 1,0 0-1,0 0 0,0-1 0,0 1 0,0 0 0,0 0 0,0 0 0,0 0 0,0-1 0,0 1 0,-1 0 0,1 0 0,0 0 0,0 0 0,0 0 0,0 0 0,0-1 0,0 1 1,-1 0-1,1 0 0,0 0 0,0 0 0,0 0 0,0 0 0,0 0 0,-1 0 0,1 0 0,0 0 0,0 0 0,0 0 0,-1-1 0,1 1 0,0 0 0,0 0 0,0 0 1,0 1-1,-1-1 0,1 0 0,0 0 0,0 0 0,0 0 0,0 0 0,-1 0 0,1 0 0,0 0 0,0 0 0,0 0 0,0 0 0,0 0 0,-1 1 0,1-1 0,0 0 0,0 0 1,0 0-1,0 0 0,0 0 0,0 0 0,0 1 0,-1-1 0,1 0 0,0 0 0,0 0 0,0 1 0,-4 4-3,0 1-1,0 0 1,0 0-1,1 1 1,0-1-1,-4 13 1,-2 2-6,-66 152-83,8 3 1,-48 204-1,90-245-1087,23-114 1046,0 1 0,2-1 0,1 1 0,4 28 0,0-26-313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4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1 808 16115,'6'-7'321,"-1"1"0,1 0 0,1 1 0,-1-1 0,1 1 0,0 0 0,8-3 0,55-24 1110,2 0-479,-45 16-753,-2-1 0,0-1 0,0-1 1,-2-1-1,-1-2 0,0 0 0,-2-1 0,0-1 1,31-51-1,-32 40 106,-1 0 1,-1-1-1,-2-1 1,-2-1-1,-1 0 1,-2 0-1,7-49 0,-15 74-235,-1 1-1,0 0 0,-1 0 0,-1-21 0,1 33-71,0-1 0,0 1-1,0-1 1,0 1 0,0-1 0,0 1 0,0-1 0,0 1 0,0-1 0,-1 1-1,1-1 1,0 1 0,0-1 0,0 1 0,-1-1 0,1 1 0,0 0 0,0-1-1,-1 1 1,1-1 0,0 1 0,-1 0 0,1-1 0,0 1 0,-1 0 0,1 0-1,-1-1 1,1 1 0,-1 0 0,1 0 0,0-1 0,-1 1 0,1 0 0,-1 0-1,1 0 1,-1 0 0,1 0 0,-1 0 0,1 0 0,-1 0 0,1 0 0,-1 0-1,1 0 1,-1 0 0,1 0 0,-1 0 0,1 0 0,-1 0 0,1 1 0,-1-1-1,1 0 1,-1 0 0,1 1 0,0-1 0,-1 0 0,1 1 0,0-1-1,-1 0 1,1 1 0,0-1 0,-1 0 0,1 1 0,0-1 0,-1 1 0,1-1-1,0 1 1,0-1 0,0 1 0,-11 15-73,1 1-1,1 1 0,1-1 1,-9 27-1,5-11 34,-47 124 348,-58 241 0,87-225-120,27-147-355,2 1 1,0-1-1,2 0 0,7 43 1,-1-40-390,-6-27 452,-1-1 0,1 1 0,0-1 0,-1 1 1,1-1-1,0 1 0,0-1 0,0 0 0,0 1 0,0-1 0,0 0 0,0 0 0,0 1 0,3 0 0,-4-2 59,0 0 0,0 0 0,1 0 0,-1 0 0,0 0 0,1 0 0,-1 0 0,0-1 0,0 1 0,1 0 0,-1 0 0,0 0 1,0 0-1,1-1 0,-1 1 0,0 0 0,0 0 0,0 0 0,1-1 0,-1 1 0,0 0 0,0 0 0,0-1 0,0 1 0,0 0 0,0 0 0,1-1 1,-1 1-1,0 0 0,0 0 0,0-1 0,0 1 0,0 0 0,0-1 0,0 1 0,0 0 0,0 0 0,0-1 0,0 1 0,0-1 0,0-17-770,0 16 594,-1-49-1289,3-75-896,0 109 2520,0 0 0,1 1-1,1-1 1,0 1-1,10-22 1,-13 35 86,0-1 1,1 1-1,0 0 1,0 0-1,0 0 0,0 1 1,0-1-1,4-3 0,-5 5-25,0 0 0,1 0 1,-1 1-1,0-1 0,0 0 0,1 0 0,-1 1 0,1-1 0,-1 1 0,1-1 0,-1 1 0,0 0 0,1-1 0,0 1 0,-1 0 0,1 0 0,-1 0 0,1 0 0,-1 0 0,1 1 0,1-1 0,0 1-71,-1-1 0,1 0 0,0 0 0,-1 0 0,1 0 1,0 0-1,-1-1 0,1 1 0,0-1 0,-1 0 0,1 1 0,-1-1 0,1-1 1,-1 1-1,1 0 0,-1 0 0,4-3 0,5-5-8,0 0 0,11-12-1,-7 7 54,195-181 1098,-203 189-1146,24-25 347,-29 30-418,-1 0 0,0-1 0,0 1 0,0 0 0,0-1-1,0 1 1,-1-1 0,1 1 0,0-1 0,-1 1-1,1-1 1,-1 1 0,1-1 0,-1 0 0,0 1 0,0-1-1,1 0 1,-1 1 0,-1-4 0,0 3-11,0 0 1,0 1 0,0-1-1,0 0 1,-1 1 0,1-1-1,-1 1 1,1 0 0,-1-1-1,1 1 1,-1 0 0,0 0-1,0 0 1,0 0 0,1 0-1,-1 1 1,0-1-1,0 0 1,0 1 0,0 0-1,0-1 1,0 1 0,0 0-1,-3 0 1,-3 0-13,1-1 1,0 2-1,0-1 0,0 1 1,-13 3-1,11-1-5,1 1-1,-1 0 1,1 0 0,0 0-1,1 1 1,-1 1-1,1-1 1,0 1 0,0 0-1,1 1 1,0-1-1,0 1 1,0 1-1,-5 8 1,5-5-30,0 0 0,1-1 0,0 2 0,0-1 0,1 0 0,1 1 0,0 0 0,0 0 0,1 0 0,0 15 0,2-23-47,0 1 0,0 0 0,1 0-1,0-1 1,-1 1 0,2 0 0,1 4 0,-3-7-12,1 0 0,0-1 1,0 1-1,-1-1 0,1 1 1,1-1-1,-1 1 0,0-1 0,0 0 1,0 1-1,1-1 0,-1 0 1,0 0-1,1 0 0,-1 0 1,1 0-1,0 0 0,-1-1 1,1 1-1,0 0 0,-1-1 1,1 1-1,2-1 0,0 1-205,1-1 0,0 0 0,-1-1 0,1 1 0,0-1-1,-1 0 1,1 0 0,-1 0 0,1-1 0,4-2 0,44-23-705,-45 22 700,42-25-1097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 18596,'0'-1'102,"0"1"1,0 0-1,0-1 1,0 1-1,0-1 1,0 1-1,0 0 1,0-1-1,0 1 1,0-1-1,0 1 0,0 0 1,0-1-1,0 1 1,-1-1-1,1 1 1,0 0-1,0-1 1,0 1-1,-1 0 1,1-1-1,0 1 1,-1 0-1,1 0 0,0-1 1,0 1-1,-1 0 1,1 0-1,-1-1 1,1 1-1,0 0 1,-1 0-1,1 0 1,0 0-1,-1 0 1,1 0-1,-1-1 0,0 1 1,-18 7 2077,-19 19-720,22-12-1338,0 1 0,0 0-1,-20 29 1,29-36-142,2 1 1,-1-1-1,1 1 0,0 0 0,1 1 1,0-1-1,1 1 0,0 0 0,-3 18 1,5-26-13,1 0 0,0 0 0,0 0 0,0 0 0,0 0 0,0 0 0,0 0 1,1 1-1,-1-1 0,1 0 0,-1 0 0,1 0 0,0 0 0,0 0 0,0-1 0,0 1 1,2 3-1,-2-4-44,1 0-1,-1 0 1,1 0 0,-1 0 0,1 0 0,-1 0 0,1 0-1,0 0 1,-1-1 0,1 1 0,0-1 0,0 1 0,-1-1 0,1 0-1,0 1 1,2-1 0,3-1-89,0 1 0,0-1-1,0-1 1,0 1 0,-1-1 0,1 0 0,0 0-1,-1-1 1,7-4 0,32-21-434,4-10-150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4:5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262 117 17244,'21'-99'3331,"-21"82"-2289,0 17-999,0 0-1,-1 0 0,1 0 0,0 0 0,0 0 0,0 0 0,-1 0 0,1 0 0,0 0 1,0 0-1,-1 0 0,1 0 0,0 0 0,0 0 0,0 0 0,-1 0 0,1 0 1,0 0-1,0 1 0,0-1 0,0 0 0,-1 0 0,1 0 0,0 0 0,0 0 1,0 1-1,0-1 0,0 0 0,-1 0 0,1 0 0,0 1 0,0-1 0,0 0 0,0 0 1,0 1-1,-14 28 1423,-23 92-1020,5 2 1,6 1 0,-13 160 0,28-50-572,11-234 115,0 0 0,0 0-1,0 0 1,-1 0 0,1 0-1,0 0 1,0 0 0,0 0 0,0 0-1,0 0 1,0 0 0,0 0-1,0 0 1,0 0 0,0 0-1,0 0 1,-1 0 0,1 0-1,0 0 1,0 0 0,0 0 0,0 0-1,0 0 1,0 1 0,0-1-1,0 0 1,0 0 0,0 0-1,0 0 1,0 0 0,0 0-1,0 0 1,0 0 0,-1 0 0,1 0-1,0 0 1,0 0 0,0 0-1,0 0 1,0 0 0,0 1-1,0-1 1,0 0 0,0 0-1,0 0 1,0 0 0,0 0 0,0 0-1,0 0 1,0 0 0,0 0-1,0 0 1,0 0 0,0 1-1,0-1 1,0 0 0,-3-7-278,-9-34-704,-9-60 0,4 15 688,-4 1 529,-16-77 2580,36 159-2630,0 0 0,1-1 0,-1 1 0,1 0 0,0 0 0,0 0 0,0-1 0,0 1 0,2-4 0,-2 6-118,1 0 0,-1 0-1,1 0 1,0 0 0,0 0-1,-1 0 1,1 1 0,0-1-1,0 0 1,0 0 0,0 1 0,0-1-1,0 0 1,0 1 0,0-1-1,0 1 1,0 0 0,1-1-1,-1 1 1,0 0 0,0-1-1,0 1 1,0 0 0,1 0-1,-1 0 1,2 0 0,57 0 537,-48 1-841,1 0 0,0-1-1,-1-1 1,1 0 0,-1-1 0,1 0 0,-1-1-1,22-8 1,22-18-184,12-10-161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6:1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12907,'20'10'1260,"21"-4"-1176,1-2 1,-1-2-1,1-1 0,58-7 1,6 0 217,140 19 786,-1 21-370,116 10-326,396-23-101,-115-65 77,-384 20-340,-181 20 1289,-92 5-1300,0-1 0,-1 0 0,1-1 0,0-1 0,0 0 0,-28-9 0,3-3-169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6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14179,'56'3'408,"-1"-2"-1,1-3 0,61-10 1,-36 4-311,661-34 123,-592 41-165,1395-34 101,-798-10-225,251-12 39,-629 53 129,-300 8 91,-1 2 0,0 4 0,87 24 0,-118-23 129,41 18 0,-65-24-162,-2 1 0,1 1 0,-1 0 1,1 0-1,-2 1 0,19 17 0,-27-23-130,-1 0 0,0-1 0,0 1 0,0 0 0,-1 0 0,1 0 1,0 0-1,-1 0 0,1 0 0,0 4 0,-1 2-123,-3-13-164,-1-18 159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6:4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11422 508 7210,'-285'-86'897,"88"30"-596,-39-11-62,-4 11 0,-309-33 0,-222 25-216,-1 27-36,596 30 11,-1274-39 243,1 88-204,334 75-54,12 88 26,585-78 21,-145 34 339,69-9 364,464-111-464,1 6 0,-177 92-1,178-69-83,2 4 0,-186 148 0,293-206-174,1 0 0,1 1 0,0 1 0,1 0 0,1 1 0,-17 29 0,26-38-12,1 1-1,0-1 0,0 1 1,1 0-1,1 1 0,0-1 1,0 1-1,1 0 0,1-1 1,0 1-1,1 0 0,0 0 1,0 0-1,2-1 0,2 14 1,0-10-5,1-1 0,0 0 1,1 0-1,1 0 1,0-1-1,0 0 1,2-1-1,0 1 1,0-2-1,1 1 1,0-1-1,1-1 1,19 15-1,0-3-17,1-1 1,1-1-1,1-2 0,46 19 1,242 77-91,-198-74 68,378 118-938,614 111-1,-557-171 346,474 96 399,442 90 390,-902-215-1270,650-5 0,-92-107-48,-856 12 2724,-3-12 0,295-87 1,428-185 1692,-905 285-3153,-2-4 1,-1-4 0,-1-3 0,89-61 0,-54 20-92,-4-5-1,-4-5 1,116-122 0,-195 178 48,-1-2 0,-3-1 0,0-2 0,-3-1 1,-2 0-1,-1-2 0,32-90 0,-43 95-10,-2 0 0,-1-1-1,-2 0 1,-2 0 0,-2 0 0,-1-1-1,-3 1 1,-1-1 0,-1 1 0,-11-44 0,4 44-33,-1 0 1,-2 1 0,-2 0 0,-2 2-1,-1-1 1,-1 2 0,-3 1 0,-1 0 0,-1 2-1,-2 0 1,-1 2 0,-1 1 0,-2 2 0,-1 0-1,-1 2 1,-1 2 0,-2 1 0,-41-21 0,-1 5-98,-129-44 1,-95-6 17,44 26-3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2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22 11138,'-1'-1'103,"1"0"1,-1-1-1,0 1 0,0 0 0,1 0 0,-1 0 0,0-1 0,0 1 0,0 0 0,0 0 0,0 0 0,0 1 0,-1-1 1,1 0-1,0 0 0,0 0 0,-1 1 0,1-1 0,0 1 0,-1-1 0,1 1 0,0 0 0,-1-1 0,1 1 0,-1 0 1,1 0-1,-1 0 0,-1 0 0,-2 2 118,0-1 1,1 1-1,-1 0 1,1 0-1,-1 1 0,1-1 1,-5 4-1,-2 1 159,-131 94 1882,127-89-2248,1 1-1,0 1 1,1 1-1,0 0 1,2 1-1,-20 32 1,16-20-15,1 0 0,1 2 0,2-1 0,1 2 0,1-1 0,2 1 0,-5 40 0,8-27 19,2 0 1,6 69-1,-2-91 0,2-1 1,0-1-1,1 1 0,1-1 0,1 0 1,1 0-1,15 28 0,143 226 2,-156-259-19,0 1-1,2-2 1,-1 1-1,2-2 0,0 0 1,0 0-1,17 11 1,-22-19 11,0 0 0,0 0 0,0-1 0,0 0 0,1 0 0,0-1 0,0-1 0,0 1 0,0-1 0,0-1 0,0 1 0,0-2 0,1 1 0,-1-1 0,18-3 0,-13 0-13,0 0 0,-1-2 0,1 1 0,-1-2 0,0 0-1,-1 0 1,1-1 0,-2 0 0,1-2 0,-1 1-1,0-1 1,0-1 0,-1 1 0,-1-2 0,1 0 0,10-17-1,0-2 22,-2-2 0,-1 0 0,-1-1 0,-2-1 0,13-43 0,-17 43 81,-2 0 0,-1 0 0,-2 0-1,-1-1 1,-2 0 0,-1 0 0,-2 0 0,-1 1-1,-2-1 1,-16-68 0,13 81-70,0-1 1,-1 1 0,-2 0-1,0 1 1,-1 0-1,-1 0 1,-1 1 0,-1 1-1,0 0 1,-2 1-1,0 1 1,-1 0 0,-1 1-1,0 1 1,-1 1-1,-40-23 1,32 23-437,7 2 748,-1 2 0,-29-11 0,39 18-289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12371,'1'-11'1045,"-1"8"-760,0-1 1,1 1-1,-2 0 1,1-1-1,0 1 0,-1-1 1,0-2-1,-5 37 2983,3 71-2271,14 141 0,31 104-569,-14-133 61,71 367 194,-64-400-678,25 385 61,-53-470-42,45 314-8,29-5 8,0-3-11,34 322-13,-19-110 0,22-5 0,129 344 33,-64-221-57,-36 7 422,-143-717-297,1 5-80,-10-48-1166,-3-15-10,-3-54 0,7 47 749,-6-48-383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711 406 17196,'0'0'59,"1"-1"0,-1 1 0,0 0 0,0 0 0,1 0 0,-1-1 0,0 1 0,1 0 0,-1 0 0,0 0 0,0 0 0,1 0 0,-1 0 0,0 0 0,1-1 0,-1 1 0,0 0 0,1 0 0,-1 0 1,0 0-1,1 1 0,-1-1 0,0 0 0,1 0 0,-1 0 0,0 0 0,1 0 0,-1 0 0,0 0 0,1 1 0,-1-1 0,0 0 0,0 0 0,1 0 0,-1 1 0,0 13 650,-13 20 141,-115 197 1627,77-146-1989,4-8-171,-72 137 160,109-194-1367,41-134-630,-14 56 1048</inkml:trace>
  <inkml:trace contextRef="#ctx0" brushRef="#br0" timeOffset="1">256 0 16331,'-14'4'325,"1"1"0,-1 0 0,1 0 0,-1 2 0,2 0 0,-1 0 0,1 1 0,0 0 0,1 1 0,0 1 0,0 0 0,1 0 0,-15 20 0,17-19-269,0 0 0,1 0 1,1 1-1,0 0 1,1 0-1,0 1 1,0-1-1,2 1 0,-1 0 1,2 0-1,0 0 1,0 0-1,1 1 0,1-1 1,1 16-1,0-25-58,-1 0 0,1 0 0,-1 1 0,2-1 0,-1 0 0,0 0 0,1 0 0,-1 0 0,1 0 0,0-1 0,1 1 0,-1-1 0,0 1 0,1-1 0,0 0 0,0 1 0,0-2 0,0 1 0,4 3 0,-3-4-1,1 0 0,-1 0 1,1 0-1,-1-1 0,1 0 0,0 0 0,-1 0 1,1 0-1,0 0 0,0-1 0,-1 0 0,1 0 1,0-1-1,0 1 0,0-1 0,-1 0 0,6-2 1,4-1 11,0-2 0,0 0 0,-1 0 1,1-1-1,-1-1 0,-1 0 0,18-15 1,-10 6 90,-1-1 1,0-1 0,22-31 0,-32 39-24,-1-1 1,-1-1-1,0 1 0,0-1 1,7-23-1,-12 33-51,-1-1 0,0 0 1,0 1-1,0-1 0,-1 0 0,1 0 1,-1 0-1,0 1 0,0-1 0,0 0 0,0 0 1,-1 0-1,0 0 0,1 0 0,-1 1 0,-1-1 1,1 0-1,-1 1 0,1-1 0,-1 1 1,0 0-1,0-1 0,0 1 0,-1 0 0,-3-4 1,2 4-7,0 0 0,-1 1 0,1-1 1,-1 1-1,1 0 0,-1 0 0,0 1 1,0-1-1,0 1 0,0 0 0,0 0 1,0 1-1,0-1 0,0 1 0,0 0 1,0 1-1,-1-1 0,1 1 0,-8 2 1,-1 1-51,1 0-1,-1 1 1,1 0 0,1 1 0,-1 1 0,-12 8 0,7-2-159,0 0-1,1 2 0,1 0 1,1 0-1,0 1 0,-22 32 1,31-39 53,0 0 1,0 0 0,1 1-1,0 0 1,1 0 0,0 1-1,1-1 1,0 1 0,0-1-1,1 1 1,1 0 0,0 0 0,0 0-1,1 0 1,2 14 0,9 12-383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37 17092,'-1'-2'248,"0"-1"-1,0 1 1,0 0 0,-1 0 0,1-1 0,-1 1 0,1 0 0,-1 1 0,0-1-1,0 0 1,0 0 0,0 1 0,0-1 0,0 1 0,-1 0 0,1 0 0,0-1-1,-1 1 1,-4-1 0,4 2-69,-1 0 0,0 0 0,1 0 1,-1 0-1,1 0 0,-1 1 0,1 0 0,0-1 0,-1 1 0,1 1 0,0-1 0,-1 0 0,-2 3 0,-4 2-59,0 1 0,0 0-1,1 0 1,0 1 0,0 0-1,1 1 1,-13 17-1,12-13-19,1 1 0,-14 28 0,19-36-63,1 1-1,-1 0 1,1-1 0,1 1 0,-1 0-1,1 0 1,0 0 0,1 0 0,0 8-1,0-13-47,1 1 0,0-1 1,-1 0-1,1 0 0,0 0 0,0 0 0,0 1 0,0-1 0,0 0 0,1-1 0,-1 1 0,0 0 0,1 0 0,0-1 1,-1 1-1,1 0 0,0-1 0,0 0 0,0 1 0,0-1 0,0 0 0,0 0 0,0 0 0,0 0 0,0-1 0,1 1 1,-1 0-1,0-1 0,4 1 0,3 0-286,1 0 0,-1-1 0,1 0 0,-1 0 1,18-3-1,-15 0 108,1 0 0,-1-1 0,0 0 0,22-10 1,11-11-431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8 869 15931,'-3'22'1230,"1"-16"-1035,1-1 1,1 1 0,-1 0-1,1 0 1,0-1 0,1 10 0,-1-14-154,0-1 0,0 1 0,0 0 0,0-1 0,0 1 0,1 0 0,-1-1 0,0 1 0,0-1 0,1 1 0,-1-1 0,0 1 0,1 0 0,-1-1 0,0 1 0,1-1 0,-1 0 0,1 1 0,-1-1 0,1 1 1,-1-1-1,1 0 0,0 1 0,-1-1 0,1 0 0,-1 0 0,1 1 0,0-1 0,-1 0 0,1 0 0,-1 0 0,1 0 0,0 0 0,-1 0 0,1 0 0,0 0 0,2 0 68,0-1 0,0 0 0,-1 0 0,1 0-1,-1 0 1,1 0 0,-1 0 0,1-1 0,1-1 0,18-13 302,0-1 1,-2-2-1,0 0 0,33-43 1,55-98 412,-59 76-487,49-118-1,-82 162-187,-2 1-1,-1-1 1,-2-1-1,-2 0 1,5-67-1,-14 76 86,0 31-217,0 0 1,0 0 0,0 0 0,0 1-1,0-1 1,0 0 0,-1 0-1,1 0 1,0 0 0,-1 0 0,1 0-1,0 0 1,-1 0 0,1 1 0,-1-1-1,1 0 1,-1 0 0,1 1-1,-1-1 1,0 0 0,1 1 0,-1-1-1,0 0 1,0 1 0,1-1 0,-2 0-1,1 1-9,1 0 0,0 0 0,0 0 0,-1 0 0,1 0 0,0 0 0,-1 0 0,1 1 0,0-1 0,-1 0 0,1 0 0,0 0 0,0 0 0,-1 0 0,1 0 0,0 1 0,0-1 0,-1 0 0,1 0 0,0 0 0,0 1 0,-1-1 0,1 0 0,0 0 0,0 1 0,0-1 0,0 0 0,-1 0 0,1 1 0,0-1 0,0 0 0,0 1 0,0-1-1,-1 15 114,6 14-81,3-7-49,1 0 1,0-1-1,2 0 0,1 0 0,18 23 0,8 16-10,26 58-480,75 198 0,-123-280 320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15371,'2'-22'2593,"-2"23"-2538,0-1 0,0 0 0,0 0 0,1 1 0,-1-1-1,0 0 1,0 0 0,0 0 0,0 1 0,1-1 0,-1 0 0,0 0-1,0 0 1,0 0 0,1 1 0,-1-1 0,0 0 0,0 0 0,1 0-1,-1 0 1,0 0 0,0 0 0,1 0 0,-1 0 0,0 0 0,0 0-1,1 0 1,-1 0 0,0 0 0,1 0 0,-1 0 0,0 0-1,0 0 1,1 0 0,-1 0 0,0 0 0,0 0 0,1 0 0,-1-1-1,0 1 1,0 0 0,0 0 0,1 0 0,-1 0 0,0-1 0,0 1-1,0 0 1,1 0 0,-1 0 0,0-1 0,0 1 0,0 0 0,0 0-1,0-1 1,0 1 0,0 0 0,1 0 0,-1-1 0,0 1-1,0 0 1,0 0 0,0-1 0,0 1 0,0 0 0,0-1 0,19 35 640,-1 0 0,22 58 0,-16-33-563,43 100 75,53 117 755,-99-235-525,-21-41-433,0 0-1,0 0 1,0 0-1,0 0 0,0 0 1,0 0-1,1 0 1,-1 0-1,0 0 1,0 0-1,0 0 1,0 0-1,0 0 1,0-1-1,0 1 1,0 0-1,0 0 1,0 0-1,0 0 1,0 0-1,0 0 1,0 0-1,0 0 0,0 0 1,1 0-1,-1 0 1,0 0-1,0 0 1,0 0-1,0 0 1,0 0-1,0 0 1,0 0-1,0 0 1,0 0-1,0 0 1,0 0-1,1 0 1,-1 0-1,0 0 1,0 0-1,0 0 1,0 0-1,0 0 0,0 0 1,0 0-1,0 0 1,0 0-1,0 0 1,0 0-1,0 1 1,0-1-1,0 0 1,1 0-1,-1 0 1,0 0-1,0 0 1,0 0-1,0 0 1,0 0-1,0 0 1,0 0-1,0 0 0,0 0 1,0 1-1,0-1 1,0 0-1,0 0 1,1-6 59,-3-8-80,-1 0 0,0 1 1,-1-1-1,0 1 0,-1 0 1,0 1-1,-9-15 0,6 9-49,-105-210-1158,110 217 1142,10 12 66,23 16 85,-11-5-23,-3-5 38,-1 0 0,1-1 0,0-1 0,19 3 0,-28-6-58,1-2-1,-1 1 1,0-1-1,0 0 0,0-1 1,0 0-1,0 0 1,1 0-1,-1-1 0,-1 0 1,1 0-1,10-5 1,-2-2-16,1 0 1,-1-1 0,-1-1 0,0 0-1,0 0 1,-1-2 0,-1 0-1,16-20 1,-19 21-1,0-1 0,-1 0-1,0 0 1,-2 0 0,1-1 0,-2 0 0,1 0-1,-2-1 1,0 1 0,2-21 0,-5 31-2,-1-1 0,0 1 0,-1-1 0,1 1 1,-1-1-1,0 1 0,0-1 0,0 1 0,0 0 0,-1 0 1,0-1-1,0 1 0,0 0 0,0 0 0,-1 1 0,1-1 0,-5-4 1,5 6-6,0 0-1,1 1 1,-1-1 0,0 1 0,-1-1 0,1 1 0,0 0 0,0 0 0,0 0 0,-1 0 0,1 0-1,0 0 1,-1 1 0,1-1 0,-1 1 0,1 0 0,-1 0 0,1 0 0,-1 0 0,1 0 0,-1 0 0,1 1-1,0-1 1,-1 1 0,1-1 0,-1 1 0,1 0 0,0 0 0,0 0 0,-1 0 0,1 1 0,-3 1-1,0 2 1,-1-1-1,1 1 0,0 1 0,1-1 1,-1 1-1,1-1 0,0 1 0,0 0 1,1 1-1,0-1 0,0 1 0,0-1 1,1 1-1,-2 9 0,-1 6 13,1 1 0,1-1 0,0 29 0,3-32 15,0 0 1,2 0-1,0 0 1,0 0-1,2-1 1,0 1 0,2-1-1,7 19 1,-10-31-77,-1 0 0,1-1 0,0 1 0,1-1 1,-1 0-1,1 0 0,0 0 0,0 0 0,1-1 0,-1 1 1,1-1-1,0 0 0,0-1 0,1 1 0,-1-1 0,1 0 1,0 0-1,-1-1 0,1 0 0,0 0 0,0 0 1,1-1-1,-1 1 0,0-2 0,0 1 0,1-1 0,11 0 1,-5-2-113,-1 0 1,1-1-1,-1-1 1,0 0 0,0 0-1,0-1 1,-1-1 0,0 0-1,0 0 1,0-1 0,-1 0-1,13-12 1,29-29-499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18764,'-2'0'100,"0"1"1,0-1-1,1 0 0,-1 1 1,0 0-1,0-1 0,0 1 0,1 0 1,-1 0-1,0 0 0,1 0 1,-1 1-1,1-1 0,-1 0 1,1 0-1,-1 1 0,1-1 1,0 1-1,0 0 0,0-1 0,0 1 1,0 0-1,0-1 0,-1 5 1,-2 5 183,0 0 0,-4 22 0,7-29-81,-3 16-69,1 0 0,1 0 0,0 0-1,2 0 1,0 0 0,1 1-1,2-1 1,0 0 0,0 0-1,2-1 1,7 21 0,-10-37-129,-1 0 0,0 0 0,1 0 0,0 1 0,0-2 0,0 1 0,0 0 0,0 0 0,0-1 0,1 1 0,-1-1 1,1 0-1,0 1 0,0-1 0,3 1 0,-4-2 2,0-1 0,-1 1 1,1-1-1,0 0 1,0 0-1,0 0 0,0 0 1,0 0-1,-1 0 0,1-1 1,0 1-1,0-1 0,0 1 1,-1-1-1,1 1 0,0-1 1,-1 0-1,1 0 0,0 0 1,-1 0-1,1 0 0,-1 0 1,0-1-1,1 1 0,-1 0 1,0-1-1,0 1 0,0-1 1,2-2-1,4-7 56,0 0-1,0-1 1,-1 0 0,-1-1-1,0 1 1,0-1 0,-1 0-1,2-18 1,1-9 250,3-61 1,-10 85-233,2-5 66,-1 1-1,-2 0 1,-3-29-1,0 39-8,1 15-53,0 16-24,3 16-16,8 69-1,-6-90-63,1-1-1,0 0 0,1 1 1,1-1-1,1 0 1,14 27-1,-19-39-33,1 0-1,-1-1 1,1 1 0,0-1 0,0 1-1,0-1 1,0 0 0,0 0 0,0 0-1,1 0 1,-1 0 0,1-1 0,-1 1 0,1-1-1,0 1 1,-1-1 0,1 0 0,0 0-1,0 0 1,0-1 0,0 1 0,0-1-1,0 1 1,0-1 0,0 0 0,0 0-1,0 0 1,0-1 0,0 1 0,0-1-1,0 0 1,0 1 0,-1-1 0,1-1-1,0 1 1,0 0 0,-1-1 0,1 1-1,-1-1 1,5-3 0,20-25-331,-4-8-115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8:5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21245,'2'20'1800,"4"14"-1256,3 6-216,6 12 816,4 6-407,5 9-297,4 2-112,1-1-216,0-1-176,0-9-889,-3-7 857,5-19-112,2-9-96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405 164 16596,'1'-11'419,"0"-1"1,0 1 0,-1 0 0,0 0 0,-1 0 0,-3-14 0,3 21-277,1 1 0,-1-1 0,-1 1 0,1-1 1,0 1-1,-1-1 0,0 1 0,0 0 0,0 0 0,0 0 1,0 0-1,-1 0 0,1 0 0,-1 1 0,0-1 0,0 1 1,0 0-1,0 0 0,0 0 0,0 0 0,0 0 0,-7-2 1,2 3-23,1-1 1,-1 1 0,1 1 0,-1-1-1,0 1 1,1 1 0,-1-1 0,1 1 0,-1 1-1,1-1 1,-1 1 0,1 0 0,0 1-1,0 0 1,0 0 0,0 1 0,1 0-1,-1 0 1,-6 5 0,-2 3-56,1 0 0,0 0 0,0 1 0,1 1-1,1 1 1,-18 27 0,18-22-12,1 1-1,0 0 0,2 1 0,1 0 1,1 1-1,0-1 0,2 1 1,1 1-1,0-1 0,1 40 1,3-49-25,1 1-1,0-1 1,2 0 0,-1 0-1,2 0 1,0 0 0,0 0 0,9 16-1,-8-21-14,0 0 0,1 0 0,0-1 0,0 1 0,1-1 0,0-1 0,0 1-1,1-1 1,0 0 0,0-1 0,1 0 0,11 6 0,-10-7-15,0-1 1,0-1 0,0 1 0,1-1-1,-1-1 1,1 0 0,0-1 0,0 0-1,-1 0 1,1-1 0,0-1 0,0 0-1,0 0 1,-1-1 0,1 0 0,14-6-1,-14 5 1,0-1-1,0-1 1,0 0-1,-1-1 1,1 0-1,-1-1 1,-1 0-1,1 0 1,-1-1-1,-1 0 1,1 0-1,-1-1 1,-1 0-1,12-18 1,-16 20 7,0 1 1,0-1-1,-1 0 1,0 0-1,0 0 1,-1 0-1,1-12 1,-1 17-4,-1 1 0,0-1 0,1 0-1,-1 0 1,0 0 0,0 0 0,-1 0 0,1 0 0,0 0 0,-1 0-1,1 0 1,-1 0 0,0 0 0,1 0 0,-1 1 0,0-1 0,0 0 0,0 0-1,0 1 1,-1-1 0,1 1 0,0-1 0,-1 1 0,1 0 0,-1-1 0,1 1-1,-1 0 1,0 0 0,1 0 0,-1 0 0,-3-1 0,3 2-3,-1 0 0,1 0 1,0 0-1,0 0 0,0 0 1,0 1-1,0-1 1,0 1-1,0-1 0,0 1 1,0 0-1,0 0 0,0 0 1,0 0-1,1 0 0,-1 0 1,0 1-1,1-1 0,-1 0 1,1 1-1,-1-1 0,1 1 1,0 0-1,-1 0 0,0 1 1,-2 3-4,0 1 0,1-1 0,-1 1 1,1-1-1,1 1 0,-3 8 0,4-12-5,1-1 0,-1 1 0,1 0 0,0 0 0,0 0 0,0 0 0,0-1 0,0 1 0,1 0 0,-1 0 0,2 3 0,-2-5 4,1 0 0,-1-1 0,0 1 0,1-1 0,-1 1-1,0-1 1,1 1 0,-1-1 0,1 1 0,-1-1 0,1 1-1,-1-1 1,1 1 0,-1-1 0,1 0 0,-1 1 0,1-1-1,-1 0 1,1 1 0,1-1 0,-1 0 0,0 0 0,0 0 1,0 0-1,0 0 0,0 0 0,0 0 1,1-1-1,-1 1 0,0 0 0,0-1 1,0 1-1,0-1 0,0 1 0,0-1 1,0 1-1,1-2 0,6-5-13,0 1 0,0-1 0,-1-1 0,0 0 0,0 0 0,5-9 1,33-59-65,-1 3-53,-23 50 44,-21 23 83,1-1 0,-1 1 0,1-1 0,0 1 0,-1-1 0,1 1 0,0 0 1,0-1-1,-1 1 0,1 0 0,0 0 0,0-1 0,-1 1 0,1 0 0,0 0 0,0 0 1,-1 0-1,1 0 0,0 0 0,0 0 0,0 0 0,-1 1 0,1-1 0,0 0 1,0 0-1,-1 1 0,1-1 0,0 0 0,-1 1 0,1-1 0,0 1 0,-1-1 1,1 1-1,0-1 0,-1 1 0,1-1 0,-1 1 0,1 1 0,5 8-128,-1 1 0,0 0 0,-1 0 0,-1 1 0,0-1 0,0 1 0,1 21 0,2 1-443,-2-15 71,16 65-43,-20-83 537,0-1 1,0 0-1,0 1 1,0-1-1,0 0 0,1 1 1,-1-1-1,0 0 1,0 1-1,0-1 1,0 0-1,0 0 1,0 1-1,0-1 1,1 0-1,-1 1 1,0-1-1,0 0 1,0 0-1,1 1 1,-1-1-1,0 0 1,0 0-1,1 0 0,-1 1 1,0-1-1,0 0 1,1 0-1,-1 0 1,1 0-1,4-13-377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17188,'6'38'1880,"2"0"-1152,-3-1-328,8-3 881,1-4-137,3 1-384,-3-2-152,3 3-304,-4 0-104,0 4-72,2-1-216,-6-5-864,-1 1 912,-1-16-160,1-12-120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5 402 18252,'-2'-12'356,"1"0"1,0 0-1,1 0 1,0 0-1,1-1 0,0 1 1,1 1-1,0-1 1,1 0-1,1 0 1,0 1-1,0 0 0,1 0 1,0 0-1,1 0 1,0 1-1,1 0 1,0 0-1,10-10 0,-9 11-286,1 1-1,-1 0 0,1 1 0,1 0 1,0 0-1,0 1 0,0 0 1,1 1-1,-1 0 0,1 1 0,0 0 1,1 0-1,-1 1 0,1 1 0,-1 0 1,1 1-1,0 0 0,0 0 0,19 3 1,-18 0-68,-1 0 0,1 1 0,-1 0 0,0 1 0,0 0 0,0 1 0,0 0 0,-1 1 0,0 0 0,0 1 0,18 15 0,-16-10 20,-1 0 0,0 1 1,-1 1-1,0 0 0,-1 0 1,-1 1-1,15 31 0,-13-18 114,0 0 0,-3 0-1,0 1 1,-2 0 0,0 0-1,-3 1 1,0-1-1,-2 1 1,-5 59 0,3-79-66,-1 0 1,0 0 0,0-1 0,-1 1-1,0-1 1,-8 17 0,9-22-68,-1 0-1,1 0 1,-1-1-1,0 1 1,0-1 0,0 1-1,0-1 1,-1 0 0,1 0-1,-1 0 1,0-1 0,0 0-1,0 1 1,0-1 0,0 0-1,-8 2 1,1-2-180,1 0 0,0-1 0,-1-1 0,0 1 0,1-1 1,-1-1-1,1 0 0,0-1 0,-1 0 0,1 0 0,0-1 0,0-1 0,0 1 0,0-2 1,1 1-1,0-1 0,0-1 0,0 1 0,0-2 0,1 1 0,-8-9 0,-16-21-631</inkml:trace>
  <inkml:trace contextRef="#ctx0" brushRef="#br0" timeOffset="1">947 37 21821,'4'-26'2112,"-2"16"-1624,-4 20-248,-1 13 1353,8 20-1201,7 8-112,0 10-144,7 3-80,0 4-48,4-3-88,5-8-240,-1-6-416,-4-16-673,-4-8 2097,-8-13-920,-10-12-128,-9-7-128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33 295 18860,'-6'-11'452,"0"1"0,1-1-1,1 0 1,-4-14 0,7 22-348,0 0 0,1 0 0,-1 0 0,1 0 0,0-1 0,0 1-1,0 0 1,0 0 0,1 0 0,-1 0 0,1 0 0,0 0 0,0-1 0,0 1 0,0 1 0,0-1-1,1 0 1,-1 0 0,1 0 0,0 1 0,2-4 0,4-2 172,1 1 0,0 0 0,0 0 1,0 0-1,1 1 0,20-9 0,67-22-47,-88 34-203,153-45 4,-144 44-35,1 1 0,0 0-1,0 2 1,0 0 0,0 1 0,32 4 0,-47-4 2,0 1 0,-1-1 0,1 1 1,0 0-1,-1 1 0,1-1 0,-1 1 0,0-1 0,1 1 1,-1 0-1,0 0 0,0 1 0,0-1 0,0 1 0,-1-1 1,1 1-1,-1 0 0,4 4 0,-4-2 1,0-1-1,0 1 1,-1-1 0,0 1-1,0 0 1,0-1 0,0 1-1,-1 0 1,1 0-1,-1 0 1,-1-1 0,1 1-1,-1 0 1,-1 5-1,-2 10-124,-2 0 0,-1 0 0,-1 0-1,0-1 1,-1 0 0,-1-1-1,-1 0 1,-1-1 0,0 0-1,-1-1 1,-1 0 0,-28 25-1,35-36 77,1 1 0,-1-2 0,0 1 0,-12 6-1,14-9-6,-1 0 0,0-1 0,1 1-1,-1-1 1,-8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17852,'0'-8'328,"1"-1"0,0 1-1,1-1 1,0 1 0,0 0 0,1-1 0,0 1 0,1 0 0,0 1 0,0-1 0,0 1-1,1 0 1,7-9 0,-11 15-288,-1 0 0,1 0-1,0 1 1,-1-1 0,1 0-1,0 0 1,0 1 0,0-1 0,0 0-1,0 1 1,0-1 0,0 1 0,0 0-1,0-1 1,0 1 0,0 0-1,0-1 1,0 1 0,0 0 0,0 0-1,1 0 1,-1 0 0,0 0-1,2 0 1,-2 1-11,1 0-1,-1 0 1,1 0 0,-1 0-1,0 0 1,1 0 0,-1 0-1,0 0 1,0 0 0,0 1-1,0-1 1,0 0 0,0 1-1,1 2 1,3 8 8,0 0 1,-1 0-1,5 19 0,-6-19 31,6 20-14,29 98 135,-29-106-150,1 1 1,1-2 0,15 25 0,-23-44-21,-1 1 1,2-1-1,-1 1 0,0-1 0,1 0 1,0-1-1,0 1 0,0-1 1,0 1-1,1-1 0,-1-1 1,9 5-1,-10-6 4,0 0 1,0 0-1,0-1 0,0 1 0,0-1 0,0 0 1,1 0-1,-1 0 0,0 0 0,0 0 1,0-1-1,0 0 0,0 1 0,0-1 1,0 0-1,0 0 0,0-1 0,-1 1 0,1-1 1,0 1-1,-1-1 0,5-3 0,4-5 89,-1 0 0,0-1 0,0 0 0,-1-1 0,0 0-1,-1 0 1,-1-1 0,12-25 0,-5 3 182,-1 0 1,10-48-1,-10 10 157,3 111-252,-11-26-184,3 6-11,0 0 1,1 0-1,19 27 1,-26-41-5,1-1 0,0 1 0,0-1 0,0 0 0,0 0 0,0 0 1,1 0-1,-1 0 0,1-1 0,-1 1 0,1-1 0,0 0 0,0-1 0,0 1 1,1-1-1,-1 1 0,0-1 0,1 0 0,-1-1 0,0 1 0,1-1 0,7 0 1,-8-1 10,0 0 1,0 0 0,-1-1 0,1 1 0,0-1 0,0 0-1,-1 0 1,1 0 0,-1-1 0,0 1 0,0-1 0,0 0-1,0 0 1,0 0 0,0 0 0,-1 0 0,0-1-1,1 1 1,1-6 0,1-1 49,0 1 0,-1-1 0,0 0 0,-1 0 0,0-1 0,2-14-1,-4 14-60,-1 1 0,0-1 0,-1 0 0,0 1-1,0-1 1,-1 1 0,-1-1 0,0 1 0,0 0 0,-1 0-1,0 0 1,0 1 0,-1-1 0,-1 1 0,0 0-1,0 0 1,0 1 0,-1 0 0,-1 0 0,-9-8-1,13 14-282,0-1-1,-1 1 0,0 0 0,1 0 0,-9-1 1,12 2 184,0 1 1,0 0 0,0 0 0,0-1 0,0 1 0,0 0-1,0 0 1,0 0 0,0 0 0,0 1 0,0-1 0,0 0-1,-2 1 1,2-1 84,1 1 0,0-1 0,0 0-1,-1 1 1,1-1 0,0 0-1,0 1 1,0-1 0,0 1 0,-1-1-1,1 1 1,0-1 0,0 0 0,0 1-1,0-1 1,0 1 0,0-1 0,0 1-1,0-1 1,0 1 0,0-1 0,0 0-1,1 1 1,-1-1 0,0 1-1,0-1 1,0 1 0,0-1 0,1 0-1,-1 1 1,0-1 0,1 0 0,-1 1-1,10 11-553,8-3-24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 18452,'-8'12'395,"0"1"0,0-1-1,1 1 1,1 0 0,0 1 0,1-1 0,-5 21 0,8-28-316,1 1 0,0-1-1,0 0 1,0 1 0,1-1 0,0 0 0,0 1 0,1-1 0,0 0 0,0 1 0,0-1 0,1 0 0,0 0-1,0 0 1,0 0 0,1 0 0,0 0 0,0-1 0,5 6 0,-6-8-71,0-1-1,0 0 1,0 1 0,0-1 0,1 0-1,-1 0 1,1-1 0,-1 1-1,1-1 1,0 1 0,0-1 0,-1 0-1,1 0 1,0 0 0,0 0 0,0 0-1,0-1 1,0 1 0,1-1-1,-1 0 1,0 0 0,0 0 0,0-1-1,0 1 1,0-1 0,0 1-1,0-1 1,0 0 0,0 0 0,0 0-1,-1-1 1,1 1 0,0-1 0,2-1-1,3-3 29,0 0 0,0 0 0,0-1 0,-1 0 0,0 0 0,-1-1 0,1 1 0,-2-2 0,9-12-1,-4-2 134,-1 0 0,-1 0 0,-1-1-1,-1 0 1,-1 0 0,-1-1-1,1-40 1,-3 103 16,9 51-1,-9-76-213,1 1-1,1-1 1,0 0-1,0-1 1,2 1-1,-1-1 1,11 16-1,-15-26-37,0-1 0,0 1 0,0-1 0,0 1 0,0-1 0,1 0 0,-1 1 0,0-1 0,1 0 0,-1 0 0,1 0 0,0 0 0,-1 0 0,1 0 0,0-1 0,-1 1 0,4 0 0,-4-1 25,1 0 0,-1 0 0,1 0 0,-1 0 0,1-1 0,-1 1 0,1 0 0,-1-1-1,0 1 1,1-1 0,-1 0 0,0 1 0,1-1 0,-1 0 0,0 0 0,0 0 0,2-1 0,2-4-59,1-1-1,-1 1 1,0-1 0,0 0-1,-1-1 1,5-9 0,16-44-523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18412,'-1'0'28,"1"0"0,0 0 0,0 0 0,0 0 1,0 1-1,0-1 0,0 0 0,0 0 0,0 0 0,0 0 0,0 1 1,-1-1-1,1 0 0,0 0 0,0 0 0,0 0 0,0 0 0,0 1 0,-1-1 1,1 0-1,0 0 0,0 0 0,0 0 0,0 0 0,-1 0 0,1 0 1,0 0-1,0 0 0,0 0 0,-1 0 0,1 0 0,0 0 0,0 0 0,0 0 1,-1 0-1,1 0 0,0 0 0,0 0 0,0 0 0,0 0 0,-1 0 1,1 0-1,0 0 0,0 0 0,0-1 0,0 1 0,-1 0 0,1 0 0,0 0 1,0 0-1,0 0 0,0 0 0,0-1 0,-1 1 0,1 0 0,0 0 1,0 0-1,0 0 0,0-1 0,0 1 0,0 0 0,0 0 0,0 0 1,0-1-1,0 1 0,0 0 0,0 0 0,0-1 0,-13 17 349,8-4-93,0 0 0,0 0 0,1 1 0,1 0 0,0-1 1,-2 21-1,2 1-31,1 44 0,3-45-159,2 0 1,0 0-1,3-1 1,0 0-1,19 54 1,-9-60-119,-15-25 21,-1-1 1,0 0-1,0 1 1,0-1 0,1 0-1,-1 0 1,0 1-1,0-1 1,1 0 0,-1 0-1,0 0 1,1 1-1,-1-1 1,0 0 0,1 0-1,-1 0 1,0 0-1,1 0 1,-1 0 0,0 0-1,1 0 1,-1 0-1,0 0 1,1 0 0,-1 0-1,1 0 1,-1 0-4,1-1 1,-1 1 0,0-1-1,1 0 1,-1 1 0,0-1-1,1 0 1,-1 1 0,0-1-1,0 0 1,0 1 0,0-1-1,1 0 1,-1 0-1,0 1 1,0-1 0,0 0-1,-1-1 1,0-12-33,-1 1-1,-1-1 1,0 0 0,-1 1-1,0 0 1,-1 0-1,0 0 1,-14-22 0,16 32 42,1 0 0,-1 0 0,0 0 0,1 0 1,-2 0-1,1 1 0,-5-4 0,8 6-1,-1 0 0,1-1 0,-1 1 0,1 0 0,0 0 0,-1-1 1,1 1-1,-1 0 0,1 0 0,-1 0 0,1 0 0,-1 0 0,1 0 0,0 0 0,-1 0 0,1 0 0,-1 0 0,1 0 0,-1 0 0,1 0 1,-1 0-1,1 0 0,-1 0 0,1 0 0,0 1 0,-1-1 0,0 1 4,1 0 1,0 0-1,-1 0 0,1-1 1,0 1-1,0 0 0,0 0 1,0 0-1,0 0 0,0 0 0,0 0 1,0 0-1,0 0 0,0 0 1,0 0-1,1 0 0,-1 0 1,0-1-1,1 2 0,0 1 3,0 0-1,0-1 1,0 1-1,0-1 1,1 1 0,-1-1-1,1 1 1,-1-1-1,1 0 1,0 0-1,0 0 1,0 0-1,0 0 1,0 0-1,0 0 1,5 2-1,-2-2-2,0 0 0,0 0-1,0-1 1,0 1-1,0-1 1,0 0 0,0 0-1,9-1 1,0 0-18,1-1 0,-1 0 0,0-2 0,0 1 0,27-10 0,-5-4-96,-1-1 0,-1-1 0,0-2 0,41-33 0,-29 21-127,-46 32 233,0 0 0,0 0 0,0 0 0,0 0-1,0 0 1,0 1 0,0-1 0,0 0 0,0 0 0,0 0 0,0 0 0,0 0 0,0 0 0,0 0 0,0 1-1,0-1 1,0 0 0,0 0 0,0 0 0,0 0 0,0 0 0,0 0 0,1 0 0,-1 0 0,0 0 0,0 0 0,0 0-1,0 1 1,0-1 0,0 0 0,0 0 0,0 0 0,0 0 0,1 0 0,-1 0 0,0 0 0,0 0 0,0 0-1,0 0 1,0 0 0,0 0 0,0 0 0,1 0 0,-1 0 0,0 0 0,0 0 0,0 0 0,0 0 0,0 0-1,0 0 1,0 0 0,0 0 0,1-1 0,-1 1 0,0 0 0,0 0 0,0 0 0,0 0 0,0 0 0,0 0 0,0 0-1,0 0 1,0 0 0,0 0 0,0 0 0,0-1 0,1 1 0,-1 0 0,0 0 0,-3 10 39,2-8-32,-18 53 308,6-22 10,2 0 1,1 1-1,2 0 1,-5 45-1,12-75-269,1 0-1,0 0 1,1 0-1,-1 0 1,1 1-1,-1-1 1,1 0-1,1 0 1,-1-1-1,4 8 1,-5-9-57,1-1 1,0 0-1,0 0 0,0 0 1,-1 0-1,1-1 0,0 1 1,0 0-1,0 0 0,0 0 1,1-1-1,-1 1 1,0 0-1,0-1 0,0 1 1,0-1-1,1 0 0,-1 1 1,0-1-1,0 0 1,1 0-1,-1 0 0,0 0 1,1 0-1,-1 0 0,0 0 1,1 0-1,-1 0 0,0 0 1,0-1-1,1 1 1,-1-1-1,0 1 0,0-1 1,0 1-1,0-1 0,2-1 1,3-1-159,0-1 1,-1-1-1,1 1 0,-1-1 1,0 0-1,0-1 0,0 1 1,-1-1-1,0 0 1,0 0-1,5-9 0,3-9-189,14-43 0,-7 5-251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20220,'-9'32'1276,"-2"4"-317,2 0 1,-6 46 0,16-60-196,-1-21-742,0-1 1,0 1-1,0-1 0,1 0 0,-1 1 1,0-1-1,0 1 0,1-1 1,-1 0-1,0 1 0,1-1 0,-1 0 1,0 1-1,1-1 0,-1 0 1,0 0-1,1 1 0,-1-1 0,1 0 1,-1 0-1,0 1 0,1-1 1,-1 0-1,2 0 0,0 0-21,0-1 0,1 1 1,-1-1-1,0 0 0,1 1 0,-1-1 0,0 0 0,0-1 0,0 1 1,0 0-1,0 0 0,0-1 0,2-1 0,19-14-386,-1 1-1,2 2 1,0 0-1,48-18 1,-62 28 265,0 0-1,0 1 1,1 0 0,-1 1 0,1 0-1,0 1 1,-1 0 0,1 1 0,0 0-1,0 1 1,-1 0 0,1 0-1,0 1 1,-1 1 0,14 4 0,-20-5 151,0 0 1,-1 0-1,0 0 1,1 0-1,-1 0 0,0 1 1,0 0-1,0-1 1,0 1-1,-1 0 1,1 1-1,-1-1 1,0 0-1,0 1 1,0-1-1,0 1 1,-1 0-1,1-1 0,-1 1 1,0 0-1,0 0 1,0 0-1,-1 0 1,0 0-1,1 0 1,-1 0-1,0 0 1,-1 0-1,0 5 1,-1 0 71,0 0 1,0-1-1,0 1 1,-1-1 0,-1 0-1,1 0 1,-1 0 0,0 0-1,-1 0 1,0-1 0,0 0-1,-12 12 1,9-12-75,0-1 1,0 1-1,0-1 0,-1-1 1,0 0-1,0 0 0,-14 5 1,-23-2-52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55 130 16460,'-1'-2'257,"0"1"0,-1-1 0,1 0 0,0 1 0,-1-1 0,1 1 0,-1-1 0,1 1 1,-1 0-1,0-1 0,0 1 0,-3-2 0,4 3-168,0 0-1,1 0 1,-1 0-1,0 0 1,0 0-1,0 0 1,0 0 0,1 1-1,-1-1 1,0 0-1,0 0 1,0 1-1,1-1 1,-1 0 0,0 1-1,0-1 1,1 1-1,-1-1 1,0 1-1,1-1 1,-1 1 0,1-1-1,-1 1 1,0 0-1,1-1 1,0 1-1,-1 0 1,1 0-1,-1-1 1,1 1 0,0 0-1,-1 0 1,1 0-1,0-1 1,0 1-1,0 0 1,0 1 0,-3 11 14,0 0 0,2 0 0,-1 0 0,2 0 0,0 1 0,0-1 1,1 0-1,1 0 0,0 0 0,1 0 0,0 0 0,1 0 0,1-1 0,7 16 1,-10-24-87,0-1 0,0 0 0,0 1 0,0-1 0,1 0 1,-1 0-1,1 0 0,0 0 0,0-1 0,0 1 0,0-1 0,1 0 1,3 2-1,-5-3 0,0 0 0,0 0-1,1-1 1,-1 1 0,0-1 0,1 1 0,-1-1 0,0 0 0,1 0 0,-1 0 0,0-1-1,1 1 1,-1 0 0,0-1 0,1 0 0,-1 1 0,0-1 0,0 0 0,0 0 0,1 0-1,-1 0 1,0-1 0,2-1 0,3-3 38,0-1-1,0 1 1,-1-1-1,0-1 1,-1 1-1,1-1 1,-1 0 0,-1 0-1,6-14 1,3-11 213,11-38 0,-13 23 246,11-84 0,-18 161-339,2 1 0,14 44 0,-17-66-247,0 0-1,1 0 0,0 0 1,0-1-1,1 0 0,0 0 1,7 9-1,-10-15 30,-1 1 1,1-1-1,-1 1 0,1-1 1,-1 1-1,1-1 0,-1 0 1,1 0-1,0 0 0,0 0 1,0 0-1,0 0 1,0-1-1,0 1 0,0 0 1,0-1-1,0 0 0,0 1 1,0-1-1,0 0 0,0 0 1,0 0-1,0 0 1,0-1-1,0 1 0,0 0 1,0-1-1,0 0 0,0 1 1,0-1-1,0 0 0,0 0 1,0 0-1,0 0 0,1-2 1,0 1 3,-1 0 0,0 0 0,1 0 1,-1-1-1,0 1 0,0-1 0,-1 1 0,4-6 0,12-41-445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19764,'12'21'1769,"6"13"-1201,5 4-232,5 8 760,6 6-280,-1 3-288,2 0-152,1-3-224,-3-3-40,-4-8-32,-3-4-48,-3-11-224,-6-4-352,0-12-336,-2-7 728,-1-13-128,-2-10-104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19948,'-1'-1'131,"0"1"0,0-1 0,0 1 0,0 0 0,0-1 0,0 1-1,0 0 1,0 0 0,0-1 0,0 1 0,0 0 0,0 0 0,0 0 0,0 0 0,0 0-1,0 1 1,0-1 0,0 0 0,0 0 0,0 1 0,0-1 0,0 1 0,0-1-1,0 1 1,0-1 0,0 1 0,0-1 0,1 1 0,-1 0 0,0-1 0,0 1 0,1 0-1,-1 0 1,0 0 0,1 0 0,-1 1 0,-5 5 107,1 1 1,0 0-1,-4 9 0,5-9-166,-48 94 1499,58-109-1459,-3 4-107,-1 0-1,1 0 1,-1 0-1,1 1 1,0-1-1,0 1 0,0 0 1,0-1-1,1 1 1,-1 1-1,7-4 1,-9 5 15,-5 6-149,5-11-618,1-5 269,-2-53-950,2 76 1592,1 1 1,1 0-1,0-1 1,12 25 0,-4-9 15,-5-7-32,9 21 143,-14-39-242,-1-1 1,1 0 0,-1 0 0,1 0 0,0 0 0,0-1 0,1 1-1,-1-1 1,5 5 0,-6-6-32,0-1-1,0 0 1,0 1-1,0-1 1,0 0-1,0 0 1,0 0 0,0 1-1,0-1 1,0 0-1,0 0 1,0 0-1,0-1 1,0 1-1,0 0 1,0 0 0,0 0-1,0-1 1,-1 1-1,1 0 1,0-1-1,0 1 1,0-1 0,0 1-1,0-1 1,-1 0-1,1 1 1,0-1-1,0 0 1,-1 1 0,1-1-1,-1 0 1,1 0-1,-1 0 1,1 0-1,0-1 1,20-38 216,-18 35-210,19-52 101,-17 41-121,1 1 0,1-1 0,0 1 0,0 1-1,19-26 1,-25 39-8,-1 0-1,1 0 1,0 1 0,-1-1-1,1 0 1,0 0 0,0 1-1,0-1 1,0 0-1,0 1 1,-1-1 0,1 1-1,0-1 1,0 1-1,0 0 1,1-1 0,-1 1-1,0 0 1,0 0 0,0-1-1,0 1 1,0 0-1,0 0 1,0 0 0,0 0-1,0 1 1,0-1-1,0 0 1,0 0 0,0 1-1,0-1 1,0 1-1,0-1 1,0 1 0,0-1-1,0 1 1,0-1 0,0 1-1,0 0 1,0-1-1,-1 1 1,1 0 0,0 0-1,0 1 1,5 5-17,-1 1 0,0-1 0,-1 1 0,6 12 0,-4-7-14,-2-6 28,-1-2 12,0 1 1,0 0-1,1-1 1,6 8-1,-10-12 2,1-1-1,-1 1 0,1 0 1,0-1-1,-1 1 1,1-1-1,0 1 0,-1-1 1,1 1-1,0-1 0,0 1 1,-1-1-1,1 0 0,0 1 1,0-1-1,0 0 1,0 0-1,0 0 0,-1 0 1,1 1-1,0-1 0,0 0 1,0-1-1,0 1 0,0 0 1,0 0-1,-1 0 1,1 0-1,0-1 0,0 1 1,0 0-1,0-1 0,-1 1 1,1-1-1,0 1 0,0-1 1,-1 1-1,1-1 1,0 1-1,0-2 0,6-6 44,-1-1 0,0 1 0,0-1 0,-1-1 0,8-15 0,-11 17-53,1 1 0,0 0 0,1 0 0,0 1 0,0-1 0,1 1 0,-1 0 0,1 0 0,1 0 0,-1 0 0,1 1 1,9-7-1,-13 11-7,0 0 1,0 0-1,0 0 1,0 1 0,0-1-1,0 0 1,0 1-1,0-1 1,0 1-1,1 0 1,-1 0 0,0 0-1,0 0 1,0 0-1,0 0 1,1 0 0,-1 1-1,0-1 1,0 1-1,0-1 1,0 1-1,0 0 1,0 0 0,0 0-1,0 0 1,0 1-1,2 1 1,3 4-22,0 0 0,-1 0 0,0 0 0,-1 1 0,7 10 0,15 20-593,-27-37 591,1-1 0,-1 0 0,0 1-1,1-1 1,-1 0 0,1 0 0,-1 1 0,1-1-1,-1 0 1,1 0 0,-1 0 0,1 0 0,-1 0-1,1 1 1,-1-1 0,1 0 0,-1 0 0,1 0-1,-1 0 1,1-1 0,-1 1 0,1 0 0,-1 0-1,1 0 1,-1 0 0,0 0 0,1-1 0,-1 1-1,1 0 1,-1 0 0,1-1 0,-1 1 0,0 0-1,1-1 1,15-15-264,-10 8 125,14-11-247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85 21549,'-5'2'294,"-9"4"530,-1 1 0,2 1 1,-20 13-1,29-18-700,-1 1 0,1 0 0,0 0 0,1 1 0,-1-1 0,1 1 0,-1 0 0,2 0 0,-1 0 0,0 0 0,1 0 0,0 1 0,-1 5 0,1-4-107,1 0 0,0-1 0,0 1 0,1 0 0,0 0 0,0 0 0,1-1 0,0 1 0,2 10-1,-3-15-23,1-1 0,-1 1-1,1 0 1,-1 0 0,1-1-1,0 1 1,-1 0 0,1-1-1,0 1 1,0 0 0,0-1 0,1 0-1,-1 1 1,0-1 0,1 0-1,-1 1 1,0-1 0,1 0-1,-1 0 1,1 0 0,0 0-1,-1 0 1,1-1 0,0 1-1,-1 0 1,1-1 0,0 1-1,0-1 1,0 0 0,0 0-1,-1 0 1,1 0 0,0 0-1,0 0 1,0 0 0,0 0-1,-1-1 1,1 1 0,2-1-1,1-1-5,0 0 0,-1-1 0,1 1 0,-1-1 0,0 0 0,0 0 0,0 0 0,0-1 0,0 1-1,-1-1 1,0 0 0,0 0 0,0 0 0,0-1 0,0 1 0,2-7 0,1-1 26,-1-1-1,0-1 1,-1 1 0,5-25 0,-7 24 42,0 0 0,-1 0 1,-2-19-1,1 27-22,0 0 1,-1 0-1,0 0 0,-1 0 0,1 0 0,-1 0 1,0 0-1,-1 0 0,-4-9 0,6 15-27,1-1 0,-1 0 0,1 0 0,0 0 0,-1 1 0,1-1-1,-1 0 1,1 1 0,-1-1 0,0 0 0,1 1 0,-1-1 0,0 1 0,1-1 0,-1 1 0,0-1 0,0 1 0,1-1-1,-1 1 1,0 0 0,0 0 0,0-1 0,0 1 0,1 0 0,-1 0 0,0 0 0,0 0 0,0 0 0,0 0-1,0 0 1,0 0 0,1 0 0,-1 0 0,0 1 0,0-1 0,0 0 0,0 0 0,1 1 0,-1-1 0,0 1-1,0-1 1,1 1 0,-1-1 0,0 1 0,1-1 0,-1 1 0,0 0 0,1-1 0,-1 1 0,0 0 0,-1 2-61,0 1 1,0-1 0,0 0 0,0 0 0,1 1 0,-1-1 0,1 1-1,0-1 1,-2 8 0,3-9-83,0 1 0,-1-1-1,1 0 1,1 1 0,-1-1-1,0 0 1,0 1 0,1-1 0,-1 0-1,1 0 1,0 0 0,0 1 0,0-1-1,0 0 1,2 3 0,-2-4-3,0 0 1,0 0 0,0 0-1,0 0 1,1-1-1,-1 1 1,0 0-1,0-1 1,1 1 0,-1 0-1,1-1 1,-1 0-1,0 1 1,1-1 0,-1 0-1,1 1 1,-1-1-1,1 0 1,-1 0-1,1-1 1,-1 1 0,1 0-1,-1 0 1,1-1-1,2 0 1,3-2-144,0 0 0,1 0 0,-1-1 0,0 0 0,-1 0-1,1-1 1,10-9 0,18-17-1158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16628,'-9'11'642,"0"1"0,1 0 0,0 0 0,1 1 0,1 0 0,0 0 0,1 1 0,0 0 0,1 0 0,-4 26 0,7-39-602,1 1 0,0-1-1,0 0 1,0 1-1,0-1 1,0 1 0,0-1-1,0 0 1,0 1-1,1-1 1,-1 0 0,0 1-1,1-1 1,-1 0-1,1 0 1,0 1 0,-1-1-1,2 2 1,-1-3-27,0 1-1,0-1 1,0 1 0,-1-1 0,1 1 0,0-1 0,0 0 0,0 1-1,0-1 1,0 0 0,0 0 0,0 0 0,0 0 0,0 0 0,0 0 0,0 0-1,0 0 1,-1 0 0,3 0 0,4-2-80,-1-1 1,1 1-1,-1-1 0,0 0 1,10-6-1,39-28-871,-32 20 343,1 2 1,0 1-1,52-23 0,-72 36 586,-1 0 0,1 0 0,0 0-1,-1 0 1,1 1 0,0-1 0,0 1-1,0 0 1,6 1 0,-9-1 46,1 0-1,-1 1 1,1-1 0,-1 1-1,1 0 1,-1-1 0,0 1-1,1 0 1,-1 0 0,0 0 0,1 0-1,-1 0 1,0 0 0,0 0-1,0 0 1,0 0 0,0 1-1,0-1 1,0 0 0,-1 1-1,1-1 1,0 0 0,-1 1-1,1-1 1,0 4 0,1 5 253,-1 1 0,0 0 0,0 0 0,-1 0 0,0 0 0,-1-1 1,-4 19-1,0-1 315,-18 46 0,21-69-715,0 1 0,-1 0 0,0-1-1,0 0 1,0 0 0,0 0 0,-6 6 0,8-10 70,1-1 0,-1 1 0,1-1 1,-1 1-1,1-1 0,-1 0 0,1 1 0,-1-1 1,1 0-1,-1 1 0,0-1 0,1 0 0,-1 0 0,1 1 1,-1-1-1,0 0 0,1 0 0,-1 0 0,0 0 1,1 0-1,-1 0 0,0 0 0,1 0 0,-1 0 1,0 0-1,1 0 0,-2-1 0,1 0 5,-1 0 0,1-1-1,0 1 1,0-1 0,0 1 0,0-1-1,0 1 1,0-1 0,0 0 0,1 1-1,-1-1 1,1 0 0,-1 1 0,1-1-1,0 0 1,-1-2 0,-4-38-589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18500,'1'22'404,"2"-1"0,0 1 0,1 0 0,2-1 0,0 0 1,1 0-1,1-1 0,1 0 0,0 0 0,2-1 0,17 24 0,13 12-91,3-3 0,64 60 0,-88-93-377,-17-15-85,-4-3 37,-12-5-31,-24-16 14,30 16 87,-91-44 118,-48-27 1802,144 74-1836,1 1 1,1-1-1,-1 1 1,0-1-1,0 0 1,0 0-1,0 1 0,0-1 1,1 0-1,-1 0 1,0 0-1,1 0 1,-1 0-1,0 0 1,1 0-1,-1 0 1,0-2-1,1 2-13,0 0 1,0 1-1,0-1 1,1 0-1,-1 0 1,0 1-1,0-1 1,0 0-1,1 0 1,-1 1-1,0-1 1,1 0-1,-1 0 0,1 1 1,-1-1-1,1 1 1,-1-1-1,1 0 1,0 0-1,5-3 96,0 0 1,0 0-1,0 0 0,12-4 0,-6 2-88,6-3-27,11-6-321,36-23-1,-57 32 253,1 0 0,-1-1 0,0 0 0,-1-1 0,0 1 0,0-1 0,-1-1 0,8-11 0,11-31-202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18812,'1'-15'1812,"-1"15"-1784,0-1-1,0 1 1,0 0 0,0 0-1,0 0 1,0 0 0,0 0-1,0-1 1,0 1 0,0 0-1,0 0 1,0 0 0,0 0-1,0 0 1,0-1 0,0 1-1,0 0 1,0 0 0,1 0 0,-1 0-1,0 0 1,0 0 0,0 0-1,0 0 1,0 0 0,0-1-1,1 1 1,-1 0 0,0 0-1,0 0 1,0 0 0,0 0-1,0 0 1,1 0 0,-1 0-1,0 0 1,0 0 0,0 0-1,0 0 1,0 0 0,1 0-1,-1 0 1,2 2 150,0 0 1,-1-1-1,1 1 1,0 0-1,-1 0 1,1 0-1,-1 0 0,0 0 1,3 5-1,48 93 1689,53 94-1222,-94-177-594,18 33 160,3-2 1,51 60-1,-78-103-148,-3-3-24,-1 1-1,1-1 0,0 0 0,0 0 1,0 0-1,0 0 0,0-1 1,0 1-1,1-1 0,-1 1 0,1-1 1,-1 0-1,1 0 0,4 2 1,-7-3-32,0 0 1,0 0 0,1 0 0,-1 0 0,0-1 0,0 1 0,0 0 0,1 0-1,-1 0 1,0 0 0,0 0 0,0 0 0,1 0 0,-1 0 0,0-1 0,0 1 0,0 0-1,0 0 1,1 0 0,-1 0 0,0-1 0,0 1 0,0 0 0,0 0 0,0 0-1,0-1 1,0 1 0,0 0 0,0 0 0,1 0 0,-1-1 0,0 1 0,0 0 0,0 0-1,0-1 1,0 1 0,0 0 0,0 0 0,0 0 0,-1-1 0,1 1 0,0 0-1,0 0 1,0-1 0,-3-9 95,0-1 0,0 1 1,-1 0-1,0 0 0,-1 0 0,0 1 0,-12-16 0,3 2 16,-177-264 404,185 278-524,0-3-3,7 7-27,19 9-75,-4 1 30,-2-3 7,0-1 0,0 0 1,0-1-1,1 0 1,-1-1-1,0-1 1,0 0-1,26-8 1,3-5-199,59-29 0,-7 2-87,-93 41 344,0 0 0,0 1-1,0-1 1,0 0 0,0 0-1,0 1 1,0 0 0,1-1-1,-1 1 1,0 0 0,0 0-1,0 0 1,1 0 0,-1 1-1,0-1 1,0 0 0,0 1-1,1 0 1,-1-1 0,0 1-1,3 2 1,-3-1 2,0 0 1,0 0-1,-1 1 0,1-1 0,0 0 1,-1 1-1,1 0 0,-1-1 1,0 1-1,0 0 0,0-1 0,0 1 1,-1 0-1,1 0 0,-1 4 0,21 141 48,-18-139 36,1-8-20,5-17 11,6-32-15,-14 46-45,12-55 52,-7 29-64,1 1 1,14-33-1,-21 59-1,0 0 1,1 0-1,-1 0 0,1 0 0,-1 0 0,1 0 0,0 0 0,-1 0 0,1 0 1,0 0-1,0 0 0,0 1 0,0-1 0,1-1 0,-1 2 3,-1 0-1,1 0 1,-1 0-1,1-1 1,-1 1-1,1 0 1,-1 0-1,1 0 1,-1 1 0,1-1-1,-1 0 1,1 0-1,-1 0 1,1 0-1,-1 0 1,1 0-1,-1 1 1,1-1-1,-1 0 1,0 0-1,1 1 1,-1-1-1,1 1 1,2 2-20,0 1 1,0-1-1,0 1 1,-1 0-1,4 7 1,-1-3-7,1 3 21,1-1 0,1 0 0,-1 0 0,2 0 0,-1-1 0,1 0 0,15 10 0,-21-16 27,0-1-1,1 0 1,-1 0 0,1 0 0,0 0 0,0-1-1,0 1 1,-1-1 0,1 0 0,0 0 0,1 0-1,-1-1 1,0 1 0,0-1 0,0 0 0,0 0-1,0-1 1,0 1 0,0-1 0,1 0 0,-1 0-1,-1 0 1,1-1 0,0 1 0,7-5 0,-4 2 14,-1-1 0,1-1 0,-1 1 0,0-1 0,-1 0 0,1-1 0,-1 1 1,0-1-1,-1 0 0,0 0 0,0 0 0,0-1 0,-1 0 0,0 1 1,3-17-1,-4 15-22,0 0 0,0 0 0,-2 0 1,1 0-1,-1 0 0,0 0 0,-1-1 1,0 1-1,0 0 0,-1 0 0,0 0 1,-1 1-1,0-1 0,-5-10 0,7 16-9,-1 1 1,1 0-1,-1 0 0,1 0 0,-1 0 0,0 0 0,0 0 0,0 0 0,0 1 0,0-1 1,-1 1-1,1-1 0,0 1 0,-4-2 0,5 3-2,0 0 0,0 0 0,0 0 0,0-1 0,0 1 0,0 0 0,1 0 0,-1 0 0,0 0 0,0 1 0,0-1 0,0 0 0,0 0 0,0 1 0,0-1 0,0 0 0,0 1 0,0-1 0,0 1 0,1-1 0,-1 1 0,0-1 0,0 1 0,1 0 0,-1-1 0,0 1 0,1 0 0,-1 0 0,1-1 0,-1 1 0,1 0 0,-1 0 0,1 0 0,-1 0 0,1 0 0,0-1 0,0 1 0,-1 0 0,1 0 0,0 0 0,0 0 0,0 1 0,-1 1 1,1-1-1,0 0 1,-1 0-1,1 0 0,0 0 1,0 1-1,0-1 0,0 0 1,1 0-1,-1 0 1,1 1-1,-1-1 0,1 0 1,0 0-1,0 0 0,0 0 1,0 0-1,0 0 1,0 0-1,0-1 0,1 1 1,-1 0-1,1-1 0,-1 1 1,3 2-1,-1-3 2,-1 1 0,1-1-1,0 0 1,0 1 0,-1-1 0,1 0-1,0-1 1,0 1 0,0 0-1,0-1 1,0 0 0,0 0 0,0 1-1,0-2 1,0 1 0,0 0 0,0-1-1,5-1 1,0-1 2,1 0 1,-1-1-1,0-1 1,0 1-1,0-1 0,0-1 1,-1 1-1,0-1 0,0 0 1,-1-1-1,1 0 0,-2 0 1,1 0-1,-1-1 0,6-10 1,-1 1 1,-1-1 1,-1 0 0,-1-1-1,0 0 1,7-39-1,-11 28-15,-3 23-5,0 18-5,0 6 55,1 0 0,0 0 1,2 1-1,0-1 1,0-1-1,2 1 0,0-1 1,1 1-1,0-1 0,11 17 1,-16-30-48,1-1 1,-1 1-1,1-1 1,0 1-1,0-1 0,0 0 1,0 0-1,1 1 1,-1-2-1,1 1 0,-1 0 1,1 0-1,-1-1 1,1 1-1,0-1 1,0 0-1,0 0 0,0 0 1,0 0-1,0-1 1,0 1-1,0-1 0,0 0 1,0 1-1,0-1 1,0-1-1,0 1 1,0 0-1,0-1 0,0 0 1,0 1-1,3-3 1,-1 1-34,-1 0 0,0 0 0,0-1 1,0 0-1,0 0 0,-1 0 0,1 0 0,-1 0 1,0-1-1,0 1 0,0-1 0,0 0 1,-1 0-1,1 0 0,-1 0 0,0-1 1,-1 1-1,1-1 0,-1 1 0,2-6 1,2-24-296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90 19548,'-6'-8'3785,"-15"0"-2929,-19-13-6833,35 16 9514,10 4-2497,3 2-216,1 3-784,2 0-1016,-2 2 864,5-1-232,1 1-128</inkml:trace>
  <inkml:trace contextRef="#ctx0" brushRef="#br0" timeOffset="1">308 1 22045,'-3'2'243,"0"-1"1,0 1 0,0 0-1,0 1 1,1-1 0,-1 0-1,1 1 1,0-1-1,-1 1 1,1 0 0,-2 4-1,-19 35 813,23-42-982,-7 16 180,1 0 0,1 0 0,0 0 0,1 0 0,1 1 0,0 0 1,0 19-1,3-25-214,0 0 0,0 0 0,1 0 1,0 0-1,1-1 0,1 1 1,-1 0-1,2-1 0,-1 0 0,1 0 1,1 0-1,6 11 0,-9-18-102,0 0 1,0 0-1,1 0 0,-1-1 0,1 1 1,0-1-1,-1 1 0,1-1 1,0 0-1,0 0 0,1 0 0,-1 0 1,0-1-1,1 1 0,-1-1 0,0 0 1,1 0-1,0 0 0,-1-1 0,1 1 1,-1-1-1,1 0 0,0 0 1,-1 0-1,1 0 0,0-1 0,-1 1 1,1-1-1,-1 0 0,1 0 0,6-3 1,1-1-367,-1-1 1,1 0 0,-1 0-1,0-1 1,0 0 0,-1-1 0,0 0-1,11-13 1,12-15-641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31 222 15419,'-1'1'136,"1"-1"0,-1 0 0,1 1 0,-1-1 1,1 1-1,-1-1 0,1 1 0,0-1 0,-1 1 0,1-1 0,0 1 0,-1-1 0,1 1 0,0 0 0,0-1 0,-1 1 0,1-1 0,0 1 0,0 0 0,0-1 0,0 1 0,0 1 0,0-2-5,1 1 0,-1-1 0,0 0 0,1 1 0,-1-1 0,0 0 0,1 1 0,-1-1 0,1 0 0,-1 0 0,0 1 0,1-1 0,-1 0 0,1 0 0,-1 0 0,1 0 0,-1 0 0,1 1 0,-1-1 0,1 0 0,0 0 0,3 0 213,-1 0 1,1-1-1,-1 1 0,1 0 1,-1-1-1,0 0 1,6-2-1,-1-1-159,0-1-1,-1 1 1,1-2-1,-1 1 1,0-1-1,0-1 0,-1 1 1,0-1-1,0 0 1,0 0-1,5-10 1,-8 12-137,0 0-1,-1 0 1,1 0 0,-1-1 0,0 1-1,0-1 1,0 0 0,-1 1-1,0-1 1,0 0 0,-1 0 0,1 1-1,-1-1 1,-1 0 0,1 0 0,-1 0-1,0 1 1,-2-10 0,2 13-32,0 0 1,0 0-1,1 0 1,-1 0-1,-1 0 1,1 0-1,0 0 1,0 0-1,-1 0 1,1 0 0,-1 1-1,0-1 1,1 1-1,-1-1 1,0 1-1,0-1 1,0 1-1,0 0 1,0 0-1,0 0 1,0 0-1,0 1 1,-1-1-1,1 0 1,0 1-1,0 0 1,-1-1-1,1 1 1,0 0-1,-1 0 1,1 0-1,0 1 1,-5 0-1,2 0-9,1 1 1,-1-1-1,0 1 0,1 0 0,0 1 0,-1-1 0,1 1 0,0 0 0,0 0 0,0 0 1,1 0-1,-1 1 0,1-1 0,-6 8 0,3 0-8,1-1 1,0 1-1,0 0 1,1 0-1,1 0 1,0 1-1,0-1 0,1 1 1,1-1-1,0 1 1,0 0-1,1 0 1,1 0-1,0-1 0,0 1 1,1 0-1,1-1 1,0 1-1,1-1 1,7 17-1,-9-25-24,-1 0 1,1 0-1,0 0 0,1 0 1,-1 0-1,1 0 1,-1 0-1,1-1 0,0 1 1,0-1-1,0 0 0,0 1 1,0-2-1,1 1 0,-1 0 1,0-1-1,1 1 1,-1-1-1,1 0 0,0 0 1,-1-1-1,1 1 0,5 0 1,-1-2-25,0 1 1,0-1-1,0-1 1,0 1-1,0-1 1,-1-1 0,1 1-1,0-1 1,-1-1-1,8-4 1,28-18-152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18692,'-6'4'2072,"-1"1"-1439,6-5-441,2 0 832,6-2-1296,-1-1 664,7 3-392,3 0-264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 19012,'-4'1'195,"-1"0"1,1 1-1,0-1 0,-1 1 0,1 0 1,0 0-1,0 0 0,0 0 0,0 1 1,1 0-1,-1 0 0,1 0 1,-1 0-1,1 0 0,0 1 0,0-1 1,1 1-1,-1 0 0,1 0 0,0 0 1,0 0-1,0 0 0,0 1 0,1-1 1,-1 0-1,1 1 0,1-1 1,-1 1-1,0-1 0,1 6 0,0 2-131,0 0 0,1-1 0,0 1 0,1-1 0,0 1 0,0-1 0,2 0 0,8 21-1,-10-26-51,1 0 0,-1-1 0,2 1 0,-1-1-1,0 0 1,1 0 0,0 0 0,0 0-1,1-1 1,-1 1 0,1-1 0,0-1 0,0 1-1,0 0 1,1-1 0,-1 0 0,1-1-1,6 3 1,-9-4 7,0 0-1,1-1 0,-1 1 1,1-1-1,-1 0 1,1 0-1,-1 0 1,1 0-1,-1-1 0,1 1 1,-1-1-1,1 0 1,-1 0-1,0 0 0,5-3 1,-3 1 19,0 0 0,-1 0 0,1 0 1,-1-1-1,0 0 0,1 0 0,-2 0 0,7-9 0,-2 0 54,0 0 0,-1 0 0,-1-1 0,0 1 0,-1-2 0,4-19 0,-4 14 27,-1 0 0,-1-1 0,-1 1-1,-1-1 1,-3-36 0,-2 49 48,0 15-63,-3 19 5,4-5-90,2 1 0,0-1 0,2 1 0,0-1 0,1 0 0,1 0 0,2 0 0,5 21 0,-9-39-77,0-1-1,0 1 1,0 0 0,1-1-1,-1 1 1,1-1 0,-1 0-1,1 1 1,0-1 0,0 0-1,0 0 1,0 0 0,0 0-1,4 3 1,-5-5 19,1 1 1,-1-1-1,1 0 0,-1 1 0,0-1 1,1 0-1,-1 0 0,1 0 1,-1 0-1,1 0 0,-1 0 0,1 0 1,-1 0-1,0-1 0,1 1 1,-1-1-1,1 1 0,-1-1 0,0 1 1,0-1-1,1 0 0,-1 1 1,0-1-1,0 0 0,0 0 0,0 0 1,0 0-1,0 0 0,2-3 1,19-26-321,-1-17-115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19340,'-12'20'2021,"-15"27"530,26-44-2402,0 0 1,0 0-1,0 0 1,0 0-1,0 0 1,1 0 0,-1 0-1,1 0 1,0 0-1,0 0 1,0 0-1,0 0 1,1 6 0,0-7-130,0-1 0,0 1 0,-1-1 0,1 0 0,0 1 0,0-1 1,0 0-1,0 0 0,1 0 0,-1 1 0,0-1 0,0 0 0,1-1 0,-1 1 1,0 0-1,1 0 0,-1-1 0,1 1 0,2 0 0,34 7-159,-26-6 93,32 5-171,-10-2-61,48 13 0,-72-15 257,0 0 0,0 1 0,0 1 1,-1-1-1,1 2 0,-1-1 0,0 1 1,15 14-1,-20-16 55,-1-1-1,1 1 1,-1 0 0,0 0 0,-1 0 0,1 0 0,-1 0 0,0 1-1,0-1 1,0 1 0,0 0 0,-1-1 0,0 1 0,0 0 0,1 5-1,-2-3 44,0-1 0,-1 1 0,1-1 0,-1 1 0,-1-1 0,1 1 0,-1-1 0,0 0 0,-1 0 0,-3 8 0,0-3 1,-1 1 0,-1-1 0,0 0 0,0-1 0,-1 0 0,0 0 0,-1-1 0,0 0 0,0-1 0,-18 11 0,17-12 2,-1-1 1,0-1 0,-1 0 0,1 0 0,-1-2 0,0 1 0,0-1 0,-23 1 0,-3-6-72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20508,'0'3'176,"0"0"-1,-1-1 0,1 1 1,0 0-1,0-1 0,0 1 0,1-1 1,-1 1-1,1 0 0,-1-1 1,1 1-1,0-1 0,0 1 0,0-1 1,2 4-1,1 3 198,23 57 468,2-1 0,3-2 0,81 118 0,-104-168-794,4 7 26,2-1 0,17 18 0,-29-33-54,1 0 1,0-1-1,-1 1 0,1-1 0,0 0 0,1 0 1,-1-1-1,0 1 0,1-1 0,0 0 0,-1 0 0,1-1 1,0 1-1,0-1 0,9 1 0,-11-2-5,0-1 0,-1 1-1,1-1 1,0 0 0,-1 0-1,1 0 1,-1 0-1,0 0 1,1-1 0,-1 1-1,0-1 1,0 1 0,1-1-1,-2 0 1,1 0 0,0 0-1,0 0 1,0 0 0,-1 0-1,1-1 1,-1 1 0,0 0-1,0-1 1,0 1 0,1-5-1,4-8-4,-1-1 0,6-32-1,-8 31-71,0 1-70,12-40-427,-14 52 413,0 1 0,0-1-1,1 1 1,0-1-1,0 1 1,0 0 0,0 0-1,0 0 1,0 0-1,1 0 1,0 0-1,2-2 1,-3 4 75,0 0 0,-1 0 0,1 1 0,-1-1 0,1 0 0,0 1 0,0 0 0,0-1 0,-1 1-1,1 0 1,0 0 0,0 0 0,0 0 0,-1 0 0,1 0 0,3 1 0,28 11-80,-21-7-282,13 2 14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97 114 17212,'-5'2'195,"0"-1"1,0 1-1,0 0 1,1 1-1,-1-1 1,0 1-1,1 0 0,0 0 1,0 1-1,0-1 1,0 1-1,1-1 1,-1 1-1,1 1 1,0-1-1,0 0 1,0 1-1,1-1 1,-1 1-1,1 0 1,0 0-1,-1 7 0,0-2-37,0 0 0,1 1 0,0-1 0,1 1 0,0 0 0,1-1 0,0 1 0,1-1 0,0 1 0,3 12 0,-4-21-134,1 0 0,-1 0 0,1 0 1,-1 0-1,1 0 0,0 0 0,0 0 0,0 0 0,0 0 0,0-1 1,0 1-1,1 0 0,-1-1 0,0 1 0,1-1 0,0 1 0,-1-1 1,1 0-1,0 0 0,3 2 0,-3-2-4,0-1-1,-1 0 1,1 0 0,0 0 0,0 0-1,0 0 1,0-1 0,0 1-1,0 0 1,-1-1 0,1 0 0,0 1-1,0-1 1,0 0 0,-1 0-1,1 0 1,-1 0 0,1 0 0,-1 0-1,1 0 1,-1-1 0,1 1-1,1-3 1,9-10 45,0 0 0,-2-1 0,1 0 0,-2-1 0,0 0 0,7-18 0,36-110 208,-34 90-191,-18 53-81,1-1 1,-1 0 0,1 0-1,-1 0 1,1 0 0,0 1 0,0-1-1,0 0 1,0 1 0,0-1-1,0 1 1,0-1 0,1 1-1,2-3 1,-4 4-1,1 0-1,-1 0 1,1 0-1,-1 0 1,0 0-1,1 0 1,-1 0-1,1 0 1,-1 0-1,1 0 1,-1 0-1,0 0 1,1 0-1,-1 1 1,0-1-1,1 0 1,-1 0-1,1 0 1,-1 1-1,0-1 1,1 0-1,-1 0 1,1 1-1,10 16 5,20 48-31,6 13-130,-32-70 102,0 0-1,1 0 1,0-1-1,0 1 0,0-1 1,13 10-1,-17-15 13,0 0 1,0-1-1,0 0 0,0 1 0,0-1 0,0 0 0,0 0 1,0 0-1,1 0 0,-1-1 0,0 1 0,1 0 0,-1-1 0,1 0 1,-1 0-1,1 1 0,-1-2 0,0 1 0,1 0 0,-1 0 1,1-1-1,-1 1 0,0-1 0,1 0 0,-1 0 0,0 1 1,0-2-1,1 1 0,-1 0 0,0 0 0,3-3 0,18-22-303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19644,'-6'-8'2603,"10"17"-976,19 30-185,-13-22-1025,88 144 472,-80-138-536,-17-23-342,-1 1 0,0-1 0,0 0 0,0 0 0,0 0 1,1 0-1,-1 1 0,0-1 0,0 0 0,0 0 1,1 0-1,-1 0 0,0 0 0,0 0 0,0 1 0,1-1 1,-1 0-1,0 0 0,0 0 0,1 0 0,-1 0 0,0 0 1,0 0-1,1 0 0,-1 0 0,0 0 0,0 0 1,1 0-1,-1 0 0,0 0 0,1-1 0,-1-13 418,-9-17-38,-1 1 0,-1 0 0,-25-46 0,13 29-202,15 33-142,6 11-36,1 0 1,-1 0 0,0 0 0,1 0 0,-1-1 0,1 1 0,0 0 0,-1-7 0,2 9-19,1 1 0,-1 0 0,0 0 0,1 0 0,-1 0 0,1 0 0,-1 0 0,0 0 0,1 0 0,-1 0 0,0 0 0,1 0 0,-1 0 0,0 0 0,1 0 0,-1 0 0,0 0 0,1 0 0,-1 0 0,0 0 0,1 1 0,-1-1 0,0 0 0,1 0 0,-1 0 0,0 1 0,1-1 0,-1 0 0,0 1 0,18 9-289,-13-7 158,0 1-83,1-2 0,-1 1 1,1 0-1,0-1 1,0 0-1,0-1 1,0 1-1,0-1 1,0 0-1,0-1 0,1 1 1,-1-1-1,0 0 1,0-1-1,0 0 1,0 0-1,8-2 1,-5 0 30,-1 0 0,1-1 0,-1 0 1,0 0-1,0-1 0,-1 0 1,0-1-1,1 0 0,-2 0 0,1 0 1,6-9-1,15-19-646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128 344 17148,'0'-3'273,"-1"0"0,0 0 0,0-1 0,0 1 0,-1 0 1,1 0-1,-1 0 0,1 0 0,-1 1 0,0-1 0,0 0 1,0 1-1,-1-1 0,1 1 0,-1 0 0,1-1 0,-1 1 1,0 1-1,0-1 0,0 0 0,0 1 0,-3-2 0,4 2-186,0 1 0,0-1 0,0 1 0,0 0 0,0-1 0,0 1 1,-1 0-1,1 0 0,0 0 0,0 1 0,0-1 0,0 0 0,0 1 0,0-1 0,0 1 0,0 0 0,0 0 0,0 0 0,0 0 0,0 0 0,0 0 0,1 0 0,-1 1 0,0-1 0,1 1 0,-1-1 0,1 1 0,0-1 0,0 1 0,-1 0 0,1 0 0,0 0 0,0 0 0,-1 3 0,-1 5-80,-1 0 0,2 1 0,0-1 1,0 0-1,1 1 0,0-1 0,0 1 0,2-1 0,-1 1 0,1 0 0,1-1 0,0 0 0,0 1 0,1-1 0,0 0 0,1 0 0,0 0 0,0-1 0,1 0 0,11 16 0,-14-23-9,-1 0 0,0-1 0,0 1 0,1-1 0,-1 1 0,1-1 0,0 1 0,-1-1 0,1 0 0,0 0 0,0 0 0,-1 0 0,1 0 0,0 0 0,0 0 0,0-1 0,0 1 0,0-1 0,1 1 0,-1-1 0,0 0 0,0 0 0,0 0 0,0 0 0,0 0-1,0 0 1,0-1 0,0 1 0,0-1 0,0 1 0,0-1 0,0 0 0,0 0 0,0 0 0,0 0 0,0 0 0,-1 0 0,1-1 0,2-1 0,2-4 0,0 1 0,0-1 0,-1 0 0,0 0 0,-1-1 0,0 0 0,0 0 0,0 0 0,2-8 0,21-83 10,-17 52 1,-9 46-10,-1 0 1,0 0-1,0 0 0,1 0 0,-1 1 0,0-1 0,1 0 0,-1 0 0,1 0 0,-1 0 0,1 0 0,0 0 1,-1 1-1,1-1 0,0-1 0,0 2 0,-1 0 0,0 0 1,1 0-1,-1 0 0,0 0 1,1 0-1,-1 0 0,0 0 1,1 0-1,-1 0 0,0 0 1,1 0-1,-1 0 1,0 0-1,1 1 0,-1-1 1,0 0-1,0 0 0,1 0 1,-1 0-1,0 1 0,1-1 1,-1 0-1,0 0 0,0 0 1,0 1-1,1-1 0,-1 0 1,0 1-1,16 30-39,-14-26 33,63 154-10,27 60 640,-65-163-158,61 96 0,-67-122-343,-1-4-61,-2 1 0,-1 1-1,-1 0 1,17 46 0,-32-71-57,0 0 1,0 0 0,0 0 0,-1 0-1,1 0 1,-1 0 0,0 0-1,0 0 1,0 1 0,0-1-1,-1 0 1,1 0 0,-2 5-1,2-7-2,-1 0-1,1-1 1,-1 1-1,1 0 1,-1 0-1,1 0 1,-1-1-1,0 1 1,1 0-1,-1-1 0,0 1 1,0-1-1,1 1 1,-1-1-1,0 1 1,0-1-1,0 1 1,-1-1-1,0 1 0,0-1 0,0 0 0,0 0 0,0 0 0,0 0 0,0 0 0,0 0-1,0-1 1,0 1 0,0-1 0,0 1 0,-1-2 0,-8-2 2,2-1-1,-1-1 1,0 1 0,1-2-1,0 1 1,1-1-1,0-1 1,-12-12 0,-1-5-29,-31-47 1,36 48-7,2-1 0,0-1 0,2 0 0,1 0 0,1-1 0,1-1 0,-6-32 0,12 43-19,1 0 0,0 0 0,1 0 1,1-1-1,1 1 0,1 0 0,0 0 0,1 0 0,1 0 1,0 1-1,1-1 0,1 1 0,10-20 0,11-10-242,41-53-1,17-28-99,-76 111 410,0-1 0,-1-1 0,-1 1 0,-1-2 0,8-33-1,-13 47 27,0-1-1,-1 0 0,0 0 0,0 1 1,0-1-1,-1 0 0,1 0 0,-2 1 1,1-1-1,0 1 0,-1-1 0,0 1 1,-3-6-1,3 7-4,0 1 0,0 0-1,0 0 1,-1 0 0,1 0 0,-1 0 0,1 0 0,-1 1 0,0-1 0,0 1 0,0 0-1,-1 0 1,1 0 0,0 0 0,-1 1 0,1-1 0,-1 1 0,0 0 0,1 0-1,-5-1 1,6 2-22,0 0 1,0 0-1,0-1 0,-1 2 0,1-1 0,0 0 0,0 0 0,0 1 1,0-1-1,0 1 0,0-1 0,0 1 0,0 0 0,0 0 0,0 0 1,0 0-1,1 0 0,-1 0 0,-2 3 0,1-1-4,0 0-1,1 0 0,-1 1 1,1-1-1,0 1 1,0 0-1,0-1 0,1 1 1,-3 6-1,1 3-9,0 0 0,1 1 0,1-1 0,0 0 0,0 19-1,3-17-28,-1 0-1,2 0 0,0 0 0,0 0 1,2 0-1,0 0 0,0-1 0,2 0 0,0 0 1,11 17-1,-14-25 3,0 0 0,1 0 1,-1 0-1,1-1 0,0 0 1,1 0-1,-1 0 0,1-1 0,0 1 1,0-1-1,0-1 0,1 1 0,-1-1 1,1 0-1,0-1 0,0 1 1,0-2-1,0 1 0,0-1 0,0 0 1,1 0-1,-1-1 0,14 0 1,-5-3-29,1-1 1,17-6-1,-34 10 52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48 19796,'0'-1'69,"0"1"0,0-1-1,-1 1 1,1-1 0,0 1-1,-1-1 1,1 1 0,0 0-1,-1-1 1,1 1 0,-1 0-1,1-1 1,0 1 0,-1 0-1,1-1 1,-1 1 0,1 0 0,-1 0-1,1-1 1,-1 1 0,0 0-1,1 0 1,-1 0 0,1 0-1,-1 0 1,1 0 0,-1 0-1,1 0 1,-1 0 0,0 0-1,1 0 1,-1 0 0,1 0-1,-1 0 1,1 1 0,-1-1 0,1 0-1,-1 0 1,1 1 0,-1-1-1,1 0 1,-1 1 0,1-1-1,-1 1 1,-1 0 56,1 0 1,-1 1-1,1-1 0,-1 1 0,1 0 1,0-1-1,-1 1 0,1 0 1,0 0-1,0 0 0,-1 2 1,-3 14 56,1-1 0,0 0 0,2 1 1,-2 31-1,4-38-148,0 0 0,1-1 0,0 1 0,1-1 0,0 1 0,1-1 0,0 0 0,0 1 0,7 11-1,-9-20-18,0 0 0,0-1-1,0 1 1,0-1-1,0 1 1,0-1-1,0 1 1,0-1 0,1 0-1,-1 1 1,1-1-1,-1 0 1,1 0 0,-1 0-1,1 0 1,0 0-1,-1-1 1,4 2-1,-3-2 1,-1 0-1,1 0 1,0 0-1,0 0 0,-1 0 1,1 0-1,0-1 1,-1 1-1,1-1 0,-1 1 1,1-1-1,0 0 1,-1 1-1,0-1 0,1 0 1,2-2-1,1-2 21,1 0 0,-1-1 0,0 0 0,0 0 0,-1 0 0,1 0 0,5-14 0,0-1 88,-2-1-1,-1 0 1,0 0-1,-2-1 1,-1 0-1,0 0 1,-2 0-1,-1-28 1,-1 49-77,-1-15 60,1 17-98,0-1 1,1 1-1,-1 0 1,0 0-1,-1-1 1,1 1-1,0 0 1,0-1-1,0 1 1,0 0 0,0-1-1,0 1 1,0 0-1,0-1 1,0 1-1,-1 0 1,1 0-1,0-1 1,0 1-1,0 0 1,-1 0-1,1-1 1,0 1-1,0 0 1,-1 0-1,1 0 1,0-1-1,0 1 1,-1 0-1,1 0 1,0 0 0,-1 0-1,1 0 1,0 0-1,-1-1 1,0 2 5,0 0 1,1 0 0,-1 0-1,0 0 1,0 0 0,1 0 0,-1 1-1,1-1 1,-1 0 0,1 0-1,0 0 1,-1 1 0,1-1-1,0 0 1,0 0 0,0 1-1,0-1 1,0 0 0,0 0 0,0 1-1,0 1 1,0 2 31,-1 14-42,1 0 1,0 0-1,1 0 0,2 0 1,-1 0-1,2-1 0,11 33 1,-15-49-31,1-1 0,0 1-1,-1 0 1,1-1 0,0 1 0,0 0 0,0-1 0,0 1 0,1-1 0,-1 1 0,0-1-1,1 0 1,-1 1 0,1-1 0,-1 0 0,1 0 0,1 1 0,-1-2-35,-1 0 0,0 1 0,0-1 0,0 0 0,1 0 0,-1 0 1,0 0-1,0 0 0,1-1 0,-1 1 0,0 0 0,0-1 0,1 1 0,-1 0 0,0-1 1,0 1-1,0-1 0,0 0 0,2-1 0,2-2-116,0-1-1,0 0 1,0 0-1,0-1 1,-1 1-1,0-1 1,5-9-1,15-31-346,2-8-152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19564,'-2'-1'206,"0"1"0,0-1 0,0 0 0,1 0 0,-1 1 0,0-1 0,0 1-1,0-1 1,0 1 0,0 0 0,0 0 0,0 0 0,0 0 0,0 0 0,0 0 0,0 1 0,0-1-1,0 1 1,0-1 0,-3 2 0,3 0-37,0-1 1,-1 1-1,1 0 0,0 0 0,0-1 0,1 1 1,-1 1-1,0-1 0,1 0 0,-1 0 0,1 1 1,-1-1-1,0 4 0,-1 1-109,1-1 1,1 0-1,-1 1 1,1-1 0,0 1-1,0-1 1,1 1-1,0 0 1,0-1-1,0 1 1,3 10-1,-2-14-63,0 0-1,1 0 1,-1 0 0,1 0-1,0 0 1,0 0-1,0-1 1,0 1 0,0-1-1,1 0 1,-1 0 0,1 1-1,-1-1 1,1-1-1,0 1 1,0 0 0,-1-1-1,1 1 1,1-1 0,-1 0-1,0 0 1,0 0-1,0-1 1,5 1 0,10 2-8,0-2 0,0 0 0,24-2 1,-18 0 1,16-2 10,33 0 4,-68 3-5,1 1 0,-1-1 0,0 1 0,0 0 0,0 0 1,1 0-1,-1 1 0,-1 0 0,1 0 0,7 4 0,-10-4 6,-1-1 1,1 1 0,-1-1-1,1 1 1,-1 0 0,1-1-1,-1 1 1,0 0 0,0 0-1,0 0 1,0 0-1,0 0 1,-1 0 0,1 0-1,-1 1 1,1-1 0,-1 0-1,0 0 1,0 0 0,0 1-1,0-1 1,0 0 0,0 0-1,0 0 1,-1 1-1,1-1 1,-1 0 0,0 0-1,0 0 1,-1 3 0,-2 5 72,-1 0 0,0-1 1,-1 1-1,-12 14 1,6-10 37,0 0 0,-1-1 0,0 0 1,-1-1-1,-27 17 0,31-22-164,0-1-1,-1-1 1,0 0-1,0 0 0,0-1 1,-1 0-1,0-1 1,1 0-1,-22 1 1,30-4 25,-1 1 1,1-1-1,0 0 1,0-1-1,0 1 1,0 0-1,0-1 1,0 0-1,0 0 1,0 0-1,0 0 1,0 0-1,0-1 1,0 1-1,1-1 1,-3-1-1,-9-18-251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18420,'106'175'5862,"-12"-18"-4453,-83-140-1319,0 0 258,20 23-1,-29-40 377,-2-8-392,-6-10 41,-30-46 543,-48-62 0,47 81-868,57 57-103,0-1 1,1-1-1,23 8 0,-39-16 51,1-1 0,-1 0 0,1-1 0,0 1 0,-1-1 0,1 0 0,0 0 0,-1-1 0,1 0 0,0 0 0,-1 0 0,1 0 0,-1-1 0,0 0 0,9-4 0,-7 1 4,-1 1 0,1-1 0,-1 0 0,0 0 0,-1-1 0,0 1 0,1-1 0,-2-1 0,1 1 0,4-9 0,0-2 13,-2 1 0,0-1-1,0-1 1,-2 1 0,0-1 0,-1 0-1,-1 0 1,1-35 0,-4 48-8,1 0-1,-1 0-1,1 0 1,-1 1-1,0-1 1,-1 0-1,1 0 1,-1 0-1,0 1 1,-1-1-1,1 0 0,-1 1 1,0-1-1,0 1 1,-2-5-1,4 9-3,-1 0-1,1-1 0,0 1 0,0 0 1,-1 0-1,1-1 0,0 1 1,-1 0-1,1 0 0,0-1 0,0 1 1,-1 0-1,1 0 0,0 0 1,-1 0-1,1 0 0,-1 0 0,1-1 1,0 1-1,-1 0 0,1 0 1,0 0-1,-1 0 0,1 0 0,-1 0 1,1 0-1,0 0 0,-1 1 0,1-1 1,0 0-1,-1 0 0,1 0 1,0 0-1,-1 0 0,1 1 0,0-1 1,-1 0-1,1 0 0,0 0 1,-1 1-1,1-1 0,0 0 0,0 1 1,0-1-1,-1 0 0,1 0 1,0 1-1,0-1 0,0 0 0,-1 1 1,1-1-1,0 1 0,0-1 1,0 1-1,-7 22-30,3 5 3,2 1 0,1 49 0,2-62 29,0-1 1,2 1-1,-1 0 1,2-1-1,0 0 1,10 23-1,-13-35-13,0-1 0,0 0 0,0 0 0,0 1 0,0-1-1,1 0 1,-1 0 0,1 0 0,0 0 0,-1 0 0,1-1 0,0 1-1,0 0 1,0-1 0,0 0 0,0 1 0,1-1 0,-1 0-1,0 0 1,0 0 0,5 1 0,-4-2-57,0 0 1,0-1-1,0 1 1,0-1-1,0 0 1,0 1-1,0-1 1,0 0-1,-1-1 1,1 1-1,0 0 0,-1-1 1,1 0-1,-1 1 1,0-1-1,1 0 1,-1 0-1,3-4 1,23-27-1139,-2-2 0,-1 0 1,35-65-1,-26 38 46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127 570 16924,'-14'15'809,"0"1"1,1 0 0,1 0-1,0 2 1,1-1-1,1 2 1,1-1 0,0 1-1,-9 33 1,17-49-705,0 1 1,0-1-1,1 1 0,-1-1 0,1 1 1,-1 0-1,1-1 0,0 1 0,2 5 1,-2-8-89,0-1 0,0 1 0,0-1 0,0 1 0,0-1 0,1 1 0,-1-1 0,0 0 1,0 1-1,1-1 0,-1 1 0,0-1 0,1 0 0,-1 1 0,0-1 0,1 0 0,-1 1 1,1-1-1,-1 0 0,0 0 0,1 1 0,-1-1 0,1 0 0,-1 0 0,1 0 0,0 1 0,1-1-6,-1-1 0,1 1-1,-1 0 1,0-1-1,1 1 1,-1 0-1,1-1 1,-1 0-1,0 1 1,1-1-1,-1 0 1,0 0-1,2-1 1,5-5-3,0 0 0,-1 0-1,0 0 1,0-1 0,-1 0 0,0-1 0,0 1 0,-1-1 0,6-13 0,3-12 11,13-44 0,-21 60-18,-3 8-26,0 0-1,0-1 0,-1 1 0,1-12 0,10 112-111,-11-79 140,1 0 1,1-1-1,0 1 1,0-1 0,1 0-1,6 11 1,-10-19 2,0 0 1,0 0-1,1 0 0,-1 0 1,1 0-1,-1 0 0,1-1 1,0 1-1,-1-1 0,1 1 0,0-1 1,0 1-1,0-1 0,0 0 1,0 0-1,1 0 0,-1 0 1,0 0-1,0 0 0,1-1 1,-1 1-1,0-1 0,1 0 1,-1 0-1,1 0 0,-1 0 1,0 0-1,1 0 0,-1 0 1,1-1-1,-1 1 0,0-1 0,0 0 1,1 0-1,-1 0 0,0 0 1,0 0-1,0 0 0,3-2 1,2-3 15,0 0 1,1 0 0,-2-1 0,1 0-1,-1 0 1,0 0 0,-1-1 0,9-14-1,2-10 9,-2-1 1,0-1-1,-3 0 0,0-1 0,6-46 0,-7 18-5,-3-1 0,-2-70 1,-5 119-26,1 7 4,-1-1 0,0 0 0,0 1-1,-1-1 1,0 1 0,0-1 0,-1 1-1,0 0 1,-1-1 0,0 1 0,-6-13 0,8 20-5,1 0 1,-1 0 0,1 1 0,-1-1 0,1 0 0,-1 1-1,1-1 1,-1 0 0,0 1 0,1-1 0,-1 1-1,0-1 1,1 1 0,-1-1 0,0 1 0,0 0 0,0-1-1,1 1 1,-1 0 0,0 0 0,0-1 0,0 1 0,0 0-1,0 0 1,0 0 0,0 0 0,-1 1 1,1-1 0,-1 1 0,1 0 0,-1-1 0,1 1 0,0 0 0,-1 0 0,1 0 0,0 0 0,0 0 0,0 0 0,0 0 0,-2 2 0,-2 4 13,1 1-1,0-1 0,0 1 0,-5 11 0,2 4 35,0 0 0,1 0 0,2 1 0,0-1-1,2 1 1,0 0 0,2 0 0,0 0 0,2 0 0,1 0 0,0 0 0,2-1 0,1 0 0,1 0 0,19 44 0,-20-56-64,0 1 1,1-1-1,1 0 1,16 18-1,-19-24-189,-1 0 0,1-1-1,0 0 1,1 0-1,-1-1 1,1 1-1,0-1 1,0 0-1,0-1 1,0 1-1,9 1 1,-12-3 159,-1 0 1,0-1-1,0 0 1,1 1-1,-1-1 1,0 0 0,0 0-1,1-1 1,-1 1-1,0 0 1,0-1-1,1 1 1,-1-1-1,0 0 1,0 0-1,0 0 1,0 0-1,0 0 1,0 0-1,0 0 1,0-1-1,0 1 1,-1-1 0,1 1-1,2-4 1,20-39-690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 21373,'-5'-2'193,"-1"1"1,0 0 0,0 1 0,0-1-1,1 1 1,-1 0 0,0 1 0,0-1-1,0 1 1,1 0 0,-1 1 0,0-1-1,-8 5 1,9-3-114,-1 0 0,1 1 0,-1 0 0,1 0 0,1 1 0,-1-1-1,0 1 1,1 0 0,0 0 0,0 0 0,-5 12 0,0-1 9,1 0 0,0 1-1,-6 21 1,12-32-80,1 0 0,-1 0 0,1-1 0,0 1-1,0 0 1,1 0 0,0 0 0,0 0 0,0 0 0,1 0-1,0 0 1,0-1 0,3 11 0,-3-14-13,1 0 1,-1 0 0,0 0-1,0-1 1,1 1-1,-1 0 1,1-1-1,0 1 1,-1-1 0,1 1-1,0-1 1,0 0-1,0 0 1,0 0-1,0 0 1,0 0 0,0 0-1,0-1 1,0 1-1,0-1 1,1 1-1,-1-1 1,0 0 0,0 0-1,0 0 1,4 0-1,4-1-72,0 0-1,0-1 1,0 0-1,14-5 1,8-5-266,44-24 0,-46 21 95,50-18-1,-75 32 258,-1-1 0,0 1 0,0 0 0,1 1-1,-1-1 1,1 1 0,-1 0 0,0 0 0,1 0 0,4 1 0,-6 0 34,-1 0 1,1 0-1,0 0 1,0 0 0,0 1-1,-1 0 1,1-1-1,-1 1 1,1 0 0,-1 0-1,0 0 1,0 0-1,0 1 1,3 4 0,-3-4-12,0-1 0,0 0 0,0 1 0,0-1-1,1 0 1,-1 0 0,0 0 0,1-1 0,0 1 0,-1 0 0,1-1 0,0 0 0,0 0 0,3 2 0,1-2-84,1 0 0,-1 0 1,1-1-1,10 0 0,-1-1-231,-13 1 125,1 0 0,0 1 0,0-1 0,0 1 0,-1 0 0,1 0 0,0 1 0,5 1 0,-8-2 65,0 0 1,0 1 0,-1-1-1,1 0 1,0 0 0,-1 1 0,1-1-1,-1 1 1,1-1 0,-1 1-1,0 0 1,0-1 0,0 1 0,1 0-1,-2 0 1,1 0 0,0 0-1,0 0 1,-1 0 0,1 0-1,0 3 1,2 35-872,-3-26 523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29 21213,'-4'-3'216,"-1"0"0,0-1 0,0 2 1,0-1-1,0 0 0,0 1 1,-1 0-1,1 0 0,-1 1 1,1-1-1,-7 1 0,8 0-138,1 1-1,-1 0 0,1 0 1,-1 1-1,1-1 1,0 1-1,-1 0 0,1 0 1,0 0-1,-1 0 1,1 0-1,0 1 0,0-1 1,0 1-1,0 0 1,1 0-1,-1 0 0,0 0 1,-4 5-1,-2 5 28,1 0-1,0 0 1,1 0 0,0 1-1,1 0 1,0 0 0,1 1-1,-4 18 1,1-1 28,2 1 0,-4 53 1,8-63-63,2-1 1,0 1 0,1 0 0,1-1 0,8 30-1,-9-45-49,1-1 0,0 1 0,0-1-1,0 0 1,1 0 0,0 0 0,0 0 0,0 0-1,1-1 1,-1 1 0,6 4 0,-6-7-10,0 0 1,1 1-1,-1-1 1,1 0 0,-1-1-1,1 1 1,0-1-1,0 1 1,0-1 0,0 0-1,0-1 1,0 1 0,0-1-1,0 0 1,0 1-1,0-2 1,6 0 0,3-1-3,-1-1 0,0 0 0,-1-1 0,1-1 1,0 0-1,-1 0 0,0-1 0,0 0 0,-1-1 1,14-12-1,-10 8 7,0-2-1,-1 1 1,-1-2 0,0 0-1,-1 0 1,15-25 0,-24 34-6,0 1 1,0 0-1,0-1 1,-1 1-1,1-1 1,-1 1-1,0-1 0,0 0 1,-1 1-1,1-1 1,-2-8-1,1 11-5,0 1 1,0-1-1,-1 1 0,1-1 0,-1 1 1,1-1-1,-1 1 0,0 0 1,0-1-1,1 1 0,-1 0 0,0-1 1,0 1-1,0 0 0,0 0 0,0 0 1,-1 0-1,1 0 0,0 0 0,0 0 1,-1 1-1,1-1 0,0 0 0,-1 1 1,1-1-1,-1 1 0,1-1 0,-1 1 1,1 0-1,-1 0 0,1-1 1,-1 1-1,1 0 0,-1 0 0,1 1 1,-1-1-1,1 0 0,-4 1 0,3 0 2,-1-1 0,1 1 0,-1 0 0,1 0 0,-1 0-1,1 0 1,0 0 0,-1 1 0,1-1 0,0 1-1,-2 1 1,-2 2-26,17-14 6,-1 0-1,1 0 0,-2-1 0,1 0 0,-1-1 1,-1 0-1,13-22 0,-8 13-8,23-27 0,-35 45 19,1 1-1,-1-1 1,1 1-1,-1 0 1,1-1-1,0 1 1,-1 0-1,1 0 1,0 0-1,0 0 1,2-1-1,-3 2 1,0 0-1,0 0 0,0 0 1,0 0-1,0 0 0,0 0 1,0 1-1,0-1 1,0 0-1,0 0 0,0 1 1,0-1-1,0 1 0,0-1 1,0 1-1,0-1 0,0 1 1,-1-1-1,1 1 0,0 0 1,0 0-1,-1-1 1,1 1-1,-1 0 0,1 0 1,0 1-1,9 15-13,-2 0 0,0 1 0,-1-1 0,-1 1 0,5 25 0,5 13 8,-12-44 0,-3-7-44,1 1 1,-1-1 0,1 0-1,1 1 1,-1-1 0,1 0-1,0 0 1,0-1 0,5 7 0,-8-11 6,0 0 0,1 0 0,-1 0 0,1 0 0,-1 0 0,0 0 0,1 0 1,-1 0-1,1 0 0,-1 0 0,0 0 0,1-1 0,-1 1 0,1 0 0,-1 0 1,0 0-1,1 0 0,-1-1 0,0 1 0,1 0 0,-1 0 0,0-1 0,1 1 0,-1 0 1,0-1-1,0 1 0,1 0 0,-1-1 0,0 1 0,0 0 0,0-1 0,1 1 1,-1 0-1,0-1 0,0 1 0,0-1 0,0 1 0,0 0 0,0-1 0,0 1 1,0-1-1,0 0 0,6-22-369,-6 22 373,7-35-440,0-19-161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21621,'5'15'2192,"-1"8"-1568,5 9-296,4 5 1393,5 7-1137,3 5-160,4 6-280,1 0-144,-2-7-280,-1-5-200,-6-13-689,-5-7 913,-12-11-24,-6-4-208,-14-25-56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18868,'-1'-1'152,"1"0"-1,0-1 1,0 1-1,0-1 1,0 1-1,0-1 1,1 1 0,-1 0-1,0-1 1,1 1-1,-1-1 1,1 1-1,-1 0 1,1-1-1,0 1 1,-1 0 0,1 0-1,1-2 1,20-22 179,-17 20-28,19-18 140,1 0 0,1 2 0,1 1 0,1 1 0,0 1 0,2 2 1,0 1-1,62-22 0,-80 33-416,1 1 0,-1 0 1,1 1-1,0 0 0,0 1 1,26 2-1,-35-1-22,0 1 0,0 0 0,0-1 0,0 2-1,-1-1 1,1 0 0,0 1 0,-1 0 0,1-1 0,-1 1 0,6 4-1,-7-4 2,0 0 0,0 1-1,0-1 1,-1 0 0,1 0-1,-1 1 1,1-1 0,-1 1-1,0 0 1,0-1 0,0 1-1,0 0 1,-1-1 0,1 1-1,-1 0 1,1 0 0,-1 0-1,0 3 1,-1 4 39,0-1 0,-1 0 0,0 1 0,-1-1 0,1 0-1,-2 0 1,1 0 0,-1 0 0,-1-1 0,0 1 0,0-1 0,-7 8 0,-3 3 26,0-1 1,-2 0 0,-30 25 0,41-37-301,0-1-1,-1 0 1,1 0-1,-1 0 1,0-1 0,0 0-1,-1-1 1,1 0-1,-16 5 1,23-8 202,-1 0-1,0 0 0,1 0 1,-1 0-1,0 0 1,1-1-1,-1 1 1,1 0-1,-1 0 1,0 0-1,1-1 1,-1 1-1,1 0 1,-1-1-1,0 1 1,1-1-1,-1 1 1,1-1-1,-1 1 1,1-1-1,0 1 0,-1-1 1,1 1-1,0-1 1,-1 1-1,1-1 1,0 0-1,-1 1 1,1-1-1,0 1 1,0-1-1,0 0 1,0 1-1,0-1 1,-1 0-1,1 1 1,0-1-1,1-1 1,1-18-719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16684,'-1'-6'1050,"-1"-8"153,1 12-218,1 8 702,1 15-974,1 0 0,1-1 1,0 1-1,8 21 1,31 81 174,-22-76-976,2-2 0,56 84 0,-77-129-26,-1 0 0,0 1 0,0-1-1,1 0 1,-1 1 0,0-1 0,0 0 0,1 1 0,-1-1-1,0 0 1,0 1 0,0-1 0,0 0 0,0 1 0,0-1-1,1 1 1,-1-1 0,0 0 0,0 1 0,0-1-1,0 1 1,0-1 0,0 0 0,-1 1 0,1 0 0,-9-2-1343,-16-13 473,22 13 737,-21-13-885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24 238 16892,'-2'-2'173,"-1"1"68,1 0-1,0-1 0,0 1 0,0-1 0,0 1 1,1-1-1,-1 0 0,0 1 0,-1-4 0,3 4-163,-1 0-1,1 1 1,0-1-1,0 0 1,0 0-1,0 0 0,0 0 1,1 0-1,-1 1 1,0-1-1,0 0 1,0 0-1,1 0 0,-1 0 1,1 1-1,-1-1 1,0 0-1,1 1 1,-1-1-1,1 0 0,0 1 1,-1-1-1,1 0 1,-1 1-1,1-1 1,0 1-1,0-1 0,-1 1 1,1-1-1,1 0 1,41-28 614,0 1 1,2 2-1,1 2 1,1 3-1,64-21 1,-92 35-652,0 2 0,0 1 0,1 0 0,21 0 0,-31 3-35,0 1 0,0 1-1,0-1 1,0 2 0,0-1-1,0 2 1,-1-1 0,1 1-1,-1 1 1,10 4 0,-2 1 14,0 1 0,0 0 0,-1 1 0,-1 1 0,0 1 0,0 0 0,-2 1 0,1 0 0,-2 1 0,17 25 0,-24-31 65,0 0-1,0 0 1,-1 1-1,0 0 1,0 0-1,-1 0 1,-1 0-1,0 1 1,0-1-1,-1 1 1,0-1-1,-1 1 1,0-1-1,-1 1 1,0-1-1,0 1 1,-1-1-1,-1 1 1,0-1-1,-7 18 1,4-16 41,0 0 0,-1-1 0,0 0 0,-1 0 0,0-1 0,0 0 0,-1 0 0,-1 0 0,0-2 0,0 1 0,-12 7 0,15-11-232,-2 0 1,1-1-1,-1 0 1,1 0-1,-1-1 1,0 0-1,0 0 1,-1-1-1,1 0 1,0-1-1,-1 0 1,1-1-1,-1 0 1,1 0-1,-1-1 0,-10-2 1,16 2-96,0 0 1,0 0-1,0 0 0,0-1 1,1 1-1,-1-1 0,0 0 1,1-1-1,-1 1 1,1 0-1,0-1 0,0 0 1,0 0-1,0 0 0,0 0 1,1 0-1,0 0 0,-1-1 1,-2-6-1,-1-12-1034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80 19860,'-2'-2'125,"0"1"0,0-1-1,0 1 1,0 0 0,-1-1 0,1 1-1,0 0 1,-1 1 0,1-1 0,-1 0-1,1 1 1,-1-1 0,1 1-1,-1 0 1,1 0 0,-1 0 0,1 0-1,-1 0 1,1 0 0,-1 1 0,1-1-1,-1 1 1,1 0 0,0 0-1,-1 0 1,1 0 0,0 0 0,0 0-1,0 0 1,-1 1 0,1-1-1,1 1 1,-1 0 0,0 0 0,0-1-1,-2 5 1,-4 4-11,1-1-1,1 1 1,0 0 0,0 1-1,1 0 1,-7 17 0,10-18-106,7-12 13,7-17 14,8-29 32,-16 38-54,0-1 1,0 1-1,0 0 1,2 0-1,-1 1 0,1 0 1,0 0-1,1 0 1,0 1-1,11-10 0,-17 17-10,0 0 0,1 0-1,-1 0 1,1 1 0,-1-1-1,0 1 1,1-1-1,-1 1 1,1-1 0,-1 1-1,1 0 1,0 0 0,-1 0-1,1 0 1,-1 0 0,1 0-1,-1 0 1,1 0-1,-1 1 1,1-1 0,-1 0-1,1 1 1,-1 0 0,1-1-1,-1 1 1,0 0-1,1 0 1,-1-1 0,0 1-1,0 0 1,1 0 0,-1 1-1,1 1 1,6 5 18,-1 0 0,0 1 0,9 16 1,-10-16-3,152 256 680,-126-204-334,-4 2 1,31 96-1,-57-152-293,0-1 1,-1 0-1,0 0 1,0 0-1,-1 13 0,0-18-56,0-1-1,0 1 1,0 0-1,0 0 1,0 0-1,0 0 1,0-1-1,-1 1 1,1 0-1,0 0 1,0 0 0,-1 0-1,1-1 1,-1 1-1,1 0 1,-1-1-1,1 1 1,-1 0-1,1-1 1,-1 1-1,1 0 1,-1-1-1,0 1 1,1-1-1,-1 1 1,0-1-1,0 1 1,1-1-1,-1 0 1,0 1-1,0-1 1,0 0-1,0 0 1,1 0-1,-1 1 1,0-1-1,0 0 1,0 0-1,0 0 1,0 0-1,1-1 1,-1 1-1,0 0 1,0 0-1,0 0 1,0-1-1,1 1 1,-1 0-1,0-1 1,-1 0-1,-8-4 89,1-1 0,0 0 0,0 0 0,1-1-1,-1 0 1,2 0 0,-1-1 0,-11-15-1,10 13-23,-7-8-37,1 0 0,1-1 0,1-1 0,0 0 0,2-1 0,0 0 0,1-1 0,2 0 0,0 0 0,-5-26 0,12 43-162,0-1-1,0 1 1,1-1-1,0 1 1,0-1-1,1 1 0,0-1 1,0 1-1,0-1 1,0 1-1,1 0 0,0 0 1,0 0-1,0 0 1,1 0-1,-1 0 1,1 0-1,1 1 0,-1-1 1,0 1-1,1 0 1,0 0-1,8-6 1,46-41-1026,-28 23 378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18100,'82'147'8346,"-11"-16"-6315,-56-106-1806,-8-12-118,0-1-1,1 0 1,1-1 0,-1 1 0,2-1-1,17 16 1,-26-27-94,-1 1 0,0-1-1,1 0 1,-1 1 0,0-1 0,1 0 0,-1 1-1,1-1 1,-1 0 0,0 0 0,1 1-1,-1-1 1,1 0 0,-1 0 0,1 0 0,-1 0-1,1 0 1,-1 1 0,1-1 0,-1 0 0,1 0-1,-1 0 1,1 0 0,-1 0 0,1-1 0,-1 1-1,1 0 1,-1 0 0,1 0 0,-1 0 0,1-1-1,-1 1 10,1-1-1,-1 0 1,0 0-1,0 0 0,0 0 1,1 0-1,-1 1 1,0-1-1,0 0 1,0 0-1,0 0 1,-1 0-1,1 0 0,0 0 1,0-1-1,-13-34 377,-5 4-261,-1 2 0,-1 0 0,-2 1 0,-1 1 0,-1 2 1,-41-37-1,58 57-140,3 2-4,0 0 0,0 0 0,-1 1 0,1-1 0,-1 1 0,0 0 1,0 0-1,0 1 0,0 0 0,-8-3 0,13 5 6,0 0 0,1 0 0,-1 0 0,0 0 0,0 0 0,0 0 0,0 0 0,0 0 0,0 0 0,0 0 0,0 0 0,0 0 0,0 0 0,0 0 0,1 0 1,-1 0-1,0 1 0,0-1 0,0 0 0,0 0 0,0 0 0,0 0 0,0 0 0,0 0 0,0 0 0,0 0 0,0 0 0,0 0 0,0 0 0,0 0 0,0 0 0,0 1 0,0-1 0,0 0 0,0 0 0,0 0 0,0 0 0,0 0 0,0 0 0,0 0 0,0 0 0,0 0 0,0 0 0,0 1 0,0-1 0,0 0 0,0 0 0,0 0 0,0 0 0,0 0 0,0 0 0,0 0 1,0 0-1,0 0 0,0 0 0,0 0 0,0 0 0,-1 0 0,1 0 0,0 0 0,0 1 0,0-1 0,0 0 0,8 5-42,1-2-49,1 0-1,0 0 1,0-1 0,0-1 0,0 0 0,0 0-1,0-1 1,0 0 0,0-1 0,1 0 0,-1 0-1,-1-1 1,1-1 0,0 1 0,0-2 0,-1 1-1,12-7 1,13-8-879,-1-1-1,0-2 1,33-29 0,-34 26 74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42 588 18732,'-1'-1'161,"1"1"1,0-1-1,0 1 0,-1 0 1,1-1-1,0 1 1,0-1-1,-1 1 0,1 0 1,0-1-1,-1 1 0,1 0 1,-1-1-1,1 1 0,0 0 1,-1 0-1,1 0 1,-1-1-1,1 1 0,-1 0 1,1 0-1,-1 0 0,1 0 1,-1 0-1,1 0 0,0 0 1,-1 0-1,1 0 1,-1 0-1,0 0 0,0 0 8,0 1 1,0 0-1,0-1 0,0 1 0,0 0 0,1-1 0,-1 1 0,0 0 1,0 0-1,1 0 0,-1 0 0,1 0 0,-1 1 0,-2 3 62,1-1 1,0 1-1,0 1 0,-1 9 0,0 6-96,2 1 1,0 0-1,4 32 0,-3-45-110,1 0 0,1-1-1,0 1 1,0 0-1,1 0 1,0-1-1,0 1 1,1-1-1,0 0 1,1 0-1,5 7 1,-9-13-12,1 0 0,0 0 0,-1 0 1,1-1-1,0 1 0,0 0 0,0-1 0,0 0 0,0 1 0,0-1 0,1 0 1,-1 0-1,0 0 0,1 0 0,-1-1 0,0 1 0,1 0 0,-1-1 1,1 0-1,-1 0 0,1 0 0,-1 0 0,1 0 0,-1 0 0,1 0 0,-1-1 1,1 0-1,-1 1 0,0-1 0,1 0 0,-1 0 0,0 0 0,0 0 1,0-1-1,1 1 0,-1 0 0,-1-1 0,4-3 0,3-1 26,-1-2-1,0 1 0,-1-1 1,0 1-1,0-2 0,-1 1 1,0-1-1,6-13 1,-7 11 8,0 0 1,-1-1 0,0 1 0,0-1 0,-2 0 0,1 0 0,-1-20 0,-2 24-27,1 1 0,-1 0 0,0 0 1,-1-1-1,0 1 0,0 0 0,0 0 0,-1 0 0,0 1 0,-1-1 0,1 1 0,-1 0 0,-8-10 0,11 14-19,0 1-1,0 0 0,0-1 0,-1 1 1,1 0-1,0 0 0,-1 0 0,1 0 1,-1 0-1,1 0 0,-1 0 0,0 0 1,1 1-1,-1-1 0,0 0 0,0 1 1,1 0-1,-1-1 0,0 1 0,0 0 1,0 0-1,1 0 0,-1 0 1,0 0-1,0 0 0,1 1 0,-1-1 1,0 1-1,0-1 0,1 1 0,-4 1 1,3-1-6,0 1 0,0-1 0,0 1 1,1 0-1,-1 0 0,0-1 1,1 1-1,-1 0 0,1 1 0,-1-1 1,1 0-1,0 0 0,0 1 1,0-1-1,0 0 0,1 1 1,-1-1-1,0 1 0,1-1 0,0 1 1,0 3-1,-1-5 2,1 0 0,0-1-1,0 1 1,0-1 0,0 1 0,0-1-1,0 1 1,1 0 0,-1-1 0,0 1-1,0-1 1,0 1 0,0-1 0,1 1 0,-1-1-1,0 1 1,1-1 0,-1 1 0,0-1-1,1 1 1,-1-1 0,0 1 0,1-1 0,-1 0-1,1 1 1,-1-1 0,1 0 0,-1 1-1,1-1 1,-1 0 0,2 1 0,0-1-15,-1 0 0,1 0 1,0 0-1,0 0 0,-1-1 1,1 1-1,0 0 1,-1-1-1,1 1 0,0-1 1,1 0-1,8-5-150,-1 1 0,15-11 0,-22 14 123,35-25-340,68-43-544,-89 61 751,0 0 0,1 0 0,0 2 0,26-8 0,-40 14 164,0 0 0,0 0 0,0 0 0,1 1 0,-1 0 0,0-1 0,0 1-1,0 1 1,0-1 0,0 1 0,0-1 0,0 1 0,0 0 0,7 3 0,-8-2 17,-1 0 0,1 0 0,-1 0 0,1 0 0,-1 0 0,0 1 0,0-1 0,0 1 0,0-1 0,0 1 0,-1 0 0,1 0 0,-1 0 0,0 0 0,0 0 0,0 0 0,0 0 0,0 0 0,0 5 0,3 23 110,-3-21-36,0 0 0,0-1 0,1 1 0,7 17 0,-9-26-65,0 0 0,1 0 0,-1 0 0,1 0 0,-1 0 0,1 0 0,0-1 0,-1 1 0,1 0 0,0 0 0,-1-1-1,1 1 1,0 0 0,0-1 0,0 1 0,0 0 0,0-1 0,0 1 0,0-1 0,0 0 0,0 1 0,0-1 0,0 0 0,0 0-1,1 1 1,1-2 5,-1 1-1,1 0 0,-1 0 1,1-1-1,-1 0 1,1 1-1,-1-1 0,1 0 1,-1 0-1,3-2 1,4-2 11,-1-1 0,0 0 0,0 0 1,10-10-1,-3-1 4,0 0 0,19-30 0,-28 38 3,0-1 1,-1 0-1,0 0 1,-1 0-1,0 0 1,-1-1-1,3-13 1,-6 12 72,-3 11 15,3 2-115,-1 0 0,0 0 0,1 1 1,-1-1-1,1 0 0,-1 0 0,1 0 1,0 0-1,-1 0 0,1 0 1,0 1-1,0-1 0,0 2 0,-1 0-7,1-1-1,0 0 1,0 0 0,0 1-1,1-1 1,-1 0-1,0 1 1,1-1-1,-1 0 1,1 0-1,0 0 1,0 0-1,0 1 1,0-1-1,0 0 1,0-1-1,1 1 1,-1 0-1,1 0 1,-1 0-1,1-1 1,-1 1 0,1-1-1,0 1 1,0-1-1,0 0 1,0 0-1,0 0 1,0 0-1,0 0 1,0 0-1,1 0 1,-1-1-1,0 1 1,0-1-1,1 0 1,-1 0-1,0 1 1,1-1-1,2-1 1,3 0 3,-1 0 0,1 0 0,-1-1 0,1 0-1,-1 0 1,0-1 0,0 0 0,0 0 0,0-1 0,0 0 0,7-6 0,-2 1 46,-1-1 1,-1-1-1,0 0 1,0 0-1,-1-1 0,0 0 1,-1 0-1,0-1 1,-1-1-1,-1 1 1,0-1-1,7-26 0,-11 32-1,0 0 0,-1 1-1,0-1 1,0 0-1,-1 0 1,0 0-1,0 0 1,-1 0 0,0 0-1,0 0 1,-1 0-1,0 0 1,-1 1 0,1-1-1,-2 1 1,1-1-1,-1 1 1,0 0-1,0 1 1,-1-1 0,0 1-1,0 0 1,0 0-1,-1 0 1,-7-5 0,7 6-20,0 1 1,-1 0-1,1 1 1,-1-1-1,0 1 1,0 0-1,0 1 1,-8-2-1,11 3-53,1 0 0,0 1-1,0-1 1,0 1 0,0 0-1,0 0 1,0 0 0,0 0 0,-1 0-1,1 1 1,0 0 0,0-1 0,0 1-1,0 0 1,0 0 0,0 1-1,1-1 1,-1 1 0,0-1 0,1 1-1,-5 3 1,6-4-38,0 0 1,1 0-1,-1 0 0,0 0 1,0 0-1,0 0 0,1 0 0,-1 0 1,1 1-1,-1-1 0,1 0 1,-1 1-1,1-1 0,0 0 0,-1 1 1,1-1-1,0 0 0,0 1 1,0-1-1,0 0 0,0 1 0,0-1 1,1 0-1,-1 1 0,0-1 1,1 0-1,-1 0 0,1 1 0,-1-1 1,1 0-1,0 0 0,-1 0 1,1 1-1,0-1 0,0 0 0,1 1 1,1 1-200,0-1 0,0 1 0,0-1 0,0 0 0,0 0 0,1 0 0,-1 0 0,1 0 0,-1-1 0,1 0 0,0 0 0,4 1 0,1-1-11,0 0 0,-1-1 0,1-1 1,0 1-1,-1-2 0,12-1 1,23-10-741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17420,'1'14'502,"1"0"1,0-1 0,1 1-1,0 0 1,1-1 0,1 0 0,0 0-1,0 0 1,1-1 0,15 21-1,2 1 418,1-2 0,41 41-1,-39-44-812,2-2 0,1-1-1,49 34 1,-77-59-104,-1-1-1,1 0 1,-1 1 0,1-1 0,-1 0 0,1 1-1,-1-1 1,1 0 0,-1 0 0,1 1-1,0-1 1,-1 0 0,1 0 0,0 0 0,-1 0-1,1 0 1,0 0 0,-1 0 0,1 0-1,-1 0 1,2 0 0,-2-1 1,1 1 0,-1 0 0,0-1 0,1 1-1,-1-1 1,0 1 0,0-1 0,1 1 0,-1 0 0,0-1 0,0 1 0,0-1 0,1 1-1,-1-1 1,0 1 0,0-1 0,0 1 0,0-1 0,0 1 0,0-2 0,-7-32 149,6 28-129,-18-69 236,-26-117 44,45 189-303,-2-25 13,7 22-9,9 8 0,-9 0-3,0 0-1,0 0 1,0-1-1,0 1 1,0-1-1,1-1 0,-1 1 1,0-1-1,0 1 1,1-2-1,-1 1 0,0-1 1,0 1-1,1-1 1,4-2-1,-4 0 2,1 1 0,-1-1 0,0-1 0,0 1 0,-1-1 0,1 0 0,-1 0 0,0-1 0,0 0 0,7-7 0,-4 1 8,0-1 0,0 0 0,-1 0 0,-1 0-1,0-1 1,0 0 0,-2 0 0,1 0 0,-2-1-1,5-25 1,-7 23 15,-1 1 1,0-1-1,-1 1 1,-1-1-1,0 1 0,-1-1 1,-1 1-1,-6-18 0,7 25-10,0 0 1,-1 0-1,0 0 0,0 0 0,0 0 0,-1 1 1,0 0-1,-1 0 0,0 1 0,0-1 0,0 1 1,-1 0-1,1 1 0,-1-1 0,-15-7 0,20 12-12,0 0-1,0 0 0,-1 0 0,1 0 0,0 0 1,-1 1-1,1-1 0,-1 1 0,1 0 1,-1-1-1,1 1 0,0 0 0,-1 0 1,1 1-1,-1-1 0,1 0 0,-1 1 1,1 0-1,0-1 0,-1 1 0,1 0 1,0 0-1,0 1 0,-1-1 0,1 0 1,0 1-1,0-1 0,1 1 0,-1-1 0,0 1 1,0 0-1,1 0 0,-1 0 0,1 0 1,0 0-1,-3 4 0,0 3-1,0 0 1,1 0-1,0 1 1,1-1-1,0 1 0,0-1 1,-1 20-1,3-12 4,0-1 1,1 1-1,1-1 0,0 0 1,1 1-1,1-1 0,0 0 1,1-1-1,13 27 0,-13-32-3,1 0 0,0 0-1,1-1 1,0 0 0,0 0 0,1-1-1,0 1 1,1-2 0,0 1-1,0-1 1,0-1 0,1 1 0,0-2-1,18 9 1,-7-8-50,0 0 1,24 4-1,-21-6-66,45 16-1,-64-18 28,1 0-1,-1 0 1,1 1-1,-1 0 1,0 0-1,0 1 1,0 0-1,0-1 1,-1 2-1,0-1 1,0 0-1,6 8 1,-9-11 47,0 0-1,-1 1 1,1-1-1,0 0 1,-1 0-1,1 0 1,-1 1-1,1-1 1,-1 0-1,0 1 1,0-1 0,1 0-1,-1 1 1,0-1-1,0 0 1,0 1-1,0-1 1,-1 1-1,1-1 1,0 0-1,-1 1 1,1-1 0,0 0-1,-1 0 1,1 1-1,-1-1 1,0 0-1,0 0 1,1 0-1,-1 0 1,0 0-1,0 0 1,0 0-1,0 0 1,0 0 0,0 0-1,0 0 1,0-1-1,0 1 1,-2 0-1,-16 6-340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46 21765,'17'36'3811,"199"245"-723,-32-47-2310,-157-191-916,-27-43 114,0-1 0,-1 1 0,1 0 0,0 0 0,0 0 0,0 0 0,0 0 0,0 0 0,-1 0 0,1 0 0,0 0 0,0 0 0,0 0 0,0 0 0,-1 0 0,1 0 0,0 0 0,0 0 0,0 0 0,0 0 0,-1 0 0,1 0 0,0 0 0,0 0 0,0 0 0,0 0 0,0 0 0,-1 0 0,1 0 0,0 0 0,0 1 0,0-1 0,0 0 0,0 0 0,-1 0 0,1 0 0,0 0 0,0 0 0,0 1 0,0-1 0,0 0 0,0 0 0,0 0 0,0 0 0,0 0 0,0 1 0,0-1 0,0 0 0,0 0 0,0 0 0,0 0 0,0 1 0,0-1 0,0 0 0,0 0 0,0 0 0,0 0 0,0 1 0,0-1 0,0 0 0,0 0 0,0 0 0,-13-6-668,-176-123-7194,89 59 5242,-68-50 696,62 36 3671,101 81-1510,-1-2 203,0-1-1,0 1 0,0-1 0,-5-7 0,10 12-289,0 0 0,0-1 1,1 1-1,-1 0 0,0 0 0,1-1 1,-1 1-1,1 0 0,-1-1 0,1 1 1,-1 0-1,1-1 0,0 1 1,0-1-1,0 1 0,0 0 0,0-1 1,0 1-1,0-1 0,0 1 1,1-1-1,-1 1 0,0 0 0,1-1 1,-1 1-1,1 0 0,0-1 1,-1 1-1,3-2 0,2-4 300,1 2-1,0-1 1,1 0 0,0 1-1,-1 0 1,10-4 0,50-24 676,-58 29-979,26-11 188,1 2-1,0 1 1,53-11 0,-65 19-239,0 0 0,0 2 0,0 1 1,1 0-1,-1 2 0,38 6 0,-51-6-56,0 2 0,0 0 0,-1 0 1,1 1-1,-1 0 0,0 0 0,0 1 0,0 0 0,-1 1 0,1 0 0,-2 0 0,1 1 0,-1 0 0,0 0 0,7 10 0,-6-6 29,-1 1 1,0 0-1,-1 0 1,0 0-1,-1 1 0,0 0 1,-1 0-1,0 0 1,-1 0-1,2 25 1,-4-16 86,-1 0-1,0 0 1,-1 0 0,-2 0 0,0 0 0,-2-1 0,0 1 0,-1-1 0,-1 0 0,-1-1 0,-1 0 0,-17 28 0,19-36-39,-1-1 1,-1 0-1,0 0 0,0-1 0,-1 0 0,0-1 1,-1 0-1,0 0 0,-13 6 0,14-9-44,0-1 0,-1-1 0,1 1 0,-1-2-1,0 0 1,0 0 0,0-1 0,-1 0-1,1-1 1,-1 0 0,1-1 0,-12-1 0,12 0-105,0-1 1,0 0 0,0 0-1,0-2 1,-13-4-1,19 6-116,-1-1-1,0 0 0,1 0 0,0 0 0,0-1 0,0 0 0,0 0 0,0 0 1,1 0-1,-7-8 0,10 10 9,0 1 1,0-1-1,0 0 1,1 1-1,-1-1 1,0 0-1,1 0 1,-1 1 0,1-1-1,-1 0 1,1 0-1,0 0 1,0 0-1,0 0 1,0 0-1,0 1 1,0-1-1,0 0 1,1 0-1,-1 0 1,2-2-1,0-2-167,1 1 0,0 0 0,0 0-1,0 0 1,7-7 0,16-19-868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140 126 14723,'3'-4'604,"0"-1"0,0-1-1,-1 1 1,1 0 0,-1 0 0,2-9 0,-3 13-482,-1 0 1,0 0 0,1 0 0,-1-1-1,0 1 1,1 0 0,-1 0 0,0-1-1,0 1 1,0 0 0,0 0 0,0-1-1,0 1 1,-1 0 0,1 0 0,0 0 0,-1-1-1,1 1 1,-1 0 0,1 0 0,-1 0-1,1 0 1,-1 0 0,0 0 0,0 0-1,1 0 1,-1 0 0,0 0 0,0 0-1,0 0 1,0 1 0,0-1 0,0 0-1,0 1 1,-2-2 0,2 2-31,-1 0 1,1 0-1,-1 0 1,0 0-1,1 0 1,-1 0-1,1 1 1,-1-1-1,1 0 1,-1 1-1,1-1 1,-1 1-1,1-1 1,0 1-1,-1 0 0,1 0 1,0 0-1,-2 1 1,-23 21 407,24-21-425,-8 9-36,1-1 0,1 1 0,0 0 0,0 1 0,1 0 0,1 0 0,0 1 0,0 0-1,2 0 1,0 0 0,0 1 0,-3 20 0,7-31-35,0-1-1,0 0 1,0 1 0,0-1 0,0 0-1,0 1 1,1-1 0,-1 0-1,1 1 1,0-1 0,-1 0 0,1 0-1,2 3 1,-2-3-2,0-1 0,0 0-1,0 0 1,0 0 0,0-1 0,0 1 0,0 0-1,0 0 1,1 0 0,-1-1 0,0 1 0,0-1 0,1 1-1,-1-1 1,0 1 0,1-1 0,-1 0 0,1 0-1,-1 0 1,0 1 0,1-1 0,-1-1 0,1 1-1,1 0 1,4-2-1,0 0-1,0 0 1,0 0-1,0-1 1,0 0-1,0 0 1,0-1-1,-1 0 0,0 0 1,0-1-1,6-5 1,8-8-5,31-37 1,-25 24-9,-2-1 0,-2-1 0,24-44 0,-40 64-25,-6 13 36,0 0 0,0 0 0,0 0 0,0 0 0,0 0 0,0 0 1,0 0-1,0 0 0,-1 0 0,1 0 0,0 0 0,0 0 0,0 0 0,0 0 0,0 0 0,0 0 0,0 0 0,0 0 0,0 0 0,0 0 0,0 0 0,0 0 0,0 0 0,0 0 0,0 0 0,0 0 0,0 0 0,0 0 0,0 0 0,0 0 0,0 0 0,0 0 0,0 0 0,-10 17-25,-3 12-3,2 1 1,0 1 0,3 0-1,0 0 1,-4 38-1,12-64-29,0-1-1,0 1 1,0-1 0,0 1-1,1-1 1,-1 1-1,1-1 1,0 1 0,0-1-1,1 0 1,2 5 0,-3-7-53,0-1 0,0 1 1,0-1-1,0 0 0,0 1 0,0-1 1,0 0-1,1 0 0,-1 0 1,0 0-1,1 0 0,-1 0 1,1 0-1,-1 0 0,1-1 1,0 1-1,-1-1 0,1 1 1,0-1-1,-1 0 0,1 1 1,0-1-1,-1 0 0,1 0 1,0 0-1,0 0 0,-1 0 1,1-1-1,0 1 0,-1-1 1,3 0-1,2-1-50,-1 0 0,0-1 0,0 1 0,0-1 0,0 0 0,0 0 0,-1-1 0,1 0 0,-1 0 0,7-7 0,22-30-994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21597,'1'9'525,"0"0"0,0-1 0,0 1 0,1-1 0,1 1 1,4 12-1,27 48 1047,-28-58-1207,13 22 59,1-1 0,1-1 0,50 55 0,92 73-32,-73-74-796,-85-81 288,-3-1-9,1-1 0,-1 0 1,1 0-1,-1 1 0,0-1 0,0 1 1,-1 0-1,1 0 0,0 0 1,1 4-1,-3-7 80,0 1 1,0-1-1,0 0 0,0 0 1,0 1-1,0-1 1,0 0-1,0 0 0,0 0 1,0 1-1,0-1 1,0 0-1,0 0 1,0 0-1,0 1 0,0-1 1,0 0-1,0 0 1,0 0-1,0 1 0,0-1 1,0 0-1,-1 0 1,1 0-1,0 0 0,0 1 1,0-1-1,0 0 1,0 0-1,-1 0 0,1 0 1,0 0-1,0 0 1,0 1-1,-1-1 0,1 0 1,0 0-1,0 0 1,0 0-1,-1 0 0,1 0 1,0 0-1,0 0 1,-16-1-963,-16-8 199,-16-9-89,-10-6-182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88 571 17156,'-11'-6'715,"1"1"-153,0-1 0,1 0 1,-17-13-1,24 17-432,0 0 1,0 1-1,0-1 0,1 0 1,-1 0-1,1 0 0,-1 0 1,1-1-1,0 1 1,0 0-1,0-1 0,0 1 1,0 0-1,1-1 1,-1 1-1,1-1 0,-1 1 1,1-1-1,0 1 0,0-1 1,0 1-1,0-1 1,1-2-1,1-3 203,1 0-1,0 1 1,0-1-1,0 1 1,1 0-1,0-1 1,6-6-1,41-46 898,-46 55-1113,36-36 197,1 2 0,3 2-1,0 2 1,3 2-1,0 3 1,78-37 0,-98 54-243,0 1 0,39-11 0,-60 21-64,1 0 0,0 0-1,-1 1 1,1 0 0,0 0 0,0 1-1,0 0 1,0 0 0,0 1 0,0 0-1,0 0 1,-1 1 0,1 0 0,8 4-1,-13-5 0,0 1-1,-1-1 0,1 1 1,-1 0-1,0 0 0,1 0 1,-1 0-1,0 0 0,0 0 1,0 1-1,0-1 0,-1 1 1,1-1-1,-1 1 0,0 0 0,2 4 1,-1-2 13,-1 0 1,0 1 0,0-1-1,-1 1 1,1-1-1,-1 1 1,-1-1-1,0 9 1,-2 2 49,-1 0 0,0-1 0,-2 1 0,1-1 0,-11 19 0,2-10 63,0 0 0,-2-1 0,0 0 0,-2-1 0,-33 32 0,38-41-228,-1-2 0,0 1 0,0-2 0,-2 0-1,1 0 1,-1-2 0,0 0 0,-1-1-1,-31 10 1,46-17-21,-33 5-844,34-5 930,0 0 0,0 0 0,-1 0 0,1 0 0,0 0 0,0 0 0,0-1 0,-1 1 0,1-1 0,0 1-1,0-1 1,0 1 0,0-1 0,0 1 0,0-1 0,0 0 0,0 0 0,0 1 0,0-1 0,0 0 0,0 0 0,1 0 0,-1 0 0,0 0-1,0-2 1,-4-22-610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15147,'1'10'409,"1"-1"-1,0 1 1,0-1-1,1 1 0,0-1 1,1 0-1,0 0 1,6 9-1,0 3 455,42 81 502,4-2 1,5-2 0,92 113 0,-152-211-1365,13 18 248,26 26 0,-28-37-9,-12-7-233,0 0 1,0 0-1,0 0 0,0 0 0,1 0 0,-1 0 0,0 0 0,0 0 0,0 0 0,1 0 0,-1 0 0,0 0 0,0 0 0,0 0 0,0 0 0,0-1 0,1 1 0,-1 0 0,0 0 1,0 0-1,0 0 0,0 0 0,0 0 0,0-1 0,0 1 0,1 0 0,-1 0 0,0 0 0,0 0 0,0-1 0,0 1 0,0 0 0,0 0 0,0 0 0,0 0 0,0-1 0,0 1 0,-4-27 324,-57-145 323,27 83-476,9 24-123,1 2-124,-31-127-1,53 179 31,0 1 0,1-1-1,0 0 1,1 0 0,2-15-1,-2 23 22,0 1-1,1-1 0,-1 0 1,1 1-1,0-1 1,0 1-1,0-1 0,0 1 1,0-1-1,0 1 0,1 0 1,-1-1-1,1 1 1,0 0-1,0 0 0,-1 0 1,1 1-1,1-1 0,-1 0 1,0 1-1,0-1 0,0 1 1,1 0-1,-1-1 1,1 1-1,2 0 0,2-1-22,-1 0 0,1 1-1,0 0 1,0 1 0,0 0-1,-1 0 1,1 0 0,0 1-1,0 0 1,0 0 0,-1 0-1,1 1 1,-1 0 0,13 6-1,-15-6 42,0 0 0,0 1 0,-1-1-1,1 1 1,0 0 0,-1 0 0,0 1 0,0-1-1,0 0 1,0 1 0,0 0 0,-1 0-1,1 0 1,-1 0 0,0 0 0,0 0-1,-1 1 1,1-1 0,-1 1 0,0-1-1,0 1 1,0 7 0,-1-1 50,-1 0 0,0 1-1,-1-1 1,0 0 0,0 0 0,-1 0 0,-1 0-1,0-1 1,0 1 0,-7 10 0,5-10 14,-1 1 0,0-1 0,-1-1 1,0 1-1,-1-1 0,0-1 0,0 0 0,-15 12 0,21-19-100,0 0-1,0 0 0,0-1 0,-1 1 0,1-1 0,0 1 0,0-1 0,-1 0 1,1 0-1,-1-1 0,1 1 0,-1-1 0,-5 0 0,7 0-18,-1 0 1,1-1-1,0 1 0,0-1 0,-1 0 0,1 0 1,0 0-1,0 0 0,0 0 0,0 0 0,0 0 1,0-1-1,0 1 0,1-1 0,-1 1 0,0-1 1,1 0-1,-1 0 0,1 0 0,0 1 1,-2-4-1,-9-24-279,4-7-122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7 570 15907,'-1'0'72,"1"0"0,0 0-1,-1 1 1,1-1 0,0 0-1,-1 0 1,1 0 0,0 1-1,-1-1 1,1 0 0,0 0-1,0 1 1,-1-1 0,1 0-1,0 1 1,0-1 0,0 0-1,-1 1 1,1-1 0,0 0-1,0 1 1,0-1 0,0 0-1,0 1 1,0-1 0,0 1-1,0-1 1,0 0 0,0 1-1,0 0 1,11 2 1632,20-7 396,-18-1-1823,0-1 0,0-1 0,-1 0 0,1-1 0,-2 0 0,1-1 0,-1-1 0,-1 1 0,17-20 0,-19 19-181,0-1 0,0 0-1,-1 0 1,-1 0-1,0 0 1,-1-1 0,0 0-1,0-1 1,-1 1 0,-1-1-1,2-12 1,-5 20-59,1 1 1,-1-1-1,-1 0 1,1 1-1,0-1 1,-1 1-1,0-1 1,0 1-1,-1-1 1,1 1-1,-1 0 1,0-1-1,0 1 1,0 0-1,-1 0 1,1 1-1,-7-8 1,7 9-27,0 0 0,0 1 1,0-1-1,0 1 0,0-1 0,-1 1 1,1 0-1,0 0 0,-1 0 0,1 0 1,0 0-1,-1 1 0,1-1 0,-1 1 1,1-1-1,-1 1 0,0 0 0,1 0 1,-1 0-1,1 1 0,-1-1 0,1 0 1,-1 1-1,1 0 0,-1-1 0,1 1 1,-1 0-1,1 0 0,0 1 0,0-1 1,-1 0-1,1 1 0,-3 2 0,0 1-9,-1 1 0,0-1 0,1 1 0,0 1 0,1-1 0,-1 1 0,1-1 0,0 1 0,1 0 0,0 1 0,0-1 0,0 1 0,1-1 0,0 1 0,-1 11 0,1 0-11,0 0 0,1 0 1,1 1-1,1-1 0,4 24 0,-4-35 7,1 0 0,0 0 0,0 1 0,1-1 0,0 0-1,5 9 1,-7-15 3,1 1-1,-1-1 1,0-1-1,1 1 1,-1 0-1,1 0 0,0 0 1,-1-1-1,1 1 1,0-1-1,0 1 1,0-1-1,0 0 1,0 0-1,0 0 0,1 0 1,-1 0-1,0 0 1,0-1-1,1 1 1,-1-1-1,0 0 1,1 1-1,-1-1 1,1 0-1,3-1 0,-1 0-2,1-1-1,0 1 1,-1-1-1,1-1 1,-1 1-1,0-1 1,0 0-1,0 0 0,0 0 1,-1-1-1,1 0 1,-1 0-1,5-5 1,7-9-65,24-36 0,-38 51 60,47-74-141,14-19-142,-61 94 277,-1-1 1,1 1-1,0-1 1,0 1-1,0 0 1,1 0-1,-1 0 1,0 0-1,1 0 1,-1 1-1,1-1 1,0 1-1,-1-1 1,1 1-1,0 0 1,0 0-1,0 0 1,0 0-1,5 0 1,-4 2 4,1-1 0,0 1 0,-1 0 0,1 1 0,-1-1 0,1 1 0,-1 0 0,0 0 0,0 0 0,0 0 0,7 5 0,-4-2-1,6 5-3,1-1-1,1-1 0,-1 0 1,27 9-1,-39-16 19,1 0-1,-1 0 0,1 0 1,0-1-1,-1 1 0,1-1 1,0 0-1,-1 1 0,1-1 1,0-1-1,0 1 0,-1 0 1,1 0-1,0-1 0,-1 0 1,1 1-1,-1-1 0,1 0 1,-1 0-1,1-1 0,-1 1 1,0 0-1,1-1 0,-1 0 1,0 1-1,0-1 0,0 0 1,0 0-1,0 0 0,-1 0 1,1 0-1,-1-1 0,1 1 1,-1 0-1,0-1 0,2-3 1,0-3 43,0-1 0,-1 0 0,0 0 0,0 0 0,-1 0 0,0-1 0,-1 1 0,0 0 0,-1 0 0,0-1 0,-4-16 0,2 14 34,-1 1 0,0-1 0,-1 1 0,0 0 1,0 0-1,-2 1 0,1 0 0,-16-19 0,-1 7 112,22 22-187,0 0 1,-1 0-1,1 0 1,0 1-1,-1-1 1,1 0-1,-1 0 0,1 1 1,-1-1-1,1 1 1,-1-1-1,1 1 1,-1 0-1,1 0 1,-1-1-1,-3 1 1,5 0-13,0 0 1,0 0-1,0 0 1,0 0-1,0 0 1,-1 0-1,1 1 1,0-1-1,0 0 1,0 0 0,0 0-1,0 0 1,0 0-1,0 0 1,-1 0-1,1 0 1,0 0-1,0 0 1,0 0-1,0 0 1,0 1 0,0-1-1,0 0 1,0 0-1,0 0 1,-1 0-1,1 0 1,0 0-1,0 1 1,0-1-1,0 0 1,0 0 0,0 0-1,0 0 1,0 0-1,0 0 1,0 1-1,0-1 1,0 0-1,0 0 1,0 0-1,0 0 1,0 0 0,0 0-1,0 1 1,0-1-1,1 0 1,-1 0-1,0 0 1,0 0-1,0 0 1,0 0-1,0 1 1,0-1 0,0 0-1,0 0 1,0 0-1,0 0 1,1 0-1,-1 0 1,0 0-1,0 0 1,0 0 0,9 5-531,-4-4 397,-1-1 0,0 0 0,1-1 1,-1 1-1,0-1 0,0 1 0,0-1 0,1-1 0,-1 1 1,0 0-1,7-5 0,19-8-298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 20292,'0'-1'101,"-1"0"-1,1 0 0,0 1 1,-1-1-1,1 0 0,-1 0 1,1 0-1,-1 1 0,0-1 1,1 0-1,-1 0 0,0 1 1,1-1-1,-1 1 0,0-1 1,0 0-1,1 1 0,-1 0 1,0-1-1,0 1 0,0-1 1,0 1-1,0 0 1,0 0-1,0 0 0,0-1 1,0 1-1,0 0 0,1 0 1,-1 0-1,0 0 0,0 1 1,0-1-1,-2 0 0,-1 1 95,1-1-1,-1 1 0,0 0 1,0 0-1,1 1 0,-1-1 1,1 1-1,-4 2 0,-1 1-110,1 1 0,1 0 0,0 1-1,-1 0 1,2 0 0,-1 0-1,1 0 1,0 1 0,1 0 0,0 0-1,0 0 1,1 1 0,0-1-1,-3 13 1,3-7-83,0 1-1,1-1 1,0 1-1,1 0 1,1 0-1,0 0 1,1 0-1,3 14 1,-3-24-8,0 1-1,0-1 1,1 0 0,0 0 0,0 0 0,0 0 0,0-1 0,1 1 0,0-1-1,0 1 1,0-1 0,5 5 0,-6-7-25,0-1-1,1 1 1,-1 0 0,1-1-1,0 1 1,-1-1 0,1 0-1,0 0 1,0 0 0,0 0 0,-1 0-1,1-1 1,0 1 0,0-1-1,0 0 1,0 0 0,0 0-1,0 0 1,0 0 0,0-1-1,0 1 1,5-3 0,3-1 5,0 0 1,-1-1 0,0-1 0,0 0 0,0 0 0,-1 0 0,0-1 0,0-1 0,-1 0-1,8-9 1,4-5-11,-1-2 0,25-42 0,1-14-209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 17036,'-1'5'170,"-8"41"1506,-5 67 0,14-99-1427,0 0 0,0 1 0,1-1 0,1 0 0,1 0 0,0 0 1,0-1-1,2 1 0,6 14 0,-10-24-196,1-1 0,0 1 0,0-1 0,0 0 0,0 0 0,1 0 0,-1 0 0,1 0 0,0 0 0,0-1 0,4 3 0,-5-4-36,-1 0-1,1 0 1,0 0 0,0-1-1,0 1 1,0-1 0,0 1-1,0-1 1,0 0 0,0 0-1,0 0 1,0 0 0,0 0-1,0 0 1,-1 0-1,1-1 1,0 1 0,0-1-1,0 1 1,0-1 0,0 0-1,0 0 1,-1 0 0,4-2-1,3-3-5,0-1 0,0 0 0,-1 0-1,0 0 1,0-1 0,-1-1 0,0 1 0,0-1 0,-1 0-1,0 0 1,-1 0 0,0-1 0,0 0 0,2-12-1,1-4 1,-1-1 1,-1 0-1,-2 0 0,0-33 0,-2 40 8,0 11-1,-1 0 0,1 0 0,-2 0 0,1 0 0,-1 0 0,-1 0-1,1 1 1,-2-1 0,-4-15 0,6 48 121,2 1-75,1 0 1,1 0-1,1 0 0,2 0 1,0-1-1,1 0 0,22 46 1,-29-68-89,1 0 0,0-1 0,0 1 0,1-1 0,-1 1 0,0-1 0,0 1 0,1-1 0,-1 0 0,1 1 0,-1-1-1,4 1 1,-4-1 8,-1-1 0,1 0-1,0 0 1,0 1-1,0-1 1,0 0 0,0 0-1,-1 0 1,1 0 0,0 0-1,0 0 1,0 0-1,0-1 1,0 1 0,-1 0-1,1 0 1,0-1-1,0 1 1,0 0 0,0-1-1,3-2-13,-1 0 1,0 0-1,1 0 0,-1-1 0,-1 1 0,1-1 0,0 0 1,-1 1-1,3-7 0,13-29-173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17620,'5'6'348,"-1"0"1,0 0 0,0 1 0,-1-1-1,4 12 1,5 9 13,197 335 3335,-137-243-2547,-63-105-652,-13-23 111,-11-18-309,-9-22-94,-72-166 7,83 181-268,2 0-1,1 0 1,2-1-1,-6-52 1,13 76 31,0 1 0,1 0 0,0-1 0,1 1 0,0 0 1,4-17-1,-3 23 20,-1 1 1,0-1 0,1 1-1,0 0 1,-1-1 0,1 1-1,0 0 1,1 0 0,-1 0-1,1 1 1,-1-1 0,1 0 0,0 1-1,0 0 1,0 0 0,0 0-1,0 0 1,0 0 0,1 0-1,-1 1 1,4-2 0,2 1-3,0 1 0,-1 0-1,1 0 1,0 0 0,0 1 0,0 1 0,-1-1 0,1 1 0,0 1 0,12 3 0,-17-4 4,0 0-1,0 1 0,-1 0 0,1-1 1,0 1-1,-1 1 0,1-1 1,-1 0-1,0 1 0,6 5 1,-7-6 4,-1 0 1,0 0-1,1 0 1,-1 0-1,0 0 1,0 1-1,0-1 1,-1 0-1,1 0 0,0 1 1,-1-1-1,0 0 1,1 1-1,-1-1 1,0 1-1,0-1 1,0 0-1,-1 1 1,1-1-1,-1 3 1,-2 2 20,1 0 0,-1 0 0,0 0 0,-1-1 0,0 0 0,0 1 0,0-1 0,-1 0 0,0-1 1,0 1-1,0-1 0,-7 5 0,-6 4 86,0-1 0,-35 20 1,45-29-168,-1 1 0,0-1 0,0-1-1,0 0 1,-1 0 0,1-1 0,0 0 0,-1 0 0,0-1 0,-18 0 0,26-1 25,1 0 0,-1-1-1,0 1 1,1 0 0,-1 0 0,0-1 0,1 1 0,-1-1-1,1 1 1,-1-1 0,1 0 0,-1 1 0,1-1 0,-1 0 0,1 0-1,0 0 1,0 0 0,-1 0 0,1-1 0,0 1 0,0 0-1,0 0 1,0-1 0,0 1 0,0-1 0,1 1 0,-1-1-1,0 1 1,1-1 0,-1 1 0,1-1 0,0 1 0,-1-1 0,1 0-1,0 1 1,0-1 0,0 0 0,0 1 0,0-1 0,1 0-1,-1 1 1,0-1 0,1-1 0,9-28-430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15955,'1'29'1713,"7"0"-1001,0 2-296,2 1 976,3-1-536,2-7-279,-1-2-73,1-15-264,-1-4-96,-2-10-368,-1-5-248,-4-13-417,-2-7 753,-3-9-144,-2-4-112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15579,'1'7'346,"0"0"0,0-1 0,1 1 0,0 0 0,0-1 0,4 8 0,3 12 134,14 41 479,3-1-1,2-1 1,4-1-1,2-1 0,63 85 1,-91-139-809,0-1 1,1 1-1,14 13 0,-20-22-142,-1 0-1,0 1 0,0-1 1,0 0-1,0 0 0,0 0 1,0 0-1,0 0 1,0 1-1,0-1 0,1 0 1,-1 0-1,0 0 0,0 0 1,0 0-1,0 0 0,0 0 1,1 0-1,-1 0 0,0 1 1,0-1-1,0 0 1,0 0-1,1 0 0,-1 0 1,0 0-1,0 0 0,0 0 1,0 0-1,1 0 0,-1 0 1,0 0-1,0 0 0,0 0 1,0 0-1,1 0 1,-1 0-1,0-1 0,0 1 1,0 0-1,0 0 0,0 0 1,1 0-1,-1 0 0,0 0 1,0 0-1,0-1 0,-2-9 158,-8-13-19,-18-21-16,-2 2 1,-1 1-1,-71-71 0,99 109-134,1 0-2,-1 1-1,0-1 0,0 0 1,-1 1-1,1-1 1,0 1-1,-1 0 0,0 0 1,-6-2-1,10 4 6,0 0 0,0-1 0,-1 1 0,1 0 0,0 0-1,0 0 1,0 0 0,0 0 0,-1 0 0,1 0 0,0 0 0,0 0 0,0 0-1,0 0 1,-1 0 0,1 0 0,0 0 0,0 0 0,0 0 0,0 0-1,-1 0 1,1 0 0,0 0 0,0 0 0,0 0 0,0 0 0,0 0 0,-1 0-1,1 1 1,0-1 0,0 0 0,0 0 0,0 0 0,0 0 0,0 0 0,-1 0-1,1 1 1,0-1 0,0 0 0,0 0 0,0 0 0,3 8-32,12 9-47,-10-13-6,0 0-1,0-1 1,0 1-1,0-1 1,1-1 0,0 1-1,-1-1 1,1 0-1,0 0 1,0 0-1,0-1 1,0 0-1,11 0 1,-8-1-113,0 0 1,0-1-1,0-1 1,-1 0-1,1 0 0,0 0 1,-1-1-1,14-7 1,-3 0-267,-2-1 1,1-1-1,-2 0 1,0-1-1,0-1 1,-1 0-1,20-25 1,-17 14-2520,26-46 0,-25 40 2628,-22 82 4421,3-33-2708,-1 5-248,2-1 0,3 26 0,-3-41-915,0-1 0,1 1 0,-1-1 0,1 1 0,1-1 0,-1 0 0,1 0 0,0 0 0,0 0 0,1-1 0,0 1 0,4 4 0,-7-9-147,0 1-1,0-1 1,1 0-1,-1 0 0,0 0 1,0-1-1,1 1 0,-1 0 1,1 0-1,-1-1 0,0 1 1,1-1-1,0 1 0,-1-1 1,1 1-1,-1-1 0,1 0 1,-1 0-1,1 0 1,0 0-1,-1 0 0,3-1 1,-1 0-3,-1 0 1,1 0-1,0 0 1,0 0-1,-1-1 1,1 0 0,-1 1-1,0-1 1,1 0-1,-1 0 1,2-3 0,4-5 29,0 0 1,-1 0 0,0-1 0,8-19 0,-2-1-60,-2 0 0,-1-2 0,-2 1 1,-1-1-1,-1 0 0,1-52 0,-8 109-65,2 0-1,4 31 0,-3-44 90,0 1-1,0 0 1,1-1-1,1 0 1,0 1-1,1-1 1,10 18-1,-13-26-51,1 0 0,-1 0 0,1 0 0,0 0 0,0 0-1,0-1 1,0 1 0,1-1 0,5 4 0,-7-5 7,0-1 0,0 1 0,0 0 0,0 0 1,0-1-1,0 1 0,0-1 0,0 0 0,0 1 1,0-1-1,0 0 0,1 0 0,-1 0 0,0-1 0,0 1 1,0 0-1,0-1 0,0 0 0,3 0 0,9-11-80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23 363 18252,'-1'-2'469,"-4"-18"1662,1 16-969,-1 14 596,2 4-1515,1 1-1,1 0 1,0 0 0,1 0 0,0-1 0,4 20-1,-2-5-156,-2-22-86,1 0-3,-1 1 0,1-1 1,0 1-1,4 11 0,2-9-5,0-14 7,4-22 8,17-90 8,-20 74-30,14-40 1,-20 77 7,-1-1 1,2 1 0,-1 0-1,1 0 1,5-8-1,-7 12 4,0 0 1,0-1-1,0 1 0,0 0 0,0 0 0,0 1 0,0-1 0,0 0 0,1 0 0,-1 0 0,0 1 0,1-1 0,-1 1 0,0-1 0,1 1 0,-1-1 0,1 1 0,-1 0 0,1 0 0,-1-1 0,0 1 0,1 0 0,-1 0 1,1 1-1,-1-1 0,1 0 0,-1 0 0,3 2 0,0 0-6,1 0 1,-1 0-1,0 1 1,0-1 0,0 1-1,0 0 1,0 1-1,0-1 1,3 5-1,30 40-41,-27-33 41,37 55 303,-3 3 0,57 128 1,-98-194-254,21 55 321,-22-58-323,-1 1 1,0 0-1,0 0 0,0 0 0,-1 0 0,1 0 1,-1 0-1,0 0 0,-1-1 0,-1 9 0,2-11-32,-1 1 0,0-1 0,0 0 0,0 0 0,0 0 0,-1 0 0,1 0 0,-1-1 0,1 1 0,-1 0 0,1 0 0,-1-1 0,0 1 0,0-1 0,0 0 0,0 0 0,0 1 0,0-1 0,0-1 0,0 1 0,0 0 0,0 0 0,-1-1 0,1 1 0,0-1 0,-1 0 0,1 1 0,0-1 0,-5-1 0,1 1-7,1-1 0,-1 1 0,0-1 0,1-1 0,-1 1 1,1-1-1,-1 0 0,1 0 0,0-1 0,-10-5 0,9 3-14,0-1 1,1 0-1,-1 0 0,1 0 0,0 0 0,0-1 1,1 0-1,0 0 0,0 0 0,1-1 0,0 1 1,0-1-1,1 0 0,0 1 0,-1-12 1,-1-3-39,2-1 0,1 0 1,0 1-1,4-30 0,0 28-23,1 0-1,1 1 0,1-1 0,1 1 0,1 0 0,1 0 0,14-24 1,-15 31-22,1 1 1,1 1 0,0-1 0,1 2 0,1-1 0,0 1 0,1 1-1,0 1 1,1-1 0,23-14 0,-32 23 50,0 1 0,0-1 0,1 1 0,-1 0 0,0 0-1,1 0 1,-1 1 0,1 0 0,-1 0 0,1 0 0,0 1 0,0 0 0,-1 0 0,1 0 0,0 1 0,-1 0-1,1 0 1,-1 0 0,7 3 0,-7-2 64,0 1 0,-1-1-1,1 1 1,-1 1 0,0-1-1,0 0 1,0 1 0,0 0-1,0 0 1,-1 0 0,0 0-1,0 1 1,0 0 0,0-1-1,-1 1 1,0 0 0,0 0 0,0 0-1,2 10 1,1 8 1074,-13-43 273,1-1-1282,-2-6 105,-2 1 0,-1 1 0,-15-25 0,20 39-156,-1 0 1,0 0-1,0 1 0,-1 1 1,0-1-1,0 1 1,-1 1-1,-19-13 0,28 20-37,-1 0-10,1 0-1,-1 0 0,1 0 0,-1 0 0,1 0 0,-1 0 0,1 1 0,-1-1 1,0 0-1,1 1 0,-1 0 0,0-1 0,0 1 0,1 0 0,-1 0 0,-3 0 1,5 0-7,0 1 1,0-1 0,0 1 0,0-1 0,0 0-1,0 1 1,0-1 0,0 0 0,0 1 0,0-1-1,1 0 1,-1 1 0,0-1 0,0 0 0,0 1 0,1-1-1,-1 0 1,0 1 0,0-1 0,1 0 0,-1 1-1,0-1 1,0 0 0,1 0 0,-1 0 0,0 1-1,1-1 1,-1 0 0,0 0 0,1 0 0,-1 0-1,0 0 1,1 1 0,-1-1 0,1 0 0,-1 0 0,16 6-762,-7-4 361,0-1 0,0 0 0,0 0 0,0-1 0,0 0 0,0-1 0,0 0 0,0 0 0,0-1 0,-1 0 0,18-6 0,16-11-640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17028,'-61'203'4660,"55"-173"-4241,1-1 0,2 1 0,0 0 0,2-1-1,4 35 1,2-8-260,11 167-56,-15-216-91,-1-1 0,0 0 0,-1 0 0,1 0 0,-1 0 0,0 0 0,-1 0 0,0 0 0,-2 6 0,4-12-7,0 1 0,-1-1 0,1 1 0,0-1 1,0 1-1,-1-1 0,1 0 0,0 1 0,-1-1 1,1 0-1,-1 1 0,1-1 0,0 0 0,-1 0 1,1 1-1,-1-1 0,1 0 0,-1 0 0,1 0 1,-1 0-1,1 1 0,-1-1 0,1 0 0,-1 0 1,1 0-1,-1 0 0,1 0 0,-1 0 0,1 0 1,-1 0-1,1-1 0,-1 1 0,1 0 0,-1 0 1,1 0-1,0 0 0,-1-1 0,1 1 1,-1 0-1,1 0 0,-1-1 0,1 1 0,0 0 1,-1-1-1,1 1 0,0 0 0,-1-1 0,1 1 1,0-1-1,0 1 0,-1-1 0,1 1 0,0-1 1,0 1-1,0 0 0,-1-1 0,1 1 0,0-1 1,0 1-1,0-2 0,-3-7 27,1 0-1,-1 0 1,2 0-1,-1-1 1,1-14 0,2-54 99,-1 66-128,3-34-112,1 0 0,3 1 0,22-81 0,-22 103 54,1 0 1,1 0-1,1 1 1,1 0-1,1 0 1,1 2-1,1-1 1,31-33-1,-36 45 41,0 1-1,1 0 1,0 0-1,0 1 1,17-8-1,-22 12 3,0 1 1,0-1-1,1 1 0,-1 0 0,1 1 0,-1 0 0,1 0 0,0 0 0,-1 0 0,1 1 0,0 0 1,-1 0-1,1 0 0,7 2 0,-11-1 11,-1-1-1,1 0 1,-1 1 0,1-1 0,-1 1 0,0-1 0,1 1-1,-1 0 1,0 0 0,1-1 0,-1 1 0,0 0 0,0 0-1,0 0 1,0 0 0,0 0 0,0 1 0,0-1 0,0 0-1,0 0 1,-1 1 0,1-1 0,-1 0 0,1 1 0,-1-1-1,1 1 1,-1-1 0,1 0 0,-1 1 0,0-1 0,0 1-1,0-1 1,0 1 0,0-1 0,0 1 0,0-1 0,-1 1-1,1-1 1,-1 1 0,1-1 0,-1 0 0,0 2-1,-2 4 34,0-1-1,0 1 0,-1-1 0,0 0 0,0 0 0,0 0 0,-9 7 1,-12 10 12,-1-1 1,-1-1 0,-2-2-1,1-1 1,-48 22 0,66-36-770,8-5 234,12-10 45,-9 10 437,20-19-518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42 472 16003,'-7'15'580,"0"1"-1,1 0 1,0 0-1,2 1 0,-5 23 1,8-33-453,0 0 0,1 0 0,0 0 0,0-1 1,0 1-1,1 0 0,0 0 0,0 0 0,1-1 1,-1 1-1,1-1 0,1 1 0,0-1 0,-1 0 1,2 0-1,4 7 0,-8-12-97,1 1 1,0-1-1,0 1 0,0-1 0,1 0 1,-1 0-1,0 0 0,0 1 0,1-1 1,-1 0-1,0-1 0,1 1 1,-1 0-1,1 0 0,-1-1 0,1 1 1,0-1-1,-1 1 0,1-1 1,-1 1-1,1-1 0,0 0 0,0 0 1,-1 0-1,1 0 0,0 0 0,-1 0 1,1-1-1,0 1 0,-1-1 1,1 1-1,-1-1 0,1 1 0,-1-1 1,1 0-1,-1 0 0,1 1 1,-1-1-1,0 0 0,1-1 0,-1 1 1,0 0-1,0 0 0,2-2 0,3-4 66,-1 0-1,0 0 0,0-1 0,0 1 1,-1-1-1,0 0 0,3-11 0,-2 6-28,-1 0 0,-1 0 0,0 0 0,0 0 0,-2-1 0,0 1 0,0-1 0,-1 1 0,-1-1-1,0 1 1,-6-26 0,7 38-68,0 0 0,-1-1 0,1 1 1,0 0-1,-1 0 0,0 0 0,1 0 0,-1-1 0,1 1 0,-1 0 0,0 0 0,0 0 0,0 0 0,0 0 0,0 1 1,0-1-1,0 0 0,0 0 0,0 1 0,0-1 0,-2 0 0,2 1-1,1 0 0,-1 0 0,0 0 0,1 1 0,-1-1 0,0 0 0,1 1 0,-1-1 0,0 1 0,1-1-1,-1 1 1,1-1 0,-1 1 0,1-1 0,-1 1 0,1-1 0,-1 1 0,1 0 0,0-1 0,-1 1 0,1 0 0,0-1 0,-1 1 0,1 0 0,0 0 0,0-1 0,0 1 0,0 0 0,0 0 0,0-1-1,0 1 1,0 0 0,0 0 0,0 0 0,0 2 0,0 0 0,0 0-1,0-1 1,0 1 0,0 0 0,1 0-1,-1 0 1,1-1 0,0 1 0,0 0-1,0-1 1,0 1 0,0 0 0,3 4-1,-3-6 4,0-1 1,0 1-1,0 0 0,0-1 0,0 1 0,0 0 0,0-1 0,0 1 0,0-1 0,0 1 0,0-1 0,0 0 0,0 1 0,0-1 0,0 0 1,1 0-1,-1 0 0,0 0 0,0 0 0,0 0 0,0 0 0,1 0 0,-1-1 0,0 1 0,0 0 0,0-1 0,0 1 0,0-1 1,0 1-1,0-1 0,0 1 0,0-1 0,0 0 0,0 1 0,0-1 0,0 0 0,-1 0 0,2-1 0,51-51 43,-45 43-66,1 0-1,0 1 1,1 0-1,0 0 1,0 1-1,1 1 1,0-1-1,21-9 1,-29 16 13,0 0 0,0 0 0,0 0 1,0 0-1,0 0 0,0 1 1,0-1-1,0 1 0,0 0 1,0 0-1,0 0 0,0 0 1,0 1-1,1-1 0,-1 1 1,0 0-1,0 0 0,-1 0 1,1 0-1,0 1 0,0-1 1,0 1-1,-1-1 0,1 1 1,-1 0-1,1 0 0,1 3 1,4 4 9,-1 1 0,0 0 0,-1 0 1,0 1-1,7 19 0,10 17 409,-22-47-392,-1 1 1,0-1-1,0 1 0,1-1 1,-1 1-1,0-1 0,1 1 0,-1-1 1,0 1-1,1-1 0,-1 0 0,1 1 1,-1-1-1,1 0 0,-1 1 0,1-1 1,-1 0-1,1 0 0,-1 1 0,1-1 1,-1 0-1,1 0 0,-1 0 0,1 0 1,-1 0-1,1 0 0,-1 1 0,1-1 1,0-1-1,-1 1 0,1 0 0,0 0 1,0-1 10,0 1 0,0-1 1,1 0-1,-1 0 0,0 0 0,0 0 1,0 0-1,0 0 0,0 0 1,0-1-1,-1 1 0,2-2 1,17-43 430,-18 43-426,16-51 206,-7 20-419,26-61 1,-36 95 171,0 0 0,0-1 1,0 1-1,0 0 1,0 0-1,0-1 1,1 1-1,-1 0 1,0-1-1,0 1 1,0 0-1,0 0 1,0-1-1,1 1 1,-1 0-1,0 0 1,0-1-1,0 1 1,1 0-1,-1 0 1,0 0-1,0-1 1,0 1-1,1 0 0,-1 0 1,0 0-1,1 0 1,-1 0-1,0-1 1,0 1-1,1 0 1,-1 0-1,0 0 1,1 0-1,-1 0 1,0 0-1,0 0 1,1 0-1,-1 0 1,0 0-1,1 0 1,-1 0-1,0 1 1,1-1-1,-1 0 1,0 0-1,0 0 1,1 0-1,-1 0 0,0 0 1,0 1-1,1-1 1,-1 0-1,0 0 1,0 0-1,0 1 1,1-1-1,-1 0 1,0 0-1,0 1 1,0-1-1,0 0 1,0 0-1,1 1 1,-1-1-1,9 24-103,-8-18 77,3 3 35,-1 1 1,2-1-1,-1-1 0,1 1 1,0-1-1,1 0 0,0 0 1,0 0-1,1-1 0,13 12 1,-17-16 11,1 0 0,0-1 0,-1 0 1,1 0-1,0 0 0,0 0 0,0-1 0,0 0 1,0 1-1,1-1 0,-1-1 0,0 1 1,1-1-1,-1 1 0,0-1 0,1-1 1,-1 1-1,0-1 0,1 1 0,-1-1 1,0 0-1,0-1 0,0 1 0,0-1 0,0 0 1,0 1-1,4-4 0,-1 0 26,0-1-1,-1 0 0,1 0 1,-1 0-1,0 0 0,-1-1 1,0 0-1,0-1 0,0 1 1,-1-1-1,0 0 1,0 0-1,-1 0 0,0 0 1,-1 0-1,0-1 0,0 0 1,0 1-1,-1-1 1,-1 0-1,0-15 0,0 17-1,-1 0 1,0 0-1,0-1 0,-1 1 0,0 0 1,0 0-1,0 0 0,-1 1 0,0-1 0,0 1 1,-9-12-1,9 14-20,-1 0 0,0 0 0,0 0 0,0 0 0,0 1 0,-1-1 1,1 1-1,-1 0 0,0 1 0,0-1 0,0 1 0,0 0 0,-1 0 0,1 1 0,-1-1 0,-9 0 1,10 1-15,-1 0 0,1 1 0,-1-1 0,1 1 0,-1 0 0,1 1 0,-1 0 0,1-1 0,-1 2 0,1-1 0,-1 1 1,1 0-1,0 0 0,0 0 0,-6 4 0,10-6-7,1 1-1,-1-1 1,1 0 0,-1 1 0,1-1-1,-1 1 1,1-1 0,-1 1-1,1-1 1,0 1 0,-1-1 0,1 1-1,0-1 1,-1 1 0,1 0 0,0-1-1,0 1 1,-1-1 0,1 1 0,0 0-1,0-1 1,0 2 0,0-2-9,0 1 1,1-1-1,-1 1 1,0-1 0,1 0-1,-1 1 1,1-1-1,-1 0 1,0 1-1,1-1 1,-1 0 0,1 0-1,-1 1 1,1-1-1,-1 0 1,1 0-1,-1 0 1,1 0-1,-1 0 1,1 0 0,0 1-1,3-1-119,-1 0 0,1 0 1,0 0-1,0 0 0,-1-1 0,1 0 0,3 0 0,4-3-217,-1-1-1,-1 0 0,1 0 1,-1-1-1,1 0 0,-2-1 0,1 0 1,-1 0-1,0 0 0,9-12 1,6-12-512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4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16956,'12'44'1058,"3"-1"1,28 60-1,-30-78-752,1-1 1,0 0-1,2-1 0,1-1 0,24 24 1,-37-41-242,1 0 0,0 0 1,0 0-1,0-1 0,0 0 1,1 0-1,0 0 0,0-1 1,0 0-1,0 0 1,13 4-1,-18-7-53,0 0-1,0 0 1,-1 0 0,1 0 0,0 0-1,0 0 1,-1 0 0,1 0 0,0 0-1,0 0 1,-1 0 0,1-1 0,0 1-1,0 0 1,-1 0 0,1-1 0,0 1-1,-1 0 1,1-1 0,0 1 0,-1-1-1,1 1 1,-1-1 0,1 1 0,-1-1-1,1 1 1,0-2 0,0 0 4,-1 1-1,1-1 1,0 0 0,-1 0 0,1 0 0,-1 0 0,0 0-1,0 0 1,0 1 0,0-5 0,-1-4 19,0-1-1,-1 1 1,-3-11 0,4 20-30,-7-33-37,-2 0 0,-1 1 0,-2 0 0,-19-34 0,22 55-98,15 27 70,-1-8 76,1 1 0,0-2 0,0 1 0,0 0 0,1-1 0,0 0 0,0 0 0,1-1 0,11 8 0,-15-11 9,1 0 1,0 0-1,0 0 1,-1-1-1,1 1 1,0-1 0,0 0-1,0 0 1,1 0-1,-1-1 1,0 1-1,0-1 1,0 0-1,0 0 1,1-1-1,-1 1 1,0-1-1,0 0 1,0 0-1,0 0 1,0-1 0,4-2-1,0 0 24,-1-1-1,0-1 0,0 1 1,0-1-1,0-1 1,-1 1-1,0-1 1,0 0-1,-1-1 0,0 1 1,0-1-1,-1 0 1,0 0-1,0 0 1,2-11-1,0 2 24,-2 0 0,0 0-1,0-1 1,-2 1 0,0-1 0,-2-32 0,-1 32-36,-1 1 0,0 0 1,-8-26-1,8 36-36,-1 0 0,1 0 0,-1 1 0,0-1 0,-1 1 0,0-1 0,0 1 0,0 0 0,0 0 0,-11-9 0,14 14-2,0-1 0,-1 1 1,1 0-1,-1 0 0,1 0 0,-1 0 0,1 0 0,-1 0 0,1 1 1,-1-1-1,0 0 0,1 1 0,-1-1 0,0 1 0,1 0 1,-1-1-1,0 1 0,0 0 0,0 0 0,1 0 0,-1 0 0,0 1 1,0-1-1,1 0 0,-1 1 0,0-1 0,1 1 0,-1 0 1,0-1-1,1 1 0,-1 0 0,1 0 0,-1 0 0,1 0 0,-1 0 1,1 1-1,0-1 0,0 0 0,0 0 0,0 1 0,-1-1 1,0 3-1,-2 3-2,0 0 0,1 0-1,-1 0 1,1 0 0,1 1 0,-1 0 0,1-1 0,-1 10 0,2-3 7,0 0 1,0-1-1,2 1 1,1 15-1,-1-22 8,0 1 0,1-1-1,0 0 1,0 0 0,1 0-1,-1 0 1,2 0 0,-1-1-1,6 9 1,-8-13-18,1 0 0,0 0 1,1 0-1,-1 0 0,0-1 0,0 1 0,1 0 1,-1-1-1,1 0 0,0 1 0,-1-1 0,1 0 0,0 0 1,-1-1-1,1 1 0,0-1 0,0 1 0,0-1 1,0 0-1,0 0 0,5-1 0,7-1-193,-1 0-1,1-1 1,17-7 0,11-2-436,-37 11 547,1 1-1,-1-1 1,0 1 0,1 0 0,-1 0-1,1 1 1,-1 0 0,0 0-1,1 1 1,-1 0 0,0 0-1,0 0 1,0 0 0,-1 1-1,1 0 1,0 1 0,-1-1 0,0 1-1,0 0 1,0 0 0,0 1-1,-1-1 1,1 1 0,-1 0-1,-1 0 1,1 1 0,-1-1-1,5 11 1,-8-16 50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17860,'24'32'1141,"58"67"1158,-69-86-1971,-1-1 0,1 0 0,1-1 0,0 0 0,19 9 0,-32-19-276,1 0-1,0 0 1,0 0 0,0 0 0,-1 0 0,1-1 0,0 1 0,0-1-1,0 1 1,0-1 0,0 0 0,1 0 0,-1 0 0,0 0 0,0 0 0,0 0-1,0 0 1,0-1 0,2 0 0,-3 0-17,0 0 1,0 0-1,0 0 1,0 0-1,0 0 1,0 0-1,0 0 1,0 0-1,-1-1 0,1 1 1,0 0-1,-1 0 1,1-1-1,-1 1 1,1-1-1,-1 1 0,0 0 1,0-1-1,0 1 1,0-1-1,0 1 1,0 0-1,0-1 0,0 1 1,0-1-1,0 1 1,-1 0-1,1-1 1,-2-1-1,-5-20 74,0 2 1,-2-1-1,-1 1 0,-1 1 0,0 0 0,-2 0 1,0 1-1,-18-19 0,13 21-152,8 10-17,10 7 56,0 0 1,0 0-1,0 0 1,0 0-1,0 0 1,-1 0-1,1 0 1,0 0-1,0 0 1,0 0-1,0-1 1,0 1-1,0 0 1,-1 0-1,1 0 1,0 0-1,0 0 1,0 0 0,0 0-1,0 0 1,-1 0-1,1 0 1,0 0-1,0 1 1,0-1-1,0 0 1,0 0-1,-1 0 1,1 0-1,0 0 1,0 0-1,0 0 1,0 0-1,0 0 1,0 0-1,0 0 1,-1 1-1,1-1 1,0 0-1,0 0 1,0 0-1,0 0 1,0 0-1,0 1 1,0 0-25,0 0-1,0 0 1,0 0 0,1 1-1,-1-1 1,0 0 0,1 0 0,-1 0-1,1 0 1,-1 0 0,1 0-1,0 1 1,-1-1 0,1-1 0,0 1-1,0 0 1,0 0 0,0 0-1,0 0 1,0 0 0,0-1-1,0 1 1,2 1 0,0 0-128,1 0-1,0 0 1,0 0 0,-1-1 0,1 1 0,5 0 0,-5-2-22,1 0 0,-1 0 1,0 0-1,0-1 1,0 1-1,0-1 1,0 0-1,0-1 1,0 1-1,-1-1 0,1 1 1,0-1-1,-1 0 1,1-1-1,-1 1 1,0-1-1,0 1 1,0-1-1,5-6 1,6-5-778,-1-2 1,16-26 0,-28 42 919,13-22-512,0 0-1,-1 0 0,-2-1 1,0-1-1,11-36 0,-20 48 1106,-6 17 524,-5 21 359,4-3-682,1 1 1,2 0-1,0 31 0,2-45-591,0 1-1,1-1 1,1 0-1,0 1 1,0-1-1,1 0 1,0 0-1,1 0 1,0-1-1,6 11 1,-9-18-139,1 0 0,-1 0 0,0 0 0,0 0 0,1 0 0,-1-1 0,1 1 0,0 0 0,-1-1 0,1 1 0,0-1 0,0 0 0,0 0 0,0 0 0,0 0 0,0 0 1,0 0-1,0 0 0,1-1 0,-1 1 0,4 0 0,-3-1-6,0-1 0,0 1 1,0-1-1,-1 0 1,1 0-1,0 0 0,0 0 1,-1 0-1,1 0 1,-1-1-1,1 1 0,-1-1 1,0 0-1,4-3 1,2-4 9,0 1 0,-1-1 1,0 0-1,-1 0 1,0-1-1,0 0 1,6-17-1,-4 0-30,-1 0-1,-2 0 0,0-1 0,-2 0 0,-1 1 0,-2-35 0,2 61-174,2 8 80,6 12-10,-10-17 87,9 16-88,0-1 0,11 16 0,-17-29 96,-1-1 0,0 1 0,1-1 0,-1 0-1,1 0 1,0 0 0,0-1 0,0 1 0,0-1 0,0 1 0,1-1 0,-1 0 0,1-1 0,0 1 0,-1 0 0,1-1 0,5 1 0,-7-2 6,1 0 1,-1 0 0,0-1 0,0 1-1,1-1 1,-1 1 0,0-1 0,0 0-1,0 0 1,0 0 0,0 0 0,0 0-1,0-1 1,0 1 0,0-1 0,0 1-1,-1-1 1,1 0 0,-1 1 0,1-1-1,-1 0 1,0 0 0,0 0 0,0 0-1,1-3 1,4-7 2,-1 0 0,0 0-1,3-16 1,-7 24-1,5-23 14,-1-1 0,-1 1 0,-1-1 0,-1 0 0,-5-53 0,-2 27 3,-4 0 1,-15-56-1,22 103-17,-19-62 12,19 64-6,0-1 1,-1 1 0,1 0-1,-1 0 1,0 0-1,-1 1 1,1-1-1,-1 1 1,-7-8 0,11 12-7,0 0 0,-1-1 1,1 1-1,0 0 0,0 0 1,-1 0-1,1-1 0,0 1 1,-1 0-1,1 0 0,0 0 1,-1 0-1,1-1 0,0 1 1,-1 0-1,1 0 0,0 0 1,-1 0-1,1 0 0,0 0 0,-1 0 1,1 0-1,-1 0 0,1 0 1,0 0-1,-1 0 0,1 1 1,0-1-1,-1 0 0,1 0 1,0 0-1,-1 0 0,1 1 1,0-1-1,0 0 0,-1 0 1,1 0-1,0 1 0,0-1 1,-1 0-1,1 0 0,0 1 1,0-1-1,0 0 0,-1 1 1,1-1-1,0 0 0,0 1 1,0-1-1,0 1 0,-4 20 60,5 3 24,2-1 1,0 0 0,1-1 0,1 1 0,17 43 0,-9-34 57,1 0 1,2-1 0,26 40-1,-33-58-71,0-1 0,0 0 1,2-1-1,14 14 0,-20-21-52,-1-1-1,1 1 1,-1-1 0,1-1 0,0 1 0,0 0-1,0-1 1,1 0 0,-1-1 0,0 1 0,1-1-1,-1 0 1,1 0 0,11 0 0,-16-1-16,0 0 0,1 0 0,-1 0 0,0 0 0,1 0 0,-1 0 0,0 0 0,1 0 0,-1-1 0,0 1 0,0-1 0,1 1 1,-1-1-1,0 1 0,0-1 0,0 0 0,1 1 0,-1-1 0,0 0 0,0 0 0,0 0 0,0 0 0,-1 0 0,1 0 0,0 0 0,0 0 0,0 0 0,-1 0 1,1 0-1,-1-1 0,1 1 0,-1 0 0,1-1 0,-1 1 0,0 0 0,0 0 0,1-1 0,-1 1 0,0-1 0,0 1 0,0 0 0,-1-1 0,1 1 0,0 0 1,0 0-1,-1-1 0,0-1 0,-1-3 14,0 0 1,-1 0-1,0 0 1,0 0-1,0 0 1,-1 1-1,1 0 1,-9-10-1,-41-32 113,47 42-120,0 1 0,-1 0 0,1 0 0,-1 0 0,1 1 0,-1 0 0,-10-3 0,8 6-15,11 5-16,17 7-12,-13-10 19,0 0 0,0-1 0,0 0 0,1 0 0,-1 0 0,1-1 0,-1 0 0,0 0 0,1-1 0,-1 0 0,10-2 0,-5 0-27,0-1 1,-1 0-1,0-1 1,0 0 0,0 0-1,10-9 1,-1 0-60,-1-1 0,-1-1-1,0-1 1,-2 0 0,25-34 0,-32 39 44,0-1-1,-1 0 1,0-1 0,-1 1 0,6-22 0,-10 30 54,-1 0 1,1-1 0,-1 1 0,0 0-1,-1-1 1,0 1 0,1 0 0,-2-1-1,1 1 1,-1 0 0,1-1 0,-2 1-1,1 0 1,0 0 0,-1 0 0,0 0-1,0 0 1,-4-7 0,4 10 8,1 0 0,0 0 0,-1 0 0,0 0 0,1 1-1,-1-1 1,0 0 0,0 1 0,0-1 0,0 1 0,0 0 0,0 0 0,0 0 0,0 0 0,0 0 0,-1 0 0,1 0 0,0 1 0,-1-1 0,1 1-1,-1 0 1,1-1 0,0 1 0,-1 0 0,1 0 0,-1 1 0,1-1 0,0 1 0,-1-1 0,1 1 0,0 0 0,-1-1 0,1 1 0,0 0 0,0 1-1,0-1 1,0 0 0,0 1 0,-2 1 0,-3 2 23,1 1 0,0-1 1,0 1-1,1 1 0,-1-1 0,1 1 0,1 0 0,-1 0 1,1 1-1,-4 8 0,3 0 40,0-1-1,1 1 1,1 0 0,0 0-1,2 0 1,-1 27 0,2-35-47,0 0 0,0 0 0,1 0 0,1 0 0,-1 0 0,1 0 0,0 0 0,1 0 0,0-1 0,0 1 0,1-1 0,0 0 0,0 0 0,0 0 0,7 6 0,-8-10-37,0 0-1,0-1 1,0 1 0,1-1 0,-1 0 0,1 0-1,-1 0 1,1 0 0,0-1 0,0 0 0,0 1-1,0-1 1,0-1 0,0 1 0,0-1 0,0 1-1,0-1 1,0 0 0,0-1 0,0 1-1,0-1 1,0 1 0,0-1 0,0-1 0,7-2-1,3-2 31,-1 0-1,-1-1 0,0-1 0,0 0 0,0-1 0,12-11 0,31-32-151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21028,'-6'1'205,"0"0"-1,0 1 1,0-1-1,0 1 1,1 0-1,-1 1 1,1 0-1,-1 0 0,1 0 1,0 0-1,0 1 1,0 0-1,1 0 1,-1 0-1,1 0 0,0 1 1,0-1-1,1 1 1,-1 0-1,1 1 1,0-1-1,1 0 0,-4 10 1,6-13-211,-1 0 0,1 0 0,0 0 0,0 0 1,1 1-1,-1-1 0,0 0 0,1 0 0,-1-1 0,1 1 0,-1 0 0,1 0 1,0 0-1,0 0 0,0 0 0,0-1 0,0 1 0,1 0 0,-1-1 1,0 1-1,1-1 0,-1 0 0,1 1 0,-1-1 0,1 0 0,0 0 0,-1 0 1,1 0-1,0 0 0,0 0 0,2 0 0,5 3-127,0-1 0,0 0 0,0-1-1,0 0 1,13 1 0,2-2-398,30-2-1,-35 0 141,1 1 1,31 3-1,-48-2 386,-1-1-1,1 1 1,-1-1-1,0 1 1,1 0 0,-1 0-1,0 0 1,0 0 0,1 1-1,-1-1 1,0 1 0,0-1-1,-1 1 1,1-1 0,0 1-1,0 0 1,-1 0 0,1 0-1,-1 0 1,0 0 0,0 0-1,1 1 1,-1-1 0,-1 0-1,1 0 1,0 1 0,0-1-1,-1 1 1,0-1 0,1 1-1,-1 2 1,0 6 88,0 0 1,-1 0-1,0 0 1,0 1-1,-6 15 0,1-5-121,-1 0 0,-2 0-1,0-1 1,-1-1 0,-1 1 0,-15 20-1,1-6-159,-2-2-1,-41 41 0,4-13-126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19124,'-4'3'168,"0"1"0,0 0 1,0 0-1,1 0 0,0 0 0,0 0 0,-5 9 1,7-11-158,1-1 0,-1 1 0,1 0 0,-1-1 0,1 1 1,-1 0-1,1 0 0,0-1 0,0 1 0,0 0 0,0 0 1,0 0-1,1-1 0,-1 1 0,1 0 0,-1 0 0,1-1 1,-1 1-1,1 0 0,0-1 0,0 1 0,0-1 0,0 1 1,0-1-1,0 1 0,2 2 0,4 1-47,0 1 0,0-1 0,0-1 0,1 1 0,-1-1 0,1 0 0,0-1 0,1 0 0,-1 0-1,10 1 1,-14-2 13,46 11-307,1-2 1,82 7-1,107-6-273,289-13 144,-30 0 783,-4 32-137,-256 0-153,-143-19-51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 15035,'-4'0'369,"-31"-1"755,21 3-566,13-2-542,1 0 0,0 0 0,0 0 0,0 0 0,0 1-1,0-1 1,-1 0 0,1 0 0,0 0 0,0 0 0,0 0 0,0 0-1,0 0 1,0 0 0,0 0 0,-1 0 0,1 1 0,0-1 0,0 0-1,0 0 1,0 0 0,0 0 0,0 0 0,0 1 0,0-1-1,0 0 1,0 0 0,0 0 0,0 0 0,0 0 0,0 1 0,0-1-1,0 0 1,0 0 0,0 0 0,0 0 0,0 0 0,0 1 0,0-1-1,0 0 1,0 0 0,0 0 0,0 0 0,0 0 0,0 0 0,0 1-1,0-1 1,0 0 0,1 0 0,-1 0 0,0 0 0,0 0-1,45 43 1097,-3-4-730,-25-21-345,0 1 1,-1 1-1,-1 0 0,-1 1 0,-1 1 1,0 0-1,-2 0 0,-1 2 0,0-1 0,-2 1 1,6 29-1,-10-21-26,-1 1 0,-1-1 0,-2 1 0,-2 0 0,-1-1 0,-1 1 0,-2-1 0,-1 0 0,-22 60 0,-4-8 2,-4-1-1,-63 102 1,35-75-48,-4-4 0,-5-2 0,-93 100 0,34-73 44,125-123-9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18860,'1'0'143,"0"1"0,0-1 0,0 0 0,0 1 0,0-1 0,0 0 0,0 1 0,0 0-1,-1-1 1,1 1 0,0-1 0,0 1 0,0 0 0,-1 0 0,1-1 0,0 1 0,-1 0 0,1 0 0,-1 0 0,1 0 0,-1 0 0,1 0 0,-1 0-1,1 1 1,8 30 602,-8-27-353,47 334 2258,-11-54-2411,-35-274 256,-4-22-261,-5-26 11,-46-404 700,51 405-957,1 35 9,1 1 0,0-1 0,0 0 0,0 1-1,0-1 1,0 0 0,1 0 0,-1 1 0,0-1 0,0 0 0,0 1 0,1-1 0,-1 0-1,0 1 1,0-1 0,1 0 0,-1 1 0,1-1 0,0 0 0,-1 1 1,0 0 1,1 0-1,-1-1 0,1 1 1,-1 0-1,1 0 0,-1 0 1,0 0-1,1 0 0,-1 0 1,1 0-1,-1 0 1,1 0-1,-1 1 0,0-1 1,1 0-1,-1 0 0,1 0 1,-1 0-1,0 1 1,1-1-1,-1 0 0,1 1 1,25 23-42,-18-15 26,7 4-19,1-1 0,0 0 0,0-2 1,1 0-1,0 0 0,1-2 1,0 0-1,0-1 0,1-1 0,0-1 1,0 0-1,21 1 0,-25-4 28,-1-1 0,1 0-1,0-1 1,0-1 0,0 0-1,0-1 1,-1-1 0,1 0 0,-1-1-1,0-1 1,0 0 0,0-1-1,-1 0 1,0-1 0,0-1 0,19-14-1,-25 16 41,0-1-1,-1 0 0,1 0 1,-1-1-1,-1 1 1,1-1-1,-1-1 0,7-15 1,-10 19-2,0 1 1,-1 0-1,1-1 0,-1 1 1,0-1-1,0 0 1,-1 1-1,1-1 1,-1 0-1,0 0 0,0 1 1,-1-1-1,1 0 1,-1 1-1,0-1 0,0 0 1,-1 1-1,1 0 1,-5-8-1,5 10-17,0 0 0,0 1 0,0-1 0,0 1 0,0-1 0,-1 1 0,1-1 0,-1 1 0,1 0 0,-1 0 0,1-1 0,-1 1-1,0 0 1,1 1 0,-1-1 0,0 0 0,0 0 0,0 1 0,0-1 0,1 1 0,-1-1 0,0 1 0,0 0 0,0 0 0,0 0 0,0 0 0,0 0 0,0 1 0,0-1 0,0 0 0,0 1 0,0-1 0,1 1-1,-1 0 1,0 0 0,0 0 0,-2 1 0,-1 2 4,-1-1-1,1 1 1,0 0-1,-1 1 1,2 0-1,-1-1 1,1 1 0,-1 1-1,-4 8 1,3-3-16,1 1 0,1-1 1,0 1-1,0 0 1,1 1-1,1-1 0,0 0 1,1 1-1,0-1 1,1 1-1,0-1 0,1 1 1,0-1-1,1 1 1,0-1-1,1 0 0,1 0 1,5 14-1,-5-15-60,1 0 0,0-1 0,0 1-1,1-1 1,1 0 0,-1-1 0,1 1 0,1-1-1,0-1 1,0 1 0,1-1 0,0-1-1,0 0 1,1 0 0,0-1 0,0 0 0,0 0-1,1-2 1,16 7 0,-21-10 33,1 0-1,-1 0 1,0-1-1,0 1 1,0-1-1,1-1 1,-1 1-1,0-1 1,0 0-1,0 0 1,8-4 0,21-11-257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43 137 16684,'8'-9'567,"-1"-1"0,-1 0 1,0 0-1,-1-1 1,1 1-1,-2-1 0,0 0 1,0-1-1,-1 1 1,2-13-1,-6 17 695,-2 11-747,-4 13-252,-3 36-72,3 0-1,0 81 0,6-99-123,-3 108 261,6 0 1,6 0-1,45 239 0,-51-375-313,2 15 60,1 0 0,1-1-1,1 0 1,17 36 0,-14-43 98,-10-14-165,1 0-1,-1 0 0,0 0 0,0 0 0,0 0 0,1 0 0,-1 0 1,0 0-1,0 0 0,0 0 0,1 0 0,-1 0 0,0 0 0,0 0 1,0 0-1,1 0 0,-1 0 0,0 0 0,0 0 0,0 0 0,1 0 1,-1 0-1,0 0 0,0 0 0,0 0 0,0 0 0,1 0 0,-1-1 0,0 1 1,0 0-1,0 0 0,0 0 0,0 0 0,1 0 0,-1-1 0,0 1 1,0 0-1,0 0 0,0-1 0,1-1 29,0-1 0,0 1-1,-1-1 1,1 1 0,-1-1 0,0 0 0,0 1-1,0-1 1,0-4 0,-3-17 47,-1 0 1,-1 0-1,-15-40 0,-32-67-240,42 108 102,0-3-55,-1 0-1,-2 1 0,0 0 1,-2 1-1,-21-27 0,55 58 27,0-1 1,0-1-1,1-1 0,25 3 0,-21-6-273,0 0-1,37-5 1,-52 3 170,1 0 0,-1-1 0,0 0 0,1-1 0,-1 0 0,0-1 0,-1 0 0,1 0 0,11-8 1,-8 0-364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18196,'0'-9'3134,"7"30"-1516,9 36-265,-12-38-1111,2 4-12,12 35 0,-15-52-201,-1-1 1,1 1-1,-1-1 0,2 0 0,-1 0 0,0 0 0,1 0 1,0 0-1,0-1 0,1 0 0,6 5 0,-9-7-8,0-1 0,0 1-1,0-1 1,1 0 0,-1 0-1,0 0 1,1 0 0,-1-1-1,1 1 1,-1-1-1,1 1 1,0-1 0,-1 0-1,1 0 1,-1 0 0,1 0-1,0 0 1,3-2 0,-2 1 18,0-1 0,0 1 1,0-1-1,-1 0 0,1-1 0,0 1 1,-1-1-1,1 1 0,-1-1 1,3-4-1,4-4 115,0-2 0,-1 1 1,-1-1-1,0 0 0,6-15 0,-13 25-131,10-14 155,-11 17-176,0-1 0,0 1 0,1 0 0,-1 0 0,0 0 0,1 0 0,-1-1 0,0 1 0,1 0 0,-1 0 0,0 0 0,1 0 0,-1 0 0,0 0 0,1 0 0,-1 0 0,0 0 0,1 0 0,-1 0 0,0 0 0,1 0 0,-1 0 0,0 0 0,1 0 0,-1 0 0,0 0 0,1 1 0,-1-1 0,0 0 0,0 0 0,1 0-1,-1 1 1,0-1 0,1 0 0,-1 0 0,0 1 0,0-1 0,0 0 0,1 0 0,-1 1 0,0-1 0,0 0 0,0 1 0,0-1 0,0 0 0,1 1 0,-1-1 0,0 0 0,0 1 0,0-1 0,0 1 0,23 60-58,-17-41 63,15 32 0,-19-47-70,1 0 1,0 0 0,0-1 0,0 1 0,1 0-1,0-1 1,0 0 0,0 0 0,0 0 0,8 5-1,-10-8 6,-1 0 0,1 0 0,0-1 0,-1 1 0,1-1 0,0 1 0,0-1 0,-1 0 0,1 0 0,0 0 0,0 1 0,-1-2 0,1 1 0,0 0 0,0 0 0,-1-1 0,1 1-1,0 0 1,-1-1 0,1 0 0,0 1 0,-1-1 0,1 0 0,-1 0 0,1 0 0,1-2 0,13-10-374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9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131 173 16828,'2'-8'610,"0"0"0,-1 0 0,0 0 0,0-1 0,-1 1 0,0 0 0,0-1 0,-4-14 0,0 18 720,-2 11-779,-4 17-391,9-20-63,-8 19 35,1 0-1,2 0 1,-6 35 0,10-47-95,1 0 1,1 0-1,0 0 1,0 0-1,1 0 0,0 0 1,1 0-1,0 0 1,1-1-1,6 17 1,20 33-176,42 63 1,13 26-207,-66-110 307,-1 0-1,-3 2 1,14 60 0,-26-96 67,-2 1 1,1-1 0,0 0-1,-1 0 1,0 1-1,0-1 1,0 0 0,-1 0-1,1 0 1,-2 7 0,1-10-6,0 1 0,0-1 0,0 1 0,0-1 0,0 1 0,0-1 0,0 0 0,0 1 0,0-1 0,0 0 0,-1 0 0,1 0 0,-1 0 0,1 0 0,-1 0 0,1 0 0,-1 0 0,1-1 0,-1 1 0,0-1 0,1 1 0,-1-1 0,0 1 0,1-1 0,-1 0 0,0 0 0,0 0 0,-2 0 0,-5-1 45,0 0 0,0-1 0,0 0 0,0 0 0,0-1 0,0 0 0,1 0 0,-1-1 0,1 0-1,-8-6 1,-5-3 9,2-1-1,-29-27 1,30 25-90,1-2 0,0 0 0,-13-20 0,25 32-11,1-1-1,0 0 1,0 0-1,1 0 1,-1-1 0,1 1-1,1-1 1,0 1-1,0-1 1,0 0 0,1 0-1,0-15 1,1 19-13,1-1 0,0 1-1,0-1 1,1 1 0,-1-1 0,1 1 0,0 0 0,0 0 0,1 0-1,-1 0 1,1 0 0,0 0 0,0 1 0,0-1 0,0 1-1,0 0 1,5-3 0,8-6-201,1 0 0,28-14 0,-32 19 126,30-17-482,71-53 1,-93 60 542,-1-1 1,0-1-1,-2-1 1,0 0 0,15-24-1,-13 15 326,-2-1 0,-1-1-1,-1-1 1,-2 0-1,-1-1 1,14-57 0,-26 88-243,-1 1 1,1-1 0,-1 0-1,0 1 1,1-1-1,-1 0 1,0 1-1,0-1 1,0 1 0,0-1-1,-1 0 1,1 1-1,0-1 1,-1 1-1,0-4 1,0 5-23,1 0 0,-1-1 1,1 1-1,-1 0 0,1 0 0,-1 0 0,1 0 0,-1 0 0,1 0 1,-1 0-1,1 0 0,-1 0 0,1 0 0,-1 0 0,1 0 0,-1 0 1,1 1-1,-1-1 0,1 0 0,-1 0 0,1 0 0,-1 1 0,1-1 1,-1 0-1,1 1 0,0-1 0,-1 0 0,1 1 0,-1 0 0,-6 5 47,1 1 0,-1-1 0,-8 14 0,5-6-35,1 1-1,0 0 0,1 1 1,1 0-1,0 0 1,1 0-1,1 1 0,-6 34 1,11-45-78,-1-1 0,1 1 0,-1 0 0,2 0 0,-1 0 1,1 0-1,0 0 0,0 0 0,0-1 0,1 1 0,0-1 0,0 1 0,1-1 1,-1 1-1,1-1 0,0 0 0,1 0 0,-1-1 0,1 1 0,0-1 1,0 1-1,0-1 0,1-1 0,-1 1 0,1 0 0,0-1 0,0 0 0,0 0 1,11 3-1,13 4-213,-2-7-92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17420,'-25'149'2968,"-7"58"-582,30 12-1118,2-75-623,0-141-601,0 0-1,0 0 1,0 0 0,-1 1 0,0-1 0,1 0 0,-1 0 0,0 0 0,-2 3 0,3-6-38,0 0 1,0 0 0,0 0-1,0 0 1,0 1-1,-1-1 1,1 0 0,0 0-1,0 0 1,0 0-1,0 0 1,0 1 0,-1-1-1,1 0 1,0 0 0,0 0-1,0 0 1,0 0-1,-1 0 1,1 0 0,0 0-1,0 0 1,0 0-1,0 0 1,-1 0 0,1 0-1,0 0 1,0 0-1,0 0 1,-1 0 0,1 0-1,0 0 1,0 0 0,0 0-1,0 0 1,-1 0-1,1 0 1,0 0 0,0 0-1,0-1 1,0 1-1,0 0 1,-1 0 0,1 0-1,0 0 1,-8-19 194,1-17-248,1 0 0,2-1 0,1 1 1,2-1-1,2 1 0,1-1 0,2 1 0,10-41 0,-9 53-62,1 0 1,1 0-1,1 0 0,2 1 0,0 0 0,25-40 0,-30 56 73,0-1-1,1 1 1,0 0-1,0 0 1,1 0 0,-1 1-1,1 0 1,1 1-1,-1-1 1,1 2 0,0-1-1,0 1 1,0 0-1,1 0 1,0 1 0,-1 0-1,1 1 1,0 0 0,0 1-1,0-1 1,15 1-1,-20 1 22,0 0 0,-1 0 0,1 1 0,0-1 0,-1 1 0,1 0-1,-1 0 1,1 0 0,-1 1 0,0-1 0,1 1 0,-1 0 0,0-1-1,0 1 1,0 1 0,0-1 0,0 0 0,-1 1 0,1 0-1,-1-1 1,1 1 0,-1 0 0,2 4 0,-3-3 41,1-1 0,-1 0 0,0 1 0,0-1 0,-1 1 0,1 0 0,-1-1 0,0 1 0,0-1 0,0 1 0,0 0 0,-1-1 0,1 1 0,-1-1 0,0 1 0,0-1 0,0 1 0,-1-1 0,1 0 0,-1 0 0,0 1-1,0-1 1,-4 5 0,-7 8 202,-2 0 0,0-1-1,0-1 1,-2-1-1,1 0 1,-2 0-1,0-2 1,0-1 0,-1 0-1,-30 11 1,47-20-291,1 0 1,-1-1-1,1 1 1,-1-1-1,0 1 1,0-1 0,1 0-1,-1 0 1,0 0-1,0 0 1,1 0-1,-1 0 1,0 0 0,1 0-1,-1-1 1,0 1-1,0-1 1,-1 0-1,2 0 25,0 0 0,1 0-1,-1 0 1,1 0-1,-1 0 1,1 0 0,-1 0-1,1 0 1,-1-1-1,1 1 1,0 0 0,0 0-1,0 0 1,0 0-1,-1-1 1,2 1 0,-1 0-1,0 0 1,0-1-1,0 1 1,0 0 0,1 0-1,-1 0 1,1 0-1,-1 0 1,2-2 0,10-28-496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66 16500,'1'-3'208,"-1"0"1,0 0-1,0 0 1,-1 0-1,1 0 1,-1 1-1,1-1 1,-1 0 0,0 0-1,0 0 1,0 1-1,0-1 1,0 1-1,-1-1 1,1 1 0,-5-5-1,5 5-80,-1 1 0,0 0 0,0-1-1,0 1 1,0 0 0,0 0 0,0 0 0,0 0 0,0 0-1,0 1 1,0-1 0,-1 1 0,1-1 0,0 1-1,0 0 1,-1 0 0,1 0 0,0 0 0,0 0 0,-1 0-1,1 1 1,0-1 0,-3 2 0,-1 0-22,0 0-1,1 1 1,-1 0 0,1 0-1,0 0 1,0 1 0,0-1 0,0 1-1,1 0 1,-1 1 0,1-1-1,0 1 1,0 0 0,-5 9-1,-2 4-33,1 1 0,-14 38-1,19-43-50,1-1 0,0 1 0,1 0 1,1 0-1,0 0 0,0 0 0,2 28 0,1-36-20,-1-1 0,1 1 1,0-1-1,0 1 0,0-1 0,1 0 1,0 0-1,0 1 0,0-1 0,1-1 1,0 1-1,0 0 0,0-1 0,0 1 1,1-1-1,0 0 0,-1 0 0,2 0 1,-1-1-1,0 1 0,1-1 1,-1 0-1,6 2 0,1-1-134,-1 0 0,1-1 0,-1 0 0,1-1 0,0 0 0,0-1 0,0 0 0,0-1 0,0 0 0,15-3-1,7-2-246,-1-1-1,37-13 0,-15 1-136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4 154 16211,'-2'17'688,"1"-1"0,1 1 0,0-1-1,2 1 1,0-1 0,6 27 0,-6-33-504,1 5 2,0 1 0,1-1 0,0 0 0,1 0 1,1-1-1,8 16 0,-13-29-167,-1 0-1,1 0 1,-1 0 0,1 0 0,-1-1 0,1 1-1,0 0 1,0 0 0,-1 0 0,1-1 0,0 1-1,0 0 1,0-1 0,-1 1 0,1-1 0,0 1-1,0-1 1,0 1 0,0-1 0,0 0 0,0 1 0,0-1-1,0 0 1,0 0 0,0 0 0,1 0 0,-1 0-1,0 0 1,0 0 0,0 0 0,0 0 0,0 0-1,0-1 1,0 1 0,0 0 0,0-1 0,0 1-1,0-1 1,0 1 0,0-1 0,-1 1 0,1-1-1,0 0 1,0 1 0,0-1 0,1-2 0,1-1 42,1 0 1,0-1 0,-1 0 0,0 0 0,0 0-1,4-11 1,2-8 139,-2-1 1,-1 0-1,0 0 0,-2-1 0,-1 0 0,-1 0 1,-2-31-1,-5 33 197,1 21-161,1 14-176,2 0-50,0 0 1,1 0-1,0 0 0,0 0 1,2 0-1,1 11 1,-2-17-21,1-1 0,-1 0 1,1 0-1,0 0 1,0 0-1,0 0 1,1 0-1,-1 0 0,1-1 1,0 1-1,0-1 1,0 0-1,0 0 1,1 0-1,-1 0 0,1 0 1,5 2-1,22 10-243,0-2-1,0-2 1,62 15 0,-93-26 249,1 1 0,0-1 0,0 0 0,0 0 0,0 0 0,0 0 0,-1 0 0,1 0 0,0 0 0,0 0 0,0 0 0,0 0 0,0 0 0,-1-1 0,1 1 0,0 0 0,0-1 0,0 1 0,-1 0 0,1-1 0,0 1 0,-1-1 0,1 1 0,0-1 0,-1 1 0,1-1 0,0 0 0,-1 1 0,1-1 0,-1 0 0,1 0 0,-1 1 0,0-1 0,1 0 1,-1 0-1,0 1 0,1-1 0,-1 0 0,0 0 0,0 0 0,0 0 0,0 0 0,0 1 0,0-1 0,0-2 0,0-6 33,-1 0 0,1 1 1,-5-17-1,3 12-21,-38-258-89,48 383-142,1 7 215,-6-99-2,1 0 0,0-1 0,14 37 0,-17-53-103,1 0 1,-1-1-1,1 1 1,0 0-1,0 0 0,5 3 1,2-2-538,-8-4 636,-1 0 1,1-1-1,-1 1 1,0-1-1,1 1 1,-1 0-1,0-1 1,1 1-1,-1-1 0,0 1 1,0-1-1,1 1 1,-1-1-1,0 1 1,0-1-1,0 1 1,0-1-1,0 1 1,0-1-1,0 1 1,0-1-1,0 1 1,0-1-1,0 0 1,-1-16-339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17972,'41'27'2592,"12"6"-3180,-8-9-3206,93 35 1,-112-50 4005,30 5 0,-55-14-61,0 0-1,0 0 0,-1 0 1,1 0-1,0 0 0,0 1 1,-1-1-1,1 0 0,0 0 0,-1 1 1,1-1-1,0 1 0,-1-1 1,1 1-1,-1-1 0,1 1 1,-1-1-1,1 1 0,-1-1 0,1 1 1,-1 0-1,1-1 0,-1 1 1,0 0-1,1-1 0,-1 1 1,0 0-1,0-1 0,1 1 0,-1 0 1,0 0-1,0-1 0,0 1 1,0 0-1,0 0 0,0-1 1,0 1-1,0 0 0,0 0 0,-1-1 1,1 1-1,0 0 0,0 0 1,-1-1-1,1 1 0,-1 0 1,-2 7 567,-1-2 1,0 1 0,-9 12-1,5-7-125,-6 10-160,1 0 0,1 1 0,1 1 1,-9 26-1,20-49-466,-1 1 0,1 0-1,-1-1 1,1 1 0,0-1 0,0 1 0,0 0 0,0-1 0,0 1 0,0 0-1,0-1 1,0 1 0,1 0 0,-1-1 0,0 1 0,1-1 0,0 1 0,-1-1 0,1 1-1,0-1 1,0 1 0,0-1 0,0 0 0,0 1 0,0-1 0,0 0 0,0 0-1,0 0 1,1 0 0,-1 0 0,0 0 0,1 0 0,-1 0 0,1-1 0,-1 1-1,1 0 1,-1-1 0,1 1 0,2-1 0,7 3-415,1-2 0,-1 1 0,1-2-1,19-1 1,-13 1 81,-5 0 115,21 0-663,42 5-1,-67-4 940,0 0 0,-1 1 0,1 0 0,-1 1 0,0-1 1,0 2-1,0-1 0,0 1 0,-1 0 0,11 8 0,-16-11 34,-1 0-1,0 0 0,0 0 1,0 0-1,0 0 0,0 0 1,0 0-1,0 1 0,-1-1 1,1 0-1,0 0 1,-1 1-1,1-1 0,-1 1 1,1-1-1,-1 0 0,1 1 1,-1-1-1,0 1 0,0-1 1,0 1-1,0-1 1,0 3-1,-1-1 57,0 0 1,0 0 0,0 0-1,-1 0 1,1 0-1,-1-1 1,1 1 0,-1-1-1,0 1 1,0-1-1,-3 3 1,-5 4 292,-1 0 0,0-1 0,0 0 0,-14 7 0,18-10-353,-1-1 0,0 0 0,0 0 0,-1 0 0,1-1 0,-1-1 0,0 0 0,1 0 0,-1 0 0,0-1 0,-17 0 0,24-1-88,1-1 0,0 1 1,0 0-1,-1 0 0,1-1 1,0 1-1,0 0 0,0-1 0,0 1 1,-1-1-1,1 0 0,0 1 1,0-1-1,0 0 0,0 0 1,0 0-1,0 1 0,1-1 0,-1 0 1,0 0-1,0 0 0,1-1 1,-1 1-1,0 0 0,1 0 1,-1 0-1,1 0 0,0-1 0,-1 1 1,1 0-1,0 0 0,0 0 1,0-1-1,0 1 0,0 0 1,0-1-1,0 1 0,0 0 0,0 0 1,1-2-1,5-24-422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32 274 18876,'10'46'1880,"-7"3"-1215,0-3-281,1-2 904,5 2-384,0-14-472,2-2-376,2-15-792,4-6-384,-5-14 864,-2-2-208,-3-21-176</inkml:trace>
  <inkml:trace contextRef="#ctx0" brushRef="#br0" timeOffset="1">18 0 18844,'-5'5'2032,"1"5"-1431,-1 4-305,2 2 1528,5 2-1528,5 0-360,10-2 1256,4-4-1088,16-5-32,8-2 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20796,'-23'27'1872,"7"-7"-679,-16 24 0,28-38-1129,0 0 0,1 1 1,0-1-1,0 1 0,1-1 0,0 1 1,0 0-1,-2 13 0,4-18-124,0 1 0,0-1 0,0 0 0,1 0 1,-1 0-1,0 0 0,1 1 0,0-1 0,-1 0 0,1 0 0,0 0 0,0 0 0,0 0 0,0-1 0,1 1 0,-1 0 0,0 0 0,1-1 0,-1 1 1,1-1-1,0 1 0,-1-1 0,1 0 0,0 0 0,0 1 0,0-1 0,2 1 0,7 2-299,0 0-1,0-1 1,0 0-1,12 2 1,-5-1 23,-7-2 268,0 1 1,0 1-1,0-1 1,-1 2-1,19 10 1,-27-14 136,0 0 0,0 0 1,0 1-1,0-1 0,0 1 1,0-1-1,0 1 0,-1 0 0,1 0 1,-1-1-1,1 1 0,-1 0 1,0 1-1,0-1 0,0 0 0,0 0 1,0 0-1,0 1 0,-1-1 1,1 0-1,-1 1 0,0-1 1,1 0-1,-1 1 0,0-1 0,0 1 1,-1-1-1,1 0 0,0 1 1,-1-1-1,0 0 0,1 1 0,-3 3 1,0 1 158,-1-1 0,0 1 0,0-1-1,-1-1 1,0 1 0,0 0 0,0-1 0,0 0 0,-1 0 0,0-1 0,0 0 0,0 0 0,-1 0 0,1 0 0,-8 2 0,0-1-311,-1 0 1,0-1-1,1 0 1,-1-1 0,-1 0-1,-18-1 1,30-1-75,3-2 116,-1 1 0,1 0 0,0 0 0,0 0-1,0 1 1,0-1 0,0 0 0,0 0-1,0 0 1,0 1 0,0-1 0,0 1-1,-2 0 1,2 3-470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17652,'-1'0'151,"0"1"-1,1-1 1,-1 1 0,0-1 0,0 1 0,1 0-1,-1-1 1,1 1 0,-1 0 0,0-1 0,1 1-1,-1 0 1,1 0 0,0-1 0,-1 1 0,1 0-1,0 0 1,-1 0 0,1 0 0,0-1 0,0 2-1,-7 24 360,6-21-48,-4 22-200,1 1 0,0 0 0,2 0 0,2 0 0,0 0 0,2 0 0,1 0 0,1 0 0,2 0 0,14 43 0,-18-64-266,1 0 1,0-1 0,0 0 0,0 1-1,1-1 1,0-1 0,0 1 0,1 0-1,0-1 1,0 0 0,0 0 0,0-1-1,1 1 1,-1-1 0,1 0 0,0-1-1,1 0 1,-1 1 0,1-2 0,-1 1-1,1-1 1,12 2 0,-10-2-17,0 1 0,0-1-1,-1 1 1,1 1 0,-1-1 0,1 2-1,-1-1 1,0 1 0,-1 0 0,14 12-1,-18-15 27,-1 2 0,1-1-1,-1 0 1,1 0 0,-1 1-1,0-1 1,0 1 0,0 0-1,-1 0 1,1-1 0,-1 1 0,0 0-1,0 0 1,-1 0 0,1 0-1,-1 0 1,0 1 0,0-1-1,0 0 1,0 0 0,-1 0-1,1 0 1,-1 0 0,0 0-1,-1 0 1,-2 6 0,3-6 32,-2 0 1,1 1 0,0-1 0,-1 0 0,0 0-1,1-1 1,-2 1 0,1-1 0,0 1 0,-1-1 0,1 0-1,-1 0 1,0 0 0,-8 3 0,6-3-13,-1 0 0,0-1 1,1 0-1,-1 0 0,0-1 0,0 1 1,0-2-1,0 1 0,-11-1 1,10 0-47,1-1 0,-1 0 0,1 0 0,-1-1 0,1 1 0,0-2 0,0 1 0,0-1 0,0 0 0,0 0 0,1-1 0,-1 0 0,1 0 0,0-1 0,0 1 0,1-1 0,-1-1 0,1 1 0,-7-11 0,10 14 12,1 0 0,0 0 0,0-1-1,0 1 1,0 0 0,0-1 0,0 1 0,0-1 0,1 1 0,0-1-1,-1 1 1,1-1 0,0 1 0,0-1 0,0 0 0,1 1-1,0-4 1,8-17-236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59 256 16532,'5'-4'347,"0"1"0,-1-1 1,0 0-1,1 0 0,-1 0 1,-1 0-1,1-1 1,-1 1-1,0-1 0,5-8 1,22-56 1878,-26 57-1641,-4 12-576,20-58 1154,-19 54-1095,0 0 1,0 0 0,0-1 0,-1 1 0,0 0-1,1 0 1,-1 0 0,-1-1 0,1 1 0,-1 0 0,-1-7-1,2 11-60,0 0 0,-1-1-1,1 1 1,0 0 0,0-1 0,0 1-1,-1 0 1,1 0 0,0-1-1,0 1 1,-1 0 0,1 0 0,0-1-1,-1 1 1,1 0 0,0 0-1,-1 0 1,1-1 0,0 1-1,-1 0 1,1 0 0,0 0 0,-1 0-1,1 0 1,-1 0 0,1 0-1,0 0 1,-1 0 0,1 0-1,0 0 1,-1 0 0,1 0 0,-1 0-1,1 0 1,-1 1 0,-13 7 161,5 1-100,0 0 0,1 1 1,0 0-1,0 0 0,1 1 0,0 0 0,-7 19 0,0 2 16,-15 54 0,22-61-40,-6 36 0,12-54-54,0-1-1,0 0 1,1 0 0,0 1 0,1-1-1,-1 0 1,1 0 0,0 1-1,1-1 1,-1 0 0,5 11 0,-5-16-81,0 0 0,0 1-1,0-1 1,0 0 0,0 1 0,0-1 0,0 0 0,0 0 0,0 0 0,1 0 0,-1 0 0,0 0 0,1 0 0,-1-1 0,1 1 0,-1 0 0,1-1 0,-1 1 0,1-1 0,-1 0 0,1 1 0,-1-1 0,1 0 0,0 0 0,-1 0-1,1 0 1,-1 0 0,1 0 0,0-1 0,-1 1 0,1 0 0,-1-1 0,3 0 0,1-1-136,-1 0 1,0 0-1,1-1 0,-1 1 0,0-1 0,0 0 1,0 0-1,-1 0 0,1-1 0,3-5 0,15-24-862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12 18604,'0'-1'98,"0"1"1,0-1-1,0 1 0,0 0 1,0-1-1,0 1 0,-1-1 0,1 1 1,0-1-1,0 1 0,0 0 1,0-1-1,-1 1 0,1 0 1,0-1-1,0 1 0,-1 0 0,1-1 1,0 1-1,-1 0 0,1-1 1,0 1-1,-1 0 0,1 0 1,0 0-1,-1-1 0,1 1 1,-1 0-1,0 0 0,-16-1 1453,-17 10-10,20-3-1455,1 2 0,0 0 0,0 0-1,1 2 1,0-1 0,1 1 0,0 1-1,0 0 1,1 1 0,1 0 0,-10 14-1,8-8-101,1 0-1,0 0 0,1 1 1,1 0-1,1 0 1,1 1-1,-7 34 0,12-46-31,0 0-1,0 0 1,1-1-1,0 1 1,1 0-1,-1 0 0,4 12 1,-4-18-14,1 1-1,0-1 1,0 1 0,0-1 0,0 0 0,0 0 0,1 0-1,-1 0 1,1 0 0,-1 0 0,1 0 0,0 0 0,-1 0 0,1-1-1,0 1 1,0-1 0,0 1 0,1-1 0,-1 0 0,0 0-1,0 0 1,1 0 0,-1 0 0,1 0 0,-1-1 0,5 1-1,-1 0-3,0-1-1,0 0 0,0-1 0,0 1 0,0-1 1,0 0-1,-1-1 0,1 1 0,0-1 0,-1 0 1,6-3-1,33-19-441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89 16676,'2'-2'219,"-1"-1"1,1 0-1,-1 0 0,0 0 1,0 0-1,0 0 1,-1 0-1,1-1 1,-1 1-1,1 0 1,-1 0-1,0-1 1,0 1-1,-1 0 1,1 0-1,0 0 1,-3-6-1,3 8-139,0 0-1,0-1 1,-1 1-1,1 0 1,-1-1-1,1 1 1,-1 0-1,1 0 1,-1-1 0,0 1-1,0 0 1,1 0-1,-1 0 1,0 0-1,0 0 1,0 0-1,0 0 1,0 0-1,-1 1 1,1-1 0,0 0-1,0 1 1,0-1-1,-1 1 1,1-1-1,0 1 1,-1-1-1,1 1 1,0 0-1,-1 0 1,1 0 0,0-1-1,-1 1 1,1 1-1,-1-1 1,1 0-1,0 0 1,-1 0-1,1 1 1,0-1-1,-1 1 1,-1 0-1,-3 3 4,1-1-1,0 1 0,0 0 0,0 0 0,0 0 0,0 1 0,1-1 1,0 1-1,0 0 0,0 1 0,-5 10 0,-2 4-44,2 1 1,-8 23-1,7-17-31,-9 47-1,17-65-9,1-1 0,0 1 0,0-1-1,1 1 1,0 0 0,1 0 0,0-1 0,0 1-1,5 16 1,-6-23 3,1 0-1,0 0 1,0 0-1,0 0 1,0 0-1,0 0 1,1 0-1,-1 0 1,0-1-1,1 1 1,-1-1-1,1 1 1,0-1-1,-1 1 1,1-1-1,0 0 1,0 0-1,0 0 1,4 2-1,-3-3 0,0 1 0,0-1 1,1 1-1,-1-1 0,0 0 0,0 0 0,1-1 0,-1 1 0,0-1 0,0 1 0,1-1 0,2-1 1,4-2-5,0-1 1,0 0 0,0 0-1,-1-1 1,0-1 0,0 1-1,7-9 1,-1 2 24,-1-2 0,-1 0 0,-1 0 0,0-1 0,-1-1 0,0 0 0,-1-1 0,-2 1 0,1-2 0,-2 1 0,-1-1 0,0 0 0,3-24 0,-8 26 89,-1 17-106,0 0-1,0 0 0,0 0 1,0 0-1,-1 0 0,1-1 1,0 1-1,0 0 0,0 0 1,0 0-1,0 0 0,0 0 1,0 0-1,0 0 1,0 0-1,-1 0 0,1 0 1,0 0-1,0 0 0,0 0 1,0 0-1,0 0 0,0 0 1,0 0-1,0 0 0,-1 0 1,1 0-1,0 0 0,0 0 1,0 0-1,0 0 0,0 0 1,0 1-1,0-1 0,0 0 1,0 0-1,-1 0 1,1 0-1,0 0 0,0 0 1,0 0-1,0 0 0,0 0 1,0 0-1,0 0 0,0 1 1,0-1-1,0 0 0,0 0 1,0 0-1,0 0 0,0 0 1,0 0-1,0 0 0,0 0 1,0 0-1,0 1 1,0-1-1,0 0 0,0 0 1,-10 29 147,7-13-125,0-1 0,1 0-1,1 0 1,1 1 0,2 22 0,-2-33-21,1-1 0,0 1 0,0 0 0,1-1-1,-1 1 1,1-1 0,0 1 0,0-1 0,5 7 0,-5-9-2,0 0 0,0 0 0,0 0 0,0 0 1,1 0-1,-1 0 0,0-1 0,1 1 0,-1-1 0,1 0 0,-1 0 1,1 0-1,0 0 0,0 0 0,-1 0 0,1-1 0,5 1 1,-4-1 0,0 0 1,0 0-1,1 0 1,-1-1-1,0 1 1,0-1-1,0 0 1,0-1 0,0 1-1,0-1 1,0 1-1,5-5 1,-2 2 0,-1-1 1,1 0 0,-2 0 0,1 0 0,0-1-1,5-8 1,-1 0 1,0-1 0,-1-1 0,-1 1 0,0-1 0,6-21 1,-6 12-26,-6 18-22,-5 23 9,-4 15 37,2 0 0,1 1 0,2-1 0,1 47 0,2-74 2,-1 0 0,1 0 0,-1 0 1,1 1-1,1-1 0,-1 0 0,0-1 0,1 1 1,0 0-1,0 0 0,3 4 0,-4-7-1,0 1 0,1-1 0,-1 0 0,1 1 0,-1-1 0,1 0 0,0 0 0,-1 0 0,1 0 0,0 0 0,0 0 0,0-1 0,-1 1 0,1-1 0,0 1 0,0-1 0,0 1 0,0-1 0,0 0 0,0 0 0,0 0 0,0 0 0,0-1 0,4 0 0,2-1 6,0-1 1,-1 0-1,1 0 0,0-1 1,-1 1-1,0-2 0,0 1 1,0-1-1,-1 0 0,11-11 1,7-8 38,25-35 0,-35 41-25,57-82 41,-47 64-42,-18 31 9,-4 10-28,-4 12-7,-6 14-9,4-19-107,1 0-1,1 0 0,0 0 0,0 0 0,1 1 0,1-1 0,1 22 0,-1-33 75,1 0 0,-1 0 0,0 0-1,0 0 1,0 0 0,1-1 0,-1 1-1,1 0 1,-1 0 0,0 0-1,1 0 1,-1-1 0,1 1 0,0 0-1,-1 0 1,1-1 0,0 1 0,-1 0-1,1-1 1,0 1 0,0-1 0,-1 1-1,1-1 1,0 1 0,0-1-1,0 0 1,0 1 0,0-1 0,0 0-1,1 0 1,1 0 5,-1 0 0,1 0 1,-1-1-1,1 1 0,-1-1 0,1 0 0,-1 1 0,0-1 0,1-1 1,1 0-1,29-19-453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21301,'-28'22'1861,"22"-17"-1594,-1 0-1,1 0 1,0 0-1,0 1 0,0-1 1,1 1-1,0 1 1,-8 12-1,12-17-265,1-1-1,0 0 1,0 1 0,-1-1-1,1 1 1,0-1-1,0 1 1,1-1 0,-1 0-1,0 1 1,0-1-1,1 1 1,-1-1 0,1 0-1,-1 1 1,1-1 0,-1 0-1,1 0 1,0 1-1,0-1 1,0 0 0,-1 0-1,1 0 1,0 0-1,0 0 1,2 1 0,33 23-589,-32-22 504,13 6-539,1 0-1,1-1 1,22 6-1,0 1-284,-37-14 901,-1 0-1,1 1 1,-1-1-1,0 1 1,0 0-1,0 0 1,0 0-1,0 0 1,0 0-1,0 1 1,-1-1-1,1 1 0,-1 0 1,0 0-1,4 5 1,-5-6 83,-1 1-1,1-1 1,-1 1-1,1 0 1,-1-1 0,0 1-1,0 0 1,0-1 0,0 1-1,0 0 1,-1-1-1,1 1 1,-1-1 0,0 1-1,0-1 1,0 1 0,0-1-1,0 1 1,0-1-1,-1 0 1,1 0 0,-3 3-1,-3 5 192,0-1 0,-1 0 0,0 0 1,-13 10-1,18-16-304,0-1 0,1 0 1,-1 0-1,0 0 0,0 0 1,0-1-1,0 1 1,0-1-1,0 1 0,-1-1 1,1 0-1,0-1 0,-1 1 1,1 0-1,-1-1 1,1 0-1,-1 0 0,1 0 1,-6-1-1,7 0 54,0 0 0,1 0 0,-1 0 0,1 0 0,0 0 0,-1 0 1,1 0-1,0-1 0,0 1 0,0 0 0,0-1 0,0 1 0,0-1 0,0 1 0,0-1 0,0 0 0,1 1 0,-1-1 0,1 0 0,-1 1 1,1-1-1,0 0 0,0 0 0,-1 0 0,1 1 0,0-1 0,1 0 0,-1 0 0,1-3 0,3-22-169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17412,'-2'7'531,"-1"0"0,2 0 0,-1 0 0,1 0 0,0 0 0,0 13 1,-2 7 405,-2 13 109,-12 99 1302,15-111-1935,1 0 0,6 53 0,-5-77-381,1 1-1,0-1 0,0 0 0,1 0 1,-1 0-1,1 0 0,0 0 1,0 0-1,0 0 0,0 0 0,4 3 1,-5-6-23,0 0 0,0 0 0,-1-1 0,1 1 1,0 0-1,0 0 0,0-1 0,1 1 0,-1-1 1,0 1-1,0-1 0,0 1 0,0-1 0,0 0 1,1 0-1,-1 1 0,2-1 0,-1 0-4,0-1 0,0 1 0,-1-1 0,1 1 0,0-1 0,0 0 0,-1 0 0,1 1 0,-1-1 0,1 0 0,-1 0 0,1-1 0,-1 1 0,0 0 0,3-3 0,0-1 3,0-1 1,0 0-1,0 0 1,0-1-1,-1 1 1,0-1-1,0 0 1,-1 0-1,0 0 1,0 0 0,-1 0-1,1-9 1,0-9-15,0 0 0,-4-30 0,2 40-43,-1 1 0,0 0-1,-1 0 1,-1 0 0,0 0 0,-1 0 0,-8-21-1,4 27-88,4 14-113,6 17-520,-1-20 710,0 0 0,1 0 0,-1-1 0,1 1 0,0-1 0,0 1 0,-1-1 0,2 0 0,-1 0 0,0 0-1,0 0 1,1 0 0,-1 0 0,1-1 0,0 1 0,-1-1 0,1 0 0,0 0 0,0 0 0,0 0 0,-1 0 0,1 0 0,0-1 0,0 0 0,0 1 0,0-1-1,1 0 1,-1-1 0,0 1 0,0 0 0,-1-1 0,5-1 0,20-8-355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170 132 18532,'14'-9'596,"0"-1"0,-2 0 0,1 0 0,-1-1 1,-1-1-1,0 0 0,10-15 0,-20 27-526,-1-1-1,1 0 1,-1 0 0,1 1 0,-1-1-1,1 0 1,-1 0 0,0 0-1,1 0 1,-1 0 0,0 0-1,0 1 1,1-1 0,-1 0 0,0 0-1,0 0 1,0 0 0,0 0-1,0 0 1,0 0 0,-1 0 0,1 0-1,0 0 1,-1-1 0,1 2-25,-1-1 0,0 0 0,0 1 0,0-1 0,1 0 0,-1 1 0,0-1 0,0 1 0,0 0 0,0-1 0,0 1 0,0 0 0,0-1 0,0 1 0,0 0 0,0 0 0,0 0 0,-1 0 0,-4 0 8,0 0 0,0 1 1,0 0-1,0 0 1,0 0-1,-10 4 0,0 3-37,1 0 0,0 0 1,0 2-1,1 0 0,0 0 0,-22 23 0,26-23-14,1 0-1,0 1 1,1-1 0,0 2-1,1-1 1,0 1 0,1 0-1,0 1 1,-5 16 0,10-25-20,0 1 0,0 0 0,0-1 0,0 1 0,1 0 0,0-1 0,0 1 0,0 0 0,0 0 0,1-1 0,0 1 0,0 0 1,0-1-1,0 1 0,1-1 0,0 1 0,0-1 0,0 0 0,0 0 0,1 0 0,4 5 0,-3-4-25,0-1 0,1 0 0,0 0 0,0-1-1,0 1 1,0-1 0,0 0 0,1-1 0,-1 1 0,1-1-1,0 0 1,0-1 0,0 1 0,0-1 0,0 0 0,7 0-1,-6-1 13,0 1 0,0-2-1,1 1 1,-1-1 0,13-3-1,-5-1-56,0-1 0,14-8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124 330 20092,'-4'0'99,"1"0"0,-1 0 1,0 0-1,0 0 0,1 0 0,-1 1 0,1-1 0,-1 1 0,0 0 0,1 0 0,-1 0 0,1 1 1,0-1-1,-1 1 0,1 0 0,0 0 0,-4 3 0,3-1-14,-1 1 0,1-1 0,1 1 1,-1 0-1,0 0 0,1 0 0,0 1 0,1-1 0,-5 11 0,3-2-34,0 1 0,1 0-1,0-1 1,1 1 0,1 0 0,0 0-1,3 30 1,0-32-58,0-1 0,1 1 0,0-1 0,1 0 0,1 0 0,11 22 0,-15-30 6,1-1 0,0 0 0,0 0-1,0 0 1,0 0 0,1 0 0,-1-1-1,1 1 1,-1-1 0,1 1-1,0-1 1,0 0 0,0 0 0,0 0-1,0-1 1,1 1 0,-1-1 0,0 0-1,1 0 1,-1 0 0,1 0-1,0 0 1,-1-1 0,1 0 0,-1 0-1,1 0 1,0 0 0,6-1 0,-2-2 20,-1 1 0,1-2 0,-1 1 0,1-1 0,-1 0 0,0 0 0,-1-1 0,1 0 0,-1 0 0,0-1 0,0 1 0,-1-1 0,1-1 0,-1 1 0,-1-1 0,5-8 0,-2 3 50,0 0 1,-2 0-1,1-1 1,-1 0 0,-1 0-1,-1 0 1,0 0 0,3-27-1,-6 30 5,0-1-1,0 1 1,-3-16-1,3 24-62,0 0-1,-1 1 1,1-1 0,0 0-1,-1 0 1,1 0-1,-1 1 1,0-1 0,1 0-1,-1 1 1,0-1-1,0 0 1,0 1 0,0-1-1,-1 1 1,1 0-1,0-1 1,-1 1 0,1 0-1,0 0 1,-1 0-1,0 0 1,1 0 0,-1 0-1,1 0 1,-1 0-1,-3 0 1,4 1-11,0 0 0,-1 0 0,1 0-1,0 1 1,0-1 0,-1 0 0,1 1 0,0-1 0,0 0 0,0 1 0,-1 0 0,1-1-1,0 1 1,0 0 0,0-1 0,0 1 0,0 0 0,0 0 0,0 0 0,1 0 0,-1 0-1,0 0 1,0 0 0,1 0 0,-1 0 0,0 1 0,1-1 0,0 0 0,-1 0-1,1 0 1,0 1 0,-1-1 0,1 2 0,-1 2-5,0 0-1,1 0 1,-1 0 0,1 0-1,0 0 1,1-1 0,1 10-1,-1-10 5,0-1 0,0 1 0,0-1 0,1 1-1,-1-1 1,1 0 0,0 0 0,0 0 0,0 0-1,0 0 1,1 0 0,-1-1 0,1 1 0,0-1 0,0 1-1,0-1 1,0 0 0,0 0 0,0 0 0,0-1 0,0 1-1,1-1 1,-1 0 0,1 0 0,-1 0 0,1 0 0,0-1-1,-1 1 1,6-1 0,0 0 0,-1 0 0,1-1 0,-1 0-1,1-1 1,-1 0 0,1 0 0,-1-1 0,0 0-1,0 0 1,-1 0 0,13-9 0,-5 1 5,0-1-1,-1 0 1,0-1 0,-1-1 0,-1 0-1,0-1 1,-1 0 0,-1-1-1,0 0 1,-1-1 0,-1 0 0,12-33-1,-7 7 27,-1-1-1,-2-1 1,-2 1-1,2-51 1,-16 179 38,4 0-1,10 94 1,-4-140-31,1 1 0,3-1 0,1 0 0,2 0 1,1-1-1,2-1 0,27 52 0,1-22-318,81 97 1,-30-43-298,-90-115 570,1 0-1,-1 0 0,-1 0 1,1 1-1,2 9 1,-4-15 15,-1 1 1,0-1-1,0 1 0,0 0 1,0-1-1,1 1 1,-1-1-1,0 1 0,0 0 1,0-1-1,-1 1 1,1 0-1,0-1 1,0 1-1,0-1 0,0 1 1,0 0-1,-1-1 1,1 1-1,0-1 0,-1 1 1,1-1-1,-1 2 1,0-2 12,0 0 0,0 1 0,0-1-1,0 0 1,0 0 0,0 0 0,0 0 0,0 0 0,0 0 0,0 0 0,0 0 0,0 0 0,0 0 0,0 0 0,0-1 0,0 1 0,0 0 0,0-1 0,-2 0 0,-6-4 99,-1 0 0,1 0 0,0-1 0,1 0 1,-1 0-1,1-1 0,-13-15 0,-47-62 461,38 42-324,-31-60 0,48 79-233,2-1 1,1-1 0,1 0 0,-9-37 0,17 58-39,0-1 0,0 1 0,1-1 0,-1 1-1,1-1 1,0 0 0,1 1 0,-1-1 0,1 1 0,0-1 0,0 1 0,0-1 0,4-7-1,-3 8-75,1 0-1,0-1 0,1 1 0,-1 0 0,1 0 0,-1 1 1,1-1-1,0 1 0,1 0 0,-1 0 0,9-4 0,14-7-164,49-17-1,-7 7-90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18692,'44'286'3470,"24"-9"-2456,-61-263-753,-5-21-11,-3-23 28,-10-17-125,-1 0 0,-18-46-1,26 84-150,4 9-3,0 0 1,-1-1-1,1 0 0,0 1 0,-1-1 1,1 1-1,0-1 0,0 1 0,0-1 0,0 0 1,-1 1-1,1-1 0,0 1 0,0-1 1,0 0-1,0 1 0,0-1 0,0 1 1,1-1-1,-1 0 0,0 1 0,0-1 0,0 1 1,0-1-1,1 0 0,-1 1 0,0-1 1,1 0-1,15 3-53,-5 0 36,2 0 25,0 0 0,0-1 0,0-1 0,0 0 0,0-1 0,-1-1 0,1 0 0,0 0 0,-1-1 0,1-1 0,-1 0 0,0-1 1,0 0-1,0-1 0,14-10 0,-18 11 41,0-1 0,0 0 1,0 0-1,-1-1 0,0 0 1,0 0-1,-1-1 0,0 0 1,0 0-1,-1 0 0,0-1 1,-1 1-1,0-1 0,0-1 1,0 1-1,-2 0 0,1-1 1,-1 0-1,0 1 0,0-17 1,-2 13 34,0-1 0,-2 1 1,-4-23-1,6 32-68,-1 0-1,-1 0 1,1 0 0,0 0 0,-1 0-1,0 0 1,0 1 0,0-1-1,0 0 1,-1 1 0,1 0-1,-1 0 1,0 0 0,0 0-1,-5-4 1,7 6-15,0 1 1,0-1 0,0 1-1,-1-1 1,1 1-1,0 0 1,0-1 0,-1 1-1,1 0 1,0 0-1,-1 0 1,1 0-1,0 0 1,0 0 0,-1 0-1,1 0 1,0 1-1,0-1 1,-1 1 0,1-1-1,0 0 1,0 1-1,0 0 1,0-1-1,-1 1 1,1 0 0,0 0-1,0-1 1,-1 2-1,-1 1-4,0 0-1,1 1 0,-1-1 0,0 1 0,1-1 0,0 1 0,-2 5 1,-3 6-2,2 1 1,0 0 0,1 1 0,1-1-1,0 1 1,2-1 0,-1 1 0,2 0-1,0 0 1,1-1 0,1 1 0,1 0-1,4 16 1,-6-29 6,1 0 0,-1 0 0,1 0-1,0 0 1,0 0 0,0-1 0,0 1-1,1 0 1,0-1 0,-1 0 0,1 0 0,0 0-1,1 0 1,-1 0 0,1 0 0,-1-1-1,1 0 1,0 0 0,0 0 0,-1 0-1,1 0 1,1-1 0,4 2 0,1-2-10,1 0 1,0 0 0,0-1-1,-1 0 1,1-1-1,0 0 1,0-1-1,11-3 1,-7 1-18,-4 1-16,0 1 1,1 0-1,-1 0 1,20 0-1,-28 3 30,0-1 0,0 0 0,0 1 0,0-1 0,0 1 0,0 0 0,0 0 0,0 0 0,-1 1 0,1-1 0,0 0 0,-1 1 0,1 0 0,-1 0 0,1 0-1,-1 0 1,0 0 0,0 0 0,0 1 0,0-1 0,0 0 0,2 5 0,0 2-4,0 0 1,0 1-1,-1 0 0,0 0 0,2 20 1,4 11-7,0-57-985,12-50-665,-11 40 1188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41 18428,'4'-7'1193,"-3"5"-979,0 1-1,0-1 0,0 0 0,0 0 0,0-1 1,0 1-1,0 0 0,-1 0 0,1 0 0,-1-1 1,1 1-1,-1 0 0,0-4 0,-1 6-161,1 0 0,0 0-1,-1-1 1,1 1 0,-1 0 0,1 0-1,-1 0 1,1 0 0,0 0 0,-1 0 0,1 0-1,-1 0 1,1 1 0,-1-1 0,1 0-1,0 0 1,-1 0 0,1 0 0,-1 1-1,1-1 1,0 0 0,-1 0 0,1 1-1,0-1 1,-1 0 0,1 0 0,0 1-1,0-1 1,-1 0 0,1 1 0,0-1-1,-1 1 1,-11 13 235,12-14-261,-17 20 345,2 1 0,-26 46 0,36-57-269,0 0-1,1 0 1,0 0-1,0 1 1,1 0-1,1 0 1,0 0-1,0 0 1,0 18-1,2-27-88,1 1 0,-1-1 0,0 1 0,0-1 0,1 1 0,0-1 0,-1 0 0,1 1 0,0-1 0,0 0 0,0 0 0,1 0 0,-1 0 0,0 0 0,1 0 0,-1 0 0,1 0 0,0 0 0,0 0 0,2 1 0,-1-1-49,1 0 0,0-1 1,0 1-1,-1-1 1,1 1-1,0-1 0,0 0 1,0-1-1,0 1 1,1-1-1,3 0 0,11-1-112,0-1 0,0-1 0,-1 0 0,20-7-1,-35 9 165,53-15-310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0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301 109 20548,'1'-3'144,"0"1"0,1-1 0,-1 0 1,0 0-1,0 0 0,-1 0 0,1 0 0,-1 0 0,1 0 0,-1 0 0,0 0 0,0 0 0,0 0 0,-1 0 0,1 0 0,-1 0 0,0 0 0,0 0 0,0 0 0,0 0 0,0 0 0,0 1 0,-1-1 0,1 0 0,-1 1 0,0-1 0,0 1 0,0 0 0,-3-3 0,2 2-61,0 1-1,-1 0 0,1 0 1,0 0-1,-1 0 0,0 0 1,1 1-1,-1 0 0,0-1 1,0 1-1,1 1 1,-1-1-1,0 1 0,0-1 1,0 1-1,0 0 0,0 0 1,0 1-1,0-1 0,0 1 1,0 0-1,1 0 0,-5 2 1,-4 2-47,1 1 1,0 0 0,1 1 0,0 0-1,0 1 1,0 0 0,1 0-1,0 1 1,1 0 0,-1 1 0,-8 14-1,8-10-35,0 0-1,1 0 1,1 1-1,0 1 1,1-1 0,1 1-1,0 0 1,-3 18-1,7-26-23,0 0-1,1 0 1,0 0-1,0 0 1,1 0-1,-1 0 1,2 0-1,-1 0 1,6 15-1,-5-18-35,0-1-1,0 1 0,0-1 0,1 0 1,0 0-1,0 0 0,0 0 1,0-1-1,0 1 0,1-1 1,0 1-1,0-1 0,0-1 0,0 1 1,0 0-1,0-1 0,7 3 1,1-2-34,0 0 1,1-1 0,-1 0-1,0-1 1,1-1 0,-1 0 0,1 0-1,-1-1 1,24-6 0,15-5-338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20052,'6'17'1537,"-1"6"-1217,0 5-128,-1 8 512,2 6-296,0 2-200,2 2-8,-2-5-104,0-4-40,1-5-56,-3-1-136,1-10-728,-1-6-1545,-4-5 2097,-1-3-328,-1-7-208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19220,'0'-10'2049,"0"2"-1241,0 0-344,0 2 1240,-1 0-15,1 3-1417,3 4-1281,0 3 897,0-4-72,0 3-112,2 0-144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15419,'6'2'273,"0"0"-1,0 0 1,-1 1-1,1 0 1,-1 0-1,0 0 1,0 1-1,0 0 1,0 0 0,-1 0-1,1 0 1,-1 1-1,0-1 1,-1 1-1,1 0 1,-1 1-1,0-1 1,0 0-1,0 1 1,-1 0-1,0 0 1,2 9-1,0 1 123,-2 1 0,0 0 0,0 0 0,-2 24-1,-11 68 569,6-77-720,1 0 0,2 0-1,3 39 1,-1-69-230,0 0 0,0 0-1,0 0 1,1 0 0,-1 0 0,1 0 0,-1 0 0,1 0 0,0 0-1,-1-1 1,1 1 0,0 0 0,0 0 0,0-1 0,1 1 0,-1-1-1,0 1 1,0-1 0,1 1 0,1 0 0,-1-1-9,-1-1 1,1 1 0,0-1-1,-1 0 1,1 0-1,0 0 1,-1 0 0,1 0-1,0 0 1,-1 0-1,1 0 1,0-1-1,-1 1 1,1 0 0,0-1-1,-1 0 1,1 1-1,-1-1 1,1 0 0,-1 0-1,1 0 1,-1 0-1,2-1 1,9-8-4,-1 0 0,0 0 0,0-1 0,-1 0 0,0-1 1,-1 0-1,-1-1 0,0 0 0,12-24 0,-10 14 34,-1 1 1,-2-1-1,0-1 1,-1 1-1,4-35 1,-9 49-2,0 5-16,0 0 0,0 0 0,-1 1 1,0-1-1,0 0 0,0 0 0,0 1 0,-1-1 1,1 0-1,-1 0 0,0 1 0,-2-8 1,3 11-16,-1 0 0,1 0 0,0-1 0,0 1 0,0 0-1,0 0 1,0 0 0,0-1 0,0 1 0,-1 0 0,1 0 0,0 0 0,0-1 0,0 1 0,-1 0 0,1 0 0,0 0 0,0 0 0,0 0 0,-1 0 0,1 0 0,0 0 0,0-1 0,0 1 0,-1 0 0,1 0 0,0 0 0,0 0 0,-1 0 0,1 0 0,0 0 0,0 0 0,-1 0 0,1 0 0,0 0 0,0 1 0,-5 7 66,2 14-26,3-19-41,-1 0 0,1 0 0,0-1 0,1 1 0,-1 0 0,0 0 0,1 0 0,0 0 0,0 0 0,0-1 0,0 1 0,0 0 0,0-1 0,1 1 0,-1 0 0,1-1 0,-1 0 0,1 1 0,0-1 0,4 4 0,-4-5 2,1 0-1,-1 0 0,0 0 1,0-1-1,0 1 0,1 0 1,-1-1-1,0 0 0,0 1 0,1-1 1,-1 0-1,0 0 0,1 0 1,-1-1-1,0 1 0,1 0 1,-1-1-1,0 1 0,0-1 1,0 0-1,1 0 0,-1 0 0,0 0 1,0 0-1,0-1 0,-1 1 1,3-2-1,19-16 89,0-1-1,-2 0 1,0-2 0,-2-1-1,0 0 1,-1-1 0,20-38 0,-37 60-74,1-1 28,-1 0 1,1 1-1,-1-1 0,1 0 1,-1 0-1,0 0 1,1-5-1,-14 20 306,6-2-335,0 0 1,1 0-1,0 1 0,0-1 0,2 1 1,-1 0-1,1 1 0,1-1 0,0 1 1,0-1-1,1 1 0,1-1 0,0 1 1,0 0-1,1-1 0,1 1 1,5 22-1,-3-26-171,0 0 1,0 1-1,1-2 0,0 1 1,1 0-1,-1-1 0,2 0 1,-1-1-1,1 1 0,-1-1 1,2 0-1,-1-1 1,1 0-1,12 7 0,-18-11 67,-1 0 61,0-1 1,0 1-1,-1-1 1,1 1-1,0-1 0,0 1 1,0-1-1,-1 0 0,1 1 1,0-1-1,0 0 1,0 0-1,0 1 0,0-1 1,0 0-1,0 0 1,0 0-1,-1 0 0,1 0 1,0 0-1,0-1 1,0 1-1,0 0 0,0 0 1,0-1-1,0 1 0,-1 0 1,1-1-1,0 1 1,0-1-1,0 0 0,7-13-578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19412,'6'1'2113,"-4"2"-1489,-4 2-328,1 3 1792,1 4-1600,1-1-224,1 2-816,-1 3-208,-8-9 608,-6-4-136,-5-12-112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19644,'-7'0'1657,"4"11"-1193,3 7-184,2 12 832,4 5-248,2 12-328,1 8-144,3 8-88,0 3-16,1 0-23,-3-2-89,0-7-441,-1-7-407,-2-10 592,1-16-112,-2-24-80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15387,'-22'25'3575,"15"-18"-2992,1-1 1,0 2-1,0-1 0,1 0 1,0 1-1,0 0 0,1 1 1,-4 8-1,6-10-491,0 0 1,0 0-1,1 0 0,0 0 1,0 1-1,1-1 0,0 0 1,0 0-1,1 0 0,-1 1 1,4 9-1,-3-14-81,0 0 0,0-1 0,0 1 0,0 0 0,0 0 1,1-1-1,-1 1 0,1-1 0,0 1 0,0-1 0,0 0 0,0 0 0,0 0 1,0 0-1,1 0 0,-1 0 0,1 0 0,-1-1 0,1 0 0,-1 1 0,1-1 1,0 0-1,0 0 0,0 0 0,0-1 0,0 1 0,0-1 0,0 1 0,5-1 0,-5 0 0,1 0-1,-1-1 1,0 1-1,0 0 1,0-1-1,0 0 1,0 0-1,0 0 0,0 0 1,0-1-1,0 1 1,0-1-1,-1 1 1,1-1-1,-1 0 1,1 0-1,2-3 0,-2 1 17,1 0-1,-1 0 1,-1-1 0,1 1-1,-1-1 1,1 1-1,-2-1 1,1 0-1,0 0 1,0-5-1,0 1 18,0 0 0,-1-1-1,-1 1 1,1 0-1,-2-1 1,1 1-1,-1 0 1,-1 0 0,1 0-1,-1 0 1,-6-15-1,5 18-25,0 0 0,-1 0 0,0 0-1,0 1 1,0-1 0,-1 1 0,0 0-1,-6-5 1,10 8-79,-1 1 0,1 0-1,-1 0 1,1 0 0,-1-1 0,0 2 0,1-1 0,-1 0-1,0 0 1,0 0 0,1 1 0,-1-1 0,0 1-1,0 0 1,0-1 0,0 1 0,0 0 0,0 0 0,0 0-1,0 1 1,0-1 0,1 0 0,-1 1 0,0-1 0,0 1-1,0-1 1,0 1 0,1 0 0,-1 0 0,0 0-1,1 0 1,-1 0 0,-2 3 0,1-2-60,1 1 1,-1-1-1,1 1 1,0 0-1,0 0 0,-4 6 1,2 2-407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17156,'14'-15'1202,"1"1"1,21-17 0,-29 26-855,1 0 0,-1 0-1,1 1 1,0 0 0,1 0 0,-1 1 0,14-4-1,-21 7-325,1-1 0,-1 1 0,0 0-1,1 0 1,-1-1 0,0 1 0,1 0-1,-1 0 1,0 0 0,1 0 0,-1 1-1,0-1 1,0 0 0,1 1 0,-1-1-1,0 1 1,0-1 0,1 1 0,-1-1-1,0 1 1,0 0 0,0-1 0,0 1 0,0 0-1,0 0 1,0 0 0,0 0 0,0 0-1,0 0 1,-1 0 0,1 0 0,0 1-1,-1-1 1,1 0 0,-1 0 0,1 0-1,-1 1 1,0-1 0,1 0 0,-1 1-1,0-1 1,0 2 0,1 8-26,-1-1 0,0 1 0,-1-1 0,-3 16 0,2-10 51,0-3-37,-4 60 11,6-66-20,0 1 0,0-1 0,1 1 0,0-1 1,1 1-1,-1-1 0,4 9 0,-4-14 2,-1-1-1,1 1 0,0 0 0,-1-1 1,1 1-1,0 0 0,0-1 0,0 1 1,0-1-1,0 0 0,1 1 0,-1-1 1,0 0-1,1 0 0,-1 0 0,1 1 1,-1-2-1,1 1 0,-1 0 0,1 0 1,0 0-1,0-1 0,-1 1 0,1-1 1,0 1-1,0-1 0,-1 0 0,1 0 1,0 0-1,0 0 0,0 0 0,-1 0 1,1 0-1,0-1 0,0 1 0,0 0 1,-1-1-1,1 0 0,0 1 0,-1-1 1,3-1-1,4-2 12,-1-1 1,1 0 0,-1-1 0,0 0-1,0 0 1,11-12 0,0-3 97,0-2 1,-1 0-1,-1-1 0,-1-1 1,-2 0-1,0-1 1,-2-1-1,9-29 1,-22 68-95,0 1-1,1-1 1,1 1 0,0-1 0,0 1-1,1-1 1,1 0 0,0 1 0,1-1-1,0 0 1,1 0 0,0-1 0,1 1-1,0-1 1,8 13 0,-11-20 6,1 0 0,0-1-1,0 1 1,0-1 0,0 0 0,1 0 0,-1 0 0,1 0-1,0 0 1,0-1 0,0 0 0,0 1 0,0-2 0,0 1-1,1 0 1,-1-1 0,1 0 0,-1 0 0,1 0 0,-1-1 0,5 1-1,-3-1 14,-1-1-1,0 0 0,0 0 1,0 0-1,0 0 0,0-1 1,0 0-1,-1 0 0,1 0 1,-1-1-1,1 1 0,-1-1 1,0 0-1,0 0 0,0-1 1,0 1-1,0-1 0,4-6 1,-4 3 38,1 0 1,-1 0-1,0-1 1,-1 1 0,0-1-1,0 0 1,-1 0-1,0 0 1,0 0-1,-1 0 1,0-1-1,-1 1 1,1 0 0,-1-1-1,-1 1 1,0 0-1,0 0 1,-3-11-1,3 14-77,-1 0 0,1-1 0,-1 1-1,0 0 1,0 0 0,-1 0 0,1 1-1,-1-1 1,0 0 0,0 1 0,-1 0 0,1 0-1,-1 0 1,0 0 0,0 0 0,0 1-1,-1 0 1,1 0 0,-1 0 0,0 0 0,0 1-1,0 0 1,0 0 0,0 0 0,0 1-1,-1-1 1,1 1 0,-9 0 0,13 0-68,0 1 0,0 0 1,0 0-1,0 0 0,0 0 1,0 0-1,0 0 0,0 0 1,0 0-1,0 0 0,0 0 1,0 1-1,0-1 0,0 0 1,0 1-1,1-1 0,-1 1 0,0-1 1,0 1-1,0-1 0,0 1 1,0 0-1,1-1 0,-1 1 1,0 0-1,1-1 0,-1 1 1,1 0-1,-1 0 0,0 0 1,1 0-1,0 0 0,-1 0 0,1 0 1,0 0-1,-1 0 0,1 1 1,0 0-57,0 0 0,1 0 0,-1 0 0,1-1 0,-1 1 0,1 0 0,-1 0 1,1-1-1,0 1 0,0 0 0,0-1 0,0 1 0,0 0 0,1-1 0,-1 0 0,0 1 1,1-1-1,-1 0 0,1 0 0,2 2 0,18 9-742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95 181 17812,'0'0'146,"0"-1"0,0 1 0,-1-1 0,1 1 0,0 0 0,-1-1 1,1 1-1,-1-1 0,1 1 0,-1 0 0,1-1 0,0 1 0,-1 0 0,1 0 0,-1-1 0,1 1 1,-1 0-1,0 0 0,1 0 0,-1 0 0,1 0 0,-1-1 0,1 1 0,-1 0 0,1 0 0,-1 0 1,1 1-1,-2-1 0,-14 10 1873,-10 25-1085,24-32-815,-4 7-57,0 0 0,1 0 0,1 0-1,-5 13 1,7-18-51,1 0 1,0 0-1,0-1 0,0 1 1,1 0-1,-1 0 0,1 0 0,0 0 1,0 0-1,1 0 0,2 9 0,-3-13-7,0 0-1,1 0 1,-1 0-1,1 0 0,-1 0 1,1 0-1,0-1 1,-1 1-1,1 0 0,0 0 1,0-1-1,-1 1 1,1 0-1,0-1 0,0 1 1,0-1-1,0 1 1,0-1-1,0 1 0,0-1 1,0 0-1,0 1 0,0-1 1,0 0-1,0 0 1,0 0-1,0 0 0,0 0 1,0 0-1,0 0 1,0 0-1,0 0 0,0 0 1,0-1-1,0 1 1,1-1-1,3 0-3,0-1-1,0 0 1,0-1 0,0 1 0,8-6-1,2-4-30,0-1-1,-1-1 1,14-17-1,19-18-47,-46 48 77,0 0 0,0 0 0,-1 0 0,1 0 0,1 1 0,-1-1 0,0 0 0,0 0 0,0 1 0,0-1 0,0 1 0,1-1 0,-1 1 0,0-1 0,0 1 0,1 0 0,-1 0 0,0-1 0,1 1 0,-1 0 0,0 0 0,3 1 0,-3-1 8,0 1-1,0 0 0,1 0 0,-1 0 0,0 0 1,0 0-1,0 0 0,0 1 0,0-1 1,0 0-1,0 1 0,-1-1 0,1 0 0,0 1 1,-1-1-1,1 1 0,-1-1 0,1 2 0,4 15 104,5 17 15,-9-33-70,0 0 0,0-1 0,-1 1 0,1 0 0,0 0-1,0-1 1,1 1 0,-1-1 0,0 1 0,0-1 0,1 0 0,-1 1-1,4 1 1,-4-3-27,-1 0 0,1 0 0,-1 0-1,1 0 1,0 0 0,-1 0 0,1 0-1,0 0 1,-1 0 0,1 0 0,-1 0-1,1 0 1,0-1 0,-1 1 0,1 0-1,-1 0 1,1-1 0,-1 1 0,1 0-1,-1-1 1,1 1 0,-1-1 0,1 1-1,-1-1 1,0 1 0,1-1 0,-1 1-1,0-1 1,1 1 0,-1-1 0,0 1-1,0-1 1,1 1 0,-1-1 0,0-1-1,9-23 469,-9 25-483,7-34 329,-2 0 0,3-59 0,-3 17-372,-5 75-19,0 0 0,0 0-1,0 1 1,0-1 0,1 0 0,-1 0-1,0 1 1,0-1 0,1 0 0,-1 1-1,0-1 1,1 0 0,-1 1 0,0-1-1,1 0 1,-1 1 0,1-1 0,-1 1 0,1-1-1,0 1 1,-1-1 0,1 1 0,-1-1-1,1 1 1,0 0 0,0-1 0,-1 1-1,1 0 1,0 0 0,-1-1 0,1 1-1,0 0 1,0 0 0,-1 0 0,1 0-1,0 0 1,0 0 0,-1 0 0,1 0-1,1 1 1,15-3-272,16-9-79,11-5-141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17500,'0'13'725,"-1"1"1,2-1-1,0 0 1,0 1 0,1-1-1,8 26 1,-9-35-638,0-1-1,1 1 1,-1 0 0,1-1 0,0 1 0,0-1-1,0 1 1,0-1 0,1 0 0,0 0 0,-1 0-1,1 0 1,0-1 0,0 1 0,0-1 0,1 0-1,-1 0 1,1 0 0,-1 0 0,1 0 0,-1-1 0,1 0-1,0 1 1,0-1 0,0-1 0,0 1 0,6 0-1,-2-1-32,0-1 0,0 0-1,1 0 1,-1 0-1,0-1 1,0-1 0,13-4-1,2-4 67,25-16 1,20-9 19,-60 33-123,-1 0-1,1 0 0,0 1 1,0 0-1,0 1 1,0 0-1,11-1 1,-16 2-7,-1 0 0,1 1 1,0-1-1,0 0 1,0 1-1,-1-1 0,1 1 1,0 0-1,-1 0 1,1 0-1,0 1 0,-1-1 1,1 0-1,-1 1 1,0 0-1,3 2 0,0 1 26,-1 0-1,0 0 0,0 1 0,-1-1 1,4 8-1,6 9 106,-12-21-117,0 0 0,0 1 0,0-1 0,0 0 0,0 0 0,0-1 0,0 1 0,0 0 0,1 0 0,-1-1 0,0 1 0,1 0 0,-1-1 0,0 1 0,1-1 0,-1 0 0,1 1 0,-1-1 0,1 0 0,-1 0 0,1 0 0,-1 0 0,0 0 0,1 0 0,-1-1 0,1 1 0,-1 0 0,1-1 0,-1 1 0,0-1 0,3-1 0,6-2 98,-1-1-1,1 0 0,11-9 1,-3 3-3,-15 9-182,0 0 0,1 0 0,0 1 1,-1 0-1,1-1 0,0 2 0,-1-1 0,1 0 1,0 1-1,0-1 0,7 1 0,-1 2-489,0 0-1,0 0 0,11 4 1,-10-3 267,7 2-312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15835,'-7'-8'1854,"4"9"-416,6 18 447,13 30-271,-16-49-1584,5 14 168,0 0 0,1-1 0,1 0 0,0 0 0,1-1 0,10 14 0,-16-24-183,0 1-1,-1-1 0,2 0 1,-1 0-1,0 0 0,0 0 1,1-1-1,-1 1 0,0-1 0,1 1 1,0-1-1,-1 0 0,1 0 1,0 0-1,0 0 0,0 0 1,-1-1-1,1 1 0,0-1 1,0 0-1,0 0 0,0 0 1,0 0-1,0 0 0,0-1 1,0 0-1,-1 1 0,1-1 1,0 0-1,0 0 0,-1 0 1,1-1-1,0 1 0,-1-1 1,0 1-1,1-1 0,3-3 1,0-1 4,1 0 1,-1-1 0,-1 0-1,1 0 1,-1 0-1,0-1 1,-1 0 0,0 0-1,0 0 1,4-12 0,-7 25 7,4 8-318,0-1 1,10 17-1,-10-25 158,0-3-55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18812,'2'5'692,"0"0"-1,0 1 0,0-1 1,-1 0-1,2 7 1,-3-7-454,1 0 0,1 0 0,-1 0 1,1 0-1,0 0 0,0-1 0,4 9 0,-5-13-226,-1 1-1,1 0 0,0-1 1,-1 1-1,1-1 1,0 1-1,-1-1 0,1 0 1,0 1-1,-1-1 1,1 0-1,0 1 0,0-1 1,-1 0-1,1 0 1,0 1-1,0-1 0,0 0 1,-1 0-1,1 0 1,1 0-1,0-1-1,1 1-1,-1-1 1,0 0-1,0 0 1,0 0 0,0 0-1,0 0 1,0 0 0,0-1-1,3-2 1,18-21 162,-20 21-122,0 1 1,0-1-1,0 0 0,1 1 1,-1 0-1,1-1 1,0 1-1,0 1 1,0-1-1,6-2 1,-10 5-41,1 0 1,0 0-1,-1 0 1,1 0 0,0 0-1,-1 1 1,1-1-1,-1 0 1,1 0 0,-1 1-1,1-1 1,0 0-1,-1 1 1,1-1 0,-1 1-1,1-1 1,-1 0-1,0 1 1,1-1 0,-1 1-1,1-1 1,-1 1-1,0 0 1,0-1 0,1 1-1,-1 0 1,9 20 113,-8-19-105,25 67-1359,-26-69 1323,0 0 1,0 1 0,0-1 0,1 0-1,-1 0 1,0 1 0,0-1-1,0 0 1,0 0 0,1 0 0,-1 1-1,0-1 1,0 0 0,0 0 0,1 0-1,-1 0 1,0 0 0,0 0-1,0 1 1,1-1 0,-1 0 0,0 0-1,0 0 1,1 0 0,-1 0-1,0 0 1,0 0 0,1 0 0,-1 0-1,0 0 1,0 0 0,1 0-1,-1 0 1,0 0 0,0 0 0,1-1-1,-1 1 4,9-3-373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76 18660,'1'-3'197,"0"1"-1,0-1 1,0 0-1,0 0 1,-1 0 0,1 1-1,-1-1 1,0 0-1,0 0 1,0 0 0,0 0-1,0 0 1,0 0-1,-1 0 1,-1-3 0,1 4-97,1 0 1,-2 1-1,1-1 1,0 0-1,0 1 1,0-1 0,-1 1-1,1-1 1,-1 1-1,1 0 1,-1 0-1,1-1 1,-1 1 0,0 0-1,0 1 1,0-1-1,1 0 1,-1 0-1,0 1 1,0-1 0,0 1-1,0 0 1,0-1-1,-3 1 1,-2 0 52,1 0 1,-1 1-1,0 0 0,0 0 1,0 0-1,0 1 1,1 0-1,-1 0 0,1 1 1,0-1-1,-1 2 1,1-1-1,0 1 0,1-1 1,-8 8-1,-4 3-106,0 2 0,1 0 0,-19 25 0,16-16-73,1-1 1,1 2 0,2 0-1,0 1 1,2 1 0,1 0-1,-11 39 1,22-62-6,-1-1 1,1 1-1,1-1 0,-1 1 1,1-1-1,0 1 1,0-1-1,0 1 0,1 4 1,0-7 7,0-1 0,-1 1 1,1 0-1,0-1 0,0 1 1,0 0-1,0-1 0,0 1 0,0-1 1,1 0-1,-1 1 0,0-1 1,1 0-1,-1 0 0,1 0 1,-1 0-1,1 0 0,0 0 1,-1 0-1,1-1 0,0 1 1,0-1-1,-1 1 0,3 0 1,101 19-683,-76-16 627,1 1 0,-1 2 0,-1 1 0,46 18 0,-69-23 120,-1-1 0,1 0 0,-1 1 0,0 0 0,0 0 1,0 0-1,5 6 0,-8-8-20,0 0 1,-1 0-1,1 0 1,0 0-1,-1 0 1,1 0-1,-1 1 1,1-1-1,-1 0 1,1 0-1,-1 0 1,0 1-1,0-1 1,0 0-1,0 0 1,0 0-1,0 1 1,0-1-1,0 0 1,0 0-1,0 1 1,-1-1-1,1 0 1,0 0-1,-1 0 1,1 1-1,-1-1 1,0 0-1,1 0 0,-1 0 1,0 0-1,1 0 1,-1 0-1,-1 1 1,-7 6 49,-1-1 0,1 0-1,-1 0 1,-1 0 0,1-1 0,-1-1 0,0 0 0,0-1-1,-1 0 1,1 0 0,-1-1 0,0-1 0,0 0 0,-17 1-1,28-3-128,0 0 0,0 0-1,-1 0 1,1 0-1,0-1 1,0 1 0,-1 0-1,1 0 1,0-1-1,0 1 1,0-1 0,0 1-1,-1-1 1,1 0-1,-2-1 1,3 2 8,0-1 0,-1 1-1,1-1 1,-1 1 0,1-1 0,0 0 0,-1 1-1,1-1 1,0 0 0,0 1 0,0-1 0,0 0-1,-1 1 1,1-1 0,0 0 0,0 0 0,0 1-1,0-1 1,0 0 0,1-1 0,0-1-51,0-1 0,1 1-1,-1-1 1,1 1 0,0 0 0,0 0 0,0 0 0,0 0 0,4-4 0,20-20-599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41 256 18396,'-4'22'1760,"-12"36"-1,11-40-1142,0 0 0,-5 35 0,10-51-607,-1 0 0,1 0-1,0 0 1,0-1 0,0 1 0,0 0-1,1 0 1,-1 0 0,1 0-1,-1 0 1,1 0 0,-1 0-1,1-1 1,0 1 0,1 2-1,-1-3-10,-1-1-1,1 1 0,0 0 1,-1-1-1,1 1 1,0-1-1,0 0 0,0 1 1,-1-1-1,1 1 0,0-1 1,0 0-1,0 0 0,0 0 1,0 1-1,-1-1 1,1 0-1,0 0 0,0 0 1,0 0-1,0-1 0,0 1 1,1 0-1,2-2-24,1 1 1,-1-1-1,0 0 0,1 0 1,-1-1-1,0 1 0,0-1 1,-1 0-1,1 0 0,5-5 1,5-8-62,-11 11 58,1 0 0,1 0 1,-1 1-1,0 0 0,1-1 0,0 2 0,0-1 1,0 0-1,7-2 0,-11 6 23,0 0 1,0-1-1,0 1 0,0 0 0,-1 0 1,1 0-1,0 1 0,0-1 1,0 0-1,0 0 0,0 0 0,0 1 1,0-1-1,0 0 0,0 1 1,0-1-1,0 1 0,-1-1 0,1 1 1,0-1-1,0 1 0,-1 0 1,1-1-1,0 1 0,-1 0 0,1 0 1,-1 0-1,1-1 0,-1 1 1,1 0-1,-1 0 0,1 0 0,-1 0 1,0 0-1,1 1 0,8 38-16,-9-39 23,5 52 383,-2 0 0,-7 92 0,-27 105 733,29-235-1077,-5 26 19,6-39-54,1 0 0,-1 1-1,0-1 1,0 0 0,0 0 0,0 0 0,0 0 0,0 0 0,0 0 0,-1 0 0,1 0 0,-1-1 0,-2 3 0,4-3-4,-1-1 0,1 0 0,-1 0 0,1 1 0,-1-1 0,1 0 0,-1 0 0,0 1 0,1-1 0,-1 0 0,1 0 0,-1 0 0,1 0 0,-1 0 0,0 0 0,1 0 0,-1 0 0,1 0 0,-1 0 0,1 0 0,-1 0 0,0 0 1,1-1-1,-1 1 0,1 0 0,-2-1 0,-10-13-5,9 7-14,0 1 0,0 0 1,-3-14-1,2-4-81,0 1 0,2-1-1,1 1 1,0-1 0,2 0 0,1 0 0,1 1-1,1-1 1,1 1 0,0 0 0,2 0-1,1 1 1,14-29 0,-13 34 21,0 0 0,2 1 0,0-1 0,0 2 0,2 0 0,0 0 0,19-16 0,-20 21 59,0 1 0,0 1 0,1 0 0,0 1 0,0 0 0,0 0 0,1 2 0,0 0 0,1 0 0,16-2 0,-26 6 21,-1 0 0,0 1 0,1-1 0,-1 1-1,1 0 1,-1 0 0,1 1 0,-1-1 0,1 1-1,-1 0 1,0 0 0,0 0 0,1 1 0,4 2 0,-6-2 37,0 0 0,0 0 1,-1 1-1,1-1 0,-1 1 0,1-1 1,-1 1-1,0 0 0,0 0 1,0 0-1,0 0 0,-1 1 1,1-1-1,-1 0 0,0 1 1,0-1-1,1 5 0,-2-8-23,0 1 1,0-1-1,0 1 0,0-1 0,0 0 1,0 1-1,0-1 0,0 0 1,0 1-1,0-1 0,0 0 0,0 1 1,0-1-1,1 0 0,-1 1 1,0-1-1,0 0 0,0 1 0,1-1 1,-1 0-1,0 1 0,0-1 0,1 0 1,-1 0-1,0 1 0,0-1 1,1 0-1,-1 0 0,0 0 0,1 0 1,-1 1-1,0-1 0,1 0 0,-1 0 1,1 0-1,-1 0 0,0 0 1,1 0-1,-1 0 0,0 0 0,1 0 1,-1 0-1,0 0 0,1 0 0,15-16 299,8-28-67,-13 19-68,0 0 1,-2-1-1,-1 0 1,-2 0-1,0-1 0,-2 0 1,2-33-1,-5 50 108,2 17-210,5 16-83,-6-19 1,1 0 0,0 0 0,0 0-1,0 0 1,0-1 0,1 0-1,-1 0 1,1 0 0,0 0-1,0 0 1,0-1 0,0 0-1,0 1 1,1-2 0,-1 1-1,1 0 1,-1-1 0,1 0 0,-1 0-1,1 0 1,0-1 0,0 1-1,-1-1 1,1 0 0,0-1-1,-1 1 1,1-1 0,0 0-1,-1 0 1,1 0 0,-1-1 0,1 0-1,-1 0 1,0 0 0,1 0-1,-1 0 1,0-1 0,5-4-1,13-13 0,-1 0 0,0-1 0,-2-1 0,0-1 0,23-38 0,-22 31-31,-8 18-14,-12 12 49,1 0-1,-1 1 0,0-1 0,0 0 1,0 0-1,1 0 0,-1 0 0,0 0 1,0 0-1,0 1 0,0-1 0,1 0 1,-1 0-1,0 0 0,0 1 0,0-1 1,0 0-1,0 0 0,0 0 0,0 1 1,0-1-1,1 0 0,-1 0 0,0 0 1,0 1-1,0-1 0,0 0 0,0 0 1,0 1-1,0-1 0,0 0 0,0 0 1,0 1-1,-1-1 0,1 0 0,-6 36-78,5-31 82,1-3 8,-14 59-101,3 0 0,-5 102 0,19-142 199,1-38-122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14427,'9'11'888,"2"1"-888,-1 4-40,4-1 728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1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57 21189,'-15'12'664,"0"0"0,1 1 0,0 1 0,1 0 0,-13 20 0,21-28-577,1 0 0,0 0 0,0 1 0,1 0 0,0-1 0,0 1 0,1 0 0,0 1 0,0-1 0,0 0-1,1 0 1,0 1 0,1-1 0,-1 1 0,1-1 0,2 10 0,-2-15-84,0-1 0,1 1 1,-1 0-1,1-1 0,-1 1 0,1 0 0,0-1 0,0 1 0,0-1 1,0 1-1,0-1 0,0 0 0,0 1 0,0-1 0,0 0 1,1 0-1,-1 0 0,0 0 0,1 0 0,-1 0 0,1 0 1,-1 0-1,1 0 0,-1-1 0,1 1 0,0-1 0,-1 1 1,1-1-1,0 0 0,0 1 0,-1-1 0,1 0 0,0 0 0,-1 0 1,1-1-1,0 1 0,0 0 0,2-1 0,2-1-24,1 0 0,0 0 0,0 0 0,-1-1 1,1 0-1,-1-1 0,0 1 0,9-7 0,-2-2-8,0 0 0,-1 0 0,0-1 0,-1 0 0,16-26-1,38-80 349,-31 54 516,-33 99 250,-9 119-462,8-131-1548,1 1 1,1-1-1,1 0 1,11 39 0,-5-42 173,0-16-256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4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487 173 10618,'-7'-3'234,"0"1"0,0 0 0,-1 0-1,1 1 1,-1 0 0,1 0 0,-1 1-1,1 0 1,-1 0 0,1 0 0,-1 1-1,1 1 1,-1-1 0,1 1 0,0 0-1,-14 7 1,-4 3 78,1 1-1,1 0 1,-29 24-1,32-23-156,0 2 1,1 0-1,2 2 1,-1 0-1,2 1 0,0 0 1,-15 26-1,21-27-83,1-1 0,0 2 0,2-1 0,0 1 0,1 0 0,1 0 0,0 1 0,2 0 0,-2 29 0,5-14-31,1 0-1,2 0 0,1 0 1,2 0-1,19 62 1,-8-49-31,1 0 1,2-1 0,39 63 0,-42-83 91,1-2 1,1 0 0,1-1 0,1-1-1,1 0 1,46 34 0,-34-33 3,1-1 1,1-2 0,1-2-1,66 26 1,-46-26-64,1-3 1,0-2-1,2-3 0,-1-2 1,1-3-1,0-2 0,77-6 1,-52-8 1,1-3 0,118-36 0,0 1 10,-192 46-53,38-8 8,76-25 0,-112 30-2,0 0 1,0-2 0,-1 1 0,0-2 0,0 0 0,-1 0 0,0-1-1,0-1 1,-1 0 0,10-11 0,-9 7 23,-1 0 0,-1 0 0,0-1 0,0-1 1,-2 1-1,0-2 0,-1 1 0,-1-1 0,0 0 0,-1 0 0,-1 0 1,0-1-1,-2 1 0,0-1 0,-1 0 0,0 0 0,-2 0 0,0 0 0,-1 0 1,-6-21-1,-5-16 240,-3 0 0,-2 1-1,-36-73 1,43 104-205,-2 1-1,-1 0 1,-1 0-1,-1 1 1,0 1-1,-2 1 1,0 0-1,-1 1 1,-38-26-1,-25-6 32,-92-40 0,80 44-71,57 27-22,-179-87 18,151 77-51,-94-27 1,137 50-92,0 1 1,0 1-1,-42-2 0,51 6-11,-1 0-1,1 1 1,0 0-1,0 2 1,0-1-1,0 1 1,-24 10-1,32-11 122,0 1-59,0-1 0,0 0 0,0 0 1,0-1-1,-11 2 0,-1-2-267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13691,'4'-2'696,"-4"-1"-688,0 2 0,-1-1 136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2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30 104 11298,'-4'2'440,"1"-1"-242,1 0 1,-1 0-1,0 0 0,1 0 0,-1 1 0,0-1 0,1 1 0,-3 2 1,7-2-34,0 1 1,-1-1-1,1 0 1,0 1-1,0-1 1,0 0-1,1 0 1,-1 0 0,0-1-1,5 3 1,-2 0 22,5 3-69,0-1-1,1-1 1,0 1-1,0-2 0,0 0 1,0 0-1,1-1 1,0 0-1,-1-1 0,25 2 1,10-3 136,68-5 0,-111 3-243,328-38 697,-170 16-533,841-68 122,72 52-237,-1 49-49,-592 11-21,919 19 35,-97-72 38,-1129 23-181,-173 8-450,-4 0 353,-8-4 205,8 4-93,-7-3-90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1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423 182 12163,'-15'7'218,"1"1"1,0 1-1,1 0 1,0 1-1,1 0 1,0 0-1,0 2 1,1-1-1,1 2 1,0-1-1,0 1 1,-10 20-1,-16 29-40,2 2 0,3 1 0,3 2 0,3 0 0,-25 105-1,32-85-21,3 2-1,4-1 1,5 2-1,4 91 1,7-98 91,30 155 0,43 76 179,-6-65-251,-50-187-99,57 114 1,-67-155-44,2 0 1,0-1 0,1-1-1,1 0 1,0-1 0,2 0-1,0-2 1,1 0-1,33 21 1,-15-15 65,1-2-1,0-1 1,2-3 0,69 20-1,-28-15 175,137 16 0,88-10 176,-161-16-350,238 2-4,-320-15-84,0-4 0,-1-2 0,0-3 0,66-20-1,-69 10 97,-2-2 1,0-2-1,-2-3 0,-1-2 0,-1-2 0,-2-3 1,-1-2-1,-2-2 0,-2-2 0,73-84 0,-86 82-67,-2-1 0,-2-1-1,-2-2 1,-2-1 0,-2 0-1,-3-2 1,-1-1 0,-3 0-1,12-62 1,-12 23-29,-4-1 0,-4 0-1,-3-1 1,-12-141 0,1 167 6,-2 0 0,-3 1 0,-3 0 1,-33-92-1,36 126 3,-2 1 0,-2 0 0,0 1 0,-2 1 0,-1 0 0,-1 1 0,-1 1 0,-2 1 1,0 1-1,-51-41 0,21 28 46,-83-44 1,-65-19 18,140 71-63,-236-107 56,208 101-75,-134-35 0,160 57-12,0 3 0,-1 2 0,0 3 0,0 3 0,-74 6 0,16 9-249,-205 48 0,264-46-216,0 3-1,-74 34 0,104-37 234,0 1-1,1 2 0,0 1 1,2 1-1,-42 38 0,11 4-347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0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21824 772 12779,'-48'-12'986,"1"-1"0,-73-31 0,37 15-738,-152-30 0,168 44-272,-226-44-55,-52-13-177,128 21-113,-353-36-1,30 65 317,-2 25 87,238 0-17,-243 1 95,-1146 1-64,3-31-147,1200 10 22,-863-16 11,-208 43 100,649-2 92,-1497-36 18,2396 27-143,-2296-102 24,256-14 141,1055 92-232,3 80-301,870-39 338,-221 57 0,281-54 58,0 3 0,1 2 1,2 4-1,-116 70 0,143-74 7,1 2 1,0 2-1,3 0 1,0 3-1,-42 54 1,43-44-37,2 1 0,1 2 1,3 0-1,-27 69 0,30-52-16,3 2-1,3 0 1,3 0-1,3 1 1,-2 82-1,10-116 18,1-1-1,2 0 1,10 60-1,-8-71 0,1-1 0,1 0-1,1-1 1,0 0-1,2 0 1,0 0-1,18 25 1,-7-16 0,2-1-1,1-1 1,1-1-1,1 0 1,1-2-1,1-2 1,1 0-1,0-1 1,44 19 0,-6-9-1,0-3 0,2-3 1,96 18-1,-37-17-17,157 8-1,134-17-28,230-36-13,0-34 52,-207 16 7,1476-58-14,514 57 46,-2421 41-32,1369-4 110,-1-22 18,1698 34-98,-1424 26 151,-418-49 287,-2-48-497,18 1-18,-505 63 43,-246 0 104,-61-17 89,-311 3-141,177-42-1,-286 51-43,0-1 0,0-1-1,-1-1 1,0 0 0,0-2-1,20-12 1,-28 14-4,0 1-1,0-2 1,-1 1 0,0-1-1,-1 0 1,1-1 0,-2 1-1,1-1 1,-1-1 0,-1 1-1,9-19 1,-9 14 2,2 2 0,0-1 0,0 1 0,1-1 0,1 2 0,0 0-1,0 0 1,1 0 0,1 1 0,0 1 0,0 0 0,1 0 0,17-9 0,13-4 8,2 2 1,78-25-1,-23 9-3,-47 16-7,142-64 3,-185 80 19,-1-1 0,0 0 1,-1 0-1,1-1 0,-1 0 1,0 0-1,-1 0 0,8-9 0,-12 12-10,0-1-1,0 1 0,0 0 0,0-1 0,-1 1 0,1-1 0,-1 1 1,0-1-1,0 0 0,0 0 0,0 0 0,-1 1 0,0-1 0,0 0 1,0 0-1,0 0 0,0 0 0,-1 1 0,0-1 0,0 0 0,-2-7 1,-3-2 9,-1-1 1,0 1 0,-1 0-1,0 1 1,-1 0 0,0 0-1,-1 1 1,-13-13-1,4 7 30,0 1-1,-1 1 0,0 1 0,-27-13 1,20 13-25,-1 2 0,-1 1-1,0 1 1,-48-9 0,18 8 362,-82-2-1,139 13-343,-3 0-13,0 0-1,0 0 1,0-1-1,0 1 1,0-1-1,0 0 1,0-1-1,0 1 1,0-1 0,1 0-1,-7-4 1,8 4-5,1-1 0,-1 0 1,1 1-1,0-1 0,0 0 1,-2-4-1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11082,'-17'-4'5093,"22"10"-2378,30 11-2043,-11-11-621,0-1 0,0-1 1,1-1-1,0-1 1,38-2-1,127-19 318,-136 12-293,111-18 49,67-6 92,-183 27-141,0 2 0,88 9 1,38 27 44,-125-21-101,0-3 0,83 7 0,124-26 31,-1-21 16,182-10 25,-84 43-49,7 0-21,-194-3-15,-1 7 1,241 42 0,-399-47-78,0-1 105,-1 0 0,1 1 0,13 5 0,-20-6-75,1-1 1,-1 1-1,0 0 1,0-1 0,1 1-1,-1 0 1,0 0-1,0 0 1,0 0-1,0 0 1,0 0 0,0 0-1,0 0 1,0 1-1,0-1 1,0 0-1,-1 0 1,1 1 0,-1-1-1,1 0 1,-1 1-1,1-1 1,-1 1 0,0-1-1,1 3 1,5-23-1047,-3 1 718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3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14915,'40'19'938,"-12"-5"-641,51 18-1,-7-14-367,129 15 0,-8-2 212,-66-6 245,0-6 0,248 5-1,-231-26-247,95 1-32,-178 4-47,116 21 0,-78-2 20,18 4 32,146 13 0,-151-31-98,498 55 160,-473-44-136,1-6-1,265-10 1,329-84 283,-686 74-302,323-51 62,240-27 156,-449 71-112,783-40 132,-539 42-185,-288 6 49,-71 6 313,-50-1-797,0 0 0,-1-1-1,1 1 1,-9-5 0,-11-4 89,-25-4-300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14211,'-4'5'1672,"1"-1"-767,1-4-337,5 0 1208,8 0-568,7 0-183,4 0-137,10 0-296,1 0-136,10 0-264,3-1-224,2-2-648,-4-2-368,-3-4 824,1-6-168,-6-5-169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17820,'35'-15'1426,"97"-36"1646,-109 44-2756,1 0-1,-1 2 0,44-4 1,-62 8-301,0 1 1,0 0 0,0 0-1,1 1 1,-1 0 0,0-1-1,-1 2 1,9 1 0,-11-2-15,-1 0 1,1 0 0,0 0-1,0 0 1,-1 0-1,1 1 1,-1-1 0,1 0-1,-1 1 1,0-1 0,1 1-1,-1 0 1,0-1-1,0 1 1,0 0 0,0 0-1,0-1 1,-1 1 0,1 0-1,0 0 1,-1 0-1,1 0 1,-1 3 0,0 2 8,0 0-1,0 0 1,-1 0 0,0 0 0,0-1 0,0 1 0,-1 0-1,0-1 1,-1 1 0,-4 8 0,-6 10 89,-19 28 0,15-27-40,3-4 18,-32 59 205,42-74-253,1 1 0,0 0 1,0 0-1,1 0 0,0 0 1,0 1-1,1-1 1,-1 13-1,2-19-50,0 0 0,1 1 0,-1-1 0,0 0 0,1 0 0,-1 0-1,1 0 1,0 0 0,0 0 0,0 0 0,0 0 0,0-1 0,0 1 0,0 0 0,1 0 0,-1-1 0,0 1 0,1-1 0,0 1 0,-1-1 0,1 0-1,0 0 1,-1 0 0,1 0 0,0 0 0,0 0 0,0 0 0,0 0 0,0-1 0,0 1 0,0-1 0,4 1 0,4 0-342,0 0 1,0-1-1,0 0 1,0-1-1,15-3 1,-6 0 77,1-1 1,-1-1-1,26-11 0,11-9-458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17212,'8'-2'1680,"10"-1"-960,2 0-304,11 0 713,1-2-257,6-1-528,2 0-312,4-3-808,1 0 1472,-7-2-848,-1 2-80,-10 0-136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100 101 19740,'-33'53'2606,"24"-41"-2219,1 0-1,-12 23 0,17-27-279,-2 3 35,0 0 1,0 1-1,-4 24 0,8-34-139,1 0 0,-1 0-1,1 0 1,0 0 0,0 0 0,0 1 0,0-1-1,0 0 1,0 0 0,1 0 0,-1 0 0,1 0-1,-1 0 1,1 0 0,0 0 0,0 0 0,0 0-1,0 0 1,0 0 0,0 0 0,0-1 0,1 1-1,-1-1 1,1 1 0,-1-1 0,1 1 0,0-1-1,-1 0 1,1 1 0,2 0 0,4 1-29,0-1 0,0 1-1,0-1 1,0 0 0,0-1 0,1 0 0,-1 0 0,10-1 0,71-8-164,-54 3 113,-16 3 39,52-4-100,-66 6 132,0 0-1,1 0 0,-1 1 0,0 0 0,0 0 1,0 0-1,-1 0 0,1 1 0,0 0 1,0 0-1,4 2 0,-7-2 12,-1-1 1,1 1-1,0-1 0,-1 1 0,1 0 1,-1 0-1,0 0 0,0 0 1,1 0-1,-1 0 0,0 0 0,-1 0 1,1 0-1,0 0 0,-1 1 0,1-1 1,-1 0-1,0 0 0,1 1 1,-1-1-1,0 0 0,-1 1 0,1-1 1,0 0-1,-1 0 0,1 1 0,-1-1 1,1 0-1,-1 0 0,-2 4 1,-1 4 61,-1 0 0,0 0 0,-1-1 1,-12 17-1,7-13 42,-1 1 0,1-2-1,-2 0 1,0 0 0,0-1 0,-16 9-1,24-17-149,0 1-1,0-2 0,0 1 1,-1 0-1,1-1 0,-1 0 1,1-1-1,-1 1 0,0-1 0,0 0 1,0 0-1,0-1 0,0 0 1,0 0-1,1 0 0,-1-1 1,0 0-1,0 0 0,0 0 0,1-1 1,-7-2-1,4 0-10,0-1 1,0 0-1,0 0 0,0-1 1,1 0-1,0 0 0,0-1 0,-10-13 1,-17-27-300</inkml:trace>
  <inkml:trace contextRef="#ctx0" brushRef="#br0" timeOffset="1">230 0 17756,'17'17'1760,"5"-3"-1112,-1-8-288,7-1 801,1 2-673,1-8-120,-1-10 0,-3-16-296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18804,'6'2'390,"-1"0"-1,0 1 1,0 0-1,0 0 1,0 0 0,0 1-1,-1-1 1,0 1-1,1 0 1,-1 0 0,5 8-1,8 6 397,-12-13-705,0 0 0,1-1 1,-1 0-1,1 0 0,0-1 0,0 0 0,0 0 0,0 0 0,0-1 0,1 1 0,-1-2 1,12 3-1,-10-3-68,1-1 0,0 0 0,0 0 1,0-1-1,0 0 0,0 0 0,0-1 1,-1 0-1,11-5 0,-3 1-17,-1-2 0,0 0 0,0 0 0,-1-1 0,0-1 0,21-20 0,66-75-368,-100 104 361,-1 15-153,-24 84 229,-24 116 490,40-166-326,2 0 1,0 73 0,6-112-265,2 34 93,-2-41-143,0 0 1,0 1-1,0-1 0,1 0 1,-1 0-1,1 0 0,0 0 0,-1 0 1,1 0-1,0 0 0,0 0 1,0 0-1,1 0 0,1 2 1,-2-4 15,-1 0 0,0 0 0,0 0 0,1 0 1,-1 0-1,0-1 0,0 1 0,1 0 0,-1 0 0,0 0 1,0 0-1,1-1 0,-1 1 0,0 0 0,0 0 0,0 0 1,1-1-1,-1 1 0,0 0 0,0 0 0,0-1 0,0 1 1,0 0-1,0-1 0,0 1 0,0 0 0,1 0 1,-1-1-1,0 1 0,0 0 0,0-1 0,0 1 0,0 0 1,-1 0-1,1-1 0,1-16-429,-9-15-223,-9-5-237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92 17700,'-2'21'943,"-1"-1"1,-6 22-1,5-30-598,1 0-1,1 0 1,0 0-1,1 1 1,0-1-1,0 0 0,2 1 1,2 22-1,-2-33-310,-1 0 1,1 0-1,-1 0 0,1 0 0,0 0 0,0 0 0,0 0 0,0 0 0,0 0 0,0-1 1,0 1-1,1 0 0,-1-1 0,1 1 0,-1-1 0,1 0 0,-1 1 0,1-1 0,3 2 1,-2-2-3,0 0 1,-1-1 0,1 1 0,0-1 0,0 1 0,0-1 0,-1 0 0,1 0 0,0 0 0,0 0 0,0-1 0,5-1 0,3-1 37,0-1 1,-1-1 0,1 0 0,-1 0 0,19-14-1,3-4 69,44-43-1,-62 52-123,-1 0 0,0-1-1,-1 0 1,-1-1 0,11-19 0,-20 32-15,-1 0 1,1 0 0,-1 0-1,1 0 1,-1 0-1,0 0 1,-1-1 0,1 1-1,0 0 1,-1-1-1,0 1 1,1 0 0,-1-1-1,-1 1 1,1-1-1,0 1 1,-2-6 0,0 7 0,1-1 0,-1 1 0,0-1 0,0 1 0,1 0 0,-1 0 1,0 0-1,-1 0 0,1 0 0,0 0 0,-1 1 0,1-1 0,-1 1 1,1 0-1,-1 0 0,0 0 0,1 0 0,-1 0 0,0 0 1,0 1-1,-3-1 0,-11-2 9,-1 1-1,0 1 1,0 0 0,0 2-1,0 0 1,0 1 0,1 1 0,-1 0-1,1 1 1,-19 8 0,24-9-35,1 2 0,0-1 0,0 1 0,1 1 0,0 0 1,0 1-1,0 0 0,1 0 0,0 1 0,0 0 0,1 1 0,0-1 0,0 2 0,1-1 1,0 1-1,-5 12 0,9-16-19,0 0-1,1 1 1,0-1 0,0 1 0,1 0 0,0 0 0,0-1 0,0 1-1,1 0 1,0 0 0,1 0 0,-1-1 0,1 1 0,1 0-1,-1 0 1,1-1 0,0 1 0,5 10 0,-4-14 10,-1 1 0,1-1 0,0 0-1,0-1 1,0 1 0,6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43 11995,'-4'-1'12896,"5"-7"-14455,-1 7 1630,0 0 28,0 0 1,0 0-1,1 0 1,-1 1-1,0-1 0,0 0 1,0 0-1,0 0 1,0 0-1,-1 0 1,1 0-1,0 0 1,0 0-1,-1 0 0,1 0 1,-1-1-1,1 3-77,-1-1-1,1 1 0,-1-1 1,1 1-1,-1-1 0,1 1 1,-1-1-1,0 1 0,1-1 1,-1 1-1,0-1 0,1 0 1,-1 0-1,0 1 0,1-1 1,-1 0-1,0 0 0,1 0 1,-1 1-1,0-1 0,0 0 1,1 0-1,-2 0 0,-42 9 212,28 8 24,16-17-251,0 0 0,0 0 1,0 0-1,0 1 0,0-1 1,-1 0-1,1 0 0,0 0 0,0 0 1,0 0-1,0 0 0,-1 0 0,1 0 1,0 0-1,0 0 0,0 0 1,-1 1-1,1-1 0,0 0 0,0 0 1,0 0-1,-1 0 0,1-1 0,0 1 1,0 0-1,0 0 0,-1 0 1,1 0-1,0 0 0,0 0 0,0 0 1,-1 0-1,1 0 0,0 0 0,0 0 1,0-1-1,0 1 0,0 0 0,-1 0 1,1 0-1,0 0 0,0 0 1,0-1-1,0 1 0,0 0 0,0 0 1,-1-1 7,1 1-6,0 1-5,0 0 9,0-2-21,0 1 13,-1 0 0,1-1 0,0 1 0,0 0 0,0 0 0,-1-1 0,1 1 0,0 0 0,-1 0 0,1 0 0,0 0 0,0-1 0,-1 1 0,1 0 0,0 0 0,-1 0 0,1 0 0,0 0 1,-1 0-1,1 0 0,0 0 0,-1 0 0,1 0 0,0 0 0,-1 0 0,1 0 0,0 0 0,-1 0 0,1 0 0,0 0 0,-1 0 0,0 1 0,-11 2 41,9-1-43,1 0 1,-1 0-1,1 0 0,0 1 0,-1-1 0,1 1 0,0-1 0,0 1 1,1 0-1,-1 0 0,-2 5 0,-12 36 14,14-38-22,0 0 0,1 0 1,0 0-1,0 0 0,0 0 1,1 10-1,0-15 5,0 1-1,1-1 0,-1 1 1,0-1-1,0 1 1,1-1-1,-1 1 1,1-1-1,0 0 1,-1 1-1,1-1 1,0 0-1,0 0 1,-1 0-1,1 1 1,0-1-1,0 0 1,0 0-1,1 0 1,-1 0-1,0-1 1,0 1-1,0 0 1,1 0-1,-1-1 1,0 1-1,1-1 1,-1 1-1,1-1 1,-1 1-1,0-1 1,4 0-1,-2 0-3,1 0 0,0 0 0,0 0 0,-1-1 1,1 0-1,0 0 0,-1 0 0,1 0 0,-1 0 0,1-1 0,-1 0 0,0 0 0,0 1 0,0-2 0,0 1 0,0 0 0,5-5 0,4-5-7,-1-1 0,15-22 0,-22 29 12,11-15-13,-2-2-1,12-27 1,-12 23-27,-16 39 11,1 0 0,-3 25 0,2-8 20,2-22 6,-1 5 6,0 0-1,1 0 0,0 0 1,1 0-1,0 0 0,1 1 1,3 15-1,-4-27-23,0-1 0,1 1 0,-1 0 0,0 0 0,1 0 0,-1 0 0,0-1 0,1 1-1,-1 0 1,1 0 0,-1-1 0,1 1 0,0 0 0,-1-1 0,1 1 0,0-1 0,-1 1 0,1 0 0,0-1 0,0 0 0,0 1 0,-1-1 0,1 1 0,0-1 0,0 0 0,0 0 0,0 0-1,-1 1 1,1-1 0,0 0 0,0 0 0,0 0 0,0 0 0,0 0 0,0 0 0,0-1 0,-1 1 0,2 0 0,1-1-44,-1 0 0,1-1-1,-1 1 1,0 0 0,1-1 0,-1 1 0,0-1-1,0 0 1,0 0 0,0 0 0,0 0 0,1-2 0,15-30-195,-1-7-110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28 176 14643,'0'0'75,"0"0"0,0 0 0,-1 0 0,1 1 1,0-1-1,0 0 0,0 0 0,-1 0 0,1 1 0,0-1 0,0 0 0,0 0 0,0 1 0,0-1 0,0 0 0,-1 1 1,1-1-1,0 0 0,0 0 0,0 1 0,0-1 0,0 0 0,0 1 0,0-1 0,0 0 0,0 0 0,0 1 0,0-1 1,1 0-1,-1 1 0,0-1 0,0 0 0,0 0 0,0 1 0,0-1 0,0 0 0,1 0 0,-1 1 0,0-1 0,0 0 1,0 0-1,1 0 0,-1 1 0,0-1 0,0 0 0,1 0 0,13 9 2608,-10-8-2483,1-1 0,-1 0-1,1 0 1,-1-1 0,1 1 0,-1-1-1,1 0 1,-1 0 0,0-1 0,1 1 0,-1-1-1,0 0 1,0 0 0,0 0 0,-1-1-1,6-3 1,0-1-87,1-1 0,-1 0 0,-1-1 0,15-18 0,-18 20-66,0-1 0,-1 0 0,0 0 0,-1 0 0,0 0 0,3-9 0,-6 14-33,1 1 1,-1 0-1,1-1 0,-1 1 0,0 0 0,0-1 1,0 1-1,0 0 0,-1-1 0,1 1 1,-1-1-1,0-2 0,0 4-7,1 0 0,-1 0 0,0 0 0,0 0 1,1 0-1,-1 0 0,0 0 0,0 1 0,0-1 0,0 0 0,0 0 0,0 1 0,0-1 1,0 1-1,0-1 0,0 1 0,-1-1 0,1 1 0,0 0 0,0-1 0,0 1 0,-1 0 0,1 0 1,0 0-1,-2 0 0,-2 0 6,0 1 0,-1 0 1,1 0-1,0 1 0,0-1 0,0 1 1,0 0-1,0 0 0,1 1 1,-1 0-1,1-1 0,-1 1 0,1 1 1,0-1-1,0 1 0,0 0 0,-3 4 1,-5 6 1,1 0 0,1 0 0,-16 30 0,19-32-9,2 1 1,0 0 0,0 0 0,1 0-1,-2 14 1,5-23-10,1 1-1,-1-1 1,1 1 0,0-1 0,0 1-1,1-1 1,-1 1 0,3 7-1,-2-10-7,0 0 0,0 0 0,0 0 0,0 0-1,0 0 1,0 0 0,0-1 0,1 1-1,-1 0 1,1-1 0,-1 1 0,1-1 0,0 1-1,-1-1 1,1 0 0,0 0 0,0 0 0,0 0-1,2 1 1,3 0-200,0-1-1,1 0 0,-1 0 1,0 0-1,0-1 1,1 0-1,-1 0 0,0-1 1,0 0-1,0 0 1,0 0-1,1-1 1,-2-1-1,12-4 0,7-4-392,-1-1 0,35-23 0,-5-1-342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96 343 17740,'-21'17'1573,"2"-2"13,-31 33 1,49-48-1564,1 0 0,0 0-1,-1 1 1,1-1 0,0 0 0,-1 0-1,1 1 1,0-1 0,0 0 0,-1 1 0,1-1-1,0 0 1,0 1 0,-1-1 0,1 1-1,0-1 1,0 0 0,0 1 0,0-1-1,0 1 1,0-1 0,0 0 0,-1 1-1,1-1 1,0 1 0,0-1 0,1 1-1,-1-1 1,0 0 0,0 1 0,0-1-1,0 1 1,0-1 0,0 0 0,1 1 0,-1-1-1,0 0 1,0 1 0,0-1 0,1 1-1,-1-1 1,0 0 0,1 0 0,-1 1-1,0-1 1,1 0 0,-1 1 0,0-1-1,1 0 1,-1 0 0,0 0 0,1 0-1,-1 1 1,1-1 0,-1 0 0,0 0 0,1 0-1,-1 0 1,1 0 0,29 2 121,-26-2-87,88-5 81,15 0-53,-94 5-19,1 1-1,0 0 1,-1 1-1,1 0 1,19 7-1,-30-8-13,-1 1 1,1-1-1,0 0 0,0 1 0,-1-1 1,1 1-1,-1 0 0,0 0 0,1 0 0,-1 0 1,2 3-1,4 3 595,-7-10-566,0 0 1,0 0 0,0 0-1,-1-1 1,1 1 0,-1 0-1,0 0 1,1-1-1,-1-2 1,4-166 454,-4 160-569,0 10 30,0 1 1,0 0-1,0 0 0,0-1 1,0 1-1,0 0 0,0 0 1,0 0-1,1-1 0,-1 1 1,0 0-1,0 0 1,0-1-1,0 1 0,0 0 1,0 0-1,0 0 0,1-1 1,-1 1-1,0 0 0,0 0 1,0 0-1,0 0 1,1-1-1,-1 1 0,0 0 1,0 0-1,0 0 0,1 0 1,-1 0-1,0 0 0,0 0 1,1 0-1,-1-1 1,0 1-1,0 0 0,1 0 1,-1 0-1,0 0 0,0 0 1,1 0-1,-1 0 0,0 0 1,0 1-1,0-1 1,1 0-1,-1 0 0,0 0 1,0 0-1,1 0 0,-1 0 1,0 0-1,0 0 0,0 1 1,1-1-1,-1 0 1,0 0-1,0 0 0,0 1 1,0-1-1,1 0 0,-1 0 1,18 15-46,-13-10 23,7 3 12,-1-1 0,2-1 0,-1 1 0,1-2 1,0 0-1,0-1 0,0 0 0,1 0 0,-1-2 0,1 0 0,0 0 0,0-1 0,0-1 0,-1 0 0,1-1 1,25-5-1,-19 2 5,0-1 0,0-1-1,0 0 1,-1-1 0,0-1 0,0-1 0,-1-1 0,0-1 0,-1 0 0,26-23 0,-34 26 0,0 0-1,-1-1 1,0 0 0,0-1-1,-1 1 1,-1-1 0,1-1-1,-2 1 1,1-1 0,-2 0-1,1 0 1,-1-1 0,-1 1-1,0-1 1,1-15 0,-4 25 4,1 0 0,-1 0 0,0 0 0,0 0 0,0 1 0,0-1 0,-1 0 0,1 0 0,0 0 0,-1 0 0,1 0 0,-1 1 0,0-1 0,0 0 0,1 0 0,-1 1 0,0-1 0,-1 0 0,1 1 0,0 0 0,0-1 0,-1 1 0,1-1 0,-4-1 0,3 2 2,0 1-1,0-1 1,0 1-1,0 0 1,0 0-1,0 0 1,0 0 0,-1 0-1,1 0 1,0 0-1,0 1 1,0-1-1,0 1 1,0-1-1,0 1 1,0 0-1,0 0 1,0 0 0,0 0-1,1 0 1,-1 0-1,-2 3 1,-7 5 9,0 0 1,1 1-1,1 0 1,-1 1-1,2 0 1,-1 0-1,1 1 1,-9 20-1,11-21 6,1 0 0,1 0-1,0 0 1,0 0 0,1 0 0,1 1 0,0-1-1,0 1 1,1 0 0,1 20 0,1-27-75,0 0 1,0 0 0,0 0-1,1 0 1,0 0 0,0-1-1,0 1 1,1-1 0,-1 1-1,1-1 1,0 0 0,0 0-1,0 0 1,1 0 0,0 0-1,-1-1 1,1 0 0,0 0-1,8 4 1,-3-2-148,0 0 1,0-1-1,1 0 0,-1-1 1,1 0-1,0-1 0,0 0 1,18 2-1,3-5-387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58 17836,'5'-8'954,"-3"5"-673,0-1 0,0 1-1,-1 0 1,1-1 0,-1 1-1,0-1 1,1 0 0,-2 1 0,1-1-1,0-4 1,-1 8-202,0-1 1,0 1-1,-1-1 1,1 1-1,0-1 1,-1 1-1,1 0 1,0-1-1,-1 1 1,1 0-1,0-1 1,-1 1-1,1 0 0,-1 0 1,1-1-1,-1 1 1,1 0-1,-1 0 1,1 0-1,0-1 1,-1 1-1,1 0 1,-1 0-1,1 0 1,-1 0-1,1 0 1,-1 0-1,1 0 0,-1 0 1,1 0-1,-1 0 1,1 1-1,-1-1 1,1 0-1,-1 0 1,1 0-1,-1 0 1,1 1-1,-1-1 1,0 1-1,-21 8 920,5 0-654,1 1 0,0 1 0,0 1 0,-21 21 0,9-5-160,-30 39-1,50-58-168,0 2 1,0-1 0,1 1 0,0 0-1,1 1 1,1-1 0,0 1 0,-6 20-1,10-30-20,1 0-1,0-1 0,0 1 0,0-1 0,0 1 1,0 0-1,0-1 0,0 1 0,0-1 0,1 1 1,-1 0-1,0-1 0,1 1 0,0-1 0,-1 1 0,1-1 1,0 1-1,0-1 0,0 0 0,0 0 0,0 1 1,0-1-1,0 0 0,0 0 0,0 0 0,0 0 1,1 0-1,-1 0 0,1 0 0,-1 0 0,0-1 1,1 1-1,-1-1 0,1 1 0,0-1 0,2 1 0,6 1-59,0 0-1,0-1 0,-1 0 0,19-2 0,42-2-233,55-2-256,-109 6 449,0 0 0,0 1-1,0 0 1,0 2 0,23 7 0,-37-10 104,0-1 0,0 1 0,0 0 1,0-1-1,0 1 0,0 0 1,-1 0-1,1 1 0,0-1 0,-1 0 1,1 0-1,-1 1 0,1-1 1,-1 1-1,0-1 0,1 1 0,-1 0 1,0-1-1,0 1 0,0 0 1,0 0-1,-1 0 0,1 0 0,-1 0 1,1 0-1,-1 0 0,1 0 0,-1 0 1,0 0-1,0 0 0,0 0 1,0 0-1,0 0 0,-1 0 0,1 0 1,0 0-1,-1 0 0,0 0 1,1 0-1,-1-1 0,0 1 0,0 0 1,0 0-1,0-1 0,0 1 1,-1 0-1,1-1 0,0 1 0,-4 2 1,-5 5 100,-1 0 0,0 0 0,0-1 0,-1 0 0,0-1 1,0 0-1,-21 8 0,11-7 62,0-1-1,-1 0 1,-40 5 0,50-10-364,1-1 1,-20-1-1,28 0 143,1 0-1,-1 0 1,1-1 0,0 1 0,0-1-1,-1 0 1,1 0 0,0 0 0,0-1-1,0 1 1,0-1 0,0 1 0,0-1 0,-4-4-1,-2-6-278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4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10 851 14643,'-10'5'2260,"29"-14"-926,15 0-586,1 0-1,0 3 1,55-4 0,-49 5-442,466-11 565,-289 16-1351,1188-112-3416,-950 36 5825,829-253 0,-760 179-451,10 44 108,-493 99-1490,-14 2-137,50-2 0,-71 8-185,-7 1-741,-1 3-828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4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12115,'107'12'796,"0"-4"1,123-8-1,-182-2-790,529-43 95,217-7 562,-582 52-476,933 4 13,-25 0-157,129 1-37,-13-11 173,1-28 379,-1108 29-499,1624-31 175,-848 17-205,-7-74-5,-842 85-34,16-3-76,0-4-1,70-22 1,-129 32 73,1 0 1,21-12-1,-31 15 5,-1-1-1,1 0 1,-1 0 0,0 0-1,0 0 1,5-7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4:3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13915,'530'44'1178,"132"-46"-977,0-36 453,-404 22-333,-11 2-196,194-14 5,-436 28-127,29-3 45,35-7-1,-101 5 2191,-25 5-1894,-13-1 128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4:4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4 317 11306,'0'0'49,"0"0"0,-1-1 0,1 1 0,0 0 0,-1-1 0,1 1 0,0 0 0,0-1 0,-1 1 0,1-1 0,0 1 0,0-1 0,0 1 0,-1 0 0,1-1 0,0 1 0,0-1 0,0 1 0,0-1 0,0 1 0,0-1 0,0 1 0,0-1 0,0 1 0,0 0 0,0-1 0,0 1 0,1-1 0,-1 1 0,0-1 0,0 0 0,5-16 380,3-2-99,-7 14-248,1 0 1,-1 1-1,1 0 1,1-1 0,-1 1-1,0 0 1,1 0 0,0 0-1,3-4 1,-3 7-67,-1 1-1,1-1 1,-1 0-1,1 1 1,0-1-1,-1 1 1,1 0-1,-1 0 1,1 0-1,0 0 1,-1 1-1,1-1 1,4 2 0,1-1 9,85 9 442,103-2-1,94-18 301,274-60-442,-199 17-68,758-35 12,-1031 82-232,79-1 996,-224 8-700,20-6-177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4:4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12451,'-4'9'944,"12"-8"-490,-2 0-416,39 5 143,0 3 0,80 25 0,35 8-145,-58-26-13,0-5 1,110-2-1,207-30 76,154-42 56,-484 55-128,391-34 233,-237 24-79,190-10 90,-53-6 213,-345 30-268,-39 8-610,-6 2-116,5-5 462,0-1 0,1 1 1,-1-1-1,1 0 1,-1 0-1,0 0 0,1-1 1,-1 1-1,-6-3 1,-20-7-223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5:1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27 12755,'1'-3'169,"0"1"0,-1 0 0,1-1 1,-1 1-1,1-1 0,-1 1 0,0-1 1,-1-2-1,1 5-163,0 0 0,0-1 0,0 1 0,0 0 0,0 0 0,0 0 0,0 0 0,0 0 1,0 0-1,0 0 0,0 0 0,0 0 0,0 0 0,0 0 0,-1-1 0,1 1 0,0 0 0,0 0 0,0 0 1,0 0-1,0 0 0,0 0 0,0 0 0,0 0 0,-1 0 0,1 0 0,0 0 0,0 0 0,0 0 0,0 0 1,0 0-1,0 0 0,0 0 0,0 0 0,-1 0 0,1 0 0,0 0 0,0 0 0,0 0 0,0 0 0,0 1 0,0-1 1,0 0-1,0 0 0,0 0 0,-1 0 0,1 0 0,0 0 0,0 0 0,0 0 0,0 0 0,0 0 0,0 0 1,0 1-1,-10 13 383,-3 11-205,2 1 1,-17 53 0,-6 60-60,22-91-73,-134 781 299,54 9-166,35-294 94,-88 941 753,105-1103-664,-11 157-220,50-531-156,-3 171-103,5-158-8,1 0 0,1 1 1,1-1-1,0 0 0,2-1 0,9 23 0,-14-39 97,0-1 1,0 0-1,1 0 1,-1 1-1,1-1 1,0-1-1,0 1 1,0 0-1,1 0 1,-1-1-1,0 1 1,1-1-1,0 0 1,4 3-1,14 0-172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5:3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10930,'73'2'663,"18"2"-283,104-9 0,-135-1-223,231-19 520,0 21-177,608-8 133,228-123-519,-525 52-105,6 38-1,661 37 23,-732 11-31,438 30 11,97-1 218,-458-57-191,-7 0-28,-263 24 17,146-2 299,-2-30 109,-11-40 1061,-442 65-1214,-35 7-303,1 1 0,-1 0 0,0-1 0,1 1 0,-1 0 0,0-1 1,1 1-1,-1-1 0,0 1 0,0-1 0,0 1 0,1 0 0,-1-1 0,0 1 1,0-1-1,0 1 0,0-1 0,0 1 0,0-1 0,0 1 0,0-1 0,0 1 1,0-1-1,0 1 0,0-1 0,0 1 0,0 0 0,0-1 0,0 1 0,-1-1 1,1 1-1,0-1 0,0 1 0,-1 0 0,1-1 0,0 1 0,0-1 0,-1 1 1,1 0-1,0-1 0,-1 1 0,1 0 0,-1 0 0,1-1 0,0 1 0,-1 0 1,1 0-1,-2-1 0,-18-8-145,-11 0-82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87 271 17980,'0'0'110,"-1"0"1,1-1-1,0 1 1,-1 0-1,1 0 1,0 0-1,-1 0 1,1-1-1,-1 1 1,1 0-1,0 0 1,-1 0-1,1 0 1,-1 0-1,1 0 1,0 0-1,-1 0 1,1 0-1,-1 0 1,1 1-1,0-1 1,-1 0-1,1 0 0,0 0 1,-1 0-1,1 0 1,0 1-1,-1-1 1,1 0-1,0 0 1,-1 1-1,1-1 1,0 0-1,-1 1 1,1-1-1,0 0 1,0 1-1,-16 21 965,-9 30-1068,25-51-4,-25 65 155,23-59-113,0 1 1,1-1-1,0 0 1,0 1 0,0-1-1,1 0 1,1 11-1,-1-16-26,0-1-1,1 1 1,-1 0 0,0-1-1,1 1 1,-1-1 0,1 1 0,0-1-1,-1 1 1,1-1 0,0 0-1,0 1 1,0-1 0,0 0-1,0 0 1,0 1 0,0-1-1,0 0 1,1 0 0,-1 0-1,0-1 1,1 1 0,-1 0-1,1 0 1,-1-1 0,0 1-1,1-1 1,0 1 0,-1-1-1,1 1 1,-1-1 0,1 0-1,-1 0 1,1 0 0,2 0 0,3-1 36,-1 0 1,0 0 0,1 0 0,-1-1 0,0 0-1,0 0 1,11-6 0,4-5 34,-1 0 0,0-1 0,-1-1 0,0 0 1,22-26-1,-17 15-36,-2-1-1,-1-1 1,20-34 0,-32 45-36,1-1 0,-2 1 0,0-1 0,-1 0 0,-1-1 0,-1 0 0,4-26 0,-9 41-13,1-1 0,-1 1 0,0 0 0,0-1 0,-1 1 0,1 0 0,-1-1 0,-2-7 0,2 11-3,1-1 0,-1 0 1,0 1-1,0-1 0,0 0 0,0 1 0,-1-1 1,1 1-1,0 0 0,-1-1 0,1 1 0,0 0 0,-1 0 1,0 0-1,1 0 0,-1 0 0,0 0 0,1 0 1,-1 0-1,0 1 0,0-1 0,0 1 0,-2-1 1,-3 1 4,0 0 0,-1 0 1,1 1-1,0 0 1,0 0-1,0 1 1,0-1-1,1 2 0,-1-1 1,0 1-1,1 0 1,-1 0-1,-7 6 1,-8 5 35,1 2 0,-25 22 0,38-31-25,-27 26 68,33-31-79,1-1 0,-1 1 1,1 0-1,-1 0 0,1 0 1,0 0-1,0 0 0,0 0 1,0 0-1,0 1 1,0-1-1,0 0 0,1 0 1,-1 1-1,1 2 0,0-4-6,0 0-1,0-1 1,0 1-1,1-1 1,-1 1-1,0 0 1,0-1-1,1 1 1,-1-1-1,0 1 1,1-1-1,-1 1 1,1-1-1,-1 1 1,1-1-1,-1 1 0,1-1 1,-1 0-1,1 1 1,-1-1-1,1 0 1,0 1-1,-1-1 1,1 0-1,-1 0 1,2 1-1,20 1-83,64-10-681,-55 4 242,43-1 1,-65 5 414,-1 0 0,0 1 0,0 0-1,1 1 1,-1 0 0,0 0 0,0 0 0,-1 1 0,1 0 0,7 4 0,-11-4 64,0 0 1,1 0-1,-1 0 0,-1 1 1,1-1-1,0 1 0,-1 0 1,0 0-1,0 0 0,0 0 1,0 1-1,-1-1 0,2 6 1,-1-3 74,0 1 1,-1 0-1,-1 0 1,1 0-1,-1 0 1,-1 0-1,0 12 1,-2 6 212,-1-1 1,-2 1-1,-14 45 1,19-69-243,-3 2 122,4-11-119,2-16-73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5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3765 504 12075,'-15'-13'597,"1"-1"0,-17-22 0,-17-17 1,35 42-536,-1 0 0,-1 1-1,0 0 1,0 1 0,0 1-1,-1 0 1,-1 1 0,1 1-1,-34-8 1,-9 3 1,-96-6 1,59 9-37,-324-67 144,122 17-48,-314-20-101,534 69-20,-326-27 92,1 35 42,311 9-116,-151 33 0,-84 43-44,253-63-2,53-16-33,0 1 1,1 1 0,0 1-1,-32 18 1,46-22 27,0-1-1,1 1 1,0 0-1,0 1 1,0 0 0,1-1-1,0 1 1,-1 1 0,2-1-1,-1 1 1,1-1 0,0 1-1,0 0 1,0 0 0,1 0-1,0 1 1,0-1 0,0 0-1,0 11 1,1-7 8,0 0 0,1 0 0,1 0 0,0 0-1,0 0 1,1 0 0,0 0 0,0 0 0,1-1 0,0 1 0,7 12 0,-2-9 5,0 1 0,1-1 1,0-1-1,1 0 0,0 0 0,20 17 1,2-4-2,1-1 0,1-1 0,1-2 0,66 28 0,-15-14 10,1-4 0,2-4 0,110 19 0,278 24 3,201-1 101,73 9-14,-467-39-65,165 20 0,-314-48-5,180-8 1,-255-7 14,0-3-1,-1-2 0,0-3 1,83-28-1,-103 26 21,0-2 0,0-1 0,-2-2-1,0-2 1,-2-2 0,0 0 0,36-34 0,-59 47 3,0-1 0,-1-1 0,-1 0 0,0-1 0,10-15 0,-18 25-20,0 0 0,0-1 0,0 1 0,-1 0 1,0-1-1,1 1 0,-1-1 0,-1 1 0,1-1 0,0 1 0,-1-1 0,0 1 0,0-1 0,0 0 0,0 1 0,0-1 0,-1 0 0,0 1 0,0-1 0,0 1 0,0-1 0,0 1 0,-1 0 0,1 0 0,-1-1 0,0 1 0,0 0 0,-3-3 0,-3-3 27,-1 1 0,1 1 0,-2-1 1,1 2-1,-1-1 0,0 1 0,0 1 0,0 0 1,-14-5-1,-15-3 6,-48-10 1,87 23-63,-120-25-1,-156-11 0,-127 13-269,57 5 130,114-1 59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1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7474 577 13459,'-11'-8'280,"1"-1"-254,-1 1 0,-23-13-1,6 11-64,-1 1 0,0 1-1,-1 1 1,1 1-1,-35-1 1,-157 3-142,148 4 132,-718-35 201,2-41 379,786 75-532,-1118-177 835,1088 171-794,-660-124 369,514 106-391,-345-2 0,342 36-80,-286 49 0,-168 96-385,527-119 431,1 6 0,2 4 0,2 5 0,3 5-1,-184 130 1,215-130 13,2 2 0,-83 91 0,113-104-1,1 1 1,3 1-1,2 2 0,-44 88 0,45-67-19,4 1 0,2 1 0,3 1 0,4 2 0,3 0-1,-11 142 1,24-128-64,3 0 0,4 0-1,4-1 1,3 0 0,39 138 0,136 300-605,-20-175 487,28-15 229,-4-64 32,19-13 4,-79-99-32,-22-28 5,140 130-1,-204-219-26,193 174 24,-166-156-12,114 71 0,-40-46-7,4-7 1,200 74 0,333 78 166,-207-70 210,117 35 181,-486-167-529,0-5-1,2-4 1,0-5 0,1-5-1,0-5 1,0-4-1,0-5 1,0-5-1,-1-5 1,155-42-1,-77 5 55,-4-8-1,-2-9 1,-3-7 0,196-116-1,-294 143-87,-3-4-1,119-106 0,-110 78-5,128-159 0,-159 167 68,-3-2-1,-4-2 1,-3-2 0,-4-2-1,-3-1 1,-3-3-1,-5 0 1,35-160-1,-39 100 202,8-207 0,-23-150-73,-11 491-196,-34-634 107,12 485-74,-7 2 0,-50-157 1,16 119-170,-94-200 0,99 275-60,-4 3 0,-134-188-1,165 264 32,-2 2 0,-2 1 0,-1 1 0,-2 3 0,-1 1 0,-2 1 0,-86-50 0,68 52 54,-2 2-1,-1 3 1,-1 3-1,-105-23 1,-95 3-228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11314,'15'3'184,"-1"-2"-1,1 1 0,0-2 1,0 0-1,0-1 0,25-4 1,0 0-41,585-101-1206,-275 37-2124,-335 65 3368,1 2-1,0 0 0,0 1 1,0 0-1,0 2 1,-1-1-1,1 2 1,0 0-1,0 1 1,-1 1-1,0 0 1,22 10-1,-27-10-99,10 7 84,0-2-1,0 0 1,1-1 0,0-2 0,0 0-1,1-1 1,26 3 0,-1-8-359,61-7 1,32 0-2918,-135 7 2974,0 0-1,-1 1 1,1 0 0,-1 0 0,1 0-1,-1 1 1,1-1 0,-1 1 0,0 0-1,7 4 1,4 2 539,-13-7-262,-1-1 1,1 1-1,0-1 1,0 1 0,-1-1-1,1 0 1,0 0-1,0 1 1,0-1 0,0-1-1,-1 1 1,1 0-1,0 0 1,0-1 0,0 1-1,-1-1 1,1 0-1,2 0 1,33-22 1326,-8 6-420,-29 16-1022,1 1-1,0 0 1,-1 0 0,1 0 0,-1 0 0,1 0 0,0 0 0,-1 0 0,1 0-1,-1 0 1,1 0 0,0 1 0,-1-1 0,1 0 0,-1 0 0,1 0-1,-1 1 1,1-1 0,-1 0 0,1 1 0,-1-1 0,1 0 0,-1 1 0,1-1-1,-1 1 1,0-1 0,1 1 0,0 0 0,11 19 199,-5-7-165,8 4-94,1 1 0,1-2 0,28 22 0,-21-19-271,27 29 0,-46-43 207,0 1 1,-1 0-1,0 1 0,0-1 1,-1 1-1,0-1 1,0 1-1,0 0 1,-1 0-1,0 0 0,0 1 1,-1-1-1,0 0 1,0 1-1,-1 9 0,-1 9 33,-1 1-1,-12 51 0,4-26 432,-15 76 379,10-58-345,4 0 0,-5 96 0,29 174-167,0 2-200,-14-297-25,6 249-249,-1-216-192,-4 1 1,-14 118-1,10-166 432,2 0 1,3 42 0,0-63 30,3-6-22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4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6554 362 8210,'-22'-12'1281,"-24"-18"1,-15-9 645,25 19-1607,4 2-250,-2 1 0,1 2 0,-43-13 0,-4 8-11,-1 4-1,-123-9 0,-169 11-107,243 12 69,-114-5 146,-252-3 202,-213-25-348,407 13-2,-428-10-138,513 33 49,-296 39 0,285-6-213,-280 80 0,390-79 379,1 6 0,2 4 1,2 5-1,-114 71 0,181-93-64,2 2 0,1 2 0,1 2-1,2 2 1,2 1 0,1 2 0,2 1 0,1 2-1,3 2 1,-48 87 0,42-55-54,4 2 1,3 1-1,4 2 0,-22 113 1,23-49 18,-9 248 0,27 177 103,13-458-93,5-1-1,4 0 1,33 119-1,-5-90-5,6-1-1,6-3 1,94 168 0,345 679-71,-424-840 114,7-3 0,100 137 0,-130-213-10,3-2 1,3-2-1,3-2 0,2-3 0,2-3 0,75 51 0,-44-46 9,3-5 0,2-3-1,3-5 1,173 53 0,432 63 5,-316-100-1,776 20 0,-917-87-66,0-10-1,-1-11 0,-2-11 0,270-79 0,-377 77-46,-1-5 0,-3-6-1,-2-6 1,-3-5-1,-3-6 1,168-123-1,-192 115 88,-3-5 0,-4-4-1,93-111 1,-130 128 26,-3-2 0,-4-2-1,-2-3 1,-4-1 0,45-110 0,-50 84-34,-5-3 0,-4-1-1,-5-1 1,-4-1 0,-5-1 0,-6 0 0,-4-1 0,-4 0 0,-6 0 0,-19-120-1,-1 71 294,-7 1-1,-7 1 0,-109-284 0,85 307 72,-5 2 0,-136-198 0,-215-213-461,337 449-88,-159-142 0,172 181 140,-1 3 1,-3 3-1,-100-52 0,65 50 5,-217-72-1,-126-3 634,168 50-151,132 34-279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4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4 324 13011,'0'0'31,"-1"0"0,1-1 1,0 1-1,0 0 0,0 0 1,-1 0-1,1 0 0,0 0 1,0 0-1,0 0 0,0-1 1,-1 1-1,1 0 0,0 0 1,0 0-1,0-1 0,0 1 0,0 0 1,0 0-1,0 0 0,0 0 1,-1-1-1,1 1 0,0 0 1,0 0-1,0-1 0,0 1 1,0 0-1,0 0 0,0 0 1,0-1-1,0 1 0,0 0 1,0 0-1,1 0 0,-1-1 0,0 1 1,0 0-1,0 0 0,0 0 1,0-1-1,0 1 0,0 0 1,0 0-1,1 0 0,-1-1 1,14-6 621,18-2-167,393-22 996,-249 22-1178,262-14 193,163-10 27,4-23-97,112-7-42,2 51-62,105 107-204,-756-84-116,42 8 9,168 7 1,-246-25 25,0-2 1,0-1 0,-1-1-1,1-2 1,-1-1 0,1-1 0,-2-2-1,1-1 1,56-28 0,-73 30 31,27-20 0,-38 26-84,0 0 0,0 0 1,-1-1-1,1 1 0,-1-1 0,1 0 1,-1 1-1,0-1 0,0 0 0,0-1 0,-1 1 1,1 0-1,-1 0 0,0-1 0,2-5 1,-3 8 46,0 0 1,0 0 0,0-1-1,-1 1 1,1 0 0,0 0 0,-1 0-1,1 0 1,-1 0 0,1-1-1,-1 1 1,1 0 0,-1 0 0,0 0-1,1 0 1,-1 1 0,0-1-1,0 0 1,0 0 0,0 0 0,0 1-1,-1-2 1,-26-13-14,21 12 23,-26-10 33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8 184 12171,'0'0'46,"-1"1"0,0 0-1,1-1 1,-1 1 0,1 0 0,-1 0 0,1-1 0,-1 1 0,1 0 0,-1 0 0,1 0 0,0 0 0,-1 0 0,1 0 0,0-1 0,0 1 0,0 0 0,0 0 0,0 0 0,0 0 0,0 0 0,0 0 0,0 0 0,0 0 0,0 0 0,1 0-1,-1-1 1,0 1 0,1 0 0,-1 0 0,1 0 0,-1 0 0,1-1 0,-1 1 0,1 0 0,-1 0 0,1-1 0,0 1 0,-1-1 0,1 1 0,0 0 0,0-1 0,-1 1 0,1-1 0,0 0 0,0 1 0,1-1 0,6 4 158,0-1 0,0 0 0,0 0-1,10 2 1,-12-4 2,50 11 587,-1-2 0,91 4 0,117-12 56,-196-3-674,1249-86 600,-819 6-626,-98 14 33,-226 46-29,302 1 0,173 61-68,-647-41-86,108 9 355,-90-9-208,-1 0-1,1-1 1,32-7 0,-51 8-162,1 0 1,-1 0-1,1 0 1,-1 0-1,1 0 1,-1 0-1,1 0 1,0 0-1,-1 0 1,1-1-1,-1 1 1,1 0-1,-1 0 1,0-1-1,1 1 0,-1 0 1,1 0-1,-1-1 1,1 1-1,-1-1 1,0 1-1,1 0 1,-1-1-1,0 1 1,1-1-1,-1 1 1,0-1-1,0 1 1,1-1-1,-1 1 1,0-1-1,0 1 1,0-1-1,0 1 0,0-1 1,0 1-1,0-1 1,0 1-1,0-1 1,0 1-1,0-1 1,0 1-1,0-1 1,0 0-1,0 1 1,0-1-1,-1 1 1,1 0-1,0-1 1,0 1-1,-1-1 1,1 1-1,0-1 0,-1 1 1,0-1-1,-6-8-140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12043,'0'0'107,"-1"0"0,0-1 0,0 1 0,1 0 0,-1-1 1,0 1-1,1-1 0,-1 1 0,1-1 0,-1 1 0,0-1 1,1 1-1,-1-1 0,1 1 0,-1-1 0,1 0 1,0 1-1,-1-1 0,1 0 0,0 1 0,-1-1 0,1 0 1,0 0-1,0 1 0,0-1 0,-1-1 0,1 0 72,0 1 1,0 0-1,-1-1 0,1 1 0,0 0 0,0-1 0,0 1 0,0-1 0,1 1 1,-1 0-1,0-1 0,0 1 0,1-1 0,-1 1 0,2-2 0,0 3-112,1-1-1,-1 1 0,0 0 0,1 1 0,-1-1 1,0 0-1,1 1 0,2 0 0,7 2-24,28-4 133,0-2-1,-1-1 1,1-3 0,49-13-1,56-9 163,-74 21-316,0 3 0,1 4 0,-1 2 0,101 16 0,-77-7 0,173-2 0,97-30-4,-114 5-9,505-58 56,-618 60-48,146 3 0,138 27 6,302 85-42,-652-87 23,65 7-10,166 2 1,139-21 1,-210-3 15,574-4 14,131-63-135,-685 38 87,506 4 0,-14 29 112,-568-4-60,-121 2-341,-76-2 1777,0 1-1274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1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13811,'268'-1'2991,"582"12"119,1122 35-1795,-1334-76-1238,-405 15 105,-180 12-119,292-30 1052,-284 23-936,11-3 139,142-7-1,-209 21-58,1-2-1698,-7-9-643,-15-42 650,7 10 580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1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2772 376 11362,'7'-9'424,"-1"-1"-1,0 1 0,0-1 0,-1 0 0,0 0 0,4-16 1,-8 23-277,0 0-1,0-1 1,0 1 0,0 0 0,-1-1 0,0 1 0,0-1 0,0 1 0,0 0 0,0-1-1,-1 1 1,1-1 0,-1 1 0,0 0 0,0 0 0,0-1 0,0 1 0,-1 0 0,1 0 0,-1 0-1,0 0 1,0 1 0,0-1 0,0 0 0,-5-3 0,-6-4 105,0 1 1,-1 0-1,0 2 1,-1-1-1,0 2 1,-28-9-1,-101-19 32,119 29-239,-219-37-17,-2 11 0,-417 2 0,588 31-33,1 3 0,0 3-1,-89 22 1,106-15-5,1 2 1,1 3-1,1 2 1,-84 46-1,76-30-8,1 2 0,2 3 1,-86 81-1,114-94 6,1 3 0,1 0 0,2 2 1,2 0-1,1 2 0,1 1 0,-22 53 1,37-72 0,1 1 1,1 1 0,1-1-1,1 1 1,0 0 0,2 0-1,0 0 1,1 0 0,2 0-1,4 35 1,-2-39 3,1 0 0,0 0 0,2-1 0,0 0 0,0 0 0,2 0 0,0-1 1,1 0-1,0 0 0,1-1 0,1-1 0,0 1 0,20 16 0,-11-13 3,2 0 1,0-2 0,1-1-1,1-1 1,0 0-1,0-2 1,1-1-1,1-1 1,43 9-1,-3-5 4,1-3 0,116 2 0,-58-12 14,0-5 0,147-26-1,-104-1 29,171-55 1,155-85 55,-12-27-14,-294 126 8,-83 34 171,-100 37-210,1 0-1,-1 0 1,0-1-1,1 0 1,-1 0-1,6-5 1,-10 7-37,0 0 0,0 0 0,0 0 1,-1 0-1,1 0 0,0 0 1,-1 0-1,1 0 0,0 0 0,-1 0 1,1 0-1,-1-1 0,0 1 0,1 0 1,-1 0-1,0-1 0,0 1 1,0 0-1,0-1 0,0 1 0,0 0 1,0-1-1,0 1 0,-1 0 1,1 0-1,0-1 0,-1 1 0,1 0 1,-1 0-1,1 0 0,-1 0 0,0 0 1,1-1-1,-1 1 0,-1-1 1,-19-23-38,-1 0 0,-1 1 0,-41-32 0,34 29-312,-202-156-1043,145 124 928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2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29 18068,'3'-2'466,"21"-12"800,-17 7-923,-7 7-336,0 0 0,0 0-1,0 0 1,0 0 0,0 0 0,0-1-1,0 1 1,0 0 0,0 0 0,0 0-1,0 0 1,0 0 0,0-1 0,0 1-1,0 0 1,0 0 0,0 0 0,-1 0-1,1 0 1,0-1 0,0 1 0,0 0-1,0 0 1,0 0 0,0 0 0,0 0-1,0 0 1,-1 0 0,1 0 0,0 0-1,0-1 1,0 1 0,0 0 0,0 0-1,-1 0 1,1 0 0,0 0 0,0 0-1,0 0 1,0 0 0,0 0 0,-1 0-1,1 0 1,0 0 0,0 0 0,0 0-1,-11-1 207,1 1-1,-1 0 1,1 0-1,-1 1 1,-16 3-1,-55 16 202,65-15-376,0 1 1,1 0-1,-1 1 0,1 1 1,1 0-1,0 1 0,0 1 1,0 0-1,2 2 1,-23 21-1,28-25-1,1 1 0,0 1 1,0 0-1,1 0 0,0 0 0,1 0 1,0 1-1,0 0 0,1 0 0,1 0 0,0 1 1,0-1-1,1 1 0,1 0 0,0-1 1,0 1-1,2 12 0,0-16-65,0-1 0,0 1 0,1-1 0,0 0 0,0 1 0,1-1 0,-1 0 0,2 0 0,-1 0 0,1-1 0,0 0 0,0 1 0,1-1 0,0 0 0,0-1 0,0 1 0,1-1 0,0 0 0,0-1-1,0 1 1,1-1 0,-1-1 0,1 1 0,0-1 0,10 4 0,3-1-58,1 0-1,0-1 0,-1-2 1,2 0-1,-1-1 1,0 0-1,0-2 0,22-3 1,34-7-290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52 14875,'4'-19'3221,"-6"28"-1015,-3 19-1553,-57 372 294,40-236-836,18-133-94,-10 82 74,15-99 42,-1-14-130,0 0 1,0 0-1,0 0 1,0 0-1,0 0 0,1 0 1,-1 0-1,0 0 1,0 1-1,0-1 1,0 0-1,0 0 0,0 0 1,0 0-1,0 0 1,1 0-1,-1 0 1,0 0-1,0 0 0,0 0 1,0 0-1,0 0 1,0 0-1,1 0 1,-1 0-1,0 0 0,0 0 1,0 0-1,0 0 1,0 0-1,0 0 1,0 0-1,1 0 0,-1 0 1,0 0-1,0 0 1,0 0-1,0 0 1,0-1-1,0 1 0,0 0 1,0 0-1,0 0 1,1 0-1,-1 0 1,0 0-1,13-19 181,1-11-64,0 0-1,11-41 0,-5 12-64,27-70-10,78-201-655,-122 324 591,3-10-70,1 0 1,0 0-1,1 1 0,13-18 1,-20 32 74,0-1-1,0 1 1,0-1 0,1 1 0,-1-1 0,0 1 0,1 0 0,-1 0 0,1-1 0,0 1 0,-1 0-1,1 1 1,0-1 0,0 0 0,-1 0 0,1 1 0,0-1 0,0 1 0,3-1 0,-3 1 2,0 1 1,0-1 0,-1 0 0,1 1 0,0-1 0,-1 1 0,1 0 0,-1 0-1,1 0 1,-1 0 0,1 0 0,-1 0 0,1 0 0,-1 0 0,0 0-1,0 1 1,2 1 0,1 3-4,0-1-1,0 2 0,-1-1 1,0 0-1,0 1 0,-1-1 1,1 1-1,-2 0 1,3 10-1,-3-8 27,-1-1 0,0 0 1,0 0-1,-1 0 0,0 0 0,0 0 1,-1 0-1,0 0 0,0 0 0,-5 9 1,2-5 43,-2-1 1,1 1 0,-2-1 0,1 0 0,-17 17 0,7-10 57,-1-2 1,-1 0 0,-1-1 0,0-1-1,0-1 1,-31 15 0,45-25-134,0 0 0,-1 0 0,1-1 0,0 0 1,-1 0-1,0-1 0,-8 2 0,14-3-3,1 0 1,0 0-1,0 0 0,-1 0 1,1 0-1,0 0 0,-1 0 0,1 0 1,0 0-1,-1 0 0,1 0 1,0 0-1,-1 0 0,1 0 0,0 0 1,-1 0-1,1 0 0,0 0 1,0 0-1,-1 0 0,1 0 0,0 0 1,-1-1-1,1 1 0,0 0 1,0 0-1,-1 0 0,1-1 0,0 1 1,0 0-1,-1 0 0,1-1 0,0 1 1,0 0-1,0 0 0,0-1 1,-1 1-1,1 0 0,0 0 0,0-1 1,0 1-1,0 0 0,0-1 1,0 1-1,0-1 0,11-16-934,28-16 28,-37 32 942,37-28-574,8-3-174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16492,'1'17'1400,"-13"17"-976,0 2-208,0 13 672,2 5-344,6 4-360,4 0-160,3-7-520,6-5-192,3-16 528,-1-1-112,0-9-144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17396,'68'-20'1118,"0"3"0,1 3 0,120-8 1,-68 19-885,-109 4-230,1 0 1,-1 0 0,1 2-1,-1-1 1,0 2-1,0-1 1,16 9-1,-24-10-2,0 0-1,0 1 0,0 0 0,-1-1 1,1 2-1,-1-1 0,0 0 1,0 1-1,0-1 0,0 1 0,-1 0 1,1 0-1,-1 0 0,0 0 0,0 0 1,0 1-1,-1-1 0,0 1 0,0-1 1,0 1-1,0-1 0,0 1 1,-1-1-1,0 1 0,0 0 0,-2 8 1,1-2 15,-1 0 1,-1 0-1,1-1 1,-2 0-1,0 1 1,0-1-1,0 0 1,-2-1-1,1 1 1,-9 10-1,8-13-22,-1 0-1,1 0 1,-1-1-1,0 0 1,-1 0 0,1-1-1,-1 0 1,0 0-1,0-1 1,-1 0-1,0 0 1,1-1-1,-16 3 1,20-5-32,-1 0 1,1 0-1,-1-1 0,0 1 0,0-1 1,1 0-1,-1-1 0,0 1 0,1-1 1,-1 0-1,0 0 0,1-1 0,-1 1 1,1-1-1,0 0 0,-1 0 0,1 0 1,0-1-1,0 1 0,1-1 0,-1 0 1,0 0-1,1-1 0,0 1 1,0-1-1,0 1 0,0-1 0,-3-6 1,4 6-13,1 0 0,-1 0 1,1 0-1,0 0 0,-2-8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19284,'12'-5'1937,"-2"4"-1465,-10 13-224,0 9 1128,-3 19-832,-1 8-208,3 11-208,-5 6-88,4-1-200,4-3-280,2-10 480,7-8-80,11-21-64,4-17-32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50 17268,'0'-3'111,"-1"1"0,1 0 0,-1-1 0,1 1 0,-1 0 0,0 0 1,0 0-1,0-1 0,0 1 0,0 0 0,-1 1 0,1-1 0,0 0 0,-1 0 1,0 0-1,1 1 0,-1-1 0,0 1 0,0-1 0,0 1 0,0 0 0,0 0 1,0 0-1,0 0 0,0 0 0,0 0 0,-1 1 0,1-1 0,0 1 0,-1-1 1,1 1-1,0 0 0,-1 0 0,1 0 0,0 0 0,-1 0 0,1 1 0,0-1 1,0 1-1,-1 0 0,1-1 0,0 1 0,0 0 0,0 0 0,0 0 0,0 1 1,0-1-1,-3 3 0,-3 3-58,0 1-1,1 0 1,0 0 0,1 1-1,-1 0 1,2 0 0,-1 0-1,1 1 1,-6 17 0,6-13-55,0 1 1,1 0-1,0 0 1,2 1-1,0-1 1,-1 19-1,3-29 4,1-1 0,-1 0 0,1 1 1,-1-1-1,1 0 0,0 0 0,1 0 0,1 4 0,-3-6 4,1-1 0,0 1-1,0-1 1,0 0 0,0 1-1,0-1 1,0 0 0,0 0-1,0 0 1,0 0 0,0 0-1,1 0 1,-1 0 0,0 0-1,1 0 1,-1-1 0,1 1-1,-1 0 1,1-1 0,-1 1-1,1-1 1,-1 0 0,1 0-1,0 1 1,1-1 0,3-1 18,0 0 0,-1 0 1,1 0-1,-1-1 0,0 1 1,1-1-1,-1-1 0,0 1 1,0-1-1,0 0 0,7-5 1,8-8 127,23-22 0,-33 28-88,68-75 442,-68 72-441,-9 12-56,0 0 1,0-1-1,0 1 1,0 0-1,0 0 1,0 0-1,0 0 1,0 0-1,1 0 1,-1 0-1,0 0 1,0 0-1,1 1 1,-1-1-1,1 1 1,-1-1-1,1 1 1,-1-1-1,2 1 1,-2 0-6,0 1 1,0-1-1,0 1 0,0 0 1,0 0-1,0 0 1,0-1-1,-1 1 0,1 0 1,0 0-1,0 0 0,-1 0 1,1 0-1,-1 0 1,1 0-1,-1 0 0,0 0 1,1 1-1,-1-1 0,0 0 1,0 0-1,1 0 1,-1 0-1,0 0 0,-1 2 1,4 13-6,0 0 0,0 0 0,2 0 0,12 30 1,-15-41 1,0-1 1,1 0 0,-1 1 0,1-1-1,0 0 1,0 0 0,1-1 0,-1 1 0,1-1-1,-1 1 1,1-1 0,0 0 0,1-1 0,-1 1-1,0-1 1,1 0 0,-1 0 0,1 0-1,0 0 1,9 1 0,-1-2 13,1-1 0,-1 0 1,1-1-1,-1 0 0,1-1 0,-1-1 0,0 0 1,0-1-1,16-6 0,-11 3 9,2 1-1,-1 2 1,24-4 0,-41 8-24,1-1 0,-1 1 1,1 0-1,-1 0 0,1 1 1,-1-1-1,1 0 0,-1 1 1,1 0-1,-1 0 0,1-1 0,-1 1 1,0 1-1,5 1 0,-3 0-12,0 1-1,0 0 1,0 0-1,-1 0 1,4 5-1,6 8-143,-11-16 87,-1 1 1,1-1-1,0 1 0,-1-1 0,1 0 1,0 0-1,0 0 0,0 0 1,0 0-1,0-1 0,0 1 0,0 0 1,0-1-1,0 0 0,0 1 1,0-1-1,0 0 0,0 0 0,0 0 1,0 0-1,0-1 0,1 1 1,-1 0-1,0-1 0,0 0 0,0 1 1,0-1-1,-1 0 0,3-1 1,7-4-159,0 0 0,0 0 0,16-15 1,-21 16 133,29-22-489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93 18212,'-7'1'334,"-1"0"1,1 0-1,0 0 0,0 1 1,0 0-1,0 1 0,0-1 1,0 1-1,0 1 0,-6 4 1,-3 2 94,1 1 1,-24 22-1,33-28-380,0 1-1,0 1 0,1-1 0,0 1 1,1 0-1,-1 0 0,-5 14 1,9-19-47,0 0 1,0 0-1,0 1 1,0-1-1,1 0 1,-1 1 0,1-1-1,0 0 1,0 1-1,0-1 1,0 0-1,0 1 1,0-1-1,1 0 1,-1 1 0,1-1-1,-1 0 1,1 1-1,0-1 1,0 0-1,0 0 1,0 0-1,0 0 1,1 0 0,-1 0-1,1 0 1,-1 0-1,1-1 1,0 1-1,-1-1 1,1 1-1,3 1 1,0 0-3,0-1 1,0 1-1,1-1 0,-1 0 1,0-1-1,1 1 0,0-1 1,-1 0-1,1 0 0,0-1 1,0 0-1,-1 0 0,1 0 0,0-1 1,-1 0-1,1 0 0,0 0 1,-1-1-1,1 0 0,-1 0 1,6-3-1,1-1 20,0 0-1,-1-1 1,1 0 0,-2 0-1,1-2 1,-1 1 0,0-1-1,10-13 1,-8 8 69,-1-1 1,-1 0-1,0-1 0,-1 0 0,0 0 0,-1-1 1,-1 0-1,-1-1 0,0 0 0,5-35 1,-12 38 48,-5 11 13,5 5-137,0 0-1,-1 0 0,1-1 0,0 1 1,-1 0-1,1 0 0,0 0 0,0 0 0,0 1 1,0-1-1,0 0 0,0 0 0,0 1 1,-1 1-1,-5 10-21,0 0 0,1 1 0,0-1 1,1 1-1,1 0 0,0 0 0,1 1 1,0-1-1,1 1 0,0 24 0,2-29-39,1-1-1,-1 0 0,2 0 0,-1 1 0,1-1 1,0 0-1,1 0 0,0-1 0,1 1 0,-1-1 1,2 1-1,-1-1 0,1 0 0,0-1 0,1 1 1,0-1-1,0 0 0,8 7 0,23 10-152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 18604,'6'-8'1649,"-10"22"-761,-5 14-625,1 0 1,1 1-1,1 0 1,1 0-1,2 0 1,1 1-1,2-1 1,0 1-1,7 38 1,-6-62-321,1 1-1,-1-1 1,1 0 0,0 0 0,1 0 0,0 0 0,0 0 0,0-1 0,0 1 0,1-1-1,9 10 1,-11-13 21,0-1 0,0 1-1,0 0 1,1-1 0,-1 0-1,0 1 1,1-1 0,-1 0-1,1 0 1,0 0 0,-1-1 0,1 1-1,0-1 1,-1 1 0,1-1-1,0 0 1,0 0 0,0 0-1,-1 0 1,1-1 0,0 1-1,-1-1 1,1 1 0,0-1 0,-1 0-1,1 0 1,-1 0 0,1-1-1,-1 1 1,4-3 0,3-3-245,0 0 0,0-1-1,-1 0 1,0 0 0,0-1 0,-1 0 0,0 0 0,-1-1 0,0 0 0,0 0 0,8-21 0,-3 0-687,0 0 0,11-64 1,-19 79 754,1-4 80,0 0 0,0-28 0,-6 43 883,-1 8-372,-1 13 129,-1 24-66,2 1 1,1 0 0,3 0 0,1 0-1,2 0 1,2-1 0,1 1 0,3-1-1,1-1 1,2 0 0,22 48 0,-26-69-567,-4-10-92,-1 1 0,-1-1-1,0 0 1,4 16 0,-7-24 195,1 1-1,-1-1 1,0 0 0,0 0 0,0 1 0,0-1-1,0 0 1,0 1 0,0-1 0,0 0 0,0 0 0,0 1-1,0-1 1,0 0 0,0 0 0,0 1 0,0-1-1,-1 0 1,1 0 0,0 1 0,0-1 0,0 0 0,0 0-1,0 1 1,-1-1 0,1 0 0,0 0 0,0 0-1,0 1 1,-1-1 0,1 0 0,0 0 0,0 0 0,0 0-1,-1 0 1,1 1 0,0-1 0,0 0 0,-1 0-1,1 0 1,0 0 0,-1 0 0,1 0 0,0 0-1,0 0 1,-1 0 0,1 0 0,0 0 0,0 0 0,-1 0-1,1 0 1,0 0 0,0 0 0,-1 0 0,1-1-1,0 1 1,0 0 0,-1 0 0,1 0 0,0 0 0,0 0-1,-1-1 1,1 1 0,0 0 0,0 0 0,-22-14-988,-1-7 357,0-1 1,1-1-1,-31-41 0,-47-82 394,87 125 423,-29-46 541,38 59-505,0 0-1,0 0 1,1 0-1,0-1 1,1 1-1,-2-10 1,3 17-173,1 1 1,0 0-1,0-1 0,0 1 1,0-1-1,0 1 1,0-1-1,0 1 1,0-1-1,0 1 0,0 0 1,0-1-1,0 1 1,1-1-1,-1 1 0,0-1 1,0 1-1,0 0 1,0-1-1,1 1 1,-1-1-1,0 1 0,1 0 1,-1-1-1,0 1 1,0 0-1,1-1 1,-1 1-1,1 0 0,-1 0 1,0-1-1,1 1 1,-1 0-1,1 0 0,-1 0 1,0 0-1,1-1 1,-1 1-1,1 0 1,-1 0-1,1 0 0,20 3 428,-18-2-434,11 2-118,32 9 592,0-2-1,60 4 1,-50-12-389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32 19124,'1'0'107,"0"-1"0,0 1 1,1-1-1,-1 0 0,-1 0 0,1 1 0,0-1 0,0 0 0,0 0 1,0 0-1,0 0 0,-1 0 0,1 0 0,0 0 0,-1 0 1,1 0-1,-1 0 0,1 0 0,-1-3 0,0 4-57,0-1 0,-1 1 1,1-1-1,-1 1 0,1-1 0,0 1 0,-1-1 0,0 1 0,1 0 0,-1-1 1,1 1-1,-1 0 0,1-1 0,-1 1 0,0 0 0,1 0 0,-1-1 1,0 1-1,1 0 0,-1 0 0,1 0 0,-1 0 0,0 0 0,-1 0 1,-6 0 248,1 0 0,-1 0 0,0 1 1,-14 3-1,8 0-221,0 1-1,0 1 1,0 0-1,1 1 1,0 0-1,0 1 1,1 0-1,0 1 1,0 1-1,-16 17 1,20-18-76,0 0 0,1 0 1,0 1-1,0 0 0,1 0 0,1 1 1,-1 0-1,2-1 0,0 2 0,0-1 1,1 0-1,0 1 0,-2 21 0,5-28-31,0 0 0,0 0-1,0-1 1,1 1-1,-1 0 1,1-1 0,0 1-1,0 0 1,1-1-1,0 1 1,0-1 0,0 0-1,0 1 1,0-1-1,1 0 1,0-1 0,0 1-1,0 0 1,0-1-1,6 5 1,-3-3-65,0-1 0,1 0 0,-1-1 0,1 0 0,0 0 0,0 0 0,0-1 0,0 0 0,0 0 0,1-1 0,-1 0 0,12 0 0,-7-1-3,1 0 0,21-4-1,30-10-291</inkml:trace>
  <inkml:trace contextRef="#ctx0" brushRef="#br0" timeOffset="1">663 0 16892,'0'12'1592,"0"14"-1024,0 10-240,0 6 792,0 9-319,0 6-561,0 1-240,0-3-633,0-5-199,1-13 616,2-5-176,0-12-168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17572,'10'-9'488,"1"0"1,0 1-1,0 0 1,1 1-1,0 0 1,1 1-1,19-7 1,-4 3 60,1 2 1,41-7 0,-40 10-413,0 2 0,0 1-1,46 2 1,-65 1-116,0 0-1,-1 0 1,1 1 0,-1 0-1,1 1 1,-1 0 0,0 1-1,0 0 1,0 1 0,0 0-1,-1 0 1,0 1-1,11 9 1,-17-12-17,0 0 0,0 0 0,0 0-1,-1 1 1,1-1 0,-1 1 0,0-1 0,0 1-1,0 0 1,0 0 0,-1 0 0,1 0-1,-1 0 1,0 0 0,-1 0 0,1 0 0,0 6-1,-2-5 6,1 0-1,-1 0 0,0 0 0,0-1 0,-1 1 0,1 0 1,-1-1-1,0 1 0,0-1 0,-1 0 0,1 0 0,-1 0 0,0 0 1,0 0-1,-4 3 0,-2 2-21,1-1 1,-2 0 0,1-1-1,-1 0 1,0-1-1,0 0 1,-1 0 0,0-1-1,0 0 1,0-1-1,-1-1 1,1 0 0,-1 0-1,0-1 1,0 0 0,-19 0-1,29-2-3,0 0 0,1 0 0,-1 0 0,1 0 0,-1 0 0,1-1 0,-1 1 0,1 0 0,-1-1 0,1 1 0,-1-1 0,1 1 0,-1-1 0,1 0 0,0 0 0,-1 0 0,1 1 0,0-1 0,0-1 0,-2-1 0,1-10-252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22181,'-7'9'1592,"-4"14"-1264,-1 5-128,1 15 424,2 3-200,3 7-152,1 2-71,5-1-241,5-1-249,2-10 834,4 0-545,0-14 0,-1-7-24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45 18764,'0'-3'182,"0"0"-1,0 0 1,-1 0 0,1 0-1,-1 0 1,0 0 0,0 0-1,0 1 1,0-1 0,-3-4-1,3 6-145,1 1-1,-1-1 1,0 0-1,0 0 1,0 1-1,1-1 1,-1 1-1,0-1 1,0 1-1,0-1 1,0 1-1,0 0 1,0-1-1,0 1 1,0 0-1,0 0 1,0 0-1,0 0 1,0 0-1,0 0 1,0 0-1,0 0 1,0 0-1,0 0 1,0 0-1,0 1 1,0-1-1,0 0 1,0 1-1,0-1 1,0 1-1,0-1 1,0 1-1,-1 0 1,-2 2 62,0 0 0,0 1 0,0-1 0,1 1-1,-1 0 1,1 0 0,0 0 0,0 0 0,0 0 0,1 1 0,-1-1 0,-1 6 0,-4 11 64,-9 28 0,12-30-70,-5 33-1,9-48-68,0 1 0,1 0 0,0 0-1,0 0 1,0 0 0,1 0 0,-1 0 0,1 0 0,0-1 0,1 1 0,-1 0 0,4 6-1,-4-10-6,0 1 0,0-1-1,0 0 1,1 1-1,-1-1 1,0 0-1,1 0 1,-1 0-1,1 0 1,0 0-1,-1 0 1,1 0 0,0 0-1,-1-1 1,1 1-1,0-1 1,0 1-1,0-1 1,-1 0-1,1 0 1,0 0-1,0 0 1,0 0-1,0 0 1,0 0 0,-1 0-1,1-1 1,2 0-1,4-1 51,1-1-1,-1 0 1,0 0 0,13-8-1,43-31 297,7-3-34,-69 44-322,0 0 0,0 0 0,0 0 1,1 0-1,-1 0 0,0 0 0,0 1 1,1-1-1,-1 1 0,0-1 0,1 1 1,-1 0-1,0 0 0,1 0 0,-1 1 0,1-1 1,-1 0-1,3 2 0,-3-1-4,0 0-1,0 0 0,0 1 1,0-1-1,-1 1 1,1-1-1,0 1 1,-1 0-1,1-1 0,-1 1 1,0 0-1,0 0 1,1 0-1,-1 0 0,-1 0 1,1 1-1,0-1 1,1 4-1,4 22-19,5 42 1,-9-49 9,2 0 0,0 0 0,0-1 0,12 29 0,-16-47 7,1 0 0,0 0 0,0 0 0,0-1-1,0 1 1,0 0 0,1 0 0,-1-1 0,1 1-1,-1-1 1,1 1 0,-1-1 0,1 1-1,0-1 1,-1 0 0,5 2 0,-5-3 1,1 1 0,-1-1 0,1 0 0,-1 0 0,1 0 0,-1 0 0,1 0 0,-1 0 0,1 0 1,-1 0-1,1-1 0,-1 1 0,1-1 0,-1 1 0,0-1 0,1 1 0,-1-1 0,2-1 0,1-1 3,1 0 0,-1-1 0,0 0 1,0 0-1,0 0 0,0 0 0,-1-1 0,0 1 0,0-1 0,5-10 0,1-8 11,-1-1 0,-2-1 0,0 1 0,-2-1 0,0 0 0,-2 0 0,-1-32 0,-3 49-59,0 18 15,3-5 20,0-1 0,0 1 0,0 0-1,0 0 1,1 0 0,0-1 0,0 1-1,0-1 1,0 1 0,1-1 0,0 0-1,0 0 1,6 7 0,-3-5 4,1-1-1,-1 0 1,1 0 0,0-1-1,0 0 1,0 0 0,15 5-1,-3-3 5,0-1 0,1-1 0,-1 0 0,1-2-1,0 0 1,27-2 0,-32 0 14,1-1 0,0-1 0,-1-1 0,0 0 0,25-9 0,-36 11-3,-1 0 0,1 0 0,0-1 0,-1 0 0,1 0 0,-1 0 0,1 0 0,-1-1 0,0 1 0,0-1 0,0 0 0,-1 1 0,1-2 0,-1 1 0,1 0 0,-1 0-1,0-1 1,0 1 0,0-1 0,-1 1 0,1-1 0,-1 0 0,0 0 0,0 0 0,0 0 0,-1 0 0,1-4 0,-1 7-6,0-1 1,0 1 0,0-1-1,0 0 1,-1 1 0,1-1-1,0 0 1,-1 1 0,1-1-1,-1 1 1,1-1-1,-1 1 1,0-1 0,0 1-1,0 0 1,1-1 0,-1 1-1,-1 0 1,1 0-1,0-1 1,0 1 0,0 0-1,-1 0 1,1 0 0,0 1-1,-1-1 1,1 0-1,-1 0 1,1 1 0,-1-1-1,1 1 1,-1-1 0,1 1-1,-1 0 1,0-1-1,1 1 1,-1 0 0,-2 1-1,-1-1-3,1 0 0,-1 1 0,1-1 0,-1 1-1,1 1 1,0-1 0,-1 0 0,1 1 0,0 0-1,0 0 1,0 0 0,0 1 0,-4 3 0,2-1-1,0 1 0,1 0 0,-1 0 0,1 1 0,0-1 0,1 1 0,0 0 0,0 0 0,0 1 1,1-1-1,0 1 0,1 0 0,-3 12 0,4-14-68,0-1-1,1 1 1,0-1 0,0 1-1,0-1 1,1 1 0,-1-1-1,2 0 1,-1 1 0,0-1-1,1 0 1,0 1 0,0-1-1,1 0 1,-1-1 0,1 1-1,0 0 1,1-1 0,-1 1 0,1-1-1,4 4 1,-1-2 0,0-1 1,0 0 0,0 0-1,1-1 1,-1 0-1,1 0 1,0-1-1,14 4 1,29 9-315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17516,'-1'2'1264,"-6"4"-1110,1 0 0,1 1-1,-1 0 1,1 1 0,0-1 0,1 1-1,0 0 1,0 0 0,1 0 0,0 1-1,0-1 1,1 1 0,0-1 0,1 1-1,0 0 1,0 17 0,0-24-150,1-1 0,0 1 1,1 0-1,-1 0 0,0 0 1,0-1-1,1 1 0,-1 0 1,1-1-1,-1 1 0,1 0 0,0-1 1,0 1-1,0-1 0,0 1 1,0-1-1,0 1 0,0-1 1,0 0-1,1 1 0,-1-1 0,0 0 1,1 0-1,-1 0 0,3 1 1,-1-1 2,-1 0 0,1-1 0,0 1 1,-1-1-1,1 0 0,0 0 0,0 0 1,-1 0-1,1 0 0,0 0 1,0-1-1,-1 1 0,1-1 0,0 0 1,4-2-1,4-2 19,0-1 0,0-1 0,-1 1 0,0-2 0,0 1 0,-1-2 0,0 1-1,11-14 1,56-80 246,-63 84-137,-16 28 130,-9 21-90,5-11-79,-17 63 201,22-73-265,0 0 0,0 0 1,1 1-1,1-1 0,0 0 1,1 12-1,-1-21-45,0-1 0,0 1-1,0 0 1,0-1 0,0 1 0,0 0 0,0 0-1,0-1 1,1 1 0,-1 0 0,0-1 0,0 1 0,1-1-1,-1 1 1,0 0 0,1-1 0,-1 1 0,1-1-1,-1 1 1,1-1 0,-1 1 0,1-1 0,-1 1 0,1-1-1,-1 1 1,1-1 0,0 0 0,-1 1 0,2-1-1,-1 0-34,0 0 1,1 0-1,-1-1 0,0 1 0,0 0 0,0-1 0,0 1 0,0-1 0,0 0 0,0 1 0,1-1 0,-2 0 0,1 1 0,0-1 1,1-1-1,5-5-137,-1 0 0,-1 0 0,8-12 0,10-20-148,2-5-117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77 17660,'0'-4'243,"1"1"0,-1 0 0,0 0 0,0 0 0,0 0 0,0 0 1,-1 0-1,1 0 0,-1 0 0,0 0 0,0 0 0,0 0 0,0 0 0,0 0 0,-1 1 0,1-1 1,-1 0-1,-3-3 0,4 4-166,-1 1 0,1-1-1,-1 1 1,1 0 0,-1 0 0,0 0 0,0-1 0,0 2 0,1-1-1,-1 0 1,0 0 0,0 0 0,0 1 0,0-1 0,0 1 0,0 0 0,0 0-1,-1 0 1,1 0 0,0 0 0,0 0 0,0 0 0,0 0 0,0 1-1,0-1 1,0 1 0,0 0 0,-3 1 0,-2 2-59,0 0 0,0 0-1,1 1 1,0 0 0,0 0 0,0 1 0,1-1-1,-1 1 1,1 1 0,1-1 0,-1 1 0,-5 10 0,5-6-6,0-1 1,0 1 0,1 0-1,1 0 1,0 0-1,0 0 1,1 1 0,0 12-1,2-21-11,0 1 0,0-1-1,0 1 1,0-1 0,1 1-1,0-1 1,-1 0 0,1 1 0,1-1-1,-1 0 1,2 4 0,-2-5-1,0 0 1,1-1 0,-1 1-1,1 0 1,-1-1 0,1 1-1,-1-1 1,1 0 0,0 0-1,0 1 1,0-1 0,0 0 0,0 0-1,0-1 1,0 1 0,0 0-1,0-1 1,0 1 0,0-1-1,3 1 1,4-1 5,0-1 1,0 1-1,0-1 0,0-1 1,0 0-1,0 0 0,-1-1 1,1 0-1,-1 0 0,1-1 1,-1 0-1,12-9 0,7-4 69,-2-2-1,32-29 0,48-59 326,-108 127-332,-1-6-124,-4 15-274,-8 45 0,14-66 96,2 0-1,-1 0 1,1 0-1,0 0 0,0 0 1,1 0-1,0 0 1,1 0-1,0 0 0,5 13 1,-6-18 117,1 1 0,0-1 1,-1 0-1,1 0 0,0-1 0,1 1 1,-1 0-1,0-1 0,1 1 0,0-1 1,-1 0-1,1 0 0,0 0 0,0 0 0,0-1 1,0 1-1,0-1 0,1 1 0,-1-1 1,0 0-1,6 0 0,23 1-735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18836,'-11'12'1784,"3"22"-1143,2 9-257,-1 12 680,2 8-176,4 7-208,-1 0-160,4-1-328,4-4-184,0-10-360,0-8-240,-1-15-632,-1-7 968,4-8-184,1-5-208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18964,'-4'93'2991,"1"-63"-2661,2 0 0,0-1 1,3 1-1,4 31 0,-6-58-317,1 0 0,-1 0-1,1 0 1,0 0-1,0 0 1,0-1-1,0 1 1,1 0 0,-1 0-1,1-1 1,-1 1-1,1-1 1,0 0-1,0 1 1,0-1 0,0 0-1,0 0 1,1 0-1,-1 0 1,1-1 0,-1 1-1,1-1 1,0 1-1,-1-1 1,1 0-1,0 0 1,0 0 0,0 0-1,0-1 1,0 1-1,0-1 1,0 0-1,0 0 1,0 0 0,0 0-1,0 0 1,0-1-1,0 1 1,0-1 0,-1 0-1,1 0 1,0 0-1,3-1 1,10-6 88,0 0-1,-1-1 1,0-1 0,0 0 0,-1-1 0,19-18-1,-3 2 152,-29 26-245,-1 1 0,0 0-1,0-1 1,1 1 0,-1-1 0,0 1-1,1 0 1,-1-1 0,1 1-1,-1 0 1,0-1 0,1 1-1,-1 0 1,1 0 0,-1-1 0,1 1-1,-1 0 1,0 0 0,1 0-1,-1 0 1,1 0 0,-1 0-1,1-1 1,-1 1 0,1 0-1,-1 0 1,1 1 0,-1-1 0,1 0-1,-1 0 1,1 0 0,-1 0-1,1 0 1,-1 0 0,1 1-1,-1-1 1,1 0 0,2 19 63,0 1-83,-2-18 15,-1 0 0,1 0-1,0 0 1,-1 0 0,1 0-1,0 0 1,0 0 0,1 0-1,-1-1 1,0 1 0,1 0-1,-1-1 1,0 1 0,1-1-1,0 0 1,-1 0-1,1 1 1,0-1 0,0 0-1,0 0 1,-1 0 0,1-1-1,0 1 1,0 0 0,0-1-1,0 1 1,1-1 0,-1 0-1,0 0 1,0 0 0,0 0-1,0 0 1,0 0 0,0 0-1,0-1 1,0 1-1,4-2 1,10-2 14,0-1-1,0-1 1,22-10-1,-25 10-12,0 0 0,0 1-1,0 0 1,0 1 0,24-3 0,-35 7-5,-1 0 0,0 0 1,1 0-1,-1 0 0,1 0 0,-1 0 1,0 0-1,1 1 0,-1-1 0,0 0 1,0 1-1,1-1 0,-1 1 0,0 0 1,0-1-1,0 1 0,1 0 0,-1 0 1,0 0-1,0 0 0,0 0 0,0 0 1,-1 0-1,1 0 0,0 0 0,0 0 1,-1 0-1,1 1 0,0 1 0,2 5-1,-1 0-1,0-1 1,0 2-1,0 9 1,-2-12-14,1-1 0,0 0 0,-1 0 1,2 0-1,-1 0 0,1 0 0,-1 0 0,4 5 0,-4-9-56,0 0 0,0 0 0,0 0 0,0-1 0,1 1 0,-1 0 0,0 0 0,0-1-1,1 1 1,-1-1 0,0 1 0,1-1 0,-1 1 0,1-1 0,-1 0 0,1 0 0,-1 0-1,0 0 1,1 0 0,1 0 0,33-6-1031,-25 3 998,14-2-437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18052,'-13'8'591,"-13"8"435,0 1 0,-27 24 0,47-36-907,0 0 0,1 1 0,0-1 0,0 1 0,0 0-1,0 1 1,1-1 0,0 1 0,1 0 0,0 0-1,0 0 1,0 0 0,1 1 0,-2 7 0,3-12-119,1 0 0,0-1 0,0 1 0,0 0 0,0-1 0,0 1 0,1 0 0,-1-1 0,1 1 0,-1-1 0,1 1 0,0-1 0,0 1 0,0-1 0,0 1 0,1-1 0,-1 0 0,1 0 0,-1 0 0,1 0 0,0 0 0,0 0 0,0 0 0,0 0 0,0-1 0,0 1 1,0-1-1,1 0 0,-1 1 0,1-1 0,-1 0 0,1 0 0,-1-1 0,1 1 0,4 0 0,-2 0 16,1 0 0,-1 0 0,0-1 0,0 0 0,1 0 0,-1-1 0,0 1 1,0-1-1,1 0 0,-1 0 0,0-1 0,0 0 0,0 0 0,-1 0 0,1 0 0,0-1 0,6-5 0,-5 3 40,-1-1-1,0 0 0,0 0 0,-1 0 0,1 0 0,-1-1 0,-1 0 0,1 0 0,-1 0 0,-1 0 1,1-1-1,-1 1 0,0-1 0,-1 1 0,0-1 0,0 0 0,0 0 0,-1 1 0,-1-1 0,1 0 1,-3-10-1,2 16-55,0-1-1,0 1 1,0-1 0,0 1 0,-1 0 0,1 0 0,-1-1-1,1 1 1,-5-3 0,5 4-61,0 0 0,1 0 0,-1 1 0,0-1 0,0 0 0,0 1 0,0-1 0,0 1 0,0-1 0,0 1 0,0-1 0,-1 1 0,1 0 0,0 0 0,0-1 0,0 1 0,0 0 0,0 0 0,0 0 0,-1 0-1,1 0 1,0 0 0,0 1 0,0-1 0,-1 1 0,1-1 22,1 0 1,-1 1-1,1-1 0,-1 0 0,1 1 0,-1-1 0,1 0 1,0 1-1,-1-1 0,1 1 0,0-1 0,-1 1 0,1-1 0,0 1 1,0-1-1,-1 1 0,1-1 0,0 1 0,0-1 0,0 1 1,0-1-1,0 1 0,0 0 0,0-1 0,0 1 0,0-1 0,0 1 1,0-1-1,0 1 0,0-1 0,0 1 0,1-1 0,-1 1 0,0-1 1,0 1-1,1-1 0,-1 1 0,0-1 0,1 1 0,-1-1 1,0 1-1,1-1 0,-1 0 0,0 1 0,1-1 0,-1 0 0,1 1 1,-1-1-1,1 0 0,-1 1 0,1-1 0,-1 0 0,2 0 1,18 8-679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 17164,'-2'-1'161,"0"0"1,0 0 0,0 1 0,-1-1 0,1 0-1,0 1 1,0-1 0,0 1 0,-1 0-1,1 0 1,0 0 0,0 0 0,-1 0 0,1 1-1,0-1 1,0 0 0,-4 2 0,-38 15 1052,39-15-790,-4 1-246,0 1 1,1 1-1,-1-1 0,1 1 1,0 1-1,1 0 1,-1 0-1,1 0 0,0 1 1,1 0-1,-11 14 0,16-20-189,1 0 0,-1 0 0,0 0 0,1 0-1,-1 0 1,1 1 0,-1-1 0,1 0 0,-1 0 0,1 1-1,0-1 1,0 0 0,-1 0 0,1 1 0,0-1-1,0 0 1,0 1 0,1-1 0,-1 0 0,0 1 0,0-1-1,1 0 1,-1 0 0,1 1 0,-1-1 0,1 0-1,-1 0 1,1 0 0,0 0 0,0 0 0,-1 0-1,1 0 1,0 0 0,0 0 0,0 0 0,0 0 0,0 0-1,0-1 1,0 1 0,1 0 0,-1-1 0,0 1-1,0-1 1,2 1 0,7 3-187,0-2 0,0 1 0,0-1 0,15 1 1,-18-2 113,38 4-436,-24-4 417,0 2 0,-1 0 0,1 1 0,-1 0 0,0 2 0,22 10 0,-40-16 136,-1 1 1,0-1 0,1 1 0,-1 0-1,0-1 1,0 1 0,0 0 0,0 0-1,0 0 1,0 0 0,0 0 0,0 0-1,0 0 1,0 0 0,0 0 0,-1 1 0,1-1-1,-1 0 1,1 0 0,-1 1 0,2 2-1,-3-3 16,1 0 0,0 1 0,0-1 0,-1 0 0,1 1 0,-1-1 0,1 0 0,-1 0 0,1 1 0,-1-1 0,0 0 0,0 0 0,1 0 0,-1 0 0,0 0 0,0 0 0,0 0 0,0 0 0,0 0 0,-1 0 0,1-1 0,-1 2 0,-11 5 267,0 0 0,0 0 0,0-1 0,-1-1 0,-15 4 0,23-7-581,-1 0-1,0-1 1,0 0-1,0 0 1,0 0 0,0-1-1,0 0 1,0-1-1,0 1 1,0-1-1,0-1 1,-9-2-1,15 4 207,0-1-1,0 1 1,0-1 0,0 1-1,0-1 1,0 1-1,0-1 1,0 0 0,1 1-1,-1-1 1,0 0 0,0 0-1,1 0 1,-1 0-1,0 1 1,1-1 0,-1 0-1,1 0 1,-1 0-1,1 0 1,0 0 0,-1 0-1,1-1 1,0 1-1,0 0 1,-1 0 0,1-2-1,1-22-992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19796,'-8'6'245,"1"1"0,0 0 0,0 1-1,1 0 1,0 0 0,1 0 0,-1 1 0,2 0-1,-1 0 1,1 0 0,-5 19 0,3-7-36,1 0 1,2 0-1,0 0 1,-1 33-1,5-26-115,1 0 1,1 0-1,2 0 0,0-1 0,12 33 0,-4-22-567,1-1-1,2 0 0,23 35 0,-61-99-4169,-35-32 2962,23 23 1188,-17-15 575,23 24 979,2-1-1,-34-44 0,58 69-904,1 1-1,-1-1 1,1 0-1,-1 1 0,1-1 1,0 0-1,-1-3 1,2 5-110,0 0 0,0 0 1,0 1-1,0-1 1,0 0-1,0 0 0,0 1 1,0-1-1,0 0 1,1 1-1,-1-1 0,0 0 1,0 1-1,1-1 1,-1 0-1,0 1 0,1-1 1,-1 0-1,1 1 1,-1-1-1,0 1 0,1-1 1,0 1-1,-1-1 1,1 1-1,-1 0 1,1-1-1,-1 1 0,1-1 1,0 1-1,-1 0 1,1 0-1,0-1 0,0 1 1,-1 0-1,1 0 1,0 0-1,-1 0 0,3 0 1,13-1 220,1 0 0,0 1 0,0 1 0,26 5 0,25 2-530,-47-7 210,0-1 0,-1-1 0,32-6 0,2-8-119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16291,'4'42'2777,"2"19"-850,-5-56-1812,1 1 0,-1-1 0,1 0 0,-1 1 0,2-1 0,-1 0 0,6 9 0,-7-12-108,-1-1 0,1 0 0,0 0 0,0 0 0,0 0 0,0 0 0,0 0 0,0-1 0,0 1 0,0 0 0,1 0 0,-1-1 0,0 1 0,0-1-1,1 1 1,-1-1 0,0 1 0,0-1 0,1 0 0,-1 0 0,0 1 0,3-1 0,-2-1-35,1 1 0,-1-1 0,0 1 0,1-1 0,-1 0 0,0 0 0,0 0-1,0 0 1,0-1 0,1 1 0,2-3 0,2-2-129,-1-1-1,1 0 1,-1 0 0,0-1-1,6-10 1,-1-2-393,14-37-1,0-1-102,-25 64 822,-1 1 0,1-1-1,0 0 1,0 0 0,2 10 0,-1-12-134,-1 0-1,1 1 1,0-1 0,0 1 0,1-1-1,-1 0 1,1 0 0,0 0-1,0 0 1,0 0 0,6 7 0,-5-8-52,1-1 0,0 0 0,-1 0 0,1 0 1,0-1-1,0 1 0,0-1 0,0 0 0,0 0 1,0 0-1,0-1 0,0 1 0,0-1 0,1 0 1,-1 0-1,0-1 0,0 1 0,0-1 0,6-2 1,31-16-98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15307,'3'4'369,"-1"0"0,0 0 0,0-1 0,0 1 0,-1 0 0,1 1 1,-1-1-1,0 0 0,0 0 0,0 1 0,-1-1 0,1 6 0,4 20 925,-4-26-1236,0 0 0,1 1 0,-1-1-1,1 0 1,0 0 0,0-1 0,0 1-1,1 0 1,-1-1 0,1 1 0,6 5-1,-7-8-39,0 0-1,0 0 0,0 0 1,0 0-1,0 0 0,0 0 0,0-1 1,0 1-1,1-1 0,-1 0 1,0 1-1,1-1 0,-1 0 1,0 0-1,0 0 0,1-1 0,-1 1 1,0 0-1,0-1 0,0 0 1,1 1-1,-1-1 0,0 0 1,3-2-1,4-2 95,-1-1 0,0 0 1,0-1-1,0 0 0,-1 0 1,0 0-1,-1-1 0,1 0 1,5-10-1,2-1 217,-14 19-321,0-1 1,0 1-1,0 0 0,1 0 1,-1-1-1,0 1 1,0 0-1,0 0 0,0 0 1,1-1-1,-1 1 0,0 0 1,0 0-1,1 0 0,-1-1 1,0 1-1,0 0 0,1 0 1,-1 0-1,0 0 0,1 0 1,-1 0-1,0 0 0,0 0 1,1 0-1,-1 0 0,0 0 1,1 0-1,-1 0 0,0 0 1,0 0-1,1 0 0,-1 0 1,0 0-1,1 0 0,5 12 87,1 25-161,-6-28 69,0-4-77,0 0 0,0 0 0,0 0 0,1 0 0,0 0 0,0 0 0,0 0 0,4 5 0,-5-8 43,1 0 0,0 0 1,0 0-1,0-1 0,0 1 1,0 0-1,0-1 0,0 1 1,0-1-1,1 0 0,-1 0 0,1 0 1,-1 0-1,1 0 0,-1 0 1,1-1-1,-1 1 0,4-1 1,26 1-217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284 115 20268,'3'-2'149,"-1"0"-1,0 0 1,0 0-1,-1 0 0,1 0 1,0-1-1,-1 1 1,1-1-1,-1 0 0,0 1 1,0-1-1,0 0 1,0 1-1,-1-1 0,1 0 1,-1 0-1,1 0 1,-1 0-1,0 0 0,0 1 1,0-1-1,-1 0 1,1 0-1,-1 0 0,0-3 1,0 4-88,1 0 0,-1-1 0,0 1 0,0 0 0,0 0 0,0 0 0,0-1 0,0 1 0,-1 0 0,1 1 0,-1-1 0,1 0 0,-1 0 0,0 1 0,0-1 0,0 1 0,0-1 0,0 1 0,0 0 0,0 0 0,0 0 0,0 0 0,-1 0 0,1 0 0,0 1 0,-1-1 0,1 1 0,0-1 0,-1 1 0,1 0 0,-4 0 0,0 2-45,0-1 1,0 1-1,-1 0 0,1 0 0,0 1 1,1 0-1,-1 0 0,0 0 1,1 1-1,0-1 0,-8 8 1,-4 5-12,-29 33 1,25-23-21,-21 32 0,36-48-44,-1 1 1,2 0-1,-1 1 0,2-1 1,-1 1-1,-2 15 1,6-25 17,1 0 0,-1 0 1,1 0-1,0 0 1,0 0-1,0 0 1,0 0-1,0 0 1,0 0-1,1 0 0,-1 1 1,1-1-1,-1 0 1,1 0-1,0-1 1,0 1-1,0 0 1,0 0-1,0 0 1,0 0-1,2 1 0,-1-1-57,1 0 0,-1 0-1,1 0 1,0-1 0,-1 1-1,1-1 1,0 1-1,0-1 1,0 0 0,1 0-1,-1-1 1,4 2 0,9-1-364,0 0 0,0-1 0,0-1 1,20-3-1,-32 4 390,129-25-1412,-65 9 598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146 443 14035,'-1'-3'192,"0"1"0,0-1 1,1 1-1,-1 0 0,-1-1 0,1 1 1,0 0-1,0 0 0,-1 0 0,0 0 0,1 0 1,-1 0-1,0 0 0,0 1 0,0-1 1,-2-1-1,3 2-94,-1 1 0,0-1-1,1 1 1,-1-1 0,0 1 0,1 0 0,-1-1 0,0 1 0,1 0 0,-1 0 0,0 0 0,1 0-1,-1 1 1,0-1 0,1 0 0,-1 1 0,0-1 0,1 1 0,-1 0 0,1-1 0,-1 1 0,1 0 0,-1 0-1,1 0 1,-2 1 0,-4 5 5,0-1-1,0 1 1,1 0-1,0 1 1,1-1-1,0 1 0,0 1 1,0-1-1,1 0 1,1 1-1,-1 0 1,1 0-1,1 0 1,0 0-1,0 1 1,0-1-1,1 17 1,1-25-82,0 0 1,0 1 0,0-1 0,1 0 0,-1 0 0,0 1 0,1-1-1,-1 0 1,0 0 0,1 0 0,0 1 0,-1-1 0,1 0 0,0 0-1,0 0 1,-1 0 0,1 0 0,0 0 0,0-1 0,0 1 0,0 0-1,2 1 1,-1-2 8,0 1 0,0 0 0,0-1 0,0 0 0,0 1 0,0-1 1,0 0-1,0 0 0,0 0 0,0 0 0,0-1 0,0 1 0,2-1 0,5-2 65,0 0 0,0-1-1,0 0 1,16-10 0,13-13 42,-1-1-1,-2-2 0,37-40 1,-72 70-138,0 0 1,-1 0 0,1 1-1,0-1 1,0 0-1,0 0 1,0 0 0,0 0-1,0 1 1,0-1-1,0 0 1,0 0 0,0 0-1,0 0 1,0 1-1,0-1 1,0 0 0,0 0-1,0 0 1,0 0 0,1 1-1,-1-1 1,0 0-1,0 0 1,0 0 0,0 0-1,0 0 1,0 1-1,0-1 1,0 0 0,1 0-1,-1 0 1,0 0-1,0 0 1,0 0 0,0 0-1,0 0 1,1 0-1,-1 1 1,0-1 0,0 0-1,0 0 1,0 0 0,0 0-1,1 0 1,-1 0-1,0 0 1,0 0 0,0 0-1,0 0 1,1 0-1,-1 0 1,0 0 0,0 0-1,0 0 1,0 0-1,1-1 1,-1 1 0,0 0-1,0 0 1,0 0 0,0 0-1,0 0 1,1 0-1,-4 8-11,1 1 0,-2 0 0,1-1 0,-6 9 0,-6 17-36,9-21 36,1 1-1,0 0 0,1 0 0,0 0 1,2 1-1,-1 0 0,2-1 0,-1 16 1,3-28 7,-1 0 1,0 0 0,0-1 0,1 1-1,-1 0 1,1 0 0,0-1-1,-1 1 1,1-1 0,0 1 0,0-1-1,0 1 1,0-1 0,0 1-1,0-1 1,1 0 0,-1 1 0,0-1-1,1 0 1,-1 0 0,1 0-1,-1 0 1,1 0 0,-1-1 0,1 1-1,0 0 1,-1-1 0,1 1-1,0-1 1,0 0 0,-1 1 0,1-1-1,0 0 1,0 0 0,-1 0-1,1 0 1,0-1 0,2 1 0,5-1-42,-1-1 0,1 0 0,-1 0 0,0-1 1,0 1-1,0-2 0,8-4 0,2-3-34,0-1 1,-1 0-1,0-2 0,-1 0 0,-1-1 1,0 0-1,-1-2 0,16-23 0,9-19-146,35-75 0,-67 122 200,118-255 202,-123 263-140,-1 0-1,1-1 1,-1 1 0,0 0 0,0 0-1,0-1 1,0-6 0,-2 11-31,1 0 1,0 0-1,0-1 0,0 1 0,0 0 1,0 0-1,0 0 0,0-1 0,0 1 1,0 0-1,0 0 0,-1 0 0,1-1 1,0 1-1,0 0 0,0 0 0,0 0 1,-1 0-1,1 0 0,0-1 0,0 1 1,0 0-1,-1 0 0,1 0 0,0 0 1,0 0-1,0 0 0,-1 0 1,1 0-1,0 0 0,0 0 0,-1 0 1,1 0-1,0 0 0,0 0 0,0 0 1,-1 0-1,1 0 0,0 0 0,0 0 1,0 0-1,-1 0 0,-19 13 178,1 4-65,1 0-1,1 2 1,1 0 0,-19 28 0,-47 91 230,63-101-216,1 0 0,-15 49 0,28-71-108,1 0 0,0 0-1,2 1 1,-1-1 0,2 0 0,0 1 0,1 0 0,1-1 0,2 17 0,-2-28-63,0 1-1,0-1 1,0 1-1,1-1 1,0 1-1,0-1 1,0 0 0,0 0-1,1 0 1,0 0-1,0 0 1,0-1-1,0 1 1,0-1-1,1 0 1,-1 0 0,7 4-1,-1-2-13,0-1 1,0 0-1,0 0 1,0-1-1,0 0 0,1-1 1,13 2-1,12-1-200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17212,'-45'61'2873,"33"-46"-2329,1 0 0,0 1 0,1 0 0,0 1 0,-10 26 0,20-42-517,-1 0 1,1 1-1,-1-1 0,1 0 0,-1 1 1,1-1-1,0 1 0,0-1 1,0 1-1,0-1 0,0 0 1,0 1-1,0-1 0,0 1 0,0-1 1,1 1-1,-1-1 0,1 0 1,-1 1-1,1-1 0,-1 0 1,3 3-1,-2-3-31,0 0-1,1 1 1,0-1 0,-1 0 0,1 0-1,0-1 1,-1 1 0,1 0 0,0-1-1,0 1 1,0-1 0,-1 1 0,1-1-1,0 0 1,3 0 0,8 0-182,1-1 1,0 0 0,26-7-1,-30 6 143,12-2-101,-3-1-74,0 1 1,38-1-1,-53 4 205,0 1 0,0 0 0,0 0 0,-1 1 1,1-1-1,0 1 0,0 0 0,0 0 0,-1 0 0,1 0 0,0 1 0,-1 0 0,1-1 0,-1 1 0,0 0 0,0 1 0,1-1 0,-1 1 0,-1-1 0,6 7 0,-6-7 36,-1 1-1,1 0 1,-1-1-1,0 1 1,0 0-1,0 0 1,0 0-1,0 0 1,0 0-1,-1 0 1,0 0-1,1 1 1,-1-1-1,0 0 1,-1 5-1,0-3 27,-1 0 0,1 0 0,-1 1-1,0-1 1,0 0 0,-1 0 0,1-1 0,-5 7-1,0-1 59,-1-1-1,0 0 0,0-1 0,0 0 0,-1 0 0,-1-1 1,-17 11-1,20-14-127,0-1 0,0 0 0,0 0 1,0-1-1,-1 0 0,1 0 0,-1 0 0,1-1 1,-1 0-1,-9-1 0,14 0-27,0 0-1,0 0 1,0-1 0,0 1-1,0-1 1,0 0 0,0 0-1,0 0 1,0 0-1,1 0 1,-1-1 0,0 1-1,1-1 1,-1 0 0,1 0-1,0 0 1,-1 0 0,1 0-1,0 0 1,0-1 0,0 1-1,1 0 1,-1-1-1,1 0 1,-1 1 0,1-1-1,0 0 1,-1-4 0,-3-20-364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15515,'-24'14'1657,"-5"3"-1161,-4 4-112,0 4 1072,-2 7-696,1 5-16,5-1-151,4 1-57,10-5-96,7-3-40,11-7-216,11-2-224,15-11-552,7-6-336,9-5 720,4-5-153,7-9-151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15675,'-65'122'3174,"55"-100"-2724,0 0-1,2 1 1,-8 38-1,15-56-402,0-1 0,0 1 0,1-1 0,0 1 1,0-1-1,0 1 0,2 8 0,-2-12-37,0 0 1,1 0-1,-1 1 0,1-1 1,-1 0-1,1 0 1,0 0-1,-1 0 0,1 1 1,0-1-1,0 0 1,0 0-1,0-1 0,0 1 1,0 0-1,0 0 0,0 0 1,0-1-1,0 1 1,1 0-1,-1-1 0,0 1 1,0-1-1,1 0 1,-1 1-1,0-1 0,0 0 1,1 0-1,-1 0 1,2 0-1,3 0 15,0-1 1,1 0-1,-1 0 1,0-1-1,0 1 1,-1-1 0,1-1-1,0 1 1,-1-1-1,1 0 1,-1 0-1,0-1 1,5-4-1,8-6 75,-1-2 0,16-17 0,-15 14 128,0-1-1,-2-1 0,-1 0 0,18-32 1,-71 120 664,31-51-719,-2 2-280,2 1 0,-8 26 0,13-41 56,1 1-1,0-1 1,1 1 0,-1 0-1,1-1 1,0 1 0,0 0-1,0-1 1,1 1 0,-1-1-1,1 1 1,0-1 0,1 1 0,-1-1-1,1 1 1,2 3 0,9 8-196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17532,'-6'18'1536,"-5"16"-952,-3 9-240,-6 15 753,0 9-233,-1 8-256,-2 3-40,1-1-136,3-2-88,3-11-136,7-7-72,8-14-192,1-8-144,9-12-384,3-8-296,8-12 664,1-4-144,8-9-144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79 404 17548,'-11'21'2072,"-2"3"-1218,5-10-749,0 0-1,1 0 1,0 1 0,1 1 0,1-1 0,0 1 0,-3 18 0,8-33-95,0 0 0,0 0 0,0 1 0,0-1 1,0 0-1,0 0 0,0 0 0,0 1 0,0-1 1,0 0-1,1 0 0,-1 0 0,0 0 1,1 0-1,-1 1 0,1-1 0,0 0 0,-1 0 1,1 0-1,0 0 0,-1-1 0,1 1 0,0 0 1,0 0-1,1 1 0,-1-2 6,1 1 0,0-1 1,-1 1-1,1-1 0,0 0 0,0 0 0,-1 1 0,1-1 0,0-1 0,-1 1 1,1 0-1,0 0 0,0 0 0,-1-1 0,3 0 0,5-2 73,0-1 1,0 0-1,0-1 0,15-10 0,-8 3 44,-1 0 0,0-2-1,-1 0 1,-1 0 0,0-1 0,-1-1-1,0 0 1,12-23 0,-23 38-113,-1 0 0,1 0 0,0 0 0,0-1 0,-1 1-1,1 0 1,-1-1 0,1 1 0,-1 0 0,0-1 0,1 1 0,-1-1 0,0 1 0,0-1 0,0 1-1,0-1 1,0-1 0,-1 3-11,0 0-1,-1 1 1,1-1-1,0 0 1,0 1-1,0-1 1,0 1-1,0-1 1,1 1-1,-1 0 1,0-1-1,0 1 1,0 0-1,0-1 1,1 1-1,-1 0 1,0 0-1,1 0 1,-1 0-1,0 0 0,1 0 1,-1 1-1,-8 9-25,1 1 1,0 0-1,0 0 0,2 1 0,-1 0 0,2 0 0,0 0 0,0 1 0,1-1 0,-3 22 0,7-34 2,0 1 1,-1 0-1,1-1 1,0 1-1,0 0 1,0-1-1,1 1 1,-1 0-1,0-1 1,1 1-1,-1-1 1,1 1-1,-1-1 1,1 1-1,0-1 1,-1 1-1,1-1 1,0 1-1,0-1 1,0 0-1,0 0 1,0 0-1,2 2 1,-1-2-22,0 0 1,0-1-1,0 1 0,0-1 1,0 1-1,0-1 0,0 1 1,0-1-1,0 0 0,0 0 1,0 0-1,0 0 0,0-1 1,0 1-1,0 0 0,0-1 1,0 1-1,3-2 0,6-3-186,1 0-1,-1-1 1,0-1-1,-1 0 1,0 0-1,0-1 1,0 0-1,-1 0 1,0-1-1,-1-1 1,0 1-1,7-13 1,13-19-991,35-72-1,-61 109 1153,15-28-400,60-126-1592,-62 123 1972,-1 0 0,14-57 1,-59 140 2080,17-17-1681,1 1 1,2 0-1,0 1 0,3 0 0,0 1 1,3-1-1,0 1 0,2 0 0,2 0 1,1 1-1,2-1 0,9 52 0,-11-83-312,0 1 2,1 0 0,-1-1 0,1 1 0,0-1 0,0 1 1,0-1-1,0 1 0,1-1 0,-1 1 0,1-1 0,0 0 0,0 0 0,0 0 0,5 5 0,-6-8-3,-1 0-1,1 1 1,-1-1-1,1 0 1,-1 0-1,1 0 1,-1-1-1,1 1 1,-1 0-1,1 0 1,0 0 0,-1 0-1,1 0 1,-1-1-1,1 1 1,-1 0-1,0 0 1,1-1-1,-1 1 1,1 0-1,-1-1 1,1 1-1,-1 0 1,0-1-1,1 1 1,-1-1-1,0 1 1,0-1 0,1 1-1,-1-1 1,0 1-1,0-1 1,1 1-1,-1-1 1,0 1-1,0-1 1,0 1-1,0-1 1,0 0-1,6-22 114,2-38-52,0-105 0,-5 173-129,1 1 1,0-1 0,0 0 0,0 0 0,1 0 0,0 0-1,7 6 1,-5-5 91,1-1 0,1 1 0,0-2 0,0 1 0,0-1-1,0 0 1,1-1 0,0 0 0,0 0 0,1-1 0,-1-1 0,13 3 0,-17-5 42,0 0 0,0 0 0,0 0 0,0-1 0,0 0 0,0 0 0,1-1 1,-1 0-1,0 0 0,0 0 0,0-1 0,0 1 0,-1-2 0,1 1 0,0-1 0,-1 1 1,1-1-1,-1-1 0,0 1 0,0-1 0,-1 0 0,1 0 0,5-7 0,-4 3 61,0 0 0,-1 0 0,0 0-1,-1-1 1,0 0 0,0 0 0,3-12 0,-6 17-99,1-1 1,-1 0 0,0 0 0,0 0-1,-1 0 1,1 0 0,-1 0-1,0 0 1,-1 0 0,1 0-1,-1 0 1,0 0 0,0 0 0,-1 0-1,-3-7 1,5 11-32,-1 0 0,0-1 0,0 1 0,0 0 0,0 0 0,0 0 0,0 0 0,0 0 0,0 0 0,-1 0 0,1 0 0,0 0 0,-1 1 0,1-1 0,0 0 0,-1 1 0,1 0 0,-1-1 0,1 1 0,-1 0 0,1-1 0,-1 1 0,1 0 0,-1 0 0,1 0 0,-1 0 0,1 1 0,-1-1 0,1 0 0,-1 1 0,1-1 0,-1 1 0,1-1 0,-3 2 0,-2 1-8,0 0 0,1 1-1,-1-1 1,1 1 0,0 0-1,-9 10 1,4-4-5,1 1 0,0 1-1,1 0 1,0 0 0,1 1 0,-6 13 0,10-17-12,0-1 1,0 0-1,0 1 1,1-1-1,1 1 1,-1-1-1,1 1 1,1 0-1,0 0 1,0 0-1,2 10 1,-1-16-44,-1 1 1,2-1-1,-1 1 1,0-1-1,1 0 1,-1 0-1,1 1 1,0-1-1,0 0 1,1-1-1,-1 1 1,0 0-1,1-1 1,0 1 0,-1-1-1,1 0 1,0 0-1,0 0 1,1 0-1,-1 0 1,0-1-1,0 1 1,1-1-1,-1 0 1,1 0-1,4 0 1,3 1-69,0 0 1,-1-2-1,1 1 1,0-1-1,0-1 1,0 0-1,18-4 1,28-14-450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171 189 14883,'-25'24'1389,"0"2"0,-21 31-1,34-41-878,1 0 0,1 1 0,0 0 0,1 1 0,-7 22 0,15-37-450,0 1 0,0 0 0,0-1 1,0 1-1,0 0 0,1-1 0,0 1 1,0 0-1,0 0 0,0-1 0,0 1 1,1 0-1,0-1 0,-1 1 0,2 0 1,-1-1-1,3 7 0,-2-7-47,0 0 1,0-1-1,1 1 0,-1-1 0,1 0 1,-1 1-1,1-1 0,0 0 0,0-1 1,0 1-1,0 0 0,0-1 0,0 0 1,1 1-1,-1-1 0,0-1 1,1 1-1,-1 0 0,6 0 0,-2-1 6,1 0 0,-1-1 0,1 1 0,0-2 0,-1 1 0,0-1 0,1 0 0,-1 0 0,0-1 0,0 0 0,0 0 0,-1-1 0,1 1 0,-1-2 0,0 1 0,0-1 0,0 0 0,0 0 0,4-6 0,10-11 80,-2 0-1,-1-2 0,24-40 1,-18 26 22,-2-1 0,-2-1 0,-2-1 0,-1-1-1,13-53 1,-26 65 14,-3 30-132,0-1-1,0 1 1,0 0 0,0-1-1,0 1 1,0 0-1,0-1 1,0 1 0,0 0-1,0-1 1,0 1-1,-1 0 1,1-1 0,0 1-1,0 0 1,0-1 0,-1 1-1,1 0 1,0 0-1,0-1 1,-1 1 0,1 0-1,0 0 1,0-1 0,-1 1-1,1 0 1,0 0-1,-1 0 1,1 0 0,0 0-1,-1-1 1,1 1-1,0 0 1,-1 0 0,1 0-1,-1 0 1,1 0 0,-1 0-1,-13 7 48,5 2-36,1 0-1,0 0 1,1 0 0,0 1-1,0 0 1,1 1 0,1 0-1,-9 21 1,2 1 1,-14 64 0,22-73-87,0 1-1,1 0 1,2 0-1,0 0 1,4 31-1,-1-43-122,0-1-1,0 0 1,1 0-1,0 0 1,1 0 0,1 0-1,0-1 1,0 0 0,1 0-1,1 0 1,-1-1-1,14 15 1,1-7-366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15611,'0'25'887,"-1"-3"-227,1-1-1,1 1 1,1-1-1,8 37 1,-8-53-586,-1-1 1,0 1 0,1-1-1,0 1 1,0-1-1,1 0 1,-1 0 0,1 1-1,0-2 1,0 1-1,0 0 1,1-1 0,-1 1-1,1-1 1,0 0-1,0 0 1,0-1 0,0 1-1,0-1 1,1 0-1,-1 0 1,1 0 0,-1 0-1,1-1 1,0 0-1,6 1 1,-1-1 40,0-1 0,0 1 0,0-2 0,0 0-1,0 0 1,0 0 0,0-1 0,12-4 0,8-5 332,36-18 0,-10 3 26,-54 25-454,-1 0 1,1 1 0,0-1 0,0 0 0,0 1 0,0-1 0,0 1 0,0 0 0,1 0 0,-1 0-1,0 0 1,0 0 0,0 0 0,3 1 0,-3-1 1,-1 1 1,1 0-1,0 1 0,-1-1 0,1 0 1,-1 0-1,1 1 0,-1-1 0,0 0 1,2 3-1,14 13 1,-16-16-18,1 0 0,-1-1 0,1 1 1,0 0-1,-1-1 0,1 1 0,0-1 0,-1 1 0,1-1 0,0 0 0,0 0 0,0 0 0,-1 0 0,1 0 0,0 0 0,0 0 0,-1-1 0,1 1 1,0-1-1,-1 1 0,1-1 0,2-1 0,41-23 50,-30 16-40,-6 3-53,0 1 1,0 1 0,0 0 0,1 0-1,0 1 1,0 0 0,12-2-1,-18 5-78,0 0-1,0-1 1,1 2-1,-1-1 1,0 0-1,0 1 0,1 0 1,-1 0-1,0 0 1,0 0-1,0 1 0,0-1 1,0 1-1,-1 0 1,1 0-1,0 1 1,-1-1-1,0 1 0,6 5 1,6 6-1593,-16-17 1235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19876,'3'10'1689,"-2"-4"-1793,-2-13 872,-1-7-552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15963,'3'7'367,"0"0"1,-1 0-1,0 1 0,0-1 0,0 0 0,-1 1 0,0-1 0,0 1 0,-1 0 0,-1 10 0,1 5 825,1 81 242,-1-44-873,13 116-1,-13-175-550,0 0 0,0 1 1,0-1-1,1 0 0,-1 0 1,0 0-1,0 0 0,1 1 1,-1-1-1,1 0 0,-1 0 1,1 0-1,-1 0 0,1 0 1,0 0-1,0 0 0,-1 0 1,1 0-1,0 0 0,0-1 1,0 1-1,0 0 0,1 0 1,-1-1-2,0 0-1,0-1 1,0 1 0,0 0 0,0-1 0,0 1 0,0-1 0,0 0 0,-1 1-1,1-1 1,0 1 0,0-1 0,0 0 0,-1 0 0,1 0 0,0 1 0,-1-1-1,1 0 1,-1 0 0,1 0 0,-1 0 0,0 0 0,1 0 0,-1 0 0,1-2 0,8-25 63,-1 0 1,-1-1 0,-1 0-1,3-41 1,-4 27-115,-5 43 40,0 0 1,0 0-1,0-1 1,0 1-1,0 0 0,0 0 1,0-1-1,0 1 1,0 0-1,0 0 1,0 0-1,0-1 0,0 1 1,1 0-1,-1 0 1,0 0-1,0-1 0,0 1 1,0 0-1,1 0 1,-1 0-1,0 0 1,0-1-1,0 1 0,0 0 1,1 0-1,-1 0 1,0 0-1,0 0 0,1 0 1,-1 0-1,0 0 1,0 0-1,0 0 1,1-1-1,-1 1 0,0 0 1,0 0-1,1 0 1,-1 1-1,0-1 0,0 0 1,0 0-1,1 0 1,-1 0-1,0 0 1,0 0-1,1 0 0,-1 0 1,0 0-1,0 0 1,0 1-1,1-1 0,-1 0 1,0 0-1,0 0 1,0 0-1,0 1 1,0-1-1,1 0 0,-1 0 1,0 0-1,0 1 1,0-1-1,0 0 0,10 12-48,-4-4 31,0-1-1,0 1 1,0-1-1,1 0 1,0-1-1,1 0 1,-1 0 0,1-1-1,0 1 1,1-2-1,-1 1 1,1-1-1,0-1 1,12 4-1,-14-5 56,1-1-1,-1 0 1,1 0-1,-1 0 0,1-1 1,0-1-1,-1 1 1,1-1-1,-1 0 1,1-1-1,-1 0 1,0 0-1,0-1 0,0 1 1,0-2-1,0 1 1,0-1-1,10-8 1,-9 5 50,1 0 1,-2-1-1,1 0 1,-1-1 0,0 0-1,-1 0 1,0 0 0,-1-1-1,0 0 1,6-16-1,-6 14-36,-1-1 0,0 0 0,-1 1 0,-1-1 0,0 0 0,-1 0 0,0-1-1,-2-20 1,1 33-53,0 1-1,0-1 1,0 0 0,0 0-1,0 1 1,0-1-1,0 0 1,-1 0-1,1 1 1,0-1 0,0 0-1,-1 0 1,1 1-1,0-1 1,-1 0 0,1 1-1,-1-1 1,1 1-1,-1-1 1,1 1-1,-1-1 1,0 0 0,0 1-3,1 0 0,-1 0 1,0 0-1,1 0 1,-1 0-1,1 0 1,-1 1-1,1-1 1,-1 0-1,0 0 0,1 1 1,-1-1-1,1 0 1,-1 1-1,1-1 1,0 0-1,-1 1 0,1-1 1,-1 1-1,1-1 1,-1 1-1,-19 33-155,12-16 130,0 0 1,2 0 0,0 1 0,1-1-1,1 1 1,0 0 0,2 0 0,-1 33-1,4-48 31,-1 0 0,1 0-1,-1 0 1,1 0 0,0 0-1,1-1 1,-1 1 0,1 0-1,-1-1 1,1 1 0,0-1-1,0 0 1,1 0-1,-1 1 1,1-1 0,3 3-1,-1-3 0,-1 1 0,1-1-1,1 1 1,-1-1 0,0-1 0,1 1-1,0-1 1,-1 0 0,11 2-1,-3-2 0,0 0 1,0-1-1,0 0 0,0-1 0,0-1 0,0 0 0,0 0 0,-1-2 0,17-4 0,-15 3 19,0-2 0,0 0 1,-1-1-1,0 0 0,16-12 1,-23 15 18,0-1-1,-1 1 1,1-1 0,-1-1-1,0 1 1,0-1 0,-1 1-1,0-2 1,0 1 0,0 0 0,-1-1-1,5-10 1,-8 16-21,1 0 0,-1-1 0,1 1 1,-1-1-1,0 1 0,0-1 0,1 1 0,-1-1 1,0 1-1,0 0 0,0-1 0,-1 1 0,1-1 1,0 1-1,0-1 0,-1 1 0,1-1 0,-1 1 1,1 0-1,-1-1 0,-1 0 0,1 1-3,0 0-1,0 0 0,0 0 1,0 1-1,0-1 1,0 0-1,-1 1 0,1-1 1,0 1-1,0 0 1,-1-1-1,1 1 0,0 0 1,-1 0-1,1 0 0,0 0 1,-1 0-1,-1 0 1,-3 1 5,0 0 0,0 0 0,0 0 0,0 1 1,0 0-1,0 0 0,1 1 0,-9 4 0,8-3-26,1 1 0,-1-1 0,1 1 0,0 0-1,0 1 1,1-1 0,0 1 0,0 0 0,0 0-1,1 0 1,-1 0 0,1 1 0,1-1 0,-3 9-1,4-12-26,1 0-1,-1 0 1,0 0 0,1 0-1,0 0 1,0 0-1,0 0 1,0 0 0,0 0-1,1 0 1,-1 0-1,1 0 1,0 0 0,0 0-1,0 0 1,0 0-1,1 0 1,-1-1 0,1 1-1,-1 0 1,1-1-1,0 0 1,0 1 0,0-1-1,0 0 1,1 0-1,-1 0 1,1 0 0,-1 0-1,1-1 1,-1 1-1,1-1 1,0 0 0,3 2-1,34 7-195,12-8-87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69 19188,'1'-4'286,"0"1"0,-1-1 0,1 1 0,0 0 0,-1-1 0,0 1 0,0-1-1,0 1 1,0-1 0,-1 1 0,0-5 0,0 6-198,1 1 0,-1-1-1,0 1 1,0 0 0,0 0 0,1-1-1,-1 1 1,0 0 0,-1 0 0,1 0-1,0 0 1,0 0 0,0 0 0,-1 0-1,1 1 1,0-1 0,-1 0 0,1 1-1,0-1 1,-1 1 0,1-1 0,-1 1-1,1 0 1,-1-1 0,1 1 0,-1 0-1,-2 0 1,-3 1 11,0-1 1,0 1-1,0 1 1,0-1-1,1 1 1,-1 0-1,1 1 1,-1-1-1,1 1 1,-10 7-1,-6 4-95,-28 24-1,48-36 8,-4 2-27,0 0-1,0 1 0,0 0 0,1 1 1,0-1-1,0 1 0,0 0 0,1 0 1,0 1-1,-4 7 0,8-13 8,0 0 0,-1-1 0,1 1-1,0 0 1,0 0 0,-1-1 0,1 1-1,0 0 1,0 0 0,0 0 0,0 0 0,0-1-1,0 1 1,0 0 0,0 0 0,0 0-1,1-1 1,-1 1 0,0 0 0,0 0 0,1-1-1,-1 1 1,1 0 0,0 1 0,0-1-8,0 0 0,0 0 0,1 0 0,-1-1 0,0 1 0,1 0 0,-1 0 0,1-1 0,-1 1 0,0-1 0,1 1 0,2-1 0,6 2-74,1-1 0,0 0 0,13-2 0,-10 1 5,15 0-70,-3 0-21,0 1 0,-1 1 1,52 10-1,-76-11 180,1-1 0,0 1 0,0-1-1,0 1 1,-1 0 0,1-1 0,0 1 0,-1 0 0,1 0 0,-1 0 0,1 0 0,-1 1 0,1-1 0,-1 0-1,0 1 1,1-1 0,-1 1 0,1 1 0,-2-2 8,0-1 1,0 1-1,0-1 1,1 1-1,-1 0 1,0-1-1,0 1 0,0 0 1,0-1-1,-1 1 1,1 0-1,0-1 0,0 1 1,0-1-1,0 1 1,-1 0-1,1-1 1,0 1-1,-1-1 0,0 2 1,0-1 19,0 1 0,-1 0 0,1-1-1,-1 0 1,0 1 0,0-1 0,1 0 0,-1 0 0,-2 1 0,-19 7 96,0-1-1,0 0 1,-1-2-1,0-1 1,0-1-1,0-1 1,-42 0-1,41-6-1356,25 3 1213,0 0 0,0 0 1,0 0-1,0 0 1,-1 0-1,1-1 1,0 1-1,0 0 0,0 0 1,0 0-1,0 0 1,0 0-1,0 0 0,0 0 1,-1 0-1,1 0 1,0 0-1,0 0 0,0 0 1,0-1-1,0 1 1,0 0-1,0 0 0,0 0 1,0 0-1,0 0 1,0 0-1,0 0 0,0 0 1,0-1-1,0 1 1,0 0-1,0 0 0,0 0 1,0 0-1,0 0 1,0 0-1,0 0 1,0-1-1,0 1 0,0 0 1,0 0-1,0 0 1,0 0-1,0 0 0,0 0 1,0 0-1,0 0 1,0-1-1,13-5-238,12 1-244,13 1-74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 17780,'1'-1'47,"-1"1"0,0-1 1,0 1-1,0 0 0,0-1 1,0 1-1,1-1 0,-1 1 0,0-1 1,0 1-1,0-1 0,0 1 1,0 0-1,0-1 0,-1 1 0,1-1 1,0 1-1,0-1 0,0 1 1,0 0-1,0-1 0,-1 1 0,1 0 1,0-1-1,0 1 0,-1-1 1,1 1-1,0 0 0,-1-1 0,1 1 1,0 0-1,-1 0 0,0-1 1,-16 2 530,-20 15 244,28-10-660,-1 1-1,2 0 1,-1 0-1,1 1 0,0 0 1,1 0-1,-12 17 0,15-19-128,0 0 0,0 1 0,0 0 0,1 0 0,0 0 0,0 1 0,1-1 0,0 1 0,0-1 0,1 1 0,-1 14 0,2-19-24,0-1 0,0 0 0,0 0-1,0 0 1,1 1 0,-1-1-1,1 0 1,0 0 0,0 0 0,-1 0-1,1 0 1,1 0 0,-1 0 0,0 0-1,0 0 1,1 0 0,-1-1-1,1 1 1,-1-1 0,1 1 0,0-1-1,-1 1 1,1-1 0,0 0-1,0 0 1,0 0 0,0 0 0,0 0-1,0-1 1,1 1 0,-1 0-1,0-1 1,0 0 0,0 1 0,1-1-1,-1 0 1,3 0 0,4-1 1,0 1-1,0-2 1,0 1 0,0-1 0,0 0 0,0-1 0,-1 0 0,9-4 0,15-10 58,-2 0 0,0-2 0,-1-1 0,39-36 0,-57 48-13,-11 8-53,1 0-1,-1 0 1,0 0-1,0 0 1,0 0 0,0 0-1,0 0 1,0-1-1,0 1 1,0 0-1,1 0 1,-1 0-1,0 0 1,0 0-1,0 0 1,0 1-1,0-1 1,0 0 0,0 0-1,0 0 1,0 0-1,1 0 1,-1 0-1,0 0 1,0 0-1,0 0 1,0 0-1,0 0 1,0 0-1,0 0 1,0 0-1,0 0 1,0 0 0,0 0-1,1 1 1,-1-1-1,0 0 1,0 0-1,0 0 1,0 0-1,0 0 1,0 0-1,0 0 1,0 0-1,0 0 1,0 1-1,0-1 1,0 0 0,0 0-1,0 0 1,0 0-1,-6 22 174,1-7-93,3-9-32,1 0 1,0 1-1,0-1 0,0 1 1,1-1-1,0 1 0,1-1 1,1 9-1,-2-12-32,1-1 0,0 0-1,-1 0 1,1 0 0,0 0-1,0 0 1,0 0 0,0 0-1,0-1 1,1 1 0,-1 0 0,1-1-1,-1 1 1,1-1 0,-1 1-1,1-1 1,0 1 0,0-1-1,0 0 1,-1 0 0,1 0-1,0 0 1,0-1 0,1 1-1,-1 0 1,0-1 0,0 1 0,0-1-1,3 0 1,4 0 16,1 0 0,-1 0 1,1-1-1,-1-1 0,1 0 0,-1 0 0,16-6 1,65-33 12,-46 20-59,-31 15-3,-8 4 2,0-1 0,0 1 0,0 0 0,0 0 0,0 1 0,0-1 0,0 1 0,0 0 0,1 1 0,7-1 0,-12 1 9,0 0 0,-1 1 0,1-1 0,0 0 0,0 1 0,0-1 0,-1 1 0,1-1 0,0 1 0,-1-1 0,1 1 0,0-1 0,-1 1 0,1 0 0,-1-1 0,1 1 0,-1 0 0,1-1 0,-1 1 0,1 0 0,-1 0 0,0-1 0,1 1 0,-1 0 0,0 0 0,0 0 0,0 0 0,1 0 0,-1-1 0,0 1 0,0 0 0,0 0 0,-1 0 0,1 0 0,0 0 0,0 0 0,-9 41 82,6-29 5,2-12-69,1 0-1,0 0 1,0 0 0,0 0-1,0 0 1,0 0 0,0 0-1,0 0 1,0 0 0,0 0-1,0 0 1,0 0 0,1 0-1,-1 0 1,0 0 0,1 2-1,0-3-4,-1 0 0,0 1 0,1-1-1,-1 0 1,1 1 0,-1-1 0,1 0-1,-1 1 1,1-1 0,-1 0 0,1 0-1,-1 0 1,1 0 0,-1 1 0,1-1-1,-1 0 1,1 0 0,-1 0 0,1 0-1,-1 0 1,1 0 0,0 0 0,5-2 23,-1 1 0,0-1 0,0 0 0,0 0 0,5-3 0,2-1-71,28-12-99,35-13-309,-66 28 352,-1 0 1,1 1-1,0 0 0,0 1 0,0 0 0,14 0 0,-20 1 89,-1 1-1,0-1 0,1 1 0,-1 0 0,0-1 0,1 1 0,-1 0 0,0 1 0,0-1 0,0 0 0,0 0 0,0 1 0,2 1 0,-2-1 21,0-1 0,0 1 0,-1-1 0,1 0 0,0 0 0,0 0 0,0 0 0,0 0 0,1 0 0,-1 0 0,0-1 0,0 1 0,1-1 0,-1 1 0,0-1 0,5 0 0,11-2-100,0-2 1,25-7 0,-31 7-95,1 1-1,1 0 0,-1 0 0,0 1 1,1 1-1,14 0 0,-27 1 160,0 0 1,0 0-1,0 0 0,0 0 1,0 0-1,0 0 0,1 1 1,-1-1-1,0 0 0,0 1 1,0-1-1,0 0 0,0 1 0,0-1 1,0 1-1,0 0 0,-1-1 1,1 1-1,0 0 0,0-1 1,0 1-1,-1 0 0,1 0 1,0 0-1,-1 0 0,1 0 0,0-1 1,-1 1-1,1 2 0,-1 0 112,0 0 0,0 0 0,0 0-1,0 0 1,-1 0 0,1 0 0,-1 0-1,-1 4 1,0 1 621,0-3-365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19364,'-34'70'2951,"-14"35"-1352,15-5-1038,31-91-539,0 1 0,0-1 0,1 1-1,0 0 1,1 0 0,0-1 0,1 1 0,2 16 0,-2-24-24,-1 1 0,1-1-1,0 1 1,0-1 0,0 1 0,0-1 0,0 0 0,0 1-1,1-1 1,-1 0 0,1 0 0,0 0 0,0 0-1,-1 0 1,1 0 0,0-1 0,1 1 0,-1-1 0,3 3-1,-1-3-17,-1 0-1,1 0 1,-1 0 0,1-1-1,0 1 1,-1-1-1,1 0 1,-1 0-1,1 0 1,0 0-1,-1-1 1,6-1-1,5-2-90,-1-1 1,0 0-1,0-1 0,0 0 0,23-16 0,58-52-537,-61 46 532,-33 29 119,0-1-1,0 0 1,0 0 0,0 0 0,-1 0-1,1 0 1,0 0 0,0 0-1,0 1 1,0-1 0,0 0 0,0 0-1,0 0 1,0 0 0,0 0-1,0 1 1,0-1 0,0 0 0,0 0-1,0 0 1,0 0 0,0 0 0,0 0-1,1 1 1,-1-1 0,0 0-1,0 0 1,0 0 0,0 0 0,0 0-1,0 0 1,0 0 0,0 0-1,0 1 1,0-1 0,1 0 0,-1 0-1,0 0 1,0 0 0,0 0 0,0 0-1,0 0 1,0 0 0,1 0-1,-1 0 1,0 0 0,0 0 0,0 0-1,0 0 1,0 0 0,0 0-1,1 0 1,-1 0 0,0 0 0,0 0-1,0 0 1,0 0 0,0 0 0,0 0-1,1 0 1,-1 0 0,0 0-1,0 0 1,-3 11 54,-1 0-5,-3 7 40,1-1 1,-4 22 0,9-36-104,0 0 0,1 1 0,-1 0 0,1-1 0,0 1 0,0-1 0,0 1 1,0-1-1,1 1 0,-1-1 0,1 1 0,0-1 0,0 1 0,0-1 0,0 0 0,1 1 0,3 5 0,-4-8-27,0 0-1,-1 0 1,1-1-1,0 1 1,0 0-1,0 0 1,0-1 0,0 1-1,0 0 1,0-1-1,0 1 1,0-1 0,0 1-1,0-1 1,0 0-1,0 1 1,0-1-1,1 0 1,-1 0 0,0 0-1,0 0 1,0 0-1,0 0 1,1 0 0,-1 0-1,0 0 1,0 0-1,0-1 1,0 1-1,0-1 1,0 1 0,2-2-1,0 0-23,0 0 0,0 0 0,0 0 0,0-1 1,-1 1-1,1-1 0,-1 0 0,0 0 0,3-5 0,9-17-352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121 233 16908,'20'-2'591,"0"-1"0,-1-1 0,0-1 0,1-1 0,-2 0 1,1-1-1,-1-1 0,0-1 0,-1-1 0,1 0 1,-2-1-1,0-1 0,18-16 0,-30 24-505,0-1 0,0 1 0,0-1 0,0 0 1,-1 0-1,0 0 0,0 0 0,0 0 0,2-8 0,-4 12-69,-1-1-1,1 1 1,-1-1 0,0 1-1,1-1 1,-1 1 0,0-1-1,0 0 1,0 1 0,0-1-1,0 1 1,-1-1 0,1 1-1,0-1 1,-1 1 0,1-1-1,-1 1 1,1-1 0,-1 1-1,0-1 1,0 1 0,0 0-1,0-1 1,0 1 0,0 0-1,0 0 1,0 0 0,0 0-1,0 0 1,-1 0 0,1 0-1,0 0 1,-1 0 0,1 0-1,-1 1 1,1-1 0,-1 1-1,1-1 1,-1 1 0,-2-1-1,-5-1 15,0 1 0,-1 0 0,1 0 0,-1 1 0,0 0 0,1 1 0,-1 0 1,1 0-1,-1 1 0,-14 4 0,-3 3-8,1 2 1,-33 16-1,39-17-15,-1 2 0,1 0 0,-26 23 0,41-31-5,-1 0 0,1 1 0,1 0 0,-1 0-1,1 0 1,-1 1 0,2-1 0,-1 1 0,1 0 0,-1 0-1,2 1 1,-1-1 0,1 1 0,0-1 0,0 1 0,-1 7-1,3-11 1,0 1 0,0-1 0,1 0-1,-1 0 1,0 0 0,1 1 0,0-1-1,0 0 1,0 0 0,0 0 0,1 0-1,-1 0 1,1 0 0,-1-1 0,4 4-1,-2-1-33,1-1-1,0 0 0,1-1 1,-1 1-1,1-1 0,-1 0 0,1 0 1,6 3-1,2-1-45,1 0 0,0 0 0,-1-1-1,1-1 1,0-1 0,16 2 0,34-3-54,3-3-43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41 17884,'1'-1'84,"-1"1"1,0-1-1,0 1 0,0-1 1,0 0-1,0 1 1,-1-1-1,1 1 1,0-1-1,0 0 0,0 1 1,0-1-1,-1 1 1,1-1-1,0 0 1,-1 1-1,1-1 0,0 1 1,-1-1-1,1 1 1,0-1-1,-1 1 0,1 0 1,-1-1-1,1 1 1,-1 0-1,1-1 1,-1 1-1,1 0 0,-2-1 1,1 1 14,0 1 0,0-1 1,0 1-1,1-1 0,-1 0 0,0 1 1,0 0-1,0-1 0,0 1 0,1 0 1,-1-1-1,0 1 0,1 0 0,-1 0 1,-1 1-1,-20 38 1092,15-24-1079,0 2 1,2-1 0,-5 24 0,9-34-111,0 0 0,0 0 1,0 0-1,1 0 0,0 0 1,1 1-1,-1-1 0,2 0 1,-1 0-1,1 0 0,2 7 0,-3-11 7,0-1-1,0 0 1,0 0-1,0 0 1,1 0-1,-1-1 1,1 1-1,-1 0 1,1-1-1,0 1 0,0-1 1,-1 1-1,1-1 1,0 0-1,0 1 1,0-1-1,0 0 1,4 1-1,-2-1 6,1-1 0,-1 1 0,0-1 0,0 0 0,0 0 0,1 0 0,-1 0 0,0-1 0,7-1 1,2-2 45,0 0 0,-1-1 0,0 0 1,0-1-1,16-10 0,-2-2 131,-1-1 0,0-2 0,-2 0 0,0-1 0,-1-2 0,-2 0 1,33-51-1,-44 59 33,-18 39-203,5-5-35,1 0 1,1 0-1,0 0 0,2 0 0,0 0 1,1 0-1,0 0 0,6 24 1,-5-34 17,0 0 1,1 0-1,0-1 0,0 1 1,0-1-1,1 0 1,0 0-1,1 0 0,6 7 1,-8-10 10,1 0 0,0-1 0,0 0 0,0 0 0,0 0 0,1 0-1,-1 0 1,1-1 0,-1 0 0,1 0 0,0 0 0,0-1 0,0 0 0,0 0 0,9 1 0,-8-2 20,0 0-1,-1-1 1,1 0 0,0 0-1,0 0 1,0-1-1,-1 1 1,1-1 0,-1-1-1,1 1 1,-1-1 0,0 0-1,0 0 1,0-1 0,-1 1-1,1-1 1,-1 0 0,0 0-1,8-10 1,-3 3 60,0-1 0,-1-1 0,-1 1 0,0-1 1,0 0-1,8-27 0,-10 24-13,-2 1 1,4-28-1,-6 36-72,-1 0-1,1 1 1,-2-1-1,1 1 1,-1-1 0,0 1-1,0-1 1,-1 1-1,-2-8 1,4 13-35,-1 0 1,1-1 0,-1 1 0,1 0-1,-1 0 1,1 0 0,-1 0 0,0 0-1,1 0 1,-1 0 0,0 0 0,0 0-1,0 0 1,0 0 0,0 1 0,0-1-1,0 0 1,0 1 0,0-1-1,0 1 1,0-1 0,0 1 0,0-1-1,-1 1 1,1 0 0,0-1 0,0 1-1,0 0 1,-1 0 0,1 0 0,0 0-1,0 0 1,-1 0 0,1 0 0,-2 1-1,1 0-74,1 0 0,0 0 0,-1 0 1,1 0-1,0 0 0,-1 0 0,1 0 0,0 0 0,0 1 0,0-1 0,0 0 0,0 1 0,1-1 0,-1 0 0,0 1 0,1-1 0,-1 1 0,1 0 0,-1-1 0,1 1 1,0-1-1,-1 1 0,1 0 0,0-1 0,0 1 0,1 2 0,-1-1 63,1-1 1,-1 0-1,1 1 1,0-1-1,-1 0 1,1 1-1,1-1 0,-1 0 1,0 0-1,0 0 1,1 0-1,-1 0 1,1 0-1,0 0 0,-1 0 1,1-1-1,0 1 1,0-1-1,0 1 1,0-1-1,1 0 1,-1 0-1,4 2 0,24 8-481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2:4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18556,'-22'2'539,"1"0"1,0 1-1,0 1 1,0 1-1,1 1 1,-25 10-1,36-13-398,0 1 0,0 0 0,1 1 0,-1 0 0,1 1 0,0-1 0,1 1-1,0 1 1,-1-1 0,2 1 0,-1 1 0,1-1 0,0 1 0,1 0 0,-8 15 0,12-21-122,0 1 0,0-1 0,0 0 1,1 1-1,-1-1 0,1 1 0,-1-1 1,1 1-1,0-1 0,0 1 0,0-1 1,0 1-1,0 0 0,1-1 0,-1 1 1,1-1-1,-1 0 0,1 1 0,2 3 1,-1-4-10,0 1 1,0-1 0,0 1 0,0-1 0,0 0 0,1 0-1,-1 0 1,1 0 0,-1-1 0,1 1 0,0-1 0,-1 1 0,7 1-1,0 0 2,1-1-1,-1 0 0,0-1 0,1 0 1,0 0-1,-1-1 0,1 0 1,-1-1-1,16-2 0,-11-1 20,0-1 0,0-1-1,-1 0 1,1 0 0,-1-1 0,-1-1 0,0 0 0,0-1-1,0 0 1,-1-1 0,-1 0 0,1-1 0,-2 0-1,0-1 1,0 0 0,-1 0 0,0-1 0,-1 0-1,5-14 1,-11 26-28,0 0 0,-1-1 1,1 1-1,-1 0 0,1 0 0,-1-1 0,1 1 0,-1 0 0,0 0 0,0-1 0,0 1 0,0 0 1,0-1-1,0 1 0,0 0 0,0-1 0,0 1 0,-1-3 0,-7 4 12,-4 12-18,6-5-8,1 1 0,1 0 0,-1 0 0,1 0 0,1 1 0,-1-1 0,1 1 0,-1 9 0,2-13-32,1 0 0,0 0 0,1-1 0,-1 1 0,1 0 0,0 0-1,0 0 1,0 0 0,1 0 0,0 0 0,0 0 0,0 0 0,0 0 0,1-1 0,0 1 0,3 6 0,-2-9-29,-1 1 0,0-1 0,1 0 0,-1 0 0,1 0 1,0 0-1,0 0 0,0 0 0,0-1 0,0 1 0,0-1 0,0 0 0,0 0 0,0 0 0,1-1 0,-1 1 0,0-1 1,1 0-1,-1 1 0,0-2 0,1 1 0,-1 0 0,0-1 0,5 0 0,3-2-167,0 1 0,-1-2 0,1 1 1,-1-2-1,0 1 0,11-7 0,7-9-285,-1 0 0,-1-2 0,-1-1 0,-1-1 1,23-29-1,-35 34 478,-10 13 195,-9 9 213,0 3-123,1 1 1,0-1-1,0 1 1,0 0-1,1 0 0,0 1 1,1-1-1,-1 1 1,2 0-1,-1 1 0,1-1 1,0 1-1,-3 17 0,6-25-202,0 1-1,0-1 0,0 0 0,0 1 0,0-1 0,0 1 0,0-1 1,1 1-1,-1-1 0,0 0 0,1 1 0,-1-1 0,1 0 0,0 1 0,-1-1 1,1 0-1,0 0 0,0 0 0,0 0 0,0 1 0,0-1 0,0 0 1,2 1-1,-1-1-4,1 0 0,0 1 0,-1-1 0,1 0-1,0-1 1,0 1 0,0 0 0,0-1 0,0 1 0,5-1 0,6-1 4,0 0 0,-1-1-1,25-6 1,4-5-70,82-37 1,-9 2-488,-112 46 482,1 1-1,-1 0 1,1 0-1,-1 0 1,1 1 0,0-1-1,-1 1 1,6 0-1,-8 0 32,0 0-1,-1 1 1,1-1-1,0 0 1,0 1-1,-1-1 0,1 0 1,0 1-1,0-1 1,-1 1-1,1 0 1,0-1-1,-1 1 1,1-1-1,-1 1 0,1 0 1,-1-1-1,1 1 1,-1 0-1,0 0 1,1 0-1,-1-1 1,0 1-1,1 0 1,-1 0-1,0 0 0,0-1 1,0 1-1,0 0 1,0 0-1,0 0 1,0 0-1,0 0 1,0-1-1,0 1 0,0 0 1,-1 0-1,1 1 1,-34 169 681,29-119-357,2 1 0,6 64 0,19 103 227,-22-217-541,2 10 27,-1 0 1,0 0-1,-1 1 1,0-1-1,-2 0 1,-3 22 0,3-30 18,1 0 0,-1 1 0,0-1 0,-1 0 0,1 0 0,-1 0 1,0-1-1,0 1 0,-1-1 0,1 0 0,-1 1 0,0-2 0,0 1 0,0 0 1,-1-1-1,1 0 0,-1 0 0,-7 4 0,6-4 47,0-1 0,0 1 0,0-1 0,0 0 0,-1-1 0,1 0 0,0 0 0,-1 0 0,1-1 1,-1 1-1,1-2 0,-1 1 0,1-1 0,-1 0 0,1 0 0,0 0 0,-1-1 0,1 0 0,0-1 0,0 1 0,0-1 0,-5-4 0,4 3-25,1-1 1,0 0-1,1 0 0,-1 0 1,1-1-1,0 0 0,0 0 1,1 0-1,0-1 0,0 1 1,0-1-1,1 0 0,0 0 1,1 0-1,-1-1 0,1 1 1,1-1-1,-2-11 0,2 5-59,1 1 0,1-1-1,0 0 1,0 0-1,2 0 1,0 1 0,0-1-1,1 1 1,1 0 0,0 0-1,1 0 1,0 1-1,1 0 1,0 0 0,15-17-1,-3 6-119,1 1 0,1 1 0,1 1 0,1 0 0,1 2 0,31-19 0,-10 12-114,1 2 0,1 3 1,0 1-1,86-21 0,-14 10-86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1819 128 12147,'-107'-34'1110,"35"10"-474,-1 3 0,-116-18 0,113 33-429,1 2 0,0 5 0,-1 2 0,1 4 0,0 3 0,1 4 0,0 2 0,1 4 0,2 3 0,0 3 1,1 3-1,2 3 0,-77 49 0,118-64-211,0 1 1,1 2 0,1 1-1,-33 34 1,46-42-5,1 1 1,0 1-1,1 0 1,1 0-1,0 1 1,1 0-1,1 1 1,0-1-1,-6 29 1,5-9-12,3 1 0,1-1 0,1 1 0,5 72 0,2-62 1,3 0-1,1 0 1,22 65 0,-12-59 1,3-1 0,2-1-1,2-1 1,3-1 0,1-1 0,3-2 0,2-1 0,52 54 0,-42-55-23,1-2 0,2-3 0,2-1 0,2-3 0,1-2 0,1-2 0,82 34 0,-89-47 1,0-2 0,2-3 0,0-1 0,0-3 0,1-1 0,0-3 0,1-2 0,-1-2 0,51-6 0,-46-1 17,1-2 0,-1-2 1,-1-3-1,0-3 0,-1-1 0,-1-3 0,90-49 0,-24-5-135,-106 67 97,-7 6-138,-7 7 40,-7 7 27,0-5 52,-2-8 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3:2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2199 79 13947,'-59'-19'163,"0"3"0,0 2 1,-1 3-1,-1 2 0,0 3 1,0 3-1,0 3 0,-1 2 0,1 2 1,1 4-1,-118 29 0,101-14-214,2 3 0,0 3 0,2 4 0,2 2 0,1 4 0,-122 90 0,93-51 15,4 5 0,-122 135 1,178-172 68,2 1 1,1 2 0,4 2-1,1 0 1,3 2 0,2 2 0,-25 72-1,43-95 5,0-1 0,2 1 0,1 0-1,2 0 1,1 1 0,2-1 0,0 0 0,3 1-1,0-1 1,3 0 0,14 53 0,-8-49 5,1-1 0,2 1 0,1-2 0,2 0-1,1-2 1,2 0 0,1-1 0,1-1 0,48 47 0,-33-42-6,2-2-1,1-1 1,1-3-1,1-1 1,2-2-1,52 21 1,-35-22-11,0-2 0,2-4 1,0-2-1,86 11 0,-50-18-16,0-4 0,0-4 0,1-5 0,-1-4 0,-1-5-1,140-34 1,-110 11 6,-1-6-1,-2-5 1,-2-6-1,-3-5 1,-2-5-1,-3-6 1,-3-4-1,-4-6 1,-2-4 0,128-129-1,-173 148 94,-3-2 0,-3-3 0,-3-2 0,69-121 0,-106 161-46,-1 0 0,-1-1 0,-2-1-1,-1 0 1,13-66 0,-22 83-39,0-1 0,-1 0 0,-1 0 0,0 0 1,-1 0-1,0 0 0,-2 0 0,0 0 0,-1 1 0,0-1 1,-1 1-1,-1 0 0,0 0 0,-15-23 0,7 17-18,-1 1 0,-1 1 0,-1 1 0,0 0 0,-2 2 0,0 0 0,0 0 0,-2 2 0,0 1-1,-30-15 1,4 6-88,-1 3 0,-1 1 0,-100-21-1,29 18-186,0 4 1,-137 0-1,-249 29-158,190 9 159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0:5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14587,'-1'13'59,"1"1"1,0-1-1,1 0 0,1 1 1,0-1-1,4 15 0,-1-3 24,55 214 892,-5-31-325,-37-99-306,-4 0-1,-5 1 0,-5 0 0,-12 141 1,-2-105 97,-16 499 1314,45-193-1353,-1 173-228,-39-199-124,3-91-25,16-294-94,0 100 220,3-121-421,1-1 1,1 1-1,0-1 1,12 36-1,-14-51 89,10 20-687,-10-24 844,-1 1 1,0-1-1,1 1 1,-1-1-1,1 1 0,-1-1 1,1 0-1,-1 1 1,1-1-1,-1 0 1,1 1-1,-1-1 1,1 0-1,0 1 1,-1-1-1,1 0 1,-1 0-1,1 0 1,0 0-1,-1 0 1,1 0-1,-1 0 1,1 0-1,0 0 1,-1 0-1,1 0 0,0 0 1,-1 0-1,1 0 1,-1 0-1,1-1 1,0 1-1,-1 0 1,1 0-1,-1-1 1,1 1-1,-1 0 1,1-1-1,17-15-589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9 446 12331,'-8'2'637,"10"-2"-256,21-2-46,526-59 1885,6 26-1595,-17 30-406,334-14-89,-188-42 124,-131 9 203,3 52 53,-463 5-469,127-11 0,-180 2-57,0-1 0,-1-2 0,0-2 0,0-1 0,65-29 0,-95 36-33,-1-1-1,0 0 1,0-1 0,-1 0-1,8-6 1,-13 9 12,0 0 0,-1 1 0,1-1 0,0 0 0,-1 0 0,0 0 0,1 0 1,-1-1-1,0 1 0,0 0 0,0 0 0,0-1 0,-1 1 0,1-1 0,0 1 0,-1-1 0,0 1 0,0-1 0,0 1 0,0 0 0,0-1 1,-1-3-1,-3-17-155,-4-4-16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13987,'30'7'1340,"40"14"0,-3-1-721,51 5 204,-70-16-584,1 2-1,-2 2 1,64 26 0,-105-36-230,-1-1-1,0 1 1,0 0-1,1 1 1,-2-1 0,1 1-1,0 0 1,-1 0-1,0 0 1,0 1 0,0-1-1,0 1 1,2 5-1,-4-5 1,0-1 0,-1 0 0,1 1-1,-1-1 1,0 1 0,0 0-1,-1-1 1,0 1 0,0 0 0,0-1-1,0 1 1,0 0 0,-1-1 0,0 1-1,0-1 1,0 1 0,-4 7-1,-3 6 34,-1-1 0,-1 0 0,0 0 0,-2-1 0,1 0 0,-2-1-1,0-1 1,-21 19 0,-131 96 370,159-125-396,-270 187 461,243-166-428,24-11-21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3 737 14275,'-2'2'1624,"4"-4"-588,13-11-190,30-21-244,15-10 20,-2-3 0,84-87 0,-71 56-419,76-110 0,-130 164-214,-1 0-1,-1-2 1,-2 1 0,0-2-1,14-46 1,-27 130 6,-1-13 6,3 1-1,1 0 1,3 0 0,12 50 0,-11-69-89,1-1 0,1 0 0,1-1 0,1 0 0,1-1 0,1 0 1,1 0-1,26 29 0,-15-23-71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51 16780,'-12'278'2004,"10"-150"-1631,-24 158 0,25-280-325,1-1 31,-1 0 0,0 0-1,0-1 1,0 1 0,-1 0 0,1-1-1,-1 1 1,0-1 0,-4 6 0,6-10-64,0 1 0,0-1 0,0 0 0,-1 0 0,1 1 0,0-1 1,0 0-1,0 0 0,-1 0 0,1 0 0,0 1 0,0-1 0,0 0 1,-1 0-1,1 0 0,0 0 0,0 0 0,-1 0 0,1 0 0,0 0 0,0 1 1,-1-1-1,1 0 0,0 0 0,0 0 0,-1 0 0,1 0 0,0 0 0,0 0 1,-1-1-1,1 1 0,0 0 0,0 0 0,-1 0 0,1 0 0,0 0 1,0 0-1,-1 0 0,1 0 0,0-1 0,0 1 0,-8-14 370,0-21 139,5 1-242,2-1 0,2 1 0,7-54 0,31-101-122,-26 146-203,33-79-1,-35 98 14,1 1 1,2 0-1,0 1 0,28-33 0,-37 49 17,1 0-1,0 1 0,0-1 1,0 1-1,0 0 0,1 1 1,0 0-1,0 0 0,0 0 1,13-4-1,-15 7 3,0 0 1,0 0-1,0 0 0,0 1 0,0-1 0,0 1 1,0 0-1,0 1 0,0-1 0,0 1 1,0 0-1,0 1 0,0-1 0,0 1 1,0 0-1,-1 0 0,9 5 0,-5-2-8,0 1-1,0 0 0,-1 1 1,0 0-1,0 0 0,-1 0 1,0 1-1,0 0 1,0 0-1,-1 1 0,7 15 1,-10-19 13,0-1 0,-1 0 1,1 1-1,-1 0 1,0-1-1,0 1 0,0 0 1,-1-1-1,1 1 1,-1 0-1,0 0 0,-1-1 1,1 1-1,-1 0 0,0 0 1,0-1-1,-1 1 1,1-1-1,-1 1 0,0-1 1,0 0-1,0 1 1,-1-1-1,1 0 0,-7 6 1,1-3 11,0 0 1,-1-1 0,0 1 0,0-2-1,-1 1 1,1-1 0,-1-1-1,0 1 1,-1-2 0,-14 4-1,10-3-28,0-2-1,0 0 1,0 0-1,-1-1 1,1-1-1,-28-4 1,39 4-33,0-1 0,0 0 0,0 0 1,0 0-1,0 0 0,0-1 0,1 0 0,-1 1 1,0-1-1,1-1 0,0 1 0,0 0 1,-4-4-1,5 4 41,1 0 0,-1 0 0,0-1 1,1 1-1,0-1 0,-1 1 1,1-1-1,0 1 0,0-1 0,1 0 1,-1 1-1,0-1 0,1 0 0,0 0 1,-1 0-1,1 1 0,0-1 0,1-4 1,9-36-228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19516,'3'11'1577,"-1"-3"-1225,1-1-144,3 1 8,-3-1-504,9 9 392,3-6-160,11 4-256</inkml:trace>
  <inkml:trace contextRef="#ctx0" brushRef="#br0" timeOffset="1">363 198 15987,'-4'0'305,"0"2"-1,0-1 0,0 0 0,0 1 0,0 0 0,0 0 0,1 0 0,-1 0 0,1 0 0,-5 5 0,-5 2 728,10-7-885,-93 65 2299,88-60-2306,0 1 1,0-1 0,1 1-1,0 0 1,0 1 0,0 0-1,2 0 1,-9 16 0,13-24-121,1 1 1,-1-1 0,0 0 0,1 1 0,0-1 0,-1 1 0,1-1 0,0 1 0,0-1 0,0 1 0,0-1 0,0 1 0,0-1 0,0 1-1,0-1 1,0 0 0,1 1 0,-1-1 0,1 1 0,-1-1 0,2 3 0,0-2-4,-1-1 0,0 1-1,1-1 1,0 0 0,-1 1 0,1-1 0,0 0-1,-1 0 1,1 0 0,0 0 0,0-1-1,0 1 1,4 1 0,4 0-109,-1-1 0,1 0 0,0 0-1,0-1 1,16-2 0,-7-1-132,1 0 0,-1-2 0,0 0 0,22-11 0,-10 2-104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0 18092,'-10'29'1160,"-14"14"-936,-5 3-64,-16 3 192,-8 20-48,-7 14-128,0 2-8,4-4 16,2-4-32,10-13-88,4-6-64,3-16-248,7-10-208,4-23-336,3-12 1024,6-28-376,5-10-112,15-25-88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14371,'14'69'1224,"3"6"-904,2 0-104,6 9 113,1-3 527,-2-23-600,1-15-16,-2-23-88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15211,'13'6'350,"-1"1"0,0 0-1,-1 0 1,1 1-1,18 18 1,225 241 473,-187-192-690,11 12-15,292 290 166,-193-224-234,185 164 77,-207-177-50,182 184 119,-180-139-93,122 131 12,-187-219-120,172 167 63,-213-218-226,3-2 1,2-2-1,78 44 0,-131-84 136,11 7-153,1-1 1,0-1 0,23 8-1,-37-14 155,1 0-1,0 0 1,0 0-1,0-1 1,0 1-1,-1-1 1,1 0-1,0 0 1,0 0-1,0 0 1,0 0 0,0-1-1,0 1 1,0-1-1,0 0 1,-1 1-1,1-1 1,0-1-1,-1 1 1,1 0-1,0-1 1,-1 1 0,0-1-1,1 0 1,-1 0-1,0 0 1,2-2-1,8-22-331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2453 12787,'-35'6'672,"6"-1"71,0 0 0,-56 0-1,85-5-716,-1 0 0,1 0-1,0 0 1,-1 1 0,1-1-1,-1 0 1,1 0 0,0 0-1,-1 0 1,1 0 0,0 0-1,-1 0 1,1 0 0,-1-1-1,1 1 1,0 0 0,-1 0-1,1 0 1,0 0 0,-1 0-1,1-1 1,0 1 0,-1 0-1,1 0 1,0 0 0,-1-1-1,1 1 1,0 0 0,0-1-1,-1 1 1,1 0 0,0 0-1,0-1 1,0 1 0,-1 0-1,1-1 1,0 1 0,0-1-1,0 1 1,0 0 0,0-1-1,0 1 1,0 0 0,0-1-1,0 1 1,0-1 0,0 1-1,0 0 1,0-1 0,0 1-1,0 0 1,0-1-1,2-2 85,0 1-1,-1-1 0,1 1 0,0-1 0,0 1 0,0 0 0,4-3 0,102-80 1227,-33 28-905,243-179 477,-86 68-613,257-204-141,298-223-290,176-35 51,-829 555 103,32-20-81,-160 91 41,0 1-42,0 0-1,-1 0 1,1-1 0,-1 0-1,0 0 1,0 0-1,0-1 1,-1 0-1,0 0 1,0 0-1,7-11 1,-11 15 38,1 0 1,-1 0-1,0 0 1,1 0-1,-1 0 0,0 0 1,1 0-1,-1 0 0,0 0 1,0 0-1,0 0 1,0 0-1,0 0 0,0 0 1,0 0-1,-1 0 1,1 0-1,0 0 0,0 0 1,-1 0-1,1 0 1,-1 0-1,1 0 0,-1 0 1,1 1-1,-1-1 1,1 0-1,-1 0 0,0 0 1,0 1-1,-1-2 1,-2-1-25,0 0 1,-1 1 0,1 0 0,-1 0-1,-7-2 1,9 2 10,-40-11-330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81 16371,'1'-2'87,"0"-1"0,-1 1-1,1 0 1,-1 0-1,1 0 1,-1 0 0,0 0-1,1-1 1,-1 1-1,0 0 1,0 0 0,-1-1-1,1 1 1,0 0-1,-1 0 1,0 0-1,1 0 1,-1 0 0,0 0-1,0 0 1,0 0-1,0 0 1,0 0 0,-1 0-1,1 0 1,-1 1-1,1-1 1,-1 1-1,1-1 1,-1 1 0,0-1-1,0 1 1,0 0-1,0 0 1,1 0 0,-2 0-1,1 0 1,0 0-1,0 1 1,0-1-1,-3 0 1,-8-1 79,-1-1 1,1 2-1,-1 0 0,1 0 1,-21 3-1,16-1-137,1 1-1,0 1 1,-1 1 0,-18 6-1,30-8-35,1 0 0,0 0-1,0 0 1,0 0-1,0 1 1,0 0-1,1 0 1,-1 1-1,1-1 1,0 1-1,0 0 1,0 0-1,0 0 1,1 0 0,0 1-1,-1 0 1,-1 5-1,4-9 1,1 1 0,-1-1-1,1 0 1,0 1 0,-1-1-1,1 1 1,0-1 0,0 1 0,0-1-1,0 1 1,0-1 0,0 1-1,1-1 1,-1 1 0,0-1 0,1 1-1,-1-1 1,1 0 0,0 1 0,-1-1-1,1 0 1,0 1 0,0-1-1,0 0 1,0 0 0,0 0 0,0 0-1,0 0 1,0 0 0,0 0-1,1 0 1,0 1 0,6 2-20,0 1 0,-1-2 1,2 1-1,10 3 0,-10-4 13,7 3-20,7 2 5,0 1-1,38 22 1,-56-29 27,-1 1 0,1 0 0,-1 0 0,0 1 0,0-1 1,0 1-1,0 0 0,-1 0 0,1 0 0,-1 0 0,0 0 1,-1 1-1,1 0 0,-1-1 0,1 1 0,-1 0 0,-1 0 1,3 10-1,-4-11 12,0 0-1,0-1 1,-1 1 0,1 0 0,-1-1 0,0 1 0,0-1-1,0 1 1,-1-1 0,1 1 0,-1-1 0,0 0 0,0 1-1,0-1 1,0 0 0,0 0 0,-1-1 0,1 1 0,-1 0-1,0-1 1,0 0 0,0 1 0,-4 1 0,-6 4 100,0 0 0,-1-2-1,0 1 1,-19 5 0,-21 3 884,-107 17-1,154-33-521,11-2-374,18 0 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15131,'-2'24'1545,"-3"7"-1121,1 10-240,-2 8 1672,1 8-1744,1 0-72,-1-4-208,2-5-144,0-15-312,-2-7-184,-4-18 600,0-16-184,-13-27-145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14667,'2'-1'148,"-1"0"0,1 1 0,0-1 0,0 0 0,-1 1-1,1-1 1,0 1 0,0-1 0,0 1 0,0 0 0,0 0 0,0 0 0,3 0 0,31 5 59,-19-2 110,139 19 1522,252 68-1,-404-89-1825,45 14 125,53 23 0,-89-33-128,-1 1 0,0 0-1,0 1 1,-1 0 0,0 1 0,-1 0 0,1 1-1,-1 0 1,14 18 0,-22-24 1,1 1 0,-1-1 0,1 1 1,-1 0-1,0 0 0,-1 0 0,1 0 0,-1 0 1,0 1-1,0-1 0,0 0 0,0 1 0,-1-1 0,0 0 1,0 1-1,0-1 0,0 1 0,-1-1 0,0 0 1,0 0-1,0 1 0,0-1 0,0 0 0,-1 0 1,0 0-1,0 0 0,0 0 0,0 0 0,-1-1 0,-5 7 1,-3 2 70,0 0 1,-1-1-1,-1-1 1,0 1-1,0-2 1,-27 15-1,-95 36 480,73-37-558,-1-4 0,-1-2 0,-101 13 0,160-29-22,0 0 0,0-1 0,0 1 0,0-1 0,0-1 0,-5 0 0,8 1 3,0-1-1,0 0 1,0 0-1,1 0 1,-1 0-1,0 0 1,1-1-1,-1 1 1,1 0-1,-1-1 1,1 1-1,-2-3 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16163,'1'17'1177,"19"-8"-977,5-9-80,22 0 392,21 1-256,20-1-480,13-1-144,20-5 48,6-4-1585,7-10 1609,-1-1-280,-12-5-208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12387,'4'4'920,"2"1"-736,-1-2-56,1-2 296,2 2-200,4-1 376,2-2-464,4-5 24,0-1-8</inkml:trace>
  <inkml:trace contextRef="#ctx0" brushRef="#br0" timeOffset="1">288 108 12859,'3'12'792,"3"-1"-496,4-5-328,8-3 168,5-2-56</inkml:trace>
  <inkml:trace contextRef="#ctx0" brushRef="#br0" timeOffset="2">490 507 11891,'-21'51'824,"6"10"-1384,4 2 568,11 4 200,4 2-208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1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11779,'-29'75'815,"8"-23"-165,-23 87 1,41-123-571,-1 1 0,2 0 0,0 0 0,1 0 0,1 0 0,1 1 0,0-1 0,1 0 0,7 26 0,9 15-21,-5-16 72,14 75-1,-26-110-10,-1-1 1,1 1-1,-2 0 0,1 0 0,-1-1 0,0 1 1,0 0-1,0-1 0,-4 11 0,-2-1 457,-1-1 0,-12 20 0,0-1 242,16-27-656,0 1 1,1 0 0,0 0 0,0 0 0,1 0 0,0 0-1,0 1 1,0 13 0,1-20-167,1 1 1,0-1-1,1 1 1,-1 0-1,0-1 1,1 1-1,-1 0 1,1-1-1,0 1 1,0-1-1,0 1 1,0-1-1,0 0 1,1 1-1,-1-1 1,1 0-1,-1 0 1,1 0-1,0 0 1,0 0-1,0 0 1,0-1-1,0 1 1,0-1-1,0 1 1,1-1-1,-1 0 1,0 0-1,1 0 0,4 2 1,29 3-90,5-7-39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28 11482,'3'-3'429,"0"0"0,1 0 0,-1 1 0,1-1 0,0 1 0,0 0 0,0 0 0,0 0 0,0 0 0,6-1 0,-10 3-308,1 1-1,-1-1 1,0 1 0,1 0 0,-1-1 0,1 1-1,-1-1 1,0 1 0,0 0 0,1-1 0,-1 1-1,0 0 1,0-1 0,0 1 0,0 0 0,0-1-1,0 1 1,0 0 0,0-1 0,0 1 0,0 0-1,0-1 1,0 2 0,-3 19 1023,-10 36 300,-26 67 0,16-65-1315,-2-1 1,-3-1-1,-3-1 0,-1-2 0,-41 51 1,67-98-109,-9 13 71,-24 23 0,35-38-72,0-1 0,0 0 0,-1-1 0,0 1 0,0-1 0,0 0 0,0 0 0,0 0 0,-1-1 0,1 0 0,-9 2 0,13-3-16,-1-1 0,0 0 1,1 0-1,-1 0 0,0 0 0,1 0 0,-1 0 0,0-1 0,1 1 1,-1 0-1,0-1 0,1 1 0,-1-1 0,1 0 0,-1 0 0,1 1 0,-1-1 1,1 0-1,0 0 0,0 0 0,-1 0 0,1-1 0,0 1 0,0 0 1,0 0-1,0-1 0,0 1 0,0-1 0,0 1 0,1-1 0,-1 1 0,0-1 1,1 1-1,0-1 0,-1 1 0,1-3 0,-2-4-5,1 1-1,0 0 0,1 0 1,0-1-1,0 1 0,1 0 1,1-10-1,4-7-48,0 0 0,2 0-1,1 1 1,1 0 0,1 0 0,13-21-1,91-119-556,-102 146 521,-6 8 27,0-1 1,-1 0 0,0 0-1,0 0 1,-1 0 0,6-18-1,-10 23 36,0 0 0,0 0 0,0 0 0,-1 0 1,0 0-1,0 0 0,0 0 0,-1 0 0,1 0 0,-1 0 0,-1 0 0,1 0 0,0 1 0,-1-1 0,0 0 0,0 1 0,-4-7 0,1 3 12,-19-28 31,23 34-13,0 1 0,0-1 0,0 1 1,-1-1-1,1 1 0,-1-1 0,1 1 0,-1 0 1,0 0-1,1 0 0,-1 0 0,0 0 1,0 0-1,1 1 0,-1-1 0,0 1 1,-3-1-1,4 1-4,-1 0 0,1 0 0,0 1 0,0-1 0,0 0 0,-1 1 0,1 0-1,0-1 1,0 1 0,0 0 0,0-1 0,0 1 0,0 0 0,0 0 0,0 0 0,0 0 0,1 0 0,-1 0 0,0 0 0,0 0 0,1 0 0,-1 0 0,1 0 0,-1 2 0,-11 34-9,10-27 10,-5 14 3,1 1 0,1 0 0,1 0-1,0 30 1,4-48 0,0 1-1,0-1 1,1 0 0,0 0-1,0 0 1,1 0-1,0 0 1,0 0-1,0 0 1,1-1-1,0 1 1,1-1-1,-1 0 1,1 0 0,0 0-1,1 0 1,-1-1-1,1 1 1,10 7-1,2-2 9,2-1 0,-1 0 0,1-1 0,21 6 0,-20-8-11,-1 1-1,-1 0 1,1 2 0,29 19 0,-44-25 9,1 0 1,-1 0 0,0 0-1,0 1 1,0 0-1,0-1 1,-1 1 0,0 0-1,0 1 1,0-1 0,-1 1-1,0-1 1,0 1 0,0 0-1,-1-1 1,1 1 0,-1 0-1,-1 0 1,1 0 0,-1 10-1,-1-8 53,0 0 1,0 0-1,-1 0 0,-4 13 0,5-18-63,0 0 0,-1 0-1,1 0 1,-1-1 0,1 1 0,-1 0 0,-2 2-1,3-5-32,0 1 0,1 0-1,-1 0 1,0-1-1,0 1 1,0-1 0,0 1-1,1-1 1,-1 1-1,0-1 1,0 1 0,0-1-1,0 0 1,0 0-1,0 1 1,0-1 0,0 0-1,0 0 1,0 0-1,-2 0 1,1-1 14,1 1 1,0 0-1,0-1 0,0 1 0,0-1 1,0 0-1,0 1 0,0-1 1,0 0-1,0 0 0,0 1 1,1-1-1,-1 0 0,0 0 1,0 0-1,1 0 0,-1 0 1,0 0-1,1 0 0,-1 0 0,0-2 1,1 2 0,-9-19-205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 16315,'-4'-3'1546,"1"10"-1183,-2 13-416,5-18 177,-49 401 1148,46-340-1232,-1 20 381,-3 0 0,-25 112 0,30-188-317,2-4-48,0-1 0,-1 1 0,1-1-1,-1 1 1,0-1 0,0 0 0,0 0-1,0 1 1,0-1 0,0 0 0,-1 0-1,1 0 1,0 0 0,-1 0 0,0 0-1,-2 1 1,4-3-37,0 1 0,-1-1-1,1 0 1,0 0 0,-1 0 0,1 0-1,-1 1 1,1-1 0,0 0 0,-1 0-1,1 0 1,-1 0 0,1 0 0,0 0-1,-1 0 1,1 0 0,-1 0 0,1 0-1,0-1 1,-1 1 0,1 0 0,0 0-1,-1 0 1,1 0 0,0 0 0,-1-1-1,1 1 1,0 0 0,-1 0 0,1-1-1,0 1 1,-1 0 0,1-1 0,0 1-1,-8-18 337,2-27 25,6 45-372,-3-70 194,4 1 1,14-112-1,47-136-637,-62 314 430,5-19-52,1 0 0,0 1 0,2-1 0,0 1 0,2 1 0,12-23 0,-21 42 54,0-1-1,0 1 1,1-1 0,-1 1 0,0 0-1,1-1 1,-1 1 0,0 0 0,1 0 0,-1 0-1,1 0 1,0 0 0,-1 0 0,1 0-1,0 0 1,0 1 0,0-1 0,-1 1-1,1-1 1,0 1 0,0 0 0,0 0-1,0 0 1,0 0 0,0 0 0,-1 0-1,1 0 1,0 1 0,0-1 0,0 1-1,0-1 1,-1 1 0,1 0 0,0 0-1,-1-1 1,1 1 0,0 1 0,2 1 0,5 4-9,0 0 1,-1 1 0,0 1 0,14 16 0,-20-22 10,1 1-2,1 0 0,-1 0 0,0 0 0,-1 1 0,1 0-1,-1-1 1,0 1 0,0 0 0,0 0 0,0 0 0,-1 0 0,1 9 0,-2-11 5,0 0 1,-1-1 0,1 1-1,-1 0 1,0-1-1,1 1 1,-1 0 0,0-1-1,-1 1 1,1-1 0,0 0-1,-1 1 1,1-1 0,-1 0-1,0 0 1,0 0 0,0 0-1,0 0 1,0 0-1,0-1 1,0 1 0,-1-1-1,1 1 1,-1-1 0,1 0-1,-3 1 1,-14 6 21,0-2 0,0 0 0,0-1 1,-1-1-1,1 0 0,-1-2 0,0 0 0,-31-2 0,49 0-73,0 0 0,-1 0 0,1-1 0,-1 1 0,1-1 0,0 1 0,-1-1 0,1 0 0,0 0-1,-1 0 1,1 0 0,0-1 0,-3-1 0,4 2 20,0-1 0,0 1 0,0 0 0,1-1 0,-1 1 0,0-1 0,1 1 0,-1-1 0,1 1 0,-1-1-1,1 1 1,-1-1 0,1 1 0,0-1 0,0 0 0,0 1 0,0-1 0,0 1 0,0-1 0,1 1 0,-1-1 0,0 0 0,1 1 0,0-2 0,18-40-223,10-8-104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 15579,'1'-1'67,"-1"1"0,0 0 0,1 0 0,-1 0 0,0 0 0,1 0 0,-1 0 0,1 0 0,-1 0 0,0 0 0,1 0 0,-1 0 0,1 0 0,-1 0 0,0 0 0,1 0 0,-1 0 0,0 0 0,1 1 0,-1-1 0,0 0 0,1 0 0,-1 0 0,0 0 0,1 1-1,-1-1 1,0 0 0,1 1 0,-1-1 0,0 1 0,3 14 1225,-12 28-256,5-25-885,-78 313 407,77-314-532,2-5 17,0-1 0,-1 0-1,-1 0 1,0 0 0,-9 15 0,13-26-48,1 1 0,0-1 0,0 0-1,0 1 1,0-1 0,-1 0 0,1 1-1,0-1 1,0 0 0,-1 0 0,1 1 0,0-1-1,0 0 1,-1 0 0,1 1 0,0-1 0,-1 0-1,1 0 1,0 0 0,-1 0 0,1 1 0,0-1-1,-1 0 1,1 0 0,0 0 0,-1 0-1,1 0 1,-1 0 0,1 0 0,0 0 0,-1 0-1,1 0 1,0 0 0,-1 0 0,1 0 0,0-1-1,-1 1 1,1 0 0,0 0 0,-1 0 0,1 0-1,0-1 1,-1 1 0,1 0 0,0 0-1,-1-1 1,1 1 0,0 0 0,0 0 0,-1-1-1,1 1 1,0 0 0,0-1 0,0 1 0,0 0-1,-1-1 1,1 1 0,0 0 0,0-1 0,-6-22-460,6 23 457,-11-77-2037,1-97 1,0-3 789,9 167 1316,1 7-21,0 1 0,0 0 0,0-1 0,-1 1 0,1 0 0,-1 0 0,1-1 0,-1 1-1,0 0 1,0 0 0,0 0 0,-1-3 0,2 5-32,0 0 1,0 0-1,0 0 1,0 0-1,0 0 1,0 0-1,0 0 1,0 0-1,0 0 1,0 1-1,0-1 1,0 0-1,-1 0 1,1 0-1,0 0 1,0 0-1,0 0 1,0 0-1,0 0 1,0 0-1,0 0 1,0 0-1,0 0 1,0 0-1,0 0 1,0 0-1,0 0 1,0 0-1,0 0 1,0 0-1,0 0 1,0 0-1,0 0 1,0 0-1,0 0 0,0 0 1,-1 0-1,1 0 1,0 0-1,0 0 1,0 0-1,0 0 1,0 0-1,0 0 1,0 0-1,0 0 1,0 0-1,0 0 1,0 0-1,0 0 1,0 0-1,0 0 1,0 0-1,0 0 1,0 0-1,-1 0 1,1 0-1,0 0 1,0 0-1,0 0 1,0 0-1,0 0 1,0 0-1,0 0 1,0 0-1,0 0 1,0 0-1,0-1 1,0 10 333,2 11 101,4-2-291,1 0 1,1-1-1,0 0 0,1-1 1,16 22-1,65 75 233,-58-75-192,-13-15-92,8 8 184,33 53 0,-60-83-278,1-1 0,0 1 0,0 0 0,-1 0 1,1 0-1,-1 0 0,1 0 0,-1 0 0,1 0 0,-1 0 0,1 0 0,-1 0 0,0 1 0,0-1 1,0 0-1,1 0 0,-1 0 0,0 0 0,0 0 0,-1 1 0,1-1 0,0 0 0,0 0 0,-1 0 1,1 0-1,-1 2 0,0-3 0,0 1 0,0 0 1,-1 0-1,1-1 0,0 1 0,0-1 1,-1 1-1,1-1 0,0 0 0,-1 1 1,1-1-1,-1 0 0,1 0 0,0 0 1,-1 0-1,1 0 0,-3-1 0,-9-1 34,0 0-1,1-1 0,-15-6 0,5 1 5,0-2 0,1-1 0,0 0 1,0-2-1,-34-28 0,31 21 20,1-1 0,1-2 0,1 0 0,-18-27 0,34 43-23,0 0 0,0-1 0,1 0 0,0 0 0,-4-11 0,8 19-36,0-1 0,0 1 0,0-1-1,-1 0 1,1 1 0,0-1 0,0 1 0,0-1 0,0 0-1,0 1 1,0-1 0,0 0 0,0 1 0,0-1 0,0 1-1,1-1 1,-1 0 0,0 1 0,0-1 0,1 1 0,-1-1-1,0 0 1,1 1 0,-1-1 0,0 1 0,1-1 0,-1 1 0,1-1-1,1 0 3,-1 1 0,0-1-1,0 1 1,1 0 0,-1-1-1,0 1 1,1 0-1,-1 0 1,0 0 0,1 0-1,-1 0 1,3 0 0,6 2 28,0 0-1,18 7 1,-24-7-19,45 15-397,0-2 0,0-2 0,1-2 0,1-3 0,53 2 0,-23-9-52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 16027,'3'10'1593,"-12"17"-905,-13 8-248,-13 14 696,-6 4-144,-11 13-287,-2 3-73,-1-5-248,0-3-120,9-7-128,0-5-24,13-14-152,5-9-128,10-23-472,2-10-272,7-24 720,2-9-129,7-10-135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15163,'14'14'2129,"-1"6"-1185,6 6-288,2 0 1200,8 5-751,3 1-73,8-2-336,0-2-256,3-5-592,-2-5-328,2-7-624,-3-5-104,-3-9 839,-2-3-271,-3-9-224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17852,'0'0'45,"0"0"1,1 0-1,-1-1 1,1 1-1,-1 0 1,0 0-1,1 0 1,-1 0-1,0 0 1,1 0-1,-1 0 1,0 0-1,1 0 1,-1 0-1,1 0 1,-1 0-1,0 0 1,1 1-1,-1-1 1,0 0-1,1 0 1,-1 0-1,0 0 1,1 1-1,-1-1 1,0 0-1,1 0 1,-1 1-1,0-1 1,0 0 0,1 1-1,-1-1 1,0 0-1,0 0 1,0 1-1,0-1 1,1 0-1,-1 1 1,0-1-1,0 1 1,0-1-1,0 0 1,0 1-1,0-1 1,0 0-1,0 1 1,0-1-1,0 1 1,0-1-1,0 0 1,0 1-1,0-1 1,0 0-1,0 1 1,0-1-1,-1 1 1,-9 29 726,6-21-275,-103 331 2205,107-339-2698,0 0 0,-1 0-1,1-1 1,0 1 0,0 0-1,-1 0 1,1-1 0,0 1-1,-1 0 1,1-1 0,-1 1 0,1 0-1,-1-1 1,1 1 0,-1-1-1,1 1 1,-1-1 0,1 1-1,-1-1 1,0 1 0,0-1-4,1 0 0,-1 0 0,1-1 0,-1 1 0,1 0 0,0 0 0,-1 0 0,1-1 0,0 1 0,-1 0 0,1-1 0,0 1 0,-1 0 0,1-1 0,0 1 0,0 0 0,-1-1 0,1 1 0,0-1 0,0 1 0,0 0 1,-1-1-1,1 0 0,-8-32-116,-15-202-1216,16 134 611,5 87 554,1 18 68,1 21 103,3 12 123,2 0 0,2-1 0,1 1 1,1-2-1,19 47 0,-17-57-23,0 0 0,2-1-1,0 0 1,2-1 0,1-1 0,0 0 0,39 38-1,-53-58-74,1 1 0,0-1 0,0 1 0,0-1 0,0 0-1,0 0 1,5 2 0,-20-33 294,-58-99-654,-65-108-969,143 246 1282,1 0 0,0-1 1,1-1-1,-1 1 0,1-1 1,1-1-1,0 0 0,0 0 1,0-1-1,13 4 0,-11-4-35,0 0 1,0-2-1,0 1 1,1-2-1,-1 0 0,1 0 1,0-1-1,0-1 1,0 0-1,21-3 0,-18-1-36,29-11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6:2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1023 152 13347,'-2'-7'137,"0"-1"0,0 1 1,0 0-1,-1 0 0,0 0 1,0 0-1,-1 0 0,0 1 0,0 0 1,-1-1-1,1 1 0,-1 1 1,-1-1-1,1 1 0,-1 0 0,0 0 1,0 1-1,-13-8 0,10 7-17,0 1 0,-1 0 0,1 1 0,-1 0 0,1 0 1,-1 1-1,0 1 0,0-1 0,0 1 0,0 1 0,0 0 0,0 1 0,0 0 0,-12 2 0,-3 4 63,1 1 1,0 1-1,1 1 1,-39 23-1,33-16-83,0 2 0,2 1-1,1 1 1,0 1-1,1 2 1,-22 27 0,2 6 129,-69 109 1,74-98-127,3 2 1,2 1-1,4 1 1,-28 99 0,46-126-73,3 1 1,1 0-1,2 0 1,3 1-1,1 0 1,3 0-1,2-1 1,11 73-1,-9-97-29,2 0-1,0-1 1,1 0-1,1 0 1,1-1-1,1 0 1,1-1-1,0 0 1,2 0-1,18 21 1,-20-28 15,0-1 0,0 0 0,1-1 0,0-1 0,1 0 0,0 0 0,1-1 0,0-1 0,0 0 0,0-1 0,1-1 0,0 0 0,0-1 0,0 0 0,22 1 0,-13-3 53,1-1-1,0-2 0,0 0 0,-1-2 1,1-1-1,35-9 0,-28 3 29,-1-2 0,0 0 0,-1-2 0,39-25-1,-26 10 22,-1-1 0,-2-3 0,-1-1 0,-2-1 1,-1-3-1,39-53 0,-42 46-42,-1-3 1,-2 0 0,-3-2 0,-2-1 0,-1-1 0,20-72 0,-35 90-65,-1 0 0,-2 0 0,-1-1 1,0-61-1,-6 70-27,-1 1 0,-1-1 0,-1 1 0,-1 0-1,-2 1 1,0-1 0,-13-27 0,11 33-48,-1 0-1,0 1 1,-2 1-1,0 0 1,-1 0 0,0 1-1,-1 1 1,-1 0-1,-1 1 1,0 1-1,-1 0 1,-19-10-1,22 14-73,0 2-1,-1 0 1,0 1-1,0 0 0,0 1 1,-1 1-1,0 0 0,0 1 1,0 1-1,0 0 0,0 1 1,-1 1-1,1 1 1,0 0-1,-31 7 0,38-5 51,0 0 1,0 0-1,1 1 0,-16 9 0,-23 18-453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6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2316 291 12331,'-108'-48'1400,"57"26"-969,-49-28 1,72 34-399,0 1 1,-1 2-1,0 1 0,-1 1 1,-37-8-1,45 14-69,-1 2 1,0 0-1,0 2 1,0 0-1,0 1 1,0 2-1,-44 8 1,23 1-31,1 2 0,1 2 0,-49 23 1,-117 73-253,104-54 259,-86 40 184,-201 119 334,352-189-434,2 2-1,0 1 1,2 2 0,1 1 0,2 2-1,1 1 1,2 1 0,1 2 0,2 0-1,2 2 1,2 1 0,2 1 0,-23 67-1,25-50-11,3 1-1,2 0 0,3 1 1,3 0-1,1 106 0,8-120-10,2-1 0,1 0 0,3 0 0,2 0 0,2-1 0,2-1 0,2 0 0,24 47 1,-7-32-1,2-1 1,3-2 0,3-2-1,1-2 1,3-1 0,101 87-1,-74-80 2,3-3 0,2-4-1,2-3 1,135 60 0,-147-80-10,2-4 0,1-3 0,1-3 0,0-2 0,1-5 0,1-2 0,0-3 0,113-5 0,-100-7 11,0-4 1,-1-4 0,-1-3-1,0-4 1,-1-4 0,156-68-1,-136 43 31,113-72 0,-164 86-10,0-2 0,-3-2 0,78-78 0,-107 94-4,-1-1-1,0 0 1,-2-1-1,-1-1 1,-2 0-1,0-2 0,11-30 1,-12 19 24,-1-2 0,-2 1 0,-2-2 1,5-62-1,-10 33 73,-11-138-1,-33-63 73,5 102-147,-72-210 1,71 277-157,-5 2 0,-5 1 0,-68-109 0,92 174 127,-2 2 0,0 1-1,-2 1 1,-2 1 0,-1 1-1,-1 2 1,-1 1 0,-1 2-1,-1 1 1,-72-36 0,-18 4-9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7:0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9658,'94'5'783,"1"-3"0,115-14 1,-21 0 297,727-40 664,-759 36-1755,344-33-104,1 23 31,917 58 448,-1066-19-311,286 24 319,-7 0-134,-419-30 349,284-28 0,-286-6 255,-282 23 1795,71 4-2666,0 0-1,-1 0 1,1 0 0,0 0 0,0 0-1,-1-1 1,1 1 0,0 0-1,0 0 1,-1 0 0,1-1-1,0 1 1,0 0 0,0 0 0,0-1-1,-1 1 1,1 0 0,0 0-1,0-1 1,0 1 0,0 0-1,0 0 1,0-1 0,0 1 0,0 0-1,0-1 1,0 1 0,0 0-1,0-1 1,0 1 0,0 0-1,0 0 1,0-1 0,0 1 0,0-1-1,3-15-187,-2 10 163,1-27-141,-2-21-19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8:3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6495 283 12587,'-39'-7'292,"-687"-127"1542,-4 37-1976,228 64 36,0 21 0,0 23 0,-760 113 0,515 31 470,580-106-432,2 7-1,-215 105 1,298-118 103,3 3 0,1 4 0,-129 106 0,174-126 21,1 2 0,1 1-1,1 1 1,2 2 0,2 0 0,1 2 0,2 1 0,2 1 0,-31 81 0,45-101-30,2 1 0,0-1 0,2 1-1,0 0 1,1 0 0,1 0 0,2 22 0,0-29-16,1 1-1,1 0 0,0-1 0,1 0 0,1 1 0,0-2 0,1 1 0,0 0 0,1-1 1,15 21-1,-7-16-17,0 0 0,1-2 1,2 1-1,-1-2 0,2-1 0,0 0 1,0-1-1,1-1 0,1-1 1,28 11-1,12 1-61,1-3 1,94 19-1,191 14-119,5-22 54,-145-15 112,217 24 28,363 28 32,0-35-13,214-58 34,-492 7-23,-175 9-11,1283-56 167,-1228 32-198,-264 18 1,132-36 0,-213 40 6,-1-2 0,-1-2 0,0-1 0,-1-3-1,42-25 1,-68 34 22,0 0 0,0-2-1,-1 0 1,0 0 0,-1-2-1,16-19 1,-22 22 15,0 1 0,-1-1-1,0 0 1,0-1 0,-1 1-1,-1-1 1,0 0 0,-1-1 0,0 1-1,2-17 1,-4 7 40,-1-1 0,-1 0 0,0 1 1,-2-1-1,-1 1 0,0-1 0,-2 1 0,-15-37 0,-2 6 51,-1 1 1,-42-63-1,27 56-217,-2 2 1,-2 2-1,-3 2 1,-67-60-1,42 51-248,-3 3-1,-134-81 1,84 70-170,-149-60 1,-138-24 62,170 77 234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59:4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11650,'16'8'1792,"6"5"-1458,33 15 1,-47-25-331,1 1-1,0-2 1,1 1 0,-1-1-1,0-1 1,1 1 0,11-1-1,224-21 273,-164 10-105,104 0 0,146 12-135,0-24-11,490-38 7,-276 62-34,107-1-2,-107-30 20,-143 5 29,-342 21-40,1028-28 29,-181 53-22,-91 20 12,-455-25 48,901 89-7,-530-74 22,2-67-23,-519 20-67,350-16 35,-44 13-6,-295 7 12,185-15 74,-144 8-45,140-18 35,-7 1-53,1 32-40,207 25 68,-471-19-76,52 1-1,205 8 31,-225 1-38,-21 0 12,-111-9-3,20 2 447,-57-6-302,-14-14-175,13 10-11,-1-1-1,1 0 0,0 1 1,0-1-1,0-9 1,-1-18-155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 17188,'0'-18'1760,"1"14"-766,-1 12-24,-14 88 807,3-35-1661,-83 488 413,92-540-472,0 0-1,-1 0 1,0-1 0,-7 17-1,8-25 81,1-6-87,2-10-1,19-95-265,5 1 0,5 2 0,50-120 0,-74 213 162,1 0 0,0 0 0,1 0 0,0 1 1,2 1-1,12-16 0,-20 26 51,1 0 0,0 0 0,0 0 0,1 0 1,-1 1-1,0-1 0,1 1 0,-1 0 0,1 0 0,0 0 0,0 1 1,0-1-1,0 1 0,0 0 0,0 0 0,0 0 0,0 1 0,0-1 1,1 1-1,-1 0 0,0 0 0,0 1 0,0-1 0,0 1 0,0 0 1,0 0-1,0 0 0,0 1 0,7 3 0,-7-4 30,-1 1-1,1 0 1,-1 0-1,0 0 1,1 0-1,-1 1 1,0-1-1,0 1 1,-1 0-1,1 0 1,0 0-1,-1 0 1,0 0-1,0 0 1,0 1-1,0-1 1,0 1-1,-1-1 1,1 1-1,-1 0 1,0 0 0,0 0-1,-1 0 1,1-1-1,-1 1 1,0 0-1,0 0 1,0 0-1,0 0 1,-1 0-1,0 0 1,0 0-1,0 0 1,0-1-1,0 1 1,-1 0-1,1-1 1,-1 1-1,0-1 1,0 0-1,-1 1 1,-2 2-1,-5 5 33,0 0 0,-1-1 0,0 0-1,0 0 1,-1-2 0,-1 1 0,1-2-1,-1 1 1,-1-2 0,1 0 0,-1 0-1,0-2 1,-1 1 0,1-2 0,-1 0-1,1-1 1,-18 1 0,31-3-147,-1 0 0,1 0 0,-1 0 1,1 0-1,-1 0 0,1-1 0,-1 1 0,1-1 0,0 1 0,-1-1 1,1 1-1,-1-1 0,1 0 0,0 1 0,0-1 0,-1 0 1,1 0-1,0 0 0,0 0 0,0 0 0,-2-2 0,3 1 39,0 1-1,-1 0 1,1 0-1,0 0 1,-1-1-1,1 1 1,0 0-1,0 0 0,0-1 1,0 1-1,0 0 1,1 0-1,-1-1 1,0 1-1,0 0 1,1 0-1,-1-1 1,1 1-1,-1 0 0,1 0 1,0 0-1,-1 0 1,1 0-1,0 0 1,1-1-1,16-15-713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10258,'396'-20'1686,"-349"15"-1551,1 2 0,0 3 0,0 1-1,0 3 1,0 1 0,74 19 0,175 82 1160,-21-6-862,-110-58-272,320 39-1,178-34 28,-293-38-26,0-16 0,469-69 0,-627 47-162,402-59-6,-63 0-4,654-98-63,726-149-84,-1342 229 123,4 40-14,51 41 45,-1 61 37,619 151 103,-1068-152-131,92 15 11,4-25-9,42-13-135,-3 27-45,458 94 566,-312-57 839,-456-73-1183,7 1-95,48 2 1,-64-6 25,1 0 1,-1-1 0,1-1-1,-1 0 1,0 0 0,19-7-1,3-7-75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73 8026,'-1'0'91,"1"0"1,-1 0 0,0 0 0,0 1 0,1-1-1,-1 0 1,0 0 0,1 0 0,-1 0 0,0 0-1,0 0 1,1-1 0,-1 1 0,0 0-1,1 0 1,-1 0 0,0-1 0,1 1 0,-1 0-1,0-1 1,1 1 0,-1 0 0,0-1 0,1 1-1,-1-1 1,1 1 0,-1-2 0,-4-17 1843,-1-1-743,40 31-337,-17-9-323,1 0 0,33 0 0,21 1 111,15 5-202,140-4 0,-12-2-308,-39 4-109,284-29 1,-309 9 3,301 11 0,-450 3-28,769 32-69,-590-30 43,0 7 0,293 54 0,174 4 40,-174-24-50,-250-20 18,479-6-138,-580-19 86,490-14-104,264 0 158,-201 56-408,-198-7 366,1-29 159,-460-5-87,341-25 288,-219 10-230,94-13-27,-5-4-49,106-18-144,364-28-213,-593 74 291,172-7-124,-1 21 109,-37 30 97,-66-8-11,96-2 16,1-12 1,400-25-1,93-5-211,-281 9-6,-323 1 149,598-25-32,963-107 241,-1714 134-157,143-6 34,-169 17-327,6-6 257,0-1 0,-1-1 0,-15 1 0,-13-1-57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4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3758 446 11530,'-13'-1'324,"1"-1"0,-1-1 0,1 0 0,-1-1 0,1 0 0,0-1 0,1 0 0,-21-13 0,7 0-135,0 0 1,-33-34 0,29 27-173,-2 1 1,0 2-1,-2 0 0,-1 3 0,0 1 1,-1 1-1,-1 2 0,-39-11 0,-33-4 98,-167-26 1,131 37-129,0 6 1,-205 7 0,149 17-16,-237 44-1,323-34 96,1 6 0,1 4 1,2 4-1,-120 58 0,161-60-17,2 4 1,1 2-1,2 2 0,2 4 1,2 2-1,2 3 1,-68 75-1,95-88 19,2 2 0,1 1 0,2 1 0,2 1-1,2 1 1,1 1 0,3 1 0,1 1 0,3 0 0,1 1 0,3 1 0,2 0-1,-4 64 1,11-84-54,2 0 0,0 0 0,2 0 0,1 0 0,11 42 0,-9-50-25,1 0 0,1 0 0,1-1 0,1 0 0,1 0 1,0-1-1,27 32 0,-5-15-11,1-1-1,2-2 1,1-2-1,1-1 1,2-1-1,1-3 1,80 38-1,-22-22 2,2-4-1,153 35 1,-107-41-27,2-6 0,271 9 0,303-63-195,-488 1 192,-1-10-1,-2-10 1,251-88 0,-313 76 63,-3-7 0,-3-8 1,-3-6-1,256-176 0,-382 232 19,-1-1-1,-1-2 1,-1-1-1,-2-1 0,49-63 1,-69 77-8,0 0 0,-1 0 0,0-1 0,-2 0 0,0 0 0,8-33 0,-12 35-7,-1 1 0,0-1 0,-1 1 0,-1-1 1,0 0-1,-1 1 0,-1-1 0,0 1 0,-7-25 0,1 17-15,-1 0-1,0 0 1,-2 1-1,-1 0 0,0 1 1,-1 0-1,-2 1 1,0 1-1,0 0 1,-20-16-1,-5-1-64,-2 1 1,-1 2-1,-64-35 1,26 23-124,-2 4 1,-2 3-1,-109-31 1,65 32-39,-214-30 0,106 40 53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13843,'-4'-9'2026,"0"9"-265,0 17 227,5 20-1349,3 0 0,1 0 0,1 0 0,12 38 0,-13-55-503,0 0-44,0 4 41,1 0-1,1-1 1,1 0 0,20 40 0,-26-61-114,-1 1-1,1 0 1,0-1-1,-1 1 1,1-1-1,0 0 1,0 1-1,1-1 1,-1 0-1,0 0 1,1-1-1,-1 1 1,1 0 0,0-1-1,-1 0 1,1 1-1,0-1 1,0 0-1,0 0 1,0-1-1,0 1 1,0-1-1,0 1 1,0-1-1,0 0 1,0 0-1,0 0 1,0-1-1,0 1 1,0-1 0,0 0-1,0 1 1,0-1-1,0-1 1,-1 1-1,1 0 1,4-3-1,4-4 40,0 0-1,0-1 1,0 0-1,-1 0 1,-1-1-1,1-1 1,-2 1-1,9-14 1,54-98 443,-56 93-348,-1 0 0,-1-2 0,-1 1 0,-2-1 0,9-46 0,-18 58 7,-2 18-84,-1 4-9,-5 30 28,6-10-88,0 0 0,3 25-1,-1-41-6,-1 0 0,2 0 0,-1 0-1,1 0 1,0 0 0,0-1 0,1 1 0,0-1-1,0 0 1,0 0 0,7 9 0,-8-13 2,-1-1 0,1 1 0,-1-1 0,1 1 0,-1-1 0,1 0 0,0 0 1,0 1-1,0-1 0,0-1 0,0 1 0,0 0 0,0 0 0,0-1 0,0 1 0,0-1 1,0 0-1,3 1 0,-2-1 2,1-1 1,-1 1-1,1-1 0,-1 0 1,1 0-1,-1 0 0,1 0 1,-1 0-1,0-1 1,4-2-1,5-4 9,0-1 0,0 0 0,-1-1 0,11-12 0,-22 22-13,19-22 44,25-35-1,-30 36-18,1 1-1,32-32 0,-47 51-24,1 1 1,-1-1-1,1 0 1,-1 1-1,1-1 0,0 1 1,-1-1-1,1 1 0,-1-1 1,1 1-1,0-1 1,-1 1-1,1-1 0,0 1 1,0 0-1,-1 0 0,1-1 1,0 1-1,0 0 0,0 0 1,-1 0-1,1 0 1,0 0-1,0 0 0,0 0 1,-1 0-1,1 0 0,0 0 1,0 0-1,0 1 1,-1-1-1,1 0 0,0 0 1,0 1-1,-1-1 0,1 1 1,0-1-1,-1 1 1,1-1-1,0 1 0,-1-1 1,1 1-1,-1-1 0,2 2 1,1 4 4,-1-1 0,1 1 0,-1-1 1,0 1-1,2 8 0,4 12 6,-7-23-8,0 0 0,1-1 0,-1 0 1,1 1-1,0-1 0,-1 0 0,1 0 1,0 1-1,0-2 0,0 1 0,1 0 1,-1 0-1,0-1 0,1 1 0,-1-1 0,1 0 1,3 2-1,-1-2 1,-1 0 1,0-1 0,0 1-1,1-1 1,-1 0-1,0 0 1,0 0-1,1-1 1,-1 1-1,7-3 1,6-3-42,1-1 1,-1 0-1,0-2 0,20-12 1,-29 16-21,27-17-373,52-27-877,-83 48 911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66 16716,'-1'-9'1093,"1"3"-543,-1 0 0,1 0 1,-2 1-1,1-1 0,-3-6 1,4 11-441,-1 0-1,1 0 1,-1 0 0,1 0 0,-1 0 0,1 1 0,-1-1 0,1 0 0,-1 0 0,0 1 0,1-1 0,-1 0 0,0 1-1,0-1 1,1 1 0,-1-1 0,0 1 0,0 0 0,0-1 0,0 1 0,0 0 0,0-1 0,0 1 0,0 0 0,0 0-1,1 0 1,-1 0 0,0 0 0,0 0 0,0 0 0,0 0 0,0 0 0,0 0 0,0 1 0,0-1 0,0 0 0,0 1-1,-1 0 1,-4 2 96,0 1 0,0 0-1,0 0 1,1 0 0,0 1-1,0 0 1,0 0 0,1 0-1,-1 1 1,1-1-1,-4 9 1,-1 0-210,1 1 1,1 0-1,-9 25 0,16-39-15,0 0 0,0-1-1,-1 1 1,1-1 0,0 1 0,0 0 0,0-1 0,0 1-1,0 0 1,0-1 0,0 1 0,0 0 0,0-1-1,0 1 1,0 0 0,0-1 0,0 1 0,1 1 0,8-1-302,22-16-152,-14 6 317,-8 5 102,0 1-1,1 1 0,0 0 0,-1 0 0,1 1 1,0 0-1,0 1 0,0 0 0,-1 0 0,17 3 0,-18-1 33,0-1 0,0 1-1,0 1 1,0 0-1,0 0 1,0 0-1,-1 1 1,1 0-1,-1 1 1,0 0-1,-1 0 1,11 10-1,-15-13 22,1 0-1,-1 0 1,-1 1-1,1-1 1,0 1-1,-1-1 0,1 1 1,-1-1-1,0 1 1,0 0-1,0 0 0,0 0 1,0 0-1,0-1 1,-1 1-1,0 0 0,1 0 1,-1 0-1,-1 4 1,1-4 15,-1 1-1,0-1 1,-1 1 0,1-1 0,-1 0 0,1 1 0,-1-1 0,0 0 0,0 0-1,-1 0 1,1-1 0,0 1 0,-5 4 0,-3 0 26,1 0 0,-1 0 0,-1-1 1,1 0-1,-1-1 0,0 0 0,0-1 0,-18 5 1,24-8-117,-1 0 1,1 0 0,-1 0 0,0-1 0,0 1 0,1-1 0,-1-1 0,0 1 0,-7-2-1,11 1 56,-1 0-1,1 0 1,0 0-1,-1 0 0,1 0 1,0-1-1,0 1 1,0-1-1,0 1 0,0-1 1,0 0-1,0 0 1,0 0-1,1 0 0,-1 0 1,1 0-1,0 0 1,-1 0-1,1-1 0,0 1 1,0 0-1,1-1 1,-2-4-1,-4-46-247,5-14-91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16299,'7'14'670,"-2"0"-1,0 1 0,0 0 0,-2 0 0,4 29 0,4 17 964,7 11-254,30 77 0,-33-111-1072,1-2-1,2 0 1,40 59-1,-52-86-299,0-1-1,0 1 1,1-1 0,0-1-1,0 1 1,1-1 0,0-1-1,0 1 1,9 4 0,-16-11-8,-1 1 0,0-1 0,0 0 1,1 1-1,-1-1 0,0 0 1,1 0-1,-1 0 0,1 1 0,-1-1 1,0 0-1,1 0 0,-1 0 0,0 0 1,1 0-1,-1 1 0,1-1 1,-1 0-1,0 0 0,1 0 0,-1 0 1,1 0-1,-1 0 0,1 0 1,-1-1-1,0 1 0,1 0 0,-1 0 1,1 0-1,-1 0 0,0 0 1,1-1-1,-1 1 0,0 0 0,1-1 1,-1 0-3,0 0 0,0 0 1,-1 0-1,1-1 1,0 1-1,-1 0 0,1 0 1,-1 0-1,1 0 0,-1 0 1,0 0-1,1 0 1,-3-2-1,-32-40-77,-48-47 1,17 21 27,15 12 11,-50-71-1,99 125 46,0 0-1,1 0 1,-1 0-1,0 0 1,1 0-1,-2-6 1,3 9-3,0-1 0,0 1 0,0-1 0,0 1 0,0-1 1,0 1-1,0-1 0,0 1 0,0-1 0,0 1 0,0-1 1,0 1-1,0-1 0,0 1 0,1-1 0,-1 1 0,0-1 1,0 1-1,1-1 0,-1 1 0,1-1 0,0 0 1,-1 1 0,1-1 0,0 1 0,0-1-1,0 1 1,0 0 0,0-1 0,0 1 0,0 0-1,0 0 1,0-1 0,0 1 0,0 0 0,0 0-1,2 0 1,21 2 38,1 0 0,26 7-1,27 4-141,-47-11-352,0-1 0,1-1 0,43-6 0,-61 4 186,1-1-1,0 0 1,-1-1-1,1-1 1,-1-1-1,0 0 1,-1 0-1,0-1 1,14-10 0,0-6-637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20 226 18812,'-16'0'1808,"13"-2"-1183,3-7-249,18-8 736,11-7-136,20-7-384,12-3-152,16 4-416,4-2-168,-1 9-520,-2 4-232,-13 15 448,-11 7 200,-26 17-216,-19 3-208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36 517 15051,'-9'1'531,"6"-1"-378,1 1 0,0-1 0,-1 0 0,1 1 1,0-1-1,0 1 0,-1 0 0,1 0 0,-3 2 0,25-4 1501,-11 0-1371,168-29 1654,-136 21-2666,-1-2-1,50-20 1,-82 28 422,-1 0 0,1 0 1,-1-1-1,0 0 1,0-1-1,-1 1 0,1-1 1,-1 0-1,0-1 0,-1 0 1,1 0-1,-1 0 1,0 0-1,0-1 0,-1 0 1,0 0-1,0 0 0,-1 0 1,0-1-1,0 1 0,-1-1 1,0 0-1,0 0 1,-1 0-1,1-14 0,0-22 923,-3 0 0,-7-50 0,1 20 3783,10 58-2500,-3 16-1844,0 0-1,0 0 1,1 0 0,-1 0-1,0-1 1,0 1 0,1 0-1,-1 0 1,0 0 0,0 0-1,1 0 1,-1 0-1,0 1 1,0-1 0,1 0-1,-1 0 1,0 0 0,0 0-1,1 0 1,-1 0 0,0 0-1,0 0 1,1 1 0,-1-1-1,0 0 1,0 0 0,0 0-1,1 0 1,-1 1 0,0-1-1,0 0 1,0 1 0,18 25 1363,-3 3-1367,-2 1 0,0 0 0,-3 1 0,0 0 0,-2 1 0,-2 0 0,0 0 0,-2 1 0,-2-1 0,-1 1 0,-1 0 0,-2-1 0,-9 50 0,7-60-78,3-15-113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276 237 17076,'1'0'58,"-1"0"-1,1 0 1,-1-1 0,0 1 0,1 0 0,-1 0 0,1-1 0,-1 1-1,0 0 1,1-1 0,-1 1 0,0 0 0,1-1 0,-1 1 0,0-1 0,1 1-1,-1 0 1,0-1 0,0 1 0,0-1 0,1 1 0,-1-1 0,0 1 0,0-1-1,0 1 1,0-1 0,0 1 0,0-1 0,0 1 0,0-1 0,0 0-1,-1 0 3,0 1-1,1-1 0,-1 1 0,0-1 0,0 1 0,0 0 0,0-1 0,0 1 0,1 0 0,-1-1 1,0 1-1,0 0 0,0 0 0,0 0 0,-1 0 0,-6-1 293,1 1 0,-1 1 1,-13 1-1,10 2-181,0-1-1,0 2 1,0-1 0,1 2-1,0-1 1,0 1 0,0 1-1,1 0 1,0 0 0,0 1 0,0 0-1,-9 12 1,8-8-131,0 1 1,1-1-1,1 2 1,0-1-1,0 1 1,2 0-1,0 1 1,-7 25-1,10-29-23,1 0-1,1 0 1,0 0 0,0 1-1,1-1 1,0 0-1,1 1 1,1-1 0,4 19-1,-5-26-6,1 1 0,-1-1 0,1 0 0,0 0 0,0 0 0,0 0 0,1 0 0,-1 0-1,1-1 1,0 1 0,0-1 0,0 0 0,0 0 0,1 0 0,-1 0 0,1 0 0,0-1-1,0 0 1,0 0 0,0 0 0,0 0 0,0 0 0,1-1 0,-1 0 0,1 0 0,7 1 0,-5-2 6,1 0 1,-1-1 0,1 0-1,-1 0 1,1 0 0,-1-1-1,0 0 1,0-1 0,0 1-1,0-1 1,0-1-1,-1 1 1,1-1 0,-1-1-1,6-4 1,6-6 58,-1 0 0,-1-2 0,24-29 0,-23 26 23,-2-1 0,0 0-1,-2-1 1,0 0 0,-1-2 0,-2 1-1,0-1 1,-2-1 0,0 1-1,5-34 1,-11 32 66,-2 26-161,0 0-1,0 0 0,0 0 1,0 0-1,0 0 1,0-1-1,0 1 0,0 0 1,0 0-1,0 0 1,0 0-1,0 0 0,0-1 1,0 1-1,0 0 1,0 0-1,0 0 0,0 0 1,0-1-1,0 1 1,0 0-1,0 0 0,0 0 1,0 0-1,0 0 1,0-1-1,-1 1 0,1 0 1,0 0-1,0 0 1,0 0-1,0 0 0,0 0 1,0 0-1,0-1 1,-1 1-1,1 0 0,0 0 1,0 0-1,0 0 0,0 0 1,-1 0-1,1 0 1,0 0-1,0 0 0,0 0 1,0 0-1,0 0 1,-1 0-1,1 0 0,0 0 1,0 0-1,0 0 1,0 0-1,-1 0 0,1 0 1,0 0-1,0 0 1,0 0-1,0 0 0,0 1 1,-1-1-1,1 0 1,0 0-1,-7 10 61,1 9-167,1-1-1,1 1 1,0 0 0,2 0 0,0 1-1,1-1 1,1 0 0,1 0 0,0 1 0,2-1-1,9 37 1,-11-52-27,0-1-1,0 1 1,0-1-1,1 0 1,-1 0 0,1 0-1,0 0 1,0 0-1,0 0 1,0 0-1,1-1 1,-1 1 0,6 3-1,-7-5 69,0-1 0,-1 1 1,1-1-1,0 1 0,1-1 0,-1 0 0,0 0 0,0 1 0,0-1 1,0 0-1,0 0 0,0 0 0,0 0 0,0 0 0,0 0 0,0-1 1,0 1-1,2 0 0,-1-1 41,0 0 1,0-1 0,0 1-1,-1 0 1,1 0-1,0-1 1,0 1-1,-1-1 1,1 1 0,-1-1-1,0 0 1,2-2-1,3-6-131,0-1-1,0 0 0,-1 0 0,0-1 1,-1 1-1,-1-1 0,3-14 1,10-89-1925,-11 66 1623,-3-1 0,-1 1 0,-8-62 0,7 107 584,-1-1 0,0 1 0,0-1 0,-1 1 0,1-1 0,-1 1 0,-3-6 1,4 10-99,1 0 0,0-1 0,0 1 0,0 0 0,0 0 0,-1-1 0,1 1 0,0 0 0,0 0 0,-1-1 0,1 1 0,0 0 0,0 0 0,-1 0 0,1-1 0,0 1 0,-1 0 0,1 0 0,0 0 0,0 0 0,-1 0 0,1 0 0,0 0 0,-1 0 0,1 0 0,0 0 0,-1 0 0,1 0 0,0 0 0,-1 0 0,1 0 0,0 0 0,-1 0 0,0 0 0,0 2 77,0-1 1,0 0 0,0 0-1,0 0 1,1 1 0,-1-1 0,0 0-1,0 1 1,1-1 0,-1 1 0,1-1-1,-1 4 1,-4 15 441,1 0 0,1 0 0,1 0 0,1 1 0,1 20 0,1-28-423,0 1 0,0 0 0,2-1-1,-1 1 1,2-1 0,0 0-1,0 0 1,10 18 0,-11-26-111,0 0 0,0-1-1,0 1 1,1-1 0,-1 0 0,1 0 0,0-1 0,0 1 0,0-1-1,1 1 1,-1-1 0,1-1 0,0 1 0,0-1 0,0 0 0,0 0-1,0 0 1,0 0 0,1-1 0,-1 0 0,0 0 0,10 0 0,4-2-257,0-1 1,0 0-1,0-1 1,36-11 0,-32 8-9,-22 5 229,0 1 0,1-1 0,-1 1 0,1 0 0,-1 0 0,1-1 0,-1 1 0,1 0 0,-1 0 0,1 1 0,-1-1 0,1 0 0,-1 0 0,1 1 0,1 0 0,-2-1 22,-1 1 1,1-1 0,-1 0-1,0 1 1,1-1 0,-1 1 0,0-1-1,1 1 1,-1-1 0,0 1-1,1-1 1,-1 1 0,0 0 0,0-1-1,0 1 1,0-1 0,1 1-1,-1 0 1,0-1 0,0 1 0,0-1-1,0 1 1,0 0 0,0-1-1,-1 2 1,0 3 83,-1 1 0,0-1 0,0 0 0,0 0-1,-1 0 1,-4 7 0,-11 17 655,-37 44 0,46-63-616,0 0 1,-1 0 0,0-1 0,-1 0 0,1-1 0,-2 0 0,-14 7 0,23-13-171,1-1 1,-1 0 0,0 0 0,1-1-1,-1 1 1,0 0 0,0-1-1,1 0 1,-1 0 0,0 1 0,-4-2-1,6 1-11,0 0 1,-1-1-1,1 1 0,-1-1 0,1 1 0,0-1 0,-1 0 0,1 0 0,0 1 0,-1-1 0,1 0 0,0 0 0,0 0 0,0 0 0,0 0 0,0-1 0,0 1 0,0 0 1,0 0-1,1-1 0,-1 1 0,0 0 0,1-1 0,-1-1 0,-1-7-70,0 0 0,0 0 0,1 0 0,1 0 0,0-1 0,2-14 0,4-32-511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16259,'11'46'2033,"-8"15"-1041,-8 10-336,5 4 1865,8 3-1513,6-2-208,7-4 8,1-18-448,4-8-216,-2-13-288,2-8-288,-6-11-544,-6-8-288,-10-17 912,-2-4-264,-4-11-104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19444,'-2'11'2387,"-10"18"-1934,2 1 0,2 0-1,0 0 1,2 1 0,1 0-1,-1 48 1,6-70-440,0 17 17,0-25-28,0 0 0,0 1 0,0-1 0,0 0 0,0 0 1,1 0-1,-1 0 0,0 0 0,1 0 0,-1 0 0,1 0 0,-1 0 1,1 0-1,-1 0 0,1 0 0,0 0 0,0 0 0,-1-1 0,1 0 0,-1 1-1,1-1 1,-1 0 0,0 0-1,1 0 1,-1 0 0,0 0-1,1 0 1,-1-1 0,1 1-1,-1 0 1,0 0 0,1 0-1,-1 0 1,0 0 0,1-1-1,-1 1 1,0 0 0,1 0-1,-1 0 1,0-1 0,0 1-1,1 0 1,-1 0 0,0-1-1,0 1 1,1 0 0,-1-1-1,0 1 1,0 0 0,0-1-1,0 1 1,1 0 0,-1-1-1,0 1 1,0 0 0,0-1-1,0 1 1,0-1 0,0 1-1,5-21 25,-4 18-22,31-173-133,-29 166-9,0 15 23,6 10 44,-6-13 70,0 1 1,0-1-1,0 0 1,0 0-1,0 0 1,0 0-1,1 0 0,-1-1 1,1 0-1,-1 1 1,1-1-1,0-1 1,-1 1-1,1 0 0,0-1 1,-1 0-1,1 0 1,0 0-1,0 0 1,-1-1-1,1 1 0,0-1 1,-1 0-1,1 0 1,0 0-1,-1-1 1,0 1-1,1-1 0,-1 0 1,0 0-1,0 0 1,0 0-1,0 0 1,5-6-1,31-25-43,-42 40 44,-1 1 1,1 0-1,1 0 1,-1 0-1,-1 17 1,4-23 0,0-1 0,0 1 0,0-1 0,0 1 0,0-1 0,0 1 0,0 0 0,1-1 0,-1 1 0,1-1 0,-1 1 0,1-1 0,0 0 0,-1 1 0,1-1 0,0 1 0,0-1 0,0 0 0,0 0 0,0 0 0,0 1 0,0-1 0,1 0 0,-1-1 0,0 1 0,0 0 0,1 0 0,-1 0 0,1-1 0,-1 1 0,1-1 0,-1 1 0,1-1 0,-1 1 0,1-1 0,-1 0 0,1 0 0,0 0 0,2 0 0,10 0-125,-1-1 0,1-1 1,0 0-1,-1-1 0,0 0 1,18-7-1,-19 5-145,1 1 0,0 1 1,0 0-1,1 1 0,-1 0 0,24 0 0,-36 2 249,0 0 0,0 0 0,0 0 0,0 1-1,0-1 1,0 0 0,0 0 0,0 1 0,0-1 0,0 1-1,0-1 1,0 1 0,0-1 0,0 1 0,0-1-1,0 1 1,0 0 0,-1 0 0,1-1 0,0 1 0,-1 0-1,1 0 1,0 0 0,-1 0 0,1 0 0,-1 0-1,1 0 1,-1 0 0,0 0 0,1 0 0,-1 0-1,0 0 1,0 2 0,1 4 124,-1-1 1,-1 1-1,0 0 0,-2 12 0,2-15 20,0-1 1,0 1-1,0 0 0,1-1 1,0 1-1,-1 0 1,1 0-1,1-1 0,-1 1 1,1 0-1,1 6 0,-1-9-83,0 1-1,0-1 1,0 0 0,0 0-1,0 0 1,1-1-1,-1 1 1,0 0 0,1 0-1,-1-1 1,0 1-1,1-1 1,-1 1 0,1-1-1,-1 1 1,1-1-1,-1 0 1,1 0-1,-1 0 1,1 0 0,-1 0-1,1 0 1,2-1-1,35-8 283,3-5-608,-1-3 0,-1-1 0,38-24 1,-75 41 166,-1-1 0,1 1 0,-1-1 0,0 1 0,0-1 1,0 0-1,0 0 0,0 0 0,0-1 0,0 1 0,0 0 1,-1-1-1,0 1 0,1-1 0,-1 1 0,0-1 0,0 0 0,0 1 1,-1-1-1,1 0 0,0-5 0,1-11-321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15739,'7'7'245,"1"0"-1,0 0 1,1-1-1,0 0 0,0-1 1,0 0-1,0-1 0,1 1 1,0-2-1,0 1 1,0-2-1,0 1 0,0-1 1,0-1-1,1 0 1,-1 0-1,1-1 0,-1 0 1,1-1-1,-1 0 0,0-1 1,1 0-1,-1-1 1,0 0-1,0 0 0,-1-1 1,18-9-1,-22 9-113,0 1 0,0-1-1,0 0 1,0 0 0,-1 0 0,0-1-1,0 0 1,0 0 0,-1 0 0,0 0-1,1 0 1,3-11 0,-6 14-93,0-1 1,-1 1-1,1 0 1,0-1-1,-1 1 1,0-1 0,1 1-1,-1-1 1,0 1-1,-1 0 1,1-1-1,0 1 1,-1-1-1,1 1 1,-1 0-1,1-1 1,-1 1 0,0 0-1,0 0 1,0-1-1,-1 1 1,1 0-1,0 0 1,-1 0-1,0 0 1,1 1-1,-1-1 1,0 0 0,0 1-1,0-1 1,0 1-1,0 0 1,0-1-1,-3 0 1,1 0-14,1 0 0,-1 1 0,0-1 0,0 1-1,0 0 1,1 0 0,-1 1 0,0-1 0,0 1 0,0 0 0,0 0 0,0 0 0,0 0 0,0 1 0,0-1 0,0 1 0,-6 3 0,4-2-13,1 1 0,-1-1 1,1 1-1,0 1 1,1-1-1,-1 1 1,0 0-1,1 0 0,0 0 1,0 1-1,-4 5 1,4-4-29,0 0 0,0-1 0,1 1 1,-1 1-1,1-1 0,1 0 0,-1 1 0,1 0 1,1-1-1,-1 1 0,1 0 0,0 0 1,1 0-1,-1 0 0,1 0 0,1 0 0,-1 0 1,1 0-1,1 0 0,-1-1 0,3 8 1,-1-9-75,-1-1 0,1 1 0,0-1 0,0 0 0,0 0 1,1 0-1,0 0 0,-1 0 0,1-1 0,1 0 0,-1 0 0,0 0 1,1 0-1,-1-1 0,9 4 0,-1-2-8,1 0 0,0-1-1,0 0 1,0-1 0,17 1-1,48-2-342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18020,'8'75'1768,"3"1"0,35 125 0,-23-109-1135,12 53 81,49 218 606,-72-312-93,-28-280-193,1 53-1609,13 73-342,13-121 1,-10 205 743,1 0 0,1 0 0,1 0 0,1 1 0,0-1 0,1 1 0,1 0 0,1 1 0,14-23 0,-20 37 140,0-1 0,0 1 0,1 0 0,0 0 0,-1 1 0,1-1 0,0 0 0,0 1-1,1 0 1,-1 0 0,5-2 0,-6 3 22,0 0 0,0 0 1,0 1-1,0 0 0,0-1 0,0 1 0,1 0 0,-1 0 0,0 0 1,0 0-1,0 0 0,1 1 0,-1-1 0,0 0 0,0 1 0,0 0 1,0 0-1,0 0 0,0-1 0,0 2 0,3 1 0,0 1 12,0 0 0,0 0 0,0 1 0,-1 0 0,0 0-1,0 0 1,0 0 0,-1 1 0,0-1 0,0 1 0,0 0-1,0 0 1,-1 0 0,0 0 0,-1 1 0,1-1-1,-1 0 1,0 1 0,-1-1 0,1 1 0,-2 12 0,0-7 47,0 0 0,-1 0-1,0 0 1,-1-1 0,-1 1 0,1-1 0,-2 0 0,1 0 0,-2 0 0,1-1 0,-10 12 0,5-9 78,-1 0 1,-1-1-1,0 0 1,-1-1-1,-26 17 1,30-21-109,-1-1 1,0-1 0,-1 0-1,1-1 1,-1 0 0,0 0-1,0-1 1,0 0 0,-16 1-1,26-4-42,0 0 0,1 0 0,-1 0 0,0 0 0,0 0 0,0 0-1,1 0 1,-1 0 0,0 0 0,0 0 0,0 0 0,1 0 0,-1-1 0,0 1 0,0 0-1,0-1 1,1 1 0,-1 0 0,0-1 0,1 1 0,-1-1 0,0 1 0,1-1-1,-1 0 1,1 1 0,-1-1 0,1 1 0,-1-1 0,1 0 0,-1-1 0,0 0-5,1-1 1,0 0 0,0 1 0,0-1 0,0 0 0,0 1-1,0-1 1,1 0 0,-1 1 0,2-4 0,10-33-279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19028,'-4'35'724,"0"0"-1,2 0 1,2 0-1,1 1 1,2-1-1,1 0 0,13 49 1,-15-77-609,0 0 0,1-1 0,0 1-1,0-1 1,7 11 0,-9-15-94,1 0 0,-1 0 0,1-1-1,-1 1 1,1 0 0,0-1 0,0 1 0,-1-1-1,1 0 1,0 0 0,0 0 0,0 1 0,1-2-1,-1 1 1,0 0 0,0 0 0,0-1 0,1 1-1,-1-1 1,0 0 0,3 0 0,-4 0-12,1 0-1,0-1 1,-1 1 0,1-1 0,-1 1 0,1-1 0,-1 0-1,1 0 1,-1 0 0,0 0 0,1 0 0,-1 0-1,0 0 1,0 0 0,0 0 0,1 0 0,-1-1-1,-1 1 1,1 0 0,0-1 0,0 1 0,0-1 0,-1 1-1,1-1 1,-1 1 0,1-1 0,-1 0 0,1-1-1,1-8 28,-1 0-1,1 0 0,-1-11 0,-1 19-24,0-22 9,0 1 1,-2-1 0,0 1 0,-2-1-1,-1 1 1,-1 0 0,0 1 0,-19-41-1,25 62-20,-1 1 0,1 0 0,-1 0-1,0-1 1,0 1 0,1 0 0,-1 0 0,0 0-1,0 0 1,0 0 0,0 0 0,0 0-1,-2-1 1,3 2 0,-1 0 0,1 0 0,0 0 0,-1 0-1,1 0 1,0 0 0,0 0 0,-1 0 0,1 0-1,0 0 1,-1 0 0,1 0 0,0 1 0,0-1 0,-1 0-1,1 0 1,0 0 0,0 0 0,-1 0 0,1 1 0,0-1-1,0 0 1,-1 0 0,1 1 0,0-1 0,0 0 0,0 0-1,0 0 1,-1 1 0,1-1 0,0 0 0,0 1 0,0-1-1,0 0 1,0 0 0,0 1 0,-1 2 0,1-1 1,-1 1 0,1-1 0,0 1-1,0-1 1,0 1 0,0-1-1,0 1 1,1-1 0,-1 1-1,1-1 1,-1 1 0,3 3-1,-2-3-31,0 0-1,1-1 1,-1 1-1,1-1 1,0 1-1,0-1 1,-1 0-1,2 0 1,-1 0-1,0 0 1,0 0-1,0 0 1,1-1-1,-1 1 1,1-1-1,0 0 1,-1 1-1,1-1 1,0 0-1,-1-1 1,1 1-1,0 0 1,0-1-1,0 0 1,0 1 0,0-1-1,0 0 1,5-1-1,-3 0-66,1-1 0,0 1 0,0-1 0,-1 0 0,1 0 0,-1-1 0,0 1 0,0-1 1,0 0-1,0-1 0,0 1 0,-1-1 0,6-5 0,13-19-329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11875,'4'-17'1786,"-3"13"-942,0 0 0,0-1 0,1 1 0,-1 0 0,1 1 0,3-7 1,1 18 2263,0 16-1394,5 39 0,-2-8-962,0-10-400,27 122 625,-27-137-931,0 0 0,2-1 0,22 40 0,-31-65-124,0 0-1,0-1 1,0 1-1,0-1 1,1 0-1,-1 0 1,1 0-1,4 4 1,-7-7 53,0 0 1,1 0 0,-1 0 0,0 0 0,0 0 0,0 0 0,0 1 0,0-1-1,0 0 1,0 0 0,1 0 0,-1 0 0,0 0 0,0 0 0,0 0-1,0 0 1,0 0 0,1 0 0,-1 0 0,0 0 0,0 0 0,0 0-1,0 0 1,0 0 0,0 0 0,1 0 0,-1-1 0,0 1 0,0 0 0,0 0-1,0 0 1,0 0 0,0 0 0,0 0 0,1 0 0,-1 0 0,0 0-1,0 0 1,0-1 0,0 1 0,0 0 0,0 0 0,0 0 0,0 0 0,0 0-1,0 0 1,0-1 0,2-9-890,-5-15-297,-28-73-258,7 27 602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17948,'-6'-4'2032,"1"4"-1344,0 4-279,4 2 1071,1 4-704,3 0-368,5 1-768,2 0-448,6-1 688,-1 3-208,0 0-176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18588,'21'-18'1941,"-3"3"-27,36-23 1,-49 35-1773,0 0 1,0 1-1,0-1 1,1 1-1,-1 0 1,1 0-1,0 1 0,-1 0 1,1 0-1,0 0 1,0 1-1,8 0 1,-12 0-119,0 0 0,0 1 0,0-1 0,0 1 0,0 0 0,0 0 0,-1 0-1,1 0 1,0 0 0,0 0 0,-1 0 0,1 1 0,0-1 0,-1 0 0,1 1 0,-1 0 0,0-1 0,0 1 0,1 0 0,-1-1 0,0 1 0,0 0 0,-1 0 0,1 0 0,0 0 0,0 2 0,2 7 13,-1-1 0,0 1 0,0 19 0,-2-28-34,2 109 30,-3-72 1,2 0 1,2-1-1,11 61 1,-12-91 4,0 0 0,1-1-1,-1 1 1,2-1 0,6 12 0,-9-17-26,-1-1 1,1 0-1,0 0 1,-1 0-1,1 0 1,0 0-1,0 0 1,0 0-1,0 0 1,0-1-1,0 1 1,0 0-1,0-1 1,1 1-1,-1 0 1,0-1-1,0 1 1,1-1-1,-1 0 1,0 1-1,0-1 1,1 0-1,-1 0 1,0 0-1,1 0 1,-1 0-1,0 0 1,1 0-1,-1 0 1,0-1-1,0 1 1,1 0-1,-1-1 1,0 1-1,0-1 1,0 1-1,1-1 1,-1 0-1,0 0 1,0 1-1,0-1 1,0 0 0,1-2-1,4-2 37,-2 0 0,1-1 0,-1 0 0,1 0 0,-2 0 0,1 0 0,-1-1 0,5-12 0,16-61 228,-20 64-230,6-23 42,-2 0 0,-2 0 0,-1-1-1,-2 0 1,-3-41 0,0 80-83,-4-30 65,4 30-68,0 0-1,0 0 0,0 0 1,-1 1-1,1-1 1,0 0-1,0 0 1,-1 0-1,1 1 0,0-1 1,-1 0-1,1 0 1,-1 1-1,1-1 1,-1 0-1,1 1 0,-1-1 1,1 0-1,-1 1 1,0-1-1,1 1 1,-1-1-1,0 1 0,0 0 1,1-1-1,-1 1 1,0-1-1,0 1 0,0 0 1,0 0-1,0 0-1,0 0-1,0 1 1,0-1-1,1 0 1,-1 1-1,0-1 1,1 1-1,-1 0 1,0-1-1,1 1 1,-1-1-1,1 1 1,-1 0 0,1-1-1,-1 1 1,1 0-1,-1 0 1,1-1-1,0 1 1,-1 0-1,1 0 1,0 0-1,0 0 1,0-1-1,-1 1 1,1 0-1,0 0 1,0 0-1,0 0 1,0 0-1,1-1 1,-1 1-1,0 0 1,1 2-1,7 30 4,-5-26-4,0-1 1,1 1 0,-1-1 0,2 0 0,-1-1-1,0 1 1,1-1 0,0 1 0,1-2-1,-1 1 1,1 0 0,-1-1 0,2 0 0,-1-1-1,0 1 1,1-1 0,-1 0 0,1-1-1,0 1 1,0-1 0,0-1 0,0 1-1,11 0 1,-5-2 8,1 1 0,-1-1-1,1-1 1,-1-1 0,1 0-1,-1-1 1,0 0 0,0-1-1,0 0 1,-1-1 0,21-11-1,-18 8 5,-1-2 1,-1 0-1,1 0 0,-2-2 0,1 1 0,16-22 0,-23 27-9,-2-1-1,1 1 1,-1-1 0,0 0 0,0 0 0,-1 0-1,0 0 1,0-1 0,0 1 0,-1-1 0,0 0-1,-1 0 1,0 1 0,0-1 0,-1 0 0,0-9-1,0 15-4,0 1 0,0-1 0,0 1 0,-1-1-1,1 0 1,0 1 0,-1-1 0,1 1 0,0 0-1,-1-1 1,0 1 0,1-1 0,-1 1-1,0 0 1,0-1 0,0 1 0,0 0 0,0 0-1,0 0 1,0 0 0,0 0 0,0 0 0,-1 0-1,1 0 1,0 0 0,-1 1 0,1-1 0,-1 0-1,1 1 1,0-1 0,-1 1 0,1 0 0,-1-1-1,0 1 1,1 0 0,-1 0 0,1 0 0,-1 0-1,-1 0 1,-1 1-2,-1 0 0,1 1 0,0-1 0,0 1 0,1 0 0,-1 0 0,0 0 0,0 0-1,1 1 1,0-1 0,-1 1 0,1 0 0,-4 5 0,-2 3 10,2 0-1,-1 1 1,1 0-1,1 0 1,0 1 0,1 0-1,1-1 1,-1 2-1,2-1 1,0 1 0,1-1-1,0 1 1,1 0-1,0-1 1,3 24-1,-2-28-59,1 0 0,1-1 0,-1 1 0,1 0 0,1 0-1,0-1 1,0 1 0,1-1 0,0 0 0,0 0 0,1 0-1,0-1 1,0 0 0,0 0 0,1 0 0,1 0 0,-1-1-1,1 0 1,0 0 0,0-1 0,0 0 0,1 0-1,0-1 1,15 7 0,-17-9-152,0-1 0,0 1 0,-1-1 0,1 0 0,0 0 0,0-1 0,0 0 0,0 0 0,0 0 0,0-1 0,0 0 0,0 0 0,7-2 0,-5 0-8,0-1 0,0 1 0,-1-1 0,0-1 0,1 1 0,-1-1 0,-1-1 0,12-10 0,14-21-885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19724,'8'21'691,"-2"-1"-1,0 1 1,5 34-1,1 1 161,5 14-194,4-2-1,3 0 1,2-1-1,4-1 1,48 80-1,-68-130-470,0 0-1,1-1 0,1-1 0,22 23 0,-34-36-173,1-1 0,-1 1 0,0-1 0,1 0 0,-1 1 0,0-1 0,1 0 1,-1 1-1,1-1 0,-1 0 0,1 0 0,-1 1 0,1-1 0,-1 0 0,1 0 0,-1 0 0,1 1 0,-1-1 0,1 0 0,-1 0 0,1 0 0,-1 0 0,1 0 0,-1 0 1,1 0-1,-1 0 0,1-1 0,0 1 0,-1 0 0,1 0 0,-1 0 0,1 0 0,-1-1 0,1 1 0,0-1-14,0-1 0,-1 1-1,1 0 1,0 0 0,-1-1-1,1 1 1,-1-1 0,1 1 0,-1 0-1,0-1 1,1 1 0,-1-3 0,-1-40-1199,-3 19-60,-1-1 0,-15-44 1,17 62 1112,-9-28-815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14667,'8'-2'589,"0"0"-1,-1-1 0,1 0 1,0-1-1,-1 0 1,0 0-1,0 0 1,0-1-1,0 0 1,-1-1-1,0 1 0,0-1 1,0 0-1,9-14 1,-8 10-238,0-1 1,0 0-1,-1-1 1,-1 0 0,0 0-1,-1 0 1,0 0-1,4-25 1,-7 32-320,-1 0 1,0 0-1,0 1 1,0-1-1,0 0 0,-1 1 1,0-1-1,0 0 1,0 1-1,-1-1 1,-2-5-1,4 9-30,-1-1 1,0 1-1,0 0 0,0-1 1,0 1-1,0 0 0,0 0 1,0 0-1,0 0 0,0 0 1,-1 0-1,1 0 0,0 0 0,-1 0 1,1 0-1,0 1 0,-1-1 1,1 0-1,-1 1 0,1-1 1,-1 1-1,0 0 0,1 0 1,-1 0-1,1-1 0,-1 1 0,0 1 1,1-1-1,-1 0 0,1 0 1,-1 0-1,1 1 0,-1-1 1,1 1-1,-1 0 0,-1 0 0,-3 2-5,0 1-1,0-1 0,0 1 1,1 1-1,-1-1 0,1 1 1,0 0-1,1 0 0,-1 0 0,1 1 1,0-1-1,0 1 0,0 0 1,1 0-1,-5 14 0,3-6 1,0 0 1,1 1-1,0 0 0,2 0 0,-1 0 1,1 20-1,2-26 7,0-1 0,0 0-1,1 1 1,0-1 0,1 0 0,0 0 0,0 1 0,1-1 0,4 9 0,-5-13-3,0 0 0,1 0 1,-1-1-1,1 1 0,0-1 1,0 0-1,0 0 0,0 0 1,1 0-1,-1-1 0,1 1 1,0-1-1,-1 0 0,1 0 1,0 0-1,0 0 0,0-1 1,1 0-1,6 2 0,-1-2-150,0 0 1,0-1-1,0 1 1,1-2-1,-1 0 0,0 0 1,-1-1-1,1 0 0,18-6 1,-11 1-94,-1 0 0,0-1 0,0-1 1,25-18-1,2-9-249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5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71 704 17084,'-5'-2'292,"0"-1"1,1 1 0,-1-1-1,1 0 1,0 0 0,0 0 0,0 0-1,0-1 1,0 1 0,1-1-1,0 0 1,0 0 0,0-1-1,0 1 1,0-1 0,-1-5 0,3 7-167,0 0 0,0 0 0,0 0 0,0 0 0,1 0 0,0 0 0,-1-1 0,1 1 1,1 0-1,-1 0 0,0 0 0,1-1 0,-1 1 0,1 0 0,0 0 0,0 0 1,0 0-1,1 0 0,-1 0 0,1 1 0,-1-1 0,1 0 0,0 1 0,0-1 0,0 1 1,1-1-1,2-1 0,-2 1-96,0 1 0,-1-1 0,1 1 1,1 0-1,-1 0 0,0 0 0,0 1 0,1-1 1,-1 1-1,1 0 0,-1-1 0,1 2 1,0-1-1,-1 0 0,1 1 0,0 0 0,-1 0 1,1 0-1,0 0 0,0 0 0,-1 1 0,1 0 1,-1 0-1,1 0 0,0 0 0,-1 0 0,0 1 1,7 3-1,-2 0-28,-1 0 1,0 1-1,0 0 1,0 0-1,-1 0 1,0 1-1,0 0 1,-1 1-1,0-1 0,0 1 1,4 8-1,1 10-14,-1 0 0,0 1 0,-2 0 0,-2 0 0,5 49 0,4 18 15,-14-91 10,1 0-1,-1 1 1,1-1 0,0 0-1,0 0 1,1 0 0,-1 0-1,0 0 1,1 0-1,0 0 1,0 0 0,0 0-1,0-1 1,0 1 0,0-1-1,1 0 1,3 3 0,-4-4 5,0 0 0,1 0 0,-1 0 1,0-1-1,0 0 0,1 1 0,-1-1 0,0 0 1,1 0-1,-1 0 0,0 0 0,1 0 1,-1-1-1,0 1 0,1-1 0,-1 1 0,0-1 1,0 0-1,0 0 0,0 0 0,0 0 1,0-1-1,0 1 0,0 0 0,2-3 0,5-3 75,1-2-1,-2 1 0,1-1 0,-2 0 0,1-1 0,-1 0 1,0 0-1,-1 0 0,8-19 0,-5 7 104,-1 0-1,0 0 1,8-47 0,-13 49-56,-1 1 0,-1-1 0,-2-32 0,1 44-99,-1-1 0,0 1 0,-1 0 1,0-1-1,0 1 0,-1 0 0,0 0 1,0 1-1,-1-1 0,0 1 0,-6-9 1,9 15-36,-1-1 0,1 0 0,0 1 1,-1-1-1,0 1 0,1-1 0,-1 1 1,0 0-1,1 0 0,-1 0 0,0 0 1,0 0-1,0 0 0,0 0 0,0 1 1,0-1-1,0 1 0,0-1 0,-1 1 0,-3 0 1,5 0-7,-1 1-1,1-1 1,-1 1 0,0-1 0,1 1 0,-1 0-1,1 0 1,-1-1 0,1 1 0,0 0 0,-1 0-1,1 0 1,0 1 0,0-1 0,0 0-1,0 0 1,0 1 0,0-1 0,0 1 0,0-1-1,0 1 1,1-1 0,-1 1 0,0-1 0,1 1-1,-1 0 1,1 2 0,-1 0-2,0 0 1,0 0-1,0 1 0,1-1 0,0 0 1,0 1-1,0-1 0,1 0 0,-1 1 0,1-1 1,0 0-1,0 0 0,0 0 0,1 0 1,-1 0-1,1 0 0,0 0 0,0 0 1,1 0-1,-1-1 0,6 7 0,-4-6 0,1-1 0,-1 1-1,1-1 1,0 0 0,0 0-1,0 0 1,0-1 0,0 0-1,1 0 1,-1 0-1,1-1 1,-1 1 0,1-1-1,-1-1 1,1 1 0,7-1-1,3-1-8,-1 0 0,1-1 0,0-1 0,-1-1 0,0 0 0,0-1 0,0 0 0,23-13 0,-12 4-23,-1-1-1,-1-2 1,39-32-1,-46 34 18,-2 0 0,0-1 0,14-20 0,-24 29 16,1 0 0,-2-1 0,1 0 0,-1 0 0,-1-1 0,1 1-1,-1-1 1,-1 1 0,1-1 0,0-10 0,-3 17 2,1 1 0,-1-1-1,0 0 1,0 0 0,0 0 0,0 0-1,0 0 1,0 0 0,0 0 0,-1 0-1,1 1 1,-1-1 0,0 0 0,1 0-1,-1 1 1,0-1 0,0 0 0,0 1-1,0-1 1,0 0 0,0 1 0,-1 0-1,1-1 1,0 1 0,-1 0 0,1-1-1,-1 1 1,1 0 0,-1 0 0,0 0-1,0 1 1,-2-2 0,0 1-2,1 1 0,0 0 0,-1-1 0,1 1 0,0 1 0,-1-1 0,1 0 0,0 1 0,-1 0 0,1 0 0,0 0 0,0 0 0,0 0 0,0 1 0,0-1 1,0 1-1,0 0 0,-3 2 0,-1 3-3,0-1-1,1 1 1,-1 1 0,1-1 0,1 1 0,-1 0 0,1 0 0,1 1 0,-1 0 0,2 0 0,-1 0 0,-4 18 0,3-3-2,1 0-1,0 1 1,1 46 0,3-58 8,0-1-1,2 0 0,-1 1 0,2-1 0,0 0 1,0 0-1,1 0 0,6 14 0,-8-23 0,-1 0-1,1 0 1,0 0 0,-1 0-1,1 0 1,0 0-1,1-1 1,-1 1-1,1-1 1,-1 1-1,1-1 1,0 0-1,-1 0 1,1 0-1,0 0 1,0-1 0,1 1-1,-1-1 1,0 0-1,0 0 1,1 0-1,-1 0 1,1 0-1,-1-1 1,0 0-1,1 1 1,-1-1-1,1-1 1,-1 1-1,1 0 1,-1-1 0,1 0-1,3-1 1,2-1 3,0-1 1,0-1 0,-1 1 0,0-1 0,0-1-1,0 1 1,0-1 0,-1-1 0,12-13 0,4-6 17,24-39 1,-24 30 4,-1-2 0,-3 0-1,0 0 1,-3-2 0,-1 0 0,-2-1 0,-2-1-1,-1 0 1,6-64 0,-15 94-17,-1 0-1,0 0 1,0 0 0,-2 0-1,1 0 1,-1 1-1,-6-18 1,8 26-8,-1 0-1,0 0 1,0 1-1,0-1 1,0 0-1,0 0 1,0 1-1,0-1 1,0 1 0,-1-1-1,1 1 1,-1 0-1,1-1 1,-1 1-1,1 0 1,-1 0-1,0 0 1,0 0 0,-2-1-1,1 2-1,0 0 0,0 0 1,1 0-1,-1 0 0,0 1 0,0-1 0,0 1 0,1 0 0,-1-1 1,0 1-1,1 0 0,-1 1 0,1-1 0,-1 0 0,1 1 0,0-1 0,-1 1 1,-1 2-1,-6 5-7,1-1 1,1 1-1,-1 0 0,2 1 1,-1 0-1,1 0 0,1 1 1,0 0-1,0 0 1,-6 19-1,5-8-6,0 1 1,1 0-1,1 1 0,-3 39 1,7-46-11,1 0 0,1 0 0,0 0-1,2-1 1,0 1 0,0 0 0,2-1 0,0 0 0,12 26 0,-13-32-113,1-1 0,1 0 0,-1 0 0,1 0 0,1-1 0,0 0 0,0 0 0,0-1 0,1 0 1,0 0-1,1-1 0,-1 0 0,1 0 0,0-1 0,1 0 0,14 5 0,-18-8 69,-1-1 0,1 0 1,0 0-1,-1 0 0,1-1 1,-1 0-1,1 0 0,0 0 1,-1-1-1,1 0 0,9-2 1,32-14-546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0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12515,'3'3'77,"-1"0"0,1 0 0,0-1 0,0 1 0,0-1 0,0 0 0,1 1 0,-1-1 0,1-1 0,-1 1 0,1-1 0,0 1 0,-1-1 0,1 0 0,4 0 0,9 2 13,-1-1 0,22-1 0,-16 0 44,243-12 176,-49 0-168,153 30 72,-47 0-77,259-47 79,-2-48 398,-513 66-505,78-10 88,222-35 378,-355 53-585,36-8-134,-45 10 137,0-1 0,0 0 0,0 0 0,0 1 0,0-1 0,0 0 0,-1-1 0,1 1 0,0 0 0,-1-1 1,1 1-1,0-1 0,-1 1 0,0-1 0,1 0 0,-1 1 0,1-4 0,-1 5 5,-1-1 0,0 1-1,1-1 1,-1 0 0,0 1-1,0-1 1,0 0 0,0 1-1,0-1 1,0 0 0,0 0-1,0 1 1,0-1 0,0 0 0,0 1-1,0-1 1,0 0 0,-1 1-1,1-1 1,0 0 0,0 1-1,-1-1 1,1 0 0,0 1-1,-1-1 1,-27-18-89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23 17108,'1'-19'3226,"-2"15"-1399,-1 13-827,-75 648 1302,73-634-2608,3-21-241,0-6-135,2-38-1462,-1 38 2130,14-210-3430,-14 213 3419,7-89-1152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16388,'-9'-6'1232,"15"7"-1080,5 6-296,12 2 536,5 2 0,11 8-288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0:4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12587,'134'-18'857,"212"-2"0,135 32-915,-123-1 603,618-48 1581,-888 31-2066,-57 4-126,-23-1 34,-15-3-12,-13-6-24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0:0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12067,'0'0'24,"0"0"0,0-1 0,0 1 1,0 0-1,0-1 0,0 1 0,0 0 1,0 0-1,0-1 0,0 1 0,0 0 1,0 0-1,0-1 0,0 1 0,1 0 1,-1 0-1,0 0 0,0-1 0,0 1 1,0 0-1,1 0 0,-1 0 0,0-1 1,0 1-1,0 0 0,1 0 1,-1 0-1,0 0 0,0-1 0,0 1 1,1 0-1,-1 0 0,0 0 0,0 0 1,1 0-1,-1 0 0,0 0 0,1 0 1,-1 0-1,0 0 0,0 0 0,1 0 1,-1 0-1,0 0 0,22-5-128,-10 2 134,-11 3-30,14-7 86,1 1 0,0 1 0,0 0 0,0 1-1,1 1 1,-1 0 0,34 0 0,277-11 751,-57-1-606,-80 22-193,42-2 0,80-30-52,-56 2 6,808 12-65,-880 12 82,302 19-11,-380-9 2,700 45-8,94-72 13,-663 8-3,779-48 18,-87 4 39,-185 1 515,-690 47-508,272-16 174,-21 3-190,273-14 77,-516 28-118,137-1 45,95-5 28,-101-2-164,-151 11 52,1 1-1,63 12 1,-92-10 25,0 1-1,-1 0 1,1 1 0,-1 0-1,16 10 1,57 40 7,-64-39-1,0-1 0,1-2 1,1 0-1,32 13 0,-15-14-6,1-2 1,1-1-1,0-2 0,70 1 0,172-14-198,-156-7 139,17 0-101,-120 12 528,0 1 1,0 1-1,38 8 1,-72-32 458,-7-11-380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0:0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5706 538 11002,'-804'-212'-934,"-15"68"1199,809 142-201,-103-16 254,-633-93 1378,-5 60-1106,548 57-694,1 9 0,-340 70-1,387-49 194,2 6 1,-181 77-1,252-84 96,1 3 0,3 4 1,1 3-1,-105 81 0,146-97-150,1 2 1,2 2 0,0 1-1,3 1 1,1 1 0,1 2-1,3 1 1,1 1-1,1 1 1,-21 56 0,37-76-28,0 1-1,1 0 1,1 0 0,2 1 0,0-1 0,1 1 0,1 0-1,1-1 1,1 1 0,1 0 0,1-1 0,1 1 0,2-1 0,0 0-1,0-1 1,21 42 0,-12-31-12,2 0-1,2-1 1,0 0-1,3-2 1,0 0-1,1-2 1,2 0 0,1-2-1,1-1 1,1-1-1,1-1 1,1-2-1,0-1 1,53 24-1,-22-18 8,1-2 0,1-4 0,108 20 0,201 5 32,516-23 21,0-72-23,116-82 5,-24-113 3,-394 41 9,-462 153-2,-1-4 0,180-115-1,-133 45 49,-144 104-70,-1-2 1,-1-1-1,41-54 1,-57 66-30,0 0 0,-1 0 1,0-1-1,-1 1 0,0-2 1,-1 1-1,-1 0 0,4-21 1,-7 25-1,0-1 0,0 1 1,-1-1-1,-1 0 1,1 1-1,-2-1 1,0 0-1,0 1 1,0 0-1,-2-1 1,1 1-1,-7-12 1,3 9 2,0 1 0,-1 0 1,0 0-1,-1 1 0,-1 0 1,-10-10-1,-15-8-6,-43-29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1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53 570 11058,'-5'-2'197,"0"1"-1,0-1 0,0 0 1,1 0-1,-8-5 0,11 6-130,-1 1 0,1-1 0,0 0 0,0 1 0,0-1 0,0 0 0,1 0 0,-1 0 0,0 0 0,0 0 0,0 0 0,1 0 0,-1 0 0,1 0 0,-1 0 0,0 0-1,1 0 1,0-1 0,-1 1 0,1 0 0,0 0 0,0-1 0,0 1 0,-1 0 0,1 0 0,1-1 0,-1 1 0,0 0 0,0-2 0,2 2 24,0 0 0,0 0 0,0 0 0,0 0 0,0 1 0,0-1 0,0 1 0,1-1-1,-1 1 1,0 0 0,3 0 0,3-1-21,40-9-35,-27 5-22,-1 0 0,1 2 0,0 1 0,1 0 0,-1 1 0,0 1 0,33 5 0,13 8 47,0-4 0,110 1 0,233-34 151,-166 5-159,310-37-29,8-1-156,-37 36 178,0 34 0,-207 6 95,480-33 0,131-114 706,-445 41-812,-384 76-17,1 3 0,189 12-1,-284-3-11,675 43 506,-206-2 448,-313-22-745,-90-13-141,112-4-1,-137-6-36,-1-1-1,1-3 1,65-19-1,22-15 2404,-131 42-1660,-3-1-780,0 1 1,0-1-1,0 0 0,0 0 1,1 0-1,-1 0 0,0 0 0,0 0 1,0 0-1,0 0 0,0 0 1,1 0-1,-1 0 0,0 0 1,0 0-1,0 0 0,0 0 1,1 0-1,-1 0 0,0 0 0,0 0 1,0 0-1,0 0 0,0 0 1,1 0-1,-1 0 0,0 0 1,0 0-1,0 0 0,0 0 1,0 0-1,1 0 0,-1 0 0,0-1 1,0 1-1,0 0 0,0 0 1,0 0-1,0 0 0,0 0 1,1 0-1,-1-1 0,0 1 1,0 0-1,0 0 0,0 0 1,0 0-1,0 0 0,0-1 0,5-2-21,-5 2 15,0 1 0,0 0-1,1 0 1,-1 0-1,0 0 1,0 0-1,0-1 1,1 1 0,-1 0-1,0 0 1,0 0-1,0-1 1,0 1-1,0 0 1,1 0 0,-1-1-1,0 1 1,0 0-1,0 0 1,0 0-1,0-1 1,0 1 0,0 0-1,0 0 1,0-1-1,0 1 1,0 0-1,0 0 1,0-1 0,0 1-1,0 0 1,0 0-1,0-1 1,0 1-1,0 0 1,-1 0 0,1-1-1,0 1 1,0 0-1,0 0 1,0 0-1,0-1 1,-1 1 0,1 0-1,0 0 1,-2-8-416,0 0 0,1 1 0,0-1 0,0 0 0,1 0 0,0 1 0,0-1 0,1 0 0,0 0 0,2-8 0,1-16-379,-1 3 92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1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11715,'18'9'134,"1"-1"0,0-1 0,0 0 0,0-1 1,1-2-1,0 0 0,23 2 0,17-2-32,67-4-1,131-19 66,-5 0-31,-193 18-7,-1 2 0,77 12 1,157 52 567,1 0-150,-99-41-325,240 0 1,200-34-38,-308 1-64,237 5 163,86-3 2,-1-29-147,49-40-87,193-17-20,-439 57-13,410-37 286,-476 51 1864,-384 22-2213,-1-1 0,1 0 1,-1 0-1,1 0 0,-1 0 1,0 0-1,0 0 0,1-1 1,-1 1-1,0 0 0,0-1 1,0 1-1,0 0 0,0-1 0,0 0 1,-1 1-1,1-1 0,0-2 1,2-2 57,10-16-165,0-3-49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16 469 14307,'-15'11'1900,"25"-14"-70,30-15-135,372-171 476,-252 123-2175,122-50-453,-98 34-2937,-178 79 2800,-2 1-56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14003,'2'2'1982,"5"-6"-803,16-14-148,-5 5-233,19-10-112,1 2 1,0 1-1,2 2 0,57-17 0,172-36-245,-206 56-396,33-6-106,133-37-2190,-200 48 1809,0 0-1,-1-2 1,-1-2 0,0 0-1,41-30 1,-17 2-434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13259,'4'-8'5175,"8"3"-3537,14-1-2135,-19 5 1120,39-8-247,0 3 1,1 1-1,0 2 1,0 3 0,0 1-1,0 3 1,64 13-1,-101-15-379,0 1-1,-1 0 0,1 0 1,0 1-1,-1 0 0,0 1 1,0 0-1,10 8 1,-15-10-3,0 1 0,-1 0 0,1 0 0,-1 0 0,1 0 0,-1 1 0,0-1 0,-1 1 1,1 0-1,-1-1 0,0 1 0,0 0 0,-1 1 0,1-1 0,-1 0 0,0 0 0,0 9 1,-1 3 0,-1 0-1,0 1 1,-1-1 0,-1 0 0,-1 0 0,0-1 0,-2 1 0,1-1 0,-15 28 0,-7 5-114,-55 77 1,51-81-326,-3-1 0,-1-2 0,-47 43 0,44-53 56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38 16980,'0'-1'77,"1"0"0,-1 0 0,0 1 0,1-1 0,-1 0 0,0 0 1,0 0-1,0 0 0,0 0 0,0 0 0,0 0 0,0 0 0,0 0 0,0 0 1,0 0-1,-1 0 0,1 0 0,0 0 0,-1 0 0,1 0 0,0 0 0,-1 0 0,1 1 1,-1-1-1,0-1 0,-1 1 16,1 0 1,0 0-1,-1 0 1,0 0-1,1 0 1,-1 0-1,0 0 1,1 1-1,-1-1 1,0 1-1,0-1 0,-3 0 1,0 1 81,0-1 0,-1 1 0,1 0 0,-1 0-1,1 1 1,-1-1 0,1 1 0,-10 3 0,8 0-132,1-1 1,0 1-1,0 0 0,0 1 1,0 0-1,1 0 1,-1 0-1,1 0 0,1 1 1,-1 0-1,1 0 0,0 0 1,0 0-1,0 1 0,-4 13 1,3-8-15,1 0 0,0 1 1,1 0-1,0 0 0,1 0 1,1 0-1,0 27 0,1-37-14,0 1 0,1 0 0,-1-1 0,1 1 0,0-1 1,0 1-1,0-1 0,0 1 0,1-1 0,-1 0 0,1 1 0,0-1 0,0 0 0,0 0 0,5 5 0,-5-6 4,1-1-1,-1 1 0,1-1 1,-1 1-1,1-1 1,-1 0-1,1 0 1,0 0-1,0-1 1,0 1-1,0-1 0,-1 1 1,1-1-1,0 0 1,0 0-1,0 0 1,0 0-1,0-1 0,0 1 1,4-2-1,8-3 66,-1 0 0,1 0 0,-1-2-1,-1 1 1,1-2 0,21-16-1,72-65 660,-93 76-613,77-76 1176,-100 132-729,5-24-524,1 1 0,-2 36 0,5-49-69,0 0 0,0 1-1,1-1 1,0 0 0,0 0 0,1 0-1,0 0 1,0-1 0,0 1 0,1 0 0,5 8-1,-6-12-47,0-1 0,0 1 0,0-1 0,0 0 0,1 1 0,-1-1 0,0 0 0,1 0 0,0-1 0,-1 1 0,1 0 0,0-1 0,0 0 0,0 0 0,0 0-1,0 0 1,0 0 0,0 0 0,0-1 0,1 0 0,-1 1 0,0-1 0,0 0 0,0-1 0,1 1 0,-1 0 0,6-3 0,1 0-79,0 0 0,0-1 1,-1 0-1,1-1 0,-1 0 0,0-1 1,10-7-1,17-17-425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16371,'-3'22'583,"1"1"0,1-1 0,1 1 0,1 0-1,5 26 1,-5-43-433,4 39 359,1-1 0,3 0 0,16 50 0,-18-82 271,-2-19-64,-3-22 218,-3 2-519,-2 0 0,0 1 0,-2-1 0,0 1 0,-14-36 0,22 67-415,0 0 0,-1-1 1,2 1-1,-1-1 0,0 0 1,1 0-1,0 0 0,0 0 1,0-1-1,0 1 0,1-1 1,0 0-1,-1 0 0,1-1 1,0 0-1,0 0 0,0 0 0,0 0 1,1-1-1,6 2 0,4-2-14,1 0-1,0-1 1,-1 0-1,22-5 1,68-16-89,-53 9-23,-38 10 55,-1-2 0,0 1 0,0-2-1,0 0 1,22-11 0,-33 14 58,0 0 0,-1 0 0,1 0 0,0 0 0,-1 0 0,1 0 0,-1-1 0,0 1 0,0-1 0,1 0 0,-2 1 0,1-1 0,0 0 0,-1 0 0,1 0 0,-1 0 0,0-1 0,0 1 0,0 0 0,0 0 0,-1-1 0,0 1 0,1-1 0,-1 1 0,0 0 0,0-1 0,-1 1 0,1 0 0,-1-1 1,-1-3-1,2 4 11,-1 0 0,0 1 0,0-1 1,0 0-1,0 1 0,0-1 1,0 0-1,-1 1 0,0 0 1,1-1-1,-1 1 0,0 0 1,0 0-1,0 0 0,0 0 1,0 0-1,0 0 0,-1 1 1,1-1-1,-1 1 0,1 0 0,-1-1 1,-5 0-1,5 1 4,-1 1-1,1 0 1,0 0 0,0 0-1,-1 0 1,1 1 0,0-1-1,-1 1 1,1 0 0,0 0-1,0 0 1,0 0 0,0 1-1,0-1 1,0 1 0,0 0-1,1-1 1,-1 1 0,0 1-1,-3 3 1,-2 2 6,1 1-1,0 0 0,0 0 1,1 1-1,0 0 1,1 0-1,0 0 1,1 1-1,0 0 1,-4 14-1,6-19-31,1 1 0,0-1 1,0 1-1,0-1 0,0 1 0,1 0 0,0-1 0,1 1 1,-1 0-1,1-1 0,1 1 0,-1-1 0,1 0 0,0 1 1,1-1-1,-1 0 0,1 0 0,0 0 0,5 5 0,-5-7-116,0-1-1,1 0 0,0 0 1,0 0-1,0 0 0,0-1 0,0 1 1,0-1-1,1 0 0,-1-1 1,1 1-1,-1-1 0,1 1 1,-1-2-1,1 1 0,0 0 0,0-1 1,8 0-1,3-1-171,0 0 0,0-2 0,0 0-1,20-6 1,15-8-563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137 176 19932,'-15'2'769,"0"1"1,-27 9-1,37-10-652,1 0 1,-1 0-1,0 0 1,1 1-1,-1-1 1,1 1 0,0 0-1,0 0 1,0 1-1,1-1 1,-1 1-1,-3 4 1,7-7-95,-1 0 1,0 0 0,1 0 0,-1 0-1,1 0 1,-1 0 0,1 0 0,-1 0-1,1 0 1,-1 0 0,1 0 0,0 0-1,0 0 1,0 0 0,0 0 0,0 0-1,0 0 1,0 1 0,0-1-1,0 0 1,0 0 0,0 0 0,1 0-1,-1 0 1,0 0 0,2 2 0,-1-2-25,0 1-1,1-1 1,-1 0 0,1 1 0,-1-1 0,1 0 0,0 0 0,-1 0 0,1 0 0,0 0 0,0-1 0,0 1 0,3 0 0,3 1-116,-1 0 1,1-1 0,0 0 0,0-1-1,0 0 1,13-1 0,-11-2-68,1 0 0,-1-1 0,0 0 0,0 0 0,0-1 0,0 0 0,-1-1 0,0 0 0,0-1 0,-1 0 0,0 0 0,0 0 0,0-1 0,-1-1 0,0 1 0,-1-1 0,0 0 0,9-19 0,-14 28 192,-1-1 0,1 0 0,-1 1 0,0-1 0,1 0 0,-1 0 0,0 1 0,0-1 0,1 0 1,-1 0-1,0 0 0,0 1 0,0-1 0,0 0 0,0 0 0,0 0 0,0 1 0,0-1 0,-1-1 0,1 2 13,-1 0 0,1 0 1,-1 0-1,1 0 0,-1 0 0,1 0 1,-1 0-1,1 0 0,-1 0 0,1 0 1,-1 1-1,1-1 0,-1 0 0,1 0 1,-1 1-1,1-1 0,-1 0 0,1 1 1,0-1-1,-1 1 0,-25 25 833,22-21-708,1 1 0,0 0 0,0 0 0,1 0 1,-1 1-1,-1 7 0,4-12-107,0 0-1,-1 0 0,1 0 1,0 0-1,0 1 1,0-1-1,0 0 1,1 0-1,-1 0 1,1 3-1,0-4-23,-1-1 0,0 1 1,1 0-1,-1 0 0,1 0 0,-1 0 1,1-1-1,0 1 0,-1 0 0,1-1 1,0 1-1,0 0 0,-1-1 0,1 1 1,0-1-1,0 1 0,0-1 0,0 0 1,-1 1-1,1-1 0,0 0 0,0 1 1,1-1-1,5 1-26,0-1 1,-1 0-1,1 0 1,0-1-1,-1 0 1,1 0-1,-1 0 1,1-1-1,-1 0 1,0 0-1,1 0 1,-1-1-1,0 0 1,0 0-1,-1-1 1,7-5-1,5-3-243,-1-2 0,0 0 0,24-30 0,-25 24-136,0 0 0,-2 0-1,-1-2 1,11-22 0,-21 39 207,-5 8 217,-6 10 199,-6 23 712,-17 53 0,29-77-809,-1 1 1,2-1-1,0 1 0,0 0 0,1 0 0,1 0 0,0 0 0,3 16 0,-3-25-177,1 0 1,0-1-1,0 1 0,0-1 0,0 0 0,1 1 0,-1-1 0,1 0 0,0 0 0,0 0 1,0 0-1,0 0 0,0 0 0,1 0 0,-1-1 0,1 1 0,0-1 0,0 0 0,0 0 1,0 0-1,0 0 0,0 0 0,1-1 0,-1 0 0,0 1 0,1-1 0,-1 0 0,1-1 1,-1 1-1,1-1 0,0 1 0,4-1 0,3-1 17,1 0 1,-1 0-1,1-1 0,-1 0 1,0-1-1,0-1 1,0 1-1,-1-2 0,11-5 1,-10 4 129,12-4 69,-1-2 0,-1 0-1,0-2 1,34-29 0,-53 42-189,-1-1 1,1 1-1,-1-1 1,0 1-1,0-1 0,1 1 1,-1-1-1,-1 0 1,1 0-1,0 0 1,0 1-1,-1-1 0,1 0 1,-1 0-1,1-2 1,-1 3 6,0 1 0,0-1 0,0 1 1,0 0-1,0-1 0,0 1 0,-1-1 1,1 1-1,0 0 0,0-1 0,0 1 1,-1-1-1,1 1 0,0 0 0,0-1 0,-1 1 1,1 0-1,0-1 0,-1 1 0,1 0 1,0 0-1,-1-1 0,1 1 0,-1-1 1,-1 1-5,1 0 1,-1-1-1,1 1 1,-1 0-1,1 0 1,-1 0-1,1 0 1,-1 0-1,1 0 1,-1 0-1,-1 1 1,-1 0 26,0 0 0,0 0 1,0 1-1,0-1 0,0 1 1,0 0-1,0 0 0,1 0 1,-1 1-1,1 0 0,0-1 0,0 1 1,0 0-1,0 0 0,0 1 1,0-1-1,1 0 0,0 1 1,0 0-1,0 0 0,0-1 0,0 1 1,-1 5-1,3-6-5,-1-1 0,0 1 0,1 0 0,0 0 0,0-1 0,-1 1 1,2 0-1,-1 0 0,0 0 0,0-1 0,1 1 0,0 0 0,-1 0 0,1-1 0,0 1 0,1-1 0,-1 1 0,0-1 0,1 1 0,-1-1 0,1 0 0,0 0 0,-1 1 1,1-1-1,0-1 0,0 1 0,1 0 0,-1 0 0,0-1 0,1 1 0,-1-1 0,1 0 0,-1 0 0,1 0 0,5 2 0,-2-1-56,1-1-1,0 1 1,0-1-1,0-1 0,0 1 1,0-1-1,0 0 1,0-1-1,0 1 1,0-2-1,7-1 0,11-6-116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19700,'-8'1'163,"-1"1"-1,1-1 0,0 1 1,-1 1-1,1 0 0,0 0 1,0 0-1,1 1 1,-1 0-1,1 0 0,0 1 1,0 0-1,0 1 1,1-1-1,-1 1 0,2 0 1,-1 1-1,0 0 0,1 0 1,1 0-1,-1 0 1,1 1-1,0-1 0,-4 13 1,8-18-159,-1 0 1,0 0-1,1 0 1,-1 0-1,1 1 1,0-1-1,0 0 1,0 0-1,0 0 0,0 0 1,0 0-1,1 0 1,-1 0-1,1 1 1,-1-1-1,1 0 1,1 2-1,-1-3-1,0 0 0,0 1-1,0-1 1,0 0 0,1 0-1,-1 0 1,0 0 0,1 0 0,-1 0-1,1 0 1,-1-1 0,1 1-1,-1 0 1,1-1 0,-1 1 0,1-1-1,2 1 1,3-1 2,-1 1-1,1-1 1,0-1-1,0 1 1,0-1-1,-1 0 1,1-1-1,0 1 1,7-4-1,12-6 112,-1-1 0,0-1-1,-1-1 1,-1-2 0,-1 0-1,0-1 1,-1-1-1,0-1 1,18-23 0,-55 64 110,0 0 0,2 0 1,-15 30-1,25-41-234,0 0 0,0 0 0,1 0 0,0 0 0,1 1 0,1-1 0,-1 23 0,2-31-40,0 0-1,0-1 1,0 1 0,0 0 0,1-1-1,-1 1 1,1 0 0,0-1-1,0 1 1,0-1 0,0 1-1,0-1 1,0 0 0,1 1-1,-1-1 1,1 0 0,0 0 0,0 0-1,0 0 1,0 0 0,0 0-1,0-1 1,0 1 0,0-1-1,1 1 1,-1-1 0,0 0-1,1 0 1,-1 0 0,1 0 0,0-1-1,-1 1 1,1-1 0,0 1-1,-1-1 1,1 0 0,0 0-1,-1 0 1,6-1 0,3-1-107,0 0 0,0-1 1,0-1-1,-1 0 0,1 0 1,-1-1-1,0-1 0,-1 1 1,1-1-1,12-12 0,20-15-514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1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 18964,'1'-2'333,"0"0"1,0 0-1,0 0 1,-1 0-1,1 0 0,0 0 1,-1 0-1,0 0 0,1-4 1,-5-1 1082,-8 11-357,0 8-907,0 0 0,1 1-1,1 0 1,0 0 0,1 1-1,-11 22 1,16-28-120,-1-1 0,1 1 1,1 1-1,0-1 0,-4 13 0,7-20-28,0 1-1,-1-1 0,1 1 0,0-1 0,0 0 0,0 1 0,0-1 0,0 1 0,0-1 0,1 1 1,-1-1-1,0 0 0,1 1 0,-1-1 0,1 0 0,-1 1 0,1-1 0,0 0 0,0 0 0,-1 1 0,1-1 1,0 0-1,0 0 0,0 0 0,0 0 0,0 0 0,0 0 0,1 0 0,-1-1 0,0 1 0,0 0 1,1-1-1,-1 1 0,0-1 0,1 1 0,-1-1 0,1 1 0,-1-1 0,0 0 0,1 0 0,-1 0 0,3 0 1,30 2-319,56-5 1,-58 0-74,1 3 0,36 2 0,-64-1 333,-1 0 1,1 0-1,-1 0 0,1 0 1,-1 0-1,0 1 0,1 0 0,-1 0 1,5 4-1,-8-6 61,0 1 1,0 0-1,0 0 0,0 0 1,0 0-1,0 0 0,0 0 1,-1 0-1,1 0 1,0 0-1,-1 1 0,1-1 1,-1 0-1,1 0 0,-1 1 1,0-1-1,1 0 0,-1 0 1,0 1-1,0-1 0,0 0 1,0 1-1,0-1 1,0 0-1,0 1 0,-1-1 1,1 0-1,0 0 0,-1 1 1,1-1-1,-1 0 0,1 0 1,-1 0-1,0 1 0,1-1 1,-3 2-1,-2 4 143,0 0 0,-1-1 0,0 1 0,0-1 0,-1 0 0,0-1 1,0 0-1,0 0 0,-11 6 0,12-8-101,1-1 0,0 1 0,-1-1 1,0 0-1,0 0 0,1-1 0,-1 0 0,0 0 1,0 0-1,0-1 0,0 1 0,0-1 1,-1-1-1,-8-1 0,13 1-80,0 1 0,-1-1-1,1 0 1,0 0 0,-1 0 0,1 0 0,0-1-1,0 1 1,0-1 0,0 1 0,0-1 0,1 0 0,-1 1-1,0-1 1,1 0 0,-1 0 0,1 0 0,0-1 0,-1 1-1,1 0 1,0 0 0,-1-4 0,1-11-222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67 13387,'2'-1'267,"-1"0"1,0 0 0,1-1-1,-1 1 1,0 0-1,0-1 1,0 1 0,0 0-1,0-1 1,0 1-1,0-1 1,-1 0 0,1 1-1,0-1 1,-1 0-1,0 1 1,1-1 0,-1 0-1,0 0 1,0 1 0,0-1-1,0 0 1,0 0-1,0 1 1,0-1 0,-1-3-1,0 4-103,0-1 0,0 1 0,0-1 0,0 1 1,0 0-1,0 0 0,0-1 0,0 1 0,-1 0 0,1 0 0,0 0 0,-1 0 0,1 0 0,-1 1 0,1-1 1,-1 0-1,1 1 0,-1-1 0,0 1 0,1-1 0,-1 1 0,0 0 0,1 0 0,-1 0 0,0 0 0,1 0 1,-1 0-1,-2 1 0,-4 0-55,-1 1 0,0 0 0,1 1 0,0 0-1,-1 0 1,1 1 0,1 0 0,-1 1 0,0 0 0,-11 9 0,1 1-78,0 2 1,-27 32-1,43-48-31,-14 19 14,-15 23-1,28-38-11,0 0-1,0 0 1,0 0 0,1 0-1,0 1 1,0-1-1,0 1 1,1-1 0,-1 1-1,1 0 1,0 7 0,1-13-2,0 1 0,0 0 0,0-1 0,0 1 0,1 0 0,-1-1 0,0 1 0,0 0 0,0-1 0,1 1 0,-1 0 0,0-1 0,1 1 0,-1-1 0,0 1 0,1-1 0,-1 1 0,1-1 0,-1 1 0,1-1 0,-1 1 0,1-1 0,-1 1 0,1-1 0,1 1 0,-1-1 0,1 1 0,-1-1 0,1 0 0,0 0 0,-1 1 0,1-1 0,-1 0 0,1 0 0,0-1 0,2 1 0,3-2 0,0 0-1,0 0 1,14-7-1,11-9 36,-1-2 0,0 0-1,45-42 1,-75 61-26,1 0 0,-1 0 0,0-1 1,1 1-1,-1 0 0,1 0 0,-1 0 0,1 0 0,-1 1 0,1-1 0,0 0 0,-1 1 0,1-1 1,0 1-1,3-1 0,-4 2-4,-1-1-1,1 1 1,0-1 0,0 1 0,0-1-1,0 1 1,-1 0 0,1 0 0,0-1-1,-1 1 1,1 0 0,0 0 0,-1 0-1,1 0 1,-1 0 0,0 0 0,1 0-1,-1 0 1,0 0 0,1 0 0,-1 0-1,0 0 1,0 0 0,0 0 0,0 2-1,0-2-3,0-1-1,0 1 1,0 0-1,0 0 1,0 0-1,0 0 1,1 0-1,-1-1 1,0 1-1,0 0 1,1 0-1,-1 0 1,0 0-1,1-1 1,-1 1-1,1 0 1,-1-1-1,1 1 1,0 0-1,-1-1 1,1 1-1,-1 0 1,1-1-1,0 1 1,1 0-1,0-1 2,0-1 0,-1 1 0,1-1 0,0 1 0,-1-1-1,1 0 1,-1 1 0,1-1 0,-1 0 0,1 0 0,-1 0-1,1 0 1,1-2 0,13-10 4,1 1 0,0 1-1,1 1 1,0 0 0,23-8-1,-33 15-4,-1 0-1,1 1 1,0 0 0,0 1-1,0 0 1,0 0-1,0 0 1,0 1-1,0 0 1,0 1 0,0 0-1,0 0 1,-1 1-1,1 0 1,0 0 0,9 4-1,-15-5-1,0 0 0,0 0 0,0 0 0,0 1 0,0-1 0,-1 0 0,1 1-1,-1-1 1,1 1 0,-1-1 0,0 1 0,1 0 0,-1 0 0,0-1 0,0 1 0,0 0 0,0 0-1,-1 0 1,1 0 0,0 0 0,-1 1 0,1-1 0,-1 0 0,0 0 0,0 0 0,0 0 0,0 3 0,-1 5-1,-1 0 1,0 0-1,-1 0 1,-5 16 0,-3 8 31,13-32 27,5-7-21,10-11 5,-9 9-17,6-6-97,1 2 0,0 0 0,1 0 0,0 2 0,1 0 0,0 1-1,0 0 1,22-5 0,-38 12 64,1 1-1,-1-1 0,1 1 0,-1 0 0,0-1 0,1 1 0,-1 0 0,1 0 1,-1 0-1,1 0 0,-1 0 0,1 1 0,-1-1 0,0 0 0,1 0 1,-1 1-1,1-1 0,-1 1 0,0 0 0,0-1 0,1 1 0,-1 0 1,0 0-1,0 0 0,0 0 0,0 0 0,0 0 0,0 0 0,0 0 1,2 2-1,-2 0-114,0 0 1,0-1 0,0 1-1,-1 0 1,1 0-1,-1 0 1,1 0 0,-1 0-1,0 0 1,0 0-1,0 0 1,-1 0 0,1 0-1,-2 4 1,2-7 76,0 1 0,0-1 0,0 0 0,0 0 0,0 1 0,0-1 0,0 0 0,0 0 0,0 1 0,0-1-1,0 0 1,0 0 0,0 1 0,0-1 0,1 0 0,-1 0 0,0 1 0,0-1 0,0 0 0,0 0 0,0 0 0,1 0 0,-1 1 0,0-1 0,0 0 0,0 0 0,1 0 0,-1 0 0,0 0 0,0 1 0,1-1 0,-1 0 0,0 0 0,0 0 0,0 0-1,1 0 1,-1 0 0,0 0 0,0 0 0,1 0 0,-1 0 0,0 0 0,1 0 0,7 0-654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27 813 14259,'-20'30'2360,"14"-13"-1204,6-17-1078,-1 1 0,1-1-1,0 1 1,0-1 0,0 0-1,0 1 1,0-1 0,0 0-1,0 1 1,0-1-1,0 0 1,1 1 0,-1-1-1,0 1 1,0-1 0,0 0-1,0 1 1,0-1 0,1 0-1,-1 1 1,0-1 0,0 0-1,0 0 1,1 1 0,-1-1-1,0 0 1,1 0 0,-1 1-1,0-1 1,0 0 0,1 1-1,1-1 29,0 0-1,0-1 0,0 1 0,-1 0 1,1 0-1,0-1 0,0 1 1,-1-1-1,1 0 0,0 1 0,-1-1 1,1 0-1,-1 0 0,1 0 1,-1 0-1,1 0 0,-1 0 0,0-1 1,2-1-1,5-4 209,40-31 165,-2-2 0,-2-2 1,-2-2-1,46-61 1,-41 40-318,-3-3 0,62-123 0,-92 162-126,-1-1-1,-2 0 1,0-1 0,10-58 0,-20 85-31,-1 0 1,0 0 0,1 0 0,-2 0 0,1 0 0,0 1 0,-2-8 0,2 11-5,-1-1-1,1 1 1,0-1 0,0 1 0,0-1 0,0 1-1,-1 0 1,1-1 0,0 1 0,0 0 0,-1-1 0,1 1-1,0 0 1,-1-1 0,1 1 0,0 0 0,-1-1-1,1 1 1,-1 0 0,1 0 0,0 0 0,-1-1 0,1 1-1,-1 0 1,0 0-1,0 0 1,0 0-1,0 1 0,0-1 0,0 0 1,0 1-1,1-1 0,-1 0 0,0 1 1,0-1-1,0 1 0,1-1 0,-1 1 1,0 0-1,1-1 0,-2 2 1,-5 6-4,1 1 0,0 0 1,1 0-1,0 0 1,0 0-1,1 1 0,0 0 1,1 0-1,-3 11 1,-1 4-6,-12 34-5,3 0 0,3 1 0,-9 89 0,19-108-109,3 0 0,0 1 0,3-1 0,1 0 1,3 0-1,12 46 0,-9-54-152,-5-19-69,0 0-1,-2 0 0,0 0 1,0 0-1,0 26 0,-3-39 245,0 0 0,0 1 0,0-1-1,0 1 1,0-1 0,-1 0-1,1 1 1,-1-1 0,1 1 0,-1-1-1,1 0 1,-1 0 0,0 1-1,1-1 1,-1 0 0,-1 1-1,1-2 38,1 1 0,-1-1-1,0 0 1,1 1-1,-1-1 1,0 0 0,0 0-1,1 0 1,-1 0-1,0 0 1,0 0-1,1 0 1,-1 0 0,0 0-1,1 0 1,-1 0-1,0 0 1,0-1 0,1 1-1,-1 0 1,0-1-1,1 1 1,-1 0-1,1-1 1,-1 1 0,0-1-1,1 1 1,-1 0-1,1-1 1,-1 0 0,1 1-1,-1-1 1,0 0-1,-6-7-141,0 0 1,0-1-1,1 0 0,0 0 0,1 0 0,-6-13 0,-24-65 1615,29 71-815,4 10-449,0 1 200,0 0 1,1 0-1,-1 0 1,1 0-1,0 0 1,0-8-1,1 12-269,0-1 0,0 1 0,0 0 0,0-1 0,1 1-1,-1 0 1,1 0 0,-1-1 0,1 1 0,-1 0 0,1 0 0,0 0 0,-1 0 0,1 0-1,0 0 1,0 0 0,0 0 0,0 0 0,0 0 0,0 1 0,0-1 0,0 0 0,0 0 0,0 1-1,0-1 1,1 1 0,-1-1 0,0 1 0,0 0 0,1-1 0,-1 1 0,2 0 0,82-17-730,62-14-1810,-99 17 1697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67 17596,'-3'-1'118,"0"0"0,0 0 0,0 0 1,0 1-1,0-1 0,0 1 0,0-1 0,0 1 1,0 0-1,0 0 0,0 0 0,0 1 0,0-1 1,0 1-1,0 0 0,0 0 0,0 0 0,0 0 1,0 0-1,1 0 0,-1 1 0,0 0 0,1-1 1,-1 1-1,1 0 0,0 0 0,-1 0 0,1 1 1,-2 2-1,-6 6 94,1 1 0,0 0 1,1 1-1,-10 20 0,15-27-148,1-1 0,-1 1 0,1-1 0,1 1 0,-1 0 0,-1 9 0,3-14-50,0 0 0,0 0 0,0 0 0,0 0 0,0 0 0,0 0 0,0 0 0,0 0 0,0 0 0,1 0 0,-1 0 0,0 0 1,1-1-1,-1 1 0,0 0 0,1 0 0,-1 0 0,1 0 0,0 0 0,-1 0 0,1-1 0,0 1 0,-1 0 0,1-1 0,0 1 0,0 0 0,0-1 0,-1 1 0,1-1 1,0 1-1,0-1 0,0 1 0,0-1 0,0 0 0,0 0 0,0 1 0,0-1 0,0 0 0,0 0 0,0 0 0,0 0 0,0 0 0,0 0 0,0 0 0,0-1 1,2 1-1,14-3 68,0-1 1,1-1-1,21-9 0,-16 6-29,31-7 0,-47 13-32,0 1 1,-1 0-1,1 1 0,1-1 1,-1 1-1,0 1 1,0-1-1,13 4 1,-18-3 86,1 0 1,-1 0-1,0 0 1,0 0 0,0 0-1,0 0 1,0 1-1,0-1 1,-1 1-1,1-1 1,0 1-1,-1 0 1,1-1-1,-1 1 1,0 0 0,1 0-1,-1 0 1,0 0-1,0 0 1,0 0-1,0 1 1,0 2-1,-28-160 2357,27 155-2476,0-1 1,0 1 0,0-1-1,0 0 1,0 1-1,-1-1 1,2 1-1,-1-1 1,0 1-1,0-1 1,0 0 0,0 1-1,0-1 1,0 1-1,0-1 1,1 1-1,-1-1 1,0 1-1,0-1 1,1 1 0,-1-1-1,0 1 1,1-1-1,-1 1 1,1-1-1,-1 1 1,1 0-1,-1-1 1,0 1 0,1 0-1,-1-1 1,1 1-1,-1 0 1,1 0-1,0-1 1,-1 1 0,1 0-1,-1 0 1,1 0-1,1 0 1,28 4-827,-11 1 453,-9-5 396,-1 0 0,1 0 0,-1-1-1,1 0 1,-1 0 0,16-5-1,-3-2-161,33-15 0,13-12-94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15339,'-6'24'735,"1"0"0,1 0-1,1 1 1,1-1 0,2 1-1,0 0 1,5 31 0,-4-47-690,0 0 0,1 0 0,0 0 1,1 0-1,-1-1 0,2 1 0,-1-1 1,1 0-1,1 0 0,6 10 1,-9-16-18,0 1 1,0-1 0,0 0 0,0 1-1,1-1 1,-1-1 0,1 1 0,0 0-1,-1-1 1,1 1 0,0-1 0,0 0-1,0 0 1,0 0 0,0 0 0,0 0-1,0-1 1,1 1 0,-1-1 0,0 0-1,0 0 1,0 0 0,0 0 0,0-1-1,1 1 1,-1-1 0,0 0 0,0 0 0,0 0-1,0 0 1,-1-1 0,6-2 0,6-5 231,0-1 0,0 0 1,-1-1-1,-1-1 0,0 0 1,0 0-1,17-26 0,12-12 638,-40 50-879,-1-1-1,1 0 0,-1 0 1,1 1-1,0-1 0,-1 1 1,1-1-1,0 0 0,-1 1 1,1-1-1,0 1 0,0-1 1,-1 1-1,1 0 1,0-1-1,0 1 0,0 0 1,0 0-1,0 0 0,-1-1 1,1 1-1,0 0 0,0 0 1,2 0-1,-2 1-6,0 0 0,0-1 0,-1 1 0,1 0 0,0-1 0,0 1 0,0 0 0,-1 0 0,1 0 0,0 0 0,-1 0 0,1 0 0,-1 0 0,1 0 0,-1 0 0,1 0 0,-1 1 0,3 10 3,0 0 0,-1 0 1,1 13-1,-2-10-4,1-3 1,-2-5-2,1 1 0,1-1 0,-1 0 0,4 10 0,-4-16 0,-1 0-1,0 0 1,1 0 0,-1 0-1,1 0 1,-1 0 0,1 0-1,0 0 1,-1 0 0,1-1-1,0 1 1,0 0 0,-1 0 0,1-1-1,0 1 1,0 0 0,0-1-1,0 1 1,0-1 0,0 1-1,0-1 1,0 1 0,0-1-1,0 0 1,0 0 0,0 0 0,0 1-1,1-1 1,-1 0 0,0 0-1,0 0 1,0-1 0,0 1-1,0 0 1,2-1 0,9-4 80,0 0 0,-1-1 0,0-1 0,0 0 1,18-15-1,0 0 50,-15 12-71,1-1-4,1 0 0,20-9 0,-32 18-65,-1 0-1,1 0 1,0 1 0,0 0-1,0-1 1,0 2 0,0-1-1,1 0 1,-1 1 0,0-1-1,0 1 1,1 1 0,-1-1 0,0 0-1,7 3 1,-9-2-7,0 0 1,0 0-1,0 0 0,0 0 0,-1 0 1,1 1-1,0-1 0,-1 1 1,1 0-1,-1-1 0,0 1 1,1 0-1,-1 0 0,0 0 0,0 0 1,0 0-1,0 0 0,1 4 1,9 46-494,-7-27-301,-4-24 743,0-1 0,0 1 1,1 0-1,-1-1 1,0 1-1,0-1 0,1 1 1,-1-1-1,0 1 1,1-1-1,-1 1 0,0-1 1,1 1-1,-1-1 1,1 0-1,-1 1 0,1-1 1,-1 1-1,1-1 1,-1 0-1,1 0 1,-1 1-1,1-1 0,0 0 1,-1 0-1,1 0 1,-1 0-1,1 0 0,0 1 1,-1-1-1,1 0 1,-1 0-1,1-1 0,0 1 1,-1 0-1,1 0 1,-1 0-1,1 0 0,0 0 1,-1-1-1,1 1 1,-1 0-1,1 0 0,-1-1 1,1 0-1,26-16-1568,-27 17 1625,15-13-105,0 0 0,18-23 0,-8 8-283,15-12 47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16171,'-11'10'1680,"-1"0"-1,1 1 1,-18 22-1,-31 49 659,59-79-2291,-10 17 260,11-19-311,0-1 1,0 0 0,0 1-1,0-1 1,0 0-1,0 1 1,0-1 0,0 0-1,0 1 1,0-1 0,0 0-1,0 1 1,0-1 0,0 1-1,0-1 1,0 0-1,1 0 1,-1 1 0,0-1-1,0 0 1,0 1 0,0-1-1,1 0 1,-1 0-1,0 1 1,0-1 0,1 0-1,-1 0 1,0 1 0,1-1-1,-1 0 1,0 0 0,1 0-1,-1 0 1,0 0-1,1 1 1,-1-1 0,0 0-1,1 0 1,-1 0 0,0 0-1,1 0 1,-1 0-1,0 0 1,1 0 0,-1 0-1,0 0 1,1 0 0,-1-1-1,0 1 1,1 0-1,-1 0 1,1 0 0,51-11-990,-40 8 739,0 1 0,-1-1 0,1 2 0,19-1 0,-20 3 103,1 0 0,0 1 0,0 0 0,-1 1 0,1 0 0,-1 1 0,0 0 0,12 7 0,-20-9 161,0-1 1,-1 1-1,1 0 0,0 0 1,-1 0-1,1 0 0,-1 1 1,0-1-1,0 1 0,0-1 1,0 1-1,0 0 0,-1 0 1,3 4-1,-4-4 46,1-1 1,-1 1-1,1 0 1,-1 0-1,0 0 0,0 0 1,0 0-1,-1-1 0,1 1 1,-1 0-1,1 0 1,-1 0-1,0-1 0,0 1 1,0 0-1,-1-1 0,1 1 1,0-1-1,-3 3 1,-2 4 189,-1-1 1,1 0 0,-2-1 0,1 1-1,-1-2 1,-16 12 0,20-14-266,-1-1 1,0 0-1,0-1 0,0 1 0,0-1 1,0 0-1,-1 0 0,1-1 1,-1 1-1,1-1 0,-1 0 1,1-1-1,-1 1 0,-5-1 1,9-1 3,1 1 1,0 0 0,-1-1 0,1 1 0,0-1 0,-1 1-1,1-1 1,0 1 0,0-1 0,0 0 0,0 0 0,0 0-1,0 0 1,0 1 0,0-1 0,0 0 0,0-1 0,0 1-1,0 0 1,1 0 0,-1 0 0,0 0 0,1-1 0,-1 1-1,1 0 1,-1-1 0,1 1 0,0-3 0,-2-33-341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18780,'-12'27'529,"2"1"0,1 0 0,1 1 0,1 0 0,2 0 1,1 0-1,1 1 0,1-1 0,2 1 0,1-1 0,1 1 0,2-1 0,1 0 0,10 34 0,-9-43-464,16 32 0,-19-45-75,0-1 0,1 0 0,0 0 0,0 0 0,0-1 0,1 1 0,-1-1 0,10 8 0,-13-13 2,-1 1 0,0-1-1,1 0 1,-1 1-1,0-1 1,1 0 0,-1 0-1,0 1 1,1-1-1,-1 0 1,1 0 0,-1 0-1,0 1 1,1-1-1,-1 0 1,1 0 0,-1 0-1,1 0 1,-1 0-1,1 0 1,-1 0 0,1 0-1,-1 0 1,1 0 0,-1 0-1,0 0 1,1 0-1,-1-1 1,1 1 0,-1 0-1,1-1 1,3-13-180,-9-20-41,-3 9 189,-2 0-1,0 1 1,-1 0 0,-1 1-1,-2 0 1,0 1 0,-24-28-1,22 36 155,8 6 110,18 13-156,3 1-332,1-1 0,-1 0 0,1 0 0,0-2 1,1 1-1,-1-2 0,0 0 0,1-1 0,21 0 1,-19-2-236,-1 0 1,1-1 0,0 0-1,-1-2 1,0 0 0,0 0-1,0-2 1,16-7 0,-19 6 32,-1 0 0,13-10 0,-22 16 462,-1-1 0,1 0 0,-1 0 1,1-1-1,-1 1 0,0 0 0,0-1 0,0 0 1,0 1-1,0-1 0,-1 0 0,1 0 0,-1 0 0,0 0 1,2-5-1,-3 8 43,0-1 1,0 1 0,0-1-1,0 0 1,0 1-1,0-1 1,0 1 0,0-1-1,0 0 1,0 1-1,0-1 1,0 1 0,0-1-1,0 0 1,-1 1-1,1-1 1,0 1 0,0-1-1,-1 1 1,1-1-1,0 1 1,-1-1 0,1 1-1,0-1 1,-1 1-1,1 0 1,-2-1 0,2 0 34,-1 1 1,0 0-1,0 0 0,0 0 1,0 0-1,0 0 1,0 0-1,0 0 1,0 0-1,0 0 1,0 1-1,1-1 0,-1 0 1,0 0-1,-1 2 1,-3 0 216,0 1 1,0 0 0,1 0 0,0 0-1,-6 5 1,1 2 165,0 0 0,0 2 0,0-1 0,2 1 0,-1 0 0,-9 22 0,14-26-335,0-1 1,1 1-1,-1 0 1,1 0-1,1 0 0,0 0 1,0 0-1,0 0 1,1 1-1,0-1 0,1 0 1,3 16-1,-4-22-101,1 1 0,0-1 0,-1 1-1,1-1 1,0 1 0,1-1 0,-1 0 0,0 0-1,1 0 1,-1 1 0,1-1 0,0-1-1,-1 1 1,1 0 0,0 0 0,0-1-1,0 1 1,1-1 0,-1 1 0,3 0 0,-2-1-8,1 0 0,0 0 1,0 0-1,-1-1 1,1 1-1,0-1 1,0 0-1,0 0 0,0-1 1,-1 1-1,1-1 1,4-1-1,5-2-1,-1 0 0,-1-1 0,1 0 0,-1-1-1,1-1 1,-2 1 0,12-10 0,1-4-78,0 0 0,-1-2 0,-1-1 0,-1-1 0,-1 0 0,25-43 0,-52 84-114,1 0 0,1 0-1,0 1 1,2 0 0,0 0 0,1 0-1,0 0 1,2 0 0,1 26-1,0-42 125,0 0 35,0-1-1,0 1 1,0-1 0,0 0-1,0 1 1,0-1 0,0 1-1,1-1 1,-1 0 0,1 1-1,-1-1 1,1 0 0,0 1-1,-1-1 1,1 0 0,0 0-1,0 0 1,0 1 0,0-1-1,0 0 1,0 0 0,0 0-1,0-1 1,0 1 0,0 0-1,0 0 1,3 0 0,17 1-406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18060,'5'31'1633,"-1"1"1,-1 57-1,-1-5-178,0-63-1162,-2-4-7,2 1 1,0 0-1,8 30 1,-9-47-277,-1 1 1,1-1 0,-1 0 0,1 1 0,-1-1 0,1 0 0,0 1 0,-1-1 0,1 0 0,0 0 0,0 0 0,0 0 0,0 0 0,0 0 0,0 0 0,0 0 0,1 0 0,-1 0 0,0 0 0,0-1 0,1 1 0,-1-1 0,1 1 0,-1-1 0,0 1 0,1-1 0,-1 0-1,1 1 1,-1-1 0,1 0 0,-1 0 0,1 0 0,-1 0 0,0-1 0,1 1 0,-1 0 0,1-1 0,1 0 0,6-2 2,0-1 0,-1 0 0,0-1 0,0 0 1,8-6-1,5-3 1,-14 10-31,0 0 0,0 1 0,1 0 0,-1 0 0,0 1 0,1 0 0,0 0 0,11-1 0,-17 3 5,1 0 0,0 0 0,-1 1 0,1-1 0,-1 0 1,1 1-1,0 0 0,-1-1 0,1 1 0,-1 0 0,0 0 0,1 1 0,-1-1 1,0 0-1,0 1 0,0-1 0,0 1 0,0 0 0,0 0 0,0 0 0,0 0 0,-1 0 1,1 0-1,-1 0 0,1 0 0,-1 1 0,0-1 0,1 4 0,0-1 24,-1-1 0,0 1-1,0 0 1,0 0 0,0 0-1,-1-1 1,0 1 0,0 0-1,0 0 1,-1 0 0,1 0-1,-1 0 1,0-1 0,-1 1-1,1 0 1,-1-1 0,0 1-1,0-1 1,0 0 0,-1 1-1,1-1 1,-1 0 0,0-1-1,-5 6 1,2-3 53,1-1 1,-1 0 0,0 0-1,0-1 1,0 1-1,-1-1 1,1-1-1,-1 1 1,0-1-1,0 0 1,0-1-1,-1 0 1,1 0 0,-15 2-1,13-4-82,0 0-1,0-1 0,0 0 1,0 0-1,1-1 1,-1-1-1,1 1 1,-1-1-1,1 0 0,0-1 1,-11-6-1,16 8-86,-1 0 0,1 0-1,0 0 1,0-1-1,0 1 1,0-1 0,1 0-1,-1 1 1,1-1-1,-1 0 1,1-1 0,0 1-1,0 0 1,0-1 0,1 1-1,-1-1 1,1 1-1,0-1 1,0 0 0,0 1-1,0-1 1,1 0-1,0 0 1,0 0 0,0 0-1,0 1 1,0-1-1,2-5 1,-1 5 14,0 1 0,0-1 0,1 1 0,-1 0 0,1-1-1,4-5 1,19-19-691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19708,'10'1'2129,"-7"13"-1473,-3 11-288,-2 4 1392,-1 9-1048,0 5-231,-2 6-201,1-3-80,1 0-288,1-3-208,2-8-497,3-6-303,5-15 832,3-8-184,-1-15-200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 17340,'0'-3'260,"-1"0"1,1 0-1,-1 0 0,0 0 1,0 1-1,0-1 1,0 0-1,0 1 1,-1-1-1,-1-2 0,2 4-191,0 0-1,0 1 1,0-1-1,0 1 0,0-1 1,0 1-1,0-1 1,0 1-1,0-1 0,0 1 1,0 0-1,0 0 1,0-1-1,0 1 0,0 0 1,0 0-1,0 0 1,0 0-1,-1 0 0,1 1 1,0-1-1,0 0 1,0 0-1,0 1 0,0-1 1,0 1-1,0-1 1,0 1-1,0-1 0,-1 2 1,-24 14-47,1 1 0,0 1 0,1 2 0,1 0 0,1 1 0,-26 33 0,48-53-41,-1-1-1,0 1 0,1 0 0,-1-1 0,1 1 1,-1 0-1,1-1 0,-1 1 0,1 0 0,-1 0 1,1 0-1,0 0 0,0-1 0,-1 1 0,1 0 1,0 0-1,0 0 0,0 0 0,0 1 0,0-1 8,0-1 0,1 0-1,-1 1 1,0-1 0,1 1 0,-1-1-1,1 0 1,-1 1 0,1-1-1,-1 0 1,1 0 0,-1 1-1,1-1 1,-1 0 0,1 0-1,-1 0 1,1 0 0,-1 0 0,1 1-1,-1-1 1,1 0 0,-1 0-1,1 0 1,0-1 0,9 1-139,0-1 1,18-5-1,-10 3-48,-11 2 131,0 1 1,0-1 0,0 2 0,0-1 0,0 1 0,-1 0 0,8 2 0,-12-3 56,0 1 1,-1-1-1,1 1 1,0 0-1,0 0 1,-1 0-1,1 0 1,0 0-1,-1 0 1,1 0-1,-1 1 1,0-1-1,1 0 1,-1 1-1,0-1 1,0 1-1,0 0 1,0-1-1,0 1 1,0 0-1,0 0 1,-1-1-1,1 1 0,0 0 1,-1 0-1,0 0 1,1 0-1,-1 0 1,0 3-1,-1-3 55,1 0 0,0 1 0,-1-1 0,0 0 0,0 1 0,0-1 0,0 0 0,0 0 0,0 0 0,0 0-1,-1 0 1,1 0 0,-1 0 0,1-1 0,-1 1 0,0 0 0,1-1 0,-5 3 0,-39 23 721,38-24-667,-14 7 296,-30 8-1,-16 9-2211,64-25 1002,10-6 233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16572,'9'7'335,"0"-1"1,1 0 0,0-1 0,0 0 0,0-1 0,1 0 0,0-1 0,-1 0 0,1 0 0,0-1 0,1-1-1,-1 0 1,0 0 0,0-1 0,0 0 0,1-1 0,-1-1 0,0 1 0,0-2 0,0 0 0,0 0 0,-1-1 0,1 0-1,18-11 1,-26 13-247,0 0-1,0 0 1,-1 0-1,1-1 1,-1 1-1,1 0 0,-1-1 1,0 0-1,0 0 1,0 1-1,-1-1 1,1 0-1,0 0 0,-1-1 1,0 1-1,0 0 1,1-6-1,-2 8-43,0 0 0,0-1-1,0 1 1,0-1 0,0 1-1,0-1 1,0 1 0,-1 0 0,1-1-1,-1 1 1,1-1 0,-1 1-1,1 0 1,-1 0 0,0-1 0,0 1-1,-1-2 1,1 2-11,-1-1 0,0 1 0,0 0 0,0-1 0,0 1 1,0 0-1,0 0 0,0 0 0,0 0 0,0 1 0,-1-1 0,1 0 0,-5 0 0,-1 1-15,0 0 1,0 0-1,0 1 0,-1-1 0,1 2 0,0-1 1,1 1-1,-1 1 0,0-1 0,0 1 0,1 1 1,0-1-1,-1 1 0,2 0 0,-1 1 0,0 0 0,-6 6 1,7-6-40,0 0 0,0 1 0,1 0 1,0 0-1,0 0 0,0 1 0,1-1 0,0 1 1,0 0-1,1 0 0,0 1 0,0-1 1,1 1-1,0-1 0,0 1 0,0 0 0,0 13 1,2-17-49,0 0 0,1-1 0,-1 1 0,1 0 0,0-1 0,0 1 0,0-1 0,0 1 0,1-1 0,-1 1 0,1-1 0,0 0 0,0 0 0,0 0 0,0 0 0,1 0 0,-1 0 0,1 0 0,0-1 0,0 0 0,0 1 0,3 1 0,-1-2-15,0 1 1,0-1 0,0 0 0,1 0-1,-1-1 1,1 0 0,-1 0 0,1 0 0,-1 0-1,1-1 1,0 0 0,-1 0 0,12-2-1,25-7-461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19484,'-1'15'451,"1"0"1,1 0-1,0 0 0,1 0 1,1 0-1,0-1 0,1 1 1,0-1-1,1 0 0,1 0 1,9 15-1,-14-26-430,1 0 1,0 0-1,0 0 0,-1-1 0,2 1 1,-1-1-1,0 0 0,0 0 0,1 1 1,-1-2-1,1 1 0,0 0 1,0 0-1,-1-1 0,1 1 0,0-1 1,6 2-1,-4-3-6,0 1-1,-1-1 1,1 0 0,0 0 0,0 0-1,0 0 1,0-1 0,-1 0 0,1 0-1,8-4 1,7-3 7,-1-2 0,0 0-1,-1-2 1,22-17 0,-28 21 7,-4 2-13,33-22 22,-39 27-34,1 0 0,-1 0 0,0 0 1,0 0-1,0 0 0,0 0 0,1 0 0,-1 1 1,0-1-1,1 1 0,-1 0 0,1 0 0,-1 0 1,0 0-1,1 0 0,2 1 0,-3-1 1,-1 1-1,1 0 1,-1 0-1,0 0 1,1 0-1,-1 0 1,0 0-1,0 1 1,0-1 0,0 0-1,0 1 1,0-1-1,0 0 1,0 1-1,0-1 1,0 4-1,10 31 117,-10-30-72,0 0 1,1 0-1,0 0 1,3 7 0,-4-12-37,0 0 0,0-1 1,0 1-1,-1 0 1,1 0-1,0-1 0,0 1 1,0-1-1,0 1 0,0-1 1,0 1-1,0-1 1,1 0-1,-1 1 0,0-1 1,0 0-1,0 0 1,0 0-1,0 0 0,1 0 1,-1 0-1,0 0 0,0 0 1,0 0-1,0 0 1,0-1-1,0 1 0,0-1 1,1 1-1,-1-1 1,0 1-1,0-1 0,0 1 1,1-2-1,39-26 257,-36 24-226,11-9 41,31-22-31,-44 33-80,0 1 0,0-1 0,0 1 0,0-1 0,1 1 0,-1 0 0,0 0 0,1 0 0,-1 0 0,1 1 0,-1 0 0,0-1 0,5 2 0,-6-1-55,0 1-1,0 0 0,-1 0 1,1 0-1,0 0 1,-1 0-1,1 0 1,0 0-1,-1 0 1,1 1-1,-1-1 1,0 1-1,0-1 1,1 1-1,-1-1 1,0 1-1,0 0 1,-1 0-1,1-1 1,0 1-1,0 0 1,0 4-1,-1-5-15,1 0 0,-1 1 0,1-1 1,-1 1-1,0-1 0,0 1 0,1-1 0,-1 1 0,0-1 0,-1 1 0,1-1 0,0 0 0,0 1 1,-1-1-1,1 1 0,0-1 0,-1 1 0,0-1 0,1 0 0,-1 0 0,0 1 0,0-1 0,1 0 1,-1 0-1,0 0 0,0 1 0,0-1 0,0 0 0,-1-1 0,1 1 0,-2 1 0,-11 1-618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18364,'3'10'1504,"2"-1"-1536,-1-5 448,-1-4 264,0-6-231,4-3-273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0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14339,'-1'1'300,"0"1"-1,0 1 1,0-1-1,0 0 1,0 0-1,0 0 1,1 0-1,-1 1 1,1-1-1,0 0 1,0 0-1,0 1 1,0-1-1,0 4 1,7 35 2588,-5-32-2190,1 5-205,2 10 353,13 38 0,-16-57-758,0 1 0,0 0 0,1-1 0,0 1 0,0-1-1,1 0 1,-1 0 0,1 0 0,0 0 0,1-1 0,8 8-1,-11-11-46,0 1-1,0-1 0,1 0 1,-1 0-1,0 0 0,1 0 0,-1 0 1,0-1-1,1 1 0,-1-1 0,1 1 1,-1-1-1,1 0 0,-1 0 0,1 0 1,-1 0-1,1-1 0,3 0 0,-1-1 19,-1 1-1,0-1 1,0 0-1,0 0 1,0-1-1,0 1 1,0-1-1,-1 0 1,6-5-1,-1-1 67,0 0-1,-1-1 0,0 0 0,0 0 0,-1 0 0,9-22 1,-11 23-77,-1 0 0,0 0 1,0-1-1,-1 1 0,0-1 1,-1 0-1,0 1 0,0-1 1,-1 0-1,0 0 0,-3-14 1,-5 10-19,8 14-29,0 0-1,-1 0 1,1 0-1,0-1 1,-1 1-1,1 0 1,0 0-1,-1 0 1,1 0-1,0 0 1,-1 0-1,1 0 1,0 0-1,-1 0 1,1 0-1,0 0 1,-1 0-1,1 0 1,-1 0-1,1 0 1,0 0-1,-1 0 1,1 0-1,0 0 1,-1 1-1,0 0 0,0 0-1,0 0 1,0 0 0,0 0-1,0 0 1,0 0-1,0 0 1,1 0 0,-1 1-1,1-1 1,-1 0-1,0 0 1,1 1 0,0-1-1,-1 0 1,1 1 0,0-1-1,0 3 1,-1 2-7,1-1 0,0 1 0,0 0 0,1 0 0,0 0 0,0-1 0,0 1-1,1 0 1,0-1 0,0 1 0,0-1 0,1 0 0,-1 0 0,1 0 0,1 0 0,-1 0 0,1-1 0,-1 1 0,1-1 0,1 0 0,-1 0 0,1 0 0,-1-1 0,1 0 0,9 5 0,-6-4 4,0-1 1,0 0-1,0 0 1,0-1-1,0 0 1,1 0-1,-1-1 1,1 0-1,-1-1 1,1 0-1,-1 0 1,1-1-1,-1 0 1,0 0-1,1-1 1,-1 0-1,10-4 1,-8 1 11,0 0 1,0 0 0,0-1 0,-1 0-1,1 0 1,-1-1 0,11-12 0,-16 15-6,0 0 1,0-1 0,0 1 0,-1-1-1,0 0 1,0 1 0,0-1 0,-1-1-1,0 1 1,0 0 0,0-1 0,0 1-1,-1-1 1,0 1 0,0-1 0,0-8-1,-1 13-5,0 0-1,0 0 0,0 0 0,0 0 0,-1 0 0,1 0 0,0 0 0,0 0 0,-1 0 1,1 0-1,0 0 0,-1 0 0,1 0 0,-1 0 0,1 0 0,-2-1 0,2 2 1,-1 0-1,1 0 1,-1-1-1,1 1 1,-1 0-1,1 0 1,0 0-1,-1 0 1,1 0-1,-1 0 1,1 0-1,-1 0 1,1 0-1,-1 0 1,1 0-1,-1 0 1,1 0-1,-1 0 1,1 0-1,-1 0 1,1 0-1,0 0 1,-1 1-1,0-1 1,-2 2-8,0 0 0,0 0 1,0 0-1,1 1 0,-1-1 0,1 1 1,-1-1-1,-1 5 0,-6 6-14,2 2 0,0-1 0,0 1 0,-9 30 0,13-34-90,1 0 1,0 1-1,1-1 0,0 1 1,1 0-1,0 0 1,2 20-1,-1-31 45,0 0 1,0 1-1,0-1 0,0 1 0,1-1 0,-1 0 0,1 1 1,-1-1-1,1 0 0,-1 1 0,1-1 0,0 0 1,0 0-1,-1 0 0,1 0 0,0 1 0,0-1 1,0 0-1,0-1 0,0 1 0,1 0 0,-1 0 1,0 0-1,0-1 0,0 1 0,1 0 0,-1-1 0,0 1 1,3 0-1,1-1-50,-1 0 0,0 0 0,1 0 0,-1 0 0,1-1 1,-1 0-1,0 1 0,7-3 0,20-7-609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42 19588,'0'-2'140,"0"0"0,0 1 0,-1-1 0,1 1-1,0-1 1,0 1 0,-1-1 0,1 1 0,-1-1 0,1 1-1,-1-1 1,0 1 0,0-1 0,1 1 0,-1 0 0,0-1 0,0 1-1,0 0 1,0 0 0,-1 0 0,-1-2 0,1 2 21,-1 0 1,1-1-1,-1 1 1,0 0-1,0 1 1,1-1-1,-1 0 1,0 1-1,0-1 1,0 1-1,-3 0 0,-4 0 68,1 1 0,-1 0 0,0 1 0,1 0 0,-1 1-1,-9 3 1,11-3-194,0 0 1,0 1-1,0 0 0,0 0 0,1 1 0,0 0 0,0 0 0,0 1 1,0-1-1,1 2 0,0-1 0,0 1 0,-6 10 0,11-16-36,1-1-1,0 0 0,-1 1 1,1-1-1,0 1 0,0-1 0,0 1 1,-1-1-1,1 0 0,0 1 1,0-1-1,0 1 0,0-1 0,0 1 1,0-1-1,0 1 0,0-1 1,0 1-1,0-1 0,0 1 0,0-1 1,0 1-1,0-1 0,0 1 1,1-1-1,-1 1 0,0-1 0,0 1 1,1-1-1,-1 0 0,0 1 1,1-1-1,-1 1 0,0-1 0,1 0 1,-1 1-1,0-1 0,1 0 1,-1 0-1,1 1 0,-1-1 0,0 0 1,1 0-1,-1 1 0,1-1 1,-1 0-1,2 0 0,27 2-151,-24-3 124,33 0-110,4-1-198,75 7 0,-106-4 289,0 1 0,0 0 0,0 0 0,0 1 0,-1 1 0,1 0 0,-1 0 1,0 1-1,0 0 0,-1 1 0,18 13 0,-25-17 59,0-1-1,-1 1 1,1 0-1,0-1 1,-1 1 0,1 0-1,-1 0 1,1 0-1,-1 0 1,0 1 0,0-1-1,0 0 1,0 0-1,-1 1 1,1-1 0,0 1-1,-1-1 1,0 0-1,1 1 1,-1-1 0,0 1-1,0-1 1,-1 1-1,1-1 1,0 0-1,-1 1 1,0-1 0,1 0-1,-1 1 1,0-1-1,0 0 1,0 0 0,-1 1-1,1-1 1,0 0-1,-1 0 1,1-1 0,-1 1-1,-3 3 1,-3 3 88,0-1 0,-1 0 0,0-1-1,0 1 1,-1-2 0,1 1 0,-16 5 0,14-7-151,1 0-1,-1-1 1,0 0-1,0-1 1,0-1 0,0 1-1,-17-1 1,26-1-10,-1 0 0,1 0 0,-1-1 0,1 1 0,-1-1 0,0 1 0,1-1 0,0 0 0,-1 1 0,1-1 0,-1-1 0,1 1 0,0 0 0,0 0 0,0-1 0,0 0 0,0 1 0,0-1 0,0 0 0,0 0 0,1 0 0,-1 0 0,1 0 0,-1 0 0,1 0 0,0-1 0,0 1 0,0 0 0,0-1 0,0 1 0,0-1 0,1 1 0,-1-1 0,1 1 0,0-1 0,0 1 0,0-1 0,0-2 0,4-36-539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18396,'-10'55'2909,"-4"105"0,14-96-2506,2 0 0,4 0 1,13 66-1,-16-113-318,1 0 0,0-1 0,1 1 0,1-1 0,10 19 1,-16-35-71,0 1 0,0 0 0,0-1 1,1 1-1,-1-1 0,0 1 0,1-1 1,-1 1-1,0-1 0,1 1 0,-1-1 1,1 1-1,-1-1 0,1 1 0,-1-1 0,1 0 1,-1 1-1,1-1 0,-1 0 0,1 1 1,-1-1-1,1 0 0,0 0 0,3-11 231,-6-24 11,-11-12-176,-2 1-1,-2 1 1,-2 0 0,-34-58 0,50 97-108,-1-1-1,0 1 1,0 0 0,-1 0-1,-9-10 1,14 16 23,0 0 0,0 0 0,0 0 1,0-1-1,0 1 0,-1 0 0,1 0 0,0 0 1,0 0-1,0 0 0,0 0 0,0 0 0,0-1 1,0 1-1,0 0 0,-1 0 0,1 0 0,0 0 1,0 0-1,0 0 0,0 0 0,0 0 0,0 0 1,-1 0-1,1 0 0,0 0 0,0 0 0,0 0 1,0 0-1,0 0 0,-1 0 0,1 0 0,0 0 1,0 0-1,0 0 0,0 0 0,0 0 0,-1 0 0,1 0 1,0 0-1,0 0 0,0 0 0,0 0 0,0 0 1,0 0-1,-1 0 0,1 1 0,2 8-72,10 12-24,-7-16 16,0 0 0,1 0 0,0-1 0,-1 0 0,2 0 0,-1 0 0,0-1 0,1 0 0,-1 0 0,1-1 0,0 0 0,0 0-1,0-1 1,0 1 0,0-2 0,1 1 0,6-1 0,-3 0-121,0 0 0,0-1 0,0-1 0,-1 1 0,1-2 0,0 1 1,-1-2-1,0 1 0,0-1 0,17-10 0,-16 7 32,0-1 0,-1-1 1,16-15-1,-4-3-387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15331,'-3'79'2943,"0"-53"-1900,2 0-1,1-1 1,6 51 0,-5-73-956,0 0 0,-1 0 0,1 0 0,0 0 0,1 1 0,-1-2 0,0 1 0,1 0 0,0 0 0,-1 0 0,1-1 0,0 1 0,1-1 0,1 3 0,-2-4-52,0 0 0,0 1 0,0-1 0,0 0 0,0-1 0,0 1 0,0 0 0,1-1 0,-1 1 0,0-1 0,0 1 0,1-1 0,-1 0 0,0 0 0,0 0 0,0 0 0,1-1 0,-1 1 0,0-1 0,0 1 0,3-2 0,4-1-6,1-1 1,-1 0 0,0-1-1,-1 0 1,1-1-1,10-9 1,48-45 35,-28 23-18,-27 25-43,-7 7-8,-1 1 0,1 0 0,0 0 0,0 0 0,1 0 1,-1 1-1,1-1 0,-1 1 0,1 1 0,7-3 0,-13 5 4,1 0 1,0 0-1,0 0 1,0 0-1,-1 0 1,1 0-1,0 0 1,0 0-1,0 0 1,0 0-1,-1 1 1,1-1-1,0 0 1,0 1-1,-1-1 0,1 0 1,0 1-1,0-1 1,-1 1-1,1-1 1,-1 1-1,1-1 1,0 1-1,-1 0 1,1-1-1,-1 1 1,1 0-1,-1-1 1,0 1-1,1 0 1,-1 0-1,0-1 0,1 1 1,-1 0-1,0 0 1,0 0-1,0-1 1,1 2-1,1 39 161,-2-33-105,-1 15 104,0-15-72,1 0-1,0 0 0,0 0 1,0-1-1,1 1 0,0 0 1,1-1-1,2 10 1,-3-16-73,-1-1 1,1 1 0,0 0 0,-1-1 0,1 1 0,0-1-1,-1 1 1,1-1 0,0 1 0,-1-1 0,1 1 0,0-1-1,0 0 1,0 1 0,-1-1 0,1 0 0,0 0 0,0 1-1,0-1 1,0 0 0,-1 0 0,1 0 0,0 0 0,0 0-1,0 0 1,0-1 0,0 1 0,-1 0 0,1 0 0,0-1-1,0 1 1,0 0 0,-1-1 0,1 1 0,0-1 0,0 1-1,-1-1 1,2 0 0,32-24 84,-31 23-99,38-35-191,32-25-315,-65 56 390,0 1 0,0 0 0,0 0 0,1 1-1,-1 0 1,1 1 0,15-5 0,-22 8 90,-1-1 0,1 1 0,0 0 0,-1 0 0,1 0 0,0 0 0,-1 0 0,1 0-1,0 0 1,-1 0 0,1 1 0,0-1 0,-1 1 0,1-1 0,0 1 0,-1-1 0,1 1 0,-1 0 0,0 0 0,1 0 0,-1 0 0,2 1 0,-1 0 18,-1 1 0,1-1 0,-1 0 0,1 1 0,-1-1 0,0 1 0,0-1 0,0 1 0,0 0 0,0 0 0,-1-1 0,1 4 0,0 7 111,-1 1 1,0-1-1,0 0 0,-5 19 1,3-12 50,1-11-124,0 0 0,-1 0 0,0 0-1,0 0 1,-1 0 0,-4 10-1,7-19-30,0 0 0,0 0 0,0-1 0,0 1 0,0 0 0,0 0-1,0 0 1,0 0 0,0 0 0,0 0 0,0 0 0,0 0 0,0 0 0,0 0-1,0 0 1,0 0 0,0 0 0,0-1 0,0 1 0,0 0 0,0 0-1,0 0 1,-1 0 0,1 0 0,0 0 0,0 0 0,0 0 0,0 0 0,0 0-1,0 0 1,0 0 0,0 0 0,0 0 0,0 0 0,0 0 0,0 0-1,0 0 1,0 0 0,-1 0 0,1 0 0,0 0 0,0 0 0,0 0 0,0 0-1,0 0 1,0 0 0,0 0 0,0 0 0,0 0 0,0 0 0,0 0-1,0 0 1,0 0 0,-1 0 0,1 0 0,0 0 0,0 0 0,0 0 0,0 0-1,0 0 1,0 0 0,0 0 0,0 0 0,0 0 0,0 0 0,0 0 0,0 0-1,0 1 1,-2-10-39,2-18-121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14419,'8'5'960,"0"-1"1,0 0-1,0 0 0,11 3 1,-16-7-738,0 1 0,0 0 0,0-1 0,0 0 0,1 0 0,-1 0 0,0 0 0,0 0 0,0-1 0,0 1 0,0-1 1,0 0-1,0 0 0,0 0 0,0 0 0,3-2 0,6-5 86,0 0 0,-1 0 0,0-1 0,0 0 0,-1-1 0,0-1 0,-1 1 0,0-2 0,-1 1 0,0-1 0,-1 0 0,0 0 0,6-19 0,-12 29-293,0 0-1,-1 0 1,1-1-1,-1 1 1,1 0-1,-1-1 1,0 1-1,0 0 1,0-1-1,0 1 1,0 0-1,-1-1 1,1 1-1,-1 0 1,1 0-1,-1-1 1,-2-2-1,2 3-12,0 1 0,0 0 0,0 0 0,0 0 0,-1 1 1,1-1-1,0 0 0,-1 0 0,1 1 0,0-1 0,-1 1 0,1-1 0,-1 1 0,1 0 0,-1-1 0,1 1 0,-1 0 0,1 0 0,-1 0 0,1 0 0,-1 0 0,0 1 0,1-1 0,0 0 0,-1 1 0,1-1 0,-4 2 0,-2 1 2,-1 0-1,0 1 1,1 0-1,0 1 1,-1-1-1,2 1 1,-1 1-1,1-1 0,0 1 1,-11 13-1,6-5-12,1 0 1,0 1-1,0 1 0,-8 19 0,15-26 3,-1-1 1,1 1 0,1 0 0,0 0 0,0 0 0,0 0 0,1 10 0,1-17 3,0 0 0,0-1 0,0 1 0,0 0 0,0 0 0,0 0 0,1-1 1,-1 1-1,1 0 0,-1 0 0,1-1 0,0 1 0,-1 0 0,1-1 0,0 1 0,0-1 1,0 1-1,0-1 0,1 0 0,-1 1 0,0-1 0,0 0 0,1 0 0,-1 0 0,1 0 1,-1 0-1,1 0 0,0 0 0,-1 0 0,1-1 0,0 1 0,-1-1 0,1 1 1,0-1-1,0 0 0,0 1 0,-1-1 0,1 0 0,0 0 0,0 0 0,0-1 0,-1 1 1,4-1-1,5-1-1,1 0 1,-1-1 0,1 0 0,-1-1 0,0 0-1,11-6 1,59-38 2,-53 31 3,8-6-5,31-18 2,-59 36-7,2 1-1,-1 1 1,0-1-1,1 1 0,17-3 1,-24 6 4,0-1 1,-1 1-1,1 0 0,-1 0 1,1 0-1,0 0 0,-1 0 1,1 0-1,-1 0 1,1 0-1,0 1 0,-1-1 1,1 1-1,-1-1 0,1 1 1,-1 0-1,1-1 1,-1 1-1,0 0 0,1 0 1,-1 0-1,0 0 0,0 0 1,0 0-1,1 1 0,0 1 1,0 2 2,1 0 0,-2-1 0,1 1 0,-1 0 1,1 0-1,0 10 0,-2-10 38,1 0-1,0 0 1,1 0 0,-1 1-1,4 5 1,-5-10-31,0-1 0,0 0 1,0 0-1,1 1 0,-1-1 1,0 0-1,0 0 0,1 0 0,-1 0 1,0 1-1,0-1 0,1 0 1,-1 0-1,0 0 0,1 0 0,-1 0 1,0 0-1,0 0 0,1 0 0,-1 0 1,0 0-1,1 0 0,-1 0 1,0 0-1,1 0 0,-1 0 0,0 0 1,0 0-1,1 0 0,-1 0 0,0 0 1,1 0-1,-1-1 0,0 1 1,0 0-1,1 0 0,-1 0 0,0 0 1,0-1-1,0 1 0,1 0 0,-1 0 1,0-1-1,0 1 0,11-13 165,-10 13-162,4-8 107,2-2-94,1 0-1,0 1 1,0 0 0,16-14 0,-23 22-51,1 0 0,-1 0 0,1 0 0,-1 0 0,1 0 0,-1 0 0,1 0 0,-1 1 0,1-1 0,0 0 0,-1 1 0,1-1 0,0 1 0,0 0-1,-1 0 1,1 0 0,0 0 0,0 0 0,-1 0 0,1 0 0,0 0 0,0 0 0,-1 1 0,1-1 0,0 1 0,0 0 0,-1-1 0,1 1 0,-1 0 0,1 0-1,-1 0 1,1 0 0,-1 0 0,0 0 0,1 0 0,-1 1 0,0-1 0,0 0 0,0 1 0,2 1 0,8 15-341,-9-14 204,1 0 0,-1 1 1,1-1-1,1 0 0,-1 0 1,0-1-1,7 6 0,-9-8 125,1-1 0,-1 1-1,1-1 1,-1 1 0,1-1-1,-1 1 1,1-1-1,-1 0 1,1 0 0,-1 0-1,1 0 1,-1 0 0,1 0-1,-1 0 1,1 0-1,0 0 1,-1-1 0,1 1-1,-1-1 1,0 1 0,1-1-1,-1 0 1,1 0 0,-1 1-1,0-1 1,0 0-1,1 0 1,-1 0 0,0 0-1,1-2 1,12-10-287,-1 0 0,0-1-1,-1-1 1,16-24 0,35-69-585,-53 88 720,81-165-2333,-102 212 2603,-1-2 675,-13 43 0,21-53-515,1 0-1,0 0 1,1 1 0,1-1 0,0 1 0,1-1-1,2 21 1,0-26-254,0 0-1,1 0 0,0 0 1,0-1-1,1 1 0,0-1 1,1 0-1,0 0 0,0-1 1,1 1-1,0-1 0,10 9 1,-1-2-845,2-1 0,17 13 0,-24-20 206,-11-7 609,1 0 1,0 0-1,0 0 1,0 0-1,0 0 0,0 0 1,0 0-1,0 0 1,0 0-1,0 0 1,0 0-1,0 0 1,0 0-1,0 1 0,0-1 1,0 0-1,0 0 1,0 0-1,0 0 1,0 0-1,0 0 1,0 0-1,0 0 0,0 0 1,0 0-1,0 0 1,0 0-1,0 1 1,0-1-1,0 0 0,0 0 1,0 0-1,0 0 1,0 0-1,0 0 1,0 0-1,0 0 1,-16-5-335,-23-12 756,18 4 162,1-1 1,1 0 0,0-2-1,1 0 1,1-1 0,0-1-1,2-1 1,-15-22 0,28 38-409,0 0-1,0 0 1,0 0 0,1-1 0,0 1 0,-1 0 0,1-1-1,1 0 1,-1 1 0,0-6 0,1 8-83,0-1 0,0 1 0,0-1 1,1 1-1,-1-1 0,0 1 0,1-1 0,-1 1 1,1-1-1,0 1 0,-1 0 0,1-1 0,0 1 1,0 0-1,0 0 0,0 0 0,0-1 0,0 1 1,0 0-1,0 0 0,0 0 0,0 1 0,1-1 1,-1 0-1,0 0 0,1 1 0,2-2 0,13-3 112,1 0 0,1 1-1,34-2 1,1-1-504,52-13 61,-59 10 71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18020,'1'0'145,"0"1"1,-1 0 0,1 0-1,0 0 1,-1 0 0,1 0-1,-1 0 1,1 0 0,-1 0-1,0 1 1,1-1-1,-1 0 1,0 0 0,0 0-1,0 0 1,0 2 0,6 28 200,20 200 2350,18 139-2266,-38-342-289,-6-27-136,0-1 1,0 0-1,0 0 0,0 1 1,0-1-1,0 0 0,0 0 1,0 1-1,0-1 0,0 0 0,0 0 1,0 1-1,0-1 0,0 0 1,0 0-1,0 0 0,0 1 1,1-1-1,-1 0 0,0 0 1,0 0-1,0 1 0,0-1 0,1 0 1,-1 0-1,0 0 0,0 0 1,0 1-1,1-1 0,-1 0 1,0 0-1,0 0 0,0 0 0,1 0 1,-1 0-1,0 0 0,0 0 1,1 0-1,3-10 162,2-37 103,-1-64 0,-3 42-85,0 13-51,-1 5-39,3 0 1,13-69-1,-16 114-89,0 0 1,1 0-1,0 1 0,0-1 0,1 1 0,-1-1 1,1 1-1,0 0 0,4-5 0,-5 8-8,0 1 0,0-1 1,0 0-1,0 1 0,0-1 0,0 1 0,0 0 0,1-1 0,-1 1 0,1 0 0,-1 0 1,0 1-1,1-1 0,-1 1 0,1-1 0,0 1 0,-1 0 0,1 0 0,-1 0 0,1 0 1,-1 0-1,4 1 0,11 2-37,-1 1 1,0 1-1,0 0 1,0 1-1,-1 1 1,0 0-1,0 1 1,14 10-1,-27-16 46,1-1 1,-1 1-1,0 0 0,0 0 1,0 0-1,0 0 0,-1 0 1,1 0-1,0 0 1,-1 1-1,1-1 0,-1 1 1,0-1-1,0 1 0,0-1 1,0 1-1,-1 0 0,1-1 1,-1 1-1,1 0 0,-1-1 1,0 1-1,0 0 0,0 0 1,0 0-1,-1-1 0,1 1 1,-1 0-1,0-1 0,1 1 1,-1 0-1,0-1 0,-1 1 1,1-1-1,0 0 0,-1 1 1,1-1-1,-4 3 0,-4 6 68,0 0 0,-2-1 0,1 0 0,-1 0 0,0-1 0,-14 8 0,8-6 62,0-1 0,-37 15 0,48-22-200,1-1 0,-1 0 1,0 0-1,-1-1 0,1 0 1,0 0-1,0 0 0,-1-1 1,1 0-1,0 0 0,-1-1 0,1 1 1,-9-3-1,14 2 49,0 1 0,0 0 0,0-1 0,1 1-1,-1 0 1,0-1 0,0 1 0,1-1 0,-1 1 0,0-1 0,1 1 0,-1-1-1,0 0 1,1 1 0,-1-1 0,1 0 0,-1 1 0,1-1 0,0 0 0,-1 0-1,1 1 1,0-1 0,-1 0 0,1 0 0,0 0 0,0-1 0,0 0 12,0-1 0,0 1 0,0 0 0,1 0 0,-1-1 0,1 1 0,0 0 0,0 0 0,-1 0 1,3-3-1,3-6-33,1 0-1,16-18 1,-20 25-72,36-42-253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18628,'-8'42'2152,"-2"8"-1391,-3 16-249,1 3 1056,6 3-560,0-2-152,6-7-471,3-8-233,6-21-400,3-11-241,2-22-863,1-5 1080,-1-21-232,0-10-224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 16059,'-3'-1'3096,"3"1"-3020,0 0-46,0 1 1,0-1 0,1 1-1,-1-1 1,0 0 0,0 1 0,0-1-1,0 1 1,1-1 0,-1 0-1,0 1 1,1-1 0,-1 0 0,0 1-1,0-1 1,1 0 0,-1 0 0,1 1-1,-1-1 1,0 0 0,1 0-1,-1 0 1,1 1 0,-1-1 0,0 0-1,1 0 1,-1 0 0,1 0-1,-1 0 1,1 0 0,-1 0 0,4 1 147,-1-1 1,1 0 0,-1 0-1,0 0 1,1-1 0,-1 1-1,0-1 1,6-1 0,-8 2-142,0 0 1,0 0-1,0-1 1,0 1-1,-1 0 1,1 0-1,0-1 1,0 1 0,0-1-1,-1 1 1,1-1-1,0 1 1,0-1-1,-1 1 1,1-1-1,0 0 1,-1 1-1,1-1 1,-1 0-1,1 1 1,-1-1-1,1 0 1,-1 0 0,0 0-1,1 1 1,-1-1-1,0 0 1,1 0-1,-1 0 1,0 0-1,0 0 1,0 0-1,0 1 1,0-1-1,0-2 1,0 3-28,-1 0 0,1-1 0,0 1-1,0 0 1,-1-1 0,1 1 0,0 0 0,-1-1 0,1 1 0,0 0 0,-1 0-1,1-1 1,0 1 0,-1 0 0,1 0 0,-1 0 0,1-1 0,0 1 0,-1 0-1,1 0 1,-1 0 0,1 0 0,0 0 0,-1 0 0,1 0 0,-1 0 0,1 0-1,-1 0 1,1 0 0,-1 1 0,-13 2 59,5 1-51,-1 1 0,1 0 1,0 1-1,1 0 0,-1 0 1,1 1-1,1 0 0,-14 14 1,11-9-18,1 1 1,0 0 0,0 0 0,1 0 0,-6 18 0,13-30-3,0 1 0,0 0 1,0-1-1,0 1 1,1 0-1,-1-1 0,1 1 1,0 0-1,-1 0 0,1-1 1,0 1-1,0 0 1,0 0-1,0 0 0,0-1 1,0 1-1,1 0 0,-1 0 1,1-1-1,-1 1 1,1 0-1,0 1 0,1-2 0,0 1 0,-1-1 0,1-1 0,0 1 0,-1 0 0,1 0 0,0-1 0,0 1 0,0-1 0,0 1 1,0-1-1,0 0 0,0 0 0,-1 1 0,1-2 0,0 1 0,0 0 0,0 0 0,0-1 0,0 1 0,2-1 0,23-6-50,1-2 1,-2 0 0,1-2-1,38-22 1,42-17-338,-106 50 380,7-3-60,-1 1 0,1 0 0,11-2 0,-18 3 58,0 1 0,0 0 0,0 0-1,0 0 1,-1 0 0,1-1 0,0 1 0,0 0 0,0 1-1,0-1 1,0 0 0,-1 0 0,1 0 0,0 0 0,0 1 0,0-1-1,-1 0 1,1 1 0,0-1 0,0 0 0,-1 1 0,1-1-1,0 1 1,0 0 0,-1-1 0,1 1 0,-1-1 0,1 1 0,-1 0-1,1-1 1,-1 1 0,1 0 0,-1 0 0,1-1 0,-1 1 0,0 0-1,0 0 1,1 0 0,-1 0 0,0-1 0,0 1 0,0 1-1,-1 9 25,-1-1-1,0 0 0,0 1 1,-1-1-1,-1 0 0,-6 14 1,-2 5 291,12-28-295,0-1-1,0 0 1,0 0-1,-1 0 0,1 0 1,0 1-1,0-1 1,0 0-1,0 0 1,0 0-1,0 0 0,0 1 1,0-1-1,0 0 1,0 0-1,0 1 1,0-1-1,0 0 1,0 0-1,0 0 0,0 1 1,0-1-1,0 0 1,0 0-1,0 0 1,0 1-1,0-1 0,0 0 1,0 0-1,1 0 1,-1 0-1,0 1 1,0-1-1,0 0 1,0 0-1,0 0 0,1 0 1,-1 1-1,9-4 184,13-13-56,-18 13-99,239-157-204,-242 159 153,0 0 0,0 1 1,0-1-1,0 0 0,0 1 1,0-1-1,0 1 0,0 0 1,1-1-1,-1 1 0,0 0 1,0 0-1,0-1 0,1 1 1,-1 0-1,2 0 0,-3 1 7,0-1 0,1 0 0,-1 1-1,0-1 1,1 0 0,-1 1-1,0-1 1,0 0 0,1 1-1,-1-1 1,0 1 0,0-1 0,0 0-1,1 1 1,-1-1 0,0 1-1,0-1 1,0 1 0,0-1-1,0 0 1,0 1 0,0-1 0,0 1-1,0-1 1,0 1 0,0-1-1,0 1 1,-1 0 0,-1 7-37,0-1 0,-1 1 1,-5 11-1,5-13 53,-6 12-36,5-9 20,0-1 0,0 1 1,1 0-1,-4 14 0,7-23 6,0 1 1,0-1-1,0 0 0,0 0 0,0 1 0,0-1 0,0 0 1,0 0-1,0 1 0,0-1 0,0 0 0,0 1 0,0-1 1,0 0-1,0 0 0,0 1 0,0-1 0,0 0 0,0 0 1,0 1-1,1-1 0,-1 0 0,0 0 0,0 1 0,0-1 1,0 0-1,1 0 0,-1 0 0,0 0 0,0 1 1,1-1-1,-1 0 0,0 0 0,0 0 0,1 0 0,-1 1 1,13-3 10,12-11 10,-11 4 9,0-1 1,-1-1-1,0 0 1,0 0-1,-1-2 1,-1 1 0,0-2-1,15-24 1,-26 38-29,0 0 0,0 0 0,0 0 0,0 0 0,0 0 0,0 0 0,0 0 0,0 0 1,0 0-1,-1 0 0,1 0 0,0 0 0,0 0 0,0 0 0,0 0 0,0 0 1,0 0-1,0-1 0,0 1 0,0 0 0,0 0 0,0 0 0,0 0 0,0 0 0,0 0 1,0 0-1,-1 0 0,1 0 0,0 0 0,0 0 0,0 0 0,0-1 0,0 1 0,0 0 1,0 0-1,0 0 0,0 0 0,0 0 0,-11 11 51,5 0 0,6-11-51,0 1 0,0-1 1,1 0-1,-1 0 0,0 1 0,0-1 0,1 0 0,-1 0 0,0 0 0,1 1 0,-1-1 0,0 0 1,1 0-1,-1 0 0,0 0 0,1 0 0,-1 0 0,0 0 0,1 0 0,-1 1 0,0-1 1,1 0-1,-1-1 0,0 1 0,1 0 0,-1 0 0,0 0 0,1 0 0,-1 0 0,0 0 0,1 0 1,-1 0-1,0-1 0,0 1 0,1 0 0,-1 0 0,0 0 0,1-1 0,13-5-85,0 0 0,18-11 0,-19 9-150,0 1 0,20-7 0,-33 14 227,1-1 1,-1 1-1,0 0 1,1 1-1,-1-1 0,0 0 1,0 0-1,1 0 0,-1 0 1,0 0-1,0 0 0,1 0 1,-1 0-1,0 0 1,0 1-1,1-1 0,-1 0 1,0 0-1,0 0 0,1 0 1,-1 1-1,0-1 0,0 0 1,0 0-1,0 1 1,1-1-1,-1 0 0,0 0 1,0 1-1,0-1 0,0 0 1,0 0-1,0 1 0,0-1 1,0 0-1,0 0 1,0 1-1,0-1 0,0 0 1,0 1-1,0-1 0,0 0 1,0 0-1,0 1 0,0-1 1,0 0-1,0 0 1,0 1-1,-3 14 13,-25 53 395,32-43-3400,-4-22 2417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16396,'-19'28'1748,"12"-17"-1227,-1-1 0,2 1 0,-1 1 0,1-1 0,1 1 1,0 0-1,-4 17 0,8-27-495,1-1 0,0 1 0,-1 0 0,1-1 0,0 1 0,0 0 0,0-1 0,0 1-1,1 0 1,-1-1 0,0 1 0,1-1 0,-1 1 0,1 0 0,-1-1 0,1 1 0,0-1 0,-1 0 0,1 1 0,0-1 0,0 1 0,0-1 0,0 0 0,1 0 0,-1 0 0,0 0 0,0 0 0,1 0 0,-1 0 0,0 0 0,1 0 0,-1 0 0,1-1 0,0 1 0,-1-1 0,1 1 0,-1-1 0,1 1 0,0-1-1,-1 0 1,3 0 0,2 0-11,-1 0 0,0 0-1,1 0 1,-1-1 0,0 0 0,0 0-1,1-1 1,-1 1 0,0-1-1,0 0 1,-1 0 0,6-4-1,-1 0 59,-1 0-1,0-1 0,0 0 0,-1 0 0,0-1 0,8-11 0,-11 14 18,-1-1 0,1 0-1,-1 1 1,0-1 0,0-1-1,-1 1 1,0 0-1,0-1 1,0 1 0,1-12-1,-3 18-77,0 0-1,0-1 1,0 1-1,0 0 0,0 0 1,0-1-1,0 1 0,0 0 1,0 0-1,0 0 1,0-1-1,0 1 0,0 0 1,0 0-1,0-1 1,0 1-1,0 0 0,0 0 1,0-1-1,0 1 1,0 0-1,0 0 0,0 0 1,0-1-1,0 1 1,-1 0-1,1 0 0,0 0 1,0-1-1,0 1 1,0 0-1,-1 0 0,1 0 1,0 0-1,0 0 0,0-1 1,-1 1-1,1 0 1,0 0-1,0 0 0,-1 0 1,-7 7 194,-8 18-25,11-15-125,1 0-1,1 1 1,0 0 0,-3 13-1,5-20-47,1 0 1,-1 0-1,1 0 0,0 0 0,0 0 0,0-1 0,0 1 0,1 0 0,-1 0 0,1 0 0,0 0 1,0 0-1,1-1 0,-1 1 0,3 4 0,-3-7-4,0 0 0,0 0-1,0 0 1,0 0 0,1 0 0,-1 0-1,0 0 1,1 0 0,-1-1 0,0 1-1,1 0 1,-1-1 0,1 0 0,-1 1 0,1-1-1,-1 0 1,1 1 0,-1-1 0,1 0-1,-1 0 1,1 0 0,-1-1 0,1 1-1,-1 0 1,1 0 0,-1-1 0,1 1 0,-1-1-1,1 0 1,1 0 0,5-3 2,1-1 0,-1 1 1,12-11-1,-19 14-8,58-47-62,-42 32-21,2 0-1,-1 2 0,25-14 0,-41 27 73,0 0-1,-1 0 0,1 0 1,-1 0-1,1 1 1,0-1-1,0 1 1,-1-1-1,1 1 0,0 0 1,0 0-1,0-1 1,-1 1-1,1 1 0,0-1 1,3 1-1,-4-1 10,0 1-1,1-1 1,-1 1 0,0 0-1,0 0 1,0 0 0,0-1-1,0 1 1,0 0-1,0 0 1,0 1 0,0-1-1,0 0 1,0 0 0,-1 0-1,1 0 1,0 2-1,2 6 54,-1 0 0,0 0-1,0 0 1,-1 0-1,1 13 1,0 0 227,-2-20-226,0 0 1,1 0 0,-1 0 0,1 1-1,-1-1 1,1 0 0,0 0 0,0 0-1,0-1 1,2 5 0,-2-6-32,-1 0 1,1 1-1,-1-1 1,1 0-1,-1 1 1,1-1-1,0 0 1,-1 0-1,1 1 1,0-1-1,-1 0 1,1 0-1,-1 0 1,1 0-1,0 0 1,0 0-1,-1 0 1,1 0-1,0 0 1,-1 0-1,1 0 1,-1 0-1,1-1 1,0 1-1,-1 0 1,1 0-1,0-1 1,-1 1-1,1 0 1,-1-1-1,1 1 1,-1-1-1,1 1 1,-1-1-1,1 1 1,-1-1-1,1 0 1,56-57 500,6-4-671,-56 56 75,0 1 0,0 0 1,0 0-1,1 1 0,-1 0 0,1 0 0,15-5 0,-22 9 53,0 0 0,1-1-1,-1 1 1,0 0 0,1-1 0,-1 1-1,0 0 1,1 0 0,-1 0-1,1 0 1,-1 0 0,0 0 0,1 1-1,-1-1 1,0 0 0,1 1-1,-1-1 1,0 1 0,0 0 0,1-1-1,-1 1 1,0 0 0,0-1 0,2 3-1,-1-1-5,-1 0-1,0 0 0,1 1 1,-1-1-1,0 0 0,0 1 1,0-1-1,-1 1 0,1-1 1,-1 1-1,1-1 0,-1 4 1,1 6-29,-2 0 0,1-1 0,-1 1 1,-5 18-1,1-13-100,0-2-166,5-13-312,2-5-521,14-24 802,10-8-125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20580,'-132'80'8011,"131"-80"-7999,-1 1-1,1 0 1,0-1-1,0 1 1,0 0-1,0 0 1,0 0-1,0 0 1,0 0-1,0 0 1,0 0-1,1 0 1,-1 1-1,0-1 1,1 0-1,-1 0 1,1 1-1,-1-1 1,0 2-1,1-2-38,1 0 0,-1 0 0,0 0 0,0 0 0,1-1 0,-1 1 1,0 0-1,1 0 0,-1 0 0,1-1 0,-1 1 0,1 0 0,0 0 0,-1-1 0,1 1 0,0 0 0,-1-1 0,1 1 0,0-1 0,-1 1 0,2 0 0,5 2-212,0 0 1,1 0-1,-1 0 1,0-1-1,11 2 0,18 1-451,-25-4 458,0 0 0,0 1 0,0 1-1,0 0 1,19 8 0,-28-10 233,-1-1 0,0 1 0,0 0 0,1 0 0,-1-1 0,0 1 0,0 0 0,0 0-1,0 0 1,0 1 0,0-1 0,0 0 0,0 0 0,-1 0 0,1 1 0,0-1 0,-1 0 0,1 1-1,-1-1 1,1 0 0,-1 1 0,0-1 0,1 3 0,-1-1 46,-1 0 1,1 0-1,-1 0 1,1 0-1,-1 0 0,0-1 1,0 1-1,0 0 1,0 0-1,-4 4 0,-2 4 213,0-1 0,-1 0 0,-1-1-1,-13 13 1,6-8 88,0-1 1,-24 14-1,32-22-515,0 0-1,-1-1 0,0 0 1,0-1-1,0 0 0,0 0 1,-11 1-1,19-3 139,0-1 1,0 0-1,0 0 1,0 0-1,0 1 1,0-1-1,0 0 1,0 0-1,0-1 1,0 1-1,0 0 1,0 0-1,0 0 1,0-1-1,0 1 0,0 0 1,0-1-1,0 1 1,0-1-1,0 1 1,0-1-1,0 0 1,1 1-1,-1-1 1,0 0-1,0 1 1,0-2-1,-2-16-562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8 410 16804,'-1'3'340,"0"0"0,0 0 0,0 1 0,0-1 0,0 1 0,1-1 0,-1 0 0,1 1 0,0 6 0,1-9-236,-1 0-1,1 1 1,-1-1 0,1 0-1,0 1 1,0-1 0,0 0 0,0 0-1,0 0 1,0 0 0,0 0-1,0 0 1,0 0 0,0 0-1,0 0 1,1 0 0,-1-1-1,0 1 1,1 0 0,-1-1-1,1 1 1,-1-1 0,0 0 0,1 1-1,-1-1 1,4 0 0,22 4 173,0-1 1,53-2-1,64-13 214,-141 12-481,822-114 2010,-533 69-1587,1701-223 487,-1969 265-950,372-34-1032,-323 35 111,-69 3 896,-1-1 0,1 0 0,-1 1 0,0 0 0,1 0 0,5 2 0,-9-2 40,1-1 0,0 0 0,-1 0 0,1 1 0,-1-1 0,1 0 0,-1 1 0,1-1-1,-1 1 1,1-1 0,-1 1 0,1-1 0,-1 1 0,0-1 0,1 1 0,-1-1-1,0 1 1,1-1 0,-1 1 0,0 0 0,0-1 0,1 1 0,-1-1 0,0 1-1,0 0 1,0-1 0,0 1 0,0 0 0,0-1 0,0 1 0,0 1 0,-14 15-507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14363,'5'-4'97,"0"0"-1,0 0 1,0 0-1,0 0 1,1 1-1,0 0 1,-1 1-1,1-1 1,0 1-1,0 0 1,1 0-1,-1 1 1,10-1 0,7-4 67,7-1-34,0 1-1,1 2 1,-1 1-1,1 1 1,-1 2-1,1 0 0,0 3 1,37 6-1,-52-5-105,0 1-1,0 0 1,0 1-1,-1 0 1,0 1-1,0 1 1,16 12-1,-20-12-15,-1 0 1,0 1-1,-1 0 0,0 1 0,0 0 1,-1 0-1,0 1 0,-1 0 0,12 24 0,-8-7 4,-1 0-1,-1 0 0,-1 1 0,-2 1 0,4 37 1,2 154 197,-12-210-192,-17 345 469,-28-2-126,37-295-319,-17 117 57,-63 569 133,85-716-286,2 0-1,1 1 1,1-1 0,9 56-1,-8-77-58,0 0 1,1 0-1,0 0 0,0 0 0,0-1 1,1 1-1,0-1 0,1 0 0,-1 0 1,1 0-1,1-1 0,-1 0 0,1 0 1,0 0-1,1-1 0,-1 0 0,1 0 1,0 0-1,0-1 0,1 0 0,14 5 1,63 17-989,-55-18 853,-1 1 0,-1 1 0,37 19 0,-44-16 258,-1 0-1,-1 2 1,0 0-1,-1 1 1,-1 1 0,0 1-1,-2 0 1,0 1-1,-1 1 1,0 0-1,19 42 1,1 15 228,-3 1 0,21 90 0,-13-43-41,134 286 8,-127-314-108,-12-21 89,-4 2 1,22 85 0,-40-116 143,-2 1 1,-2 0-1,-2 1 1,-2 95-1,-6-115-29,-2 0 0,-1 0 0,-2 0 0,0 0 0,-2-1 0,-1 0 0,-1-1 0,-2 0 0,0-1 0,-2 0 0,-1-1 0,-34 41 0,24-37-127,-1 0 0,-2-2 0,0-2 0,-2 0 0,0-2 0,-2-1 0,0-2 0,-2-1-1,-42 16 1,72-33-266,0 0 0,0 0-1,0 0 1,-1-1 0,1 0-1,-11 1 1,15-2 74,0 0-1,0 0 1,0-1 0,0 1-1,0 0 1,0 0 0,0-1-1,0 1 1,0-1 0,0 1 0,0-1-1,0 1 1,0-1 0,0 1-1,0-1 1,0 0 0,1 0-1,-1 1 1,0-1 0,0 0-1,1 0 1,-1 0 0,1 0 0,-1 0-1,1 0 1,-1 0 0,1 0-1,0 0 1,-1 0 0,1 0-1,0 0 1,0 0 0,-1 0-1,1 0 1,0 0 0,0 0-1,1-1 1,-1 1 0,0 0 0,0 0-1,1-2 1,7-45-241,8-10-78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6668 13899,'-3'-1'84,"0"-1"-1,1 0 1,-1 1 0,1-1-1,-1 0 1,1-1 0,0 1-1,0 0 1,0-1 0,0 1-1,0-1 1,0 0 0,1 1-1,-1-1 1,1 0 0,0 0-1,0 0 1,0 0 0,0 0-1,0-4 1,-2-11 198,1 0 1,0-27 0,0 15 199,-1-14 163,-21-345 2572,23 289-3012,23-190 1,0 159-217,6 1 0,68-193 0,-85 294-4,0 1 1,2 0-1,1 1 1,1 1-1,1 0 0,1 1 1,2 1-1,0 0 1,1 2-1,2 0 1,0 2-1,27-20 0,-6 10-29,1 2-1,1 2 0,1 2 0,1 3 0,1 1 0,1 2 1,73-16-1,440-99-13,-488 116 72,1 2 0,0 4 0,1 3 0,0 4 0,133 9 0,0 9 123,-152-14-36,94-10 0,297-64 421,-320 51-400,-46 9-32,0-5 0,89-32 0,-134 37-66,0-2 0,-1-1 0,-1-2 1,0-2-1,-2-1 0,50-42 0,-35 20 38,-3-1 0,-2-3 1,-2-1-1,-1-2 0,-4-2 0,45-83 0,-59 91-21,-2-1 0,-2 0-1,-1-2 1,-3 0-1,-2 0 1,-2-1-1,-3-1 1,4-92-1,-13 82-28,-3 1 1,-2-1-1,-3 2 0,-2-1 0,-3 2 0,-39-99 0,11 57-6,-5 2-1,-110-165 1,45 84-70,-53-75-38,140 221 91,-1 1 1,-1 1-1,-2 1 0,-1 2 0,-1 1 1,-58-36-1,-229-107-79,190 106 54,-470-222-91,471 221 93,108 53 23,1-1 0,1-1-1,0-1 1,-22-21-1,36 31 8,1 0 0,-1-1 0,1 1 0,0-1-1,1 1 1,-1-1 0,1 0 0,0 0-1,0 0 1,0 0 0,1 0 0,0-1-1,0 1 1,0 0 0,0-1 0,1 1-1,0-1 1,0 1 0,1 0 0,-1-1 0,1 1-1,0 0 1,1-1 0,-1 1 0,5-9-1,2-4-10,1 1 0,1 0 0,0 0 0,1 1 0,27-29 0,-10 14-1,2 2-1,2 2 1,0 0-1,2 3 0,0 0 1,71-34-1,-37 27-11,2 3-1,143-37 1,-203 62-2,156-43-661,-141 38 110,0-2-1,-1-1 1,0-1-1,31-20 0,-51 29 437,0 0-1,0 0 1,0 0-1,-1 0 0,1-1 1,2-4-1,-4 1-380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15467,'7'-9'262,"1"0"0,0 1-1,0 0 1,0 1 0,1-1-1,0 2 1,0-1 0,1 1 0,0 1-1,0 0 1,0 0 0,1 1-1,0 0 1,15-3 0,16-1 236,0 1 1,61-2 0,-94 9-456,4-1 9,-1 0-1,0 1 0,0 1 1,0 0-1,21 4 0,-29-4-45,0 1 0,-1-1 0,1 0-1,-1 1 1,1 0 0,-1 0 0,0 0-1,0 0 1,0 1 0,0-1 0,0 1-1,0 0 1,-1 0 0,1 0 0,-1 0-1,0 0 1,0 0 0,0 1 0,0-1-1,0 1 1,-1-1 0,2 5 0,0 5-5,-1-1 0,0 1 1,0 0-1,-1-1 0,-1 1 1,0 0-1,-3 20 1,-23 91 22,23-112-17,-22 77 45,-67 159 0,-62 75-347,150-314 290,-24 47-81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12619,'32'48'2266,"30"61"1,-43-72-1149,2-1 0,1 0 0,50 59 1,-71-94-1045,1 1 1,-1 0 0,0-1 0,1 1-1,0-1 1,-1 0 0,1 0 0,0 1-1,0-1 1,0 0 0,0-1 0,0 1-1,0 0 1,0 0 0,0-1 0,0 1-1,0-1 1,0 0 0,3 0 0,-3 0-8,0-1 0,0 1 1,1-1-1,-1 0 0,0 0 1,0 0-1,0 0 0,0 0 1,0-1-1,-1 1 0,1-1 1,0 1-1,-1-1 1,1 0-1,0 1 0,-1-1 1,2-3-1,5-8 110,0 0 0,-1 0 0,-1-1 0,0 0-1,7-25 1,12-78 198,-18 78-292,4-31-41,-7 41-51,9-38 0,-13 67 8,0 0 1,0 0-1,0 0 0,1 0 1,-1 0-1,0 0 1,0 1-1,0-1 0,0 0 1,0 0-1,0 0 0,0 0 1,0 0-1,0 0 1,1 0-1,-1 0 0,0 0 1,0 0-1,0 0 0,0 0 1,0 0-1,0 0 1,0 0-1,1 0 0,-1 0 1,0 0-1,0 0 0,0 0 1,0 0-1,0 0 1,0 0-1,0 0 0,1 0 1,-1 0-1,0 0 1,0 0-1,0 0 0,0 0 1,0 0-1,0-1 0,0 1 1,0 0-1,0 0 1,0 0-1,1 0 0,-1 0 1,0 0-1,0 0 0,0 0 1,0 0-1,0-1 1,0 1-1,0 0 0,0 0 1,0 0-1,0 0 0,0 0 1,0 0-1,0 0 1,0 0-1,0-1 0,0 1 1,0 0-1,0 0 0,0 0 1,0 0-1,3 9-17,11 48-37,-12-40 50,2 0 1,0-1 0,0 0 0,2 0-1,0 0 1,1 0 0,10 16-1,-15-29 8,0-1-1,0 1 1,0-1-1,0 0 1,1 0-1,-1 0 0,1 0 1,-1 0-1,1 0 1,0 0-1,0-1 1,0 0-1,0 1 0,0-1 1,0 0-1,0-1 1,0 1-1,0 0 0,1-1 1,-1 0-1,0 0 1,0 0-1,0 0 1,1 0-1,-1-1 0,0 1 1,0-1-1,0 0 1,0 0-1,0 0 1,0 0-1,3-2 0,6-3 11,-1 0-1,1-1 1,-2 0-1,1-1 0,-1 0 1,16-16-1,11-19 71,62-91 0,-71 93-1,-12 23-9,-7 16 14,-1 14 33,-1 20 69,-1 1-1,1 38 0,-3-32-213,10 48 0,-8-68-1906,-11-40 932,-8-16 383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19524,'-3'8'1617,"4"3"-1161,2-5-328,5 0-208,3-2 488,-2-10-344,3-7-144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16852,'-1'-8'366,"1"5"-229,0 0-1,-1 0 1,1 0 0,-1 0 0,1 0 0,-1 0 0,0 0 0,0 0-1,0 0 1,-1 0 0,-3-5 0,5 8-125,0 0 1,0 0-1,0 0 0,0 0 0,0 0 1,0 0-1,0-1 0,0 1 0,0 0 1,-1 0-1,1 0 0,0 0 1,0 0-1,0 0 0,0 0 0,0 0 1,0 0-1,-1 0 0,1 0 0,0-1 1,0 1-1,0 0 0,0 0 0,0 0 1,-1 0-1,1 0 0,0 0 1,0 0-1,0 0 0,0 0 0,0 0 1,-1 1-1,1-1 0,0 0 0,0 0 1,0 0-1,0 0 0,0 0 0,-1 0 1,1 0-1,0 0 0,0 0 1,0 0-1,0 0 0,0 1 0,0-1 1,0 0-1,-1 0 0,1 0 0,0 0 1,0 0-1,0 0 0,0 1 0,0-1 1,-3 14 505,2 20 140,7 31 5,3-1 0,31 118 1,58 125 580,-88-277-1091,110 299 1275,-50-142-78,-109-314 778,-104-207-2323,67 168-548,70 141 493,6 24 243,0 1-1,0-1 1,0 1-1,0 0 1,0-1-1,0 1 1,0-1 0,0 1-1,0 0 1,1-1-1,-1 1 1,0-1-1,0 1 1,0 0-1,1-1 1,-1 1-1,0 0 1,0-1-1,1 1 1,-1 0 0,0 0-1,1-1 1,-1 1-1,0 0 1,1 0-1,-1-1 1,0 1-1,1 0 1,0 0-1,3 0-14,0 0 0,0 0-1,0 0 1,-1 1 0,1 0 0,0 0-1,0 0 1,5 2 0,-4-2 31,15 5-37,1-1 0,0 0 1,0-2-1,0 0 1,26-1-1,-38-3 28,0 1 0,0-1 1,0-1-1,-1 1 0,1-2 0,0 1 0,-1-1 0,1 0 1,-1-1-1,0 0 0,0 0 0,-1-1 0,1 0 0,-1 0 1,8-9-1,-4 3 8,-1-1-1,-1 0 1,0-1 0,-1 0 0,0 0 0,-1 0 0,-1-1 0,0-1-1,-1 1 1,0-1 0,-1 1 0,-1-1 0,3-26 0,-4 14 11,-1 0 0,-1 0 1,-1-1-1,-1 1 0,-2 0 1,-13-49-1,-3 19-10,19 54-11,0 0 0,-1 0 0,1 0 0,-1 1 0,0-1 0,0 0 0,0 1 0,0-1 0,0 1 0,0 0 0,-1 0 0,1 0 0,-1 0 0,0 0 0,1 1 0,-4-3 0,4 4 0,1 0 0,0 0-1,0 0 1,-1 0 0,1 0 0,0 0 0,0 0 0,-1 0-1,1 0 1,0 1 0,0-1 0,-1 1 0,1-1 0,0 0-1,0 1 1,0 0 0,0-1 0,0 1 0,0 0 0,0 0 0,0-1-1,0 1 1,0 0 0,0 0 0,0 0 0,1 0 0,-1 0-1,0 0 1,1 0 0,-1 0 0,1 1 0,-1-1 0,0 2-1,-2 4-6,1 1-1,-1 0 0,-1 13 1,-1 13 1,2 0 1,1 1 0,2-1-1,1 1 1,2-1-1,1 1 1,2-1 0,1-1-1,2 1 1,20 49-1,-23-69 17,0 0-1,1 0 0,1-1 0,1 0 0,0 0 0,0-1 0,18 18 1,-23-27-5,-1 1 0,1-1 0,0 0 0,0 0 1,1 0-1,-1 0 0,0-1 0,1 1 0,0-1 1,-1-1-1,1 1 0,0-1 0,0 1 0,0-2 1,0 1-1,0 0 0,0-1 0,0 0 1,1 0-1,-1 0 0,0-1 0,0 0 0,0 0 1,0 0-1,0 0 0,7-4 0,-4 1 5,-1-1-1,0 0 0,0 0 1,0-1-1,0 1 1,-1-1-1,0-1 1,0 1-1,-1-1 0,0 0 1,0-1-1,0 1 1,-1-1-1,5-12 1,-5 10 2,0-1 0,0 0 0,-1-1 1,0 1-1,-1 0 0,-1-1 1,0 1-1,0-1 0,-1 0 1,-2-16-1,2 27-9,0 0 0,0 0-1,-1 0 1,1-1 0,0 1 0,-1 0 0,1 0-1,-1 0 1,1 0 0,-1 0 0,1 0 0,-1 0-1,0 0 1,0-1 0,1 2-1,-1 0-1,1-1 1,0 1-1,-1 0 1,1 0-1,0 0 1,-1 0-1,1 0 1,0 0-1,-1 0 1,1-1 0,0 1-1,-1 0 1,1 0-1,0 0 1,-1 0-1,1 1 1,-1-1-1,1 0 1,0 0-1,-1 0 1,1 0 0,0 0-1,0 0 1,-1 0-1,1 1 1,0-1-1,-1 0 1,1 1-1,-2 0 2,1 1 0,-1-1-1,1 1 1,0-1 0,0 1-1,-1 0 1,1 0-1,0 0 1,1 0 0,-1 0-1,0-1 1,1 1 0,-1 1-1,0 1 1,1 6 0,-1 0-1,2 0 1,-1 0 0,1 0-1,1 0 1,0 0 0,0 0-1,1 0 1,0-1 0,1 1 0,0-1-1,5 9 1,-6-14 2,0 1 1,-1-1-1,1 0 0,1-1 1,-1 1-1,1 0 0,-1-1 1,1 0-1,0 0 0,0 0 1,7 4-1,-7-6 2,-1 1-1,1-1 1,-1 0 0,0-1 0,1 1-1,0-1 1,-1 1 0,1-1 0,-1 0-1,1 0 1,-1 0 0,1-1 0,-1 0-1,1 1 1,-1-1 0,1 0 0,5-3-1,-2 0 6,-1 1 0,0-1 0,0-1-1,-1 1 1,1-1 0,-1 0 0,0 0-1,0 0 1,-1-1 0,1 0 0,-1 1 0,-1-2-1,1 1 1,-1 0 0,0-1 0,2-6-1,3-12 19,0 1 0,-2-1-1,4-29 1,-7 32-20,0 0 0,-1-1 1,-1 1-1,-1-1 0,-1 1 1,-1-1-1,-6-29 0,8 50-9,-1 0 0,1 1-1,-1-1 1,1 0-1,-1 1 1,1-1 0,-1 1-1,0-1 1,0 1-1,0 0 1,0-1 0,-2-1-1,3 3 1,0 0 0,-1 0-1,1 0 1,0 0 0,0 0 0,-1 0 0,1-1-1,0 1 1,-1 0 0,1 0 0,0 0 0,-1 1-1,1-1 1,0 0 0,-1 0 0,1 0 0,0 0-1,-1 0 1,1 0 0,0 0 0,0 0 0,-1 1-1,1-1 1,0 0 0,-1 0 0,1 0-1,0 1 1,0-1 0,0 0 0,-1 0 0,1 1-1,0-1 1,0 0 0,0 0 0,0 1 0,-1-1-1,-1 5 4,0 0 0,0 0-1,0 0 1,0 0-1,1 0 1,-1 8 0,-1 7 47,1-1 0,1 1 1,1 0-1,4 31 0,-3-39-9,2 0-1,-1 0 1,1-1-1,1 0 0,0 0 1,0 0-1,1 0 1,1 0-1,6 9 1,-8-16-15,0 1 1,0-1-1,0 0 1,0-1-1,0 1 1,1-1-1,0 0 1,0 0 0,-1 0-1,11 3 1,-12-5-49,1 1 0,-1-1 0,1 0 0,-1 0 0,1-1 0,0 1 0,0-1 0,-1 0 0,1 0 0,0 0 1,0 0-1,-1-1 0,1 1 0,0-1 0,-1 0 0,1 0 0,4-2 0,-6 1-12,-1 0-1,1 1 1,0-1 0,-1 0-1,1 0 1,-1 0 0,0 0-1,1 0 1,-1 0 0,0 0-1,0-1 1,-1 1-1,1 0 1,0-1 0,-1 1-1,1 0 1,-1-1 0,0 1-1,0-1 1,0 1 0,0-5-1,0 6 16,0-33-222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6 219 16788,'-2'9'478,"1"0"1,0-1 0,0 1 0,1 0-1,0 0 1,0 0 0,1-1-1,3 12 1,-4-18-397,0 0 0,1 0 0,-1 0 0,1 0 1,0 0-1,0-1 0,0 1 0,0 0 0,0 0 0,0 0 0,0-1 0,1 1 0,-1-1 0,1 1 0,-1-1 0,1 1 0,-1-1 1,1 0-1,0 0 0,0 0 0,-1 0 0,1 0 0,0 0 0,0 0 0,0-1 0,0 1 0,0-1 0,0 1 0,0-1 0,0 0 1,0 0-1,0 0 0,0 0 0,1 0 0,-1 0 0,0-1 0,0 1 0,0-1 0,0 1 0,2-2 0,2-1-15,0 1 1,0-1-1,0 0 0,0-1 0,-1 1 1,0-1-1,0 0 0,0-1 0,0 1 1,-1-1-1,1 0 0,-1 0 0,0 0 1,-1 0-1,1-1 0,2-7 0,1 0 1,-1-1-1,-1 0 0,0 0 1,-1-1-1,5-28 0,-9 36-48,5-48 89,-5 52-106,0 1 1,0-1 0,-1 0 0,1 1-1,0-1 1,-1 0 0,0 0 0,1 1-1,-1-1 1,0 1 0,0-1 0,-1 1 0,1-1-1,0 1 1,-1 0 0,-2-3 0,4 4-4,-1 1 1,1 0 0,0 0 0,-1-1 0,1 1-1,0 0 1,0 0 0,-1 0 0,1-1 0,0 1 0,-1 0-1,1 0 1,0 0 0,-1 0 0,1 0 0,-1 0-1,1 0 1,0 0 0,-1 0 0,1 0 0,0 0-1,-1 0 1,1 0 0,0 0 0,-1 0 0,1 0 0,0 0-1,-1 1 1,1-1 0,0 0 0,-1 0 0,1 0-1,0 0 1,-1 1 0,1-1 0,0 0 0,0 0 0,-1 1-1,1-1 1,-9 20-13,1 25-10,6-22 28,2 0 1,2 33 0,-1-49 4,-1 0 0,2-1 0,-1 1 0,1 0 0,0-1 0,0 1 0,1-1 0,-1 1 0,2-1-1,-1 0 1,1 0 0,6 8 0,-8-12-1,0 0-1,0-1 1,0 1-1,0 0 1,0-1-1,1 0 0,-1 1 1,0-1-1,1 0 1,-1 0-1,1 0 1,-1-1-1,1 1 1,0 0-1,-1-1 1,6 1-1,-3-2 3,0 1 1,-1-1-1,1 0 1,0 0-1,-1 0 1,1-1-1,-1 1 1,8-5-1,2-2 16,0-1-1,0-1 1,-1 0 0,15-15-1,11-16 50,-2-1 0,50-73-1,-72 98-22,-14 17-50,-1 0 1,0 0-1,0 0 1,0-1 0,1 1-1,-1 0 1,0 0-1,0 0 1,0 0-1,1 0 1,-1 0 0,0 0-1,0 0 1,0-1-1,1 1 1,-1 0-1,0 0 1,0 0-1,1 0 1,-1 0 0,0 0-1,0 0 1,0 1-1,1-1 1,-1 0-1,0 0 1,0 0 0,1 0-1,-1 0 1,0 0-1,0 0 1,0 0-1,0 0 1,1 1-1,-1-1 1,0 0 0,0 0-1,1 0 1,0 3 38,-1 0 0,1 0 1,0 0-1,-1 0 1,1 1-1,-1-1 0,0 6 1,0 3 34,0 2 59,1 0-1,1 0 1,0 0 0,1 0-1,0-1 1,6 16 0,-9-28-117,1 0 0,-1 0 0,1 0 1,-1 1-1,1-1 0,0 0 0,-1 0 0,1 0 1,0 0-1,0 0 0,0 0 0,0 0 0,-1-1 1,1 1-1,1 0 0,-1 0 0,0-1 0,0 1 1,0-1-1,0 1 0,0-1 0,0 1 0,1-1 1,-1 0-1,2 1 0,-2-1 0,1-1 0,0 1 0,0-1 0,0 1 0,0-1 0,0 0 0,0 1 0,-1-1 0,1 0 0,0 0 0,-1 0 0,1-1 0,-1 1 0,3-2 0,4-6 44,0 0 0,-1 0 0,13-21 0,27-61 117,-25 45-176,-31 71-385,2-1 0,-9 50 0,16-67 189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18292,'9'-15'1464,"-6"7"-1168,0 2-224,2 7 40,-1 7 1801,-4-3-1705,0 1-8,3 1-48</inkml:trace>
  <inkml:trace contextRef="#ctx0" brushRef="#br0" timeOffset="1">321 215 17692,'-59'54'2349,"35"-34"-1428,-31 36 0,50-50-865,0 0 0,0 0 0,1 1 0,0-1-1,0 1 1,0 0 0,1 1 0,0-1-1,1 0 1,-4 16 0,5-21-77,1 0-1,0 1 1,-1-1 0,1 0 0,0 0 0,0 1-1,0-1 1,1 0 0,-1 0 0,0 1-1,1-1 1,0 0 0,-1 0 0,1 0 0,0 0-1,0 0 1,0 0 0,0 0 0,0 0 0,1 0-1,-1 0 1,1-1 0,-1 1 0,1 0-1,0-1 1,-1 0 0,1 1 0,0-1 0,0 0-1,0 0 1,0 0 0,0 0 0,0 0 0,0 0-1,0-1 1,1 1 0,-1-1 0,0 1-1,3-1 1,1 1-77,0-1 0,1 0-1,-1 0 1,0-1 0,0 0 0,0 0-1,0 0 1,0-1 0,0 0-1,0 0 1,-1 0 0,1-1 0,7-4-1,14-15-243,0-3-96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 16123,'-1'-3'395,"0"0"0,-1 0 0,1 1 0,-1-1 0,0 1 0,0-1 0,0 1 0,-2-3 0,3 5-315,0-1 1,1 1 0,-1 0 0,0 0-1,0-1 1,0 1 0,1 0-1,-1 0 1,0 0 0,0 0 0,1 0-1,-1 0 1,0 0 0,0 0-1,0 1 1,1-1 0,-1 0 0,0 0-1,0 1 1,1-1 0,-1 0-1,0 1 1,1-1 0,-1 1 0,0-1-1,1 1 1,-1-1 0,0 1-1,1-1 1,-1 1 0,1-1 0,-1 1-1,1 0 1,0-1 0,-1 3-1,-21 23 890,1 1 0,-33 59 0,47-73-838,1 1 0,0 1 0,1-1 0,0 1 0,1 0 0,1 0 0,0 0 0,1 0-1,1 16 1,0-26-133,1-1-1,1 0 1,-1 1-1,0-1 1,1 0 0,0 1-1,0-1 1,1 0-1,-1 0 1,1 0-1,-1 0 1,1 0-1,1 0 1,-1-1-1,0 1 1,1-1-1,0 1 1,0-1-1,0 0 1,0 0-1,0 0 1,1-1-1,-1 1 1,1-1 0,0 0-1,0 0 1,0 0-1,0 0 1,0-1-1,0 1 1,0-1-1,0 0 1,1-1-1,-1 1 1,0-1-1,0 1 1,8-2-1,-1 1-277,0-1 0,1-1-1,-1 0 1,0-1-1,0 0 1,17-7-1,-2-2-217,37-22 0,-18 4-152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40 240 16131,'-2'1'270,"-1"0"0,1 1 0,-1-1 0,1 1 0,0-1 0,0 1 0,0 0 0,0 0 0,0 0 0,0 0 0,0 0 0,1 1 0,-1-1 0,1 0 0,-1 1 0,1-1 0,0 1 0,0 0 0,0-1 0,0 1 0,1 0 0,-1-1-1,1 1 1,-1 5 0,1-6-173,0 0 0,-1 0 0,1 0 0,0 1 0,0-1 0,0 0 0,1 0 0,-1 0 0,0 0 0,1 0 0,-1 0 0,1 0 0,0 0 0,0 0 0,0 0 0,0 0 0,0-1 0,0 1 0,0 0 0,0 0 0,1-1 0,-1 1 0,1-1 0,-1 0 0,1 1 0,0-1 0,-1 0 0,1 0 0,0 0 0,0 0 0,0 0 0,0 0 0,3 1 0,1-2-51,1 0 1,-1 0-1,1-1 1,-1 0-1,1 0 1,-1 0-1,0-1 1,0 1-1,1-2 1,-1 1 0,-1-1-1,1 0 1,9-6-1,-3 2-18,0-2 0,0 0 0,-1-1 0,20-21-1,-17 15-11,-2-1 0,0 0-1,18-35 1,-26 45-12,0-1 0,-1 0-1,0 0 1,-1 0 0,0 0-1,0 0 1,-1 0 0,1-1-1,-2 1 1,1 0 0,-1-1-1,-2-12 1,2 19-3,-1 0 0,1 0-1,-1 0 1,1 0 0,-1 0-1,1 0 1,-1 0 0,0 0-1,0 0 1,0 1 0,0-1-1,0 0 1,0 1 0,-1-1 0,1 1-1,-1-1 1,1 1 0,-1-1-1,1 1 1,-1 0 0,0 0-1,1 0 1,-1 0 0,0 0-1,0 0 1,0 1 0,0-1 0,0 0-1,-4 0 1,2 1-2,0 1 0,0-1 0,-1 1 0,1-1 0,0 1 0,0 0 1,0 1-1,0-1 0,0 1 0,0 0 0,0 0 0,1 0 0,-7 4 0,-3 4-10,1 1 0,0 0-1,0 1 1,1 0 0,1 0 0,0 1-1,0 1 1,2 0 0,0 0-1,0 1 1,1 0 0,1 0 0,0 0-1,1 1 1,1 0 0,1 0 0,0 0-1,1 0 1,0 28 0,2-38-29,1 1 0,0-1 0,0 0 1,1 0-1,-1 1 0,1-1 0,1 0 0,-1-1 1,1 1-1,0 0 0,0-1 0,1 1 0,0-1 1,0 0-1,0 0 0,0-1 0,1 1 0,-1-1 1,1 0-1,1 0 0,-1-1 0,0 1 0,1-1 1,10 4-1,23 5-174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17500,'5'8'226,"-1"1"1,0-1 0,0 1-1,-1 0 1,0 0-1,-1 0 1,0 1-1,1 15 1,2 7 44,185 1571 4863,-188-1576-5311,0-19-17,-2 1 0,1 0 1,-1-1-1,-1 10 0,0-18 165,1 0 0,0 1 0,0-1-1,0 0 1,0 0 0,-1 0-1,1 0 1,0 1 0,0-1-1,0 0 1,0 0 0,-1 0 0,1 0-1,0 0 1,0 0 0,-1 1-1,1-1 1,0 0 0,0 0-1,-1 0 1,1 0 0,0 0-1,0 0 1,-1 0 0,1 0 0,0 0-1,0 0 1,-1 0 0,1 0-1,0 0 1,0 0 0,-1-1-1,1 1 1,0 0 0,0 0 0,0 0-1,-1 0 1,1 0 0,0 0-1,0-1 1,0 1 0,-1 0-1,1 0 1,0 0 0,0-1 0,0 1-1,0 0 1,0 0 0,-1 0-1,1-1 1,0 1 0,0-1-1,-13-13-648,-47-83-629,20 24 475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4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15435,'7'52'1241,"2"0"0,19 58 0,41 95 1268,-3-52-847,-53-126-1245,2-1 1,1-1-1,30 36 1,-41-55-312,0-1 1,0 1 0,0-2 0,1 1-1,-1 0 1,11 5 0,-14-9-78,0 0 0,1 0-1,-1 0 1,0 0 0,0-1 0,1 1 0,-1-1 0,0 1 0,1-1 0,-1 0 0,0 0 0,1 0 0,-1 0-1,1 0 1,-1 0 0,0-1 0,0 1 0,1-1 0,-1 0 0,0 0 0,0 0 0,1 0 0,-1 0-1,3-2 1,2-4 23,0 0 0,0-1-1,-1 0 1,0 0-1,0 0 1,-1-1 0,0 0-1,-1 0 1,6-15-1,22-64-323,32-138 0,-30 96 510,36-124-360,-39 119-84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 17196,'0'-2'126,"0"0"-1,-1 0 1,1 0 0,0 0 0,-1-1 0,0 1 0,0 0 0,1 0 0,-1 0-1,0 0 1,-1 1 0,1-1 0,0 0 0,0 0 0,-1 1 0,1-1-1,-1 1 1,0-1 0,1 1 0,-1-1 0,0 1 0,0 0 0,0 0 0,0 0-1,1 0 1,-2 0 0,-1 0 0,0 0-23,1 1-1,-1 0 0,1 0 1,-1 0-1,1 1 1,-1-1-1,1 1 1,-1 0-1,1 0 1,0 0-1,-1 0 1,1 0-1,0 1 1,0 0-1,0-1 1,-5 5-1,1 0-17,0 0 1,1 0-1,-1 1 0,1-1 0,1 2 0,-1-1 0,1 0 1,-7 15-1,9-16-59,1 0 0,-1 0 0,1 0 0,0 0 0,0 1 0,1-1 0,0 1 0,0-1 0,1 1-1,-1-1 1,2 1 0,0 11 0,0-16-17,-1 0 1,1 0-1,0 0 0,0 0 0,0 0 0,0 0 0,1 0 0,-1 0 0,0 0 0,1-1 1,-1 1-1,1-1 0,-1 1 0,1-1 0,0 1 0,0-1 0,0 0 0,0 0 0,0 0 1,0 0-1,0 0 0,0 0 0,0-1 0,0 1 0,0-1 0,1 1 0,3-1 0,6 1 19,0-1 1,0 0-1,22-3 0,-28 3-22,46-7 24,46-3-6,-85 9-25,-1 1 0,1 1 0,0 0 0,-1 0 0,18 5 0,-27-5 6,0 0 0,0 0 1,0 0-1,0 0 0,0 0 1,0 0-1,0 1 0,-1-1 1,1 1-1,0 0 0,-1 0 1,0 0-1,1 0 0,-1 0 1,0 1-1,0-1 0,0 1 1,0-1-1,-1 1 0,1 0 1,-1 0-1,1-1 1,-1 1-1,0 0 0,0 0 1,-1 0-1,1 0 0,0 1 1,-1-1-1,0 0 0,0 0 1,0 0-1,0 0 0,0 0 1,-1 0-1,1 1 0,-1-1 1,0 0-1,0 0 0,0 0 1,-2 4-1,-4 7 100,-1 0 0,-1-1 1,0 0-1,0 0 0,-23 22 1,-65 52 569,29-35-293,-76 45 0,138-94-399,3-4-91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18548,'0'4'196,"0"4"144,-1 0 0,2 0 0,-1 0 0,1 0 0,2 12 1,-2-18-275,0-1 1,-1 1-1,1 0 1,0 0 0,0-1-1,0 1 1,0 0 0,0-1-1,0 1 1,1-1 0,-1 1-1,0-1 1,1 0-1,-1 1 1,1-1 0,-1 0-1,1 0 1,0 0 0,0 0-1,-1-1 1,1 1-1,0 0 1,0-1 0,0 1-1,0-1 1,0 0 0,0 1-1,2-1 1,4 0 118,0-1 1,1 0 0,-1 0-1,0 0 1,0-1-1,0-1 1,0 1 0,-1-1-1,1 0 1,-1-1-1,1 0 1,-1 0 0,10-9-1,-1 1-6,-1 0 0,0-2 1,-1 0-1,20-26 0,-21 21-97,0 1 1,-2-2 0,0 1-1,-1-2 1,-1 1-1,9-31 1,-15 41-75,0-1 1,-1 0-1,0 0 1,0 0-1,-2 0 1,1 0-1,-1 0 1,-1 0-1,0 0 1,0 0-1,-1 0 1,-1 1-1,0-1 1,-8-19-1,10 27-14,0 0 0,-1 1-1,1-1 1,-1 0-1,0 1 1,0-1-1,0 1 1,0 0-1,0-1 1,-1 1 0,1 0-1,-1 1 1,1-1-1,-4-2 1,4 4 0,0-1 0,0 1 0,0-1 0,0 1 0,0 0 0,1 0 0,-1 0 0,0 0 0,0 0-1,0 0 1,0 1 0,0-1 0,0 1 0,1-1 0,-1 1 0,0 0 0,0-1 0,1 1 0,-1 0 0,0 0 0,1 0 0,-1 0 0,-1 3 0,-6 4-22,0 1 1,1 0-1,1 0 1,-1 1-1,2 0 0,-1 0 1,1 1-1,-8 19 1,3-1-22,1 1 0,-8 38 0,11-39 33,3 0 0,0 1 0,1 29 0,3-46 6,0 0 0,1 1 0,1-1 0,0 0 0,1 0 0,0 0 0,1-1 0,1 1 0,6 12 0,-8-20-55,1 1 1,-1-1-1,1 0 0,0 0 0,1 0 1,-1 0-1,1-1 0,0 0 0,0 0 1,0 0-1,1-1 0,-1 1 0,1-1 0,0-1 1,0 1-1,0-1 0,0 0 0,12 2 1,-7-2-28,0-1 0,0 0-1,0-1 1,0 0 0,0-1 0,0 0 0,-1-1 0,1 0 0,0 0 0,16-7 0,-10 1-122,26-16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19044,'0'-1'80,"0"1"-1,0-1 1,0 0-1,0 1 1,0-1 0,0 1-1,0-1 1,0 0-1,-1 1 1,1-1 0,0 1-1,0-1 1,-1 1-1,1-1 1,0 1-1,-1-1 1,1 1 0,0-1-1,-1 1 1,1-1-1,-1 1 1,1-1 0,-1 1-1,1 0 1,-1-1-1,1 1 1,-1 0-1,1-1 1,-1 1 0,0 0-1,0 0-37,0 0-1,0 0 0,0 0 1,0 0-1,0 0 1,0 0-1,0 0 0,0 0 1,0 0-1,0 1 1,0-1-1,0 0 0,0 1 1,1-1-1,-1 1 1,0-1-1,0 1 0,0 0 1,1-1-1,-1 1 1,-1 0-1,-4 6 133,1 1 0,-1-1 0,1 1 1,1 0-1,-1 0 0,-5 16 0,-17 59 232,26-78-379,-8 23 98,2 1-1,1 0 0,2 0 0,0 0 1,2 1-1,2 35 0,1-61-104,-1 1 1,1-1-1,-1 0 1,1 0-1,0 0 0,1 1 1,-1-1-1,1 0 1,0-1-1,0 1 0,0 0 1,0-1-1,1 1 1,-1-1-1,5 5 0,-4-6-13,0 0 0,0 0 0,1 0 0,-1 0 0,0 0 0,1-1 0,-1 0 0,1 0 0,0 0 0,-1 0-1,1 0 1,0-1 0,0 1 0,-1-1 0,1 0 0,0 0 0,5-2 0,7 0-117,-1-2-1,1 0 1,-1-1 0,0 0 0,0-1 0,-1-1 0,0 0-1,0-1 1,0-1 0,-1 0 0,-1-1 0,0 0 0,0-1 0,13-15-1,-20 20 53,0 0 0,-1 0-1,0-1 1,4-9-1,3-25-330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112 587 14227,'2'-5'461,"-1"0"0,0 1 0,0-1 0,0 0 0,0 0 0,-1 0 1,0 0-1,0 0 0,-1-6 0,1 10-374,0 0 1,0 0 0,0 0 0,0 0-1,0 0 1,0 0 0,-1 0 0,1 0-1,0 1 1,-1-1 0,1 0 0,-1 0-1,1 0 1,-1 0 0,1 0-1,-1 1 1,1-1 0,-1 0 0,0 0-1,1 1 1,-1-1 0,0 0 0,0 1-1,0-1 1,1 1 0,-1-1 0,0 1-1,0 0 1,0-1 0,0 1 0,0 0-1,0-1 1,0 1 0,0 0-1,0 0 1,0 0 0,0 0 0,0 0-1,0 0 1,0 0 0,0 0 0,0 1-1,0-1 1,0 0 0,1 0 0,-1 1-1,0-1 1,0 1 0,0-1-1,0 1 1,0-1 0,-1 2 0,-2 1-10,1-1 0,0 1 0,-1 0 0,1 0 0,0 1 0,0-1 1,1 1-1,-1-1 0,1 1 0,0 0 0,0 0 0,-2 5 0,-3 7-18,2 0 0,-4 16 0,2-2-36,2 0 0,1 1 0,1-1 0,2 1 0,1 0 1,1 0-1,10 55 0,-10-83-14,-1-1 0,1 1-1,-1-1 1,1 0 0,0 1 0,0-1 0,0 0 0,0 0-1,1 0 1,-1 1 0,1-1 0,-1 0 0,3 2 0,-3-4-6,-1 0 1,0 1-1,1-1 1,-1 0-1,1 0 1,-1 0 0,0 0-1,1 0 1,-1 0-1,1 0 1,-1 1-1,1-1 1,-1 0-1,1 0 1,-1-1 0,0 1-1,1 0 1,-1 0-1,1 0 1,-1 0-1,1 0 1,-1 0-1,0-1 1,1 1 0,-1 0-1,1-1 1,1 0 7,-1 0 0,1-1 0,-1 1-1,0-1 1,0 1 0,0-1 0,1 0 0,-1 1 0,1-4 0,6-13 98,-1-2 0,0 1 0,8-39 0,4-66 209,-13 80-228,7-68 171,-13 111-258,0 0-1,0 0 1,0 0 0,0 0-1,1 0 1,-1 0-1,0 0 1,1 0-1,-1 0 1,0 0-1,1 0 1,-1 0 0,1 0-1,0 0 1,-1 0-1,1 1 1,0-1-1,0-1 1,0 2-3,-1 0 1,1 0-1,-1 0 1,1 0-1,-1 0 0,1 0 1,-1 0-1,1 1 1,-1-1-1,1 0 1,-1 0-1,1 0 0,-1 0 1,1 1-1,-1-1 1,0 0-1,1 1 0,-1-1 1,1 0-1,-1 0 1,0 1-1,1-1 1,-1 1-1,0-1 0,1 0 1,-1 1-1,5 7 3,0-1 0,-1 1 0,5 10 0,-5-9-10,-1-5 2,0 4 0,2 0 0,-1-1 0,1 0 0,0 0 0,9 10 0,-12-15 5,0-1 0,0 1 0,0-1 0,1 1 0,-1-1 0,0 0 0,1 1 0,-1-1 0,1 0 0,0-1 0,-1 1 0,1 0 0,0-1 0,-1 0 0,1 1 0,0-1 0,0 0 0,-1-1 0,1 1 0,0 0 0,4-2 0,7-2 6,0-1 0,-1-1 1,1 0-1,-1-1 0,0 0 1,-1-1-1,23-19 1,-18 15-6,0 0 1,33-18-1,-49 30 0,0-1 0,-1 0-1,1 1 1,0-1-1,0 1 1,0 0-1,0-1 1,0 1 0,0 0-1,0-1 1,1 1-1,-1 0 1,0 0 0,0 0-1,0 0 1,0 0-1,0 0 1,0 0 0,0 1-1,0-1 1,0 0-1,0 1 1,0-1-1,0 0 1,0 1 0,0-1-1,0 1 1,0 0-1,0-1 1,0 1 0,-1 0-1,1-1 1,0 1-1,1 1 1,0 3 10,0-1 1,0 1-1,0 0 0,-1 0 1,0-1-1,1 9 0,-2-9 2,1-1 0,-1 0 0,1 0 0,-1 0 0,1 0 0,0 0 0,0 0 0,0 0 0,0 0 0,1 0 0,-1-1 0,1 1 0,0 0 0,0-1 0,4 5 0,-5-6-8,0-1 0,0 0 1,1 1-1,-1-1 1,0 0-1,0 0 0,1 0 1,-1 0-1,0 0 0,0 0 1,1 0-1,-1 0 1,0 0-1,0-1 0,0 1 1,1-1-1,-1 1 0,0-1 1,0 1-1,0-1 1,0 1-1,0-1 0,0 0 1,0 0-1,2-1 0,21-25 51,29-53 43,-2 3-81,-51 76-20,1 0 0,-1 1 0,0-1 0,1 1 0,-1-1 0,1 1 0,-1-1 0,1 1 0,-1-1 0,1 1-1,-1 0 1,1-1 0,-1 1 0,1 0 0,-1-1 0,1 1 0,0 0 0,-1 0 0,1-1 0,-1 1 0,2 0 0,-1 0 0,-1 0 0,0 1 0,1-1 0,-1 0 0,1 1 0,-1-1 0,0 0 0,1 1 0,-1-1 0,0 1 0,0-1 0,1 0 0,-1 1 0,0-1 0,0 1 0,0-1 0,1 1 0,-1-1 0,0 1 0,0-1 0,0 1 0,0 0 0,1 37-48,-1-30 32,-1 11-3,2 29-13,-1-44 35,0 0 1,1-1-1,-1 1 0,1 0 0,0-1 0,1 1 1,-1-1-1,0 1 0,4 5 0,-4-8 0,0 0 1,0 0-1,1 0 0,-1 0 0,0-1 0,0 1 0,0 0 0,0-1 0,1 1 0,-1-1 0,0 1 0,0-1 0,1 1 0,-1-1 0,1 0 0,-1 0 0,0 0 0,1 0 0,-1 0 0,0 0 0,1 0 0,-1 0 0,0 0 0,1-1 0,-1 1 0,0 0 0,1-1 0,-1 1 0,0-1 0,0 0 0,1 1 0,-1-1 0,2-1 0,6-4 1,-1 0 0,1 0 0,8-9 0,-15 13-4,15-12-17,-1-1 0,-1-1-1,0-1 1,-1 0 0,-1-1-1,-1-1 1,0 0-1,14-31 1,-25 48 16,0-1 1,-1 0-1,1 0 0,-1 1 1,1-1-1,-1 0 0,0 0 0,0-2 1,0 4 1,0 1 0,0 0 0,0 0 0,0-1 0,0 1 1,-1 0-1,1 0 0,0-1 0,0 1 0,0 0 0,0 0 0,0-1 1,0 1-1,0 0 0,-1 0 0,1 0 0,0-1 0,0 1 0,0 0 0,0 0 1,-1 0-1,1 0 0,0-1 0,0 1 0,-1 0 0,1 0 0,0 0 1,0 0-1,0 0 0,-1 0 0,-10 7 8,7-2-6,0 0 0,0 0-1,1 1 1,0-1-1,0 1 1,1 0-1,0-1 1,0 1 0,0 0-1,0 0 1,1 1-1,0-1 1,0 0-1,1 0 1,0 1 0,1 11-1,-1-17-1,0-1 1,1 1-1,-1 0 1,1 0-1,-1 0 0,0 0 1,1 0-1,0-1 1,-1 1-1,1 0 0,-1 0 1,1-1-1,0 1 0,0 0 1,-1-1-1,1 1 1,0-1-1,0 1 0,0-1 1,-1 1-1,1-1 1,0 0-1,0 1 0,0-1 1,0 0-1,0 0 0,0 0 1,0 1-1,0-1 1,0 0-1,0 0 0,0 0 1,0-1-1,0 1 1,0 0-1,1-1 0,2 0 4,1 0-1,0-1 0,0 1 1,-1-1-1,1 0 0,3-3 0,7-5 3,0-1 0,-1 0 0,-1-1 0,0 0 0,19-23 0,49-78-30,-42 56-8,-39 57 31,1-1 0,-1 1 0,0-1 0,0 1 0,1 0 0,-1-1-1,0 1 1,1-1 0,-1 1 0,1 0 0,-1-1 0,0 1 0,1 0-1,-1-1 1,1 1 0,-1 0 0,1 0 0,-1-1 0,1 1-1,-1 0 1,1 0 0,-1 0 0,2 0 0,4 9-7,-2 29 30,-4-27-5,1-5-2,0 0 0,0-1-1,1 1 1,-1 0 0,6 9-1,-7-14-9,0 0 0,1 0-1,-1 0 1,1 0-1,0-1 1,-1 1 0,1 0-1,-1 0 1,1 0 0,0-1-1,0 1 1,-1-1-1,1 1 1,0 0 0,0-1-1,0 1 1,0-1 0,0 0-1,0 1 1,0-1-1,0 0 1,-1 1 0,1-1-1,0 0 1,0 0 0,0 0-1,0 0 1,0 0-1,0 0 1,0 0 0,0 0-1,0-1 1,0 1 0,0 0-1,0 0 1,0-1-1,0 1 1,0-1 0,0 1-1,0-1 1,0 1 0,1-2-1,11-9 25,0 0 0,-1 0-1,0-2 1,17-24 0,-5 9-13,8-11-8,-15 17-27,1 1 0,25-23 0,-41 42 14,0 1 1,0-1-1,0 1 0,-1 0 1,1-1-1,0 1 0,1 0 1,-1 0-1,0 0 0,3 0 1,-5 1 3,1 0 0,0 0 0,-1 0 0,1 0 0,-1 0 0,1 0 0,0 0 0,-1 0 0,1 0-1,-1 0 1,1 1 0,0-1 0,-1 0 0,1 0 0,-1 1 0,1-1 0,-1 0 0,1 1 0,-1-1 0,1 0 0,-1 1 0,1-1 0,-1 1 0,1 0 0,1 3 3,0 1-1,0-1 0,-1 1 1,0-1-1,1 1 1,-2-1-1,2 10 0,-2-9 10,1 1-1,0-1 0,0 1 0,1-1 1,3 8-1,-5-12-5,1 1-1,0-1 1,0 0 0,0 0 0,0 0 0,0 0-1,0 0 1,0-1 0,0 1 0,1 0-1,-1 0 1,0-1 0,0 1 0,1-1-1,-1 1 1,0-1 0,1 1 0,-1-1 0,0 0-1,1 0 1,-1 0 0,1 0 0,-1 0-1,0 0 1,1 0 0,-1 0 0,1 0 0,-1-1-1,0 1 1,3-2 0,4 0 1,0-2 0,0 1 1,13-9-1,-15 8-12,148-91-2590,-154 95 2538,0 0 0,0 0-1,0 0 1,0 0 0,0 0-1,1 0 1,-1 0 0,0 0-1,0 0 1,0-1 0,0 1-1,0 0 1,1 0 0,-1 0-1,0 0 1,0 0 0,0-1-1,0 1 1,0 0 0,0 0-1,0 0 1,0 0 0,0-1-1,0 1 1,0 0 0,0 0-1,0 0 1,0 0 0,0-1-1,0 1 1,0 0 0,0 0-1,0 0 1,0-1 0,0 1-1,0 0 1,0 0 0,0 0-1,0 0 1,0-1 0,0 1-1,0 0 1,0 0 0,0 0-1,-1 0 1,1 0 0,0-1-1,0 1 1,0 0 0,0 0-1,-1 0 1,-11-9-1692,-3 0 841,7-3-84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73 100 14243,'-15'-29'2489,"-1"1"-1265,3 5-504,-1 6 1336,8 14-495,0 5-257,4 8-1200,2 3-544,2 3 376,-1 3-208,16 4-112</inkml:trace>
  <inkml:trace contextRef="#ctx0" brushRef="#br0" timeOffset="1">439 123 20652,'-14'15'4285,"-7"8"-3908,-26 37 0,45-57-330,0 0 1,0 0-1,0 1 1,0-1-1,1 1 0,-1 0 1,1-1-1,0 1 1,0 0-1,1 0 1,-1 0-1,1 0 1,0 5-1,0-8-41,0 0 1,1 1-1,-1-1 1,1 0-1,-1 1 0,1-1 1,-1 0-1,1 0 1,0 0-1,0 0 0,-1 1 1,1-1-1,0 0 1,0 0-1,0-1 0,2 2 1,-1 0-64,1-1 1,-1 1 0,1-1-1,0 0 1,-1 0 0,1 0-1,0 0 1,0-1 0,5 1-1,3-1-331,1 0 1,-1-1-1,0 0 0,0-1 1,0-1-1,0 0 0,0 0 0,-1-1 1,1 0-1,10-6 0,9-7-579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14811,'66'234'5714,"50"109"-1540,-114-338-4111,1 3 89,0 0 0,0-1 0,1 0 0,4 8-1,-8-15-139,0 1 0,1-1 0,-1 0 0,0 0 0,0 1 0,1-1 0,-1 0 0,0 0 0,1 1 0,-1-1 0,0 0 0,1 0 0,-1 0 0,0 1 0,1-1 0,-1 0 0,0 0 0,1 0 0,-1 0 0,0 0 0,1 0 0,-1 0 0,1 0 0,-1 0 0,0 0 0,1 0 0,-1 0 0,0 0 0,1 0 0,-1 0 0,0 0 0,1-1 0,-1 1 0,0 0 0,1 0 0,-1 0 0,0-1 0,1 1 0,-1 0 0,0 0 0,0 0 0,1-1 0,-1 1 0,0 0 0,0-1 0,1 1 0,-1 0 0,0-1 0,0 1 0,0 0 0,0-1 0,1 1 0,-1 0 0,0-1 0,0 1 0,0 0 0,0-1 0,0 1 0,0-1-1,0 1 1,6-24 187,-6 24-198,7-73 198,-3 0-1,-7-102 0,1 128-198,0-23-79,-3-159-629,5 223 646,0 1 1,0-1-1,1 1 0,0 0 0,0-1 0,1 1 1,2-7-1,-4 11 46,1 0 0,-1 1-1,0-1 1,1 0 0,-1 1 0,1-1 0,-1 1-1,1-1 1,-1 1 0,1-1 0,-1 1 0,1-1 0,-1 1-1,1-1 1,0 1 0,-1 0 0,1-1 0,0 1-1,-1 0 1,1 0 0,0-1 0,0 1 0,1 0-2,-1 0 0,0 1 1,1-1-1,-1 1 0,0-1 1,0 0-1,1 1 1,-1 0-1,0-1 0,0 1 1,0 0-1,0 0 0,0 0 1,0-1-1,0 1 0,0 0 1,1 2-1,1 1 9,1 1 0,-1 0-1,0 0 1,0 0 0,-1 1 0,1-1 0,-1 1-1,-1 0 1,1-1 0,-1 1 0,0 0 0,0 0-1,0 0 1,-1 0 0,0 0 0,0-1-1,-1 1 1,1 0 0,-4 9 0,0 4 90,-1-1 0,-1 1 0,0-1 0,-17 30 0,22-46-87,-25 42 253,25-41-293,-1-1 0,0 1 0,0-1 0,0 1 0,0-1 0,-1 0 0,1 0 0,-1 0 0,1 0 0,-1 0-1,0-1 1,1 1 0,-6 1 0,8-3 20,0 0 0,-1 0 0,1 0 0,-1 0 0,1 0 0,-1 0 0,1 0 0,0 0 0,-1 0 0,1-1 0,-1 1 0,1 0 0,0 0 0,-1 0-1,1-1 1,-1 1 0,1 0 0,0 0 0,-1-1 0,1 1 0,0 0 0,-1-1 0,1 1 0,0 0 0,0-1 0,-1 1 0,1 0 0,0-1 0,0 1 0,0-1 0,0 1 0,-1 0-1,1-1 1,0 1 0,0-1 0,0 1 0,0-1 0,0 1 0,0-1 0,0 1 0,0-1 0,2-22-296,6-2-102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14395,'1'2'182,"-1"0"0,0 0 0,1 0-1,-1 0 1,1 0 0,0 0 0,0 0 0,0-1 0,0 1 0,0 0-1,0 0 1,0-1 0,1 1 0,-1 0 0,1-1 0,-1 1 0,1-1-1,-1 0 1,1 1 0,3 0 0,-2 0-58,1-1 1,-1 0-1,0 0 1,1 0-1,0-1 1,-1 1-1,1-1 1,-1 0-1,1 0 0,0 0 1,3-1-1,7-2-18,0 0-1,0-1 0,-1 0 0,1-2 1,12-5-1,-22 9-69,38-21 372,-40 21-333,1 1 0,-1-1 0,1 0 0,-1 0 0,1 0 0,-1 0 1,0 0-1,0 0 0,0-1 0,-1 1 0,1-1 0,2-4 0,-4 7-61,0 0-1,0 0 0,0 0 0,0 0 0,0-1 1,0 1-1,0 0 0,0 0 0,1 0 1,-1-1-1,0 1 0,0 0 0,0 0 0,0 0 1,0-1-1,0 1 0,0 0 0,0 0 1,-1 0-1,1-1 0,0 1 0,0 0 0,0 0 1,0 0-1,0-1 0,0 1 0,0 0 1,0 0-1,0 0 0,-1 0 0,1-1 0,0 1 1,0 0-1,0 0 0,0 0 0,0 0 0,-1 0 1,1 0-1,0-1 0,-11 3 325,-11 9 92,-2 3-87,2 2 0,-36 31 0,48-38-318,1 0 1,0 0-1,1 1 0,0 1 1,0-1-1,1 1 0,-11 23 1,17-32-83,1-1 0,-1 0 0,1 1 0,-1-1 1,1 1-1,0-1 0,-1 0 0,1 1 0,0-1 0,0 1 0,0-1 1,0 1-1,0-1 0,0 1 0,0-1 0,1 1 0,-1-1 0,1 3 1,0-3 0,0 0 1,0-1-1,0 1 1,0 0 0,0-1-1,0 1 1,0-1 0,0 1-1,0-1 1,0 1 0,0-1-1,0 1 1,0-1-1,0 0 1,0 0 0,0 0-1,1 0 1,-1 0 0,0 0-1,0 0 1,0 0-1,0 0 1,0 0 0,2-1-1,21-5-396,7-7-139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47 730 17404,'6'5'570,"1"0"1,0 0-1,0 0 1,1-1-1,13 6 1,-18-9-455,-1-1 0,0 1 0,1-1 0,-1 1 0,1-1 0,-1 0 0,0 0 0,1 0 0,-1 0 0,1-1 0,-1 1 0,0-1 0,1 1 0,-1-1 0,0 0 0,0 0 0,0 0 1,1 0-1,-1 0 0,0-1 0,0 1 0,0 0 0,-1-1 0,1 0 0,2-1 0,-1-1-58,0 0 1,0 0-1,0 0 1,0 0-1,-1-1 1,0 1-1,0-1 1,0 1-1,0-1 1,-1 0-1,1 0 0,-1 0 1,0 0-1,-1 0 1,1 0-1,-1 0 1,0 0-1,-1 0 1,1 0-1,-1 1 1,0-1-1,0 0 1,-3-9-1,2 9-52,0 1-1,1 0 0,-1 0 0,-1 0 1,1 0-1,0 0 0,-1 1 1,0-1-1,0 1 0,0-1 1,0 1-1,-1 0 0,1 0 1,-1 1-1,0-1 0,0 1 1,0 0-1,0 0 0,0 0 1,0 0-1,-1 1 0,1 0 0,0 0 1,-1 0-1,1 0 0,-8 0 1,8 2-6,0-1 1,0 1-1,0 0 0,0 0 1,0 1-1,1-1 1,-1 1-1,0 0 1,1 0-1,-1 0 1,1 0-1,0 0 0,-1 1 1,1 0-1,0-1 1,1 1-1,-1 1 1,0-1-1,1 0 0,0 0 1,-1 1-1,2 0 1,-1-1-1,0 1 1,1 0-1,-3 7 0,3-8 0,0-1 0,1 1 0,-1 0 0,1-1 0,-1 1 0,1 0 0,0-1 0,0 1 0,0 0 0,0-1 0,0 1 0,1 0 0,-1-1 0,1 1 0,0 0-1,-1-1 1,1 1 0,0-1 0,1 1 0,-1-1 0,0 0 0,1 0 0,0 1 0,-1-1 0,1 0 0,0 0 0,0 0 0,0-1 0,0 1 0,0 0 0,0-1 0,1 1 0,-1-1-1,1 0 1,-1 0 0,1 0 0,-1 0 0,1 0 0,-1-1 0,4 1 0,3 0-27,-1 0 0,0-1 0,0-1-1,0 1 1,0-1 0,0-1 0,0 1 0,0-1-1,0-1 1,0 0 0,-1 0 0,1 0 0,-1-1-1,8-5 1,11-8-159,0-2 0,29-28 0,-40 34 101,-13 12 80,-1-1 1,1 1-1,0-1 0,0 1 0,0 0 1,0 0-1,0 0 0,0 0 0,0 0 1,0 0-1,4-1 0,-5 2 19,1 0-1,0 1 1,-1-1 0,1 0-1,-1 1 1,1-1 0,0 1-1,-1-1 1,1 1-1,-1 0 1,1-1 0,-1 1-1,0 0 1,1 0 0,-1 0-1,2 2 1,-1-1 3,1 0 0,-1 0 0,1-1 0,0 1 0,-1-1 0,1 1 0,0-1 0,0 0 0,0 0 0,0 0 0,0 0 0,0-1 0,0 1-1,1-1 1,-1 0 0,0 0 0,0 0 0,0 0 0,0-1 0,0 1 0,1-1 0,-1 0 0,0 0 0,0 0 0,-1 0 0,1 0 0,0-1 0,0 1 0,0-1 0,-1 0 0,1 0 0,3-3 0,2-2 9,-1-1 0,0 0-1,0-1 1,0 1 0,-1-1 0,-1 0-1,1-1 1,5-15 0,-1-3-27,-1 0-1,-2 0 1,-1-1 0,-1 0-1,-2 0 1,0 0 0,-3 0-1,0 0 1,-1 0 0,-2-1-1,-11-48 1,14 78 1,-4-13-40,1 0 0,-9-17 0,11 28 31,0 0 0,0-1 0,0 1 0,0 0 0,0 0 0,-1 0 0,1 0 1,-1 0-1,0 0 0,1 1 0,-1-1 0,0 0 0,0 1 0,0-1 0,0 1 0,0 0 0,0 0 0,-1 0 0,1 0 0,-3-1 0,3 2 2,1 0 1,0 0-1,-1 0 1,1 0-1,-1 1 1,1-1-1,0 0 0,-1 1 1,1-1-1,0 1 1,-1 0-1,1-1 0,0 1 1,0 0-1,-1 0 1,1-1-1,0 1 1,0 0-1,0 0 0,0 0 1,0 1-1,0-1 1,1 0-1,-1 0 0,0 0 1,1 1-1,-1-1 1,0 0-1,1 2 1,-3 5 0,0-1 0,1 1 1,0 0-1,-1 8 1,-1 11 64,2 0 0,1 0 0,2-1 0,0 1-1,2 0 1,0 0 0,2-1 0,1 0 0,17 45 0,-12-43 5,2 1-1,1-2 0,1 0 0,1-1 1,2 0-1,0-1 0,2-1 0,28 27 1,46 28 10,-16-15-43,-68-54 53,-13-10 110,-18-15 39,-58-59 147,-89-92-267,164 162-170,0-1-1,1 1 1,-1-1 0,1 0-1,0 0 1,-4-11 0,7 15-19,-1 0 0,1-1 1,0 1-1,0 0 1,-1 0-1,1-1 0,0 1 1,0 0-1,0-1 1,0 1-1,1 0 1,-1-1-1,0 1 0,0 0 1,1 0-1,-1-1 1,1 1-1,-1 0 0,1 0 1,-1 0-1,1 0 1,0 0-1,0-1 1,0 1-1,-1 0 0,1 1 1,0-1-1,0 0 1,0 0-1,0 0 1,0 1-1,1-1 0,-1 0 1,0 1-1,0-1 1,3 0-1,10-4-1140,30-6-1,-10 4 469,4-4-264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167 557 16700,'-3'-3'279,"1"0"0,-1 0 1,0 0-1,1 1 1,-1-1-1,-1 1 0,1-1 1,0 1-1,0 0 1,-1 0-1,0 1 0,1-1 1,-1 1-1,-6-2 0,7 3-162,0-1-1,0 1 1,1 0-1,-1 1 1,0-1-1,0 0 0,1 1 1,-1 0-1,0-1 1,0 1-1,1 0 0,-1 0 1,1 1-1,-1-1 1,1 0-1,0 1 1,-1 0-1,1-1 0,0 1 1,0 0-1,-3 3 1,-1 3-20,0 1 0,0-1 1,1 1-1,0 0 0,1 0 0,0 1 1,0-1-1,1 1 0,0 0 1,1 0-1,0 0 0,1 0 0,-1 0 1,2 1-1,0-1 0,0 0 1,1 0-1,0 0 0,4 15 0,-4-23-77,-1 1 0,1-1-1,0 0 1,0 1-1,0-1 1,1 0 0,-1 0-1,0 0 1,1 0 0,0 0-1,-1 0 1,1 0-1,0 0 1,0-1 0,0 1-1,0-1 1,0 1-1,0-1 1,0 0 0,1 0-1,-1 0 1,0 0-1,1 0 1,-1-1 0,1 1-1,-1-1 1,1 1 0,4-1-1,-3 0-8,0-1 0,0 0 1,0 0-1,0 0 0,0 0 0,0 0 0,-1-1 0,1 0 1,0 0-1,-1 0 0,0 0 0,1 0 0,-1-1 0,0 1 0,0-1 1,0 0-1,4-5 0,-1-1 1,-1 0-1,1 0 1,-2-1-1,1 1 1,-1-1 0,-1 0-1,1-1 1,-2 1-1,0-1 1,0 1 0,-1-1-1,0 1 1,0-12-1,-1 10-1,-1 0 1,0 1-1,0-1 0,-2 0 0,1 1 0,-1-1 0,-1 1 0,0 0 1,0 0-1,-1 0 0,-10-15 0,14 24-10,1 1 1,-1 0-1,0-1 0,0 1 1,0 0-1,0 0 0,0 0 1,0 0-1,0 0 0,0 0 1,0 0-1,0 0 0,0 0 1,-1 0-1,1 1 1,0-1-1,-1 0 0,1 1 1,-1-1-1,1 1 0,-1 0 1,1-1-1,0 1 0,-1 0 1,1 0-1,-1 0 0,1 0 1,-1 0-1,1 0 0,-1 0 1,1 1-1,-1-1 0,1 1 1,-1-1-1,1 1 0,0-1 1,-1 1-1,1 0 0,0-1 1,-1 1-1,1 0 1,0 0-1,0 0 0,0 0 1,0 0-1,0 0 0,-2 3 1,2-2 0,0-1 0,-1 1 0,1 0 1,0 0-1,0 0 0,0 0 0,0 0 0,0 0 1,0 1-1,1-1 0,-1 0 0,1 0 1,-1 0-1,1 1 0,0-1 0,0 0 0,0 1 1,0-1-1,1 0 0,-1 0 0,0 1 1,1-1-1,0 0 0,-1 0 0,1 0 0,0 0 1,0 0-1,0 0 0,2 3 0,-2-4 2,0-1 0,0 1 0,0-1 0,0 1-1,0-1 1,1 1 0,-1-1 0,0 0 0,0 0-1,0 1 1,0-1 0,0 0 0,0 0 0,1 0-1,-1 0 1,0 0 0,0-1 0,0 1 0,0 0-1,0 0 1,0-1 0,0 1 0,0-1 0,0 1-1,0-1 1,0 1 0,0-1 0,0 0 0,0 1-1,0-1 1,0 0 0,0 0 0,1-1-1,29-32 28,-29 31-24,34-46 23,-23 30-36,1 0 0,24-25 0,-32 39 2,1-1-1,-1 1 1,1 0-1,0 0 0,0 1 1,0 0-1,1 1 1,-1-1-1,1 1 0,16-3 1,-13 3 0,1 1 0,-1 1 0,1 0 0,-1 1 0,1 0 0,0 0 0,15 4 0,-22-3 6,-1-1 1,1 2-1,-1-1 0,0 1 1,0-1-1,0 1 1,0 0-1,0 1 1,0-1-1,0 1 1,-1-1-1,1 1 0,-1 0 1,0 0-1,0 1 1,0-1-1,0 1 1,-1-1-1,1 1 1,-1 0-1,0 0 1,2 5-1,1 8 39,-1 2-1,0-1 1,-1 0-1,-2 1 1,1 24-1,1 10 193,-3-53-229,0 1-1,0-1 1,0 0-1,0 0 1,0 0-1,0 0 1,0 0-1,0 0 1,0 0-1,1 0 1,-1 0-1,0 0 1,0 0-1,0 0 1,0 0-1,0 0 0,0 0 1,0 0-1,1 0 1,-1 0-1,0 0 1,0 0-1,0 0 1,0 0-1,0 0 1,0 0-1,0 0 1,0 0-1,1 0 1,-1 0-1,0 0 1,0 0-1,0 0 0,0 0 1,0 0-1,0 0 1,0 0-1,0 0 1,1 0-1,-1 0 1,0 0-1,0 0 1,0-1-1,0 1 1,0 0-1,0 0 1,0 0-1,0 0 1,0 0-1,0 0 0,0 0 1,0 0-1,0-1 1,0 1-1,0 0 1,0 0-1,0 0 1,0 0-1,0 0 1,0 0-1,0 0 1,0-1-1,0 1 1,0 0-1,0 0 1,0 0-1,0 0 0,3-13 61,-1 1-1,2-19 0,4-22-30,2 17-83,19-51 0,-22 72 6,0-1 1,1 1-1,0 0 1,2 1-1,16-21 1,-24 33 33,0 0 1,0-1-1,0 1 1,1 0 0,-1 0-1,1 0 1,-1 1-1,1-1 1,0 1-1,0-1 1,-1 1-1,1 0 1,4-1-1,-5 2 8,-1 0 0,0 0 0,0 0 1,1 0-1,-1 1 0,0-1 0,1 0 0,-1 1 0,0-1 0,0 0 0,0 1 0,1 0 0,-1-1 0,0 1 0,0 0 0,0-1 0,0 1 0,0 0 0,0 0 0,0 0 0,-1 0 0,1 0 0,0 0 0,0 0 0,-1 0 0,1 0 0,-1 1 0,1-1 0,-1 0 0,1 0 0,-1 0 0,0 1 0,1 1 0,6 39 0,-1 3 63,-5-42-48,0-1-1,-1 1 1,1 0 0,1 0 0,-1-1 0,0 1-1,1 0 1,-1-1 0,1 1 0,0-1 0,2 3-1,-3-4-3,1 0 0,-1 0 0,1-1 0,0 1 0,-1 0 0,1-1 0,-1 1 0,1-1 0,0 1 0,-1-1 0,1 0 0,0 0 0,0 0 0,-1 0 0,1 0 0,0 0 0,-1 0 0,1-1 0,0 1 0,-1 0 0,1-1 0,0 0 0,-1 1 0,1-1 0,-1 0 0,1 0 0,1-1 0,6-3 2,-1-1 0,0 0-1,9-8 1,17-23-4,-28 29-16,1 0 0,1 0 0,-1 0-1,1 1 1,1 0 0,9-6 0,-17 12 10,-1 1 0,1 0 1,-1 0-1,1-1 0,-1 1 0,1 0 1,-1 0-1,1 0 0,0 0 0,-1 0 1,1 0-1,-1 0 0,1 0 0,-1 0 1,1 0-1,-1 0 0,1 0 0,-1 0 1,1 0-1,-1 1 0,1-1 0,-1 0 1,1 0-1,-1 1 0,1-1 1,-1 0-1,1 1 0,-1-1 0,0 0 1,1 1-1,-1-1 0,1 0 0,-1 1 1,0-1-1,0 1 0,1-1 0,-1 1 1,0-1-1,0 1 0,1-1 0,-1 1 1,0-1-1,0 1 0,0-1 0,0 1 1,0-1-1,0 2 0,4 34 127,-3-22-67,-1-13-52,0 0 0,0 0 0,0 0 0,1 0 0,-1 0 0,0 0 0,0 0 0,1 0 0,-1-1 0,1 1 1,-1 0-1,1 0 0,-1 0 0,1 0 0,-1-1 0,1 1 0,0 0 0,-1-1 0,1 1 0,0 0 0,0-1 1,-1 1-1,1-1 0,0 1 0,1 0 0,0-1 1,-1 0 0,1 0 0,-1 0 0,1 0 0,0 0 0,-1 0 0,1 0 0,0-1-1,-1 1 1,1 0 0,0-1 0,-1 1 0,3-2 0,6-3 12,0-1 0,-1 0-1,14-12 1,-17 14-19,120-110-48,-24 19-134,-98 91 163,1 1 0,-1 0 0,1 0 0,8-5 0,-12 8 16,-1 0-1,1 0 0,-1-1 0,1 1 0,-1 0 0,1 0 0,-1 0 1,1 0-1,-1 0 0,1 0 0,0 0 0,-1 0 0,1 0 0,-1 0 0,1 0 1,-1 0-1,1 0 0,-1 1 0,1-1 0,-1 0 0,2 1 0,-2-1 2,1 1 0,-1 0 0,1-1 0,-1 1 0,0 0 0,1 0 0,-1-1 0,0 1 0,1 0 0,-1 0 0,0 0 0,0-1 0,0 1 0,0 0 0,0 0 0,0 0 0,0 0 0,0-1 0,0 2 0,-4 34 41,2-18-82,0-1-1,2 1 0,1 21 0,-1-38-20,0 0 0,0 0 0,0 0 0,0 0 0,0 0 0,0 0 0,1-1 0,-1 1 0,0 0 0,1 0-1,-1 0 1,1 0 0,-1 0 0,1-1 0,-1 1 0,1 0 0,-1 0 0,1-1 0,0 1 0,-1 0 0,1-1 0,0 1 0,0-1 0,1 2 0,-1-2 25,0 0 1,1 0 0,-1 0 0,0-1-1,0 1 1,0 0 0,0 0 0,1-1 0,-1 1-1,0-1 1,0 1 0,0-1 0,0 1-1,0-1 1,0 0 0,0 1 0,0-1 0,0 0-1,-1 0 1,1 0 0,1-1 0,18-24-450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137 188 19924,'-5'1'261,"1"0"0,-1 0 0,0 1 0,1-1 0,0 1 0,-1 0 0,1 0 0,0 1-1,0-1 1,0 1 0,0 0 0,-5 6 0,3-3-52,0 1 0,1 0-1,0 0 1,0 0 0,0 1 0,-4 11 0,2-1-8,0 0 0,2 0 1,0 1-1,1-1 0,-2 33 1,5-47-155,1 0 0,0 0 1,0 0-1,1 0 1,-1-1-1,1 1 1,0 0-1,0 0 0,1 4 1,-1-7-39,-1 0 1,1 0-1,0 0 1,-1 0-1,1-1 1,0 1 0,-1 0-1,1 0 1,0-1-1,0 1 1,0 0-1,-1-1 1,1 1-1,0-1 1,0 1-1,0-1 1,0 0-1,0 1 1,0-1-1,0 0 1,0 0-1,0 1 1,1-1-1,-1 0 1,0 0-1,0 0 1,0 0 0,0 0-1,0-1 1,0 1-1,0 0 1,0 0-1,0-1 1,0 1-1,0-1 1,0 1-1,1-2 1,5-1-10,0-1 1,-1-1-1,1 1 0,-1-1 1,0 0-1,-1-1 0,1 1 1,-1-1-1,0 0 1,0 0-1,6-13 0,4-6-119,18-48-1,-26 56 42,-1 0 1,-1-1-1,0 0 0,-1 1 1,-1-2-1,-1 1 0,0-21 1,-1 39 71,-1-1 1,0 1 0,0-1-1,0 0 1,0 1 0,0-1 0,0 0-1,0 1 1,0-1 0,0 1-1,-1-1 1,1 0 0,0 1 0,0-1-1,0 1 1,-1-1 0,1 0-1,0 1 1,-1-1 0,1 1 0,-1-1-1,1 1 1,0-1 0,-1 1-1,1 0 1,-1-1 0,0 1 4,0 0-1,0 0 1,1 1 0,-1-1 0,0 0 0,1 0-1,-1 1 1,1-1 0,-1 1 0,0-1 0,1 0-1,-1 1 1,1-1 0,-1 1 0,1-1 0,-1 1-1,1 0 1,-1 0 0,-19 33 96,14-17-24,1 0 1,1 0 0,0 1-1,1-1 1,1 1 0,1-1-1,0 1 1,1 0-1,4 22 1,-4-38-60,0 0 0,1 0 0,-1 0 0,1 0 0,-1 0-1,1 0 1,0 0 0,0 0 0,0-1 0,0 1 0,0 0 0,0-1 0,0 1 0,1 0 0,-1-1-1,0 0 1,1 1 0,0-1 0,1 2 0,-1-3-10,0 1 1,-1-1-1,1 1 1,0-1-1,0 0 0,0 1 1,-1-1-1,1 0 1,0 0-1,0 0 0,0-1 1,-1 1-1,1 0 1,0-1-1,0 1 0,0-1 1,-1 1-1,1-1 1,0 0-1,-1 0 0,3-1 1,4-4-30,-1 1-1,0-1 1,0 0 0,-1 0 0,0-1 0,7-8 0,31-48-162,-31 42 136,81-126-413,-93 146 469,-1 0 0,0 0 0,1 0 0,-1 0-1,1 0 1,0 1 0,-1-1 0,1 0 0,0 0-1,-1 0 1,1 1 0,0-1 0,0 0 0,0 1 0,-1-1-1,1 1 1,0-1 0,0 1 0,0 0 0,0-1-1,0 1 1,0 0 0,1-1 0,-1 2 9,0 0 1,-1 0-1,1 0 1,-1 0-1,1 0 1,-1 0-1,1 1 1,-1-1-1,0 0 1,0 0-1,1 0 1,-1 0-1,0 1 1,0-1-1,0 0 1,0 0-1,0 0 1,-1 1-1,1 1 1,-1 10 93,-1 46 272,2-55-338,0 1-1,1-1 0,0 1 1,0-1-1,0 1 0,0-1 1,1 0-1,-1 0 0,1 1 1,3 3-1,-5-7-31,1 0-1,0 0 0,0 0 1,0 0-1,0-1 1,0 1-1,0 0 0,0 0 1,0-1-1,0 1 1,0-1-1,0 1 0,0-1 1,0 1-1,0-1 1,0 0-1,1 0 0,-1 1 1,0-1-1,0 0 1,0 0-1,1 0 0,-1 0 1,0 0-1,0-1 1,0 1-1,1 0 0,-1 0 1,0-1-1,0 1 1,1-1-1,5-2-31,0-1 1,-1 1-1,13-10 0,-17 12 16,107-93-460,-82 68 311,1 1-1,1 1 1,38-23 0,-63 44 161,0 1 0,0 0-1,0 0 1,0 1 0,8-3-1,-11 4 5,0 0-1,-1-1 0,1 1 0,0 0 0,-1 1 1,1-1-1,-1 0 0,1 0 0,0 0 0,-1 0 1,1 0-1,0 1 0,-1-1 0,1 0 0,-1 0 1,1 1-1,-1-1 0,1 0 0,-1 1 1,1-1-1,-1 1 0,1-1 0,-1 1 0,0-1 1,1 1-1,-1-1 0,1 1 0,-1-1 0,0 1 1,0-1-1,1 1 0,-1-1 0,0 1 0,0 0 1,0-1-1,0 1 0,0 0 0,1-1 0,-1 1 1,0-1-1,-1 1 0,1 0 0,0-1 1,0 1-1,0 0 0,0-1 0,-1 1 0,0 13 175,-1 0 1,-6 22-1,4-22-105,1 0 0,-1 17 0,6-20-913,4-13 413,10-18 90,-12 16 195,8-12-237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19 17316,'8'-8'983,"4"-3"1818,-11 11-2751,-1 0 1,1 0 0,-1 0 0,0 1-1,1-1 1,-1 0 0,0 0-1,1 0 1,-1 0 0,1 1-1,-1-1 1,0 0 0,1 0 0,-1 1-1,0-1 1,0 0 0,1 0-1,-1 1 1,0-1 0,0 0-1,1 1 1,-1-1 0,0 0 0,0 1-1,0-1 1,1 1 0,-1-1-1,0 0 1,0 1 0,0-1-1,0 0 1,0 1 0,0-1-1,0 1 1,0-1 0,0 1 0,0-1-1,1 7 125,0-1 1,-1 0-1,0 0 0,0 0 0,0 1 0,-1 6 1,1-12-139,-1 1 1,1 0 0,0 0-1,-1-1 1,1 1 0,-1 0-1,1 0 1,-1-1 0,0 1 0,1-1-1,-1 1 1,0-1 0,0 1-1,-1-1 1,1 1 0,0-1-1,0 0 1,0 0 0,-1 1-1,1-1 1,-1 0 0,1 0-1,-1 0 1,-2 0 0,4-1-36,0 0 0,-1 0 0,1 0 0,0 0 0,0 0 0,-1 0 0,1 0 0,0 0 0,0 0 0,-1 0 0,1 0 0,0 0 0,0 0 0,0 0 0,-1-1 0,1 1 0,0 0 0,0 0 0,0 0 0,-1 0 0,1-1 0,0 1 0,0 0 0,0 0 0,0 0 0,0-1 1,0 1-1,-1 0 0,1 0 0,0 0 0,0-1 0,0 1 0,0 0 0,0 0 0,0-1 0,0 1 0,0 0 0,0-1 0,-1-13 11,1 9-67,-3 12-74,1-6 113,0 0-1,0 0 0,0 0 1,0 0-1,0 0 0,0 0 0,0 0 1,-1-1-1,1 1 0,0-1 1,-4 1-1,-1 0 84,-12 6 99,2 0 0,-1 2 0,1 0 0,0 1-1,1 0 1,-21 18 0,26-18-33,0 0-1,0 1 1,1 0 0,0 1 0,0 0-1,2 0 1,0 1 0,-11 21 0,17-29-100,0 0 1,0 1 0,1-1 0,-1 1 0,1-1-1,0 1 1,0 0 0,1-1 0,0 1 0,0 0-1,0-1 1,1 1 0,1 5 0,-1-6-23,1-1 0,-1 0 0,1 0 0,0 0 0,0 0 0,1 0 0,-1-1 0,1 1 0,0-1 0,0 1 0,0-1 0,0 0-1,1 0 1,-1 0 0,1-1 0,-1 1 0,6 2 0,3 0-43,-1 0-1,1-1 0,0 0 0,0-1 0,1 0 1,-1-1-1,1 0 0,-1-1 0,1-1 0,-1 0 1,19-2-1,-13 0-212,1-1 0,-1-1 0,0 0 0,0-2 0,0 0 1,0-1-1,17-10 0,-25 11-5,1-1 1,-1-1 0,0 0-1,-1-1 1,0 0 0,0 0-1,-1-1 1,0 0-1,0 0 1,-1-1 0,5-11-1,4-9-388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54 410 16892,'5'-1'301,"0"0"0,0 0 0,-1 0 0,1 0 0,0-1 0,0 0 0,-1 0 0,1 0 0,-1-1 0,0 1 0,0-1 0,1 0 0,2-4 0,10-8 1005,22-25 0,-37 38-1143,23-26 490,-1-1 0,-2-2 0,-1 0 0,-1-1 0,16-36 0,-34 62-623,0 1-1,0 0 0,-1-1 0,1 1 1,-1-1-1,0 1 0,0-1 0,-1 0 1,0-7-1,0 11-32,0 0 1,-1 1-1,1-1 1,0 0-1,-1 0 0,1 1 1,-1-1-1,0 0 1,0 1-1,0-1 1,1 1-1,-2-1 1,1 1-1,0-1 0,0 1 1,0 0-1,0-1 1,-1 1-1,1 0 1,-1 0-1,1 0 0,-1 0 1,1 0-1,-1 1 1,0-1-1,1 0 1,-1 1-1,0-1 1,0 1-1,1-1 0,-1 1 1,-2 0-1,-2 0-15,0 0 0,0 0-1,-1 1 1,1 0 0,0 0-1,0 0 1,0 1 0,0 0-1,0 0 1,1 1 0,-1-1-1,1 1 1,-1 1 0,-6 4 0,-6 6-52,2 0 1,-28 28 0,30-26 40,0 1 0,1 0 0,1 1 0,1 0 0,-15 33 0,19-36 28,1 1 0,1 0-1,0 0 1,2 0 0,-1 0-1,2 1 1,-1 28 0,3-39-1,0 0 0,0 0 1,1-1-1,0 1 1,0 0-1,1-1 1,-1 1-1,1-1 1,0 0-1,1 0 0,-1 1 1,1-1-1,0-1 1,0 1-1,1 0 1,-1-1-1,1 0 1,0 0-1,0 0 0,7 5 1,-2-3-117,0-1 1,0-1 0,1 0-1,-1 0 1,1-1-1,0 0 1,0 0-1,0-1 1,0-1 0,17 1-1,-9-1 11,1-1-1,0 0 1,0-2-1,24-4 1,26-15-239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16051,'8'41'882,"3"-1"0,1 0 0,19 41 0,-25-68-664,1-1-1,1 1 1,0-1-1,0 0 1,13 13 0,-15-19-62,1 0 0,-1 0 1,1-1-1,0 0 1,0 0-1,1-1 1,-1 1-1,1-2 0,15 6 1,-18-7-96,-1-1 1,1 0-1,0 0 1,0-1-1,-1 1 1,1-1-1,0 0 1,0-1-1,-1 1 1,1-1-1,0 0 1,0 0-1,-1 0 1,6-2-1,-4 0 10,0-1 0,0 1 0,0-1 0,0 0 0,-1 0 0,1-1 0,-1 0 0,8-8 0,1-6 68,-1 0 0,-1 0 0,-1-1 0,15-36 0,18-53 65,-35 98-173,-3 15-7,1 16 1,2 15 18,-4-8 34,15 38 0,-18-59-57,0-1-1,1 1 1,0 0-1,0-1 1,0 0-1,0 1 1,1-1-1,0 0 1,0-1-1,1 1 1,-1-1 0,7 5-1,-9-8-6,1 1 0,0-1 0,0 0 0,0 0 0,0 0 0,0 0 0,1-1-1,-1 1 1,0-1 0,0 0 0,0 0 0,0 0 0,1 0 0,-1-1 0,0 1 0,0-1 0,0 1 0,0-1 0,0 0-1,0-1 1,0 1 0,3-2 0,5-3 12,0-1 0,0 0 1,0-1-1,10-9 0,14-18-48,-2-1 0,-1-1 0,45-72 0,-20 29-141,-55 77 155,19-20-83,-21 23 90,0-1-1,1 1 1,-1 0-1,1-1 1,-1 1-1,1 0 1,-1 0-1,1-1 1,-1 1-1,1 0 1,0 0-1,-1 0 1,1 0-1,-1-1 0,1 1 1,-1 0-1,1 0 1,0 0-1,-1 0 1,1 1-1,-1-1 1,1 0-1,0 0 1,-1 0-1,1 0 1,-1 0-1,1 1 1,-1-1-1,1 0 1,-1 1-1,1-1 1,-1 0-1,1 1 1,-1-1-1,0 0 1,1 1-1,-1-1 1,1 1-1,-1-1 1,0 1-1,1-1 1,-1 1-1,0-1 1,0 1-1,1-1 1,-1 1-1,0 0 0,7 22-23,-1-1 0,-1 1 0,0 0 0,-2 0 0,0 24-1,-1-17-349,-2-22 271,-3-14-2,-6-17-32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18172,'-5'-11'1320,"5"10"-1568,3 1 216,4 0 392,0-2-176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301 160 12323,'-3'-8'660,"0"1"1,-1 0-1,1-1 0,-1 1 1,-1 1-1,1-1 1,-1 1-1,0 0 1,-8-8-1,9 11-484,0 1 0,0-1 1,0 1-1,0-1 0,0 1 0,0 0 0,0 1 0,-1-1 1,1 1-1,-1 0 0,1 0 0,-1 0 0,1 0 0,-1 1 1,0 0-1,1 0 0,-9 1 0,6 1-40,0 0 0,0 0 0,0 1 0,0 0 0,0 0 0,1 0-1,-1 1 1,1 0 0,0 0 0,0 1 0,0-1 0,1 1 0,0 1 0,0-1 0,0 1 0,0 0 0,-4 8-1,2-3-99,0 1 0,0 0 0,2 1 0,-1-1 0,2 1 0,-1 0 0,2 0 0,-4 21 0,6-28-18,1 0-1,0 1 1,0-1 0,0 0-1,1 0 1,0 0 0,0 0 0,0 0-1,1 0 1,0 0 0,0 0-1,4 8 1,-4-12-9,0 1 1,0 0-1,0-1 0,0 1 0,0-1 0,0 0 1,1 0-1,-1 0 0,1 0 0,-1 0 0,1 0 1,0-1-1,0 0 0,0 1 0,0-1 0,0 0 1,0 0-1,0 0 0,0-1 0,0 1 0,1-1 1,-1 0-1,0 0 0,0 0 0,6-1 0,-1 0 0,0-1-1,0 0 1,0-1-1,0 0 1,-1 0-1,1 0 1,-1-1-1,0 0 1,0-1-1,0 1 1,-1-1-1,0-1 1,0 1-1,0-1 1,0 0-1,-1-1 1,9-12-1,2-8 32,-1 1 0,-1-2 0,14-38-1,20-91 302,-47 153-327,-1 53 198,0-26-226,0-1-1,2 1 1,1-1 0,10 42-1,-11-56-28,1 1-1,0-1 1,0 1-1,1-1 1,0 0-1,0 0 1,1-1-1,0 1 1,1-1-1,0 0 1,0-1-1,0 1 1,1-1-1,0 0 1,8 5-1,11 0-103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16564,'-3'20'720,"1"0"-1,1 0 1,0 0 0,2 1 0,6 39 0,0-19 477,25 74 0,-27-100-1059,0-1 0,1 0 0,1 0-1,0-1 1,1 1 0,0-2 0,18 22 0,-22-30-108,0 0 1,0 0-1,0-1 1,0 0-1,0 0 0,1 0 1,0 0-1,-1-1 1,1 1-1,0-1 0,0-1 1,1 1-1,-1-1 1,0 1-1,0-2 1,1 1-1,-1 0 0,0-1 1,1 0-1,-1 0 1,1-1-1,-1 0 0,0 0 1,0 0-1,8-3 1,7-4-92,-1-1-1,0-1 1,0-1 0,-1 0 0,29-25 0,38-23-191,-83 58 236,0 0 1,0-1-1,0 1 1,1 0-1,-1 0 1,0 0-1,0 1 1,1-1-1,-1 0 1,1 1-1,-1 0 0,1-1 1,-1 1-1,1 0 1,-1 0-1,1 1 1,-1-1-1,0 0 1,5 2-1,-5-1 18,0 1 0,0-1 0,-1 1-1,1-1 1,-1 1 0,1-1 0,-1 1 0,1 0-1,-1 0 1,0-1 0,0 1 0,0 0 0,0 0-1,0 0 1,-1 0 0,1 1 0,0-1 0,-1 0-1,0 0 1,1 0 0,-1 0 0,0 5 0,0 5 95,-1-1 0,0 1 0,-1 0 0,0-1 0,0 1 0,-1-1 0,-1 0 0,0 0 0,0 0 0,-10 15 0,12-21-54,-1 1 1,-1-1 0,1 0 0,-1 0 0,0 0 0,0 0-1,-1 0 1,1-1 0,-1 0 0,0 0 0,0 0-1,0-1 1,-1 0 0,1 0 0,-1 0 0,0-1 0,1 1-1,-1-1 1,0-1 0,-1 1 0,-5 0 0,8-2-110,0 0 1,0-1 0,1 1 0,-1-1-1,0 0 1,0 0 0,1 0 0,-1-1 0,1 1-1,-1-1 1,1 0 0,0 0 0,-1 0-1,1 0 1,0 0 0,0-1 0,1 1 0,-1-1-1,0 0 1,-2-4 0,0 0-65,1 1 0,0-1 0,0 0 0,0 0-1,1 0 1,0-1 0,1 1 0,-4-16 0,3-14-414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220 100 17980,'0'-2'125,"0"-1"0,-1 1 1,1-1-1,-1 1 0,1-1 1,-1 1-1,0-1 0,0 1 0,0 0 1,0-1-1,0 1 0,-1 0 1,1 0-1,-1 0 0,1 0 0,-1 0 1,0 0-1,0 1 0,0-1 1,0 0-1,0 1 0,0 0 0,0-1 1,0 1-1,-1 0 0,1 0 1,0 0-1,-1 0 0,1 1 1,-1-1-1,1 1 0,-1-1 0,-3 1 1,-1-1-26,0 1 0,1 0 1,-1 0-1,0 0 0,0 1 1,1 0-1,-1 0 0,1 1 1,-1 0-1,1 0 0,-13 6 1,14-4-66,-1 0 0,1 1 0,-1 0 0,1 0 1,1 0-1,-1 1 0,1 0 0,0 0 0,0 0 0,1 0 1,0 0-1,0 1 0,0-1 0,-3 13 0,5-15-9,0 1-1,0 0 1,1 0-1,-1 0 0,1-1 1,0 1-1,1 0 1,-1 0-1,1 0 1,1 6-1,-1-9-1,0 1-1,0 0 1,0 0 0,1 0 0,-1-1-1,1 1 1,0-1 0,0 1 0,0-1 0,0 0-1,0 0 1,0 1 0,1-2 0,-1 1-1,1 0 1,-1 0 0,4 1 0,0-1 0,-1 0 0,0-1 1,1 1-1,-1-1 0,1-1 1,-1 1-1,1-1 0,0 0 1,-1 0-1,1 0 0,-1-1 1,1 0-1,-1 0 0,1 0 1,-1-1-1,1 0 0,-1 0 1,0 0-1,0-1 0,7-4 1,4-3 14,-1 0 1,0-1-1,-1-1 0,25-25 1,-29 26-27,0-1 0,-1 0 1,-1-1-1,1 0 0,-2 0 1,0 0-1,-1-1 0,8-23 1,-14 36-17,1-1 1,-1 1 0,0 0-1,1 0 1,-1 0 0,0 0 0,0-1-1,0 1 1,0 0 0,0 0-1,0 0 1,0-1 0,0 1-1,0 0 1,-1 0 0,1 0-1,0 0 1,-1-1 0,0-1-1,-6 5-42,-2 10 10,7-7-38,0-1 0,0 0 0,1 1 0,-1-1 0,1 1 0,0 0 0,0-1 0,1 1 0,-1 0 0,1 0 0,0-1 0,1 1 0,-1 0 0,1 0 0,0-1 0,0 1 0,0-1 1,0 1-1,1-1 0,0 1 0,0-1 0,0 0 0,1 0 0,-1 0 0,1 0 0,0 0 0,0-1 0,1 1 0,-1-1 0,0 0 0,1 0 0,0 0 0,0 0 0,0-1 0,0 1 0,0-1 0,1 0 0,-1 0 0,1-1 0,-1 1 0,1-1 0,7 1 0,-3-2-148,1 1 0,-1-1 1,0-1-1,0 0 0,0 0 0,0-1 0,0 0 0,-1 0 1,1-1-1,0 0 0,14-9 0,16-14-727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16652,'-2'5'356,"0"1"0,0 0 0,-1-1 0,0 0 0,0 1 0,0-1 0,0 0 0,-9 8 0,7-7-147,0 0-1,1 1 0,-1 0 0,1 0 0,-5 12 0,8-17-230,1 0 0,-1 0 0,1 0 0,0 0 0,-1 0 0,1 0 0,0 0 0,0 0 0,1 0 0,-1 0 0,0 0 0,1 0-1,-1 0 1,1 0 0,-1 0 0,1 0 0,0 0 0,0 0 0,0-1 0,0 1 0,0 0 0,0-1 0,1 1 0,-1 0 0,1-1 0,1 2 0,6 4-230,-1-1 0,1 0-1,1 0 1,-1-1 0,17 7 0,-15-8 135,0 1 0,0 1 0,-1 0 0,11 8 0,-19-13 139,-1 0 1,0 0-1,0 0 1,0 0-1,0 0 1,0 0-1,0 0 1,0 0-1,0 1 1,0-1-1,-1 0 1,1 1-1,-1-1 1,1 0-1,-1 1 1,1-1-1,-1 1 1,0-1-1,1 1 1,-1-1-1,0 0 1,0 1-1,0-1 1,0 2-1,-1 0 52,0-1 0,0 1 1,0-1-1,0 0 0,-1 0 0,1 1 0,0-1 0,-1 0 0,0 0 0,1-1 1,-1 1-1,-4 3 0,-2 1 222,0 0 0,-1-1 0,0 0 0,0 0 0,-18 6 0,18-8-240,0-1 0,1 0 0,-1-1 0,0 0 0,0 0-1,0-1 1,0 0 0,0-1 0,0 1 0,0-2 0,0 1 0,-12-5 0,-3-4-36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93 473 15835,'-12'-26'1699,"11"25"-1665,1 0-1,-1 1 1,1-1-1,-1 1 1,1-1 0,-1 0-1,1 1 1,-1-1-1,1 1 1,-1 0 0,0-1-1,1 1 1,-1 0-1,0-1 1,1 1-1,-1 0 1,0-1 0,0 1-1,1 0 1,-1 0-1,0 0 1,0 0 0,1 0-1,-1 0 1,0 0-1,0 0 1,1 0 0,-1 0-1,0 0 1,0 1-1,1-1 1,-1 0 0,0 1-1,1-1 1,-1 0-1,0 1 1,1-1-1,-2 1 1,-2 3 161,1-1 0,-1 1-1,1 0 1,0 0 0,0 0 0,0 0-1,0 1 1,1-1 0,-1 1 0,1-1-1,1 1 1,-3 5 0,0 5 178,1-1 0,0 1 0,-1 15 0,3-20-221,0 0 0,1 0 0,0 0 1,1 0-1,0 0 0,1 0 1,3 10-1,-5-18-127,1 1 1,0-1-1,-1 0 0,1 0 1,0 0-1,0 0 0,1 0 1,-1 0-1,0 0 1,1-1-1,-1 1 0,1 0 1,-1-1-1,1 1 0,0-1 1,0 1-1,0-1 0,-1 0 1,1 0-1,1 0 0,-1 0 1,0 0-1,0 0 0,0-1 1,0 1-1,0-1 0,1 1 1,-1-1-1,0 0 1,1 0-1,-1 0 0,0 0 1,0 0-1,1-1 0,-1 1 1,0-1-1,3 0 0,0-1 2,1-1 0,0 1-1,-1-1 1,0 0 0,1 0 0,-1 0-1,0-1 1,-1 0 0,1 0-1,-1 0 1,0-1 0,0 1-1,4-7 1,5-8 42,-1 0 0,13-27-1,3-15-15,-3-1 0,-3-1 0,-2-2 0,-3 0 0,13-98 0,-29 154-50,0 1 0,0-1-1,-1 1 1,0-1 0,0 0 0,-1 1 0,-2-11 0,3 18-3,0 1 0,0 0 0,0-1 0,-1 1 0,1 0 0,0 0 0,0-1 0,0 1 0,0 0 1,-1-1-1,1 1 0,0 0 0,0 0 0,0-1 0,-1 1 0,1 0 0,0 0 0,-1-1 0,1 1 1,0 0-1,0 0 0,-1 0 0,1 0 0,0 0 0,-1 0 0,1-1 0,0 1 0,-1 0 0,1 0 1,0 0-1,-1 0 0,1 0 0,0 0 0,-1 0 0,1 0 0,0 0 0,-1 0 0,1 1 1,0-1-1,-1 0 0,0 0 0,-10 11 2,6-1 1,1 0 1,0 0-1,1 0 0,0 0 0,0 1 0,1-1 0,-1 15 1,0 79 9,6-54-331,3-1 1,2 1 0,2-1-1,29 85 1,-22-81 14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13 377 14971,'-3'-10'431,"0"-1"1,1 0-1,0 1 0,1-1 1,0 0-1,0 0 0,1 0 0,1 0 1,0 0-1,3-14 0,-3 20-256,1 0 0,-1-1 0,1 1 0,0 1 0,0-1 0,0 0 0,1 0 0,0 1 0,0-1 0,0 1 0,0 0 0,1 0 0,-1 0 0,1 1 0,0-1 0,0 1 0,1 0 0,-1 0 0,1 0 0,-1 0 0,1 1 0,0 0-1,6-2 1,-8 3-141,1 1-1,-1-1 0,0 1 1,0 0-1,0 0 1,0 0-1,0 0 0,1 0 1,-1 1-1,0-1 0,0 1 1,0 0-1,0 0 0,0 0 1,0 0-1,0 1 0,-1-1 1,1 1-1,0 0 0,-1 0 1,1 0-1,-1 0 1,0 0-1,0 0 0,0 0 1,0 1-1,3 4 0,1 2-23,0 1 0,-1 0-1,0 0 1,-1 0 0,0 0-1,4 18 1,-1 12 5,5 69 1,1 16 14,-12-120-24,0-1 0,0 1 0,0-1 0,1 1 0,0-1 0,-1 0-1,1 0 1,1 0 0,-1 0 0,1 0 0,4 6 0,-5-9 0,0 1 1,0-1-1,0 0 1,0 1-1,0-1 1,0 0-1,0 0 1,0-1-1,1 1 0,-1 0 1,0-1-1,1 1 1,-1-1-1,0 0 1,0 0-1,1 0 1,-1 0-1,0 0 1,1 0-1,-1-1 1,0 1-1,1-1 0,-1 0 1,4-1-1,3-2 19,1-1 0,-1 0-1,0 0 1,0-1 0,-1 0-1,0-1 1,0 1-1,0-2 1,7-8 0,4-7 44,-1-1 1,16-25-1,-18 22-5,-1-1 0,18-46 0,-27 59-50,-1-1 1,-1 0-1,0 0 0,-1-1 0,-1 1 0,1-27 0,-3 41-16,0 1 0,0-1 1,-1 0-1,1 1 0,0-1 0,0 1 0,-1-1 1,1 0-1,-1 1 0,0-1 0,0-1 0,-3 5-28,2 11-2,3-1 22,0-1 1,0 0-1,1 0 1,1 0-1,0-1 1,0 1-1,1 0 1,0-1-1,11 19 1,-7-15 23,0-1 1,1 0-1,1-1 1,0 1-1,1-2 1,18 17 0,-23-24 21,-1 0 1,0 0-1,1-1 1,0 1-1,0-1 1,0-1-1,0 1 1,0-1-1,0 0 1,1 0-1,-1-1 1,1 0-1,-1 0 1,1-1 0,-1 0-1,13-1 1,-14 0 8,0 0 1,1 0-1,-1-1 1,0 0-1,0 0 1,0 0-1,0-1 1,-1 0-1,1 0 1,-1 0-1,1 0 0,-1-1 1,0 1-1,0-1 1,-1 0-1,1 0 1,-1-1-1,0 1 1,0-1-1,3-7 1,0 0 17,-2 0 0,1-1 1,-1 0-1,-1 0 0,-1 0 0,0 0 0,0 0 1,-1 0-1,-1-1 0,0 1 0,-1 0 0,-2-14 1,1 15-189,0 1 0,-1 0 1,0-1-1,-1 1 1,0 0-1,-1 1 0,0-1 1,0 1-1,-1 0 0,-1 1 1,0-1-1,0 1 1,-17-16-1,20 21-375,-1 1 1,1 0-1,-1 0 1,-9-4-1,22 9-3118,26 8 2203,-1-5 387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187 219 16091,'2'-2'139,"-1"0"-1,0 0 1,0 0-1,0 0 1,0 0-1,0 0 0,0 0 1,0 0-1,-1 0 1,1 0-1,-1 0 1,0 0-1,1 0 0,-1-1 1,0 1-1,0 0 1,-1-4-1,0 4-63,1 1-1,-1 0 1,0 0-1,0-1 0,0 1 1,0 0-1,0 0 1,0 0-1,0 0 1,0 0-1,-1 0 1,1 0-1,0 0 1,-1 1-1,1-1 1,0 0-1,-1 1 1,1-1-1,-1 1 0,1-1 1,-1 1-1,1 0 1,-1 0-1,1 0 1,-1 0-1,-2 0 1,-2 0 64,1 1 0,-1-1 0,0 1 0,1 1 0,-1-1 0,1 1 0,-1 0 0,1 0 0,0 0 0,0 1 0,0 0 0,0 0 0,0 0 0,1 1 0,-1-1 0,1 1 0,0 0 0,0 0 0,0 1 0,1-1 0,-5 8 0,1-2-20,1 1 0,0 0-1,0 0 1,1 0 0,1 1 0,0 0 0,0 0-1,-3 24 1,6-27-47,1 0 0,0 0-1,0-1 1,1 1-1,0 0 1,0 0 0,1 0-1,1 0 1,-1-1 0,1 1-1,1-1 1,-1 0-1,2 0 1,5 9 0,-7-13-44,0 0 0,0 0 0,1 0 0,-1 0 0,1-1 0,0 1 0,0-1 0,1 0 0,-1 0 0,1-1 0,-1 1 1,1-1-1,0 0 0,0 0 0,0-1 0,0 1 0,0-1 0,0 0 0,0 0 0,0-1 0,1 0 0,-1 0 0,0 0 0,0 0 1,8-2-1,-3-1-11,0 0 1,-1 0 0,1-1 0,-1 0 0,0-1-1,0 0 1,-1 0 0,1-1 0,-1 0-1,0-1 1,-1 1 0,0-2 0,0 1 0,0-1-1,-1 0 1,0 0 0,10-18 0,-10 14-18,0 1 1,-1-1 0,0 0-1,-1 0 1,-1-1 0,0 1-1,0-1 1,-1 0 0,-1 0-1,0 0 1,0 0 0,-2 0-1,-2-21 1,2 31-11,0-1-1,0 1 1,0 0 0,0 0-1,0 0 1,-1 0 0,0 0-1,1 0 1,-1 0 0,0 1-1,0-1 1,-1 1 0,1-1-1,0 1 1,-5-3 0,6 4 2,0 1 1,0-1-1,0 1 0,0-1 1,-1 1-1,1-1 1,0 1-1,0 0 0,0-1 1,-1 1-1,1 0 1,0 0-1,0 0 0,-1 0 1,1 0-1,0 0 1,-2 1-1,1 0 0,0 0 0,0 0 0,1 0 0,-1 0 1,1 0-1,-1 0 0,1 0 0,-1 0 0,1 1 0,-1-1 0,1 1 0,0-1 1,0 1-1,0-1 0,-1 3 0,0 0 3,0 0-1,0 1 1,0-1 0,1 1-1,0-1 1,0 1 0,0 0 0,0-1-1,1 1 1,0 0 0,0-1-1,0 1 1,1 0 0,-1 0-1,1-1 1,0 1 0,0 0 0,1-1-1,-1 0 1,1 1 0,0-1-1,0 0 1,5 7 0,-3-5 7,0-1 1,0 0-1,0 0 1,0 0-1,1 0 1,0-1-1,0 0 0,0 0 1,1 0-1,-1-1 1,1 1-1,0-1 1,-1-1-1,2 1 1,-1-1-1,11 3 1,-9-4-17,1 0 0,-1-1 0,1 0 1,-1 0-1,1-1 0,-1 0 0,1 0 1,-1-1-1,0 0 0,1-1 0,-1 0 1,11-5-1,-9 2-36,1 0-1,-1-1 1,-1 0 0,1-1-1,-1 0 1,0 0 0,-1-1 0,9-11-1,-6 5-68,-1 0-1,-1 0 0,0 0 1,-2-1-1,1-1 0,-2 1 1,0-1-1,-1 0 0,-1-1 1,0 1-1,2-36 1,-9 22-90,3 31 205,0-1 1,0 1 0,0-1 0,0 0 0,0 1 0,0-1 0,-1 1 0,1-1 0,0 1 0,0-1-1,0 0 1,-1 1 0,1-1 0,0 1 0,-1-1 0,1 1 0,-1 0 0,1-1 0,0 1 0,-1-1-1,1 1 1,-1 0 0,1-1 0,-1 1 0,1 0 0,-1-1 0,1 1 0,-1 0 0,0 0 0,1 0-1,-1 0 1,1-1 0,-1 1 0,1 0 0,-1 0 0,0 0 0,1 0 0,-1 0 0,1 0 0,-1 1-1,0-1 1,1 0 0,-1 0 0,1 0 0,-1 0 0,1 1 0,-1-1 0,1 0 0,-2 1-1,0 1 19,-1 1 0,0-1 0,1 1 0,0 0 0,0 0 0,0 0 1,0 0-1,0 0 0,0 0 0,1 1 0,-1-1 0,1 0 0,0 1 0,0-1 0,1 1 0,-1-1 0,1 1 0,-1 0 0,1 3 0,0 4 55,0 0 0,0-1 1,1 1-1,0 0 1,4 14-1,-5-23-57,1 1 0,0 0 0,-1-1 0,1 1 0,0-1-1,0 1 1,1-1 0,-1 0 0,0 1 0,1-1 0,0 0-1,-1 0 1,1 0 0,0 0 0,0 0 0,0 0 0,0-1 0,0 1-1,1-1 1,-1 1 0,0-1 0,1 0 0,-1 0 0,1 0 0,-1 0-1,1 0 1,0-1 0,-1 1 0,1-1 0,0 0 0,-1 0-1,1 0 1,0 0 0,-1 0 0,1 0 0,0-1 0,-1 1 0,4-2-1,4-1-16,-1 0-1,1-1 0,-1 0 0,0-1 0,-1 0 0,1 0 0,-1-1 0,0 0 0,8-8 0,2-5-191,-1-1 0,29-44 0,-39 58-24,-3 12 119,-2 19 71,-1-20 24,2 27 188,1-1 1,2 0-1,1 0 1,20 55-1,63 116 334,7 22-380,-90-205-28,0 1 0,-2 0 0,0 0-1,-1 0 1,-1 0 0,0 40 0,-3-59-70,0 1 0,0 0 0,0 0-1,0-1 1,0 1 0,0 0 0,-1-1 0,1 1 0,-1 0-1,1-1 1,-1 1 0,1 0 0,-1-1 0,0 1 0,0-1-1,0 0 1,0 1 0,0-1 0,0 0 0,-1 1 0,1-1-1,0 0 1,-1 0 0,1 0 0,0 0 0,-1 0 0,1 0-1,-1-1 1,0 1 0,1 0 0,-1-1 0,0 1 0,-2 0 0,0-2 34,0 1 1,0 0-1,0-1 1,1 0-1,-1 0 1,0 0-1,0 0 1,1 0-1,-1-1 1,0 0-1,1 0 1,0 0-1,-7-5 1,-6-6 34,0-2 0,1 0 0,1-1 0,0 0 0,1-1 0,-16-27 0,9 9-121,2-1 0,-21-57 0,32 74-36,0-1 0,2 0 0,0 0 0,2 0 0,0-1 0,0-23 0,3 35-41,1 0 1,0 0-1,0 1 0,0-1 0,1 0 0,1 1 0,0-1 0,0 1 1,0-1-1,1 1 0,0 1 0,1-1 0,-1 0 0,2 1 1,-1 0-1,10-9 0,1 2-280,1 0 0,0 1 0,21-11 0,-14 9 90,26-22 0,10-21-322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20020,'16'52'1473,"3"0"-1,27 53 0,65 93-119,-85-160-1145,1 0 0,61 65 0,-84-98-192,1-1 0,0 1 1,0-1-1,10 5 1,-14-8-12,0 0 0,1 0 1,-1-1-1,1 1 1,-1 0-1,1-1 1,0 0-1,-1 1 0,1-1 1,-1 0-1,1 0 1,0 0-1,-1 0 0,1 0 1,-1 0-1,1 0 1,0-1-1,-1 1 1,1 0-1,-1-1 0,1 0 1,-1 1-1,1-1 1,1-1-1,1-1 9,0-1 0,0 1 0,-1-1 0,1 0 1,-1 0-1,0 0 0,0 0 0,-1 0 0,5-9 0,15-47 78,-20 53-81,11-40-167,-2 0 0,-3 0 1,-1-1-1,-2 0 0,-4-85 0,-1 120-78,-1 0-1,0 0 0,-1 1 0,-1-1 1,0 1-1,-1 0 0,-8-20 1,10 28 105,0-1 0,0 1 0,-1 0 0,0 0 1,0 1-1,0-1 0,0 0 0,-1 1 0,1 0 0,-1 0 1,0 0-1,0 0 0,0 1 0,0-1 0,0 1 1,-1 0-1,1 0 0,-1 1 0,1-1 0,-1 1 1,0 0-1,1 0 0,-7 0 0,-37 2-559,-13 10-71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16 301 17188,'-15'-3'1840,"15"-14"-1048,7-1-256,18-4 833,9-1-97,22-1-248,10-4-64,21 2-344,8 0-95,8 2-257,2 1-248,-2 1-881,-13 4 857,-27 4-200,-14 2-120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393 544 16307,'2'-1'272,"1"1"-1,-1 0 1,0-1-1,1 1 1,-1-1-1,1 0 0,-1 0 1,0 0-1,0 0 1,0 0-1,1 0 0,-1-1 1,0 1-1,-1-1 1,1 1-1,0-1 1,0 0-1,-1 0 0,1 0 1,-1 0-1,2-2 1,-2 1-177,0 1-1,-1 0 1,1-1 0,-1 1 0,1-1 0,-1 1 0,0-1 0,0 1 0,0 0 0,0-1 0,-1 1 0,1-1-1,-1 1 1,1-1 0,-1 1 0,0 0 0,0-1 0,0 1 0,0 0 0,0 0 0,-3-4 0,1 2 40,-1 0 1,1 1-1,-1-1 1,1 1-1,-1-1 1,0 1 0,0 0-1,-1 1 1,1-1-1,-1 1 1,1 0 0,-1 0-1,0 0 1,0 1-1,-8-3 1,-3 2-14,-1-1 0,1 2 0,-27 0 0,29 2-116,0 0 0,0 1 0,0 1-1,0 0 1,0 0 0,1 2 0,0-1-1,0 2 1,0 0 0,-15 9 0,21-10-16,-1 0 1,1 0-1,0 1 1,0 0-1,1 1 1,0-1-1,0 1 1,0 1 0,1-1-1,0 1 1,1 0-1,-1 0 1,1 0-1,1 0 1,0 1 0,-4 16-1,6-20 7,0 0 0,0 0 1,1 1-1,0-1 0,0 0 0,0 0 0,1 0 0,0 0 1,0 1-1,0-1 0,0 0 0,1-1 0,0 1 0,4 8 1,-4-10 3,1 0 0,-1 1 0,1-1 0,-1 0 0,1 0 0,0 0 0,0-1 0,1 1 1,-1-1-1,1 0 0,-1 0 0,1 0 0,-1 0 0,1 0 0,0-1 0,0 0 1,0 0-1,8 1 0,-1-1 11,0-1 0,0-1 1,0 1-1,0-2 0,-1 0 0,1 0 1,0-1-1,-1 0 0,0-1 0,0 0 1,0-1-1,0 0 0,18-12 0,-3-1 43,0-1 0,-1 0 0,35-39-1,-44 42-116,-1-1-1,-1 0 0,-1-1 0,0 0 0,-1-1 1,-1 0-1,-1-1 0,-1 0 0,0 0 0,-2-1 1,0 0-1,-2 0 0,0 0 0,-1-1 0,-1 1 1,-1-1-1,-1 0 0,-1 1 0,-1-1 0,-1 1 1,-11-41-1,-14-15-239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288 305 14931,'0'43'647,"2"1"-1,2-1 1,2-1-1,2 1 1,2-1-1,1 0 1,2-1-1,3 0 1,0-1-1,3-1 1,1-1-1,26 36 1,-40-64-535,1-1 0,1 0 1,-1-1-1,1 0 0,0 0 0,1 0 1,16 10-1,-22-17-79,-1 1 1,1 0-1,0-1 0,0 0 1,0 0-1,1 1 0,-1-2 1,0 1-1,0 0 0,1-1 0,-1 1 1,0-1-1,1 0 0,-1 0 1,0-1-1,0 1 0,1-1 1,-1 1-1,0-1 0,0 0 1,1 0-1,-1 0 0,0-1 1,0 1-1,-1-1 0,1 0 0,0 0 1,0 0-1,-1 0 0,4-3 1,3-5 35,0-1-1,-1 1 1,0-1 0,-1 0 0,-1-1 0,0 0 0,0 0 0,-1 0 0,0-1 0,-1 1-1,2-14 1,0-7-32,-1 0 0,-1 0 1,-2-41-1,-2 40-143,-2 0 0,-1 0 0,-13-56 1,13 77-62,-1 0 0,0-1 0,-1 1 0,-1 1 0,0-1 0,0 1 0,-2 0 0,1 1 0,-1-1 1,-1 1-1,-17-17 0,19 23 86,1-1 1,-1 1 0,0 1 0,-13-7-1,-44-11-440</inkml:trace>
  <inkml:trace contextRef="#ctx0" brushRef="#br0" timeOffset="1">0 193 12203,'15'3'2160,"16"2"-1032,21-5-384,11-3 2089,16-3-1745,7-3-7,9-7-169,3 3-240,-3-9-664,-8 2-248,-20-6 1480,-11 0-1192,-35-4 24,-12 0-8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278 281 16083,'-2'-13'679,"0"0"0,-1 1 0,0-1 0,-1 1 0,-1 0 0,1 0 0,-2 1-1,-8-15 1,9 19-386,1 0-1,-1 1 0,1-1 0,-2 1 1,1 1-1,-1-1 0,0 1 1,0 0-1,0 0 0,-1 1 1,0-1-1,0 2 0,0-1 0,-10-3 1,13 6-252,1 0 0,-1 0 0,1 0 0,-1 1 0,1-1 0,-1 1 0,0 0 0,1 0 0,-1 1 0,1-1-1,-1 1 1,0-1 0,1 1 0,0 0 0,-1 1 0,1-1 0,-7 4 0,6-2-30,0 0-1,0 1 0,0-1 0,0 1 0,1 0 0,-1 0 0,1 0 1,0 0-1,0 1 0,1-1 0,-3 7 0,0 0-27,1 1-1,0-1 1,1 1 0,1 0-1,0 0 1,0 0-1,1 0 1,1 0 0,0 1-1,1 12 1,1-16 13,0 1 0,0 0-1,1-1 1,0 0 0,1 0 0,0 1 0,0-2 0,1 1-1,0-1 1,1 1 0,9 10 0,-11-15 4,0 1-1,1-1 1,0 0 0,0 0 0,0 0 0,0-1 0,1 0-1,0 0 1,-1 0 0,1-1 0,0 0 0,0 0 0,0 0-1,1-1 1,-1 0 0,0 0 0,1 0 0,11-1-1,-5-2 7,-1 0-1,1 0 0,-1-2 0,0 1 0,0-2 0,0 1 1,0-2-1,-1 1 0,0-2 0,0 1 0,18-16 0,-12 8-88,-1-1 0,0 0-1,-1-2 1,-1 0 0,-1 0-1,13-21 1,-20 28 11,-1 0-1,0 0 0,0-1 1,-1 0-1,-1 0 1,1 0-1,-2 0 1,0 0-1,0-1 1,-1 1-1,0-1 1,-1 0-1,0 1 1,-1-1-1,-3-15 1,1 17-7,-1-1 1,0 1 0,-6-12-1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1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4077 401 13595,'-5'-19'91,"0"1"-1,-1 0 1,-1 0 0,0 0-1,-2 1 1,0 0 0,0 0-1,-2 1 1,0 1 0,-1 0-1,-16-16 1,10 14-85,-1 1 0,0 0 0,-1 2 0,-1 0 0,0 2 1,-1 0-1,0 1 0,-31-10 0,17 9 0,0 2 0,-1 2-1,0 1 1,0 1 0,-61 0 0,48 7-5,1 2 1,-1 2 0,-87 21-1,3 11 0,-136 58 0,-118 79 60,-148 135 283,404-227-205,-73 46 305,-231 191 0,109-31 198,27 35 127,236-240-465,3 2 1,-59 109 0,84-125-37,3 1 1,3 2 0,-34 121-1,52-143-143,2 1-1,2 0 1,3 0-1,1 1 1,3 0-1,3-1 1,1 1-1,3-1 0,12 52 1,-9-64-82,3 0 1,1-1-1,1 0 1,3-1-1,0-1 1,3-1-1,1 0 1,1-1-1,2-2 1,1 0-1,2-2 0,32 29 1,-20-26-26,1-3 0,2-1 0,1-2 0,0-2 0,2-2 0,1-1 1,1-3-1,1-2 0,0-2 0,63 11 0,-22-11-24,1-4 0,0-4 0,0-4 0,173-17 0,-167 2 48,0-5 0,-1-3 0,-2-5-1,0-3 1,-2-5 0,-1-4 0,-2-3 0,-1-5-1,-3-3 1,-2-3 0,109-91 0,-87 50 501,147-167 1,55-135 603,-213 257-577,127-251 1,-164 268-504,-5-3-1,55-204 1,-87 253-205,-4 0 0,-3-1-1,-3 0 1,-2-147 0,-10 181-101,-2 0 1,-1 1-1,-2 0 0,-18-53 1,16 65-113,-1 1 0,-2 0 0,0 1 0,-2 0 0,-1 1 0,-32-39 0,40 54 259,0 1 0,0 1 0,0-1 0,-1 2 0,0-1 0,-1 1 0,0 1 0,0-1 0,0 2 0,-1-1 0,0 1 0,-17-5 0,-49-3-627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16415 986 11354,'-35'-2'362,"1"-1"-1,-1-1 1,1-2-1,0-2 0,0-1 1,-48-19-1,-77-35-340,-2 7 0,-236-49 0,22 27 39,-3 16 0,-510-18 0,-248 64 270,114 4 31,-1134-127-507,313-53-900,1104 111 543,-1 39 403,346 44 136,-1 17 0,2 17 0,2 17 0,-502 135 0,216 34-22,22 56 2,303-108-30,-428 281-1,652-365 16,3 5 0,4 5 0,4 5 0,-174 198 0,243-240-5,3 3 0,2 1 0,4 2 0,2 2 0,3 1 0,4 2 0,2 1 0,3 1-1,4 2 1,-21 130 0,28-108 9,5 1-1,4 0 1,5 0-1,22 186 0,-9-202 0,4-2-1,3 0 1,4 0-1,3-3 1,3 0-1,51 91 1,-36-89-14,4-1-1,3-3 1,4-2 0,2-2 0,4-3 0,2-3 0,79 60-1,-17-28-47,5-7-1,250 130 0,-371-214 57,749 345-74,-427-230 92,404 90 1,-116-73 77,887 79 0,-624-160 167,1599-104 0,-1076-76-105,257-19-70,68 53-54,-171 13-10,-5-76-78,-253-71-74,-8-60 328,-613 105 35,-464 108-162,224-105-1,-43-21-123,-312 149-64,-3-4 0,116-95 0,-167 120 46,-2-1 0,-1-1-1,-1-1 1,-2-2 0,39-60 0,-54 74 44,-1-1 1,-1 0-1,-1-1 1,-1 0 0,0 0-1,-2-1 1,0 0-1,-1 0 1,-1 0 0,-1 0-1,-1 0 1,-4-43-1,-2 36 19,0 0 0,-2 0-1,-1 0 1,-2 1-1,0 0 1,-2 1 0,-1 1-1,-1-1 1,-30-41-1,1 13 74,-2 1-1,-99-88 1,7 28 170,-184-114 1,204 147-152,-368-241 6,-17 28-258,252 169 159,-384-131 0,-284-33 302,482 157-220,-1475-348-473,1516 399-73,196 34 177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17532,'1'-1'105,"-1"1"0,1-1 0,-1 0 0,1 0 0,-1 1 0,1-1 0,-1 0 1,1 1-1,0-1 0,-1 1 0,1-1 0,0 1 0,0-1 0,-1 1 0,1-1 0,0 1 0,0 0 1,0-1-1,-1 1 0,1 0 0,2-1 0,3-2 173,38-21 769,81-40 77,-103 54-1084,0 1 1,1 1-1,37-8 0,-58 15-35,-1 1-1,1-1 1,-1 1 0,1 0-1,-1-1 1,1 1 0,-1 0-1,1 0 1,-1 0 0,1 0-1,-1 1 1,1-1-1,-1 0 1,1 1 0,-1-1-1,1 1 1,-1-1 0,1 1-1,-1 0 1,0-1 0,1 1-1,-1 0 1,0 0-1,0 0 1,0 0 0,0 0-1,0 0 1,0 0 0,0 1-1,0-1 1,0 0 0,0 0-1,0 1 1,-1-1-1,1 1 1,-1-1 0,1 1-1,-1-1 1,1 3 0,0 6 51,0 0 0,-1 0 1,-1 0-1,1 0 1,-4 12-1,1 9 96,3-28-127,0 0 0,0 0 0,0 1 0,0-1 0,1 0 0,-1 0 0,1 1 0,0-1-1,0 0 1,0 0 0,0 0 0,1 0 0,-1 0 0,1 0 0,0-1 0,2 5 0,-1-5 6,0 0 1,0 0 0,0 0 0,0 0-1,0 0 1,0-1 0,0 1-1,0-1 1,1 0 0,-1 0 0,0 0-1,1-1 1,-1 1 0,1-1-1,5 0 1,7 0 42,-1-1-1,0 0 1,0-1 0,0-1-1,0 0 1,0-1-1,-1-1 1,1 0 0,-1-1-1,-1-1 1,1 0-1,-1-1 1,0 0 0,-1-1-1,12-10 1,-7-1-64,-16 19-73,0 0 0,0 0 0,0 0 0,-1-1 0,1 1 0,-1 0 1,1 0-1,-1 0 0,1-1 0,-1 1 0,0 0 0,1-1 0,-1 1 0,0 0 1,0-1-1,0-1 0,0 3 38,0-1 0,0 1 0,0 0 0,-1 0 1,1-1-1,0 1 0,0 0 0,0 0 0,0 0 0,-1-1 1,1 1-1,0 0 0,0 0 0,0 0 0,-1-1 0,1 1 1,0 0-1,0 0 0,-1 0 0,1 0 0,0 0 0,0 0 0,-1 0 1,1 0-1,0 0 0,0-1 0,-1 1 0,1 0 0,0 0 1,-1 0-1,1 0 0,0 1 0,0-1 0,-1 0 0,1 0 0,0 0 1,0 0-1,-1 0 0,1 0 0,0 0 0,0 0 0,-1 1 1,1-1-1,0 0 0,0 0 0,-1 0 0,1 0 0,0 1 1,0-1-1,0 0 0,0 0 0,-1 1 0,1-1 0,0 0 0,0 0 1,0 1-1,0-1 0,0 0 0,0 0 0,0 1 0,0-1 1,0 0-1,0 0 0,-1 1 0,1-1 0,1 0 0,-1 1 1,0-1-1,0 1 0,2 10-547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17500,'2'-15'1333,"-1"8"-896,0 0 1,0-1-1,1 1 1,0 0-1,0 0 1,1 0-1,4-9 1,-7 17-331,1 0 0,0 0 1,-1 0-1,1 0 1,-1 0-1,1-1 0,-1 1 1,0 0-1,1 0 0,-1 0 1,0 0-1,0 0 0,1 0 1,-1 0-1,0 0 0,0 0 1,0 2-1,0 83 526,-10 98 0,2-83-516,4-40-132,-7 302-715,11-358 468,0 1 0,0-1-1,1 1 1,0-1 0,0 0 0,0 1 0,4 8 0,-5-14 241,0 0-1,1 1 1,-1-1-1,0 0 1,1 0-1,-1 1 1,0-1-1,1 0 1,-1 0 0,1 0-1,-1 0 1,0 1-1,1-1 1,-1 0-1,1 0 1,-1 0-1,0 0 1,1 0-1,-1 0 1,1 0-1,-1 0 1,1 0-1,-1 0 1,0 0 0,1 0-1,-1-1 1,1 1-1,-1 0 1,0 0-1,1 0 1,-1 0-1,0-1 1,1 1-1,-1 0 1,0 0-1,1-1 1,-1 1-1,0 0 1,0-1 0,1 1-1,-1 0 1,0-1-1,0 1 1,1 0-1,-1-1 1,0 1-1,0-1 1,0 1-1,0 0 1,0-1-1,0 0 1,10-21-745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17588,'1'0'77,"0"1"0,0-1 0,0 0 0,0 1-1,0-1 1,0 0 0,0 1 0,0-1 0,0 1 0,0 0 0,0-1 0,0 1 0,0 0 0,0-1 0,0 1 0,0 0 0,-1 0 0,1 0 0,0 0 0,-1 0-1,1 0 1,-1 0 0,1 0 0,-1 0 0,1 0 0,-1 0 0,0 0 0,1 2 0,5 39 603,-6-35-381,18 140 1328,-12-102-1340,-5-38-239,0-1 0,0 1 1,1-1-1,0 1 0,0-1 1,5 11-1,-6-16-42,-1 0-1,1 0 1,0 0-1,0 0 1,-1 0-1,1 0 1,0 0 0,0 0-1,0-1 1,0 1-1,0 0 1,0-1-1,0 1 1,0 0-1,0-1 1,1 0 0,-1 1-1,0-1 1,0 0-1,0 1 1,1-1-1,-1 0 1,0 0-1,0 0 1,0 0 0,1 0-1,-1 0 1,0 0-1,0-1 1,1 1-1,-1 0 1,0-1-1,0 1 1,0 0 0,0-1-1,0 0 1,0 1-1,0-1 1,0 0-1,0 1 1,0-1-1,1-1 1,11-9 17,-1 0-1,0-1 1,-1-1 0,0 1 0,-1-2-1,10-17 1,13-15 21,-26 36-36,-1 1-3,0 0 0,1 1 0,0 0-1,0 1 1,1-1 0,-1 1 0,2 1 0,-1 0 0,12-7 0,-18 12-5,-1 1 0,0-1 0,0 1 0,1-1 0,-1 1 0,0 0 0,1 0 0,-1 0 0,0-1 0,1 1 0,-1 1 0,0-1 0,1 0 0,-1 0 0,0 0 0,1 1 0,-1-1 0,0 1 0,1-1 0,-1 1 0,1 0 0,0 1 0,0-1 1,0 1-1,0-1 0,-1 1 0,1 0 0,-1 0 0,1 0 0,-1 0 0,0 0 0,0 0 0,1 3 0,2 6 1,-1 0-1,0 0 0,3 23 1,-6-28-1,4 66 162,-3-24-11,0-48-150,-1 0 1,0 0-1,0 0 0,0 0 1,0 0-1,0 0 1,0-1-1,0 1 0,0 0 1,1 0-1,-1 0 0,0 0 1,0 0-1,0 0 0,0 0 1,0 0-1,0 0 0,1 0 1,-1 0-1,0 0 0,0 0 1,0 0-1,0 0 1,0 0-1,0 0 0,1 0 1,-1 0-1,0 0 0,0 0 1,0 0-1,0 0 0,0 1 1,0-1-1,0 0 0,1 0 1,-1 0-1,0 0 0,0 0 1,0 0-1,0 0 1,0 0-1,0 0 0,0 1 1,0-1-1,0 0 0,0 0 1,0 0-1,1 0 0,4-13-364,9-76-1087,-10 58 1049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14122 329 14267,'16'-4'1679,"-33"12"-1065,-110 25-202,-177 22 1,226-42-356,-766 83 126,-8-44-529,834-51 333,-1394 56-1077,-266 14 323,1007-28 716,-709 39-202,462-67-50,0-73 19,104-56 337,4-26 479,440 68-81,-573-190 0,873 238-290,-331-103 478,336 111-591,0 2 1,0 4-1,-1 2 0,-87 2 0,114 8-21,0 2 0,1 1-1,-1 3 1,1 0 0,0 3-1,1 1 1,1 2 0,0 1-1,-58 34 1,47-19 75,1 2 1,2 2-1,1 2 0,2 1 1,2 3-1,-42 52 0,-3 12 372,-99 162 0,173-251-448,2 2 0,0-1 0,1 1-1,1 0 1,-7 28 0,11-38-106,1-1-1,0 1 1,1 0 0,-1-1-1,1 1 1,0 0-1,1-1 1,0 1 0,0 0-1,0-1 1,1 1-1,0-1 1,0 1 0,1-1-1,0 0 1,0 0 0,7 10-1,-10-15 54,1 0-1,-1 0 0,1 0 1,0-1-1,-1 1 1,1 0-1,0-1 1,0 1-1,0 0 0,-1-1 1,1 1-1,0-1 1,0 1-1,0-1 1,0 1-1,0-1 1,2 1-1,-1-9-309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2 463 13163,'-1'6'273,"1"0"0,0-1 0,0 1 0,0 0 0,1 0-1,0-1 1,0 1 0,1 0 0,2 7 0,-2-9-119,1 0-1,-1 0 0,1 0 1,0-1-1,-1 0 1,2 1-1,-1-1 0,0 0 1,1 0-1,-1 0 1,1-1-1,0 0 0,4 3 1,15 6 122,0-1 0,1 0 0,0-2 0,1-1 0,0-1 0,38 4 0,-15-5-226,0-2 1,74-6-1,-86 0-27,56-13 0,-75 12-17,-1 0 0,0-2-1,0 0 1,0-1 0,21-13 0,-35 19-5,0 0-1,-1 0 1,1 0-1,-1-1 1,1 1-1,-1 0 1,1-1-1,-1 0 1,2-1-1,-3 2 1,0 1 0,1-1 0,-1 0 0,0 1-1,0-1 1,0 1 0,1-1 0,-1 0 0,0 1-1,0-1 1,0 0 0,0 1 0,0-1-1,0 1 1,0-1 0,0 0 0,-1 1 0,1-1-1,0 0 1,-1 0 0,0-1 6,-1-1 0,0 1 0,0 0 0,0 0-1,0 0 1,0 0 0,-1 0 0,1 1 0,-1-1 0,-4-2 0,-12-5 99,-10-7 1055,27 16-1105,1-1-1,0 0 1,0-1-1,0 1 1,1 0-1,-1 0 1,0 0-1,0 0 1,1-1-1,-1 1 0,0 0 1,1-1-1,-1 1 1,1-1-1,0 1 1,-1 0-1,1-1 1,0 1-1,0-1 1,0-1-1,4-55 126,0-97-5,-5 134-228,-1 0 0,-1 0 0,-1 0 0,-1 1 0,-11-29 1,13 40-277,-11-34-276,13 40 615,1 1 1,0-1-1,0 1 0,-1-1 0,1 0 1,1 1-1,-1-1 0,0 1 0,1-1 1,-1 1-1,1-1 0,0 1 0,0-1 0,1-3 1,5-3-88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 17580,'0'0'70,"0"-1"0,0 1 0,0-1 0,0 1 0,-1 0 0,1-1 0,0 1 0,0-1 0,0 1 0,0-1 0,-1 1 0,1 0 0,0-1 0,0 1 0,-1 0 0,1-1 0,0 1 0,0-1 0,-1 1 0,1 0 0,0 0 0,-1-1 0,1 1 0,-1 0 0,1 0 0,0-1 0,-1 1 0,1 0 0,-1 0 0,1 0 0,-1 0 0,1 0 0,-1 0 0,1 0 0,0 0 0,-1 0 0,1 0 0,-1 0 0,0 0 0,-1 1 88,-1-1 0,1 1 0,0 1 0,0-1 0,0 0 0,-1 0 0,1 1 0,-2 2 0,-36 37 1053,32-31-1127,1 1 0,0 0 0,1 0 0,0 0 0,-6 15 0,9-18-70,1 0-1,-1 1 1,2-1 0,-1 0 0,1 0 0,0 1-1,0-1 1,2 17 0,-1-23-16,1 1 0,-1-1 1,1 0-1,0 1 0,-1-1 0,1 0 1,0 0-1,0 0 0,0 0 0,1 0 0,-1 0 1,0 0-1,1 0 0,0 0 0,-1 0 1,1-1-1,0 1 0,0-1 0,0 1 0,0-1 1,0 0-1,0 0 0,0 0 0,4 1 1,3 1-11,1-1 0,-1 0 1,1 0-1,17-1 1,-3 1-3,-9 0 8,1 0 0,-1 1 0,0 0 0,0 1 0,0 1 0,17 8 0,-24-8 7,0 0 0,1 0-1,-2 0 1,1 1 0,-1 0 0,0 1-1,0-1 1,0 1 0,-1 1-1,0-1 1,6 12 0,-6-8 24,0-1 0,-1 1 0,-1 1 0,0-1 0,0 1 1,-1 0-1,0-1 0,-1 1 0,-1 0 0,1 1 0,-2-1 1,0 0-1,-1 0 0,-2 18 0,3-27-3,-1-1 1,1 0-1,0 0 0,-1 0 1,0 0-1,1 0 0,-1 0 1,0 0-1,0 0 0,0 0 1,0 0-1,0 0 0,-1-1 1,1 1-1,0 0 0,-1-1 0,1 1 1,-1-1-1,0 0 0,1 1 1,-1-1-1,0 0 0,0 0 1,0 0-1,0 0 0,0 0 1,0-1-1,0 1 0,0-1 1,0 1-1,0-1 0,0 0 1,-1 1-1,1-1 0,0 0 0,0-1 1,0 1-1,-3-1 0,-3-1 33,1 0 1,0 0-1,0-1 0,0 0 0,1-1 0,-1 0 0,1 1 0,0-2 0,0 1 0,-6-7 0,3 3-35,1 0-1,0-1 1,1 0-1,0 0 0,0-1 1,1 0-1,0 0 0,1-1 1,0 0-1,-4-14 1,7 19-38,1 1 1,-1-1-1,2 1 0,-1-1 1,1 0-1,-1 1 1,2-1-1,-1 0 1,0 1-1,1-1 1,0 1-1,1-1 0,-1 1 1,1-1-1,0 1 1,0 0-1,1 0 1,0 0-1,-1 0 1,2 0-1,-1 1 0,0-1 1,7-5-1,19-16-249,0 2 1,43-27-1,-45 33 120,0-1 0,-1-1 0,-1-2 0,23-25 0,-39 37 188,0 0 0,-1-1 1,0 0-1,0 0 0,-2-1 0,1 1 0,-1-2 0,5-17 0,-10 18 246,-7 16 63,-8 17-16,6 0-241,1 0 1,1 0 0,-3 23 0,7-31-90,0 1 1,1-1-1,0 1 1,2-1-1,-1 0 1,4 17-1,-4-29-3,0 0 0,0 0-1,0 0 1,0 0-1,1 0 1,-1 1-1,0-1 1,1 0-1,-1 0 1,1 0-1,-1 0 1,1 0-1,-1 0 1,1 0 0,0 0-1,-1 0 1,1-1-1,0 1 1,0 0-1,0 0 1,0-1-1,-1 1 1,1 0-1,0-1 1,0 1 0,0-1-1,1 1 1,-1-1-1,0 1 1,0-1-1,0 0 1,0 0-1,0 0 1,0 1-1,1-1 1,-1 0 0,0 0-1,0-1 1,0 1-1,0 0 1,0 0-1,0 0 1,1-1-1,-1 1 1,0-1-1,0 1 1,1-1-1,7-4 6,0 0 0,-1-1 0,1 1 0,10-12 0,-9 9-4,23-18 0,68-50 39,-91 69-47,0 2 0,0-1-1,0 1 1,1 1 0,0 0-1,0 0 1,0 1 0,19-2-1,-27 4 11,1 1 0,0 0 0,0 0 0,0 1 0,-1-1 0,1 1 0,0 0 0,-1 0 0,1 0 0,0 0 0,-1 1-1,1-1 1,-1 1 0,0 0 0,0 0 0,1 0 0,-1 0 0,-1 1 0,1-1 0,0 1 0,-1 0 0,1 0 0,-1 0-1,0 0 1,0 0 0,0 0 0,0 1 0,0-1 0,-1 1 0,0-1 0,2 7 0,-3-9 4,0-1-1,1 1 1,-1-1 0,0 0 0,0 1 0,0-1-1,0 1 1,0-1 0,1 0 0,-1 1 0,0-1 0,0 1-1,1-1 1,-1 0 0,0 0 0,1 1 0,-1-1-1,0 0 1,1 1 0,-1-1 0,0 0 0,1 0 0,-1 0-1,0 1 1,1-1 0,-1 0 0,1 0 0,-1 0-1,1 0 1,-1 0 0,0 0 0,1 0 0,-1 0-1,1 0 1,-1 0 0,1 0 0,-1 0 0,0 0 0,1 0-1,-1 0 1,1 0 0,-1-1 0,0 1 0,1 0-1,-1 0 1,1 0 0,-1-1 0,0 1 0,1 0-1,-1 0 1,0-1 0,0 1 0,1-1 0,20-22 199,-15 15-153,-1 3-38,1-1 0,0 1 1,0 0-1,0 0 1,1 1-1,-1 0 0,1 0 1,0 1-1,0-1 1,0 1-1,11-2 0,-15 4-22,1 1 0,-1-1 0,1 1 0,-1 0 0,0 0 0,1 0 0,-1 0-1,1 1 1,-1 0 0,0-1 0,1 1 0,-1 0 0,0 1 0,0-1 0,0 1-1,0-1 1,0 1 0,0 0 0,0 0 0,0 0 0,-1 0 0,1 1 0,-1-1-1,0 1 1,0-1 0,0 1 0,4 6 0,-2-2-158,-1 0 0,0 0 0,5 14 0,-4-9 528,-4-11-362,0-1 0,0 0-1,0 0 1,0 1 0,0-1 0,0 0 0,0 0 0,0 1-1,0-1 1,1 0 0,-1 0 0,0 1 0,0-1 0,0 0 0,0 0-1,0 0 1,0 1 0,1-1 0,-1 0 0,0 0 0,0 0-1,0 1 1,1-1 0,-1 0 0,0 0 0,0 0 0,0 0-1,1 0 1,-1 0 0,0 0 0,0 1 0,1-1 0,-1 0-1,0 0 1,0 0 0,1 0 0,-1 0 0,0 0 0,0 0 0,1 0-1,-1 0 1,2-8-40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16139,'3'2'246,"0"0"0,0 0-1,0 0 1,0 0 0,0-1-1,0 1 1,0-1 0,1 0-1,-1 0 1,0 0 0,1-1 0,-1 1-1,0-1 1,1 0 0,-1 0-1,1 0 1,-1 0 0,1 0-1,-1-1 1,0 0 0,1 0-1,-1 0 1,0 0 0,1 0-1,-1 0 1,0-1 0,5-3-1,1 0 56,0-1 0,-1 0 0,1 0 0,12-14 0,-17 17-218,-1 0 0,0-1 0,0 0-1,-1 1 1,1-1 0,-1 0-1,0 0 1,0 0 0,0 0 0,0-1-1,-1 1 1,1 0 0,0-6 0,-2 9-66,0 0 0,0 0 0,0 0 0,0 0 0,0 0 0,0 0 0,0 0 0,0 1 0,0-1 0,-1 0 1,1 0-1,0 0 0,0 0 0,-1 0 0,1 1 0,-1-1 0,1 0 0,-1 0 0,1 1 0,-1-1 1,1 0-1,-1 1 0,1-1 0,-1 0 0,0 1 0,0-1 0,1 1 0,-1-1 0,0 1 0,0-1 1,1 1-1,-1 0 0,0-1 0,0 1 0,0 0 0,0 0 0,0 0 0,0-1 0,1 1 0,-1 0 1,0 0-1,0 0 0,-2 1 0,-1-1 20,0 1 1,0 0 0,0 0-1,0 0 1,1 0 0,-1 0-1,0 1 1,-5 3-1,1 1-14,0 0 0,1 0 0,0 0-1,0 1 1,0 1 0,1-1 0,0 1 0,1 0-1,0 0 1,-5 11 0,6-13-30,1 1 0,0 0 0,1 0-1,0 0 1,0 0 0,0 1 0,1-1 0,0 0 0,0 1 0,1-1-1,0 1 1,0-1 0,3 14 0,-2-19 3,0 1 0,-1 0-1,1-1 1,0 1 0,0-1-1,1 0 1,-1 1 0,1-1 0,-1 0-1,1 0 1,0 0 0,-1 0-1,1 0 1,0 0 0,0 0 0,0-1-1,1 1 1,-1-1 0,0 0-1,1 1 1,-1-1 0,1 0 0,-1 0-1,1-1 1,-1 1 0,1 0-1,0-1 1,-1 0 0,1 1 0,0-1-1,-1 0 1,6-1 0,4-1-14,0 1 0,0-2 0,-1 0 0,1 0 0,21-11 0,52-29-138,-61 30 41,0 0-1,1 1 0,1 2 1,46-13-1,-68 22 95,-1 0 0,1 0 0,-1 1 0,1 0 0,-1-1 0,1 1 0,0 1 0,-1-1 0,1 0 1,-1 1-1,1 0 0,-1 0 0,1 0 0,-1 0 0,1 0 0,-1 1 0,0 0 0,0-1 0,0 1 0,0 0 0,0 1 0,0-1 0,0 0 0,-1 1 0,3 3 0,-1 0 36,-1 0 1,1 0-1,-1 0 0,-1 1 1,1 0-1,-1-1 0,0 1 1,-1 0-1,0 0 0,0 0 1,0 12-1,-1 1 207,-1-12 46,-1-14 259,-1-19-591,0 1-1,2-1 0,3-49 1,-2 72-118,0-1 0,1 0 0,0 0 0,-1 0 0,1 1 0,0-1 0,0 0 0,0 1 0,1-1 0,-1 1 0,1-1 0,-1 1 0,1 0 0,0 0 0,0 0 0,0 0 0,0 0 0,0 0 0,1 0 0,-1 1 0,0-1 0,1 1 0,-1-1 0,1 1 0,0 0 0,-1 0 0,6-1 0,14-5-744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147 475 18460,'-10'14'992,"0"-1"0,-24 23 0,21-23-83,-23 29 0,35-40-854,-30 48 907,29-47-912,1 1-1,-1-1 1,1 0-1,0 1 1,-1-1-1,2 1 1,-1-1-1,0 1 1,1 0-1,-1-1 0,1 1 1,0 0-1,1 3 1,-1-6-40,0 0 1,1 0-1,-1-1 0,0 1 0,1 0 1,-1 0-1,1-1 0,-1 1 0,1-1 1,-1 1-1,1 0 0,-1-1 0,1 1 1,-1-1-1,1 1 0,0-1 0,-1 1 1,1-1-1,0 0 0,-1 1 0,1-1 1,0 0-1,0 0 0,-1 1 0,1-1 1,0 0-1,0 0 0,0 0 0,-1 0 1,1 0-1,0 0 0,0 0 0,0 0 1,-1 0-1,1 0 0,1-1 1,28-10 106,-13 2-97,-1 0-1,0-2 0,0 0 1,-1-1-1,25-26 0,58-77 65,-98 115-83,0 0-1,0 0 0,0 0 0,0 0 0,0 0 0,0 0 0,0 0 0,0 0 0,0 0 0,0-1 0,0 1 0,0 0 0,0 0 0,0 0 0,0 0 0,0 0 0,0 0 0,0 0 0,0 0 1,0 0-1,1 0 0,-1 0 0,0 0 0,0 0 0,0 0 0,0-1 0,0 1 0,0 0 0,0 0 0,0 0 0,0 0 0,0 0 0,0 0 0,0 0 0,1 0 0,-1 0 0,0 0 0,0 0 1,0 0-1,0 0 0,0 0 0,0 0 0,0 0 0,0 0 0,0 0 0,0 0 0,1 0 0,-1 0 0,0 0 0,0 1 0,0-1 0,0 0 0,0 0 0,0 0 0,0 0 0,0 0 0,0 0 1,0 0-1,0 0 0,0 0 0,0 0 0,0 0 0,0 0 0,1 0 0,-1 0 0,0 1 0,0-1 0,0 0 0,0 10 12,-4 14 38,3-23-45,1 3 9,-13 76 289,12-71-248,0 0 1,1 1-1,0-1 0,1 0 0,0 1 0,3 12 0,-3-20-48,-1 0 0,1 0-1,0-1 1,-1 1 0,1 0 0,0-1 0,0 1-1,0 0 1,0-1 0,0 1 0,1-1 0,-1 0 0,0 1-1,1-1 1,-1 0 0,0 0 0,1 0 0,0 0-1,-1 0 1,1 0 0,0 0 0,-1 0 0,1-1-1,0 1 1,0-1 0,0 1 0,0-1 0,-1 0-1,1 1 1,0-1 0,0 0 0,0 0 0,0-1-1,0 1 1,0 0 0,-1-1 0,3 0 0,7-2-213,0-1 0,-1 0 1,1 0-1,17-12 0,-24 14 65,19-12-679,30-16-1043,-49 28 1534,1 1-1,-1-1 0,0 1 0,1-1 0,-1 1 1,1 0-1,-1 1 0,1-1 0,0 1 0,5 0 0,-8 2 26,-9-9 1042,5 0-477,0 1-1,0-2 1,1 1 0,0 0-1,0 0 1,1 0 0,0 0-1,0-1 1,1-6 0,13-66 990,-13 79-1228,44-174 1323,9-44-576,-53 211-749,5-28 49,-6 34-68,0 0 0,0 0 0,0 0 0,0 0-1,0 0 1,0 0 0,-1 0 0,1 0 0,-1 0 0,1 0-1,-1 0 1,0 0 0,0 0 0,-1-1 0,1 2-2,1 1 0,-1 0 0,0-1 0,1 1 0,-1 0 0,0 0-1,1 0 1,-1-1 0,0 1 0,1 0 0,-1 0 0,0 0 0,1 0 0,-1 0 0,0 0 0,0 1 0,1-1 0,-1 0 0,0 0 0,1 0 0,-1 1 0,0-1 0,1 0 0,-1 1-1,1-1 1,-1 1 0,0-1 0,1 0 0,-1 1 0,1-1 0,-1 1 0,1 0 0,0-1 0,-1 1 0,1-1 0,-1 2 0,-19 23-6,5 0 72,0 0 0,2 1 0,0 1 0,2 0 0,1 0 0,1 1 0,2 0 0,1 1 0,1 0 0,1 0 1,1 0-1,3 54 0,1-71-26,1-1 1,0 0-1,1 1 1,0-1 0,1 0-1,0 0 1,1-1-1,0 1 1,0-1-1,1 0 1,1-1-1,-1 1 1,11 10 0,-11-14-73,0-1 0,1 1 1,0-1-1,0 0 0,0 0 1,0-1-1,1 0 0,-1 0 1,1-1-1,0 0 1,0 0-1,0-1 0,1 0 1,-1-1-1,0 0 0,1 0 1,-1 0-1,15-2 0,-10 0-54,0-2-1,-1 1 1,1-1-1,-1-1 1,0 0-1,0-1 1,12-6-1,7-6-188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7 232 16083,'3'-14'1311,"-2"0"-1,1 0 0,-2 0 0,-1-23 0,1 37-1271,0 0-1,0 0 0,-1 0 1,1 0-1,0 0 0,0 0 1,0 0-1,0 0 0,-1 0 1,1 0-1,0 0 0,0 0 1,0 0-1,-1 0 0,1 0 1,0 0-1,0 0 0,0 0 1,0 0-1,0 1 0,-1-1 1,1 0-1,0 0 1,0 0-1,0 0 0,0 0 1,0 0-1,-1 0 0,1 0 1,0 1-1,0-1 0,0 0 1,0 0-1,0 0 0,0 0 1,0 0-1,0 1 0,0-1 1,0 0-1,-1 0 0,1 0 1,0 0-1,0 1 1,0-1-1,-2 13 76,0 0 1,1 0-1,0 0 1,1-1 0,1 1-1,2 18 1,-2-24-90,0 7-10,1 6 10,0 0 0,7 28 0,-8-44-16,0 0 0,0 0 0,1 0 0,-1 0 0,1-1 0,0 1 0,0 0 0,0-1 0,0 0 0,1 1-1,-1-1 1,1 0 0,0 0 0,0 0 0,0-1 0,0 1 0,1-1 0,5 3 0,-7-3 3,1-2 1,0 1-1,0 0 1,-1 0 0,1-1-1,0 0 1,0 0-1,0 1 1,0-2 0,0 1-1,-1 0 1,1 0-1,0-1 1,5-1-1,-3 0 8,0-1 0,0 1 0,0-1-1,0 0 1,0 0 0,0 0-1,4-5 1,3-4 33,0 0 1,-1-1-1,19-28 1,-12 12 50,18-37 0,-30 54-67,-1-1 0,0-1 0,0 1 0,-2-1 1,5-23-1,-10 31 65,-3 19-52,-4 21-12,6-16-21,1 0-1,1 35 1,1-47-15,1 1 1,-1-1 0,1 1-1,1-1 1,-1 0 0,1 0-1,0 0 1,1 0 0,-1 0-1,1 0 1,7 9 0,-9-13 2,1 0 0,0 0 0,0 0-1,0 0 1,0-1 0,0 1 0,0-1 0,1 1 0,-1-1 0,0 0 0,1 0 0,-1 0 0,1-1 0,-1 1 0,1 0 0,0-1 0,-1 0 0,1 1 0,0-1 0,-1 0 0,1 0-1,-1-1 1,1 1 0,0 0 0,-1-1 0,1 0 0,-1 0 0,1 1 0,-1-1 0,1-1 0,-1 1 0,5-3 0,1-1 33,0-1-1,0 0 1,0 0 0,-1-1 0,1 0 0,-2 0-1,10-12 1,-7 6 53,0-1-1,-1 0 1,-1 0-1,8-22 1,-13 30-50,1-1 0,-1 0 0,-1 0 1,1 0-1,-1 0 0,-1 0 0,1 0 0,-1-1 1,0 1-1,-1 0 0,0 0 0,-2-8 0,-4 3 53,-1 14-39,6-1-53,1 1 0,0-1 0,0 0 0,0 1 0,0 0 0,0-1 0,0 1 1,1-1-1,-1 1 0,0 0 0,0 2 0,0 0 1,0-1 1,1 1 0,-1 0-1,1-1 1,0 1-1,0 0 1,0-1-1,0 1 1,1 0 0,-1-1-1,1 1 1,0 0-1,0-1 1,0 1 0,1-1-1,-1 0 1,1 1-1,0-1 1,0 0 0,0 0-1,0 0 1,1 0-1,-1 0 1,1-1 0,0 1-1,-1-1 1,1 0-1,0 1 1,1-1 0,-1-1-1,0 1 1,0 0-1,1-1 1,-1 0 0,1 1-1,-1-2 1,1 1-1,0 0 1,-1-1 0,1 1-1,0-1 1,0 0-1,-1 0 1,1-1 0,4 0-1,14-2-20,1-1-1,-1-1 1,0-1 0,-1-2-1,1 0 1,-1 0 0,-1-2-1,0-1 1,0-1 0,35-27-1,-52 36 14,0 1 0,-1-1 0,1 0 0,-1 0 0,1 0 0,-1-1 0,0 1-1,0-1 1,-1 1 0,1-1 0,-1 1 0,1-1 0,-1 0 0,0 0 0,-1 0 0,1 1-1,-1-1 1,1 0 0,-1 0 0,0 0 0,-1 0 0,1 0 0,-2-5 0,2 9 3,0-1 0,0 1 0,0 0 0,-1-1 0,1 1 0,0-1 1,0 1-1,0-1 0,-1 1 0,1 0 0,0-1 0,-1 1 0,1 0 1,0-1-1,-1 1 0,1 0 0,0-1 0,-1 1 0,1 0 0,-1 0 0,1 0 1,0-1-1,-1 1 0,1 0 0,-1 0 0,1 0 0,-1 0 0,1 0 0,-1 0 1,1 0-1,-1 0 0,1 0 0,0 0 0,-1 0 0,1 0 0,-1 0 1,1 0-1,-1 0 0,1 0 0,-1 0 0,1 1 0,-1-1 0,1 0 0,0 0 1,-1 1-1,1-1 0,0 0 0,-1 0 0,1 1 0,0-1 0,-1 0 1,1 1-1,-1 0 0,-15 21-15,8-6 11,2 1 0,-1 0 1,2 0-1,-4 19 0,7-24 5,0-1 1,1 0-1,0 1 0,1-1 1,1 1-1,-1-1 0,4 17 1,-3-25-29,0 0 0,-1 0 0,1 0 1,0-1-1,1 1 0,-1-1 1,0 1-1,1-1 0,-1 1 0,1-1 1,0 0-1,0 1 0,0-1 0,0 0 1,0 0-1,0-1 0,0 1 0,1 0 1,-1-1-1,1 1 0,-1-1 0,1 0 1,-1 0-1,1 0 0,0 0 0,0-1 1,5 2-1,-2-2-30,0 0-1,1 0 1,-1 0 0,0-1-1,0 0 1,0 0 0,1-1 0,-1 0-1,0 0 1,-1 0 0,12-7-1,12-8-211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15083,'0'-12'1290,"0"5"-500,1 0 0,-1 0 0,1 0 0,1 0 0,3-11 0,2 56 2925,-3 186-2078,0 20-875,-3-229-713,-1-8-16,0 0-1,1 0 1,0 0 0,0 0 0,1 0 0,0 0 0,0-1-1,4 11 1,-5-16-27,-1 0 0,1 0-1,0 0 1,-1 0 0,1 0-1,0 0 1,0 0 0,0 0-1,-1-1 1,1 1 0,0 0-1,0 0 1,0-1 0,1 1-1,-1 0 1,0-1 0,0 1-1,0-1 1,0 0 0,0 1-1,1-1 1,-1 0 0,0 0-1,0 0 1,0 0 0,1 0-1,-1 0 1,0 0 0,0 0-1,1 0 1,-1 0 0,0-1-1,0 1 1,0-1 0,0 1-1,1-1 1,-1 1 0,0-1-1,0 1 1,0-1 0,2-2-1,5-2 4,-1-2 0,1 1 0,-1-1 0,7-9 0,-11 12-6,33-39 20,-20 23-25,0 2-1,1-1 1,23-17 0,-38 34-3,0 0 0,0 1 0,1-1 0,-1 1 0,1-1-1,-1 1 1,1 0 0,0 0 0,-1 0 0,1 1 0,0-1-1,0 0 1,-1 1 0,6 0 0,-6 0 2,0 0-1,0 1 1,0-1-1,-1 1 1,1-1 0,0 1-1,0 0 1,-1 0-1,1 0 1,-1 0-1,1 0 1,-1 0 0,1 0-1,-1 1 1,1-1-1,-1 0 1,0 1-1,0-1 1,0 1 0,0 0-1,0-1 1,1 3-1,1 4-7,0 0 0,0 0 0,-1 0 0,0 0 0,2 13 0,-4-14-36,2 1 0,-1-1 1,1 0-1,0 0 0,0-1 1,7 14-1,-9-20 8,0 1 0,1-1 1,0 1-1,-1 0 0,1-1 0,-1 1 1,1-1-1,0 0 0,-1 1 0,1-1 1,0 1-1,-1-1 0,1 0 1,0 0-1,0 1 0,-1-1 0,1 0 1,0 0-1,0 0 0,-1 0 0,1 0 1,0 0-1,0 0 0,0 0 1,-1 0-1,1 0 0,0 0 0,0 0 1,-1-1-1,1 1 0,0 0 0,0-1 1,-1 1-1,1 0 0,0-1 0,-1 1 1,1-1-1,-1 1 0,2-2 1,26-25-1680,-25 24 1436,149-192-7818,-133 169 7697,-56 89 6050,25-39-4426,1 0 0,-13 45 0,23-65-1093,0 0 0,0 0-1,0 0 1,1 0 0,0 0 0,0 1 0,0-1 0,1 7 0,-1-10-105,1 0 1,-1 0-1,0 0 1,1 0-1,-1 0 1,1 0-1,-1 0 1,1 0-1,0 0 1,-1 0-1,1 0 1,0 0-1,0-1 1,0 1-1,-1 0 1,1-1-1,0 1 1,0 0-1,0-1 1,0 1-1,0-1 1,0 0-1,0 1 1,0-1-1,0 0 1,0 1 0,1-1-1,-1 0 1,0 0-1,0 0 1,0 0-1,0 0 1,0 0-1,2-1 1,4 0 2,0-1 0,0 0 0,0 0 1,0-1-1,-1 0 0,1 0 0,-1-1 1,0 0-1,0 0 0,0 0 0,-1-1 0,1 1 1,4-7-1,9-8 4,-2-2 1,17-23-1,-18 17-6,-5 10 13,-15 41-4,4-24-35,-13 66 99,12-62-175,0 1 0,1 0 0,0-1 0,0 1 0,0 0 0,0-1 0,1 1 0,0-1 0,0 1-1,0-1 1,3 9 0,-3-12 21,0 0 1,0 0-1,0-1 0,0 1 0,0 0 0,0 0 0,0 0 0,0-1 1,0 1-1,0-1 0,0 1 0,0-1 0,1 1 0,-1-1 0,0 0 0,0 1 1,1-1-1,-1 0 0,0 0 0,0 0 0,1 0 0,-1 0 0,0 0 1,0 0-1,1 0 0,-1-1 0,0 1 0,0 0 0,0-1 0,1 1 1,-1-1-1,0 0 0,0 1 0,0-1 0,2-1 0,16-11-491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2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72 18204,'0'0'118,"-1"0"1,1 0-1,-1 0 1,1 0-1,-1 1 1,1-1-1,-1 0 1,1 0-1,-1 0 0,1 1 1,-1-1-1,1 0 1,-1 1-1,1-1 1,0 0-1,-1 1 1,1-1-1,0 0 1,-1 1-1,1-1 0,0 1 1,-1-1-1,1 1 1,0-1-1,0 1 1,-1 0-1,-2 19 1388,4 21 3,1-20-1148,2 1 0,0-1 0,15 42 0,-15-53-336,0 0 0,0 0 0,1 0 0,1 0 0,0-1 0,0 0 0,1 0 0,0 0 0,15 13 0,-20-20-12,2 1 0,-1-1 1,0 0-1,0 0 0,1 0 1,-1 0-1,1-1 0,-1 1 1,1-1-1,0 0 0,0 0 0,-1 0 1,1-1-1,0 1 0,0-1 1,0 0-1,0 0 0,0 0 0,0-1 1,0 1-1,-1-1 0,1 0 1,0 0-1,0-1 0,-1 1 0,1 0 1,-1-1-1,1 0 0,-1 0 1,0 0-1,5-5 0,0 1 25,0-2 1,-1 1-1,0-1 0,0 0 0,-1-1 0,0 1 1,-1-1-1,0 0 0,0-1 0,5-15 0,-5 10-5,0 0 0,-2 0 0,0-1 0,0 1 0,-2-1-1,0 1 1,-1-17 0,-2 20-40,1 15-9,1 20-21,0-16 32,2 0-1,-1 1 1,1-1 0,0 0 0,1 0-1,0 0 1,0 0 0,0-1-1,7 10 1,-8-14 5,-1 0 0,1 0 0,0 0 0,0-1 1,0 1-1,0 0 0,1-1 0,-1 1 0,0-1 0,1 0 0,-1 0 0,0 0 1,1 0-1,0 0 0,-1 0 0,1-1 0,-1 1 0,1-1 0,0 0 0,0 0 1,-1 0-1,1 0 0,0 0 0,-1-1 0,1 1 0,-1-1 0,1 1 1,0-1-1,2-1 0,6-3 5,0 0 0,-1-1-1,1 0 1,-1-1 0,-1 0 0,1 0 0,-1-1 0,10-11 0,1-3 18,-1-1 0,20-30 0,-37 50-20,17-30 16,-18 32-17,0-1 0,0 1-1,-1-1 1,1 0 0,-1 1-1,1-1 1,-1 0 0,0 0-1,1 1 1,-1-1 0,0 0-1,0 0 1,0 0 0,-1 1-1,1-1 1,0 0 0,-2-2-1,2 3 0,0 1-1,-1-1 1,1 1-1,-1-1 1,0 1-1,1 0 0,-1-1 1,1 1-1,-1 0 1,1-1-1,-1 1 1,0 0-1,1 0 1,-1 0-1,0-1 1,1 1-1,-1 0 1,0 0-1,1 0 1,-1 0-1,0 0 1,1 0-1,-1 0 0,0 1 1,1-1-1,-1 0 1,0 0-1,1 0 1,-1 1-1,1-1 1,-1 0-1,1 1 1,-1-1-1,0 0 1,1 1-1,-1-1 1,1 1-1,-1-1 1,0 1-1,-21 19 8,12-8 14,0 0 1,0 0-1,1 2 1,1-1 0,0 1-1,-8 19 1,11-22-10,1 1 1,0-1 0,1 1-1,1-1 1,-1 1 0,2 0-1,0 0 1,0 0 0,2 13 0,-1-22-63,0 1 1,1 0 0,0-1-1,0 1 1,0-1 0,0 1 0,0-1-1,1 0 1,0 1 0,-1-1 0,1 0-1,0 0 1,1 0 0,-1 0 0,0 0-1,1-1 1,0 1 0,0-1-1,3 3 1,-2-3-30,1 1-1,-1-1 1,1 0-1,0-1 1,0 1 0,0-1-1,0 0 1,0 0-1,0 0 1,0-1-1,0 0 1,0 0 0,0 0-1,6-1 1,37-8-364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16355,'1'4'152,"0"0"0,0-1 0,0 1 0,-1 0-1,0 0 1,0 0 0,0 0 0,0-1-1,0 1 1,-1 0 0,1 0 0,-1 0-1,0-1 1,0 1 0,-1 0 0,-2 5-1,-5 8 390,0-2 0,-16 22 0,2-4 359,8-9-709,7-13-147,1 1 0,0 1 1,0-1-1,-7 23 0,13-33-62,1-1 0,-1 0-1,1 1 1,0-1 0,0 1 0,0-1-1,-1 1 1,1-1 0,1 1 0,-1-1-1,0 1 1,0-1 0,0 0 0,1 1-1,-1-1 1,1 1 0,-1-1 0,1 0-1,0 1 1,-1-1 0,1 0 0,0 0-1,0 1 1,0-1 0,0 0 0,0 0-1,0 0 1,0 0 0,0 0 0,0-1-1,0 1 1,1 0 0,-1 0 0,0-1-1,1 1 1,-1-1 0,2 1 0,6 2-195,1-1 1,-1 0 0,1 0 0,16 0-1,-12-1-6,32 2-389,-25-3 402,1 2 1,-1 0-1,0 1 1,0 2-1,0 0 1,21 8-1,-40-12 233,0 0-1,0 0 0,0 0 1,0 0-1,0 0 0,-1 0 1,1 0-1,0 1 1,-1-1-1,1 1 0,-1-1 1,0 1-1,1 0 1,-1-1-1,0 1 0,0 0 1,0 0-1,1 2 0,-2-2 24,0 0 0,0-1 0,0 1-1,0 0 1,0-1 0,0 1-1,0-1 1,-1 1 0,1 0-1,-1-1 1,1 1 0,-1-1-1,0 1 1,1-1 0,-1 1-1,0-1 1,0 0 0,0 1-1,0-1 1,0 0 0,0 0 0,-1 0-1,-1 2 1,-8 6 306,1-2 1,-1 1 0,-1-1-1,-24 11 1,-54 16 952,80-30-1183,-24 7 338,-62 14-1,87-23-518,-1-1 0,1 1-1,-1-2 1,1 1-1,-1-2 1,0 1 0,1-1-1,0-1 1,-1 1-1,1-2 1,-15-4 0,22 6 35,0 0 0,0-1 0,0 1 0,0 0 0,0 0 0,0-1 0,1 1 0,-1-1 0,-2-3 0,-8-17-303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14395,'-4'-14'2831,"2"12"-1435,2 11 14,19 113 2581,17 62-2522,-32-169-1382,-1 3-4,1-1 0,0 0 0,2 0-1,0 0 1,10 20 0,-15-36-78,0 1 0,0-1 0,0 1 0,0-1-1,0 1 1,0-1 0,1 0 0,-1 0 0,0 0 0,1 0 0,-1 0-1,0 0 1,1 0 0,-1 0 0,1 0 0,0-1 0,-1 1-1,1-1 1,0 1 0,-1-1 0,3 1 0,-2-1-2,1-1 1,-1 1-1,1 0 1,-1-1-1,0 0 0,1 1 1,-1-1-1,0 0 1,0 0-1,0 0 1,0-1-1,1 1 1,1-2-1,5-5-1,0-1 0,-1 1 0,0-1 1,11-16-1,-19 25-2,41-62-27,-31 44 0,2 0 0,0 1 0,0 0 0,2 1-1,19-18 1,-32 33 21,0 0 0,0 0 0,0 0 1,0 0-1,0 1 0,0-1 0,0 0 0,1 1 0,-1-1 0,0 1 0,0-1 0,0 1 0,1 0 0,-1 0 1,0-1-1,1 1 0,-1 0 0,0 0 0,1 0 0,0 0 0,0 1 2,-1-1 0,0 1 0,0 0 0,0-1 0,-1 1 0,1 0 0,0-1 0,0 1 0,0 0-1,0 0 1,-1 0 0,1 0 0,0 0 0,-1 0 0,1 0 0,-1 0 0,1 0 0,0 1 0,1 6-4,0 0 0,0 0-1,-1 0 1,1 14 0,-2-20 9,1 28 23,-2-23 9,1 0-1,0 1 0,0-1 0,1 0 0,0 1 0,0-1 0,1 0 0,2 8 0,-4-15-26,1 1 0,-1-1 0,1 0 0,-1 1-1,1-1 1,-1 1 0,1-1 0,-1 0 0,1 1 0,-1-1 0,1 0-1,-1 0 1,1 1 0,-1-1 0,1 0 0,0 0 0,-1 0-1,1 0 1,0 0 0,-1 0 0,1 0 0,-1 0 0,1 0-1,0 0 1,-1 0 0,1 0 0,-1 0 0,1 0 0,0-1 0,-1 1-1,1 0 1,-1 0 0,1-1 0,-1 1 0,1 0 0,0-1-1,23-16 115,-22 16-104,41-36 92,42-31-114,-77 62-29,1 0-1,1 1 1,-1 0 0,1 1-1,-1 0 1,1 1-1,19-5 1,-26 7 21,0 1 1,-1 0-1,1-1 0,-1 1 1,1 0-1,0 0 0,-1 1 1,1-1-1,0 1 0,-1-1 1,1 1-1,-1 0 0,1 0 1,-1 0-1,1 0 0,-1 0 1,0 0-1,0 1 0,1-1 1,-1 1-1,0 0 0,0-1 1,-1 1-1,1 0 0,0 0 1,0 0-1,1 3 0,-1-1-54,0 0 1,-1 0-1,1 1 0,-1-1 0,0 0 0,0 1 0,0-1 0,-1 0 0,1 1 0,-1-1 0,0 1 0,0-1 0,-1 1 0,1-1 0,-3 6 0,3-9 26,0 0-1,0 1 1,0-1-1,-1 0 0,1 0 1,0 0-1,-1 0 1,1 0-1,-1 0 1,1 0-1,-1 0 1,0 0-1,1 0 0,-1 0 1,0 0-1,0 0 1,1 0-1,-1-1 1,0 1-1,0 0 0,0-1 1,0 1-1,0 0 1,0-1-1,0 1 1,0-1-1,0 0 0,-1 1 1,1-1-1,0 0 1,0 0-1,0 0 1,0 1-1,-1-1 0,1 0 1,-2-1-1,-11-4-378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18012,'5'10'1952,"-1"3"-1376,-2-4-296,1 0 1233,4-4-1025,-2-5-112,0-3-312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16420,'0'0'94,"0"0"0,1 0 0,-1 0 1,1 0-1,-1 1 0,1-1 1,-1 0-1,0 0 0,1 0 0,-1 1 1,0-1-1,1 0 0,-1 0 1,1 1-1,-1-1 0,0 0 1,0 0-1,1 1 0,-1-1 0,0 1 1,0-1-1,1 0 0,-1 1 1,0-1-1,0 1 0,0-1 1,1 0-1,-1 1 0,0-1 0,0 1 1,0-1-1,0 1 0,0-1 1,0 0-1,0 2 0,5 23 806,-4-20-307,6 27 573,2-1 0,12 32 0,-17-53-1086,0 0-1,1 0 1,0 0 0,1 0 0,0-1 0,1 0-1,-1 0 1,2-1 0,13 13 0,-19-19-60,1 0 0,0 0 0,0 0 0,0 0 1,0-1-1,0 1 0,1-1 0,-1 0 0,0 1 0,1-1 0,-1-1 1,0 1-1,1-1 0,-1 1 0,1-1 0,-1 0 0,1 0 0,-1 0 1,1-1-1,-1 1 0,1-1 0,-1 0 0,1 0 0,-1 0 0,0 0 1,0-1-1,1 0 0,-1 1 0,0-1 0,-1 0 0,1 0 0,3-3 1,0-1 40,0 0 1,0 0 0,0-1 0,-1 0-1,0 0 1,0 0 0,-1-1-1,0 1 1,0-1 0,-1 0 0,4-16-1,-3 8 63,-1-1 0,0 1 0,-1-21 0,-2 31-91,0 1 1,0-1-1,0 0 1,-1 1-1,0-1 1,0 1-1,-1 0 1,1-1-1,-1 1 1,0 0-1,-1 0 1,1 0-1,-4-6 1,5 11-30,1-1 0,0 1 0,-1-1 0,1 1 1,-1-1-1,1 1 0,0-1 0,-1 1 1,1-1-1,-1 1 0,1 0 0,-1-1 0,1 1 1,-1 0-1,0 0 0,1-1 0,-1 1 0,1 0 1,-1 0-1,0 0 0,1 0 0,-1 0 0,0-1 1,0 2-4,1-1 1,0 0 0,-1 1 0,1-1 0,-1 0 0,1 1 0,-1-1-1,1 0 1,0 1 0,-1-1 0,1 1 0,0-1 0,-1 0-1,1 1 1,0-1 0,0 1 0,-1-1 0,1 1 0,0-1 0,0 2-1,-1 1 3,0 0-1,1 0 0,-1 0 0,1 0 0,0 0 1,0 1-1,1 4 0,0-4-3,0 1 0,0-1 1,0 1-1,1-1 0,0 0 0,0 0 0,0 0 1,0 0-1,1 0 0,-1-1 0,1 1 0,0-1 1,0 1-1,0-1 0,1 0 0,-1 0 0,1 0 0,-1-1 1,1 0-1,0 1 0,0-1 0,0 0 0,1-1 1,-1 1-1,0-1 0,1 0 0,-1 0 0,1 0 1,-1-1-1,1 1 0,-1-1 0,1 0 0,-1 0 1,1-1-1,-1 1 0,1-1 0,-1 0 0,0 0 0,1-1 1,-1 1-1,8-5 0,-1-1 3,0 0 0,0 0 0,0-1 0,-1-1 1,0 1-1,-1-2 0,0 1 0,-1-1 0,13-19 0,-11 13 12,-1 0-1,0 0 0,-1-1 1,0 0-1,-2 0 1,6-23-1,-10 33-4,-1-1-1,0 1 1,0 0-1,-1-14 1,0 21-9,0 0 0,0-1-1,0 1 1,0 0 0,0-1 0,0 1-1,0 0 1,0 0 0,0-1 0,0 1-1,0 0 1,0-1 0,0 1 0,0 0 0,0-1-1,0 1 1,0 0 0,0 0 0,-1-1-1,1 1 1,0 0 0,0 0 0,0-1-1,0 1 1,-1 0 0,1 0 0,0 0 0,0-1-1,-1 1 1,1 0 0,0 0 0,0 0-1,-1 0 1,1 0 0,0-1 0,0 1-1,-1 0 1,1 0 0,0 0 0,-1 0 0,1 0-1,0 0 1,0 0 0,-1 0 0,1 0-1,0 0 1,-1 0 0,1 0 0,0 0-1,0 0 1,-1 0 0,1 1 0,0-1 0,-1 0-1,1 0 1,0 0 0,0 0 0,-1 0-1,1 1 1,0-1 0,0 0 0,0 0-1,-1 0 1,1 1 0,0-1 0,-14 16 39,5-2 19,0 1 1,1 0 0,0 1 0,2-1-1,-7 22 1,10-28-27,1 0 1,0 1-1,0-1 0,1 0 1,0 1-1,1-1 1,0 1-1,1-1 0,-1 1 1,2-1-1,2 11 1,-3-16-92,1 0 0,0 1 1,1-1-1,-1 0 1,1 0-1,-1 0 0,1 0 1,0-1-1,1 1 1,-1-1-1,1 0 0,-1 1 1,1-2-1,0 1 1,0 0-1,6 2 0,-1-1-178,-1 0 0,1-1-1,0 0 1,0-1 0,1 0-1,-1 0 1,13 0 0,3-2-345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18004,'-26'5'1009,"1"1"0,1 1 0,-1 2 0,-37 17 1,51-20-833,1 0 1,-1 1 0,1 0 0,1 1 0,0-1 0,0 2 0,0 0 0,1 0-1,0 0 1,1 1 0,-12 19 0,18-27-157,0 0-1,0 0 1,0 0 0,0-1-1,1 1 1,-1 0-1,1 0 1,-1 0 0,1 0-1,-1 0 1,1 0 0,0 0-1,0 0 1,1 3 0,-1-4-13,0 0 0,0 0 1,1 0-1,-1-1 1,1 1-1,-1 0 1,1 0-1,-1-1 1,1 1-1,-1 0 0,1-1 1,0 1-1,0 0 1,-1-1-1,1 1 1,0-1-1,0 1 1,-1-1-1,1 0 1,0 1-1,0-1 0,1 1 1,4 0-2,0-1 0,0 1 0,0-1 1,0 0-1,0-1 0,0 1 0,11-3 0,71-18-131,-45 11-27,55-8 0,-94 17 145,-1 1 1,1 0-1,-1 0 0,1 0 1,-1 0-1,1 0 1,-1 1-1,0-1 0,1 1 1,-1 0-1,1 0 1,-1 0-1,0 1 1,0-1-1,0 1 0,0 0 1,0 0-1,0 0 1,0 0-1,2 3 0,-3-3 26,-1 1-1,1-1 0,-1 0 0,0 1 0,0-1 0,-1 1 0,1-1 1,0 1-1,-1 0 0,1-1 0,-1 1 0,0 0 0,0-1 0,0 1 1,0-1-1,-1 1 0,1 0 0,-1-1 0,1 1 0,-1-1 0,0 1 1,0-1-1,0 1 0,0-1 0,-1 1 0,1-1 0,-2 2 0,-3 5 73,0 0 0,0-1 0,-1 0 0,-1 0 0,1 0 0,-1-1 0,0 0 0,-1-1 0,1 0 0,-1 0-1,-1-1 1,1 0 0,-1-1 0,1 0 0,-16 4 0,15-5-363,1-1 0,0-1 0,-1 1-1,1-2 1,-1 1 0,1-1 0,-1-1 0,1 0 0,0 0 0,-1-1 0,-8-2-1,-6-7-284,7-4-213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16988,'10'38'4922,"-4"-7"-3694,43 192 1234,19 78-1092,-66-295-1325,0 1 1,0-1-1,1 0 1,3 7-1,-6-12-37,1 0-1,-1-1 1,1 1 0,-1-1 0,0 1-1,1-1 1,-1 1 0,1-1-1,-1 1 1,1-1 0,0 1-1,-1-1 1,1 1 0,-1-1 0,1 0-1,0 1 1,-1-1 0,1 0-1,1 0 1,-1 0-2,0 0 0,0 0 1,-1 0-1,1-1 0,0 1 0,0-1 0,-1 1 1,1 0-1,0-1 0,-1 1 0,1-1 0,0 0 1,-1 1-1,1-1 0,-1 1 0,1-1 0,-1 0 0,1 0 1,-1 1-1,1-1 0,0-1 0,2-6 15,0 0-1,0 0 1,0 0-1,-1 0 1,-1-1-1,1 1 1,-1-1-1,0-9 1,-3-73 84,1 76-89,0 10-15,2-1-3,-1 0-1,-1 0 0,1 0 1,-1 0-1,0 1 0,0-1 0,-1 0 1,0 1-1,0-1 0,0 1 1,0-1-1,-5-5 0,7 10 2,0 1 0,0 0-1,0 0 1,0 0 0,-1-1 0,1 1-1,0 0 1,0 0 0,0 0-1,0-1 1,0 1 0,-1 0 0,1 0-1,0 0 1,0 0 0,0 0 0,-1 0-1,1-1 1,0 1 0,0 0-1,-1 0 1,1 0 0,0 0 0,0 0-1,0 0 1,-1 0 0,1 0 0,0 0-1,0 0 1,-1 0 0,1 0-1,0 0 1,0 0 0,-1 0 0,1 0-1,0 0 1,0 0 0,0 0-1,-1 1 1,1-1 0,0 0 0,0 0-1,0 0 1,-1 0 0,1 0 0,0 1-1,-4 13-40,6 19-14,0-17 42,1-1 0,1 0 0,8 23 0,-11-35 18,0 1 0,1-1 0,-1 0 0,1 1 0,0-1 0,0 0 0,0 0 0,0 0 0,0 0 0,1-1 0,-1 1 0,1-1 0,0 1 0,-1-1 0,1 0 0,0 0 0,1 0 0,-1-1 0,0 1 0,0-1 0,5 2 0,-6-3 3,1 0 0,-1-1 0,0 1 0,0 0 0,1-1 0,-1 0 0,0 1 1,0-1-1,0 0 0,0 0 0,0 0 0,0 0 0,0-1 0,0 1 1,0-1-1,0 1 0,-1-1 0,1 1 0,-1-1 0,1 0 0,-1 0 0,2-3 1,3-4 27,0 0 0,0-1 1,4-12-1,-7 16-12,-2 4-21,0 0-1,0-1 1,0 1 0,0 0 0,0-1-1,0 1 1,-1-1 0,1 1 0,-1-1-1,1 1 1,-1-6 0,0 8-3,-1 0 0,1 0 1,0-1-1,-1 1 0,1 0 1,0 0-1,-1 0 0,1 0 0,0 0 1,0 0-1,-1 0 0,1 0 0,0 0 1,-1 0-1,1 0 0,0 0 0,-1 0 1,1 0-1,0 0 0,-1 1 0,1-1 1,0 0-1,-1 0 0,1 0 0,0 0 1,0 0-1,-1 1 0,1-1 0,0 0 1,0 0-1,-1 1 0,1-1 0,0 0 1,0 0-1,0 1 0,-1-1 1,-14 15-10,10-11 48,6-7 29,5-12-8,1 10 18,-1 0-633,-8-9-568,2 12 1020,1 0 0,0-1 0,0 1 1,0 0-1,1 0 0,-1 0 0,0 1 1,1-1-1,2-2 0,0-1-100,16-29-873,-16 25 832,1 1 1,1-1 0,-1 1-1,10-11 1,-15 19 260,1 0 0,-1-1 1,1 1-1,-1 0 0,1 0 0,-1-1 1,0 1-1,1 0 0,-1 0 0,1 0 1,-1 0-1,1-1 0,-1 1 1,1 0-1,-1 0 0,1 0 0,-1 0 1,1 0-1,-1 0 0,1 0 0,-1 0 1,1 1-1,-1-1 0,1 0 0,-1 0 1,1 0-1,-1 0 0,1 1 0,-1-1 1,1 0-1,-1 0 0,0 1 0,1-1 1,-1 0-1,0 1 0,1-1 0,-1 1 1,1 0-1,12 17 294,-12-16-274,8 16 165,-1-1 0,-1 2 0,-1-1 0,0 1-1,5 35 1,7 22 488,-18-74-658,0 0 0,1 0 1,-1-1-1,1 1 0,0 0 1,-1-1-1,1 1 0,0 0 1,0-1-1,0 1 0,0-1 1,0 0-1,1 1 0,-1-1 1,0 0-1,1 0 0,1 2 0,-2-3-16,1 0 1,-1 0-1,0 0 0,0 0 0,1 0 0,-1 0 0,0-1 0,0 1 0,1 0 0,-1-1 0,0 1 0,0-1 0,0 1 0,0-1 0,0 1 0,1-1 0,-1 0 0,0 0 0,-1 0 0,1 1 0,0-1 1,0 0-1,0 0 0,0 0 0,0-2 0,13-14 88,17-30 0,-23 33-92,0 1 0,1 1 1,0 0-1,1 0 0,17-15 0,-27 27-12,1-1 0,-1 0-1,1 1 1,0-1 0,0 1 0,-1-1-1,1 1 1,0-1 0,0 1 0,0 0-1,0 0 1,-1-1 0,1 1 0,0 0-1,0 0 1,0 0 0,0 0 0,0 0-1,0 0 1,0 0 0,-1 0 0,1 0 0,0 0-1,0 0 1,0 1 0,0-1 0,0 0-1,-1 1 1,1-1 0,0 1 0,0-1-1,-1 1 1,1-1 0,0 1 0,0-1-1,-1 1 1,1-1 0,-1 1 0,1 0-1,-1 0 1,1-1 0,-1 1 0,1 0-1,-1 0 1,1 0 0,-1-1 0,0 1-1,0 0 1,1 2 0,2 6-12,0 0 1,-1 1 0,3 15-1,-4-17 10,0 3 23,-1-8-6,0-1 0,0 1-1,1-1 1,-1 1 0,0-1 0,1 1 0,0-1-1,0 1 1,0-1 0,0 0 0,0 1-1,2 2 1,-3-5-8,1 0 0,-1 0 0,1 0 0,-1 0-1,0 1 1,1-1 0,-1 0 0,1 0 0,-1-1 0,1 1 0,-1 0-1,0 0 1,1 0 0,-1 0 0,1 0 0,-1 0 0,0 0 0,1-1-1,-1 1 1,0 0 0,1 0 0,-1-1 0,0 1 0,1 0 0,-1 0 0,0-1-1,1 1 1,-1 0 0,0-1 0,0 1 0,1-1 0,10-14 97,-9 12-78,4-6 47,1-2-55,1-1 0,1 1-1,0 1 1,0 0 0,13-11 0,-20 19-28,0 1 0,0 0 0,0-1 0,0 1 0,0 0 1,0 0-1,0 0 0,0 0 0,0 0 0,0 1 0,1-1 0,-1 1 0,0-1 0,1 1 0,-1 0 0,0 0 0,1 0 0,-1 0 0,0 0 1,1 0-1,-1 1 0,0-1 0,0 1 0,1 0 0,-1 0 0,0-1 0,0 1 0,0 1 0,0-1 0,0 0 0,0 0 0,0 1 0,0-1 0,-1 1 1,1 0-1,-1-1 0,1 1 0,1 3 0,12 17-109,-12-18 129,-1 0 0,1 0 0,0 0-1,0 0 1,0-1 0,0 1 0,4 2 0,-5-5 1,-1 0-1,1 0 1,0-1-1,-1 1 1,1 0-1,0-1 1,-1 1 0,1-1-1,0 0 1,0 0-1,-1 0 1,1 1 0,0-2-1,0 1 1,-1 0-1,1 0 1,0 0 0,0-1-1,-1 1 1,1-1-1,0 0 1,-1 1 0,4-3-1,28-15 68,-23 12-122,1 0-1,0 0 1,1 1 0,-1 1 0,15-5-1,-23 9 25,0-1 0,0 1 0,1 0 0,-1-1 0,0 1 0,0 1 0,1-1 0,-1 0 0,0 1 0,0 0 0,0-1 0,0 1 0,1 1 0,-1-1 0,-1 0 0,1 1 0,0-1 0,0 1 0,0 0 0,-1 0 0,1 0 0,-1 0 0,0 1 0,4 3 0,-3-1 3,-1-1-1,1 1 0,-1-1 1,0 1-1,-1 0 1,1 0-1,-1 0 1,0 0-1,0 0 1,0 0-1,-1 8 1,1-5-28,0-41-1329,6-1 1100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19020,'0'1'138,"0"0"-1,0 0 1,0 0 0,0 0-1,0 0 1,0 0-1,0 0 1,1 0 0,-1 0-1,0 0 1,0 0-1,1-1 1,-1 1 0,1 0-1,-1 0 1,1 0 0,-1 0-1,1 0 1,0 0-1,0-1-65,0 0 0,0 0-1,-1 0 1,1 0 0,0 0-1,-1 0 1,1 0 0,0 0-1,0 0 1,-1 0 0,1-1-1,0 1 1,-1 0 0,1-1-1,0 1 1,-1 0 0,1-1-1,-1 1 1,1-1 0,0 1-1,-1-1 1,1 1 0,-1-1-1,1 1 1,-1-1 0,0 0-1,1 1 1,-1-1 0,1 0-1,11-16 425,0 1 0,15-31-1,-23 39-412,0 0-1,-1 0 0,0-1 0,0 0 1,-1 1-1,0-1 0,0 0 0,0-12 1,-2 20-68,0-1 1,0 1 0,0 0 0,0 0 0,0 0 0,0 0 0,-1 0 0,1-1-1,0 1 1,0 0 0,-1 0 0,1 0 0,-1 0 0,1 0 0,-1 0 0,1 0-1,-1 0 1,-1-1 0,1 2-3,1-1 0,-1 1 0,1 0-1,-1 0 1,0-1 0,1 1 0,-1 0 0,0 0-1,1 0 1,-1 0 0,1 0 0,-1 0 0,0 0-1,1 0 1,-1 0 0,0 0 0,1 1 0,-1-1-1,0 0 1,1 0 0,-1 1 0,1-1 0,-2 1-1,-1 1 26,-1 0-1,1 1 0,0-1 0,0 1 0,0 0 0,0 0 0,0 0 0,-3 7 0,-1 1 0,1 0 0,1 1 0,0 0 0,1 0 0,0 1 0,1-1 0,0 1 0,1-1 0,0 1-1,1 0 1,1 16 0,0-27-27,0 0 0,0 0-1,1 0 1,-1 0-1,0 0 1,1 0 0,0 0-1,-1 0 1,1 0 0,0 0-1,0 0 1,0 0 0,0 0-1,0-1 1,0 1 0,3 3-1,-2-4-5,-1-1 1,1 1-1,-1 0 0,1 0 0,0-1 0,-1 1 1,1-1-1,0 1 0,-1-1 0,1 0 0,0 0 0,0 0 1,-1 0-1,1 0 0,0 0 0,-1 0 0,1 0 1,0-1-1,0 1 0,-1-1 0,3 0 0,80-34-211,-58 23-65,45-14 1,-62 23 190,0 1 0,0 0 0,-1 1 0,1 0 0,0 1 0,0-1 0,0 2 0,0-1 0,13 4 0,-18-4 58,-1 1-1,0 0 1,1 0 0,-1 0 0,0 1 0,0-1-1,0 1 1,0 0 0,0 0 0,0 0-1,0 0 1,-1 0 0,1 0 0,-1 1 0,3 3-1,-1 1 12,0-1 0,-1 1 0,0 0 1,0 0-1,2 9 0,8 18 311,-13-33-285,0 0 0,0-1 1,1 1-1,-1-1 0,1 1 0,-1-1 1,0 1-1,1-1 0,-1 0 1,1 1-1,-1-1 0,1 1 0,-1-1 1,1 0-1,-1 1 0,1-1 0,-1 0 1,1 0-1,0 1 0,-1-1 0,1 0 1,-1 0-1,1 0 0,0 0 0,-1 0 1,1 0-1,-1 0 0,1 0 0,0 0 1,-1 0-1,1 0 0,0 0 0,-1 0 1,1-1-1,-1 1 0,1 0 1,-1 0-1,1-1 0,0 1 0,-1 0 1,1-1-1,-1 1 0,1 0 0,0-2 1,26-22 155,-20 17-117,-3 3-26,5-5-48,1 0-1,0 1 1,0 1-1,20-12 0,-28 18 11,-1 0 0,1 0 0,0 0 0,0 0 0,-1 1 0,1-1 0,0 1 0,0-1 0,0 1 0,0 0 0,0-1 0,0 1 0,0 0 0,0 0 0,0 1 0,0-1 0,0 0 0,0 1 0,-1-1 0,1 1 0,0-1 0,0 1 0,0 0 0,-1 0 0,1 0 0,0 0 0,-1 0 0,1 0 0,-1 1 0,1-1 0,-1 0 0,1 1 0,-1-1 0,0 1 0,0-1 0,0 1 0,0 0 0,0-1 0,1 4 0,6 18-30,5 8 182,-13-31-147,0 0 1,0 0-1,1 1 1,-1-1-1,0 0 1,0 0-1,0 0 1,1 0-1,-1 0 1,0 0-1,0 0 1,0 0-1,1 1 1,-1-1-1,0 0 1,0 0-1,1 0 1,-1 0-1,0 0 1,0 0-1,0 0 1,1 0-1,-1-1 1,0 1-1,0 0 1,1 0-1,-1 0 1,0 0-1,0 0 1,0 0-1,1 0 1,-1 0-1,0-1 1,0 1-1,0 0 1,1 0-1,-1 0 1,0 0-1,0-1 1,0 1-1,0 0 1,0 0-1,0 0 1,1-1-1,-1 1 1,0 0-1,0-1 1,7-12-648,-6 12 535,54-123-3015,-37 76 2303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20300,'-1'2'329,"-1"1"-1,1-1 0,-1 1 0,1 0 1,0-1-1,0 1 0,0 0 0,0 3 0,0-4-34,-4 17 106,1 0 1,1 1-1,1-1 0,0 1 1,2-1-1,0 1 1,1-1-1,8 39 1,-5-35-432,2-1 1,1 0-1,0 0 1,2-1 0,0 0-1,1-1 1,19 28-1,-7-23-142,4 7-1215,-35-42 560,1 0 1,-2 1-1,-10-8 0,-21-21 373,13 9 482,5 6 1050,1 0 1,-27-40-1,49 63-1045,0 0 1,0 0-1,0-1 1,0 1-1,-1 0 0,1 0 1,0-1-1,0 1 1,0 0-1,0 0 1,0-1-1,0 1 0,0 0 1,0 0-1,0-1 1,1 1-1,-1 0 0,0-1 1,0 1-1,0 0 1,0 0-1,0 0 0,0-1 1,0 1-1,1 0 1,-1 0-1,0-1 0,0 1 1,0 0-1,0 0 1,1 0-1,-1 0 1,0-1-1,0 1 0,1 0 1,-1 0-1,0 0 1,0 0-1,1 0 0,-1 0 1,0 0-1,0 0 1,1 0-1,-1-1 0,0 1 1,0 0-1,1 0 1,-1 0-1,0 1 1,1-1-1,15-2 244,-15 2-169,46-2-558,-1-3 0,0-1 0,0-3-1,73-23 1,-46 7-132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17356,'-10'14'2016,"12"-2"-984,4-4-319,20 0 1103,8-5-120,15-3-415,4 0-225,12-6-344,2 1-208,0 0-496,-2 1-240,-15-1-704,-4 4-497,-20 1 1073,-12 1-256,-16 7-248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17380,'29'12'2240,"4"0"-1328,12-7-319,8-5 1279,6-3-768,2-5-280,-1-2-952,-6-3-344,-14 4 472,-7 4-208,-11 1-208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38 17340,'2'-1'204,"-1"0"0,1 0 0,-1-1 0,0 1 0,1 0-1,-1-1 1,0 1 0,0-1 0,0 1 0,0-1 0,0 0 0,-1 1 0,2-4 0,-2 4-148,0 1 1,0 0-1,0-1 0,0 1 0,0-1 0,0 1 1,0-1-1,0 1 0,0 0 0,0-1 0,-1 1 1,1-1-1,0 1 0,0 0 0,0-1 0,-1 1 1,1-1-1,0 1 0,0 0 0,-1-1 0,1 1 1,0 0-1,-1-1 0,-16-4 1478,4 6-1220,-1-1-1,1 1 0,0 1 1,0 1-1,0-1 0,0 2 1,1 0-1,-1 1 0,-20 10 1,7-1-282,0 1 1,2 1 0,-31 26 0,51-39-32,-4 3-6,0 1 0,1-1 0,-1 1 0,1 1 0,1 0 0,-1 0 0,1 0 0,-8 14 0,14-21 0,-1 0 0,1 0 0,-1 0 1,1 0-1,0-1 0,-1 1 0,1 0 0,0 0 1,-1 0-1,1 0 0,0 0 0,0 0 0,0 0 0,0 0 1,0 0-1,0 0 0,0 0 0,0 0 0,1 0 0,-1 0 1,0 0-1,0 0 0,1 0 0,-1 0 0,1-1 0,-1 1 1,1 0-1,-1 0 0,1 0 0,0-1 0,-1 1 1,1 0-1,0-1 0,-1 1 0,1 0 0,0-1 0,0 1 1,0-1-1,-1 1 0,1-1 0,0 1 0,0-1 0,0 0 1,0 0-1,2 1 0,4 0-37,1 0 1,-1 0 0,1 0-1,13-2 1,-16 1 23,99-7-349,-66 3 246,0 1-1,0 2 1,0 2-1,54 8 0,-87-8 131,0 0 0,0 0-1,0 1 1,0-1 0,0 1 0,0 1-1,-1-1 1,1 1 0,-1-1 0,0 1-1,7 6 1,-9-7 19,-1 0 0,1 0 0,-1 0 0,0 0 1,0 0-1,0 0 0,0 0 0,-1 0 0,1 0 0,0 0 0,-1 0 0,1 1 1,-1-1-1,0 0 0,0 0 0,0 0 0,0 1 0,0-1 0,0 0 0,-1 0 0,1 1 1,-1-1-1,1 0 0,-1 0 0,0 0 0,0 0 0,0 0 0,0 0 0,-2 3 1,-3 3 116,0 0 0,-1 0 1,0 0-1,0-1 1,0 0-1,-1-1 0,0 1 1,0-2-1,-1 1 1,1-1-1,-1 0 0,0-1 1,-1 0-1,1 0 1,-1-1-1,-13 2 1,10-2-167,0 0 0,0-1 1,0-1-1,0 0 1,0-1-1,0-1 0,-1 0 1,1 0-1,0-1 1,0-1-1,1 0 1,-15-6-1,21 6-282,0 0 0,0 0 0,0-1 1,1 0-1,-8-7 0,12 11 224,-1-2 0,1 1-1,0 0 1,0 0 0,0 0 0,0 0 0,0-1 0,0 1 0,0 0-1,0-1 1,0 1 0,1-1 0,-1 1 0,1-1 0,-1 1 0,1-1 0,-1 0-1,1 1 1,0-1 0,0 0 0,0 1 0,0-1 0,0 1 0,0-1 0,0 0-1,1 1 1,0-3 0,9-10-873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20860,'22'11'1569,"-5"-6"-1241,0 1-152,5 1 464,0-1-232,7-1-592,6 0-568,2-10 656,3-9-120,0-7-120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23 18396,'-1'-1'122,"1"0"-1,0 0 1,0 0-1,0 0 1,-1 0 0,1 0-1,0 0 1,-1 0 0,1 0-1,-1 0 1,1 1 0,-1-1-1,0 0 1,1 0-1,-1 0 1,0 1 0,1-1-1,-1 0 1,0 1 0,0-1-1,0 1 1,1-1 0,-1 1-1,-2-1 1,1 0 69,-1 1 1,1-1-1,-1 1 0,1 0 1,-1 0-1,1 0 1,-1 0-1,1 0 0,-5 1 1,-1 1 135,-1 1 1,1-1-1,1 1 1,-1 1 0,-9 4-1,9-2-287,-1 1 0,1 0 0,0 0 0,1 1 0,0 0-1,0 0 1,0 1 0,1-1 0,0 1 0,1 1 0,0-1 0,1 1 0,0 0 0,0 0 0,1 0-1,0 1 1,1-1 0,0 1 0,1-1 0,0 1 0,1 0 0,0-1 0,2 15 0,-2-22-32,1 0 0,-1 0 1,1 0-1,0 0 1,0 0-1,1 0 0,-1 0 1,1 0-1,-1-1 1,1 1-1,0-1 0,0 1 1,0-1-1,0 0 1,0 0-1,0 1 1,1-2-1,2 3 0,-1-2 6,-1 0 0,1-1 0,0 0 0,0 0 0,0 0 0,0 0 0,0 0 0,0-1 0,0 0 0,0 0 0,0 0 1,5-1-1,4-1 17,0-1 0,-1 0 0,1-1 0,-1-1 0,0 0 0,0 0 0,16-11 0,-10 5 41,0-1 0,-1-1 0,-1-1 0,0 0 0,-1-1 0,0 0 1,-2-2-1,0 1 0,0-2 0,-2 0 0,12-23 0,-20 34 81,-5 10-18,-7 13 11,4-1-176,1 0 0,0 1 1,1-1-1,1 0 0,0 1 0,1 0 0,1-1 0,2 27 0,-2-40-40,0 0-1,1 0 1,-1 0-1,1 0 1,-1 0 0,1 0-1,0 0 1,0 0-1,0 0 1,0 0 0,0-1-1,0 1 1,1 0-1,-1 0 1,0-1 0,1 1-1,-1-1 1,1 0-1,0 1 1,0-1 0,-1 0-1,1 0 1,0 0-1,0 0 1,2 1 0,-1-2-21,0 0 0,0 1 1,1-1-1,-1 0 0,0 0 1,0-1-1,0 1 0,0-1 1,0 0-1,0 1 0,0-1 1,0 0-1,0-1 0,-1 1 1,1-1-1,0 1 1,2-3-1,24-19-592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19916,'0'-1'63,"-1"1"-1,1 0 1,0 0 0,-1-1-1,1 1 1,0 0-1,0 0 1,-1 0-1,1-1 1,0 1 0,-1 0-1,1 0 1,0 0-1,-1 0 1,1 0 0,-1 0-1,1 0 1,0 0-1,-1 0 1,1 0-1,0 0 1,-1 0 0,1 0-1,0 0 1,-1 0-1,1 0 1,-1 0-1,1 0 1,0 1 0,-1-1-1,1 0 1,0 0-1,0 0 1,-1 0 0,1 1-1,0-1 1,-1 0-1,1 1 1,0-1-1,0 0 1,0 0 0,-1 1-1,1-1 1,0 0-1,0 1 1,0-1 0,0 0-1,-1 1 1,1-1-1,0 0 1,0 1-1,0-1 1,0 1 0,-2 26 848,2-19-518,2 114 932,-1-106-1226,1-1 1,1 1 0,0-1 0,1 0-1,11 27 1,-13-39-80,-1 1 0,1-1-1,0 1 1,0-1 0,0 0 0,0 0 0,1 0 0,-1 0-1,1-1 1,0 1 0,0-1 0,0 1 0,0-1 0,0 0-1,0 0 1,0 0 0,1-1 0,-1 1 0,1-1 0,0 0-1,-1 0 1,1 0 0,0 0 0,-1-1 0,1 0 0,0 1-1,0-1 1,0-1 0,-1 1 0,1 0 0,0-1-1,5-1 1,-3 0 5,1 0-1,0-1 0,-1 0 0,1 0 1,-1-1-1,0 1 0,0-1 0,-1-1 1,1 1-1,-1-1 0,0 0 1,0 0-1,0 0 0,-1-1 0,1 0 1,4-10-1,-5 8 4,0-1-1,-1 0 1,0 0 0,0-1 0,-1 1-1,-1-1 1,1 1 0,-2-1 0,1 1-1,-2-11 1,1 13-7,-1 1 0,0 0 0,0-1 0,0 1 0,-1 0 0,0 0 0,0-1 0,-1 2 0,1-1 0,-2 0 0,1 0 0,0 1 0,-1 0 0,0 0 0,-8-8 0,11 11-15,0 1 0,0 0 0,0 0-1,0 0 1,-1 0 0,1 0 0,0 0-1,0 1 1,-1-1 0,1 0 0,-1 1 0,1-1-1,0 1 1,-1-1 0,1 1 0,-1 0-1,1-1 1,-1 1 0,1 0 0,-1 0-1,1 0 1,-1 0 0,1 0 0,-1 1-1,1-1 1,-1 0 0,1 1 0,-1-1 0,1 1-1,0-1 1,-1 1 0,1 0 0,0-1-1,-1 1 1,1 0 0,0 0 0,-2 2-1,1 0 0,-1 0 0,1 0 0,0 0-1,0 0 1,1 1 0,-1-1 0,0 1-1,1 0 1,0-1 0,0 1 0,0 0-1,1-1 1,-1 7 0,0-6-8,1 1 1,0 0-1,1-1 1,-1 1-1,1 0 1,0-1-1,0 1 1,0 0-1,1-1 1,-1 1-1,1-1 1,0 0-1,1 0 1,-1 0-1,1 0 1,-1 0-1,1 0 1,0-1-1,1 1 1,-1-1-1,1 0 1,-1 0-1,1 0 1,0 0 0,0-1-1,0 1 1,0-1-1,1 0 1,4 1-1,-1 0-2,0-1 0,0-1 0,0 1 0,1-1 0,-1 0-1,0-1 1,0 0 0,1-1 0,-1 1 0,0-1 0,0-1 0,0 0 0,0 0 0,0 0 0,0-1-1,8-5 1,2-3-5,0-1-1,-1 0 0,0-2 0,-2 0 0,1-1 0,21-27 0,-5 7-58,-32 35 67,0-1 0,0 1 0,0 0-1,0 0 1,1 0 0,-1-1 0,0 1 0,0 0 0,0 0-1,1 0 1,-1-1 0,0 1 0,0 0 0,1 0-1,-1 0 1,0 0 0,0 0 0,1-1 0,-1 1 0,0 0-1,1 0 1,-1 0 0,0 0 0,0 0 0,1 0 0,-1 0-1,0 0 1,1 0 0,-1 0 0,0 0 0,0 0 0,1 0-1,-1 0 1,0 1 0,1-1 0,-1 0 0,5 12-38,-3 28 21,-2-28 11,1-4 14,0 0 0,0 0 0,0-1 0,1 1 0,5 13 0,-6-19-2,0 0 0,-1-1-1,1 1 1,0-1 0,0 1 0,0-1 0,1 1 0,-1-1 0,0 0 0,0 1 0,1-1-1,-1 0 1,1 0 0,-1 0 0,1 0 0,-1 0 0,1 0 0,0-1 0,-1 1 0,1-1 0,0 1-1,0-1 1,-1 1 0,1-1 0,0 0 0,0 0 0,0 0 0,-1 0 0,1 0 0,0 0-1,2-1 1,11-3 10,0-2 0,0 1 0,0-2 0,-1 0 0,0-1 0,15-10 0,13-8-25,-32 21 2,17-10-68,1 1 0,46-16 0,-66 27 52,-1 1 0,1 0 0,0 0-1,0 1 1,0 0 0,0 0-1,0 1 1,0 0 0,0 0 0,0 1-1,0 0 1,0 1 0,0 0-1,0 0 1,9 4 0,-11-2 13,-1-1 0,1 1 0,-1 0 0,0 1 1,0-1-1,-1 1 0,1 0 0,-1 0 0,0 1 0,4 6 0,-4-5 46,1 0-1,0-1 1,1 1-1,9 8 1,-12-13-23,-1 0 0,1 0-1,0-1 1,0 1 0,0-1 0,0 0-1,0 0 1,0 0 0,1 0 0,-1 0-1,0 0 1,0-1 0,1 0 0,-1 0 0,6 0-1,100-16-879,-60 6-193,-40 9 673,1-1 0,-1 0 0,0-1 0,18-7-1,-25 9 347,0 0 0,0 0-1,1-1 1,-1 1 0,0-1-1,0 1 1,0-1-1,-1 0 1,1 0 0,0 0-1,-1 0 1,1 0 0,-1 0-1,1 0 1,-1-1-1,0 1 1,0 0 0,0-1-1,0 1 1,-1-1 0,1 1-1,0-5 1,-2-22-433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21469,'-8'8'2104,"7"4"-1400,1-1-336,4-2 1193,5-2-569,4-2-848,1-3-328,4-4-1144,0-4 1135,4 0-223,-2 0-136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15595,'-2'3'828,"0"0"-1,0-1 1,0 1-1,0 0 1,0-1 0,0 1-1,-1-1 1,1 1-1,-6 2 1,0 2-147,4-1 663,4-9-626,-9 4-676,2 1-8,0 1-1,0 0 1,0 0-1,0 1 1,1 0-1,-1 0 1,1 0-1,0 1 1,0 0-1,1 0 1,-1 0-1,1 1 1,1 0-1,-1 0 1,-7 13-1,5-7 43,0 1-1,1-1 1,0 2-1,1-1 1,1 1 0,0-1-1,-3 24 1,6-31-46,0 0 1,1 0-1,0 0 0,0 0 1,1 0-1,0 0 1,0 0-1,0 0 1,1 0-1,0 0 1,4 9-1,-4-12-32,-1 0 0,1 0 0,0-1 0,0 1 0,0-1 0,1 1 1,-1-1-1,1 0 0,-1 0 0,1 0 0,-1 0 0,1-1 0,0 1 0,0-1 0,0 1 0,0-1 0,0 0 0,0 0 0,0-1 0,1 1 0,-1-1 0,0 1 0,5-1 0,1-1-72,0 0-1,0 0 0,0-1 0,0 0 0,0 0 1,0-1-1,-1-1 0,1 1 0,-1-1 0,0-1 1,0 1-1,-1-1 0,1-1 0,-1 1 1,11-12-1,4-6-190,-1 0 0,-1-1 0,20-32 0,-39 55 261,10-14 13,-1-1 0,-1 1 0,0-1 0,11-29 0,-27 66 652,3-10-564,0 0-1,1 1 0,-2 14 0,3-3-57,2 1 0,0-1 0,1 0 0,2 0 1,0 0-1,8 27 0,50 134 21,-38-123-90,19 77 0,-39-122 48,-1 0-1,0 0 1,-1 0-1,0 0 0,-1 1 1,-1-1-1,-4 23 0,3-31 47,0-1-1,0 1 0,0-1 0,-1 1 1,0-1-1,0 0 0,0 0 0,-1-1 1,0 1-1,-1-1 0,0 0 0,0 0 1,0 0-1,0-1 0,-1 1 1,0-1-1,-11 6 0,15-9-18,-1-1 0,1 1 1,-1-1-1,0 0 0,0 0 0,0 0 0,1 0 1,-1-1-1,0 1 0,0-1 0,0 1 0,0-1 1,0 0-1,0 0 0,0-1 0,0 1 0,0-1 1,-5-1-1,4 0 5,0 1-1,0-2 1,0 1 0,1 0-1,-1-1 1,1 0 0,-1 0 0,1 0-1,0 0 1,0 0 0,-4-6 0,0-2 25,1-1 1,0 1-1,1-1 1,0 0 0,0 0-1,1-1 1,-4-22 0,6 17-38,0-1 1,1 0 0,1 0 0,1 0-1,1 0 1,0 0 0,1 0-1,12-35 1,-6 28-78,2 1-1,0 0 1,2 1-1,1 0 1,26-34-1,1 10-879,2 0-1,2 3 0,3 2 1,82-59-1,-38 29 111,0-21-312,-92 94 1120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17404,'9'-50'3168,"-4"78"-283,32 244-1779,-15-124-1016,-13-85-42,11 110 258,-20-169-180,-3-6-38,-4-15 2,-9-28-10,-60-202-223,72 230 52,4 17 89,0 0 0,0 0 0,0 0 0,0 0 0,0 0 0,0 0 0,0 0 0,0 0 0,0 0 0,0 0 0,1 0 0,-1 0 0,0 0 0,0 0 0,0 0 0,0 0 0,0 0 0,0 0 0,0 0 0,0 0 0,0 0 0,0 0 0,0 0 0,0 0 0,1 0 0,-1 0 0,0 0 0,0 0 0,0 0 0,0 0 0,0 0 0,0 0 0,0 0 0,0 0 0,0 0 0,0 0 0,0 0 0,0 0 0,0 0 0,0 0 0,0 0 0,0 0 0,0 0 0,0-1 0,0 1 0,0 0 0,0 0 0,1 0 0,-1 0 0,0 0 0,0 0 0,0 0 0,0 0 0,0 0 0,0 0 0,0 0 0,0 0 0,0-1 0,-1 1 0,1 0 0,0 0 0,0 0 0,0 0 0,0 0 0,0 0 0,0 0 0,0 0 0,0 0 0,15 19-299,-5-3 170,-6-12 91,-1 0 1,1 0 0,0-1 0,0 1-1,0-1 1,0 0 0,1 0 0,-1 0-1,1-1 1,0 1 0,6 1 0,-7-3 23,-1 0 0,0 0 0,1-1 0,-1 0 0,1 1 0,-1-1 0,1-1 0,-1 1 0,1 0 0,-1-1 0,1 0 1,-1 0-1,1 0 0,-1 0 0,0 0 0,0-1 0,0 1 0,5-4 0,5-5 3,0 0-1,0-1 1,-1-1 0,0 0-1,-1-1 1,-1 0-1,17-27 1,-3-1 128,27-67 0,-45 96-84,-1 0 8,0 0-1,0 0 0,-1-1 1,-1 1-1,3-17 0,-7 20 23,-4 14-22,-5 20-11,1 14-36,-10 77 0,18-99 5,0 1 0,1-1 0,1 1 0,0-1 0,1 0 0,10 34 0,-11-45 7,2 0-1,-1-1 1,0 1 0,1-1-1,0 0 1,0 0 0,1 0-1,-1 0 1,1-1 0,6 6 0,-8-8-2,1 0 1,-1 0 0,1 0 0,0-1 0,0 1 0,0-1 0,0 0 0,0 0 0,0 0-1,0 0 1,0 0 0,0 0 0,0-1 0,0 0 0,1 0 0,-1 0 0,0 0 0,0 0-1,0 0 1,5-2 0,-2 0 7,1 0 0,-1 0 0,1-1 0,-1 0 0,0-1 0,0 1 1,0-1-1,0 0 0,-1 0 0,0-1 0,9-9 0,1-4 75,0-1 0,12-21 0,-15 22 15,-12 18-96,0 0-1,0-1 0,0 1 1,0 0-1,0 0 0,0 0 0,0-1 1,0 1-1,0 0 0,0 0 1,0 0-1,1 0 0,-1-1 1,0 1-1,0 0 0,0 0 1,0 0-1,0 0 0,1 0 1,-1-1-1,0 1 0,0 0 0,0 0 1,0 0-1,1 0 0,-1 0 1,0 0-1,0 0 0,0 0 1,1 0-1,-1 0 0,0 0 1,0 0-1,0 0 0,0 0 0,1 0 1,-1 0-1,0 0 0,0 0 1,0 0-1,1 0 0,-1 0 1,0 0-1,0 0 0,0 0 1,1 0-1,-1 0 0,0 0 1,0 1-1,4 13 78,-3 31-37,-1-34-25,0 13-14,0 4 27,1 1 0,1-1 0,12 55 0,-14-81-26,0-1 0,1 1 0,-1 0-1,0-1 1,1 1 0,0-1 0,-1 1 0,1-1-1,0 1 1,0-1 0,0 1 0,0-1 0,0 0-1,0 1 1,0-1 0,0 0 0,1 0 0,-1 0 0,0 0-1,1 0 1,-1 0 0,1 0 0,-1-1 0,1 1-1,-1 0 1,1-1 0,1 1 0,0-1-39,-1 0-1,0-1 1,0 0 0,0 1 0,1-1-1,-1 0 1,0 0 0,0 0-1,0 0 1,0 0 0,0-1 0,-1 1-1,1 0 1,0-1 0,-1 0-1,1 1 1,-1-1 0,1 0 0,0-2-1,6-7 170,-1 0 0,0-1 0,7-16 0,-3 3-224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15203,'-12'3'1825,"7"8"-1073,2 2-352,3 1 1888,0 0-1503,6-2-849,2-1-353,1-2-439,3 2 672,1 0-200,2 4-144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16508,'-3'2'316,"-1"0"1,1 0 0,0-1 0,-1 1 0,1-1 0,-1 0 0,1 0-1,-1 0 1,1-1 0,-1 1 0,-4-1 0,-13 4 1178,16-3-1283,0 1 1,0 0-1,0 1 1,0-1 0,0 1-1,0 0 1,1 0 0,0 0-1,-1 1 1,1 0-1,-4 4 1,7-7-225,0 0-1,0 0 1,0 1 0,1-1-1,-1 0 1,0 0 0,1 1 0,-1-1-1,1 0 1,-1 1 0,1-1-1,-1 1 1,1-1 0,0 1-1,0-1 1,0 0 0,0 1 0,0-1-1,0 1 1,0-1 0,0 1-1,0-1 1,1 1 0,-1-1-1,1 0 1,-1 1 0,1-1 0,0 0-1,-1 1 1,1-1 0,0 0-1,0 0 1,0 0 0,0 0-1,0 1 1,0-1 0,0-1 0,0 1-1,0 0 1,0 0 0,1 0-1,-1-1 1,0 1 0,3 1-1,10 4-144,0 0 0,1-1 0,-1-1-1,1 0 1,17 2 0,27 8-128,-42-9 242,-1 1 0,1 0 0,28 17 0,-41-20 92,0-1-1,0 1 1,0-1 0,-1 1-1,1 0 1,-1 1-1,0-1 1,1 0 0,-1 1-1,-1 0 1,1 0-1,-1 0 1,1 0 0,-1 0-1,0 0 1,-1 1-1,1-1 1,-1 0 0,2 9-1,-3-10 12,0 0 0,0 0-1,-1 0 1,1 0 0,-1 0-1,1-1 1,-1 1-1,0 0 1,0 0 0,0-1-1,-1 1 1,1 0 0,-1-1-1,1 1 1,-1-1 0,0 0-1,0 1 1,0-1-1,0 0 1,0 0 0,0 0-1,-1-1 1,1 1 0,-1-1-1,1 1 1,-1-1 0,0 0-1,1 0 1,-1 0-1,0 0 1,-4 1 0,-2 0-134,1 0 1,-1-1 0,0 0 0,0 0 0,0-1-1,0 0 1,0 0 0,0-1 0,-10-3 0,3 0-833,0 0 1,0-2-1,-29-14 0,23 7-58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184 430 15875,'-3'-3'480,"-1"0"-1,1 0 0,-1 1 0,0-1 0,0 1 1,0 0-1,0 0 0,0 0 0,0 1 0,0-1 0,-1 1 1,-6-1-1,8 2-357,0 0-1,-1 1 1,1-1 0,0 1-1,0 0 1,-1-1 0,1 1 0,0 1-1,0-1 1,0 0 0,0 1 0,0-1-1,0 1 1,1 0 0,-1 0-1,1 0 1,-5 4 0,0 2-66,0 1 1,0-1-1,1 1 0,0 0 1,1 0-1,0 1 0,-6 16 1,8-20-61,1 0 0,0 0 0,0 1 0,1-1 0,0 0 0,0 1 0,0-1 0,1 1 1,0-1-1,0 1 0,1-1 0,0 0 0,2 12 0,-2-15-1,0-1 0,0 1 0,1-1 0,-1 0 0,0 0 0,1 0 0,-1 0 0,1 0 0,0 0 0,0 0 0,0 0 0,0-1 0,0 1 0,0 0 0,0-1 0,0 0 0,0 0 0,5 2 0,-2-2-2,0 1 0,-1-2 0,1 1 0,0 0 0,0-1 0,0 0 0,0 0 0,0-1 0,6-1 0,5-1-7,-1-1 1,0-1 0,-1-1-1,1 0 1,16-10 0,-9 4 31,-2-1 0,0 0 0,-1-2 0,0 0 0,-1-2 1,-1 0-1,23-28 0,-40 45-16,0 0 0,0-1 1,0 1-1,0 0 0,0 0 1,0 0-1,0 0 0,0 0 0,0-1 1,0 1-1,0 0 0,1 0 0,-1 0 1,0 0-1,0 0 0,0 0 0,0-1 1,0 1-1,0 0 0,0 0 0,0 0 1,1 0-1,-1 0 0,0 0 1,0 0-1,0 0 0,0 0 0,0 0 1,1 0-1,-1-1 0,0 1 0,0 0 1,0 0-1,0 0 0,1 0 0,-1 0 1,0 0-1,0 0 0,0 0 1,0 0-1,0 0 0,1 1 0,-1-1 1,0 0-1,0 0 0,0 0 0,1 9 39,-3 13-19,-2-5 10,-6 42 9,9-54-44,1 1 0,0-1 0,0 0 0,0 1 0,1-1 1,0 1-1,0-1 0,2 6 0,-3-10 4,0 0-1,0 0 1,1-1 0,-1 1 0,1 0-1,-1 0 1,1-1 0,-1 1 0,1 0-1,-1-1 1,1 1 0,-1-1 0,1 1-1,0-1 1,-1 1 0,1-1-1,0 1 1,-1-1 0,1 0 0,0 1-1,0-1 1,0 0 0,-1 0 0,1 1-1,0-1 1,0 0 0,0 0 0,-1 0-1,1 0 1,0 0 0,0 0-1,0 0 1,0-1 0,-1 1 0,1 0-1,0 0 1,0 0 0,0-1 0,-1 1-1,1-1 1,0 1 0,-1 0 0,1-1-1,0 1 1,0-2 0,5-1 6,-1-1 1,0-1-1,0 1 0,7-8 1,4-8 27,0-1 1,-1-1-1,-1 0 0,-1-1 1,-2 0-1,0-1 1,8-26-1,4-22 163,15-85-1,-33 137-139,-1 0 0,-1 0 0,-1 0 0,-1 0-1,-2-32 1,1 51-53,0 0 0,0 0 1,0 0-1,0 0 0,0 1 0,0-1 0,0 0 0,-1 0 0,1 0 0,0 0 0,-1 1 0,1-1 1,0 0-1,-1 0 0,1 0 0,-1 1 0,0-1 0,1 0 0,-1 1 0,0-1 0,1 1 1,-2-2-1,1 2-3,0 0 1,1 0 0,-1 0 0,0 0 0,0 0-1,1 0 1,-1 0 0,0 1 0,0-1-1,1 0 1,-1 0 0,0 1 0,0-1-1,1 0 1,-1 1 0,0-1 0,1 1 0,-1-1-1,1 1 1,-2 0 0,-2 4 6,-1-1 1,1 2-1,-1-1 1,-4 9-1,-6 13 23,1 0 1,1 1-1,2 0 0,0 1 1,-11 55-1,18-60-11,0-1 1,2 1-1,0 1 1,2-1-1,0 0 0,2 0 1,9 47-1,-9-61-114,1-1 0,0 1 0,1 0 0,0-1 1,0 0-1,1 0 0,0 0 0,1 0 0,0-1 0,0 0 0,1 0 0,0-1 0,0 1 0,1-2 0,0 1 0,0-1 0,1 0 0,-1-1 0,1 0 0,0 0 0,1-1 0,-1 0 0,1-1 0,0 0 0,0 0 0,0-1 0,0-1 0,0 0 0,0 0 1,1 0-1,-1-2 0,0 1 0,20-4 0,7-7-410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18244,'-6'1'290,"1"1"1,0-1-1,0 1 0,0 0 0,0 0 1,0 1-1,0 0 0,1 0 1,-1 0-1,-6 6 0,-40 41 1432,51-50-1708,-10 10 235,-14 17 140,23-26-364,-1 1 0,1-1 1,0 1-1,0 0 0,0-1 0,1 1 0,-1 0 1,0 0-1,1 0 0,-1 0 0,1-1 0,-1 1 1,1 4-1,0-5-16,1 0-1,-1-1 1,1 1 0,-1 0 0,1 0-1,0-1 1,-1 1 0,1 0 0,0-1 0,-1 1-1,1-1 1,0 1 0,0-1 0,0 1-1,0-1 1,-1 0 0,1 1 0,0-1-1,0 0 1,0 0 0,0 0 0,0 0-1,0 0 1,0 1 0,0-2 0,0 1 0,-1 0-1,3 0 1,33-2-86,-32 1 57,-3 1 15,26-3-249,-1 1 0,35 2-1,-54 0 198,-1 1-1,0 0 0,1 0 1,-1 0-1,0 1 0,0-1 0,0 2 1,0-1-1,0 1 0,0-1 1,-1 2-1,1-1 0,-1 0 1,0 1-1,8 8 0,-12-11 99,1 1-1,0 0 1,-1 0 0,1 0-1,-1 0 1,0 0-1,1 0 1,-1 1 0,0-1-1,-1 0 1,1 1 0,0-1-1,-1 0 1,1 1-1,-1-1 1,0 1 0,1-1-1,-1 1 1,-1-1-1,1 1 1,0-1 0,0 1-1,-1-1 1,0 1 0,1-1-1,-1 0 1,0 1-1,0-1 1,0 0 0,0 0-1,-1 0 1,1 0-1,-1 0 1,1 0 0,-1 0-1,0 0 1,-2 2 0,-2 1 117,1-1 1,-1 0 0,0 0 0,0 0-1,0-1 1,-1 0 0,1 0 0,-1 0-1,1-1 1,-1 0 0,0-1 0,-8 2 0,6-2-176,1-1 0,-1 0 0,0 0 0,1-1 0,-10-1 0,16 1-51,0 1 0,0-1 0,0 1 0,0-1-1,0 1 1,0-1 0,0 0 0,0 0 0,1 0 0,-1 0-1,0 0 1,0-1 0,1 1 0,-1 0 0,1-1 0,-1 1-1,1-1 1,-1 0 0,1 1 0,0-1 0,0 0 0,0 0-1,0 0 1,0 0 0,1 0 0,-2-2 0,2 3 35,0-1 0,0 1 0,0 0 0,0 0 1,0 0-1,0 0 0,0-1 0,0 1 0,0 0 0,0 0 0,1 0 0,-1 0 1,1-2-1,15-14-598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18116,'0'1'163,"0"1"0,0-1 0,-1 1 0,1 0 0,-1-1 1,1 1-1,-1-1 0,1 1 0,-1-1 0,0 1 0,0-1 0,0 0 0,0 1 0,0-1 1,0 0-1,0 0 0,0 0 0,-2 2 0,-1 1 316,-8 11 206,1 0-1,1 0 1,1 1-1,-13 27 1,20-37-666,-1 0-1,1 0 1,0 1 0,1-1 0,0 0 0,0 1 0,0-1 0,0 1-1,1-1 1,0 1 0,1-1 0,0 0 0,-1 1 0,2-1 0,-1 0 0,5 11-1,-4-14-11,-1 1 0,2-1 0,-1 0 0,0 0 0,1 0 0,-1 0 0,1 0 0,0-1 0,0 1 0,0-1 0,0 0 0,1 0 0,-1 0 0,1 0 0,-1-1-1,1 1 1,-1-1 0,1 0 0,0 0 0,0 0 0,0 0 0,-1-1 0,1 0 0,0 0 0,0 0 0,4 0 0,3-1 25,-1 0 1,1-1-1,-1 0 0,1-1 1,-1 0-1,0 0 0,0-1 1,13-7-1,-16 7 35,0 0 0,0-1 0,0 0 0,0-1 1,-1 1-1,0-1 0,0 0 0,-1-1 0,1 1 0,4-10 0,-8 13-34,-1 1 0,1-1 0,-1 1-1,0-1 1,0 0 0,0 0 0,-1 0 0,1 1 0,-1-1 0,1 0 0,-1 0 0,0 0-1,0 0 1,-1 0 0,1 0 0,0 0 0,-1 0 0,0 0 0,1 1 0,-1-1 0,0 0-1,-1 0 1,1 1 0,0-1 0,-1 1 0,0-1 0,1 1 0,-1 0 0,0-1 0,0 1-1,0 0 1,-5-3 0,1 1 8,0 0-1,0 0 0,-1 1 0,0 0 1,0 0-1,0 0 0,0 1 0,0 0 1,0 0-1,-1 1 0,1 0 0,-1 1 1,1-1-1,-1 1 0,1 1 1,0-1-1,-11 3 0,10-2-376,-1 1 0,1 0 1,-1 0-1,1 1 0,0 0 0,0 1 0,0 0 0,1 0 0,-1 0 1,1 1-1,0 0 0,0 1 0,1-1 0,-10 11 0,12-10-465,5-7-203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0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14659,'1'0'60,"-1"0"-1,0 0 0,1 0 1,-1 0-1,1 0 0,-1 0 1,0 1-1,1-1 1,-1 0-1,0 0 0,1 0 1,-1 1-1,0-1 0,1 0 1,-1 0-1,0 1 1,1-1-1,-1 0 0,0 1 1,0-1-1,1 0 0,-1 1 1,0-1-1,0 1 1,0-1-1,0 0 0,0 1 1,1-1-1,-1 0 1,0 1-1,0-1 0,0 1 1,0-1-1,0 1 0,0-1 1,2 24 261,-2-16-14,7 63 1163,3 0 1,24 92-1,-26-137-1318,0 0-1,2 0 1,0-1 0,2-1 0,1 0-1,1 0 1,0-1 0,2-1-1,26 28 1,-34-42-72,2 1 0,-1-1 0,1 0 0,1-1 0,-1 0 0,1-1 0,0 0 0,21 7 0,-26-11-26,0 0 1,0-1 0,0 0-1,0 0 1,0 0-1,0 0 1,1-1-1,-1 0 1,0-1-1,0 1 1,0-1 0,0-1-1,0 1 1,0-1-1,0 0 1,0 0-1,0-1 1,0 1-1,7-6 1,-5 1 31,0 1-1,-1-1 1,0-1-1,0 1 1,-1-1-1,0 0 1,0-1-1,-1 1 1,0-1-1,-1 0 1,5-14-1,1-5 152,-1 0 1,8-49-1,-7 20-36,-4 0 0,-1 0 1,-3 0-1,-3 0 1,-8-64-1,9 118-197,-1 1 0,1-1-1,0 1 1,-1-1 0,0 0 0,1 1 0,-1-1-1,0 1 1,0 0 0,-1-1 0,1 1 0,-3-4-1,3 9-298,-1 0 0,2 1 0,-1-1 0,0 1 0,1-1 0,-1 8 0,1-8-247,-1 12-427,1-8 343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43 17220,'-7'20'990,"-2"-1"0,-14 24 0,15-30-581,1 1 1,0-1-1,1 2 0,0-1 0,-6 24 0,12-36-418,-1 0 0,1 1 0,-1-1 0,1 0 0,0 0 0,0 0 0,0 0 0,0 0 0,0 0 0,0 0 0,1 0 0,-1 0 0,1 0 0,-1 0 0,1 0 0,0 0 0,0 0-1,0 0 1,0 0 0,0 0 0,0-1 0,0 1 0,1 0 0,-1-1 0,0 1 0,1-1 0,0 1 0,-1-1 0,1 0 0,0 0 0,0 0 0,-1 0 0,1 0 0,0 0 0,0 0 0,0-1 0,4 2 0,53 7-969,-43-7 567,1 0-1,29 9 1,-42-10 376,0 1 1,-1-1-1,1 1 0,0 0 0,-1 0 1,1 0-1,-1 1 0,0-1 0,1 1 0,-1-1 1,-1 1-1,1 0 0,0 0 0,-1 1 0,1-1 1,2 5-1,-5-6 63,1 0 0,-1 0 0,1 0 0,-1-1-1,0 1 1,1 0 0,-1 0 0,0 0 0,0 0 0,-1 0 0,1 0 0,0 0 0,-1 0 0,1 0 0,-1-1 0,1 1 0,-1 0 0,0 0-1,0 0 1,0-1 0,0 1 0,0-1 0,0 1 0,0-1 0,-1 1 0,1-1 0,0 1 0,-1-1 0,-2 2 0,-5 4 282,-1 1 0,-1-1 0,-14 7 1,20-11-178,-15 8 156,0-2 1,0 0-1,-1-2 0,0 0 0,0-1 0,-1-1 0,0-1 0,0-1 0,-25 0 1,44-3-369,1 0 1,-1 0 0,1 0-1,-1 0 1,1-1 0,-1 1-1,1-1 1,0 0 0,-1 1-1,1-1 1,0 0 0,0 0-1,0-1 1,-1 1 0,1 0-1,0-1 1,-3-2 0,3 1 21,1 0 0,0 1 1,-1-1-1,1 0 1,0 0-1,0 1 1,0-1-1,1 0 0,-1 0 1,1 0-1,0 0 1,-1 0-1,1 0 1,1 0-1,-1-4 0,5-39-513</inkml:trace>
  <inkml:trace contextRef="#ctx0" brushRef="#br0" timeOffset="1">272 0 19964,'19'0'1697,"-7"0"-1257,2 2-208,6 2 608,0 3-488,9-1-976,1-2 1864,9-4-1240,2-1-40,2-4-48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47 19164,'1'-2'266,"0"1"0,-1-1 0,1 1 0,0-1 0,-1 0 0,1 0 0,-1 1 0,1-1 0,-1 0 0,0 0 0,1 1 0,-1-1 0,0 0 0,0 0 0,0 0 0,-1 1 0,1-1 0,-1-2 0,0 3-134,0 0 1,0 0-1,0 0 1,0 0-1,0 0 1,0 0 0,0 1-1,0-1 1,0 0-1,0 1 1,-1-1-1,1 1 1,0-1 0,-1 1-1,1 0 1,0-1-1,0 1 1,-1 0 0,1 0-1,-1 0 1,1 0-1,0 0 1,-1 0-1,1 1 1,-2-1 0,-4 2-94,1-1 1,0 1-1,-1 0 1,1 1 0,0-1-1,1 1 1,-1 0 0,0 1-1,1-1 1,0 1 0,0 0-1,0 1 1,-7 7-1,-2 4-46,0 0-1,-21 35 1,35-50 6,-20 36-13,19-35 15,0 1 0,0 0 0,0-1 1,0 1-1,1 0 0,-1 0 0,1 0 1,0-1-1,-1 1 0,2 0 0,-1 0 1,1 4-1,-1-7-1,0 1 1,1-1-1,-1 1 0,1-1 1,-1 1-1,1-1 0,-1 1 0,1-1 1,0 1-1,-1-1 0,1 1 1,-1-1-1,1 0 0,0 0 1,0 1-1,-1-1 0,1 0 0,0 0 1,-1 0-1,1 0 0,0 1 1,0-1-1,-1 0 0,1 0 0,0-1 1,-1 1-1,2 0 0,0 0 3,-1 0 0,1 0 0,0-1 0,0 1 0,-1-1 0,1 1 0,0-1 0,-1 1 0,1-1 0,-1 0 0,1 0 0,-1 0-1,3-2 1,-3 4-1,0-1-1,0 1 0,0-1 0,0 1 1,0-1-1,0 1 0,-1-1 0,1 1 1,0 0-1,0-1 0,0 1 0,-1 0 1,1 0-1,-1 0 0,2 1 0,-2 2-1823,-3-7 769,-1-10 50,5 7 435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72 106 10938,'-1'1'339,"-1"1"0,1 0 0,0 0 0,0 0 0,0 1 0,0-1 0,0 0 0,0 0 0,0 0 0,1 1 0,-1 3 0,0-2-11,-54 155 5396,54-157-5647,1-1 1,-1 0 0,1 0-1,-1 1 1,1-1 0,0 0-1,0 1 1,0-1-1,0 0 1,0 1 0,0-1-1,0 0 1,0 1-1,0-1 1,1 0 0,-1 1-1,1 0 1,-1-1-34,1-1 0,-1 0 0,1 1 0,-1-1 0,1 0-1,-1 0 1,1 0 0,-1 1 0,1-1 0,-1 0 0,1 0 0,-1 0 0,1 0 0,-1 0 0,1 0 0,-1 0 0,1 0-1,-1 0 1,1 0 0,-1 0 0,1 0 0,-1 0 0,1-1 0,-1 1 0,1 0 0,-1 0 0,2-1 0,3-2 125,0 0 0,0 0 0,-1 0 1,1-1-1,-1 0 0,6-6 0,71-92 858,-60 72-891,2 1 0,0 1 0,2 0 0,37-30 0,-59 56-130,0 0-1,0 0 0,1 0 0,-1 0 0,0 1 0,1-1 1,-1 1-1,1 0 0,-1 0 0,8-1 0,-10 2-4,1 0-1,-1 0 0,0 0 1,1 0-1,-1 0 0,0 0 1,1 1-1,-1-1 0,0 0 1,0 1-1,1-1 0,-1 1 1,0 0-1,0-1 0,0 1 1,0 0-1,0 0 0,0 0 0,0 0 1,0 0-1,0 0 0,0 0 1,0 0-1,0 0 0,-1 0 1,1 0-1,-1 0 0,1 1 1,0-1-1,-1 0 0,0 0 1,1 1-1,-1 1 0,1 3-1,0 0-1,0 1 1,-1-1-1,0 0 1,0 1-1,-1-1 1,1 0-1,-1 0 1,-1 0-1,1 1 1,-4 7 0,-4 9 6,-21 35 1,3-5 16,27-53-22,-1 1 0,1-1-1,0 0 1,0 0-1,0 0 1,0 0-1,0 0 1,0 0 0,0 1-1,0-1 1,-1 0-1,1 0 1,0 0-1,0 0 1,0 0 0,0 1-1,0-1 1,0 0-1,0 0 1,0 0-1,0 0 1,0 1 0,0-1-1,0 0 1,0 0-1,0 0 1,0 0-1,0 1 1,0-1 0,0 0-1,0 0 1,1 0-1,-1 0 1,0 0-1,0 1 1,0-1 0,0 0-1,0 0 1,0 0-1,0 0 1,0 0-1,1 0 1,-1 1 0,9-5-10,14-13 1,-20 15 6,66-47-61,138-70 0,-201 115 48,0 2 0,0-1 0,1 1-1,-1-1 1,0 2 0,10-3 0,-14 4 12,-1 0 0,1 0 0,0 0 0,-1 0 0,1 0 0,-1 0 0,1 0 0,-1 0 0,1 1 0,-1-1 0,1 0 0,-1 1 0,1 0 0,-1-1 1,0 1-1,1 0 0,-1-1 0,0 1 0,0 0 0,1 0 0,-1 0 0,0 0 0,0 1 0,0-1 0,0 0 0,0 0 0,0 0 0,-1 1 0,1-1 0,0 1 0,-1-1 0,2 3 0,1 13 15,-1 1-1,0 0 0,-1 0 1,0 0-1,-2 0 0,-4 29 1,4-35 11,-5 31 69,2-15 85,0 32 0,5-66-329,0 0 0,0 1 0,1-1 0,0 1 0,4-10 0,7-10-46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 13467,'-20'8'2754,"12"-5"1078,18-9-916,23-12-1050,-8 3-950,40-16-1,-57 28-888,0 0-1,0 1 1,0 0-1,1 0 1,-1 1-1,0 0 1,1 0-1,-1 1 1,16 1-1,-22 0-27,1-1 0,0 0 1,-1 1-1,1 0 0,-1-1 0,1 1 0,-1 0 1,0 0-1,1 1 0,-1-1 0,0 0 0,0 1 0,0-1 1,0 1-1,0 0 0,0 0 0,0 0 0,0 0 0,-1 0 1,1 0-1,-1 0 0,0 0 0,1 1 0,-1-1 1,0 1-1,0-1 0,-1 1 0,1-1 0,0 1 0,-1-1 1,1 1-1,-1-1 0,0 1 0,0 0 0,0-1 0,0 1 1,-2 4-1,1 0-16,0-1 1,-1 0-1,0 1 0,0-1 1,0 0-1,-1 0 1,0 0-1,0-1 1,0 1-1,-1-1 0,0 0 1,0 0-1,0 0 1,-8 7-1,12-12-23,-1 1 1,1-1-1,0 0 0,0 0 0,0 0 1,0 0-1,0 1 0,0-1 1,0 0-1,-1 0 0,1 0 1,0 0-1,0 1 0,0-1 0,0 0 1,-1 0-1,1 0 0,0 0 1,0 0-1,0 0 0,0 0 0,-1 0 1,1 0-1,0 0 0,0 1 1,0-1-1,-1 0 0,1 0 0,0 0 1,0 0-1,-1 0 0,1-1 1,0 1-1,0 0 0,0 0 0,-1 0 1,1 0-1,0 0 0,0 0 1,0 0-1,0 0 0,-1 0 1,1 0-1,0-1 0,0 1 0,0 0 1,0 0-1,-1 0 0,1 0 1,0-1-1,5-8-1360,0 4 723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58 17724,'-6'1'771,"-25"6"907,29-6-1508,0-1 1,0 1 0,0 0-1,1 0 1,-1-1 0,0 1-1,1 0 1,-1 0 0,1 1-1,-1-1 1,1 0 0,0 0-1,-1 1 1,0 1 0,2-3-134,0 1 1,0 0-1,0-1 1,0 1-1,0-1 1,0 1-1,0 0 1,0-1-1,0 1 1,0-1 0,0 1-1,0-1 1,1 1-1,-1 0 1,0-1-1,0 1 1,1-1-1,-1 1 1,0-1-1,1 1 1,-1-1-1,1 1 1,-1-1-1,0 0 1,1 1-1,-1-1 1,1 0-1,-1 1 1,1-1-1,-1 0 1,1 0-1,-1 1 1,1-1-1,1 0 1,20 9 301,-15-7-249,-1 0 0,1-1-1,0 0 1,0-1 0,0 1-1,0-1 1,0-1 0,0 1 0,8-3-1,-13 3-62,0 0 0,0-1-1,0 1 1,0-1 0,0 1-1,0-1 1,0 0 0,0 0-1,-1 0 1,1 0 0,0 0-1,-1 0 1,1 0 0,-1-1 0,1 1-1,-1-1 1,1 1 0,-1-1-1,0 1 1,0-1 0,0 0-1,0 0 1,0 1 0,0-1-1,-1 0 1,1 0 0,0 0-1,-1 0 1,0 0 0,1 0 0,-1 0-1,0 0 1,0 0 0,0 0-1,0 0 1,-1-3 0,0 2-4,0 1 0,0-1 0,0 0 0,0 0 0,0 1 1,-1-1-1,1 1 0,-1-1 0,0 1 0,0 0 0,0 0 0,0 0 1,0 0-1,0 0 0,-1 0 0,1 0 0,-1 1 0,1-1 1,-1 1-1,0 0 0,1-1 0,-1 1 0,0 1 0,-4-2 1,1 0-9,0 1 0,-1 0 0,1 0 1,0 1-1,0-1 0,-1 1 0,1 1 1,0-1-1,0 1 0,-12 3 0,13-2-23,0 0-1,0 0 1,0 0-1,0 1 0,0 0 1,1 0-1,-1 0 0,1 0 1,0 1-1,0-1 1,0 1-1,0 0 0,1 1 1,-1-1-1,1 1 0,0-1 1,1 1-1,-1 0 0,1 0 1,0 0-1,0 0 1,1 0-1,-1 1 0,1-1 1,0 0-1,1 1 0,-1-1 1,1 1-1,0-1 1,0 1-1,1-1 0,0 1 1,0-1-1,0 0 0,3 7 1,-3-9-105,0 1 0,1-1 0,-1 0 1,1-1-1,0 1 0,0 0 0,0 0 0,0-1 1,1 0-1,-1 1 0,1-1 0,-1 0 0,1 0 1,0 0-1,0 0 0,0-1 0,0 1 0,0-1 1,0 0-1,5 2 0,0-1-79,0-1 0,0 0 0,0 0 0,1 0 0,-1-1 0,0 0 0,11-2 0,18-6-604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 18564,'-2'-1'136,"1"0"0,0 1 0,-1-1-1,1 0 1,-1 1 0,1-1 0,-1 1 0,1-1 0,-1 1 0,1 0 0,-1 0 0,0 0-1,1 0 1,-1 0 0,1 0 0,-1 0 0,0 0 0,1 1 0,-1-1 0,1 0-1,-1 1 1,-2 1 0,1 0-7,0 0-1,1 0 1,-1 0-1,0 1 1,1-1-1,-1 1 1,1-1-1,0 1 1,0 0-1,-2 3 0,-1 4 4,0 1 0,0-1-1,1 1 1,0 0-1,-3 19 1,6-26-82,0 1-1,1 0 1,0 0 0,0-1 0,0 1 0,0 0-1,1 0 1,1 5 0,-2-9-35,1 0 0,-1 0 0,0 0 0,1 0 0,-1 0 0,1 0 0,0 0 0,-1 0 0,1 0 0,0 0 0,-1-1 0,1 1 0,0 0 0,0 0-1,0-1 1,0 1 0,0 0 0,0-1 0,0 1 0,0-1 0,0 1 0,0-1 0,0 0 0,0 1 0,0-1 0,0 0 0,1 0 0,-1 0 0,0 0 0,0 0 0,0 0 0,0 0 0,0 0 0,1 0 0,-1 0 0,0-1 0,0 1-1,0 0 1,0-1 0,1 0 0,13-5 44,0-1 0,-1-1-1,0 0 1,-1-1-1,16-13 1,31-19 40,-58 40-94,0 0 0,1-1 0,-1 1 0,1 0-1,-1 0 1,1 1 0,-1-1 0,1 0 0,-1 1 0,1 0 0,0-1 0,-1 1 0,1 0-1,2 1 1,-3-1 0,0 1 1,-1-1-1,1 1 0,-1 0 0,1-1 0,-1 1 0,1 0 1,-1 0-1,1 0 0,-1 0 0,0 1 0,1-1 0,-1 0 1,0 0-1,0 1 0,0-1 0,0 1 0,0-1 0,-1 1 0,1-1 1,1 4-1,3 11 9,-4-12 27,0 0 0,1-1 1,-1 1-1,1-1 1,-1 1-1,1-1 0,5 6 1,-7-8-28,1-1 0,0 1 0,0-1 0,0 1 0,0-1 0,0 1 1,0-1-1,0 0 0,0 1 0,0-1 0,0 0 0,0 0 0,0 0 1,0 0-1,0 0 0,0 0 0,0 0 0,0 0 0,1 0 0,-1 0 1,0-1-1,0 1 0,0 0 0,0-1 0,0 1 0,-1-1 0,1 1 0,0-1 1,0 1-1,0-1 0,0 0 0,0 1 0,1-2 0,14-10 141,66-42 186,-74 49-379,2 0 1,-1 1 0,0 1 0,1-1-1,0 1 1,0 1 0,15-2 0,-22 3 16,-1 1 1,1 0 0,0 0 0,0 0-1,0 0 1,0 1 0,0-1 0,0 1-1,-1-1 1,1 1 0,0 0 0,0 0-1,-1 1 1,1-1 0,-1 0 0,1 1-1,-1 0 1,5 3 0,-2 1-26,-1 0 1,1 0-1,-1 0 1,-1 0-1,6 13 0,-3-8 54,-6-10-31,1 0 0,-1-1 0,0 1 0,1-1 0,-1 0 0,1 1 0,-1-1 0,1 1 0,-1-1 0,0 0 0,1 1 0,0-1 0,-1 0 0,1 1 0,-1-1 0,1 0 0,-1 0 1,1 0-1,0 0 0,-1 1 0,1-1 0,-1 0 0,1 0 0,0 0 0,-1 0 0,1 0 0,-1 0 0,1-1 0,0 1 0,-1 0 0,1 0 0,-1 0 0,1 0 0,-1-1 0,1 1 0,-1 0 0,1-1 0,-1 1 0,1 0 0,-1-1 0,1 1 0,-1-1 0,1 1 0,-1 0 0,1-2 0,26-26-1168,-21 21 1226,20-23-385,6-5-117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18068,'-36'29'4388,"-69"40"0,103-68-4345,0 0-1,0 0 0,0 0 0,0 1 0,0-1 1,1 1-1,-1 0 0,0-1 0,1 1 1,-1 0-1,1 0 0,-2 3 0,3-5-48,0 1 1,0-1-1,0 0 0,-1 1 1,1-1-1,0 1 0,0-1 0,0 0 1,0 1-1,1-1 0,-1 1 0,0-1 1,0 0-1,0 1 0,0-1 0,0 0 1,0 1-1,1-1 0,-1 0 1,0 1-1,0-1 0,0 0 0,1 1 1,-1-1-1,0 0 0,1 1 0,17 6-249,57 2-400,18 2 51,-84-9 540,1 1 0,-1 0 1,1 0-1,-1 1 0,0 0 0,0 0 0,9 7 0,-16-10 74,0 0-1,0 1 1,-1-1-1,1 0 1,0 1-1,-1-1 0,1 1 1,-1 0-1,1 0 1,-1-1-1,0 1 1,0 0-1,0 0 0,0 0 1,0 0-1,0 0 1,0 1-1,-1-1 1,1 0-1,-1 0 0,1 3 1,-2-2 34,1 0 0,-1-1 0,1 1 0,-1 0 1,0 0-1,0-1 0,0 1 0,0 0 0,-1-1 0,1 1 1,-1-1-1,1 0 0,-1 1 0,-3 2 0,-1 1 63,-1 0 1,1 0-1,-1-1 0,0 0 0,-1 0 0,0-1 1,1 0-1,-1 0 0,-16 5 0,16-7-100,-1 0 1,0-1-1,0 0 0,0-1 0,0 0 1,0 0-1,0-1 0,-17-3 0,-1-5-53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17460,'0'-1'82,"0"1"0,0-1-1,0 1 1,0 0 0,0-1 0,0 1 0,0 0 0,0-1 0,-1 1 0,1 0 0,0-1 0,0 1 0,0 0-1,-1 0 1,1-1 0,0 1 0,0 0 0,-1 0 0,1-1 0,0 1 0,-1 0 0,1 0 0,0 0 0,-1-1 0,1 1-1,0 0 1,-1 0 0,1 0 0,0 0 0,-1 0 0,1 0 0,0 0 0,-1 0 0,1 0 0,0 0 0,-1 0-1,-6 12 1695,2 22-252,5-22-1414,0 0-1,0-1 1,2 1-1,-1 0 0,1-1 1,8 23-1,-9-31-84,0 1-1,0-1 1,1 0-1,-1 0 1,1 0-1,0-1 1,0 1-1,0 0 1,0 0-1,0-1 1,1 0-1,-1 1 1,1-1-1,-1 0 1,1 0-1,0 0 1,0-1-1,0 1 1,0-1-1,0 1 1,0-1-1,1 0 1,-1 0-1,0-1 1,0 1-1,1-1 1,-1 1-1,6-1 1,1-2 50,0 1 0,0-2 1,0 1-1,0-1 0,-1-1 0,1 0 1,16-9-1,-13 6 18,1 1 1,23-8 0,-35 14-82,0-1 1,0 1 0,0 0-1,0 0 1,0 0 0,0 0-1,0 0 1,0 1 0,0-1-1,0 1 1,0-1 0,0 1-1,0 0 1,0-1 0,0 1-1,0 0 1,0 0 0,-1 0-1,1 1 1,-1-1 0,1 0-1,-1 1 1,2 1 0,-1-1-4,0 0 1,0-1-1,0 1 1,0-1-1,0 1 1,1-1-1,-1 1 1,0-1-1,1 0 1,-1 0-1,1-1 1,-1 1-1,1 0 1,-1-1-1,4 1 1,4-2 17,-1-1 0,0 0 0,0-1 0,0 0 0,-1 0 0,1-1 0,-1 0 0,0 0 0,14-10 0,14-7 48,-25 16-57,0-1-1,1 2 1,-1-1 0,1 2-1,19-5 1,-27 8-20,0-1-1,-1 1 1,1 0-1,0 0 1,-1 0-1,1 1 1,0-1-1,-1 1 1,1 0-1,-1 0 1,1 0-1,-1 0 1,1 1-1,-1-1 1,0 1 0,0 0-1,0 0 1,0 0-1,0 0 1,0 1-1,0-1 1,-1 1-1,4 3 1,2 6-14,0 0 0,8 17 0,-16-29 0,0 0 1,0 0 0,0 1-1,1-1 1,-1 0-1,0 0 1,0 0 0,1 0-1,-1 1 1,0-1 0,0 0-1,0 0 1,1 0-1,-1 0 1,0 0 0,0 0-1,1 0 1,-1 0-1,0 0 1,0 0 0,1 0-1,-1 0 1,0 0 0,1 0-1,-1 0 1,0 0-1,0 0 1,1 0 0,-1 0-1,0 0 1,0 0-1,0-1 1,1 1 0,-1 0-1,0 0 1,0 0 0,1 0-1,-1 0 1,0-1-1,0 1 1,0 0 0,0 0-1,1 0 1,-1-1-1,9-9-363,40-69 608,-24 43-410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16436,'0'0'172,"0"1"0,-1 0 0,1 0 1,0-1-1,-1 1 0,1 0 0,-1-1 1,1 1-1,-1 0 0,1-1 0,-1 1 1,0-1-1,1 1 0,-1-1 0,1 1 1,-1-1-1,0 1 0,0-1 0,1 0 1,-2 1-1,-21 8 1061,14-5 39,-6 3 331,-26 16-1,37-20-1525,0 0-1,0 0 1,0 0 0,0 1 0,1-1-1,-1 1 1,1 0 0,0 0 0,0 0-1,-3 6 1,6-9-84,0-1 0,-1 1 0,1-1 0,0 0-1,0 1 1,0-1 0,0 1 0,-1-1 0,1 1 0,0-1 0,0 1-1,0-1 1,0 1 0,0-1 0,0 1 0,0-1 0,0 1 0,0 0 0,0-1-1,1 0 1,-1 1 0,0-1 0,0 1 0,0-1 0,1 1 0,-1-1 0,0 1-1,0-1 1,1 1 0,-1-1 0,0 0 0,1 1 0,-1-1 0,1 0 0,-1 1-1,0-1 1,1 0 0,-1 0 0,1 1 0,-1-1 0,1 0 0,-1 0 0,1 0-1,-1 1 1,1-1 0,-1 0 0,1 0 0,-1 0 0,1 0 0,0 0 0,31-2-434,-24 1 325,1 0 9,18-1-448,0 0 1,39 4-1,-59-2 494,0 1 0,-1 0-1,1 0 1,0 1 0,-1 0 0,0 0 0,1 0 0,-1 1 0,0 0 0,0 0 0,0 1 0,0 0 0,-1 0-1,0 0 1,7 7 0,-10-10 96,-1 1 0,1 0 0,-1 0-1,1 0 1,-1 0 0,0 0 0,0 0 0,0 1 0,0-1-1,0 0 1,-1 0 0,1 1 0,0-1 0,-1 0-1,0 1 1,0-1 0,0 1 0,0-1 0,0 0-1,0 4 1,-1-3 64,-1 0 0,1 1-1,0-1 1,-1 0 0,1-1-1,-1 1 1,0 0-1,0 0 1,0-1 0,-1 1-1,1-1 1,0 0 0,-4 3-1,0-1 30,0 0-1,0 0 0,0 0 0,0-1 0,-1 0 0,1 0 0,-1-1 0,0 0 0,1 0 0,-1-1 0,0 0 1,0 0-1,-11 0 0,15-1-213,0 0 0,0-1-1,0 1 1,0-1 0,0 0 0,0 0 0,0 0 0,0 0 0,1 0 0,-1-1 0,0 1 0,1-1-1,-1 0 1,1 0 0,0 0 0,-1 0 0,1 0 0,0 0 0,0-1 0,0 1 0,-2-5 0,1 0-75,0 1 1,1-1 0,-1 0-1,2 0 1,-1 0 0,1 0 0,0 0-1,0-10 1,0-35-600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17252,'-10'122'6130,"9"-68"-5328,15 107 1,-9-132-750,1 0 1,1 0 0,2 0 0,1-1 0,16 33-1,-25-59-66,15 26-66,-15-26 44,0-1-1,1 1 0,-1-1 0,0 1 0,0-1 0,1 0 0,-1 0 0,0 1 0,1-1 0,0 0 0,-1 0 0,1-1 0,-1 1 1,4 1-1,-5-2 20,0 0 0,1 0 1,-1 0-1,0-1 0,1 1 1,-1 0-1,0 0 1,1 0-1,-1 0 0,0 0 1,1-1-1,-1 1 0,0 0 1,0 0-1,1 0 1,-1-1-1,0 1 0,0 0 1,1 0-1,-1-1 0,0 1 1,0 0-1,0-1 1,0 1-1,1 0 0,-1-1 1,0 1-1,0 0 0,0-1 1,0 1-1,0 0 1,0-1-1,0 1 0,0 0 1,0-1-1,0 1 0,0 0 1,0-1-1,0 1 1,0 0-1,0-1 0,0 1 1,-1 0-1,1-1 0,0 1 1,0 0-1,0-1 1,-1 1-1,-6-22-291,-10-7 440,-1 1-1,-1 0 1,-42-46-1,4 5 1856,57 69-1955,-1-1-1,1 1 1,0 0 0,0 0-1,0-1 1,-1 1-1,1 0 1,0 0 0,0-1-1,0 1 1,0 0-1,0-1 1,0 1 0,0 0-1,0-1 1,-1 1-1,1 0 1,0-1 0,0 1-1,0 0 1,1-1 0,-1 1-1,0 0 1,0 0-1,0-1 1,0 1 0,0 0-1,0-1 1,0 1-1,0 0 1,1-1 0,10-5 466,27 1-436,-21 3-158,6-3-108,0 0-1,0-2 1,40-16 0,-14-1-69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97 16780,'0'-2'216,"0"1"0,0-1 0,-1 0 0,1 1 0,-1-1 0,1 1 0,-1-1 0,0 1 0,0-1 0,1 1 0,-1-1 1,0 1-1,0 0 0,0-1 0,-1 1 0,1 0 0,0 0 0,0 0 0,-1 0 0,1 0 0,-1 0 0,1 0 0,0 0 0,-1 1 1,0-1-1,1 1 0,-1-1 0,1 1 0,-3-1 0,-2 0 160,0-1 0,0 1 0,0 1 0,-1-1 1,1 1-1,-10 1 0,6 1-267,-1 0-1,1 0 1,0 1 0,1 1-1,-1 0 1,1 0 0,-1 1-1,1 0 1,0 0 0,1 1 0,-1 0-1,-8 9 1,12-10-111,0 0 0,0 1 0,0-1 0,1 1 0,0 0 0,0 0-1,0 0 1,1 0 0,0 1 0,0-1 0,1 1 0,0 0 0,0 0 0,0 0 0,1 0 0,0 0 0,0 0 0,1 11-1,0-16-1,0 0-1,0 0 0,1 0 1,-1 0-1,0 0 0,1 0 0,0 0 1,-1 0-1,1 0 0,0 0 0,0 0 1,0-1-1,0 1 0,0 0 0,0-1 1,1 1-1,-1 0 0,0-1 0,1 0 1,-1 1-1,1-1 0,0 0 0,-1 0 1,1 0-1,0 0 0,0 0 0,0 0 1,0 0-1,-1-1 0,1 1 0,0-1 1,0 1-1,0-1 0,0 0 0,1 0 1,-1 0-1,0 0 0,2 0 0,4-1-10,0 0-1,-1-1 0,1 0 1,-1 0-1,1-1 1,-1 1-1,0-2 0,0 1 1,7-5-1,7-7-11,0 0-1,-1-2 0,0 0 1,30-37-1,-37 40 36,-2-1 0,0-1 0,-1 0 0,0 0 1,-1-1-1,-1 0 0,8-25 0,-23 71-123,2 1 1,1 0 0,1 0 0,2 0 0,3 46-1,-1-72-30,-1 0 1,1 0-1,0-1 0,0 1 0,0 0 1,1-1-1,-1 1 0,1-1 0,0 1 1,0-1-1,0 0 0,0 0 0,1 0 0,4 4 1,-6-6 69,0 0 1,0-1 0,0 1-1,0-1 1,0 1 0,0-1-1,0 1 1,0-1 0,1 0-1,-1 0 1,0 1 0,0-1-1,0 0 1,1 0 0,-1 0-1,0 0 1,0-1 0,0 1-1,2 0 1,0-1 14,-1-1 1,1 1-1,0 0 0,-1-1 1,1 1-1,-1-1 0,0 0 1,1 0-1,-1 0 0,0 0 1,2-3-1,24-33-778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523 194 16668,'-29'40'2032,"-4"6"-1288,-9 3-312,-4 5 1425,-2-1-1121,2 1-104,8-5-296,6-5-152,10-10-320,4-7-216,7-10-576,2-4-160,6-12 303,6-9 129</inkml:trace>
  <inkml:trace contextRef="#ctx0" brushRef="#br0" timeOffset="1">215 0 19252,'-12'3'255,"1"0"0,-1 1-1,1 0 1,0 0 0,0 2-1,0-1 1,1 1 0,0 1 0,0 0-1,0 0 1,-13 15 0,16-16-190,0 1 0,1 1 0,0-1 0,0 1 1,0 0-1,1 0 0,1 1 0,-1 0 0,2 0 0,-1 0 1,1 0-1,0 0 0,1 1 0,-2 15 0,3-22-64,1-1 0,0 0 0,0 0 0,0 0-1,0 0 1,0 0 0,0 0 0,1 0 0,-1 0-1,1 0 1,-1 0 0,1 0 0,0 0 0,0 0-1,0 0 1,0 0 0,0 0 0,0-1 0,0 1-1,1 0 1,-1-1 0,1 1 0,-1-1 0,1 0-1,-1 1 1,1-1 0,0 0 0,0 0 0,0 0 0,0 0-1,-1 0 1,1-1 0,0 1 0,0 0 0,1-1-1,-1 0 1,3 1 0,2-1-5,-1 0-1,1 0 1,0-1 0,0 0 0,0 0 0,-1-1-1,1 0 1,0 0 0,-1-1 0,10-4-1,-2-1 3,0-1 0,0 0-1,-1-1 1,0 0 0,17-18 0,-24 21 5,1 0 1,-1 0-1,-1-1 1,0 0 0,0 0-1,0 0 1,-1 0-1,0-1 1,0 1-1,-1-1 1,2-11 0,-4 18-4,-1-1 0,0 0 1,1 0-1,-1 1 1,0-1-1,-1 0 0,1 0 1,0 1-1,-1-1 0,1 0 1,-1 0-1,0 1 0,0-1 1,0 1-1,0-1 1,0 1-1,-1-1 0,-2-2 1,2 3-2,1 0 1,-1 1-1,0-1 0,0 1 1,0 0-1,0-1 1,0 1-1,-1 0 1,1 0-1,0 0 1,0 1-1,-1-1 0,1 1 1,-1-1-1,1 1 1,0 0-1,-1 0 1,1 0-1,-1 0 0,1 0 1,-3 1-1,-4 1-45,1 0-1,0 0 0,0 1 1,0 0-1,1 1 0,-1 0 1,1 0-1,0 1 0,0-1 1,0 2-1,0-1 0,1 1 1,0 0-1,0 0 0,1 0 1,-6 9-1,5-7-71,1 1 0,0-1 0,0 1 0,1 0 0,0 0 0,0 0 0,1 0 0,0 1 0,1-1 0,0 1 0,1 0 0,0-1 0,0 18-1,8 6-317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16700,'-14'45'1382,"2"0"0,2 1 0,1 0 0,-3 91 0,12-129-1177,0 1-1,1-1 0,-1 1 1,5 14-1,-5-21-187,0-1 0,0 0 0,1 1 0,-1-1 0,1 0 0,-1 0 0,1 1 0,0-1 0,-1 0 0,1 0 0,0 0 0,0 0 0,0 0 0,0 0 0,0 0 0,0 0 1,0 0-1,0 0 0,0-1 0,0 1 0,1 0 0,-1-1 0,0 1 0,0-1 0,1 1 0,-1-1 0,0 0 0,1 1 0,-1-1 0,0 0 0,1 0 0,-1 0 0,0 0 0,1 0 0,-1 0 0,0-1 0,1 1 0,1-1 0,9-3-21,-1 0 0,0-1 1,1-1-1,-2 0 0,13-8 0,-15 7-59,1 2-1,0-1 1,1 1-1,-1 1 1,1-1-1,0 2 0,0-1 1,12-1-1,-20 4 50,-1 1-1,1 0 1,0-1-1,0 1 1,-1 0-1,1 0 1,0 0-1,0 0 0,-1 0 1,1 1-1,0-1 1,-1 0-1,1 1 1,0-1-1,-1 1 1,1 0-1,0 0 1,-1-1-1,1 1 1,-1 0-1,1 0 0,-1 0 1,0 1-1,1-1 1,-1 0-1,0 0 1,0 1-1,0-1 1,0 1-1,0-1 1,0 1-1,0-1 1,-1 1-1,1 0 0,0-1 1,-1 1-1,0 0 1,1-1-1,-1 1 1,0 0-1,0 1 1,0 4 79,0-1 0,0 0 0,-1 0 1,0 0-1,0 0 0,-1 0 0,1-1 0,-1 1 1,-1 0-1,-5 10 0,2-6 205,-1 0 0,0-1 0,-1 0 0,0 0 0,0-1 0,-1 0 0,0 0 0,-18 10 0,23-15-222,0-1 1,0 0-1,-1 0 0,1 0 1,-1 0-1,1-1 0,-1 0 1,0 0-1,1 0 0,-9 0 0,9-2-130,1 1 0,0 0 0,0-1-1,0 0 1,0 0 0,0 0-1,0 0 1,0 0 0,0 0 0,1-1-1,-1 0 1,0 1 0,1-1-1,-1 0 1,1 0 0,0 0 0,-4-5-1,4 4-60,-1 0-1,1 0 0,1 0 1,-1 0-1,0 0 0,1 0 1,0-1-1,0 1 0,0 0 1,0-1-1,0 1 0,0-1 1,1 0-1,0 1 0,0-1 1,0 1-1,1-7 0,4-19-729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16043,'0'11'2065,"0"12"-1289,-8 12-272,0 5 1905,1 14-1417,-3 4-160,1 6-280,5-1-96,-1-4-80,0-3-128,5-15-672,4-11-432,2-16 760,3-9-168,3-19-160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16291,'7'6'304,"0"-1"-1,0-1 1,1 1-1,0-1 1,-1-1-1,1 0 1,1 0-1,-1 0 1,0-1-1,1 0 1,-1 0-1,1-1 1,0-1-1,-1 1 1,1-1-1,0-1 1,-1 0-1,1 0 1,-1 0-1,1-1 1,-1 0-1,0-1 1,0 0-1,0 0 1,13-8 0,-8 4-39,0-1 1,0-1 0,11-10 0,-20 16-166,-1 0-1,0 1 1,0-2-1,0 1 1,0 0 0,-1 0-1,1-1 1,-1 0-1,0 1 1,0-1-1,0 0 1,-1 0-1,1 0 1,-1 0 0,1-8-1,-2 10-56,0 1 0,0-1 0,-1 0 1,1 1-1,0-1 0,-1 0 0,0 1 0,1-1 0,-1 1 0,0-1 0,0 1 0,0-1 1,0 1-1,0-1 0,0 1 0,0 0 0,0 0 0,-1-1 0,1 1 0,0 0 0,-1 0 1,1 0-1,-1 1 0,1-1 0,-1 0 0,1 0 0,-1 1 0,0-1 0,1 1 0,-4-1 1,-1 0 10,1 0 1,-1 0 0,1 0-1,-1 1 1,0 0 0,1 0-1,-1 1 1,-8 1-1,6 0-37,0 2-1,-1-1 0,1 1 0,0 0 1,0 0-1,1 1 0,0 0 0,-1 1 1,2-1-1,-1 1 0,1 1 0,0-1 1,0 1-1,-8 12 0,8-10-9,0 2 1,0-1-1,1 1 0,0-1 1,1 1-1,0 1 0,1-1 1,0 0-1,1 1 0,-2 18 1,4-26-51,0 0 1,0 0-1,0 0 1,0 0 0,0 0-1,1 0 1,0 0-1,0 0 1,0 0 0,0 0-1,1-1 1,-1 1-1,1 0 1,0-1 0,0 1-1,0-1 1,1 0-1,-1 1 1,1-1 0,0 0-1,0-1 1,0 1-1,0 0 1,0-1 0,0 0-1,1 0 1,-1 0 0,1 0-1,0 0 1,-1-1-1,1 0 1,7 2 0,-3-2-35,1 0 1,-1 0-1,0-1 1,1 0-1,-1 0 1,1-1-1,-1 0 1,0-1-1,0 0 1,0 0-1,0-1 1,0 0-1,12-7 1,28-18-432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15315,'-1'-21'1546,"0"12"-584,1 1 1,-1 0-1,-3-12 1,8 62 3417,-2-6-3939,3 0-217,-2-3-41,2-1-1,0 0 1,3 0 0,21 59 0,-28-90-169,-1 1 1,1-1 0,0 1-1,-1-1 1,1 1 0,0-1-1,0 0 1,0 1-1,1-1 1,-1 0 0,0 0-1,0 0 1,1 0 0,-1 0-1,0 0 1,1 0 0,-1 0-1,1-1 1,-1 1 0,4 1-1,-3-2-4,-1-1 1,1 1-1,0 0 0,0 0 0,-1 0 0,1-1 1,0 1-1,-1-1 0,1 0 0,0 1 0,-1-1 0,1 0 1,-1 0-1,1 0 0,-1 0 0,1 0 0,-1 0 1,0 0-1,0-1 0,2-1 0,13-16 39,-2-1 0,0-1 0,16-32-1,-14 24-19,20-28 1,-34 54-31,0 1 1,0-1 0,0 0 0,1 1 0,-1-1 0,1 1 0,0 0 0,0 0-1,0 0 1,5-3 0,-7 5-1,0-1 0,0 1-1,1 0 1,-1 0 0,0 0 0,1 0-1,-1 0 1,0 0 0,0 0 0,1 0-1,-1 0 1,0 1 0,1-1 0,-1 1-1,0-1 1,0 1 0,0-1 0,0 1-1,1-1 1,-1 1 0,0 0 0,0 0-1,0 0 1,0-1 0,-1 1 0,1 0-1,0 0 1,0 0 0,0 1 0,-1-1-1,1 0 1,0 2 0,28 55-83,-22-41 120,2 0 1,11 19 0,-17-32-131,0 0 0,0 0 0,1 0 0,-1 0 0,1 0 0,0-1 0,0 1 0,0-1 0,1 0 0,-1 0 0,1-1 0,6 3 0,-10-5 78,-1 0 1,0 0 0,1 0 0,-1 0 0,1 0 0,-1 0 0,1 0 0,-1 0 0,0 0-1,1 0 1,-1 0 0,1 0 0,-1 0 0,0-1 0,1 1 0,-1 0 0,1 0-1,-1-1 1,0 1 0,1 0 0,-1 0 0,0-1 0,0 1 0,1 0 0,-1-1 0,0 1-1,0-1 1,1 1 0,-1 0 0,0-1 0,0 1 0,0 0 0,0-1 0,1 1-1,-1-1 1,0 1 0,0-1 0,0 1 0,0 0 0,0-1 0,0 1 0,0-1 0,-1 0-1,1-22-257,-5-4-85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19300,'0'3'1897,"-1"3"-1433,4 3-200,1 1 1136,5-1-1328,-1 0-768,3 0 600,-1 2-128,3 0-120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27 162 13667,'-1'0'370,"-1"0"0,0 0 0,1 0 0,-1 0 0,1 0 0,-1-1 0,0 1 0,1 0 0,-1-1 0,1 1 0,-1-1 0,1 1 0,-1-1 0,-1-1 0,3 1-249,0 1 1,-1-1-1,1 0 0,0 0 0,0 0 1,0 0-1,-1 1 0,1-1 1,0 0-1,0 0 0,0 0 0,1 0 1,-1 0-1,0 1 0,0-1 1,0 0-1,1 0 0,-1 0 0,0 1 1,1-1-1,-1 0 0,1 0 1,-1 1-1,0-1 0,1 0 0,0 1 1,-1-1-1,1 1 0,1-2 1,8-11 266,1 1 0,1-1 0,0 2 0,0 0 0,1 0 0,16-9 0,-20 15-344,-1 0 0,1 0 0,1 0 0,-1 1 1,0 1-1,1 0 0,0 0 0,0 1 0,0 0 0,0 0 0,12 1 1,-17 1-41,-1 1 0,0-1 0,1 1 1,-1 0-1,0 1 0,0-1 1,0 1-1,0 0 0,0 0 0,0 0 1,0 0-1,-1 0 0,1 1 1,-1 0-1,1 0 0,-1 0 1,0 0-1,-1 0 0,1 1 0,0-1 1,-1 1-1,0 0 0,0 0 1,0 0-1,2 6 0,0 0-83,-1-1 1,0 1-1,-1-1 0,0 1 0,-1 0 1,0 0-1,0 0 0,-1 0 0,-1 0 0,-1 12 1,2-22 48,0 0 0,0 0 0,0 0 0,0-1 0,0 1 0,0 0 0,0 0 0,-1 0 0,1 0 0,0 0 0,0 0 0,0 0 0,0 0 0,0 0 0,0 0 0,0 0 0,0 0 0,-1 0 0,1 0 0,0 0 0,0 0 0,0 0 0,0 0 0,0 0 0,0 0 0,0 0 0,0 1 0,0-1 1,-1 0-1,1 0 0,0 0 0,0 0 0,0 0 0,0 0 0,0 0 0,0 0 0,0 0 0,0 0 0,0 0 0,0 0 0,0 1 0,0-1 0,0 0 0,0 0 0,0 0 0,0 0 0,0 0 0,0 0 0,0 0 0,0 0 0,0 0 0,0 1 0,0-1 0,0 0 0,0 0 0,0 0 0,0 0 0,0 0 0,0 0 0,0 0 0,0 0 0,0 1 0,0-1 0,0-11-476,6-2-83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16251,'1'17'843,"0"0"0,1 0 0,1-1-1,0 0 1,2 1 0,8 22 0,-8-27-725,0-1 1,1 0 0,0 0 0,0 0 0,1-1-1,1 0 1,-1-1 0,2 1 0,15 13-1,-21-21-74,0 1 0,1-1 0,-1 0 0,1 0 0,0 0-1,-1 0 1,1 0 0,0-1 0,0 0 0,0 0 0,0 0 0,0 0-1,0-1 1,0 1 0,0-1 0,0 0 0,0-1 0,1 1 0,3-1-1,-2-1 22,0 0-1,-1 0 0,1-1 1,-1 1-1,0-1 1,0 0-1,0-1 0,0 1 1,0-1-1,0 0 0,-1 0 1,4-6-1,-1 4 40,-2-2 1,1 1 0,-1-1-1,0 0 1,-1 0-1,0 0 1,0 0-1,-1-1 1,0 0-1,0 0 1,-1 1-1,0-2 1,-1 1 0,1 0-1,-2 0 1,0 0-1,-1-12 1,1 20-88,0-1 1,0 1 0,-1-1 0,1 1-1,0 0 1,-1-1 0,1 1 0,-1 0-1,0-1 1,0 1 0,1 0-1,-1 0 1,0 0 0,0 0 0,0 0-1,0 0 1,0 0 0,0 0 0,0 0-1,-1 0 1,1 0 0,0 1-1,0-1 1,-1 0 0,1 1 0,0-1-1,-3 0 1,3 1-17,0 1 0,-1-1 0,1 0 0,0 0 0,0 1 0,0-1 0,0 0 0,0 1 0,0-1 0,0 1 0,0-1 0,0 1 0,0 0 0,1-1 1,-1 1-1,0 0 0,0 0 0,0 0 0,1 0 0,-1-1 0,1 1 0,-1 0 0,0 0 0,1 0 0,-1 0 0,1 0 0,0 0 0,-1 1 0,1-1 0,0 0 0,0 0 0,0 0 0,0 0 0,0 0 0,0 2 0,-1 0-7,1 0 0,0 0 1,0 0-1,0 0 0,0 0 0,1 0 0,-1-1 0,1 1 0,-1 0 0,1 0 0,0 0 1,0 0-1,0-1 0,1 1 0,-1-1 0,1 1 0,-1-1 0,1 1 0,0-1 1,0 0-1,0 0 0,0 0 0,0 0 0,0 0 0,1 0 0,-1 0 0,1-1 0,-1 0 1,1 1-1,0-1 0,0 0 0,-1 0 0,1 0 0,0-1 0,0 1 0,0-1 1,0 1-1,0-1 0,0 0 0,0 0 0,-1 0 0,1-1 0,0 1 0,0-1 0,0 1 1,0-1-1,0 0 0,-1 0 0,1 0 0,4-4 0,7-2 3,0-2 1,-1 0-1,-1 0 0,0-1 0,22-23 1,-12 8 27,33-51 1,-50 70-20,0-2 1,-1 1-1,0 0 1,0-1-1,-1 0 1,0 0-1,3-13 1,-5 21-7,-1-1 1,0 1 0,0-1-1,0 1 1,0-1-1,0 1 1,0-1 0,0 1-1,0-1 1,0 1-1,0-1 1,0 1 0,0-1-1,0 1 1,0-1-1,0 1 1,0-1-1,-1 1 1,1 0 0,0-1-1,0 1 1,-1-1-1,-7 3-2,-10 16-8,11-6 25,-1 1 0,2 0-1,0 0 1,0 0 0,1 1-1,1 0 1,-4 20 0,5-14 29,0 0 1,1 0 0,2 0 0,2 35 0,-2-51-101,0-1 1,1 1-1,-1 0 1,1-1 0,0 1-1,0-1 1,1 1-1,-1-1 1,1 1 0,0-1-1,-1 0 1,1 0 0,1 0-1,-1 0 1,0 0-1,1 0 1,0-1 0,-1 1-1,7 3 1,-6-4-106,-1-1 1,1 0-1,0 0 1,0-1-1,1 1 1,-1 0-1,0-1 1,0 0-1,0 0 1,0 0-1,0 0 1,0 0-1,0-1 1,0 1-1,1-1 1,-1 0-1,0 0 1,-1 0-1,1 0 1,0 0-1,0-1 1,0 1-1,4-4 1,4-4-289,1 0 0,-1-1 1,12-13-1,6-9-693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 17428,'0'0'59,"0"-1"1,0 1 0,0 0-1,0 0 1,0-1 0,-1 1-1,1 0 1,0 0-1,0-1 1,0 1 0,-1 0-1,1 0 1,0 0 0,0 0-1,0-1 1,-1 1 0,1 0-1,0 0 1,-1 0 0,1 0-1,0 0 1,0 0-1,-1 0 1,1 0 0,0-1-1,0 1 1,-1 0 0,1 0-1,0 0 1,-1 0 0,1 1-1,0-1 1,-1 0-1,-13 5 643,-10 13 426,18-13-851,0 1 1,1 0 0,0 0 0,0 0-1,-5 9 1,8-13-265,1 1 0,-1-1 0,1 1 0,-1 0 0,1-1 0,0 1 0,0 0 0,0 0 0,1 0 0,-1 0 0,1 0 0,0 0 0,-1 0 0,1 0 0,0 0 0,1 0 0,0 3 0,-1-5-28,1 0 1,0 1-1,0-1 1,-1 0-1,1 0 1,0 0-1,0-1 1,0 1-1,0 0 1,0 0-1,0 0 0,0-1 1,1 1-1,-1-1 1,0 1-1,0-1 1,0 1-1,1-1 1,-1 0-1,0 1 1,2-1-1,31 3-287,-28-3 241,21 0-209,-1 0-225,45 7 0,-65-6 437,0 0-1,0 0 1,0 1 0,1 0 0,-1 0 0,-1 1 0,1 0 0,0 0 0,-1 0 0,1 0 0,-1 1 0,7 6 0,-10-7 92,0-1 0,0 1-1,0 0 1,0 0 0,-1 0 0,1 0 0,-1 0-1,0 0 1,0 0 0,0 0 0,0 1 0,0-1-1,-1 0 1,1 1 0,-1-1 0,0 0-1,0 1 1,0-1 0,-1 1 0,1-1 0,-1 0-1,0 1 1,0-1 0,0 0 0,0 0 0,-1 0-1,1 0 1,-1 0 0,-3 5 0,0 1 174,-1-1 1,-1 1 0,0-1-1,0-1 1,0 1-1,-1-1 1,0-1 0,-12 9-1,14-11-104,-1-1-1,1 0 0,-1 0 1,0 0-1,0-1 1,0 0-1,0 0 0,-12 0 1,16-1-159,0-1 1,0 0 0,1 0 0,-1 0 0,0 0 0,0-1-1,0 1 1,1-1 0,-1 1 0,0-1 0,1 0 0,-1 0-1,0 0 1,1-1 0,-1 1 0,1-1 0,0 1-1,-1-1 1,1 0 0,0 0 0,0 0 0,0 0 0,0 0-1,-2-5 1,1 2-12,1-1 1,0 0-1,0 0 0,0 0 0,1 0 0,0 0 0,0 0 1,1 0-1,0 0 0,0-7 0,7-32-455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18300,'-1'27'1884,"-9"47"1,2-14-1016,7-51-778,-17 248 2597,18-253-2615,1 36 371,0-38-408,-1 0 1,0 0-1,0-1 1,1 1-1,-1 0 0,1 0 1,-1 0-1,1-1 1,0 1-1,0 0 1,0-1-1,0 1 1,0-1-1,0 1 0,0-1 1,0 0-1,2 2 1,-2-3-26,-1 0 0,1 0 1,-1 0-1,1 0 0,0 0 0,-1 0 1,1 0-1,0 0 0,-1 0 0,1 0 1,0 0-1,-1-1 0,1 1 0,-1 0 1,1 0-1,0-1 0,-1 1 1,1-1-1,-1 1 0,1 0 0,-1-1 1,1 1-1,-1-1 0,0 1 0,1-1 1,-1 1-1,1-1 0,-1 1 0,0-1 1,0 0-1,1 1 0,-1-1 1,0 1-1,0-1 0,0 0 0,1 1 1,-1-2-1,8-28 194,-6 20-132,-1 1 1,0-1-1,-1 0 0,0 1 0,-1-1 0,0 1 1,0-1-1,-1 1 0,0-1 0,-1 1 1,0 0-1,0 0 0,-1 0 0,0 0 0,-8-12 1,8 15-25,-1 0 0,1 1 1,-1-1-1,0 1 1,0 1-1,-1-1 0,0 1 1,1-1-1,-1 2 0,-1-1 1,1 1-1,0 0 1,-1 0-1,0 1 0,1-1 1,-1 2-1,0-1 1,0 1-1,0 0 0,0 0 1,-13 1-1,16 0-22,-1 1 0,1 0 0,0 0 0,-1 0 0,1 0 0,0 1 0,-4 1 0,6-2 7,1-1 0,0 1-1,0-1 1,0 1 0,0-1 0,0 1-1,0 0 1,0-1 0,0 1 0,0 0 0,1 0-1,-1 0 1,0 0 0,0 0 0,1 0-1,-1 0 1,0 0 0,1 0 0,-1 0-1,1 0 1,0 0 0,-1 0 0,1 0 0,0 0-1,-1 1 1,1-1 0,0 0 0,0 0-1,0 0 1,0 2 0,1-2 21,-1-1 0,1 1 0,-1-1 0,1 0 0,-1 1 0,1-1 1,0 1-1,-1-1 0,1 0 0,-1 0 0,1 1 0,0-1 0,-1 0 0,1 0 0,0 0 0,-1 1 0,1-1 1,0 0-1,-1 0 0,1 0 0,0 0 0,-1 0 0,1 0 0,1-1 0,25-2-159,-14 2 58,-6 1 114,24-1-1921,0-1 1,-1-1-1,59-15 0,-49 6 714,0-4-301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14019,'0'0'56,"0"0"0,0 0-1,0 1 1,0-1 0,0 0 0,0 0-1,0 0 1,0 0 0,0 1 0,0-1-1,0 0 1,0 0 0,0 0 0,0 1-1,0-1 1,0 0 0,-1 0 0,1 0 0,0 0-1,0 0 1,0 1 0,0-1 0,0 0-1,0 0 1,-1 0 0,1 0 0,0 0-1,0 0 1,0 0 0,0 0 0,-1 1-1,1-1 1,0 0 0,0 0 0,0 0 0,0 0-1,-1 0 1,1 0 0,0 0 0,0 0-1,0 0 1,-1 0 0,1 0 0,0 0-1,0 0 1,0 0 0,0-1 0,-1 1-1,1 0 1,0 0 0,0 0 0,0 0 0,0 0-1,-1 0 1,1 0 0,0 0 0,0-1-1,0 1 1,0 0 0,0 0 0,0 0-1,-1 0 1,1 0 0,0-1 0,0 1-1,0 0 1,0 0 0,-2 17 1177,2-16-944,-2 46 1251,2 0 0,2-1 0,10 55 0,-11-93-1447,1 1 0,0-1-1,0 0 1,1 0 0,4 8-1,-7-14-72,1-1-1,0 1 0,-1-1 0,1 1 0,0-1 0,0 0 1,0 0-1,0 1 0,0-1 0,0 0 0,0 0 0,0 0 1,0 0-1,1 0 0,-1 0 0,0-1 0,1 1 0,-1 0 1,1-1-1,-1 1 0,1 0 0,-1-1 0,1 0 1,-1 1-1,1-1 0,-1 0 0,1 0 0,-1 0 0,1 0 1,-1 0-1,1 0 0,0-1 0,-1 1 0,3-1 0,2-2 43,1 0-1,-1-1 0,0 1 0,0-1 0,-1 0 0,1-1 1,-1 1-1,7-8 0,37-49 325,-24 27-177,-16 23-152,14-16 21,-21 25-78,-1 1 1,1 0-1,-1 0 0,0 0 1,1 0-1,0 0 1,-1 0-1,1 0 0,0 0 1,-1 1-1,1-1 1,0 1-1,0-1 1,0 1-1,1-1 0,-1 2-5,-1-1 0,1 0 0,-1 1 0,0 0 0,0-1 0,1 1 0,-1 0-1,0-1 1,0 1 0,0 0 0,0 0 0,0 0 0,0 0 0,0 0 0,0 0 0,0 0-1,0 0 1,0 0 0,-1 1 0,1-1 0,0 0 0,-1 1 0,1-1 0,-1 0 0,0 1-1,1 1 1,8 41-116,-8-40 106,3 37-91,-3-24 101,1-1-1,4 19 0,-6-35 9,0 1 0,0-1 0,0 0 0,0 1 0,0-1-1,0 0 1,0 1 0,0-1 0,0 0 0,0 1 0,0-1 0,0 0 0,0 1 0,0-1 0,1 0 0,-1 1 0,0-1 0,0 0 0,0 0 0,1 1 0,-1-1-1,0 0 1,0 0 0,1 1 0,-1-1 0,0 0 0,1 0 0,-1 0 0,0 1 0,1-1 0,-1 0 0,0 0 0,1 0 0,-1 0 0,0 0 0,1 0-1,-1 0 1,0 0 0,1 0 0,-1 0 0,0 0 0,1 0 0,-1 0 0,0 0 0,1 0 0,-1 0 0,0 0 0,1 0 0,-1-1 0,0 1 0,1 0-1,-1 0 1,0 0 0,1 0 0,-1-1 0,0 1 0,0 0 0,1 0 0,-1-1 0,0 1 0,0 0 0,0 0 0,1-1 0,-1 1 0,0 0 0,0-1-1,0 0 1,17-26 169,-15 24-155,9-18 109,20-28 1,-26 43-139,-1 0 0,1 0 0,0 1-1,0 0 1,1 0 0,0 0 0,0 0 0,11-6 0,-15 10-3,-1 1 0,1-1 0,0 0 0,0 1 0,-1-1 0,1 1 0,0-1 0,0 1 0,0 0 0,-1 0-1,1 0 1,0 0 0,0 0 0,0 0 0,0 1 0,-1-1 0,1 0 0,0 1 0,0-1 0,2 2 0,-1 0-11,-1 0 1,0 0-1,0 0 1,1 0-1,-1 0 0,-1 0 1,1 0-1,0 1 1,0-1-1,-1 1 0,3 4 1,1 5-38,-1 1 1,0 0-1,-1-1 1,3 19 0,-6-30 62,0 2 26,0 1-1,1-1 0,0 1 1,0-1-1,0 1 1,0-1-1,0 0 1,2 4-1,-2-7-16,-1 0-1,0 0 1,0 1-1,1-1 1,-1 0-1,0 0 1,1 1-1,-1-1 1,0 0-1,1 0 1,-1 0-1,0 0 1,1 1-1,-1-1 0,0 0 1,1 0-1,-1 0 1,0 0-1,1 0 1,-1 0-1,1 0 1,-1 0-1,0 0 1,1 0-1,-1 0 1,0 0-1,1-1 1,16-11 140,-2-4-42,5-6-60,29-24 1,-43 42-86,0-1-1,0 1 1,0 0 0,0 0 0,0 1 0,1 0 0,0 0 0,-1 1 0,1-1 0,12-1 0,-16 4 20,-1-1 1,0 1-1,0 0 0,0 0 1,0 1-1,0-1 0,0 0 1,0 1-1,0-1 0,0 1 1,0 0-1,0-1 0,0 1 1,0 0-1,0 0 0,-1 0 1,1 1-1,2 1 0,-1 0-6,-1 0 0,1 0-1,-1 0 1,0 0 0,0 0-1,-1 0 1,1 1 0,0-1-1,1 7 1,0 2-317,-1 1 0,0 1 0,0-1 0,-1 21-1,-2-28-1188,-2-8 661,-2-11 25,4 1 360,0 0-1,3-23 0,7-3-311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90 107 17420,'-9'7'503,"2"-2"-257,0 1-1,0 0 0,0 0 1,0 0-1,1 1 0,0 0 1,0 0-1,1 1 0,0 0 1,0-1-1,-4 13 0,8-18-173,1-1-1,-1 1 1,1-1-1,-1 0 1,1 1-1,0-1 1,0 1-1,0-1 0,0 1 1,0-1-1,0 1 1,0-1-1,0 1 1,1-1-1,-1 1 1,1-1-1,-1 1 1,1-1-1,-1 0 1,1 1-1,0-1 1,0 0-1,0 1 1,-1-1-1,1 0 1,0 0-1,1 0 1,-1 0-1,0 0 1,0 0-1,0 0 1,0 0-1,1-1 1,-1 1-1,0 0 0,1-1 1,-1 1-1,1-1 1,1 1-1,5 1-3,0-1 0,0 1 0,0-2 0,0 1 0,0-1-1,11-1 1,-2-1-12,1-1-1,-1-1 1,1 0 0,-1-1-1,-1-1 1,32-15-1,-36 15 10,-1-1-1,0 0 1,-1 0-1,1-1 1,-1 0 0,-1-1-1,1 0 1,-2 0-1,1-1 1,7-13-1,-14 20-33,0 0 0,0 0 0,-1 0 0,1-1 0,-1 1 0,0-1 1,0 1-1,0-1 0,0 1 0,-1-1 0,1 1 0,-1-1 0,0 0 0,0 1 0,-1-1 0,1 1 0,-2-7 0,1 8-16,0-1 0,0 1 0,-1-1 0,1 1-1,-1-1 1,1 1 0,-1 0 0,0 0 0,0 0-1,0 0 1,0 0 0,0 0 0,-1 1 0,1-1 0,-1 1-1,1-1 1,-1 1 0,1 0 0,-1 0 0,1 0-1,-1 0 1,0 1 0,-3-1 0,-3-1-131,0 2 1,0-1 0,0 1-1,-1 0 1,1 1-1,0 0 1,0 1-1,0 0 1,0 0-1,0 1 1,1 0-1,-1 1 1,1-1-1,0 2 1,0-1-1,-9 7 1,-4 7-284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107 131 16604,'0'1'100,"0"0"1,1 1-1,-1-1 1,1 0 0,-1 0-1,1 0 1,-1-1 0,1 1-1,0 0 1,0 0 0,-1 0-1,1 0 1,0-1 0,0 1-1,0 0 1,0-1-1,0 1 1,0-1 0,0 1-1,0-1 1,0 1 0,0-1-1,0 0 1,0 1 0,0-1-1,1 0 1,-1 0-1,0 0 1,0 0 0,0 0-1,0 0 1,0 0 0,0 0-1,0-1 1,1 1 0,-1 0-1,0-1 1,0 1-1,0-1 1,0 1 0,0-1-1,0 1 1,0-1 0,0 0-1,-1 1 1,1-1 0,0 0-1,0 0 1,1-1 0,1-2 142,0 0 0,1 0 1,-2 0-1,1 0 1,0-1-1,-1 1 1,0-1-1,0 0 0,0 1 1,1-7-1,-2 8-158,-1-1 0,1 1 0,-1-1 0,0 1 0,0-1 0,0 1 0,-1 0 0,1-1 0,-1 1 0,0-1 0,0 1 0,0 0 0,0-1 0,0 1 0,-1 0 0,0 0 0,-2-4 0,2 5-49,1 1-1,-1-1 1,0 0 0,0 1 0,0-1 0,0 1 0,0 0 0,0-1 0,0 1 0,0 0 0,0 0 0,-1 0 0,1 1-1,0-1 1,-1 1 0,1-1 0,-1 1 0,1 0 0,0-1 0,-1 2 0,1-1 0,-1 0 0,1 0 0,0 1-1,-5 0 1,2 1-12,0 0-1,0 0 0,0 1 0,0 0 0,0 0 0,1 0 0,0 0 0,-1 1 0,1-1 1,0 1-1,1 0 0,-1 0 0,1 1 0,0-1 0,0 1 0,-5 9 0,2-3-37,1 0 0,1 1 0,0 0 0,0 0 0,1 0 0,-2 18 0,4-22 3,1-1 1,0 1-1,0 0 0,1-1 0,0 1 1,3 14-1,-4-21 10,1 1 0,-1 0-1,1 0 1,-1-1 0,1 1 0,0 0 0,0-1 0,0 1-1,0-1 1,0 1 0,0-1 0,0 1 0,1-1 0,-1 0 0,0 0-1,1 0 1,-1 1 0,1-1 0,-1-1 0,1 1 0,-1 0-1,1 0 1,0 0 0,0-1 0,-1 1 0,1-1 0,0 0-1,0 1 1,-1-1 0,1 0 0,0 0 0,0 0 0,3-1-1,8-2-20,0-1-1,0 0 1,0-2-1,-1 1 1,0-1-1,0-1 1,0 0-1,10-9 1,-5 4-40,0 1 1,28-12 0,-42 21 50,0 1 0,0 0 1,-1 0-1,1 1 1,0-1-1,0 0 0,0 1 1,0 0-1,0 0 0,0 0 1,0 0-1,0 0 0,0 1 1,0-1-1,3 2 1,-4-1 7,0 0 1,0 0 0,0 0 0,0 0-1,0 1 1,0-1 0,-1 1 0,1-1 0,0 1-1,-1 0 1,1 0 0,-1-1 0,0 1-1,0 0 1,0 0 0,0 1 0,0-1-1,0 0 1,1 4 0,1 6 27,-1 0 0,1 18 0,-2-23 11,-1 0-1,1 0 1,0 0-1,0 0 1,0 0-1,1 0 0,0-1 1,1 1-1,0-1 1,6 12-1,-8-17-20,0 0-1,0-1 1,0 1-1,0 0 1,0-1-1,0 1 1,0-1-1,0 1 1,0-1 0,0 1-1,0-1 1,0 0-1,0 0 1,1 1-1,-1-1 1,0 0-1,0 0 1,0 0-1,0 0 1,1 0-1,-1-1 1,0 1-1,0 0 1,0 0-1,0-1 1,0 1-1,0-1 1,0 1-1,0-1 1,0 1-1,0-1 1,1 0-1,6-4 52,-1-1 0,0 1 0,8-8 0,-8 7-6,20-19 86,35-28 30,-55 48-218,0 0 0,0 0 0,1 1 1,0 0-1,-1 1 0,18-6 1,-23 8 15,1 0 0,0 1 0,0 0 0,-1-1 0,1 1 0,0 0 1,0 0-1,-1 0 0,1 1 0,0-1 0,0 1 0,-1-1 0,1 1 1,0 0-1,-1 0 0,1 0 0,-1 0 0,1 1 0,-1-1 0,0 1 0,0-1 1,1 1-1,-1 0 0,0 0 0,0 0 0,-1 0 0,1 0 0,0 0 1,-1 1-1,1-1 0,-1 1 0,0-1 0,0 1 0,0-1 0,1 5 1,1 3-4,0-1 1,-1 1 0,-1 0-1,1 1 1,-2-1 0,1 0 0,-2 0-1,-1 16 1,15-68-2674,-6 23 2311,3-15-370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18116,'0'0'39,"0"0"0,0 0 0,0 0 0,0 0 1,0 0-1,0-1 0,0 1 0,0 0 0,0 0 0,0 0 0,0 0 1,0 0-1,0 0 0,0 0 0,0 0 0,-1 0 0,1 0 0,0-1 1,0 1-1,0 0 0,0 0 0,0 0 0,0 0 0,0 0 0,-1 0 0,1 0 1,0 0-1,0 0 0,0 0 0,0 0 0,0 0 0,0 0 0,0 0 1,-1 0-1,1 0 0,0 0 0,0 0 0,0 0 0,0 0 0,0 0 1,0 0-1,0 0 0,-1 1 0,1-1 0,0 0 0,0 0 0,0 0 1,0 0-1,0 0 0,0 0 0,0 0 0,0 0 0,0 0 0,0 0 1,0 1-1,-1-1 0,1 0 0,-3 11 780,-1 14 259,5 10-77,1 0-1,10 59 1,25 68-99,-32-140-693,-1-4-114,39 133 622,-37-136-770,-8-20-262,-10-25-81,-143-218-473,124 203 1178,28 36 102,9 8-157,22 14-20,-9-3-99,2-4-251,1 0 1,0-2-1,0 0 1,1-1-1,-1-2 1,1 0-1,-1-1 1,1-2-1,-1 0 1,0-1-1,0-1 1,25-8-1,12-7-199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225 306 18476,'1'0'127,"0"-1"1,-1 1-1,1 0 1,-1-1-1,1 1 1,0-1-1,-1 1 1,1-1-1,-1 0 1,1 1-1,-1-1 1,0 1-1,1-1 0,-1 0 1,0 1-1,1-1 1,-1 0-1,0 0 1,0 1-1,1-1 1,-1 0-1,0 1 1,0-1-1,0 0 1,0 0-1,0 1 1,0-2-1,-1 0 25,0 1-1,1 0 1,-1 1 0,0-1-1,0 0 1,0 0 0,1 0-1,-1 0 1,0 1 0,0-1-1,0 0 1,0 1 0,0-1-1,-1 1 1,0-2 0,-4 0 176,0 0 1,0 1-1,0-1 1,-1 1-1,-10-1 1,9 3-308,1 0-1,0 1 1,0-1 0,0 1 0,0 1-1,0-1 1,1 1 0,-1 0 0,1 1-1,-1-1 1,1 2 0,0-1 0,1 0-1,-1 1 1,1 0 0,0 0-1,-9 12 1,9-10-34,-1 0 0,2 0-1,-1 0 1,1 1 0,0-1-1,0 1 1,1 0 0,0 0-1,1 1 1,-1-1 0,2 0-1,-1 1 1,1-1 0,0 17-1,1-23 11,0 0 0,0 0 0,0 0-1,1-1 1,-1 1 0,1 0 0,-1 0 0,1-1-1,-1 1 1,1 0 0,0-1 0,0 1-1,0-1 1,0 1 0,0-1 0,0 1 0,0-1-1,0 1 1,0-1 0,1 0 0,-1 0 0,1 0-1,1 1 1,-1-1 0,0-1 1,0 1-1,1-1 0,-1 0 1,0 1-1,0-1 0,1 0 1,-1-1-1,0 1 0,0 0 1,1-1-1,-1 1 1,0-1-1,0 1 0,4-3 1,4-2-7,1-1 0,-1 0 0,0-1 1,0 0-1,14-13 0,1-6 80,-2-1-1,-1 0 1,-2-2 0,0-1-1,-2 0 1,-1-1-1,-2-1 1,0 0-1,-3-1 1,-1-1 0,9-41-1,-16 39 143,-5 27-81,-6 23-102,-5 29-12,3 1 0,1 0 0,2 0-1,-1 77 1,7-109 8,0-1-1,0 1 0,1-1 0,1 1 1,0-1-1,4 12 0,-5-20-18,-1-1-1,2 1 0,-1-1 1,0 1-1,0-1 0,1 1 1,0-1-1,-1 0 0,1 0 1,0 0-1,0 0 0,0 0 1,0 0-1,0 0 0,1-1 1,-1 1-1,1-1 0,-1 1 1,1-1-1,-1 0 0,1 0 1,0 0-1,-1 0 0,1-1 1,0 1-1,0-1 0,-1 0 1,1 0-1,0 0 0,3 0 1,7-2-22,-1 0 0,1 0 0,-1-2 0,1 1 0,-1-2 0,0 1 0,0-2 1,13-7-1,-5 1-45,-1 0 1,0-2 0,29-27 0,-43 37 57,0-1-1,-1 0 1,0 0-1,0-1 1,0 1 0,-1-1-1,0 1 1,0-1-1,4-11 1,-7 15 11,1 0-1,-1-1 1,1 1-1,-1 0 1,0 0 0,0-1-1,0 1 1,0 0 0,0 0-1,-1 0 1,1-1-1,-1 1 1,1 0 0,-1 0-1,0 0 1,0 0 0,0 0-1,0 0 1,0 0-1,0 0 1,-1 0 0,1 1-1,0-1 1,-1 0 0,0 1-1,1-1 1,-1 1-1,0 0 1,0-1 0,0 1-1,-3-1 1,1 0 6,1 0-1,-1 0 1,0 1 0,0-1-1,0 1 1,0 0 0,0 0 0,-1 1-1,1-1 1,0 1 0,0 0-1,0 0 1,-1 0 0,-5 2-1,4-1-2,0 1-1,0 0 0,0 1 0,0-1 0,0 1 0,1 0 1,-1 0-1,-8 8 0,3-2 2,1 1 1,1 0-1,0 0 1,0 1 0,1 0-1,0 0 1,1 1-1,-7 16 1,7-13-10,1 1 1,1-1-1,1 1 1,0 0-1,-1 17 1,4-27-91,0 1 1,1-1-1,0 0 1,0 0-1,1 0 1,-1 0-1,1 1 0,1-1 1,-1 0-1,1 0 1,0-1-1,0 1 1,1 0-1,0-1 1,0 1-1,4 6 1,-4-9-7,0 0-1,0-1 1,0 1 0,0-1 0,1 1 0,-1-1-1,1 0 1,-1-1 0,1 1 0,0 0 0,0-1 0,-1 0-1,1 0 1,0 0 0,0 0 0,0-1 0,0 0-1,0 1 1,0-2 0,0 1 0,0 0 0,0-1-1,8-1 1,32-16-620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 19076,'-2'-1'124,"1"-1"-1,0 1 1,-1 0-1,1 0 1,-1 0 0,1 0-1,-1 1 1,0-1 0,1 0-1,-1 1 1,0-1-1,0 1 1,1-1 0,-1 1-1,0 0 1,0 0-1,1 0 1,-1 0 0,0 0-1,0 0 1,0 0-1,-3 1 1,2 1 36,-1-1-1,1 1 1,0 0 0,-1 0-1,1 0 1,0 1 0,0-1 0,0 1-1,1-1 1,-4 5 0,-4 6 104,1-1 1,1 1 0,0 1 0,-8 18 0,6-9-65,1 0 0,-13 48 0,21-65-182,-1 0 0,1 0 0,1 1 0,-1-1 0,1 0 1,0 1-1,0-1 0,1 0 0,0 0 0,0 1 0,0-1 0,1 0 0,0 0 0,0 0 0,1 0 0,-1-1 0,5 8 1,-5-11-45,0 0 1,0 0-1,0 0 1,0 0-1,0 0 1,0 0 0,0-1-1,1 1 1,-1-1-1,0 1 1,1-1-1,0 0 1,-1 0 0,1 0-1,0-1 1,3 2-1,0-2-130,-1 1-1,0-1 0,0-1 1,0 1-1,0-1 0,0 1 1,0-2-1,7-1 0,1-2-190,-1 0-1,0-1 0,-1-1 1,0 1-1,0-2 1,13-10-1,14-20-376,-1-5-206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2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51 230 16243,'-9'20'1617,"0"12"-977,-2 7-232,4 5 1064,-2 3-407,5-1-441,3 0-112,1-9-160,5-8-80,1-18-304,3-10-392,2-16 400,1-11-96,0-20-88</inkml:trace>
  <inkml:trace contextRef="#ctx0" brushRef="#br0" timeOffset="1">88 1 20820,'-11'7'2273,"-1"9"-1601,0-1-312,3-1 1609,4-2-1505,4-3-656,2-4 216,-1-1-104,0-2-128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46 15803,'1'0'145,"-1"-1"-1,1 1 1,-1 0-1,1 0 0,0-1 1,-1 1-1,1 0 1,-1-1-1,1 1 0,-1 0 1,1-1-1,-1 1 0,1-1 1,-1 1-1,0-1 1,1 1-1,-1-1 0,1 1 1,-1-1-1,0 1 1,0-1-1,1 1 0,-1-1 1,0 0-1,0 1 1,0-1-1,0 0 0,1 1 1,-1-1-1,0 1 1,0-1-1,0 0 0,0 1 1,-1-1-1,1 0 0,0 1 1,0-1-1,0 1 1,0-1-1,-1 0 0,1 1 1,0-1-1,0 1 1,-1-1-1,1 1 0,-1-1 1,1 1-1,0-1 1,-1 1-1,1-1 0,-1 1 1,1-1-1,-1 1 1,-2-2 152,1 0 1,-1 0-1,0 0 1,1 0-1,-1 1 1,0 0 0,0-1-1,0 1 1,-5-1-1,-1 1-229,1 1 0,0 0 0,0 0-1,-1 1 1,1 0 0,0 0 0,0 1 0,0 0-1,0 0 1,0 1 0,1 0 0,-1 1 0,1 0-1,-14 8 1,8-2-95,0 0 0,0 0 0,1 2 0,0-1 0,1 2 0,-15 19 1,26-31 12,-1 0 0,0 0 0,0 0 1,0 0-1,1 0 0,-1 0 0,0 0 1,1 1-1,-1-1 0,1 0 0,0 0 1,-1 0-1,1 1 0,0-1 0,0 0 1,-1 1-1,1-1 0,0 0 1,0 0-1,1 3 0,0-4-4,-1 1 0,1-1 0,0 1 1,0-1-1,0 1 0,0-1 0,0 1 0,0-1 0,0 0 0,0 1 1,-1-1-1,1 0 0,0 0 0,0 0 0,0 0 0,0 0 0,0 0 0,0 0 1,0 0-1,0 0 0,0-1 0,0 1 0,0 0 0,0-1 0,0 1 1,1-1-1,39-12-431,-19 6 194,1 0 0,0 1 0,0 2 0,31-4 0,-47 8 223,0 0 0,0 1 0,0-1 0,0 1 0,0 1 0,0-1-1,0 1 1,0 0 0,-1 1 0,1 0 0,-1 0 0,0 0 0,0 1 0,0-1-1,0 1 1,0 1 0,-1-1 0,0 1 0,5 6 0,-5-5 91,0-1 0,-1 1 1,0 1-1,0-1 0,-1 0 1,1 1-1,-1 0 0,-1 0 0,1 0 1,-1 0-1,-1 0 0,1 0 0,0 15 1,-2-18 34,0 1-1,0 0 1,-1-1 0,0 1 0,0-1 0,0 1 0,0-1-1,-1 1 1,1-1 0,-1 0 0,0 0 0,-1 0 0,1 0-1,-1 0 1,1 0 0,-1-1 0,0 1 0,-1-1 0,1 0 0,0 0-1,-1 0 1,0 0 0,-5 2 0,-2 2 71,-1-2 0,0 1 0,-1-2 0,1 1-1,-14 1 1,20-4-255,1-1-1,-1 0 0,0 0 1,0-1-1,0 0 0,0 0 1,1 0-1,-1 0 0,0-1 1,0 0-1,0-1 0,1 1 0,-9-4 1,12 4 51,1 0 0,0 0 0,0 0 0,-1 0 0,1 0 0,0 0 0,0 0 0,0 0 0,0 0 0,0 0 0,0 0 0,0-1 0,1 1 0,-1 0 0,0-1 1,1 1-1,-1-1 0,1 1 0,0-1 0,-1 1 0,1-2 0,0-1-30,0 0 1,0 0-1,0 0 1,1 0-1,-1 0 1,3-7-1,8-23-491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28 290 17988,'4'18'1768,"-5"14"-1168,-2 3-272,-3 8 1273,3 3-713,1-1-624,2-1-192,3-10-456,-1-7-192,2-16-496,1-13 848,4-22-217,-1-10-159</inkml:trace>
  <inkml:trace contextRef="#ctx0" brushRef="#br0" timeOffset="1">6 0 18100,'-4'8'1368,"2"10"-1080,4 5-216,4 3 64,3 0-496,5-3 352,3 2-152,12-5-160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 19164,'-19'8'3020,"15"-6"-2754,0-1 1,1 1-1,-1-1 1,1 1-1,-1 0 0,1 0 1,0 1-1,0-1 1,0 1-1,-5 4 1,-2 8-57,0 0 1,0 0 0,2 1-1,0-1 1,1 2-1,0-1 1,2 1 0,0 0-1,0 1 1,2-1-1,-3 31 1,6-45-189,0-1 1,0 0-1,0 0 0,0 1 1,0-1-1,0 0 0,1 0 1,-1 1-1,1-1 0,-1 0 1,1 0-1,0 0 0,0 0 1,0 1-1,2 0 0,-3-2-18,1 0 0,1-1 0,-1 1 0,0-1 0,0 1 0,0-1 0,0 1 0,0-1 0,0 0 0,0 1 0,1-1 0,-1 0 0,0 0 0,0 0 0,0 0 0,1 0 0,-1 0 0,0-1 0,0 1 0,0 0-1,0-1 1,1 1 0,-1 0 0,0-1 0,0 1 0,0-1 0,0 0 0,0 1 0,0-1 0,1-1 0,9-5-12,0-1 1,-1-1-1,0 0 1,-1 0-1,0 0 0,14-19 1,-8 7-9,-1-1 1,17-35-1,-28 51 36,-1-1 1,1 1-1,-1-1 1,-1 0-1,1 0 0,0-12 1,-1 18-10,-1 0 1,0 0 0,0 0-1,0 0 1,0-1 0,0 1-1,0 0 1,0 0 0,-1 0-1,1 0 1,0 0 0,-1-1-1,1 1 1,-1 0 0,1 0-1,-1 0 1,1 0 0,-1 0-1,0 0 1,1 1 0,-1-1-1,0 0 1,0 0 0,0 0-1,0 1 1,0-1 0,0 0-1,0 1 1,0-1 0,0 1-1,0-1 1,0 1 0,0-1-1,0 1 1,0 0 0,0 0-1,-1-1 1,1 1 0,0 0-1,0 0 1,0 0 0,0 0-1,-1 1 1,1-1 0,0 0-1,0 0 1,-1 1 0,-1 0-4,1 0 1,-1 0 0,1 0-1,-1 0 1,1 1 0,0-1-1,0 1 1,0-1-1,0 1 1,0 0 0,0 0-1,0 0 1,1 0 0,-1 0-1,1 0 1,-1 0-1,1 1 1,0-1 0,0 0-1,0 1 1,0-1 0,0 1-1,1-1 1,-1 1-1,1 0 1,-1-1 0,1 1-1,0-1 1,0 6 0,1-8-8,-1 1 0,0 0 0,0-1 0,0 1 0,1 0 0,-1-1 0,0 1 0,1-1 0,-1 1 0,1-1 1,-1 1-1,1-1 0,-1 1 0,1-1 0,-1 1 0,1-1 0,-1 1 0,1-1 0,-1 0 0,1 1 0,0-1 1,-1 0-1,1 0 0,0 1 0,-1-1 0,1 0 0,0 0 0,-1 0 0,1 0 0,0 0 0,-1 0 0,1 0 0,0 0 1,-1 0-1,1 0 0,0 0 0,-1-1 0,2 1 0,27-10 27,19-13-38,50-22-199,-84 40 119,0 0-1,0 1 1,0 1-1,1 0 1,17-1 0,-28 4 56,0 0 1,-1 0 0,1 0-1,0 0 1,-1 1-1,1-1 1,-1 1 0,1 0-1,0 0 1,-1 1-1,0-1 1,6 3 0,-7-2 24,-1-1 1,1 1-1,0-1 1,-1 1-1,1 0 1,-1 0-1,1-1 1,-1 1-1,0 0 1,0 0-1,0 1 1,0-1-1,0 0 1,-1 0-1,1 0 1,0 1 0,-1-1-1,0 0 1,1 0-1,-1 4 1,0 4 3,2 11 392,-2-21-374,0 0 0,0 1-1,1-1 1,-1 0-1,1 1 1,-1-1 0,0 0-1,1 0 1,-1 1 0,1-1-1,-1 0 1,0 0-1,1 0 1,-1 0 0,1 0-1,-1 1 1,1-1 0,-1 0-1,1 0 1,-1 0-1,1 0 1,-1 0 0,1-1-1,-1 1 1,0 0 0,1 0-1,-1 0 1,1 0-1,-1 0 1,1-1 0,-1 1-1,0 0 1,1 0 0,-1-1-1,1 1 1,-1 0-1,0 0 1,1-1 0,-1 1-1,0 0 1,0-1 0,1 0-1,31-22 301,-12 8-240,0 1 0,36-19-1,-51 31-89,0-1 0,0 1 0,0 0 0,0 0 0,1 1 0,-1 0 0,1 0 0,-1 0 0,1 0 0,-1 1 0,1 0 0,-1 0-1,1 1 1,-1-1 0,1 1 0,-1 0 0,7 3 0,-8-2 9,-1 0-1,0 0 1,0 1-1,0-1 1,0 1-1,0 0 1,-1 0-1,1 0 1,-1 0-1,0 0 1,1 1-1,-2-1 1,1 1 0,0-1-1,-1 1 1,1 0-1,-1-1 1,0 1-1,0 0 1,0 6-1,1 8 82,0 0-1,-1 1 1,-1 18-1,-1-33-169,1 14 362,1-14-693,2-9-979,13-40 600,-6 14 281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 18220,'-3'-2'422,"1"1"0,0 0 1,0 0-1,-1 0 0,1 0 1,-1 0-1,1 0 0,-1 0 1,1 1-1,-1 0 0,1-1 0,-6 1 1,-31 1 2795,26 0-2756,0 0-1,0 1 0,-20 7 1,29-8-443,0 0 1,0 0-1,0 1 1,0 0-1,1-1 1,-1 1-1,1 1 1,-1-1-1,1 1 1,0-1-1,0 1 1,0 0 0,0 0-1,0 0 1,-3 6-1,5-8-20,1-1-1,0 1 1,-1-1-1,1 1 1,0 0-1,0-1 1,0 1-1,0-1 1,-1 1-1,1 0 1,0-1 0,0 1-1,0 0 1,0-1-1,0 1 1,0 0-1,1-1 1,-1 1-1,0-1 1,0 1-1,0 0 1,1-1-1,-1 1 1,0-1-1,0 1 1,1-1-1,-1 1 1,1-1 0,-1 1-1,0-1 1,1 1-1,-1-1 1,1 1-1,-1-1 1,1 0-1,-1 1 1,1-1-1,-1 0 1,1 1-1,0-1 1,-1 0-1,1 0 1,0 0-1,33 7-287,-26-7 172,66 5-846,-41-4 137,55 9 1,-80-8 722,1 0 0,-1 0 1,0 1-1,0 0 0,0 0 0,0 1 1,-1 0-1,1 0 0,-1 1 0,0 0 1,9 8-1,-13-10 148,-1-1 1,0 1-1,0 0 1,0-1-1,0 1 1,0 0-1,-1 0 0,1 0 1,-1 1-1,0-1 1,0 0-1,0 0 1,0 1-1,0-1 1,-1 0-1,0 1 0,0-1 1,1 1-1,-2-1 1,1 0-1,0 1 1,-1-1-1,0 1 0,0-1 1,0 0-1,0 0 1,0 1-1,0-1 1,-1 0-1,0 0 1,0 0-1,1-1 0,-5 5 1,1-1 105,0 0-1,0-1 1,0 1 0,-1-1 0,0-1-1,0 1 1,0-1 0,0 0 0,-1 0-1,0-1 1,0 0 0,0 0 0,0 0-1,-10 1 1,11-3-215,0 0 0,1-1 0,-1 0-1,0 0 1,0-1 0,1 0 0,-1 0 0,0 0 0,1-1 0,-1 1-1,1-1 1,0 0 0,-1-1 0,1 0 0,0 1 0,0-2-1,1 1 1,-1 0 0,1-1 0,-1 0 0,1 0 0,1 0 0,-1-1-1,0 1 1,1-1 0,0 0 0,-4-8 0,-9-23-444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3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24477,'-4'4'1913,"1"15"-1457,1 2-200,2 17 672,2 7-248,1 11-304,3 6-96,0 3-128,3 3-152,0-4-296,2-4-256,0-13-1384,1-3 1664,-3-11-272,-1-6-217</inkml:trace>
  <inkml:trace contextRef="#ctx0" brushRef="#br0" timeOffset="1">84 1066 25309,'-3'49'2201,"3"-15"-1601,5-13-264,7-18 992,3-3-808,5-11-488,-1-4-624,-2-3 512,-7-4-184,-7-4-120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16251,'9'-20'1366,"-9"20"-1351,0 0 0,0 0 0,0 0 0,0-1 0,0 1 0,0 0 0,0 0 0,0 0 0,0 0-1,0 0 1,0-1 0,0 1 0,0 0 0,0 0 0,0 0 0,0 0 0,1 0 0,-1 0 0,0-1 0,0 1 0,0 0 0,0 0 0,0 0 0,0 0-1,0 0 1,1 0 0,-1 0 0,0 0 0,0 0 0,0 0 0,0 0 0,0 0 0,1 0 0,-1 0 0,0-1 0,0 1 0,0 0 0,0 0 0,0 0 0,1 0-1,-1 1 1,0-1 0,0 0 0,0 0 0,0 0 0,0 0 0,1 0 0,-1 0 0,0 0 0,0 0 0,0 0 0,0 0 0,0 0 0,1 0 0,0 12 464,-2 14 226,-42 165 1365,2-5-1697,40-181-368,0 0-1,1 0 1,-1 0-1,1 1 1,1-1-1,-1 0 1,0 0-1,1 0 1,2 6 0,-3-10-5,1 0 0,-1 0 0,1 0 0,-1 0 0,1 0 0,0 0 0,-1 0 0,1 0 0,0-1 0,0 1 1,0 0-1,0 0 0,0-1 0,0 1 0,0 0 0,0-1 0,1 1 0,0 0-1,1-1-1,-1 1 0,0-1 0,0 0 1,1 0-1,-1 0 0,0 0 1,1 0-1,-1 0 0,0 0 0,4-2 1,4-1-7,0-1 0,0 0 1,0 0-1,-1-1 0,0-1 0,0 1 1,9-8-1,58-53-32,-66 58 36,129-132 226,-138 139-214,0-1 0,0 1 0,0 0 1,0 0-1,0 0 0,1 0 0,-1 0 1,0 0-1,0 0 0,1 0 0,-1 1 1,1-1-1,-1 0 0,0 1 0,4-1 1,-5 1-5,1 0 1,-1 0-1,1 1 1,-1-1-1,0 0 1,1 0-1,-1 1 1,1-1 0,-1 0-1,1 1 1,-1-1-1,0 0 1,1 1-1,-1-1 1,0 1-1,0-1 1,1 1-1,-1-1 1,0 1 0,0-1-1,1 1 1,-1-1-1,0 1 1,0-1-1,0 1 1,0-1-1,0 1 1,0-1-1,0 1 1,0 10 46,0-1 1,-1 0-1,-2 16 1,1-13-26,1-2 8,-3 35 62,4-43-86,0 0 0,0 0 1,0 0-1,0 0 1,1 0-1,-1 0 1,1 0-1,0 0 0,0 0 1,0-1-1,3 6 1,-3-7-8,0-1 1,0 1 0,-1 0-1,2 0 1,-1-1 0,0 1-1,0 0 1,0-1 0,0 1 0,0-1-1,0 0 1,1 1 0,-1-1-1,0 0 1,0 0 0,1 1-1,-1-1 1,0 0 0,0 0-1,1-1 1,-1 1 0,0 0 0,0 0-1,1-1 1,-1 1 0,0 0-1,0-1 1,0 1 0,0-1-1,0 0 1,2 0 0,5-4-4,0 0-1,0 0 1,7-7 0,-10 9-4,140-121-265,-144 124 264,-1-1 1,1 1 0,0-1-1,-1 0 1,1 1 0,0-1-1,0 1 1,-1 0 0,1-1 0,0 1-1,0 0 1,0-1 0,-1 1-1,1 0 1,0 0 0,0-1-1,0 1 1,0 0 0,1 0 0,-1 1 2,-1-1 1,0 0 0,1 1-1,-1-1 1,0 1-1,0-1 1,1 1 0,-1-1-1,0 1 1,0-1 0,0 1-1,0-1 1,0 1 0,0-1-1,1 1 1,-1-1 0,0 1-1,0-1 1,0 1 0,-1-1-1,1 1 1,0-1 0,0 1-1,0 0 1,-13 39 0,12-36 0,-6 12-10,5-11-49,0-1 1,-1 0-1,2 1 0,-1 0 0,1-1 1,-1 1-1,1 0 0,1 0 0,-1 0 0,1 0 1,-1 0-1,2 6 0,-1-11 48,0 1-1,0-1 1,1 0-1,-1 1 1,0-1-1,0 0 1,1 1-1,-1-1 1,0 0-1,0 0 1,1 1-1,-1-1 1,0 0 0,1 0-1,-1 0 1,0 1-1,1-1 1,-1 0-1,0 0 1,1 0-1,-1 0 1,0 0-1,1 0 1,-1 0 0,0 0-1,1 0 1,-1 0-1,1 0 1,-1 0-1,0 0 1,1 0-1,-1 0 1,0 0-1,1 0 1,-1 0-1,0 0 1,1-1 0,-1 1-1,0 0 1,1 0-1,-1 0 1,0-1-1,1 1 1,-1 0-1,0 0 1,1-1-1,14-13-153,-14 13 126,17-18-278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4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17896 726 14147,'-73'-10'301,"0"-3"0,1-3 0,-77-28 0,-9-18-411,39 13-52,-205-54 1,-142 28 166,-6 38 3,333 28-6,-973-33 46,-2 39 41,639 4-113,-1428 22-686,774-7 714,1-43-22,-37-43-125,79 4 239,154 5-153,-262-12-645,106 67 271,8 102 455,862-60 19,3 9-1,2 10 1,2 9-1,-205 93 1,187-55 137,5 11 0,-329 221 0,535-322-144,0 2 1,0 1 0,1 0 0,1 1 0,-24 31 0,35-41-32,1 0 0,0 1 1,0-1-1,0 1 1,1 0-1,0-1 0,1 1 1,-1 1-1,1-1 0,1 0 1,-1 0-1,1 1 0,0-1 1,1 1-1,0-1 0,0 1 1,1-1-1,0 1 0,0-1 1,1 0-1,2 10 0,3-4-24,-1 0 0,1-1-1,1 1 1,1-2 0,-1 1-1,2-1 1,-1 0 0,2-1-1,-1 0 1,1-1 0,18 12-1,12 5-53,0-2-1,48 20 0,63 22 14,277 78 0,174-3 241,225-11-19,9-51-108,549-1-39,2-33 1,612 27 5,-740 1-3,838 39 35,-1533-87 15,721 26 112,-2-44-133,160-92-207,-5-74-30,-820 72 221,-7-43 198,-520 104-91,-1-4 0,-2-4 0,93-49-1,-132 55-50,-1-1-1,-1-2 0,-1-3 0,-2-1 1,-2-3-1,57-63 0,-87 87-63,-1-1 0,-1-1 0,-1 0 0,0 0 0,15-36 0,-21 42-6,-1-1 0,0 0-1,0-1 1,-1 1-1,0 0 1,-1-1 0,-1 1-1,1-1 1,-2 1-1,0-1 1,-3-15 0,-1 8 11,-1 0-1,-1 0 1,0 0 0,-2 1 0,0 0 0,-1 1-1,-22-29 1,11 19 25,-1 1-1,-2 1 0,-48-39 1,24 28 50,-3 3 1,0 1-1,-2 3 0,-69-27 1,-235-70 475,-744-170 1608,891 245-1945,13-2 72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5:2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11346,'8'5'180,"1"-1"-1,-1 0 1,1 0-1,-1-1 0,1 0 1,0 0-1,16 2 1,67 2-155,-61-6 11,578-15-70,-397 3 28,1259-91-165,-885 55 122,758 6 130,3 70 247,-972-18-201,574 23 421,530 11 36,-1268-42-560,917 16 221,-1 26 129,-950-34-366,229 12 72,-3-22-1793,-307-8 1448,-10-2-112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5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11066,'127'-12'1600,"52"-3"-811,-38 17-481,200 30 1,-232-19-226,1132 66 376,-168-43-163,645 10 188,-858-33-425,-135 12-25,376 4 60,787 3 322,-538-28-263,-911-8-44,1310-34 27,-1414 28-50,1007 6 109,-514 8 29,-2-25 41,59-5 38,-754 23-343,-148 2-19,-19-4-18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5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17301 379 11082,'-13'-10'138,"-1"2"0,0 0 0,-1 0 0,1 1 0,-1 1-1,-1 1 1,1 0 0,-1 0 0,0 2 0,0 0 0,0 1-1,0 1 1,0 0 0,-1 1 0,1 1 0,-16 3 0,-164 11 475,151-15-575,-1-1 1,-59-10-1,-62-22 31,87 15-48,-104-9 1,-11 13 4,-169-14 214,-491-32 779,26 88-705,-118-16-198,10-89-131,898 72 22,-590-58-13,-3 34 40,-386 59 224,121-3 446,330-15-681,-147 46-50,262-15 7,-1-25 15,-190-53 90,106 2-208,153 25-179,-456-22-601,25-7 878,0 44-15,-397 20-71,1185-27 119,-487 14-86,423-6-78,1 3 0,1 5 1,-142 44-1,188-45 100,1 2 1,-63 35-1,85-40 63,0 1 0,1 0 0,1 2 0,0 0-1,1 1 1,-27 32 0,39-42-3,1 0 0,0 0-1,0 1 1,1-1 0,-1 1 0,1 0-1,1 0 1,0 0 0,0 0 0,0 0-1,1 0 1,0 1 0,0-1 0,1 15-1,1-12-3,1 0 0,0 0-1,0 0 1,1 0-1,0-1 1,1 1 0,0-1-1,1 0 1,10 17-1,-2-9-6,1 0 0,0 0 0,1-2 1,1 0-1,0-1 0,1 0 0,1-1 0,0-1 0,33 16 0,4-5-2,1-2 0,0-3 0,2-2 1,79 12-1,240 9 10,777 2 175,-924-35-128,783 3 40,527 16 0,-1365-15-75,1440 40 144,1773-60 49,-1566 32-123,1 37-78,-1764-55-6,1190 8-13,-3-84-3,-431-18 41,1-1 0,-666 79-27,136-16-109,-5-20-141,-269 47 238,75-21-70,-79 21 91,-1 0 0,1-1 0,-1 0 0,1 0 0,-1 0 1,0-1-1,-1 0 0,9-8 0,-13 11 7,0-1-1,0 1 1,0-1 0,-1 0-1,1 1 1,-1-1 0,0 0-1,0 0 1,0 0 0,0 0-1,0 0 1,0 0 0,-1 0-1,0 0 1,1 0 0,-1-1-1,0 1 1,-1 0 0,1 0-1,0 0 1,-1 0 0,0 0-1,0 0 1,0 0 0,0 0-1,0 0 1,-3-4 0,-3-5 39,-1 0 0,1 1 0,-2 0 1,0 1-1,-10-11 0,-11-8 19,-2 1 0,-1 2 0,-1 1 0,-48-28 0,28 25-63,-1 2-1,-84-28 1,22 19-48,-2 6 0,-173-19-1,-501-33 117,-1 28-290,622 43 63,-37-2 82,8 4-37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6:0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11522,'31'-14'354,"95"-40"309,-103 46-483,1 1 1,0 1 0,40-4-1,-29 6-74,395-35 777,-154 16-667,324-18 113,-405 36-145,210 22 0,234 38 355,1-26-90,-549-31-248,0-3 0,117-22 0,-152 21 1113,-65 22-1626,4-8 252,2-7-56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6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1662 11658,'3'-4'97,"1"0"0,-1 0-1,1 0 1,-1 1-1,1 0 1,0-1-1,1 1 1,-1 1-1,0-1 1,1 0-1,0 1 1,-1 0 0,1 0-1,0 1 1,0-1-1,0 1 1,6 0-1,5-2-82,0 2 1,0 0-1,0 0 0,19 3 0,302 7 325,-183-8 36,170 23 1,-60-1-107,-65-15-224,318-28-1,531-126 51,-99 24 165,-229 106-122,-555 16-127,16 5-5,39 0 9,-166-7-11,0-2-1,54-11 1,-101 14 9,1 0 0,-1-1 0,0-1 0,0 1 0,0-1 0,0 0-1,-1-1 1,9-5 0,-13 8 2,-1 0-1,1 0 1,-1-1-1,0 1 1,1-1-1,-1 1 1,0-1 0,0 0-1,0 1 1,0-1-1,0 0 1,0 0-1,0 0 1,-1 0 0,1 0-1,-1 1 1,1-1-1,-1 0 1,0 0-1,0 0 1,0 0-1,0 0 1,0 0 0,0 0-1,-1 0 1,1 0-1,0 0 1,-1 0-1,0 0 1,1 0 0,-1 0-1,0 0 1,0 1-1,-2-4 1,-3-4-40,0 1 0,-1 0 1,0 0-1,-13-12 0,12 13-40,0 0 0,1-1-1,0 0 1,1-1-1,-7-9 1,4 0 38,1-1 1,0 0-1,-9-36 1,-7-65 80,6 26-6,11 64-42,-1 1 0,-1 0 1,-1 0-1,-2 1 0,-1 1 1,-1 0-1,-1 0 0,-2 2 0,0 0 1,-2 1-1,0 1 0,-2 0 1,0 2-1,-44-34 0,33 33-32,0 2 0,-2 0-1,0 3 1,0 1-1,-65-21 1,47 23-36,-1 2 0,0 2 0,-82-4 0,-249 8-27,41 2-9,247-2 75,-149-28-1,30-11 29,-230-44 24,316 70-18,-192-5-1,158 26-69,-269 40 0,-153 70-278,321-46 221,-483 187 0,675-222 118,-127 74 1,161-81-2,2 1 1,1 3 0,1 0 0,-54 60-1,60-55-5,2 1 0,2 1-1,1 2 1,2 0 0,1 1-1,2 1 1,2 1 0,1 0-1,3 1 1,-10 53 0,17-67-3,2 1 1,1-1-1,2 1 1,0-1-1,2 1 1,1-1 0,9 37-1,-7-44 3,1 1 0,2-2 1,0 1-1,1-1 0,0 0 0,2-1 0,0 0 1,1-1-1,1 0 0,21 21 0,-14-20-1,1 0 0,1-2-1,0 0 1,1-1 0,0-2 0,1 0 0,1-2-1,43 15 1,3-5-7,142 22-1,11-15 18,2-10-1,266-13 1,449-73 13,630-142 61,-1389 176-44,-2-9 0,-2-7-1,-3-9 1,-2-6 0,315-170 0,-427 198 837,101-80 0,-143 102-567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6:2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7890 455 8514,'-1022'-159'2287,"322"33"-2379,-863-43 0,-459 173 248,1703 26 224,-381 86 0,-304 108 11,800-175-190,162-37-120,1 3 1,-68 32-1,96-40-65,0 0-1,1 1 0,0 1 1,0 0-1,1 0 0,0 1 1,-17 20-1,22-21-5,0 0 1,0 0-1,1 0 0,0 1 1,1-1-1,0 1 0,1 1 1,0-1-1,0 0 0,1 1 1,-2 15-1,3-12 2,1 1 0,0-1 0,1 1 0,1-1 0,0 1 0,0-1 0,2 0 0,0 0 0,0 0 0,8 14 0,-4-11-1,2-1-1,0 1 0,0-2 0,2 0 0,0 0 1,0-1-1,16 13 0,2-2-1,2-1 0,1-1 0,0-2 0,2-1-1,0-2 1,74 26 0,174 40 18,9-19 14,-241-54-32,1821 272 162,-513-205-81,2-57 10,42-55-105,-969 1 152,523-107 0,-511 33 221,-364 83-169,-1-5 0,-1-3 0,98-55 0,-156 74-115,0-1 0,-1 0 0,0-2 0,-2-1 0,0-1 0,0 0 0,-2-1 0,-1-1-1,0-1 1,18-31 0,-27 40-57,-1 0 0,-1-1 1,0 1-1,0-1 0,-1 0 0,-1-1 0,0 1 0,-1 0 0,-1-1 0,0 0 0,0 1 0,-2-1 0,1 1 0,-2-1 1,0 1-1,0-1 0,-2 1 0,1 0 0,-2 0 0,0 0 0,-8-16 0,-1 6 7,-1 0-1,-1 1 0,0 1 1,-2 0-1,0 1 1,-2 1-1,0 1 1,-1 1-1,-43-27 1,8 11 157,-1 3 1,-2 2 0,-72-23 0,-115-25-84,-29 3 32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7:0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6553,'65'14'1816,"320"53"2152,-145-48-3615,345-15 0,-310-23-331,435-17 215,368 10-33,35 13-8,-270 8-127,-248-32-13,-3-31 467,411-53 264,-278 7-806,-547 83 19,28-2 88,-205 33-98,-1-1 0,1 1 0,0 0 0,-1 0 0,1 0 0,-1 0 0,1 0 1,-1 0-1,1 0 0,-1 0 0,1 0 0,0 0 0,-1 0 0,1 0 0,-1 0 0,1 0 0,-1 0 0,1 1 0,-1-1 0,1 0 1,-1 0-1,1 1 0,-1-1 0,1 0 0,-1 1 0,1-1 0,-1 1 0,1-1 0,-1 0 0,0 1 0,1-1 0,-1 2 0,0-2-12,0 0 0,-1 1 0,1-1 0,0 1 0,-1-1 0,1 1-1,0-1 1,-1 0 0,1 1 0,-1-1 0,1 0 0,-1 1 0,1-1-1,-1 0 1,1 0 0,-1 0 0,1 1 0,-1-1 0,0 0 0,1 0-1,-1 0 1,1 0 0,-1 0 0,1 0 0,-1 0 0,1 0 0,-1 0 0,0 0-1,1 0 1,-1-1 0,1 1 0,-1 0 0,0 0 0,-28-7-153,-22-4-61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7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7346,'16'-9'222,"0"1"1,0 1-1,1 0 1,0 1-1,1 1 1,-1 0-1,1 2 1,-1 0-1,24-1 1,20 3 168,84 8 1,-94-4-246,571 4 392,-122 1 84,-1 22-186,-455-27-421,1499 61 261,-1003-47-76,-91-1 99,0-24-105,178-37 359,-250 18-302,781-89-33,-213 53-69,-198 39-117,-507 15-31,258 21 1,279 15 51,-231-49-61,219-4 9,-306 30 15,581-14 7,17-16 25,-864 33-59,344 1 2,-303-25 68,-33 2-175,-181 15 51,-14 0 42,0 0 0,0 0 1,0 0-1,0-1 1,-1 1-1,1-2 1,0 1-1,0-1 0,-1 1 1,11-6-1,-6-3-34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14867,'0'0'2,"0"1"0,0-1 0,0 0 0,0 1 0,0-1 0,0 0-1,1 1 1,-1-1 0,0 0 0,0 1 0,0-1 0,0 0 0,1 0 0,-1 1 0,0-1-1,0 0 1,1 0 0,-1 1 0,0-1 0,0 0 0,1 0 0,-1 0 0,0 0 0,1 1-1,-1-1 1,0 0 0,1 0 0,-1 0 0,0 0 0,1 0 0,-1 0 0,0 0 0,1 0-1,-1 0 1,17 4 19,3 1-26,0-1-1,0 0 1,0-2 0,0 0 0,1-1 0,20-2-1,123-18-32,-138 15 45,2-1-3,351-42 161,311-47 332,-494 61-323,-163 28-162,284-41 49,-235 39-39,157 5-1,-89 13 0,400 16-18,-187-23 0,-312-2 1,-1 3-1,77 18 1,96 38 31,80 15-81,-214-64-13,0-3 0,136-6 1,179-36 163,-398 32-96,64-10 35,-63 10-17,0-1 0,-1 0 0,1 0 0,0-1 0,-1 1 0,1-2 0,8-5 0,-14 9-20,0-1-1,0 0 1,0 0-1,0 0 0,0 0 1,-1 0-1,1 0 0,0 0 1,-1 0-1,1 0 0,0 0 1,-1 0-1,0 0 1,1-1-1,-1 1 0,0 0 1,1 0-1,-1-1 0,0 1 1,0 0-1,0 0 0,0-1 1,0 1-1,0 0 1,0 0-1,-1-1 0,1 1 1,0 0-1,-1 0 0,1 0 1,-1-1-1,1 1 0,-1 0 1,0-1-1,-4-5-8,0 0 0,0 1 0,0-1 0,-8-6 0,3 3 47,-24-27 0,-7-2-36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18380,'-22'8'793,"0"1"0,0 1 0,1 1 0,-26 19 0,26-16-589,2 1 0,0 1 0,1 1 0,1 0 0,0 1 0,2 1 0,-16 24 0,26-35-182,0 1 0,0-1 0,1 1 0,0 0 0,1 0 0,-3 10 0,6-17-21,-1 0 0,1 0 0,-1 0 0,1 0 0,0 0 0,0 0 0,0 0 0,0 0 0,0 0 0,1 0 0,-1 0 0,1 0 0,-1 0 0,1 0 0,0 0 0,-1 0 0,1 0 0,0 0 0,0-1 0,0 1 0,1 0 0,-1-1 0,0 1 0,1-1 0,-1 1 0,1-1 0,-1 0 0,1 0 0,0 1 0,-1-1 0,1 0 0,0 0 0,0-1 0,2 2 0,2 0-12,1 0-1,0 0 0,0-1 0,0 1 0,0-2 0,0 1 0,0-1 0,0 0 0,0 0 0,0-1 0,-1 0 0,1 0 0,9-3 0,-6 0-6,0 0-1,-1 0 0,1-1 0,-1 0 1,0-1-1,-1 0 0,1 0 1,9-10-1,-5 3 7,-1 0 0,-1-1 0,0 0 0,0-1 0,-1-1 0,-1 1 0,-1-1 0,0-1 1,-2 1-1,6-20 0,-9 28 21,-2 3 6,0 1 0,0 0 0,0-1 0,0 1 0,0-1 0,-1-6 0,0 11-13,0 0 0,0 0 0,0 0 0,0 0 0,0-1 0,0 1-1,-1 0 1,1 0 0,0 0 0,0 0 0,0 0 0,0 0 0,0 0 0,0-1-1,0 1 1,0 0 0,-1 0 0,1 0 0,0 0 0,0 0 0,0 0-1,0 0 1,0 0 0,0 0 0,-1 0 0,1 0 0,0 0 0,0 0 0,0 0-1,0 0 1,0 0 0,-1 0 0,1 0 0,0 0 0,0 0 0,0 0 0,0 0-1,0 0 1,-1 0 0,1 0 0,0 0 0,0 0 0,0 1 0,0-1-1,0 0 1,0 0 0,0 0 0,0 0 0,-1 0 0,1 0 0,0 0 0,0 0-1,0 1 1,0-1 0,0 0 0,0 0 0,0 0 0,-7 9 52,-1 3-3,0 2-1,1-1 1,1 1-1,0 0 1,1 0-1,1 1 1,-5 23-1,9-37-49,0 0 1,0 0-1,0 0 0,0 0 0,0 0 1,0 0-1,0 0 0,0 0 0,0 0 1,0 0-1,0 0 0,0 0 0,1-1 1,-1 1-1,0 0 0,1 0 0,-1 0 0,1 0 1,-1 0-1,1-1 0,-1 1 0,1 0 1,0 0-1,1 0 0,-1 0-9,0-1-1,1 1 0,-1-1 1,0 1-1,1-1 1,-1 0-1,1 0 1,-1 0-1,0 0 1,1 0-1,-1 0 0,0 0 1,1-1-1,-1 1 1,2-1-1,8-3-129,-1 0-1,1 0 0,13-10 1,-17 10 22,51-30-603,-40 21 431,2 1 0,0 1-1,0 1 1,1 1 0,22-7 0,-42 15 270,1 1 0,-1 0 0,1-1 0,-1 1 1,1 0-1,0-1 0,-1 1 0,1 0 1,-1 0-1,1 1 0,-1-1 0,1 0 1,0 0-1,-1 1 0,1-1 0,-1 1 0,1-1 1,-1 1-1,1 0 0,1 1 0,-2-1 34,0 1 0,0-1 0,0 0-1,-1 1 1,1-1 0,0 1 0,-1-1-1,1 1 1,-1-1 0,0 1-1,1-1 1,-1 1 0,0-1 0,0 1-1,0 0 1,0-1 0,0 1 0,-1-1-1,1 1 1,-1 2 0,-7 20 326,7-20-270,-1 0-1,1-1 1,0 1 0,0 0 0,0 0-1,0 0 1,0 0 0,1 0 0,0 0-1,0 0 1,1 5 0,-1-8-60,0-1 0,1 1 0,-1-1 0,1 1 0,-1-1 0,1 1 0,-1-1 0,1 0 0,-1 1 0,1-1 0,0 0 0,-1 1 0,1-1 0,-1 0 0,1 0 1,0 0-1,-1 1 0,1-1 0,0 0 0,-1 0 0,1 0 0,0 0 0,-1 0 0,1 0 0,0 0 0,-1 0 0,1-1 0,0 1 0,-1 0 0,1 0 0,0 0 0,-1-1 0,1 1 0,26-11 69,-26 10-76,96-56-371,-67 38 183,0 1-1,35-15 0,-62 32 182,0 0-1,0 0 0,0 0 1,0 0-1,1 0 1,-1 1-1,0-1 0,1 1 1,-1 0-1,0 0 0,1 0 1,4 1-1,-6 0 21,-1-1-1,0 1 0,0-1 1,0 1-1,0 0 1,0-1-1,0 1 0,0 0 1,0 0-1,-1 0 0,1 0 1,0 0-1,0 0 1,-1 0-1,1 0 0,0 0 1,-1 0-1,1 0 1,-1 0-1,0 0 0,1 0 1,-1 1-1,0-1 1,0 0-1,0 0 0,0 1 1,0-1-1,0 0 1,0 0-1,0 0 0,0 1 1,0-1-1,-1 0 1,1 0-1,-1 3 0,-3 10 197,0 1-1,-1 0 0,-1-1 0,0 0 0,-9 14 0,-10 13-2617,23-39 2272,1 1 0,-1 0 1,1-1-1,0 1 0,0 0 1,0 0-1,0 0 0,-1 4 0,2 2-600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1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1 807 12499,'0'-1'77,"1"1"1,-1 0-1,1-1 1,0 1-1,-1 0 1,1-1-1,-1 1 1,1 0-1,0 0 1,-1-1-1,1 1 1,0 0-1,-1 0 1,1 0-1,0 0 1,-1 0-1,1 0 1,0 0-1,-1 0 1,1 0-1,1 1 1,26 4 241,30 13-526,-33-10 187,0 0-1,0-2 0,1-1 1,0-1-1,-1-1 0,1-1 1,1-2-1,-1 0 0,48-8 1,292-71 89,21-4 48,-7 47-44,3 22 10,-186 8-44,-176 5-36,743-21 34,1 25 373,-100 55-9,-266-16-337,1-24-19,227-41 38,-179 3 136,244-23 246,-3-33-316,194 1 82,50 70-369,-490-2 155,-74-1-1,8-11-25,-1-24 13,-42 5-34,61-3-201,302-27-47,-289 25 182,96-7-202,-36 27 22,506 41-1,-440 28 277,110 8 5,2-42 5,117-58 18,-1-24 14,-50-26-56,-683 90 14,0-2 1,0 0 0,29-14-1,-14-5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2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10338,'573'-44'1831,"-564"43"-1828,254-27 211,-196 24 6,131 10-1,111 27 188,620 51-91,219-15 204,265-52 398,-1-83-233,-1265 55-639,171-34-1,-304 43-81,-10 5-80,-22 9-44,-1-2 116,0-1 1,-25 7-1,-18 1-48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2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10458,'149'-32'880,"44"-8"-206,-147 33-423,1 2 0,57 2-1,240 36 233,-42-1-372,36-34 142,-1-22 235,199-6 366,-219 39-602,191-5-172,-150-41-1,-18 2-14,504 29 4,-699 10-49,1-7 1,158-24-1,279-17 1198,-582 44-1186,0 0 0,-1 0 0,1 0 1,-1 0-1,1 0 0,0 0 0,-1 0 0,1 0 1,0 0-1,-1 0 0,1 0 0,0 0 0,-1-1 1,1 1-1,-1 0 0,1 0 0,0-1 0,-1 1 0,1 0 1,-1-1-1,1 1 0,-1-1 0,1 1 0,-1-1 1,1 1-1,-1-1 0,0 1 0,1-1 0,-1 1 1,0-1-1,1 1 0,-1-1 0,0 0 0,0 1 0,1-1 1,-1 0-1,0 1 0,0-1 0,0 1 0,0-1 1,0 0-1,0 1 0,0-1 0,0 0 0,-1-1-10,1 1 0,0 0-1,-1-1 1,1 1-1,-1 0 1,0 0-1,1 0 1,-1-1 0,0 1-1,0 0 1,0 0-1,0 0 1,0 0-1,0 0 1,0 1 0,0-1-1,0 0 1,0 0-1,0 1 1,-1-1-1,0 0 1,-1 0 98,0 0-1,1-1 1,-1 1 0,1-1-1,-1 1 1,1-1 0,0 0-1,0 0 1,0 0 0,0 0-1,0 0 1,0 0 0,0-1-1,-1-2 1,-11-17 181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2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13091,'2'1'61,"0"-1"0,0 1 0,0 0 0,1-1 1,-1 1-1,0-1 0,0 0 0,1 0 0,-1 0 1,0 0-1,1 0 0,-1 0 0,4-2 0,9 1-13,126 7 177,168-1 14,900-84 212,-722 44-283,-349 26-152,948-57 62,3 59-5,-860 17-56,482 9 366,-637-21-41,109-16 1,-176 17-238,-1 0 0,0-1 0,1 0 1,-1 0-1,0 0 0,0-1 0,9-5 0,-14 7-66,0 1 0,0-1-1,0 0 1,0 0 0,0 0 0,0 0 0,-1 0-1,1 0 1,0 0 0,0 0 0,-1 0 0,1-1-1,-1 1 1,1 0 0,-1 0 0,1 0 0,-1-2 0,0 1-8,0 0 0,0 1 0,0-1 0,0 0 0,-1 1 0,1-1 0,-1 1 0,1-1 0,-1 1 0,0-1 0,1 1 0,-1-1 0,0 1 0,0 0 0,0 0 0,0-1 0,-2-1 0,1 1-66,-1 1-1,1-1 1,0 0-1,0 1 1,-1 0 0,1-1-1,-1 1 1,0 0 0,1 0-1,-1 1 1,0-1 0,1 0-1,-1 1 1,0 0-1,0 0 1,-3 0 0,2-1-1,0 1 0,0 0 1,0-1-1,0 0 0,0 0 1,-7-3-1,-10-7-177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3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4915 12483,'3'-1'18,"416"-247"1329,15 26-1281,243-69-21,-561 242-41,1200-412 172,-1017 375-124,581-165 41,8 24-27,536-145 565,-692 172-113,-400 112-379,482-177 12,40-123 347,-45-87 1032,-660 368-1230,-4-7 0,-6-5 0,-5-7-1,140-168 1,-220 231-289,-4-3 0,-2-1 0,46-87 0,-92 149-26,6-11-20,11-27 1,-18 39-9,1 0 0,-1 1 0,0-1 1,-1 0-1,1 0 0,-1 0 0,0 0 0,0 0 0,0 0 0,0 0 1,-1 0-1,1 0 0,-2-4 0,1 7 12,0-1 0,0 0 0,0 1 0,0-1 0,0 1 0,-1-1 0,1 1 0,0-1 0,-1 1 1,1 0-1,-1 0 0,1 0 0,-1 0 0,0 0 0,0 0 0,1 0 0,-1 0 0,0 1 0,0-1 0,0 1 0,-2-1 0,-22-10-183,3-11-83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3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78 14291,'5'-38'2786,"-4"35"-2444,-1 0 0,0 0 0,0-1-1,0 1 1,-1 1 0,1-1 0,-1 0 0,0 0 0,1 0 0,-3-5 0,2 8-302,1 0 0,0-1 1,-1 1-1,1 0 0,0 0 1,0 0-1,-1 0 0,1 0 1,0 0-1,-1 0 0,1 0 1,0-1-1,0 1 0,-1 0 1,1 0-1,0 0 0,-1 1 1,1-1-1,0 0 0,-1 0 1,1 0-1,0 0 0,0 0 1,-1 0-1,1 0 0,0 0 1,-1 1-1,1-1 0,0 0 1,0 0-1,-1 0 0,1 1 1,0-1-1,0 0 0,0 0 1,-1 1-1,1-1 0,0 0 1,0 0-1,0 1 0,0-1 1,0 0-1,0 0 0,-1 1 1,1-1-1,0 0 0,0 1 1,0-1-1,0 1 0,-8 18 506,-1 16-386,2 1 1,1 1-1,2-1 1,1 52-1,2-76-142,0 25 33,8 71 1,-5-96-8,-1 1 0,2-1 0,0 0 0,1 0 0,0 0 0,0-1 0,1 1 0,1-1 0,10 16 0,-14-25-19,-1 0 0,1 0 1,0 0-1,0 0 1,0 0-1,0 0 1,0-1-1,0 1 0,0-1 1,1 1-1,-1-1 1,0 0-1,1 0 0,-1 0 1,1 0-1,0-1 1,-1 1-1,1-1 1,-1 1-1,1-1 0,0 0 1,-1 0-1,1 0 1,0 0-1,-1-1 0,1 1 1,0-1-1,-1 1 1,1-1-1,-1 0 1,1 0-1,-1 0 0,0-1 1,1 1-1,3-3 1,4-3 79,0-1 0,-1 0 1,0 0-1,-1-1 0,0 0 1,10-14-1,-5 4 2,-1 0 1,-1-1-1,0 0 0,-2-1 1,0 0-1,-2 0 0,0-1 0,-1 0 1,-1 0-1,-1 0 0,-2-1 1,1-43-1,-3 65-101,0 0 0,0-1 0,0 1 0,0-1 0,0 1 0,-1 0 0,1-1 0,0 1 0,-1 0 0,1-1 0,-1 1 0,0 0 0,1 0 0,-1 0 1,0-1-1,0 1 0,0 0 0,1 0 0,-1 0 0,0 0 0,-3-1 0,4 2-4,0 0 0,-1-1 0,1 1 0,-1 0 0,1 0 1,0 0-1,-1 0 0,1 0 0,-1 0 0,1 0 0,-1 1 0,1-1 1,0 0-1,-1 0 0,1 0 0,-1 0 0,1 0 0,0 1 0,-1-1 0,1 0 1,0 0-1,-1 1 0,1-1 0,0 0 0,-1 1 0,-8 16 19,7-4-14,0-1 0,0 1-1,1-1 1,0 1 0,1-1-1,1 1 1,0-1-1,1 1 1,0-1 0,1 1-1,0-1 1,1 0 0,10 23-1,-10-27 1,0 0 0,1 0 0,0 0 0,0-1-1,0 0 1,1 1 0,0-2 0,1 1 0,-1-1 0,1 0-1,1 0 1,-1-1 0,1 0 0,0-1 0,0 1-1,0-1 1,0-1 0,1 0 0,16 4 0,-20-6 11,-1 0 0,1 0 0,0-1 0,0 0 0,-1 0 0,1 0 0,0-1 0,0 0 0,-1 1 0,1-2 0,0 1 0,-1 0 0,0-1 0,1 0 0,-1 0 1,0 0-1,0-1 0,0 1 0,0-1 0,0 0 0,0 0 0,-1 0 0,0-1 0,5-5 0,-4 3 26,0-1 0,-1 1 0,0 0 0,0-1-1,0 0 1,-1 0 0,0 0 0,0 0 0,-1 0 0,0 0 0,0 0 0,-1 0 0,0 0 0,0-1-1,-2-9 1,1 6 32,-2-1 0,1 1 0,-6-12 0,7 19-66,0 1-1,0-1 0,-1 1 1,0 0-1,0 0 0,0 0 1,0 0-1,0 0 0,-1 0 1,1 0-1,-1 1 0,0-1 1,-4-3-1,7 6-9,0 1-1,0-1 1,0 0 0,0 0-1,0 0 1,0 1 0,0-1-1,0 0 1,0 0-1,0 0 1,0 0 0,0 1-1,0-1 1,0 0 0,0 0-1,0 0 1,0 0 0,0 1-1,-1-1 1,1 0-1,0 0 1,0 0 0,0 0-1,0 1 1,0-1 0,0 0-1,0 0 1,-1 0 0,1 0-1,0 0 1,0 0-1,0 0 1,0 1 0,0-1-1,-1 0 1,1 0 0,0 0-1,0 0 1,0 0 0,-1 0-1,1 0 1,0 0-1,0 0 1,0 0 0,0 0-1,-1 0 1,1 0 0,0 0-1,0 0 1,0 0 0,-1 0-1,14 16-28,-1-9 22,0 0-1,1-1 1,0-1 0,0 0 0,0-1-1,1 0 1,-1-1 0,18 2-1,-2-2 2,0-1-1,56-4 1,-74 1 7,0 0-1,0-1 1,-1-1 0,1 0 0,-1 0 0,1-1 0,18-10-1,-26 12 0,0 0-1,1 0 0,-1 0 1,0 0-1,0 0 0,0-1 0,-1 0 1,1 1-1,-1-1 0,1 0 1,-1 0-1,0-1 0,0 1 0,0 0 1,0-1-1,-1 1 0,0-1 0,1 1 1,-1-1-1,-1 0 0,1 1 1,0-1-1,-1 0 0,0 0 0,0-6 1,0 8-4,0 1 1,0-1-1,-1 1 0,1-1 1,0 1-1,-1-1 1,1 1-1,-1 0 1,1-1-1,-1 1 0,0 0 1,1-1-1,-1 1 1,0 0-1,0 0 1,0 0-1,0 0 1,0 0-1,0 0 0,0 0 1,0 0-1,-1 0 1,1 0-1,0 1 1,0-1-1,-1 0 0,1 1 1,-1-1-1,1 1 1,0 0-1,-1-1 1,1 1-1,-1 0 0,1 0 1,-1 0-1,-2 0 1,1 0-8,0 1 1,-1 0 0,1 0-1,0-1 1,0 2 0,-1-1-1,1 0 1,0 1 0,1-1-1,-1 1 1,0 0 0,0 0-1,1 0 1,-1 0 0,-3 4-1,3-2 7,1-1-1,-1 1 1,0 0-1,1 0 0,0 0 1,0 0-1,0 1 1,0-1-1,1 0 1,0 1-1,0-1 1,0 1-1,0-1 0,1 1 1,0 0-1,0-1 1,0 1-1,0 0 1,2 7-1,-1-8 6,1 0 1,-1 0-1,1-1 1,0 1-1,0 0 1,0-1-1,0 1 0,1-1 1,-1 0-1,1 0 1,0 0-1,0 0 0,0 0 1,0-1-1,0 0 1,1 1-1,-1-1 1,1 0-1,0 0 0,-1-1 1,1 1-1,6 1 1,3-1 4,0 1 0,1-2 0,-1 0 1,0 0-1,0-1 0,1-1 1,-1 0-1,0-1 0,0 0 1,0-1-1,0-1 0,0 0 0,13-6 1,-13 4 4,0 0 1,-1-1 0,1 0-1,-1-1 1,-1 0 0,0-1 0,0 0-1,0 0 1,-1-2 0,-1 1-1,0-1 1,8-13 0,-15 21-9,0 0 1,-1-1 0,0 1 0,0 0-1,0-1 1,0 1 0,0-4 0,-1 6-4,0 1 0,1 0 1,-1-1-1,0 1 0,0 0 1,0-1-1,0 1 0,0-1 1,-1 1-1,1 0 0,0-1 1,0 1-1,0 0 0,0-1 1,0 1-1,0-1 1,-1 1-1,1 0 0,0-1 1,0 1-1,0 0 0,-1 0 1,1-1-1,0 1 0,-1-1 1,0 1-1,1 0 0,-1 0 0,0 0 0,1 0 0,-1 1 0,0-1 0,0 0 0,1 0 0,-1 0 0,0 1 0,1-1 0,-1 0-1,0 0 1,1 1 0,-1-1 0,1 1 0,-1-1 0,1 1 0,-2 0 0,0 1 0,0 0 0,0 1 0,0-1 0,0 1 0,0-1 0,0 1 0,1 0-1,-1 0 1,1 0 0,0 0 0,0 0 0,0 0 0,0 0 0,0 0 0,1 0 0,-1 0 0,1 0-1,0 1 1,0-1 0,0 0 0,1 0 0,-1 0 0,2 5 0,-1-1 1,1 0 0,0-1 0,0 1 1,1-1-1,-1 1 0,2-1 0,-1 0 0,0 0 1,1-1-1,6 8 0,-1-5-62,0-1-1,0 0 1,1-1 0,0 0-1,1 0 1,-1-1 0,1-1-1,0 1 1,0-2 0,0 1-1,0-2 1,1 0-1,20 2 1,-30-4-53,0 0 1,0 1-1,0-1 0,0-1 0,0 1 1,1 0-1,-1 0 0,0-1 0,0 0 1,0 1-1,0-1 0,0 0 0,0 0 0,0 0 1,0 0-1,-1 0 0,1 0 0,0 0 1,0-1-1,-1 1 0,1-1 0,-1 1 1,0-1-1,1 0 0,-1 0 0,2-3 1,-1 1-84,-1-1 0,0 0 0,0 0 0,0 0 0,0 0 0,-1 0 0,0-1 0,0 1 0,0 0 0,-3-9 0,-6-34-790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3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19220,'-13'-26'1953,"2"14"-1321,3 5 1008,16 12-800,4 0-1168,2-4 536,-5-1-304,0-1-152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17588,'1'-2'210,"-1"0"1,0-1-1,0 1 1,0-1-1,0 1 1,0-1-1,-1 1 1,1 0-1,-1-1 1,0 1-1,1 0 1,-1 0-1,0-1 1,0 1-1,0 0 1,-3-3-1,3 5-126,0-1-1,0 0 1,0 1-1,0-1 1,0 1-1,0-1 1,0 1-1,0-1 1,0 1-1,-1 0 1,1-1-1,0 1 1,0 0-1,0 0 0,-1 0 1,1 0-1,0 0 1,0 0-1,0 1 1,-1-1-1,1 0 1,0 1-1,0-1 1,0 0-1,0 1 1,0-1-1,0 1 1,0 0-1,0-1 1,0 1-1,0 0 0,0 0 1,0-1-1,-1 3 1,-3 1 26,-1 2 1,1-1-1,1 1 0,-1 0 1,1 0-1,0 0 1,0 0-1,1 1 1,-1-1-1,1 1 0,1 0 1,-3 10-1,3-8-91,0-1-1,0 0 0,1 1 1,0-1-1,1 1 1,0-1-1,0 1 0,1-1 1,0 1-1,3 12 0,-3-19-11,-1 0 0,1 0-1,0 0 1,0 0 0,0 0-1,0 0 1,0 0 0,0 0-1,0-1 1,1 1 0,-1 0-1,1-1 1,-1 1 0,1-1-1,0 1 1,-1-1 0,1 0 0,0 0-1,0 1 1,4 0-1,-3-1 8,0-1 0,1 1-1,-1-1 1,0 0-1,1 0 1,-1 0 0,0 0-1,1 0 1,-1-1-1,0 0 1,1 0 0,3-1-1,6-4 45,-1 0 0,0 0 1,0-1-1,0 0 0,14-14 0,-13 11 5,-11 6-47,1 2 1,0-1-1,0 0 0,0 1 1,1-1-1,-1 1 0,1 0 0,-1 0 1,1 0-1,0 1 0,5-2 1,-9 3-16,1 0 1,0 0 0,-1 0-1,1 1 1,0-1-1,-1 0 1,1 1 0,-1-1-1,1 0 1,0 1 0,-1-1-1,1 1 1,-1-1-1,1 1 1,-1-1 0,0 1-1,1-1 1,-1 1 0,1 0-1,-1-1 1,0 1-1,0 0 1,1-1 0,-1 1-1,0 0 1,0-1 0,0 1-1,0 0 1,1-1-1,-1 1 1,0 1 0,1 26 10,-1-23-6,8 174 137,0 111 261,-13-249-219,5-41-175,0 1 0,0 0 0,-1 0 0,1-1 0,0 1 0,0 0 0,0 0 0,-1-1 0,1 1 0,0 0 0,-1-1 0,1 1 0,0 0 0,-1-1 0,1 1 0,-1 0 0,1-1 1,-1 1-1,1-1 0,-1 1 0,0-1 0,1 1 0,-1-1 0,0 0 0,1 1 0,-1-1 0,0 0 0,0 0 0,1 1 0,-1-1 0,0 0 0,0 0 0,1 0 0,-1 0 0,0 0 0,0 0 0,1 0 0,-1 0 0,0 0 0,0 0 0,1 0 0,-1 0 0,0-1 0,0 1 0,0-1 0,-5-3 36,0-1 1,1 0-1,0 0 1,0 0-1,0-1 1,1 0-1,0 0 1,0 0-1,0 0 1,1-1-1,-3-6 1,1 3-3,-65-141 313,60 125-410,2-1-1,0 1 1,-7-56-1,15 78-55,-1 0-1,1-1 0,0 1 1,0 0-1,1-1 1,-1 1-1,1 0 1,0 0-1,0-1 0,1 1 1,-1 0-1,1 0 1,0 0-1,0 1 1,0-1-1,0 0 0,1 1 1,-1-1-1,1 1 1,0 0-1,0 0 1,1 0-1,-1 0 0,7-4 1,19-13-1237,-9 7 592,29-26 0,-12 3-106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18012,'-2'-18'1857,"-1"24"-800,-1 35 484,2 12-710,2-1-1,3 1 0,1-1 1,20 86-1,-22-131-773,0 0 0,0-1 1,0 1-1,1-1 0,1 1 0,-1-1 1,1 0-1,0 0 0,0-1 0,9 10 1,-10-12-40,0-1 0,0 1 1,1-1-1,-1 0 0,0-1 1,1 1-1,-1 0 0,1-1 1,0 0-1,-1 0 0,1 0 1,0 0-1,0-1 0,0 1 1,-1-1-1,1 0 1,0 0-1,0 0 0,0-1 1,7-1-1,2-2 51,1 0 0,0-1 0,21-12-1,6-2 65,-39 18-127,-1 0-1,1 0 1,-1 1-1,1-1 1,-1 0-1,1 1 1,0 0-1,-1-1 1,1 1-1,0 0 1,-1 0-1,1 0 1,0 0 0,-1 0-1,1 0 1,-1 1-1,1-1 1,0 0-1,-1 1 1,1-1-1,-1 1 1,1 0-1,-1-1 1,1 1 0,-1 0-1,1 0 1,1 1-1,-1 1 7,0 0 0,-1 0 0,1 0 0,0 0 0,-1 1 0,0-1 0,0 0 0,0 1 0,0-1 0,0 0 0,-1 1 0,1 4 0,2 43 71,-2-32-96,0 1 1,6 29-1,-6-49-2,-1 1 0,0 0 0,0-1 0,0 1 0,0-1 0,1 1 0,-1 0 0,0-1 0,0 1 0,1-1 0,-1 1 0,0 0 0,1-1 0,-1 1 0,1-1 0,-1 1 0,1-1-1,0 1 1,7-4-766,-6 1 558,-1-1-1,1 1 1,-1-1 0,1 1 0,-1-1 0,0 1 0,1-5-1,4-14-902,3-28-1,-3 12 454,3-6-229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13907,'3'3'267,"0"1"0,0-1 0,0-1 0,0 1 0,1 0 0,-1-1 0,1 0 0,0 0 0,0 0 0,0 0 0,0 0 1,0-1-1,7 2 0,-3-2 166,0 0 1,0 0-1,0-1 1,0 0-1,0-1 1,16-2-1,-5-2 282,1-1-1,-1 0 1,0-2 0,36-18-1,-46 20-535,0 1 1,0-1-1,-1-1 0,11-9 1,-16 13-130,0-1 0,0 1 0,0-1 0,0 1 0,-1-1 0,1 0 1,-1 0-1,0 0 0,-1 0 0,1 0 0,-1-1 0,2-7 0,-2 11-39,-1 1 0,0-1 0,0 0-1,0 0 1,0 0 0,0 0 0,0 0-1,0 0 1,0 0 0,0 0-1,0 0 1,0 0 0,-1 0 0,1 0-1,0 0 1,-1 0 0,1 1-1,-1-1 1,1 0 0,-1 0 0,1 0-1,-1 1 1,1-1 0,-1 0-1,0 0 1,1 1 0,-1-1 0,0 1-1,0-1 1,0 1 0,1-1-1,-1 1 1,0-1 0,0 1 0,0 0-1,0-1 1,0 1 0,0 0 0,0 0-1,0 0 1,0 0 0,0 0-1,0 0 1,-1 0 0,-4 0 25,0 1 1,0 0-1,1 0 1,-1 0-1,0 1 1,-6 3-1,-7 3 69,1 1-1,0 1 1,1 1-1,0 0 1,-29 28-1,23-18 78,1 2 1,1 0-1,-20 31 0,38-49-140,0-1 0,0 0 0,1 1 0,0-1 0,0 1 0,0 0 0,0 0 0,1 0 0,-2 10 0,3-13-35,0 0 1,0 0 0,0-1 0,0 1 0,0 0 0,1 0 0,-1 0 0,1-1 0,-1 1 0,1 0-1,0 0 1,0-1 0,0 1 0,0-1 0,0 1 0,0-1 0,0 1 0,0-1 0,1 1 0,-1-1-1,0 0 1,1 0 0,-1 0 0,1 0 0,0 0 0,-1 0 0,1 0 0,0-1 0,-1 1 0,3 0-1,6 2-166,0 0 0,0-1 0,0 0-1,1-1 1,-1 0 0,0-1 0,0 0 0,1 0-1,10-2 1,4-3-218,0 0-1,36-13 1,-9-2-149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13787,'11'-20'2148,"-4"9"1034,-11 29-1286,-10 28-1432,2-8-156,2 1-1,1 0 0,-5 70 0,13-106-281,1-1-1,0 1 1,0 0-1,1-1 1,-1 1-1,1 0 1,-1-1-1,2 5 0,-1-6-17,-1 0-1,1-1 0,-1 1 0,1 0 0,0 0 0,-1-1 0,1 1 0,0-1 0,-1 1 0,1 0 0,0-1 0,0 0 0,-1 1 0,1-1 0,0 1 0,0-1 0,0 0 1,0 1-1,-1-1 0,1 0 0,0 0 0,0 0 0,0 0 0,0 0 0,0 0 0,0 0 0,0 0 0,0 0 0,-1 0 0,2-1 0,7-1 11,-1 0 0,0-1-1,1 0 1,-1-1 0,-1 0-1,1 0 1,0-1 0,-1 1-1,12-12 1,7-7 21,24-29 0,-42 43-26,8-6 10,-1-2 0,-1 1-1,-1-2 1,0 0 0,-2 0-1,11-22 1,-18 28-13,-7 8 5,2 4-13,0 1-1,0 0 1,0-1 0,0 1 0,0 0 0,0 0 0,0 0 0,0 0-1,0 0 1,0 0 0,0 0 0,1 0 0,-2 2 0,-17 26 48,2 0 0,1 2 0,1-1 0,1 2 0,-11 42 0,24-72-41,0 0 0,1 0 0,-1 0 0,1 0 0,-1 0 0,1 1 0,0-1 0,0 0 0,0 0 0,0 0 0,0 1 0,1-1 0,-1 0 0,1 0 0,-1 0 0,1 0 0,0 0 0,0 0 0,0 0 0,2 3 0,-1-3-24,0-1 1,-1 0 0,1 1 0,0-1 0,0 0 0,0 0-1,0-1 1,0 1 0,0 0 0,0-1 0,1 1 0,-1-1-1,0 0 1,0 1 0,0-1 0,1 0 0,-1-1-1,0 1 1,4-1 0,44-12-59,-23 6 14,-24 6-57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118 308 17644,'-33'43'2037,"17"-24"-1103,0 1 0,-15 27 0,28-41-747,0 0-1,0 0 1,1 0-1,0 0 1,0 1-1,0-1 1,1 0-1,0 1 1,0-1 0,0 1-1,1-1 1,0 1-1,1 9 1,0-13-159,-1 0 0,1-1 1,0 1-1,0 0 0,0 0 1,1-1-1,-1 1 0,1-1 1,-1 1-1,1-1 0,0 0 1,0 0-1,0 0 0,0 0 0,0 0 1,0 0-1,1 0 0,-1 0 1,0-1-1,1 0 0,0 1 1,-1-1-1,1 0 0,0 0 1,0 0-1,-1-1 0,1 1 1,0-1-1,0 1 0,3-1 1,3 0 2,0 0 1,-1 0-1,1-1 1,-1 0-1,1 0 1,-1-1 0,1 0-1,-1 0 1,10-5-1,-3-1 24,-1 0 1,-1-1-1,1 0 0,-1-1 0,-1-1 0,0 0 0,0-1 0,-1 0 1,-1 0-1,17-26 0,-7 5 50,-1-2-1,-2 0 1,18-52 0,-27 67-70,-1-1-1,-1 0 1,-1 0 0,-1-1-1,-1 1 1,0-1 0,-2-23-1,-1 41-31,0 0 0,-1 1 0,1-1 0,-1 0 0,0 1 0,0-1 0,0 1 0,-1-1 0,-2-4 0,3 7-2,1 0-1,-1 1 1,1-1-1,-1 0 1,1 1-1,-1-1 1,0 1-1,1-1 0,-1 1 1,0-1-1,0 1 1,1-1-1,-1 1 1,0 0-1,0-1 1,0 1-1,1 0 1,-1 0-1,-1 0 1,1 0-1,-1 0 1,1 0 0,-1 0-1,1 1 1,0-1 0,-1 0 0,1 1-1,0 0 1,-1-1 0,1 1-1,0 0 1,0-1 0,-1 1-1,1 0 1,-1 1 0,-6 6 5,1-1 0,1 1 0,-1 1 0,2-1 0,-1 1 0,1 0 0,0 0 0,-5 15 0,2-2 14,0 0-1,-7 44 1,13-50-29,0 1 1,0 0-1,2-1 0,0 1 0,1 0 1,1-1-1,0 1 0,1-1 0,7 22 1,-7-30-102,0 1 0,1-1 1,0 0-1,1-1 0,-1 1 1,1-1-1,1 1 0,0-1 1,0-1-1,0 1 1,0-1-1,1 0 0,0-1 1,1 0-1,-1 0 0,1 0 1,0-1-1,0 0 0,9 3 1,24 3-305,0-10-130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16676,'1'0'134,"0"0"0,0 1 0,1-1 0,-1 0 0,0 1 0,0-1 0,0 1 0,0 0 0,0-1 0,0 1 0,0 0 0,0-1 0,0 1 0,0 0 0,0 0 0,0 0 0,0 0 0,-1 0 0,1 0 0,0 1 0,13 26 628,7 27 1472,22 87 0,1 65-920,-28-128-924,7 42-64,24 104 64,-58-282-952,-11-4-657,-2 2 1,-53-92 0,-86-100 820,155 238 1464,16 13 397,9 3-890,9-2-350,0 0 0,1-2 0,-1-1 0,0-1 0,0-1 0,31-10 0,-11 0-563,-1-2 1,67-33 0,-57 20-17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69 12675,'2'-5'609,"0"0"0,0 0-1,0 0 1,-1 0 0,1 0 0,0-8 0,-2 12-424,0 0-1,0-1 1,0 1-1,0 0 1,0-1-1,0 1 1,0 0-1,-1 0 1,1-1-1,0 1 1,-1 0-1,1 0 1,-2-3-1,2 4-81,-1-1 0,1 1 0,-1-1-1,1 1 1,-1 0 0,0-1 0,1 1 0,-1 0-1,0-1 1,1 1 0,-1 0 0,0 0-1,1-1 1,-1 1 0,0 0 0,1 0 0,-1 0-1,0 0 1,1 0 0,-1 0 0,0 0-1,0 0 1,1 0 0,-1 0 0,0 1 0,1-1-1,-2 1 1,-1 0 24,-1 1-1,1-1 1,0 1-1,0 0 1,0 1-1,0-1 1,0 0-1,1 1 1,-1 0-1,1-1 1,-1 1-1,1 0 0,-3 6 1,-24 47 209,25-47-253,-8 15-19,1 1 0,1 1-1,2 0 1,0 0 0,2 1 0,1-1 0,-3 46 0,8-68-40,0 0 0,0 0 0,0 0 1,1-1-1,-1 1 0,1 0 0,0 0 0,0 0 1,1-1-1,-1 1 0,1 0 0,0-1 0,3 5 1,-4-6-3,1 0 1,0-1 0,0 1 0,0-1 0,0 1-1,0-1 1,0 0 0,0 0 0,1 0-1,-1 0 1,0 0 0,1 0 0,-1-1 0,0 1-1,1-1 1,-1 1 0,1-1 0,-1 0-1,1 0 1,-1 0 0,1 0 0,2-1 0,5-1 48,-1-1 1,1 1 0,0-2 0,-1 1 0,0-1 0,0-1 0,0 0-1,0 0 1,-1 0 0,0-1 0,0-1 0,11-11 0,-4 3 68,-1-1 0,0 0-1,-2-1 1,21-36 0,-28 46-101,-2 0 0,1 0 0,-1-1-1,0 1 1,0-1 0,-1 1 0,0-1 0,-1 0-1,1 0 1,-1 0 0,-1-13 0,0 21-35,0-1 1,0 0 0,0 1 0,0-1 0,0 1 0,0-1-1,0 0 1,0 1 0,0-1 0,0 0 0,-1 1-1,1-1 1,0 1 0,0-1 0,-1 1 0,1-1 0,0 0-1,-1 1 1,1-1 0,-1 1 0,1 0 0,-1-1-1,1 1 1,-1-1 0,1 1 0,-1 0 0,0-1-1,0 1 0,0 0 0,0 0 0,1 0 0,-1 1 0,0-1 0,0 0-1,0 0 1,1 1 0,-1-1 0,0 1 0,0-1 0,1 1 0,-1-1 0,0 1-1,1-1 1,-1 1 0,0 0 0,-3 4 3,-1 0 0,2 0 0,-1 1 1,-4 8-1,3-4-7,1 0 0,0 0 0,1 0 0,0 1 0,1-1 0,0 1-1,1-1 1,0 18 0,1-23-1,0 1 0,1-1 1,-1 1-1,1-1 0,1 1 0,-1-1 0,1 0 0,0 0 0,0 0 0,0 0 0,1 0 0,0 0 0,0-1 0,0 1 0,0-1 0,1 0 0,0 0 0,6 5 0,0-1-78,1-2 0,0 1 0,0-2 0,1 1 0,0-1-1,0-1 1,0 0 0,0-1 0,1 0 0,-1-1 0,1-1 0,0 0 0,0 0 0,-1-1 0,21-3-1,-9-3-130,-7-4-54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 17124,'-2'79'2947,"1"48"-352,2-112-2405,1 0 0,0 0 0,1 0 0,1 0 1,0 0-1,8 16 0,-11-28-133,0 0-1,1 0 0,0 0 1,-1 0-1,1 0 0,0 0 1,0-1-1,0 1 1,1-1-1,-1 1 0,1-1 1,-1 0-1,1 0 0,0 0 1,0 0-1,0 0 1,0-1-1,0 1 0,0-1 1,0 0-1,1 0 1,-1 0-1,0 0 0,7 0 1,-6-2 8,-1 1 1,1-1-1,-1 1 0,1-1 1,-1 0-1,1 0 1,-1-1-1,0 1 1,0-1-1,0 1 1,0-1-1,0 0 1,0 0-1,0-1 1,-1 1-1,1-1 1,-1 1-1,1-1 0,-1 0 1,0 0-1,0 0 1,0 0-1,2-5 1,2-7 20,-1 1 1,0-1 0,-2 0-1,1-1 1,-2 1 0,0 0 0,-1-1-1,0 1 1,-1-1 0,-1 1-1,0-1 1,-1 1 0,-1-1-1,-1 1 1,-9-27 0,12 40-89,1 1 0,-1 0 0,0 0 0,1-1 0,-1 1 0,0 0 0,0 0 0,1 0 0,-1 0 0,0 0 0,0 0 0,0 0 0,0 0 0,0 1 0,-1-1 0,1 0 0,-1 0 0,-5 4-44,6 10 13,1-8 26,1 0 0,0-1 1,0 1-1,0-1 0,0 1 0,1-1 0,0 1 0,0-1 1,0 0-1,1 0 0,-1 0 0,1 0 0,0 0 0,4 3 1,-2-2 1,0-1 0,1 1 0,-1-1 0,1 0 0,0-1 1,0 0-1,1 0 0,11 4 0,-5-3 4,0-1 0,0 0 0,1-1 0,-1-1 0,0 0 0,1-1 0,-1-1 0,0 1 0,23-6 0,-24 3 0,0-1 0,0 0 0,0-1 0,-1 0 0,0-1 0,0 0 0,20-15 0,-26 17 0,0 0 0,0-1 0,0 0 0,0 0-1,-1 0 1,1 0 0,-1-1 0,-1 0 0,1 0 0,-1 0 0,0 0 0,0 0 0,-1-1 0,0 1 0,0-1-1,1-7 1,-3 12-1,0 0 0,1 0 1,-1 0-1,0 0 0,0 0 0,-1 1 0,1-1 0,0 0 0,0 0 0,-1 0 0,0 0 0,1 0 0,-1 0 0,0 1 0,0-1 0,0 0 0,0 1 0,0-1 1,0 0-1,-2-1 0,2 2-1,-1 0 1,1 0-1,-1 1 1,1-1-1,-1 0 0,1 1 1,-1-1-1,0 1 1,1 0-1,-1-1 1,0 1-1,1 0 1,-1 0-1,0 0 1,1 0-1,-1 0 1,0 1-1,1-1 1,-1 0-1,1 1 1,-1-1-1,0 1 1,-2 1-1,-4 2-3,1 1-1,-1-1 1,1 1 0,0 1-1,0-1 1,1 1-1,0 0 1,0 1 0,0-1-1,-4 9 1,6-10 3,0 0 1,1 1-1,0-1 1,0 1-1,1-1 0,-1 1 1,1 0-1,0 0 0,1 0 1,0 0-1,0 1 1,0-1-1,0 0 0,2 12 1,-1-15 3,1 0 1,0 0-1,1 0 1,-1 0 0,1 0-1,-1 0 1,1 0 0,0-1-1,0 1 1,0 0 0,0-1-1,0 0 1,1 1-1,-1-1 1,1 0 0,0 0-1,-1-1 1,1 1 0,0-1-1,0 1 1,3 0-1,9 4-3,0-1 0,31 7-1,-41-11-1,258 41-403,-167-29 195,-96-14 231,0-1 0,0 1-1,0 0 1,0 0 0,0 0 0,-1-1 0,1 1 0,0 0 0,0 0 0,-1 0 0,1 0 0,-1 0-1,1-1 1,-1 1 0,1 0 0,-2-1 0,0-1 32,-8-28 10,1 1 1,2-1 0,1-1-1,1 1 1,0-62-1,4 92-91,1 0-1,0 0 0,0 0 0,0 0 0,0 0 1,0 0-1,0 0 0,0 0 0,0 0 1,0 0-1,1 0 0,-1-1 0,0 1 0,1 1 1,-1-1-1,0 0 0,1 0 0,-1 0 0,1 0 1,0 0-1,-1 0 0,1 0 0,0 1 1,-1-1-1,1 0 0,0 0 0,0 1 0,0-1 1,1 0-1,2 0-159,-1 1 1,0 0-1,0 0 1,1 0-1,-1 0 1,0 0-1,0 1 1,5 0-1,-2 1 63,0-1 0,0-1-1,-1 1 1,12-1-1,28-8-452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94 18588,'-1'-1'104,"1"-1"1,-1 1 0,1-1-1,-1 1 1,0-1-1,0 1 1,1 0-1,-1-1 1,0 1-1,0 0 1,0 0-1,-1-1 1,1 1-1,0 0 1,0 0-1,-1 0 1,1 1-1,0-1 1,-1 0-1,1 0 1,-1 1-1,1-1 1,-1 1-1,1-1 1,-1 1-1,1 0 1,-1-1-1,0 1 1,1 0 0,-1 0-1,1 0 1,-1 0-1,0 1 1,1-1-1,-1 0 1,1 1-1,-1-1 1,1 1-1,-3 0 1,-3 3 97,1-1 1,-1 0-1,1 1 0,0 0 1,1 1-1,-1-1 1,-7 9-1,1 0-85,1 1 0,0 1 1,0 0-1,2 0 0,-12 25 0,17-31-106,0 0 0,1 0 0,0 0 0,0 1 0,1-1 0,0 1 0,1 0 0,0 0 0,1 0 0,0-1 0,2 17 0,-2-23 0,0-1 0,1 1 1,0 0-1,-1-1 0,1 1 1,0-1-1,0 0 0,1 1 1,-1-1-1,0 0 0,1 0 1,0 0-1,-1 0 0,1 0 1,0 0-1,0 0 0,0 0 1,0-1-1,0 1 0,0-1 0,1 1 1,-1-1-1,0 0 0,1 0 1,-1 0-1,1 0 0,-1-1 1,1 1-1,-1-1 0,1 1 1,0-1-1,-1 0 0,1 0 1,0 0-1,-1 0 0,5-1 1,2-1 41,0 0 0,0 0 0,0-1 0,-1 0 1,1 0-1,-1-1 0,0 0 0,0-1 0,11-8 1,-5 1 40,0 0 0,-2-1 1,1 0-1,-2-1 0,0-1 1,0 0-1,-2 0 0,0-1 1,0 0-1,-2-1 0,10-30 1,-16 44-79,0 1 1,0-1 0,-1 1-1,1-1 1,-1 1 0,0-1-1,0 1 1,0-1 0,0 1-1,0-1 1,-1 1 0,1-1-1,-1 1 1,0-4 0,0 6-14,1 0 0,0-1 0,0 1 1,0 0-1,-1 0 0,1-1 1,0 1-1,0 0 0,0 0 1,-1 0-1,1-1 0,0 1 0,-1 0 1,1 0-1,0 0 0,0 0 1,-1 0-1,1-1 0,0 1 0,-1 0 1,1 0-1,0 0 0,-1 0 1,1 0-1,0 0 0,-1 0 1,1 0-1,0 0 0,-1 0 0,1 0 1,0 0-1,-1 1 0,1-1 1,-1 0-1,0 1 2,-1 0 0,0 1 1,1-1-1,-1 0 0,1 1 0,0-1 1,-1 1-1,1-1 0,-2 4 0,-3 5 0,0 0-1,1 0 0,1 0 0,0 0 1,0 1-1,1 0 0,0-1 0,1 1 1,0 0-1,1 1 0,0-1 0,1 0 1,0 0-1,1 0 0,3 22 0,-3-29-9,0-1 0,1 0-1,-1 0 1,0-1 0,1 1-1,0 0 1,-1 0 0,1-1-1,0 1 1,1-1-1,-1 1 1,0-1 0,1 0-1,-1 0 1,1 0 0,4 2-1,-3-2-23,1 0-1,0 0 0,-1-1 0,1 1 0,0-1 0,0 0 1,0-1-1,0 1 0,10-1 0,-4-1-89,1-1 0,-1 0 0,1 0 1,-1-1-1,0-1 0,0 0 0,0 0 0,16-10 0,-14 6-94,-1-1 0,0 0 0,-1-1 0,0-1 0,-1 1 0,0-2 0,16-23 0,-19 26 47,-1-2 0,0 1-1,-1-1 1,0 0 0,0 0 0,-1 0-1,-1 0 1,0-1 0,-1 1 0,2-20 0,-4 28 125,0 0 0,0-1 1,-1 1-1,1 0 1,-1 0-1,-1-5 1,2 7 38,0 0 1,-1 1-1,1-1 1,0 1-1,0-1 0,-1 1 1,1-1-1,0 1 1,-1-1-1,1 1 1,-1-1-1,1 1 1,-1 0-1,1-1 0,0 1 1,-1 0-1,1-1 1,-1 1-1,0 0 1,1 0-1,-1-1 0,1 1 1,-1 0-1,1 0 1,-1 0-1,0 0 1,1 0-1,-1 0 0,1 0 1,-1 0-1,0 0 1,1 0-1,-1 0 1,1 0-1,-1 0 1,1 0-1,-1 0 0,0 1 1,1-1-1,-1 0 1,1 1-1,-1-1 1,1 0-1,-1 1 0,1-1 1,-1 0-1,0 2 1,-4 2 64,0 1-1,0 0 1,0 0 0,1 1 0,0-1-1,0 1 1,0 0 0,1 0-1,0 0 1,0 1 0,-2 6 0,3-8-10,0 0-1,1 0 1,-1 0 0,1 0 0,0 0 0,0 1 0,1-1 0,0 0 0,0 1 0,0-1-1,0 0 1,1 0 0,0 1 0,0-1 0,3 7 0,-3-9-29,1-1 0,0 1-1,0-1 1,1 0 0,-1 0 0,0 0 0,1 0 0,-1 0 0,1 0 0,-1-1 0,1 1-1,0-1 1,0 0 0,0 1 0,0-1 0,0-1 0,4 2 0,7 1 8,0-1 0,18 1 0,-31-3-31,43 0 45,-32-1-66,0 1 1,0 0 0,0 1 0,-1 0-1,24 6 1,-32-6 17,-1 0 0,1 1 0,0-1-1,0 1 1,0-1 0,-1 1 0,1 0 0,-1 0-1,0 0 1,1 0 0,-1 1 0,0-1 0,0 1 0,0-1-1,-1 1 1,1 0 0,-1 0 0,1-1 0,-1 1-1,0 0 1,0 0 0,0 0 0,0 0 0,-1 1-1,1-1 1,-1 0 0,0 4 0,1 38 142,-3 1 1,-1-1 0,-2 0-1,-16 64 1,17-90-88,-1-1-1,0 1 1,-1-1 0,-1 0 0,0 0 0,-2-1 0,-20 33-1,28-49-37,-1 1 0,1-1 0,0 1 0,0-1-1,-1 1 1,1-1 0,-1 0 0,1 0 0,-1 0-1,0 0 1,1 0 0,-1 0 0,0 0 0,0 0-1,0-1 1,0 1 0,1 0 0,-1-1 0,0 0-1,0 0 1,0 1 0,0-1 0,0 0 0,0-1-1,-3 1 1,3-1 5,0 0 0,0 0-1,-1 0 1,1-1 0,0 1-1,0 0 1,0-1 0,0 1 0,1-1-1,-1 0 1,0 0 0,1 0 0,-1 0-1,1 0 1,0 0 0,0 0-1,-1 0 1,1 0 0,1-1 0,-2-3-1,-2-7 20,1 0 0,1-1 0,0 1 0,1-1 0,0 1 0,1-1 0,1 0 0,0 1 0,3-17 0,2 5-42,0-1-1,1 1 1,21-47-1,-19 55-30,1-1 0,0 1 0,1 1 0,1 0 0,1 1 0,0 0 0,0 1-1,27-22 1,-6 11-15,2 2 0,0 1 1,40-18-1,-45 25 47,73-39 56,-94 48-1,0-1-1,0 0 0,0-1 0,-1 0 1,0-1-1,0 0 0,7-10 0,-14 17-27,-1 0-1,1 0 1,-1-1-1,0 1 0,0 0 1,0-1-1,0 1 1,0-1-1,0 1 0,-1-1 1,1 0-1,-1 1 0,0-1 1,0-5-1,0 7-2,0-1 0,-1 0 0,1 0-1,-1 0 1,0 1 0,1-1 0,-1 0 0,0 0-1,0 1 1,0-1 0,0 1 0,0-1 0,-1 1-1,1 0 1,0-1 0,-3-1 0,0 1 3,1 0 1,-1 0 0,1 0 0,-1 1-1,0-1 1,0 1 0,0 0 0,1 0-1,-1 0 1,0 1 0,0-1 0,-1 1-1,1 0 1,0 0 0,0 0 0,0 1-1,0 0 1,-4 1 0,-1 1-16,0 0 0,0 1 1,0 1-1,1 0 0,0 0 0,0 0 0,0 1 1,1 0-1,0 0 0,0 1 0,0 0 1,1 0-1,0 1 0,-7 11 0,9-12-6,0 0 0,0 0 0,0 1 0,1-1 0,0 1 0,1 0 0,-1 0 0,2 0 0,-1 0 0,1 0-1,0 0 1,1 0 0,0 0 0,0 0 0,1 1 0,0-1 0,2 10 0,-1-13-41,0 1 1,1-1-1,0 0 1,-1 0-1,1-1 1,1 1-1,-1-1 1,1 1-1,0-1 1,0 0-1,0 0 1,0-1-1,1 1 0,-1-1 1,1 0-1,6 3 1,2 0-67,0-1 0,1 1 1,-1-2-1,1 0 0,18 2 0,-19-4 52,1 0 0,-1-1 0,16-1 0,45-11-223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208 224 16676,'-1'-3'219,"0"1"1,0-1 0,0 0-1,-1 1 1,1-1 0,-1 0-1,1 1 1,-1 0-1,0-1 1,0 1 0,0 0-1,0 0 1,0 0 0,0 0-1,-5-2 1,5 3-110,0 0 0,0 0 1,0 1-1,0-1 0,0 1 0,0-1 0,0 1 0,0 0 1,0 0-1,0 0 0,0 0 0,-1 0 0,1 0 0,0 1 1,0-1-1,0 1 0,0-1 0,0 1 0,0 0 1,1 0-1,-1 0 0,0 0 0,-3 2 0,-3 4 86,0-1 0,0 1 0,1 1-1,0-1 1,1 1 0,0 1 0,0-1 0,0 1-1,-6 14 1,3-2-111,0 0 0,1 0 0,-6 31 0,10-36-65,1 0 0,1 1 0,-1 30 0,4-42-14,-1 0 0,1 0-1,-1 0 1,1 0 0,1 0 0,-1 0 0,4 7-1,-4-9 0,0-1-1,1 0 0,-1 0 1,1 0-1,-1 0 0,1 0 1,0 0-1,-1-1 0,1 1 1,0-1-1,0 1 0,0-1 1,1 0-1,-1 1 0,0-1 1,4 1-1,-3-1 0,-1-1 0,1 0 0,0 0 0,-1 1 0,1-1 0,0-1 0,0 1 0,-1 0 0,1-1 0,0 0-1,-1 1 1,1-1 0,-1 0 0,1 0 0,-1 0 0,1-1 0,-1 1 0,0-1 0,0 1 0,1-1 0,-1 0 0,0 0 0,-1 1 0,3-4 0,4-4 7,-1 1 0,0-2 0,-1 1-1,9-18 1,-1-4-3,-1-1 0,-2-1 0,-2 1-1,-1-1 1,-1-1 0,-2 0-1,-1 0 1,-1-43 0,-6 55-40,3 22 31,-1 0 1,1 0-1,0 0 0,0 0 0,-1 0 1,1 0-1,0 0 0,0 1 0,-1-1 0,1 0 1,0 0-1,0 0 0,0 0 0,-1 0 1,1 0-1,0 0 0,0 0 0,-1 1 1,1-1-1,0 0 0,0 0 0,0 0 0,0 0 1,-1 1-1,1-1 0,0 0 0,0 0 1,0 0-1,0 1 0,0-1 0,0 0 0,0 0 1,0 0-1,-1 1 0,1-1 0,0 0 1,0 0-1,0 1 0,0-1 0,-2 6-8,0-1-1,0 1 0,1 0 1,-2 10-1,3-7 7,-1 1 1,2-1-1,-1 0 1,1 1-1,1-1 0,-1 0 1,2 0-1,-1 0 0,1 0 1,7 15-1,-7-20 8,-1-1 0,0 1 0,1-1 0,-1 1 0,1-1 0,0 0 0,0 0 0,1 0 0,-1 0 0,1-1 0,-1 1 0,1-1 0,0 0 0,0 0 0,0 0-1,0-1 1,0 0 0,0 1 0,0-1 0,0 0 0,0-1 0,1 1 0,-1-1 0,0 0 0,8-1 0,-1 0 14,0-1 0,1-1 0,-1 0-1,0-1 1,-1 0 0,1-1 0,-1 0 0,1 0 0,-2-1 0,1 0-1,13-12 1,2-4 49,0 0-1,37-46 0,-58 62-58,51-64 84,-48 61-83,-1-1-1,0 0 1,0 0 0,-1-1 0,5-14-1,-11 17-8,-6 14-2,-9 19-8,1 11 19,1 1 0,3 1 0,0 0 0,3 0 1,1 1-1,-2 42 0,7-47 19,2 1 0,1-1 1,2 0-1,1 0 0,2 0 1,1-1-1,16 44 0,39 70-110,-24-62-80,-35-79 149,14 39-100,-16-42 102,-1-1 0,1 1 0,0-1 1,-1 1-1,0 0 0,1-1 0,-1 1 0,0 0 1,0-1-1,-1 1 0,1 0 0,0-1 0,-1 1 1,-1 2-1,2-4 10,0-1-1,0 0 1,-1 1 0,1-1 0,0 0-1,-1 0 1,1 1 0,0-1 0,-1 0 0,1 0-1,0 0 1,-1 1 0,1-1 0,0 0-1,-1 0 1,1 0 0,-1 0 0,1 0-1,0 0 1,-1 0 0,1 0 0,-1 0 0,1 0-1,0 0 1,-1 0 0,1 0 0,-1 0-1,1 0 1,0 0 0,-1-1 0,1 1 0,0 0-1,-1 0 1,0-1 0,-14-9 33,-4-14 61,1 0 1,1-1-1,2-1 0,-21-43 0,31 59-69,-15-29 104,-17-50-1,33 77-111,0-1 0,1 0-1,0 0 1,1 0 0,0 0-1,1 0 1,0 0-1,3-20 1,-2 30-18,1 0-1,0 1 1,0-1-1,0 0 1,0 1-1,0-1 1,0 1-1,1-1 1,-1 1-1,1 0 1,0 0-1,0 0 1,0 0-1,0 0 1,0 0-1,0 0 1,0 0-1,1 1 1,-1-1-1,1 1 1,-1 0-1,1 0 1,-1 0-1,1 0 1,0 0-1,0 0 1,4 0-1,9-1-166,0 0 0,0 1 0,27 2 0,-28 0-66,10 0 93,-12 0 85,0-1 0,0 0 0,1 0 1,15-4-1,-19 1-29,0 0 1,19-10-1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17580,'22'480'5263,"-2"-115"-3893,-19-345-999,-4 37 0,3-57-360,0 0 1,0 0 0,0 0 0,0 0 0,0 0-1,0 0 1,-1-1 0,1 1 0,0 0 0,0 0-1,0 0 1,0 0 0,0 0 0,0 0-1,0 0 1,0 0 0,0 0 0,0 0 0,-1 0-1,1 0 1,0 0 0,0 0 0,0 0 0,0 0-1,0 0 1,0 0 0,0 0 0,0 0-1,-1 0 1,1 0 0,0 0 0,0 0 0,0 0-1,0 0 1,0 0 0,0 0 0,0 0 0,0 0-1,0 0 1,-1 0 0,1 0 0,0 0-1,0 0 1,0 1 0,0-1 0,-3-15 164,-1-234 683,22-2-977,4 87-74,-18 143 142,0 1 0,2-1 0,1 1 0,0 0 1,17-29-1,-23 46 44,0 0 0,1 0 0,0 1 0,-1-1 0,1 1 0,0-1 0,1 1 0,-1 0 0,0-1 0,1 1 0,-1 0 0,1 1 0,-1-1-1,1 0 1,0 1 0,0 0 0,0-1 0,0 1 0,0 0 0,0 1 0,0-1 0,0 0 0,0 1 0,0 0 0,1-1 0,-1 1 0,0 1 0,0-1 0,0 0 0,0 1 0,0 0 0,1-1 0,-1 1 0,0 0 0,-1 1 0,5 1 0,5 4-1,-1 0 1,0 0-1,0 1 1,-1 0 0,0 1-1,0 0 1,10 15-1,-12-16 1,-1 1 1,-1 1-1,0-1 0,0 1 1,-1 0-1,0 0 0,-1 0 1,4 13-1,-7-20 7,0 0 0,-1 1 0,1-1 1,-1 1-1,1-1 0,-1 1 0,0-1 0,0 0 0,-1 1 0,1-1 0,-1 1 1,1-1-1,-1 1 0,0-1 0,0 0 0,-1 1 0,1-1 0,-1 0 0,0 0 1,1 0-1,-1 0 0,-1-1 0,1 1 0,0 0 0,-1-1 0,1 0 0,-1 1 1,0-1-1,-5 3 0,-4 1 20,0 0 1,0-1-1,-1 0 1,0-1 0,0 0-1,0-1 1,-1-1-1,1 0 1,-17 0-1,13-2-50,1 0-1,-1-1 1,0-1-1,1 0 0,0-1 1,-1-1-1,-17-7 0,31 10-92,0-1-1,0 1 0,0-1 0,0 1 0,0-1 0,0 0 0,0 0 0,-2-3 0,4 5 65,1-1 0,0 1-1,-1-1 1,1 0-1,0 1 1,-1-1 0,1 1-1,0-1 1,0 0 0,0 1-1,-1-1 1,1 0-1,0 1 1,0-1 0,0 0-1,0 1 1,0-1 0,0 0-1,0 1 1,0-1-1,1 0 1,-1 1 0,0-1-1,0 1 1,0-1 0,1 0-1,-1 1 1,0-1-1,1 1 1,-1-1 0,1 0-1,-1 1 1,0-1 0,1 1-1,-1 0 1,1-1-1,-1 1 1,1-1 0,0 1-1,-1 0 1,1-1 0,-1 1-1,1 0 1,0 0-1,0-1 1,6-2-184,-1-1-1,1 2 1,0-1-1,14-3 1,-11 4 2,30-11-730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4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18732,'-1'13'523,"0"-1"1,-1 1-1,0-1 1,-1 0-1,0 0 1,-1 0-1,-6 15 1,4-11 164,-5 13 121,-9 44-1,17-63-704,1 1-1,1 0 0,0-1 0,0 1 0,1 0 1,1 0-1,2 19 0,-2-28-98,-1 0 1,0 0-1,1 0 0,-1-1 0,1 1 1,-1 0-1,1 0 0,0-1 1,0 1-1,0-1 0,0 1 1,0 0-1,0-1 0,0 0 0,1 1 1,-1-1-1,0 0 0,1 0 1,-1 1-1,1-1 0,-1 0 1,1 0-1,0-1 0,-1 1 1,1 0-1,0-1 0,0 1 0,-1-1 1,1 1-1,0-1 0,0 0 1,0 0-1,0 1 0,0-2 1,-1 1-1,5 0 0,-3-1-3,1 0 0,0-1 0,-1 1 0,1 0 0,-1-1 0,1 0 0,-1 0 0,0 0 0,0 0 0,0-1 0,0 1 0,0-1 0,0 0-1,-1 0 1,1 0 0,3-6 0,-1-1-2,0-1 0,-1 0 0,-1 0-1,1 0 1,-2-1 0,1 1 0,0-23-1,-3-82-78,-1 99 31,-1 0-1,-1 0 1,-1 0 0,-6-19 0,17 52 34,0 0 0,2-1 1,-1 0-1,2 0 0,0-1 1,1-1-1,13 14 0,-21-24 17,4 5 5,1 0 1,1 0-1,0 0 0,0-1 0,0-1 1,1 0-1,0 0 0,0-1 0,13 5 1,-22-9-8,-1-1 1,1 0 0,0 0 0,-1 0-1,1 0 1,0 1 0,-1-1 0,1 0-1,0 0 1,-1 0 0,1 0 0,0 0 0,-1-1-1,1 1 1,-1 0 0,1 0 0,0 0-1,-1-1 1,1 1 0,0 0 0,-1 0 0,1-1-1,-1 1 1,1-1 0,-1 1 0,2-1-1,-2 0 8,1 0-1,-1 0 0,0-1 0,1 1 0,-1 0 0,0 0 0,1 0 1,-1 0-1,0 0 0,0-1 0,0 1 0,0 0 0,-1-2 1,0-6-79,-1 0 0,-1 0 0,-3-9-1,4 11-221,0 1-203,2-1 0,-1 1 1,1-1-1,0 1 1,0-1-1,1 1 0,0-1 1,0 1-1,0-1 0,1 1 1,3-7-1,-4 8 488,6-18-665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16876,'5'3'2120,"-5"7"-1288,-3 13-248,0 9 1769,-5 11-1217,2 3-192,3 8-424,1-1-111,2-1-65,2-6-80,4-12-256,0-8-128,2-12-545,-1-7-399,-4-17 864,-3-10-168,-7-28-152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5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19508,'7'6'1577,"-6"1"-1217,7 4-152,1 0 352,0 0-384,11-2-1857,0 0 1681,12 0-360,11-1-200</inkml:trace>
  <inkml:trace contextRef="#ctx0" brushRef="#br0" timeOffset="1">441 167 17500,'-15'10'608,"-1"-1"0,2 2 0,-1 0 0,2 1 0,-1 0 0,2 1 0,0 0 0,0 1 0,-15 24 0,20-26-471,0 1 1,0 1-1,1-1 1,1 1-1,1 0 1,-1 1-1,2-1 1,0 0-1,1 1 0,1 0 1,0 0-1,1 15 1,0-25-128,1 0 0,-1 0 1,1 0-1,0 0 0,0 0 1,1 0-1,-1 0 0,1 0 1,0-1-1,1 1 0,-1-1 1,1 1-1,0-1 0,0 0 1,0 0-1,7 6 0,-6-7-92,-1-1-1,1 1 1,0-1-1,0 0 1,-1-1-1,1 1 1,0-1-1,1 0 0,-1 0 1,0 0-1,0 0 1,0-1-1,1 1 1,-1-1-1,0 0 1,0-1-1,1 1 1,-1-1-1,0 1 1,7-3-1,-1-1-72,1 0 0,-2-1 1,1 0-1,0-1 0,-1 1 0,0-2 0,0 1 1,-1-1-1,0-1 0,0 1 0,11-15 0,20-27-551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86 16660,'2'-6'378,"1"0"1,-2 0 0,1 0 0,-1-1-1,0 1 1,0-10 0,0 15-317,-1 0 1,0-1 0,0 1-1,-1 0 1,1 0 0,0-1 0,0 1-1,0 0 1,-1 0 0,1 0-1,-1-1 1,1 1 0,-1 0-1,1 0 1,-1 0 0,0 0-1,0 0 1,1 0 0,-1 0-1,0 0 1,0 0 0,0 0-1,0 1 1,0-1 0,0 0-1,0 1 1,0-1 0,0 1 0,0-1-1,-1 1 1,1-1 0,0 1-1,0 0 1,-1-1 0,1 1-1,0 0 1,0 0 0,-1 0-1,1 0 1,-2 0 0,0 1 8,-1-1 0,1 1 1,0 0-1,-1 0 0,1 1 0,0-1 1,0 0-1,0 1 0,0 0 1,0 0-1,0 0 0,1 0 1,-1 0-1,0 1 0,1-1 0,0 1 1,-3 3-1,-3 5-33,0 0-1,1 1 1,-6 13-1,-6 17 45,2 1 1,2 0-1,-14 67 0,15-38 189,-6 106 0,18-157-193,1-1 1,1 1-1,0 0 0,2 0 0,6 30 1,2-33 1,-6-18-17,-2-11-6,-3-1-43,0 0 1,-1 1 0,0-1-1,-1 0 1,-5-16 0,-27-57-48,28 70 20,-36-77-108,43 92 121,-1-1-1,1 1 1,0 0 0,0 0 0,0 0 0,0-1-1,0 1 1,0 0 0,0 0 0,0-1-1,0 1 1,0 0 0,0 0 0,0 0-1,0-1 1,0 1 0,0 0 0,0 0-1,0-1 1,0 1 0,0 0 0,0 0-1,0 0 1,1-1 0,-1 1 0,0 0-1,0 0 1,0 0 0,0-1 0,0 1 0,1 0-1,-1 0 1,0 0 0,0 0 0,0 0-1,0-1 1,1 1 0,-1 0 0,0 0-1,0 0 1,0 0 0,1 0 0,-1 0-1,0 0 1,0 0 0,1 0 0,-1 0-1,0 0 1,0 0 0,0 0 0,1 0-1,-1 0 1,0 0 0,0 0 0,1 0 0,-1 0-1,13 2-9,5 2-380,0 0 1,0-2-1,0 0 1,0 0-1,0-2 1,0 0-1,1-2 0,-1 0 1,0 0-1,24-8 1,-8 0-1492,-1-2 1,0 0 0,-1-3-1,44-25 1,-73 38 2215,0 1 0,0-1 0,0 0 0,-1 0 0,1 0 0,-1-1 0,0 1 0,1-1 0,-1 1 0,2-4 0,-28 11 4354,16 0-4367,0 1 1,0 0 0,1 0-1,0 0 1,0 1 0,1 0-1,0 1 1,0 0 0,0 0-1,1 0 1,1 0 0,-1 1-1,-4 14 1,8-22-320,0 1 0,1-1 0,-1 1 0,1-1 0,-1 1 0,1-1 1,0 0-1,0 1 0,-1 0 0,1-1 0,0 1 0,0-1 0,1 1 0,-1-1 1,0 1-1,0-1 0,1 1 0,-1-1 0,1 0 0,-1 1 0,1-1 0,0 0 0,1 2 1,-1-2-6,0 0 1,0 0 0,1 0-1,-1 0 1,0-1 0,1 1-1,-1 0 1,1-1 0,-1 1-1,1-1 1,-1 0 0,1 1-1,0-1 1,-1 0 0,1 0-1,-1 0 1,1 0 0,-1 0-1,1 0 1,0 0-1,-1-1 1,3 0 0,6-2-22,1 0 0,-1 0-1,0-2 1,0 1 0,0-1 0,0 0 0,12-10 0,5-6-57,25-25 1,10-9-95,-59 55 141,-3 7 26,-5 12 11,4-18-6,-3 15-32,0 0 1,1 1 0,0-1-1,1 0 1,1 18 0,1-32-3,0-1 0,0 0 0,0 1 1,0-1-1,0 0 0,1 1 0,-1-1 1,0 1-1,1-1 0,-1 0 0,1 0 1,-1 1-1,1-1 0,0 0 1,-1 0-1,1 0 0,0 1 0,0-1 1,0 0-1,0 0 0,0 0 0,0-1 1,0 1-1,0 0 0,2 1 0,-1-2 12,0 1 0,0-1-1,0 0 1,-1 0 0,1 0-1,0 0 1,0 0 0,0 0-1,-1 0 1,1-1 0,0 1-1,0-1 1,-1 1 0,1-1-1,-1 0 1,1 0 0,0 0-1,-1 1 1,1-2 0,1 0-1,22-22-285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5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38 134 15707,'-6'8'456,"1"0"0,0 0-1,1 0 1,0 1 0,0 0-1,-2 9 1,5-15-318,0 0 1,1 0-1,-1-1 0,1 1 1,-1 0-1,1 0 0,0 0 1,0 0-1,1 0 0,-1 0 1,0-1-1,1 1 0,0 0 1,0 0-1,0-1 0,0 1 1,0 0-1,0-1 0,1 1 1,-1-1-1,1 1 0,-1-1 1,1 0-1,3 3 0,1 0 36,1-1 0,-1 0 0,1-1 0,-1 1 0,1-1 0,0 0 0,0-1 0,1 0 0,-1 0 0,0-1 0,13 2 0,-1-2 16,-1 0 0,1-2 1,31-3-1,-25-1-61,-1 0 0,1-1 0,-1-2-1,38-16 1,-47 16-82,1 0-1,-2 0 0,1-2 1,-1 0-1,-1 0 0,1-2 1,18-20-1,-28 27-28,-1 1 1,1-1-1,-1 0 0,0 0 1,0 0-1,-1 0 0,1-1 1,-1 1-1,-1-1 0,1 1 1,1-10-1,-3 13-9,0-1 0,0 0 1,0 0-1,0 0 0,0 0 0,-1 0 0,1 1 0,-1-1 0,0 0 0,0 0 0,0 1 1,0-1-1,-1 0 0,1 1 0,-1-1 0,1 1 0,-1 0 0,0 0 0,0-1 0,0 1 1,0 0-1,0 1 0,0-1 0,-5-3 0,0 2 5,0-1 0,-1 1 0,1 0 0,-1 1 0,1 0 0,-1 0 0,0 1 1,1 0-1,-1 0 0,0 1 0,0 0 0,0 0 0,-12 2 0,0 1 13,0 1 1,1 1 0,-1 1-1,-20 9 1,17-5 8,1 1 0,0 1 0,1 1 0,1 1 0,-38 32 1,48-37-19,-1 1 0,1 1 0,1 0 0,0 1 0,1 0 1,0 0-1,0 0 0,2 1 0,-1 0 0,2 1 0,-6 18 1,9-26-20,1 0 1,0-1 0,0 1-1,1 0 1,0 0 0,0 0-1,0 0 1,1 0 0,0 0-1,0 0 1,0 0 0,1-1 0,-1 1-1,1 0 1,1-1 0,-1 1-1,1-1 1,0 0 0,0 0-1,1 0 1,0 0 0,-1-1 0,2 1-1,-1-1 1,0 0 0,1-1-1,0 1 1,0-1 0,7 5-1,3-1-394,-1 0 0,1-1 0,0 0-1,0-2 1,1 0 0,-1 0-1,1-1 1,0-1 0,31 0-1,-30-3 197,0-1-1,0-1 1,-1 0 0,1-1-1,-1-1 1,1 0-1,-1-1 1,20-11-1,68-38-891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8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509 110 15875,'2'-14'733,"0"6"-190,-1 1-1,-1-1 1,1 0 0,-1 1 0,0-1 0,-2-8 0,2 14-412,-1 1 0,1-1 0,-1 0 0,0 1 0,1-1 0,-1 0 0,0 1 0,0-1 0,0 1 0,0-1 0,-1 1 1,1-1-1,0 1 0,-1 0 0,1 0 0,0 0 0,-1 0 0,1 0 0,-1 0 0,0 0 0,1 0 0,-1 0 0,0 1 0,0-1 0,1 1 0,-1-1 0,0 1 0,0 0 0,0 0 0,1 0 0,-3 0 0,-11 0 122,1 0-1,-1 2 0,0 0 1,1 0-1,0 2 1,-20 6-1,-80 38 120,86-35-376,1 1 0,0 2 0,-29 22 0,54-36-5,-1 0 0,1 0-1,0 0 1,0 0-1,0 0 1,1 1-1,-1-1 1,-1 3 0,2-4 2,1 0 0,0 0 1,-1-1-1,1 1 0,0 0 1,0 0-1,0-1 1,0 1-1,0 0 0,0 0 1,0 0-1,0 0 0,0-1 1,0 1-1,0 0 0,0 0 1,0 0-1,1-1 0,-1 1 1,1 1-1,0 0-10,1-1 0,0 1 0,0 0 0,0-1 0,0 1 0,0-1 0,0 0 0,0 1 0,1-1 0,-1 0 0,0-1 0,1 1 0,-1 0 0,0-1 0,1 1 0,-1-1 0,5 1 0,92 6-433,-63-6 253,59 9 0,-84-8 182,-1 1 0,1 0-1,-1 0 1,0 1 0,0 0 0,-1 1 0,1 0-1,-1 1 1,0-1 0,8 9 0,-14-12 38,0 0 0,-1 0 0,1 1 0,-1-1 0,1 1 0,-1-1 1,0 1-1,0 0 0,-1 0 0,1 0 0,0 0 0,-1 1 0,0-1 0,0 0 1,0 1-1,0-1 0,0 0 0,-1 1 0,1-1 0,-1 1 0,0-1 0,0 1 1,-1-1-1,1 1 0,-1-1 0,1 1 0,-1-1 0,0 0 0,0 1 0,-1-1 1,1 0-1,-1 0 0,1 0 0,-1 0 0,-3 4 0,-3 3 102,0-1 1,0 0-1,-1-1 0,0 1 1,0-1-1,-1-1 0,0 0 1,-20 10-1,-2-1 38,0-1 0,-1-2-1,-1-1 1,0-2 0,0-1-1,-1-2 1,-71 6 0,104-13-282,-22-1-511,23 1 608,1 0-1,-1 0 1,1 0-1,-1 0 1,1 0-1,-1 0 1,1 0 0,-1 0-1,1 0 1,-1 0-1,1-1 1,-1 1-1,1 0 1,-1 0 0,1-1-1,-1 1 1,1 0-1,-1-1 1,1 1-1,-1 0 1,1-1 0,0 1-1,-1-1 1,1 1-1,0-1 1,0 1 0,-1-1-1,1 1 1,0-1-1,0 1 1,-1-1-1,1 1 1,0-1 0,0 0-1,5-15-434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9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13531,'0'-1'42,"0"1"-1,-1 0 1,1-1 0,0 1-1,0 0 1,0-1 0,-1 1 0,1 0-1,0-1 1,0 1 0,0 0-1,0-1 1,0 1 0,0 0 0,0-1-1,0 1 1,0 0 0,0-1-1,0 1 1,0-1 0,0 1 0,0 0-1,0-1 1,0 1 0,0 0-1,0-1 1,0 1 0,1 0 0,-1-1-1,0 1 1,0 0 0,0-1-1,1 1 1,13-6 437,20 6-165,17 10 94,164 25 290,375-12-296,-1-47 14,704-25-216,-1200 46 1039,126 14 0,-219-11-1206,1 0-1,-1 0 0,0 0 0,0 0 1,0 0-1,0 0 0,0 0 0,1 0 1,-1 0-1,0 0 0,0 0 0,0 0 1,1 0-1,-1 0 0,0 0 0,0 0 1,0 0-1,0 0 0,1 0 0,-1 0 1,0 0-1,0 0 0,0 0 0,0 0 1,0 0-1,1 0 0,-1 1 0,0-1 1,0 0-1,0 0 0,0 0 0,0 0 1,1 0-1,-1 0 0,0 1 0,0-1 1,0 0-1,0 0 0,0 0 0,0 0 1,0 0-1,0 1 0,0-1 0,0 0 1,0 0-1,0 1 0,-9 3 216,-18 1-414,-1-2 117,-9-3-47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9:4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27 209 15395,'-12'14'658,"-2"3"-373,14-16-285,0-1 0,0 1 0,0-1 0,0 1 0,0-1 0,0 0 0,0 1 0,0-1 0,0 1 0,0-1 0,0 1 0,1-1 0,-1 1 0,0-1 0,0 0 0,0 1 0,1-1 0,-1 0 0,0 1 0,0-1-1,1 1 1,-1-1 0,0 0 0,1 0 0,-1 1 0,0-1 0,1 0 0,-1 0 0,1 1 0,-1-1 0,1 0 0,-1 0 0,0 0 0,1 0 0,-1 1 0,1-1 0,-1 0 0,1 0 0,-1 0 0,1 0 0,-1 0 0,1 0 0,17 2-83,-1-1 1,1 0-1,0-1 1,-1 0-1,28-6 0,9 1-89,-8 2 41,1 2 0,-1 2 0,1 3 0,81 15 0,47 20 357,2-8 0,344 16-1,88-52-450,-328 0 66,-45 11 95,406 62-1,190 11 106,595-101 18,-584-79-98,-11-67-75,-279 48 455,-194 57 26,-307 55-370,-41 6-83,-8 2 69,0 0 0,0 0 0,0 0 0,1-1 0,-1 0 0,0 1 0,0-1 0,0 0 0,0-1 0,0 1 1,0 0-1,0-1 0,0 0 0,-1 1 0,1-1 0,-1 0 0,1-1 0,3-3 0,1-9-82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09:4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8842,'76'-27'465,"1"4"0,144-25 0,167 16 58,-263 29-386,1431-12 2154,1619 68-1876,-636-9 516,-792 12-782,84-92-100,537-73 274,-303 69-253,-431 12-86,-1534 25 11,219 1-70,-307 3 90,-8-2-81,-1 1 0,1 0 0,0 0 0,-1 1 0,1-1 0,0 1 0,-1 0 0,1 0 0,-1 0 0,1 0 0,-1 1 0,6 2 0,-8-1-74,-6-3-63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11322,'34'-163'5273,"-26"133"-3576,1 1 0,2 1 0,20-38-1,-31 64-1571,1 0 0,0 1-1,0-1 1,0 1 0,0-1 0,0 1-1,0 0 1,0-1 0,0 1-1,0 0 1,1 0 0,-1 0 0,0 0-1,3-2 1,-3 3-87,-1 0 1,1 0-1,-1 0 1,0 1-1,1-1 1,-1 0-1,1 0 1,-1 0-1,1 0 1,-1 0-1,1 1 1,-1-1-1,0 0 1,1 0-1,-1 1 1,0-1-1,1 0 0,-1 1 1,0-1-1,1 0 1,-1 1-1,0-1 1,1 1-1,-1-1 1,0 0-1,0 1 1,0-1-1,1 1 1,-1-1-1,0 1 1,0-1-1,0 1 0,2 7 124,0 0 0,-1 1 0,0-1-1,0 11 1,-1 56 117,-16 134-1,-32 73-153,-2 20 228,43-221-721,12-122-4129,5-38 2746,0 31 733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18044,'3'2'216,"0"0"0,0 0 0,-1 1 0,1 0 0,0-1 0,-1 1 0,0 0 1,1 0-1,-1 0 0,0 1 0,-1-1 0,1 0 0,0 1 0,1 6 0,2 6 337,-1 1 0,2 16-1,-4-18 33,17 137 1625,-19-150-2199,0-1 1,0 0 0,0 0 0,0 0 0,0 0-1,1 0 1,-1 0 0,0 0 0,1 0 0,-1 0-1,0 0 1,1 0 0,-1 0 0,1-1 0,0 1 0,-1 0-1,1 0 1,0 0 0,0-1 0,-1 1 0,1 0-1,0-1 1,0 1 0,0-1 0,0 1 0,0-1 0,0 1-1,0-1 1,0 1 0,0-1 0,0 0 0,0 0-1,0 0 1,0 1 0,0-1 0,0 0 0,0 0 0,0 0-1,0-1 1,0 1 0,0 0 0,0 0 0,0 0-1,0-1 1,0 1 0,0-1 0,0 1 0,0-1-1,0 1 1,0-1 0,0 1 0,0-2 0,9-4 37,0-1 0,-1-1 1,15-15-1,-13 12 5,-10 11-51,106-94 273,-90 81-258,-1 2 1,2-1 0,0 2-1,32-15 1,-47 24-21,0 0 0,0-1-1,0 1 1,0 0 0,0 1 0,0-1 0,1 0-1,-1 1 1,0 0 0,0 0 0,0 0 0,0 0-1,1 0 1,-1 1 0,0-1 0,0 1 0,0 0-1,0 0 1,0 0 0,0 0 0,0 1-1,0-1 1,0 1 0,2 2 0,-2-1 1,0 1 0,0-1-1,0 1 1,-1 0 0,0 0 0,0 1 0,0-1 0,0 0 0,-1 1 0,1-1-1,-1 1 1,0-1 0,-1 1 0,1-1 0,-1 9 0,0 19 152,-2-1 0,-6 37 0,13-70-1398,2-4 1039,5-6-76,2-3-123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12347,'2'3'160,"1"1"1,0-1 0,0 0 0,0 0-1,0 0 1,1 0 0,-1-1 0,1 1-1,0-1 1,0 0 0,0 0-1,0 0 1,6 1 0,6 2 129,1-2 0,21 3 0,-22-4-60,-1 0 0,18 6 0,-5 1-20,-6 0-106,0-2 1,0-1-1,0-1 0,1 0 1,35 1-1,11-8-56,77-11 0,26-2-13,56 14 19,134-7-27,-64-29-18,-174 21-10,-1 6 59,237 11 0,-222 4 14,423-21 336,-45-1-297,-19 9-51,28-36 71,44-5-54,-195 56-55,-54 2-11,150 6 57,-359-10 123,194-17 0,-29-2-90,-176 20-70,-71-3-14,0-1 0,0-2 0,52-5 0,-80 5 18,1 0-1,-1 0 1,0 0 0,1-1 0,-1 1 0,0 0 0,1-1 0,-1 1-1,0-1 1,1 1 0,-1-1 0,0 0 0,0 0 0,0 1 0,2-3-1,-2 1-59,0 0-1,-1 0 0,1 0 0,-1 0 0,1 0 0,-1 0 0,0 0 0,0 0 0,0 0 0,0-4 0,-1-17-148,-1-8-55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4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 11274,'0'1'44,"-1"0"-1,1 0 0,-1 0 1,1 0-1,-1 0 0,1 0 0,0 0 1,0 0-1,-1 0 0,1 0 1,0 0-1,0 0 0,0 0 0,0 0 1,0 0-1,0 1 0,0-1 1,0 0-1,1 0 0,-1 0 0,0 0 1,1 0-1,-1 0 0,1 0 1,-1 0-1,1 0 0,-1 0 0,2 1 1,0-1-5,1 0 1,-1 0 0,1 0 0,-1-1-1,1 1 1,0-1 0,-1 1 0,1-1 0,-1 0-1,1 0 1,3 0 0,70-4 798,-53 2-599,0 0 0,0 2 0,43 5-1,-14 7 75,-1 2-1,79 34 0,-68-24-27,66 17-1,236 22-100,-155-33-162,258 29 80,-148-23-48,244 0-50,2-47 4,-61 0-4,-44 18-36,423-11 38,-160-58 14,249-12 24,-595 49-28,-286 13-5,0-4 0,98-29 1,-50 0 24,125-33-13,-222 69 35,-1 1 1,2 3-1,-1 1 0,61 2 0,-73 5 227,0 1 0,40 12 0,34 5 205,-85-19-482,-1 0 1,1-2 0,-1 0 0,0-1 0,1-1 0,-1 0-1,26-8 1,-36 8 19,4-1-105,0-1 0,-1 0 0,18-8 0,-26 10 41,1 0-1,0-1 1,-1 0-1,1 1 1,-1-1-1,0-1 1,0 1-1,0 0 1,-1-1-1,1 1 1,-1-1-1,1 0 1,1-6-1,9-25-88,-3-8-36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5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12699,'16'16'199,"1"0"-1,1-1 1,0-1 0,1-1 0,1-1 0,-1 0 0,2-2-1,0 0 1,0-1 0,37 10 0,11-4 263,-1-3 0,141 7 0,140-22 152,180-21-573,346-7-28,93 43 29,-416-4-19,1902 72 360,-182-87-599,-1848-20 208,698-41 22,-961 65 438,-190 6-359,14-1-142,1 0 0,-21-1 0,3-5-19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 18108,'0'-1'75,"0"1"1,0-1-1,0 1 1,0-1-1,0 1 1,-1-1 0,1 1-1,0-1 1,0 1-1,-1-1 1,1 1-1,0-1 1,-1 1-1,1-1 1,0 1-1,-1 0 1,1-1-1,0 1 1,-1 0-1,1-1 1,-1 1-1,1 0 1,-1-1-1,1 1 1,-1 0 0,1 0-1,-1 0 1,1-1-1,-1 1 1,1 0-1,-1 0 1,0 0-1,1 0 1,-1 0-1,1 0 1,-1 0-1,1 0 1,-1 0-1,1 0 1,-1 0-1,1 1 1,-1-1-1,0 0 1,-26 9 1257,16-2-1218,-1 0 1,2 1 0,-1 0-1,1 1 1,0 0 0,1 1-1,0 0 1,0 0 0,1 1-1,1 0 1,0 0 0,0 0-1,1 1 1,1 0 0,0 1-1,0-1 1,1 1 0,-2 17-1,5-27-111,1-1-1,0 1 0,0-1 1,0 1-1,0 0 0,0-1 1,0 1-1,1-1 0,-1 1 1,1 0-1,0-1 0,0 1 1,0-1-1,0 0 0,0 1 1,0-1-1,1 0 0,-1 0 1,4 4-1,-2-4-84,0 0 1,0 0-1,-1 0 1,1-1-1,0 1 0,0-1 1,1 0-1,-1 0 0,0 0 1,0 0-1,0-1 1,1 1-1,5-1 0,2 0-32,0 0-1,0-1 1,0-1-1,-1 0 0,1 0 1,-1-1-1,1-1 0,17-7 1,-9 0-4,0 0 0,-1-2 0,19-15 0,11-16-319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0:5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11082,'65'10'1437,"15"2"-445,99 3 0,64-24-583,-135 2-362,113 8 0,47 14-27,145 11 459,317 20 517,204-13-799,-187-27 275,40 1 10,-17 19-384,-177-14 66,-73 0 123,-299-7 217,384 56-1,-371-26-363,465 7 0,-119-56-92,-509 11-22,-35 3 368,-33 0-111,-5 0-3,-20 0 108,3 1-328,-30-3-384,45 1 309,1 1 0,0-1 0,0 0 0,0 0 0,0-1 0,0 1 0,0 0 0,0-1 0,0 0 0,1 0 0,-1 0 1,0 0-1,-2-2 0,-17-30-159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45 10314,'-43'30'1692,"27"-21"-902,-25 22 0,22-14-602,1 1 1,0 0-1,2 1 1,0 0 0,1 2-1,-17 29 1,12-8-140,2 1 0,1 0 0,-18 80 0,-14 143-51,37-194 9,11-65-6,-69 522 106,64-443-48,4-1 1,4 1-1,3 0 0,21 103 0,-15-135 47,2-1-1,3 0 0,2 0 0,2-2 0,3-1 1,1 0-1,3-2 0,58 78 0,-45-74 9,2-3 1,2-1-1,81 67 0,-99-96-94,0 0 1,1-1-1,0-2 1,2-1-1,0-1 1,0-2-1,2 0 1,-1-2-1,44 8 1,-6-8 43,0-4 0,96-1 0,137-23 298,-195 10-266,156-15 50,-190 13-46,115-32 0,-15 0 99,-94 24-98,109-38 0,-152 39-61,-1-1 0,-2-1 0,1-2 0,40-34 0,-29 21-16,49-28-1,-45 37 2,2 2-1,56-16 1,50-24 21,-135 53-38,0-2 1,0 0-1,-1-2 1,0 0-1,17-18 1,-21 17 3,-6 5-2,0 1 0,0 0 0,1 0 0,1 1 0,-1 0 0,24-11 0,26-13-11,-51 25-1,0 1 1,1 0-1,0 1 1,1 0-1,-1 0 1,1 2 0,17-5-1,29 2 6,36-7 14,-83 11-15,0-1-1,-1 0 0,1-1 1,-1-1-1,0 1 0,15-11 1,0-2 0,-2-2 0,0-1 1,33-36-1,50-77 1,-91 111 32,0-1 0,-1-1 0,-2 0 0,11-29 0,27-105 109,-1-55-96,-42 176-35,-3-1 0,-1 0 0,-4-66-1,-4 71 8,-1 1 0,-2 0 0,-12-34 0,-2-6 1,9 25 36,-2 0 0,-1 2 0,-3 0 0,-32-57 0,40 84-27,-1-1-1,-1 2 1,0 0-1,-1 0 1,-1 1-1,-1 1 1,0 0-1,-1 2 1,0 0-1,-1 0 1,0 2-1,-24-11 1,-265-86 15,208 77-24,-20-4-1,-1 5 1,-1 5 0,-180-13-1,-270 13-50,1 21-24,280 3 34,-287 29-317,409-7-312,-234 62 0,294-54 310,-253 62-299,189-56 337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840 123 11466,'-2'-11'368,"0"0"-1,0-1 1,-1 1-1,-1 0 0,-5-12 1,8 20-228,-1 0 0,1 0 1,-1 1-1,0-1 0,0 0 1,0 1-1,-1 0 0,1 0 0,0-1 1,-1 1-1,0 0 0,1 1 1,-1-1-1,0 0 0,0 1 1,0 0-1,0 0 0,0 0 1,0 0-1,0 0 0,0 0 1,-1 1-1,-2-1 0,-11 1 165,1 0 0,0 1-1,-1 1 1,1 0 0,-18 6-1,-3 2-53,-37 16 0,48-15-169,1 1 0,0 1 0,1 1 0,0 1 0,1 2 0,1 0 0,0 1 0,2 1 0,0 1 0,1 1 0,1 0 0,1 2 0,-20 33 0,-11 25 131,-40 93 1,74-143-132,2 1 1,2 0-1,1 1 1,1-1-1,2 2 1,-4 52 0,10-20-40,3 0 0,3 0 1,3 0-1,18 67 1,2-21 33,66 158 1,-76-223-65,3-2 1,0 0 0,51 71 0,-56-94-8,0 0 1,2-2 0,0 0 0,2-1 0,0-1-1,1-1 1,0-1 0,33 18 0,-27-20-6,0-1 0,1-1 1,0-2-1,0-1 0,41 8 1,-47-14-2,0 0 1,1-1 0,-1-2-1,0 0 1,1-2 0,-1 0-1,39-10 1,-22 2-2,-1-1 0,1-3 0,-2-1 0,39-21 0,-61 27-3,0-1 0,-1-1 0,0 0 0,-1-1-1,0 0 1,-1-1 0,0-1 0,-1 0 0,-1-1 0,0 0 0,13-25-1,-6 2 5,-1-1-1,-3 0 1,18-78-1,-16 37 14,5-85-1,-15 87 4,-4 0 0,-3 0 1,-16-116-1,11 154-15,-2 1 1,-2 0-1,-1 0 1,-2 1-1,-2 0 1,-1 2 0,-2-1-1,-36-52 1,36 66 8,0 1 1,-2 1-1,-1 1 1,0 1-1,-1 0 1,-1 2-1,-1 1 0,-46-24 1,-1 7-607,-145-47 0,200 74 615,-1 1-1,0 1 0,-19-2 1,30 6-3,-1 0 0,0 0 0,0 0 0,0 0 0,0 1 0,0 1 1,1-1-1,-1 1 0,0 0 0,-9 5 0,-24 16-129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14795,'11'18'311,"1"-2"0,0 0 0,1 0 0,1-1 0,1-1 0,0 0 0,18 12-1,-10-10-104,2-1 0,0-1-1,0-2 1,42 15 0,143 43 387,179 72-145,79 107 19,-185-90-222,52 5 102,527 180 0,344 17-8,-772-260-143,335 82 364,-182-48-16,2-36 172,-557-95-660,324 25-177,-352-29 112,1 0 0,0 0 1,0 0-1,0-1 0,9-2 1,-12 2-2,0 0 1,0-1-1,0 1 1,0-1-1,0 1 1,0-1-1,0 1 1,-1-1-1,4-3 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14947,'-2'22'320,"1"1"0,1-1 0,1 0 1,1 0-1,1 0 0,8 27 0,45 125 1105,-56-173-1415,13 32 494,19 39 1,-28-64-368,1-1 1,-1 1 0,1-1-1,0 0 1,1 0 0,0-1-1,0 1 1,0-1 0,1-1-1,12 9 1,-16-12-90,-1-1 0,1 0 1,-1-1-1,1 1 0,-1 0 0,1-1 1,0 1-1,-1-1 0,1 0 0,-1 0 0,1 0 1,0 0-1,-1 0 0,1-1 0,0 1 1,-1-1-1,1 0 0,-1 0 0,1 1 1,-1-2-1,1 1 0,-1 0 0,0 0 1,0-1-1,1 1 0,-1-1 0,0 0 1,-1 0-1,4-3 0,4-5 107,0-1 0,0 0 1,-1 0-1,8-18 0,1-5 14,-1-1 0,-2 0 0,-2-2 0,-1 1 0,-1-1 0,-3-1-1,-1 0 1,2-53 0,-7 102-143,0-1 1,0 0-1,1 0 0,0 0 0,1 0 0,0 0 0,1-1 1,0 1-1,10 16 0,0-1-43,2 0 1,26 30-1,-34-45 16,2 0-1,0-1 0,0 0 1,0 0-1,1-1 0,1-1 0,-1 0 1,1 0-1,0-1 0,13 4 1,-19-8 2,-1-1 0,1 1 0,0-1 0,-1 0 0,1-1 0,0 1 0,0-1 1,-1 0-1,1-1 0,0 1 0,7-3 0,-8 2 2,-1-1 0,0 0 0,0 0-1,1 0 1,-1 0 0,-1-1 0,1 0 0,0 1 0,-1-1-1,1-1 1,-1 1 0,0 0 0,0-1 0,0 0 0,4-7-1,-2 1 44,0-1-1,0 1 0,-1-1 0,-1 0 0,0 0 0,0 0 0,-1 0 0,-1-1 1,0 1-1,0-1 0,-1 1 0,-2-17 0,0 12 62,-1 0 0,0 1-1,-1-1 1,0 1 0,-2 0-1,0 0 1,0 0 0,-13-18-1,15 27-46,0 0 0,0 0 0,-1 1 0,0-1 0,0 1 0,-9-6 0,13 10-50,-1 0 1,0-1 0,1 1 0,-1 0 0,0 0 0,0 0 0,0 0 0,0 1 0,0-1 0,0 0 0,0 1-1,0-1 1,0 1 0,0 0 0,-1 0 0,1 0 0,0 0 0,0 0 0,0 0 0,0 0 0,0 1 0,0-1-1,0 1 1,0-1 0,-4 3 0,6-3-11,-1 0 1,1 1-1,-1-1 0,0 1 0,1-1 0,-1 0 0,1 1 1,-1-1-1,1 1 0,-1 0 0,1-1 0,0 1 0,-1-1 0,1 1 1,0 0-1,-1-1 0,1 1 0,0 0 0,0-1 0,0 1 1,-1 0-1,1-1 0,0 1 0,0 0 0,0-1 0,0 1 1,0 0-1,0-1 0,0 1 0,1 0 0,-1 0 0,0-1 1,0 1-1,0 0 0,1-1 0,-1 1 0,0-1 0,1 1 1,-1 0-1,1-1 0,-1 1 0,0-1 0,2 1 0,-1 1 0,1 0-1,0-1 0,-1 1 0,1-1 0,0 1 0,0-1 1,0 0-1,0 0 0,0 0 0,0 0 0,4 2 1,-1-3-63,0 0 1,1 1-1,-1-2 1,0 1 0,0 0-1,1-1 1,-1 0 0,0-1-1,0 1 1,0-1-1,0 0 1,-1 0 0,1 0-1,0-1 1,-1 1 0,7-6-1,5-6-139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17884,'5'1'157,"0"0"1,-1 0-1,1 0 0,0-1 1,0 0-1,0 0 1,-1-1-1,1 1 0,0-1 1,0 0-1,-1 0 1,1 0-1,-1-1 0,1 0 1,-1 0-1,0 0 1,1 0-1,-1-1 0,7-5 1,6-5 378,0-1 0,29-30 1,-27 23-108,-2 0 0,0 0 1,26-47-1,-35 53-297,0-1 1,-1 0 0,-1 0-1,0-1 1,-2 0 0,0 0-1,3-22 1,-7 32-92,0 0 1,0 0-1,0 0 1,-1 0-1,-1 0 1,1 0-1,-1 0 1,0 0-1,0 1 1,-5-10-1,6 14-33,0 0-1,0 0 0,0 1 1,0-1-1,0 0 1,-1 1-1,1-1 0,0 0 1,-1 1-1,0 0 0,1-1 1,-1 1-1,0 0 0,1 0 1,-1 0-1,0 0 0,0 0 1,0 0-1,0 1 0,0-1 1,0 1-1,0-1 1,0 1-1,0 0 0,0 0 1,0 0-1,0 0 0,-1 0 1,1 0-1,0 0 0,0 1 1,0-1-1,0 1 0,0 0 1,0-1-1,0 1 1,1 0-1,-1 0 0,-3 2 1,-1 1-6,1 0 1,0 0 0,0 1 0,0 0 0,1 0 0,0 0 0,-1 0-1,2 0 1,-1 1 0,1 0 0,0 0 0,0 0 0,0 0-1,1 0 1,0 0 0,-2 10 0,1 0-9,0 0 1,1 0-1,1 0 0,0 1 1,3 25-1,0-25 1,1-1 0,0 0 0,2 1-1,-1-1 1,2-1 0,14 29 0,-17-39 3,0 1 1,1-1-1,-1 0 1,2 0 0,-1 0-1,0 0 1,1-1-1,0 0 1,6 5-1,-8-7 2,1-1-1,-1 1 1,0 0 0,1-1-1,-1 0 1,1 0-1,-1 0 1,1 0-1,0-1 1,-1 0 0,1 1-1,0-1 1,-1 0-1,1-1 1,0 1-1,-1-1 1,5 0 0,-1-2-2,0 0 0,-1 0 1,1 0-1,0-1 0,-1 0 1,0 0-1,0 0 0,0-1 1,-1 0-1,1 0 0,-1-1 1,0 1-1,-1-1 0,0 0 1,6-10-1,2-5 3,-2 0-1,0 0 1,11-37 0,-12 24 1,8-70 0,-8 43 0,-6 74-4,0 0 0,8 17 0,-5-11 2,0-1 0,0-1 1,1 0-1,1-1 1,0 1-1,14 18 1,-18-29 0,1-1 1,-1 0-1,1 0 1,-1 0-1,1-1 1,1 1-1,-1-1 0,1 0 1,-1-1-1,1 1 1,0-1-1,1-1 1,-1 1-1,0-1 1,1 0-1,-1 0 0,11 1 1,-8-2-53,0-1 0,0 0 1,0 0-1,0-1 0,0 0 0,0 0 0,0-1 1,0 0-1,-1-1 0,1 0 0,14-7 1,-18 7-30,-1 1 1,0-1-1,0 0 1,0 0 0,0-1-1,0 1 1,-1-1 0,0 1-1,1-1 1,-1 0-1,-1-1 1,1 1 0,-1 0-1,1-1 1,-1 1-1,0-1 1,-1 0 0,1 0-1,-1 0 1,0 0-1,-1 0 1,1-8 0,0 6 0,-2 0 1,1-1-1,-1 1 1,-3-14 0,-18-39-461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19556,'-9'5'1721,"8"3"-1393,4-5-216,3-2 544,6-4-416,-1-1-72,1-9-168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29 17476,'-3'-3'271,"0"0"0,0 0 1,0 0-1,-1 1 0,1-1 0,-1 1 1,0 0-1,1 0 0,-9-3 1,10 4-199,0 1 1,1 0 0,-1 0-1,0 0 1,0 0-1,0 0 1,0 1 0,1-1-1,-1 0 1,0 1 0,0 0-1,0-1 1,1 1 0,-1 0-1,0 0 1,1 0-1,-1 0 1,1 0 0,-1 0-1,1 0 1,0 0 0,-1 1-1,1-1 1,0 0-1,0 1 1,-2 2 0,-3 5 83,1 0 1,0 1-1,0-1 1,1 1-1,0 0 1,1 0-1,0 1 1,0-1-1,1 1 0,-1 14 1,2-5-120,1 0 0,0 0 0,1 0 0,7 35-1,-5-44-33,0-1 0,0 0-1,1 0 1,0 0 0,1 0-1,0-1 1,1 0 0,0 0-1,8 10 1,-12-17-2,0 0 0,0 0 0,0 0 0,0 0 0,1 0 0,-1 0 0,0-1 1,1 0-1,-1 1 0,1-1 0,0 0 0,-1 0 0,1 0 0,0-1 0,0 1 0,3 0 1,-3-1-1,0-1 0,0 1 0,0-1 1,0 0-1,-1 0 0,1 0 0,0 0 1,0 0-1,-1 0 0,1-1 0,-1 0 1,1 1-1,-1-1 0,0 0 1,0 0-1,1 0 0,-1 0 0,-1-1 1,3-2-1,4-7 8,-1 0 0,0 0 0,-1-1 0,0 0 0,-1 0 0,-1 0 0,0-1 0,3-15 0,6-20-43,-13 49 32,0 0-1,0-1 0,-1 1 1,1 0-1,0-1 1,0 1-1,0 0 0,1-1 1,-1 1-1,0 0 1,0 0-1,0-1 0,0 1 1,0 0-1,0-1 1,0 1-1,0 0 0,1-1 1,-1 1-1,0 0 1,0 0-1,0-1 0,1 1 1,-1 0-1,0 0 1,0 0-1,1-1 0,-1 1 1,0 0-1,1 0 1,-1 0-1,0 0 0,0-1 1,1 1-1,-1 0 1,0 0-1,1 0 0,-1 0 1,0 0-1,1 0 1,-1 0-1,0 0 0,1 0 1,-1 0-1,0 0 1,1 0-1,-1 0 0,0 0 1,0 1-1,1-1 1,-1 0-1,0 0 0,1 0 1,-1 0-1,0 0 1,0 1-1,1-1 0,-1 0 1,0 0-1,0 0 1,1 1-1,-1-1 0,0 0 1,0 1-1,0-1 1,1 0-1,-1 1 0,11 21-50,-10-20 46,16 38-70,189 409 243,-159-357 181,51 135-1,-97-225-341,1 5 16,0 0-1,0 0 1,-1 0-1,1 7 1,-1-13-18,-1 1 1,0-1-1,0 0 0,0 0 0,0 1 0,0-1 1,0 0-1,-1 1 0,1-1 0,0 0 0,-1 0 0,1 1 1,-1-1-1,1 0 0,-1 0 0,1 0 0,-1 1 1,0-1-1,0 0 0,0 0 0,1 0 0,-1 0 1,0-1-1,0 1 0,0 0 0,0 0 0,-1 0 1,1-1-1,-2 2 0,0-2-1,0 1 1,0-1-1,0 1 1,0-1-1,0 0 1,0-1-1,-1 1 0,1 0 1,0-1-1,0 1 1,0-1-1,0 0 0,1 0 1,-1-1-1,0 1 1,-5-3-1,-4-4-39,0 0 0,-13-11 1,2-1-233,1-1 0,1-1-1,1-1 1,1 0 0,1-2 0,2 0 0,0-1 0,-15-34 0,10 12-138,2-1-1,3-1 1,-20-98 0,14 15-363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15739,'1'0'72,"1"1"0,-1-1 0,0 1 0,0 0 0,0-1 0,0 1 0,0 0 0,0 0 0,0 0 0,0-1 0,0 1 0,0 0 0,0 0 0,0 1 0,-1-1 1,1 0-1,0 0 0,-1 0 0,1 0 0,-1 1 0,1-1 0,-1 0 0,0 0 0,1 1 0,-1-1 0,0 0 0,0 0 0,0 1 0,0-1 0,0 3 0,1 5 119,9 66 863,16 85 1272,-21-141-2134,0 0 0,2 0 1,0 0-1,1 0 0,20 33 1,-25-48-197,0 1-1,0-1 1,1 0 0,0 1-1,0-2 1,0 1 0,0 0 0,0-1-1,1 0 1,-1 0 0,1 0 0,0-1-1,7 3 1,-9-3-31,1-2 0,0 1 0,0 0 0,0-1-1,1 1 1,-1-1 0,0 0 0,0-1 0,0 1 0,0-1 0,0 1 0,0-1 0,0 0 0,0-1-1,-1 1 1,1-1 0,0 0 0,4-2 0,-2-1-55,0 1-1,0-1 1,-1 0-1,1-1 1,-1 1 0,-1-1-1,1 0 1,-1 0-1,0-1 1,0 1 0,-1-1-1,0 0 1,0 0-1,2-7 1,3-14-339,-1 0 1,3-35-1,-10 63 423,0-1 0,0 0 0,0 1 0,0-1 0,0 0 1,1 1-1,-1-1 0,0 0 0,0 1 0,0-1 0,1 0 0,-1 1 0,0-1 0,1 1 0,-1-1 0,0 1 0,1-1 0,-1 0 0,1 1 1,0-1-1,-1 1 10,1 0 1,-1 0-1,1 0 1,-1 1-1,1-1 1,-1 0-1,0 0 1,1 1-1,-1-1 1,1 0-1,-1 0 1,0 1-1,1-1 1,-1 0-1,0 1 1,0-1-1,1 1 1,-1-1-1,0 0 1,0 1-1,1-1 1,-1 1-1,17 40 484,-12-26-307,-3-11-122,1 5 83,1-1-1,0 0 1,0 0 0,1 0-1,0-1 1,0 0 0,10 10 0,-15-16-125,1 0 1,0-1 0,0 1 0,-1-1 0,1 1-1,0-1 1,0 1 0,0-1 0,0 1 0,0-1-1,0 1 1,0-1 0,0 0 0,0 0 0,-1 0 0,1 1-1,0-1 1,0 0 0,0 0 0,0 0 0,0-1-1,0 1 1,0 0 0,1 0 0,0-1 1,0 0 1,-1 0-1,1 0 1,-1 0 0,0 0-1,1-1 1,-1 1-1,0 0 1,0 0-1,1-1 1,-1 1-1,1-3 1,3-6 32,0 0 0,-1 0-1,5-18 1,-8 24-38,9-33 43,-2-1 1,-2 0 0,-1-1-1,-1-39 1,-10-156-274,5 212 102,-1 1 1,-7-31 0,4 38-3,2 20 19,3 29 46,5 20 379,2 1 0,18 67 1,-18-96-202,1-1 1,2 0-1,0-1 1,2 0-1,0-1 1,27 39-1,-28-50-159,0 0-1,0 0 0,1-2 1,18 14-1,-23-19-61,1-1-1,0 0 1,0 0 0,1-1-1,-1 0 1,1 0 0,0-1-1,18 4 1,-27-6 80,1-1-1,-1 0 0,1 0 1,-1 0-1,1 0 1,-1 1-1,1-1 1,-1 0-1,1 0 1,-1 0-1,1 0 0,-1 0 1,1 0-1,-1 0 1,1 0-1,-1-1 1,1 1-1,-1 0 1,1 0-1,-1 0 0,1 0 1,-1-1-1,0 1 1,1 0-1,-1 0 1,1-1-1,-1 1 1,0 0-1,1-1 0,0 0 1,-1 0 0,-1 1-1,1-1 1,0 0 0,0 0 0,0 0 0,-1 0-1,1 1 1,0-1 0,-1 0 0,1 0-1,0 0 1,-1 1 0,1-1 0,-1 0-1,-1 0 1,-26-27-128,-23-14 125,13 14 99,2-3 0,-61-67 0,95 97-72,1 0 0,0-1 0,0 0 0,0 1 0,0-1 0,0 0 0,0 1 0,0-1 0,0 0 0,0 0 0,1 0 0,-1 0 0,1-2 0,0 3-36,0 0 0,0-1 0,1 1 0,-1 0 0,1 0 1,-1 0-1,1 0 0,-1 0 0,1 0 0,0 0 0,0 0 0,-1 0 0,1 0 0,0 0 0,0 0 0,0 1 0,0-1 0,0 0 1,0 1-1,0-1 0,0 0 0,2 0 0,100-59-1173,-53 30 764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19772,'-9'5'365,"1"0"-1,-1 0 0,1 0 1,0 1-1,0 1 0,0-1 1,1 1-1,-7 9 0,9-10-164,-1 0 0,1 0 0,1 1 0,0 0 0,0 0 0,0 0 0,1 1 0,-1-1 0,2 1 0,-3 10 0,4-16-171,1 0 0,0 0 1,-1 0-1,1 0 0,0 0 1,0 0-1,0 0 0,0 0 1,1 0-1,-1-1 0,0 1 1,1 0-1,0 0 0,-1 0 0,1 0 1,0-1-1,0 1 0,0 0 1,0-1-1,2 3 0,-1-2-35,-1-1-1,1 0 1,0 0-1,0 0 1,0 0-1,0-1 1,0 1-1,0 0 1,0-1-1,0 1 1,0-1-1,0 0 1,0 0-1,0 0 0,0 0 1,3 0-1,9-2-195,0-1-1,0-1 1,0 0-1,20-8 1,-20 7 55,10-4-117,-2 0-183,34-8 1,-50 16 397,0 0 0,0 0 1,0 0-1,0 1 0,-1 0 1,1 0-1,0 0 0,0 1 0,0 0 1,0 0-1,7 3 0,-11-3 65,1 0-1,-1 0 0,0 0 1,1 1-1,-1-1 0,0 1 1,0-1-1,0 1 0,0 0 1,0 0-1,0 0 0,0 0 1,-1 0-1,1 0 1,-1 1-1,1-1 0,0 4 1,0-2 42,-1 1 0,1 0 0,-1 0 0,-1 0 0,1 0 0,-1-1 0,0 1 1,0 10-1,-2-1 116,-1 1 0,0-1 0,-1 0 0,-1 0 0,-9 21 1,9-26-275,0 0 1,0 0-1,-1 0 1,0 0-1,0-1 0,-13 13 1,17-20 27,0 1-1,1 0 1,-2 0 0,1-1-1,0 1 1,0-1 0,0 1 0,-1-1-1,1 0 1,-1 0 0,1 0-1,-1 0 1,1-1 0,-1 1-1,0-1 1,1 1 0,-1-1 0,0 0-1,1 0 1,-1 0 0,0 0-1,1-1 1,-1 1 0,1-1-1,-1 1 1,0-1 0,1 0 0,-1 0-1,1 0 1,-4-3 0,-23-22-645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17180,'-2'1'181,"0"1"0,0-1 0,0 1 0,0 0 0,0 0 0,0-1 0,1 1 0,-1 0-1,0 1 1,1-1 0,0 0 0,-1 0 0,-1 5 0,1-4 70,-6 14 172,0 0-1,2 0 0,-1 0 1,2 0-1,1 1 0,-4 27 1,2 5 0,2 55-1,4-71-342,1-1 0,2 0 0,1 0-1,11 38 1,-15-72-79,0 1 0,0 0 1,0 0-1,0 0 0,0 0 0,0 0 0,0 0 1,1 0-1,-1 0 0,0 0 0,0 0 0,0 0 0,0 0 1,0 0-1,0 0 0,1-1 0,-1 1 0,0 0 0,0 0 1,0 0-1,0 0 0,0 0 0,0 0 0,1 0 0,-1 1 1,0-1-1,0 0 0,0 0 0,0 0 0,0 0 0,0 0 1,0 0-1,1 0 0,-1 0 0,0 0 0,0 0 0,0 0 1,0 0-1,0 0 0,0 0 0,0 1 0,2-17-2,-9-41-30,-24-104 1,9 64 210,71 144-51,-42-41-252,0 0-1,1 0 1,0-1-1,0 0 0,0 0 1,1-1-1,-1 0 1,1-1-1,0 0 1,0 0-1,1-1 1,-1 0-1,1 0 0,-1-1 1,0 0-1,1-1 1,0 0-1,-1-1 1,13-2-1,20-13-341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2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73 520 19020,'-2'0'130,"0"0"-1,0 0 1,0 0 0,-1 0-1,1 0 1,0 1 0,0-1-1,0 1 1,0 0 0,0-1-1,0 1 1,0 0 0,1 0-1,-1 0 1,0 1 0,0-1-1,1 0 1,-1 1 0,1-1-1,-1 1 1,1-1 0,0 1-1,-1 0 1,1-1 0,0 1-1,-2 4 1,0 1 57,-1 1-1,1 0 1,0 0 0,1 0-1,-2 13 1,2-8-133,0 1 0,2 0 0,-1 0 0,2 0 0,0 0 0,1 0 0,0 0 1,1 0-1,1-1 0,0 0 0,0 1 0,12 21 0,-15-33-44,0 0 1,0 0-1,1 0 1,-1 0-1,1 0 1,-1 0-1,1 0 1,0-1 0,0 1-1,-1-1 1,1 1-1,0-1 1,1 1-1,-1-1 1,0 0-1,0 0 1,0 0-1,1 0 1,-1-1-1,4 2 1,-4-3-2,0 1 0,0 0 1,0 0-1,0-1 0,0 1 1,0-1-1,0 0 1,0 0-1,-1 0 0,1 0 1,0 0-1,0 0 0,-1 0 1,1 0-1,0-1 0,-1 1 1,1 0-1,-1-1 0,0 0 1,0 1-1,1-1 1,-1 0-1,0 1 0,1-5 1,7-12 41,-2 0-1,0-1 1,0 0 0,-2-1 0,-1 1 0,4-35 0,-6 24 63,0-1 0,-2 1 0,-8-54 0,7 75-80,-7-34 89,7 41-112,1 0 1,-1 0-1,0 0 0,1 0 1,-1 0-1,0 0 1,0 1-1,0-1 1,-1 0-1,1 0 1,0 1-1,-1-1 1,1 1-1,-1-1 0,-2-1 1,4 2-11,-1 1 1,1 0-1,0 0 1,0 0 0,0 0-1,-1 0 1,1 0-1,0 0 1,0 0-1,0 0 1,-1 0-1,1 0 1,0 0-1,0 0 1,0 0-1,-1 0 1,1 0-1,0 0 1,0 0-1,0 0 1,-1 0-1,1 0 1,0 0 0,0 0-1,0 0 1,0 1-1,-1-1 1,1 0-1,0 0 1,0 0-1,0 0 1,0 0-1,-1 0 1,1 1-1,0-1 1,0 0-1,0 0 1,-3 12 12,5 12-34,-1-19 2,1 0 0,0 0 1,0 0-1,0 0 0,0 0 0,1-1 0,0 1 1,0-1-1,0 1 0,0-1 0,1 0 0,0-1 1,6 6-1,-9-7 12,1-1 0,0 0-1,0 0 1,0 0 0,0 0 0,0 0 0,0 0-1,1 0 1,-1-1 0,0 1 0,0-1 0,0 1 0,1-1-1,-1 0 1,0 0 0,0 0 0,1 0 0,-1-1-1,0 1 1,0 0 0,1-1 0,-1 0 0,0 1 0,0-1-1,0 0 1,0 0 0,0 0 0,0 0 0,0-1-1,0 1 1,-1-1 0,1 1 0,0-1 0,1-1-1,4-6 7,0 0-1,-1 0 0,0 0 1,0-1-1,-1 0 1,0 0-1,-1 0 0,0-1 1,-1 1-1,0-1 0,1-12 1,2-13 54,-3 0 1,0-40-1,-3 41-50,-1 0-1,-2 0 0,-15-65 1,31 135-272,17 37 1,-11-30 174,16 35 68,3-2 0,94 138-1,-96-165 50,2-1-1,1-2 0,3-2 0,2-2 0,49 36 1,97 55 53,-182-127-50,-7-5-14,1 1 0,-1 0 0,1 0 0,0 0 0,-1 0 0,0 0 0,1 1 0,-1-1 0,0 0 0,1 1 0,-1-1 0,0 0 0,0 1 0,0 0 0,1 2 0,-8-3 205,-15-10-19,0 0 0,1-1 0,0-1-1,1-1 1,-29-23 0,32 24-111,-141-110 500,126 94-534,2-1 0,-50-61 1,73 82-90,1 0 1,1 0 0,-1 0-1,-5-15 1,9 19 5,0 1 1,0-1-1,0 1 1,1-1-1,0 1 0,-1-1 1,1 0-1,0 1 1,0-1-1,0 1 1,1-1-1,-1 0 1,1 1-1,-1-1 0,1 1 1,0-1-1,0 1 1,0-1-1,0 1 1,0 0-1,2-3 0,3-2-33,1 0-1,0 0 0,0 1 1,0 0-1,1 0 1,14-7-1,-9 5-11,-1 0 1,19-18 0,20-30-175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3 279 15331,'0'0'57,"0"-1"0,-1 1 0,1 0 0,0 0 0,0-1 0,0 1 0,0 0 0,-1 0 0,1-1 0,0 1 0,0 0 0,0 0-1,0-1 1,0 1 0,0 0 0,0-1 0,0 1 0,0 0 0,0-1 0,0 1 0,0 0 0,0-1 0,0 1 0,0 0 0,0 0 0,0-1 0,0 1 0,0 0-1,0-1 1,1 1 0,-1 0 0,0-1 0,10 3 781,16 13 91,-24-14-761,44 33 509,-2 2 0,-1 2-1,-2 1 1,-2 2-1,42 57 1,-75-90-527,-6-7-108,1 1-1,0-1 0,-1 1 1,1-1-1,0 0 1,0 1-1,0-1 0,0 0 1,0 0-1,1 0 0,-1 0 1,0 0-1,1 0 0,-1 0 1,0-1-1,1 1 0,2 1 1,-4-2-32,0 0 1,0 0-1,0 0 1,1 0-1,-1 0 1,0-1-1,0 1 1,0 0 0,0 0-1,0 0 1,1 0-1,-1 0 1,0 0-1,0 0 1,0 0-1,0-1 1,0 1-1,0 0 1,0 0-1,0 0 1,1 0-1,-1 0 1,0-1-1,0 1 1,0 0-1,0 0 1,0 0-1,0 0 1,0-1-1,0 1 1,0 0-1,0 0 1,0 0 0,0 0-1,0 0 1,0-1-1,0 1 1,0 0-1,0 0 1,0 0-1,0 0 1,-1-1-1,1 1 1,0 0-1,-2-7 122,0 0 0,-1 0 0,1 1 0,-2-1-1,1 1 1,-1-1 0,-7-9 0,-38-43 323,41 50-371,-13-16 18,-1 1-1,-1 1 1,-2 1-1,-42-29 1,79 57-165,1 0 0,-1-1-1,1-1 1,0 0 0,0 0 0,14 1-1,-17-3 25,-1-1-1,1 0 0,0 0 0,-1-1 1,1-1-1,0 1 0,0-2 0,-1 1 0,1-1 1,13-5-1,-18 5 28,0-1 0,0 0 0,0 0 0,0 0 0,-1 0 0,1-1 0,-1 0 1,0 0-1,0 0 0,0-1 0,-1 1 0,6-9 0,-5 6 28,0-1-1,-1-1 1,0 1-1,0 0 1,-1-1-1,0 1 1,2-16 0,-3 9 48,0 0 0,-2 0 1,1 0-1,-2 0 1,0 1-1,-1-1 0,0 0 1,-1 1-1,-9-21 0,11 30-25,-1 0 0,0-1-1,-1 1 1,-7-9 0,11 14-35,-1-1 0,1 1 1,-1-1-1,1 1 0,-1-1 1,1 1-1,-1-1 1,1 1-1,-1-1 0,0 1 1,1 0-1,-1 0 1,0-1-1,1 1 0,-1 0 1,0 0-1,0 0 1,1-1-1,-1 1 0,-1 0 1,2 1-4,-1-1 0,0 1 1,1-1-1,-1 1 0,1-1 0,-1 1 1,0-1-1,1 1 0,-1 0 0,1-1 1,0 1-1,-1 0 0,1 0 1,-1-1-1,1 1 0,0 0 0,0 0 1,-1-1-1,1 1 0,0 0 1,0 0-1,0 0 0,0 1 0,-1 7-2,1 0-1,0 0 1,0 0-1,1 0 1,0 0-1,0 0 1,5 15-1,25 61-2,-25-72 6,0 0-1,0 0 0,1-1 0,1 0 0,0 0 1,1-1-1,0 0 0,13 12 0,-17-18-122,0-1 0,0 0-1,1-1 1,0 1 0,-1-1 0,1 0-1,0-1 1,0 1 0,1-1-1,-1 0 1,0-1 0,1 1-1,-1-1 1,1-1 0,-1 1-1,1-1 1,-1 0 0,1-1-1,-1 1 1,8-3 0,1-1-516,1-1 0,-1 0 0,-1-1 0,1-1 0,-1 0 0,23-16 1,-1-4-674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19764,'1'1'116,"-1"0"0,0 0 0,1 0 1,0-1-1,-1 1 0,1 0 0,-1 0 0,1-1 0,0 1 0,0-1 0,-1 1 0,1-1 0,0 1 0,1 0 0,2 2 54,48 38 534,-3 2-1,-1 3 1,56 69-1,107 169 788,-181-244-977,-25-38-214,-6-11-146,-6-14-7,-98-203 112,52 120-342,26 53 4,5 10-72,2-1 0,2 0 0,-15-54 0,31 93 114,1 0 0,0-1 0,1 1-1,-1-1 1,1-8 0,0 13 28,0-1 1,0 1-1,1 0 0,-1 0 1,0 0-1,1 0 1,-1 0-1,0 0 1,1 0-1,-1 0 1,1 0-1,0 0 0,-1 0 1,1 0-1,0 0 1,0 0-1,0 0 1,-1 1-1,1-1 0,0 0 1,0 1-1,0-1 1,0 0-1,0 1 1,0-1-1,0 1 1,0 0-1,1-1 0,-1 1 1,0 0-1,0 0 1,0-1-1,2 1 1,3 0-12,-1 1 0,0-1 0,1 1 1,-1 0-1,0 0 0,0 1 0,1-1 1,-1 1-1,0 1 0,-1-1 0,1 0 1,0 1-1,-1 0 0,1 0 0,-1 1 1,7 6-1,-4-3 13,0 0 1,-1 1-1,0-1 1,-1 1-1,0 0 1,0 1-1,0-1 0,5 15 1,-8-13 41,1 0 0,-1 0-1,0 1 1,-1-1 0,-1 0 0,1 1 0,-2-1 0,-1 11-1,2-16-23,-1 0 0,1 0 0,-1 0-1,-1 0 1,1-1 0,-1 1 0,0 0-1,0-1 1,0 1 0,0-1-1,-1 0 1,0 0 0,0 0 0,0 0-1,0 0 1,-1-1 0,0 1 0,-5 3-1,6-6-70,1 0 0,-1 0 1,0 0-1,0 0 0,0-1 0,0 1 0,1-1 0,-1 0 0,0 0 0,0 0 0,0 0 1,0 0-1,0-1 0,0 1 0,0-1 0,1 0 0,-1 0 0,0 0 0,0 0 0,1 0 1,-1-1-1,1 1 0,-1-1 0,1 0 0,0 0 0,-1 1 0,1-1 0,0-1 0,0 1 1,1 0-1,-1 0 0,-2-5 0,-10-21-395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18036,'3'0'184,"0"1"-1,0-1 1,0 1 0,-1 0-1,1 0 1,0 0 0,0 0-1,-1 1 1,1-1 0,0 1 0,-1-1-1,0 1 1,1 0 0,-1 0-1,3 3 1,32 39 1154,-25-28-665,33 45 322,29 34 108,-63-89-729,-7-13-47,-5-19 79,-6 2-252,0 0 1,-2 0-1,0 1 1,-2 0-1,0 0 1,-17-22-1,27 42-150,-1 1-1,0 0 0,1 0 1,-1 0-1,0 0 0,0 0 0,-1 0 1,-2-2-1,5 4-3,0 0 0,0 0 0,0 0 0,0 1 0,0-1-1,0 0 1,0 0 0,0 0 0,0 0 0,0 0 0,0 0 0,0 0 0,0 0 0,0 0 0,0 0 0,0 0-1,0 0 1,0 0 0,0 0 0,0 0 0,0 0 0,0 0 0,0 1 0,0-1 0,0 0 0,0 0 0,0 0 0,0 0-1,0 0 1,0 0 0,0 0 0,0 0 0,0 0 0,0 0 0,0 0 0,0 0 0,0 0 0,0 0 0,0 0 0,0 0-1,-1 0 1,1 0 0,0 0 0,0 0 0,0 0 0,0 0 0,0 0 0,0 0 0,0 0 0,0 0 0,0 0 0,11 12-32,-7-9 21,1 1 0,-1-1 0,1 0 0,0 0 0,0 0 0,0-1 1,1 1-1,-1-1 0,0-1 0,1 1 0,0-1 0,-1 0 0,1 0 0,0 0 0,-1-1 0,1 0 1,0 0-1,-1-1 0,1 1 0,0-1 0,-1-1 0,1 1 0,-1-1 0,1 0 0,-1 0 0,7-4 1,-5 3 8,0-2 0,0 1 0,0-1 1,-1 0-1,1 0 0,-1 0 0,-1-1 1,1 0-1,-1 0 0,0-1 1,0 0-1,-1 0 0,0 0 0,0 0 1,0 0-1,-1-1 0,4-14 0,-6 14 17,1 0-1,-2-1 0,1 1 0,-1 0 0,0 0 0,-1-1 0,0 1 1,-1-8-1,1 11-5,-1 0-1,1 1 1,-1-1 0,1 1 0,-1 0 0,-1-1 0,1 1 0,0 0 0,-1 0 0,0 1-1,0-1 1,0 1 0,-1-1 0,1 1 0,-5-3 0,7 5-8,0 0 1,0 0-1,0 0 1,-1 1-1,1-1 0,0 0 1,-1 1-1,1-1 1,0 1-1,-1 0 1,1-1-1,-1 1 1,1 0-1,0 0 0,-1 0 1,1 0-1,-1 0 1,1 0-1,-1 0 1,1 0-1,-1 1 1,1-1-1,0 1 0,-1-1 1,1 1-1,0-1 1,-1 1-1,1 0 1,0-1-1,0 1 0,0 0 1,0 0-1,-1 0 1,1 0-1,0 0 1,1 0-1,-1 0 1,0 1-1,0-1 0,0 0 1,1 0-1,-1 1 1,1-1-1,-1 2 1,-2 4 0,0 0 0,1 0 1,0 0-1,0 0 1,0 0-1,1 0 0,0 10 1,1-6 8,0 1 1,1-1-1,1 1 0,0-1 1,1 0-1,0 0 0,0 0 1,1 0-1,0 0 0,1-1 1,8 13-1,-9-17-45,0 0 1,1 0-1,-1 0 0,1-1 1,0 0-1,1 0 1,-1 0-1,1 0 0,0-1 1,0 0-1,0-1 0,1 1 1,-1-1-1,1 0 1,0-1-1,0 0 0,0 0 1,14 2-1,-8-3-15,0-1 0,1 0 0,-1-2 0,0 1 1,18-5-1,23-10-139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44 17812,'0'-3'347,"0"1"1,-1-1-1,1 0 1,-1 1-1,1-1 1,-1 0-1,0 1 1,0-1-1,0 1 0,-1-1 1,1 1-1,0 0 1,-1-1-1,-1-1 1,2 4-257,0-1 1,1 1 0,-1 0-1,1-1 1,-1 1 0,0 0-1,1-1 1,-1 1 0,0 0 0,1 0-1,-1 0 1,0-1 0,1 1-1,-1 0 1,0 0 0,1 0-1,-1 0 1,0 0 0,0 1-1,1-1 1,-2 0 0,0 1-1,0 0 0,0 0 0,0 0 0,0 0 0,1 0 0,-1 1 0,0-1 1,1 0-1,-1 1 0,-1 2 0,-8 9 75,1 1 0,1 0-1,0 1 1,-10 25 0,-21 65-135,39-101-41,-9 35-55,10-38 55,-1 0-1,1 0 1,0 0-1,0 0 1,0-1 0,0 1-1,0 0 1,0 0-1,0 0 1,0 0-1,1-1 1,-1 1 0,0 0-1,0 0 1,1 0-1,-1 0 1,0-1-1,1 1 1,-1 0 0,1-1-1,-1 1 1,1 0-1,-1-1 1,1 1-1,-1 0 1,1-1 0,0 1-1,-1-1 1,1 1-1,0-1 1,0 0-1,-1 1 1,1-1 0,0 1-1,0-1 1,0 0-1,-1 0 1,1 0-1,2 1 1,11-2-153,0 0 1,0-1-1,-1 0 1,1-1-1,20-8 0,23-4-237,-44 13 318,44-7-232,-54 9 300,1-1-1,0 1 1,0 1 0,0-1 0,0 0 0,0 1 0,0 0 0,-1 0 0,1 0-1,0 0 1,5 4 0,-8-4 21,1-1 0,-1 1 0,0 0 0,0 0 0,0 0 0,0 0 0,0 0 0,0 0 0,0 0 0,-1 1-1,1-1 1,0 0 0,-1 0 0,1 1 0,-1-1 0,1 0 0,-1 1 0,1-1 0,-1 1 0,0 0 0,0 2 19,0-1 1,0 0-1,0 1 0,-1-1 1,1 0-1,-1 0 1,0 0-1,-2 5 0,-1 2 107,-2 1 0,1-1-1,-14 17 1,10-14 23,-2-1-1,0 0 1,0-1 0,-13 11 0,20-19-205,-1 1 0,0-1 0,0 1 0,0-1-1,0-1 1,-1 1 0,1-1 0,-1 0 0,1 0 0,-1-1 0,0 1 0,0-1 0,-11 0 0,16-1 17,0 0 1,0 0-1,1 0 1,-1 0-1,0 0 1,1 0-1,-1 0 1,0 0-1,0 0 1,1-1-1,-1 1 1,0 0-1,1-1 1,-1 1-1,0 0 1,1-1-1,-1 1 1,1-1-1,-1 1 1,1-1-1,-1 1 1,1-1-1,-1 0 1,1 1-1,-1-1 1,1 1-1,0-1 1,-1 0-1,1 1 1,0-1-1,-1 0 1,1 0-1,0 1 1,0-1-1,0 0 1,0 0-1,0 1 1,0-1-1,0 0 1,0 0-1,0 1 1,0-1-1,0 0 1,0 1-1,1-1 1,-1 0-1,0 0 1,1 1-1,-1-1 1,0 0-1,1 1 1,0-1-1,11-13-488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192 298 16211,'2'-1'160,"-1"1"0,0-1-1,0 0 1,0 1-1,0-1 1,1 0 0,-1 0-1,0 0 1,-1 0 0,1 0-1,0 0 1,0 0-1,0 0 1,0 0 0,-1 0-1,1 0 1,-1 0-1,1-1 1,-1 1 0,1 0-1,-1 0 1,0-1-1,1 1 1,-1 0 0,0-1-1,0 1 1,0 0-1,0-1 1,0 1 0,0 0-1,-1-1 1,1 1-1,0 0 1,-1 0 0,0-2-1,0-4 296,-2 0 1,1 1-1,-1-1 0,1 1 0,-8-11 0,5 10-339,-1 0 1,0 0-1,0 0 0,-1 1 0,1 0 1,-1 0-1,-1 1 0,1 0 1,-1 0-1,0 1 0,-10-5 1,15 8-124,0 0 1,0 0 0,0 1 0,0-1-1,0 0 1,0 1 0,0 0 0,0 0 0,0 0-1,0 0 1,0 0 0,0 1 0,0-1 0,0 1-1,-4 1 1,4-1-1,1 1-1,-1 0 1,1-1 0,-1 1-1,1 0 1,0 0 0,0 1-1,0-1 1,0 0 0,0 1-1,0-1 1,1 1-1,-1-1 1,1 1 0,0 0-1,0 0 1,0 0 0,-2 5-1,1 2-8,0 1 0,1 0 0,0 0 1,1-1-1,0 1 0,1 0 0,0 0 0,0 0 0,1-1 0,0 1 0,1-1 0,1 1 1,0-1-1,0 0 0,9 16 0,-8-19 8,-1 0 0,2 1 0,-1-2 0,1 1 0,0 0 0,0-1 0,0-1 0,15 11 0,-16-13 1,0 0 1,1 0-1,0-1 1,0 1-1,-1-1 0,1-1 1,0 1-1,1-1 1,-1 0-1,0 0 0,0-1 1,0 1-1,8-2 0,-2-1-1,0-1-1,0 0 1,-1 0 0,1-1-1,-1-1 1,0 0-1,-1 0 1,1-1-1,-1 0 1,0-1-1,0 0 1,-1-1-1,14-15 1,3-4 7,-1-2 0,-2-1 1,20-35-1,-40 61 8,0-1-1,0 1 1,1-1 0,0 1 0,4-4-1,-8 8-2,1-1 1,-1 1-1,1-1 0,-1 1 0,1-1 0,0 1 1,-1 0-1,1-1 0,0 1 0,-1 0 0,1 0 0,0 0 1,-1-1-1,1 1 0,0 0 0,-1 0 0,1 0 1,0 0-1,0 0 0,-1 0 0,1 0 0,0 1 1,-1-1-1,1 0 0,0 0 0,-1 0 0,1 1 0,0-1 1,-1 0-1,1 1 0,0-1 0,-1 0 0,1 1 1,-1-1-1,1 1 0,-1-1 0,1 1 0,-1-1 1,1 1-1,-1 0 0,0-1 0,1 1 0,-1-1 0,0 1 1,1 0-1,-1-1 0,0 1 0,0 1 0,6 12 200,-1 0-1,6 28 0,5 13 469,-16-54-650,0 0 0,0 0 0,0 0 0,1 0 0,-1 0 0,1-1 0,-1 1 0,0 0 0,1 0 0,-1-1 1,1 1-1,-1 0 0,1-1 0,0 1 0,-1 0 0,1-1 0,0 1 0,-1-1 0,1 1 0,0-1 0,0 0 0,1 1 0,-1-1-6,-1 0-1,1 0 1,0 0-1,0-1 1,-1 1-1,1 0 1,0 0-1,-1-1 1,1 1-1,0-1 1,-1 1-1,1-1 1,-1 1-1,1-1 1,-1 1-1,1-1 1,-1 1-1,1-1 1,-1 1-1,1-2 1,3-5 4,0 0 0,-1 0-1,4-11 1,2-13-746,-1-1 0,-2 1 0,-1-1-1,-2-1 1,0 1 0,-4-34 0,1 33-129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16572,'1'12'525,"0"0"0,1 0 0,0 0 0,1 0 1,1 0-1,-1-1 0,12 22 0,1-1 641,30 41-1,-12-26-669,3-3 0,1 0 1,83 70-1,-121-112-675,-6-2 97,-10-5-13,-37-19-46,-1 2 0,-91-24 1,239 26-710,-52 9-366,-1-2 0,-1-1 0,0-2 0,0-2 0,-2-2 0,41-27 0,-76 45 1141,34-27-841,-35 27 938,0 0 0,0-1 0,0 1 0,0 0 0,0-1 0,0 1 0,-1-1 0,0 1 0,1-1 0,-1 0 0,0 1 0,1-6 0,-2 7 31,1 1 0,-1-1 0,0 1-1,0-1 1,0 0 0,0 1 0,0-1-1,0 1 1,0-1 0,0 1 0,0-1-1,0 1 1,0-1 0,0 1-1,0-1 1,0 1 0,0-1 0,0 1-1,-1-1 1,1 1 0,0-1 0,0 1-1,-1-1 1,1 1 0,0-1 0,-1 1-1,1-1 1,0 1 0,-1 0 0,1-1-1,-1 1 1,1 0 0,-1-1 0,1 1-1,-1 0 1,1 0 0,-1 0-1,1-1 1,-1 1 0,1 0 0,-1 0-1,1 0 1,-1 0 0,1 0 0,-1 0-1,1 0 1,-1 0 0,1 0 0,-1 0-1,0 0 1,1 0 0,-1 0 0,1 0-1,-1 1 1,-2 0 244,0 0 0,0 0 0,0 0 0,0 0 0,1 1 0,-1-1 0,1 1 0,-4 3 0,2-1-73,0 0 0,0 1 0,0-1 0,1 1 0,0 0 0,0 0 0,0 1 0,1-1 0,0 0 0,0 1 0,0 0 0,1-1 0,-1 1 0,1 0 0,1 0 0,-1 0 0,1-1 0,0 1 0,0 0 0,1 0 0,0 0 0,0 0 0,0-1 0,1 1 0,-1 0 0,6 9 0,-6-13-204,0 0 0,0-1 0,0 1 0,0 0 0,1-1 0,-1 1 0,0-1 0,1 1 0,0-1 0,-1 0 0,1 0 0,0 0 0,-1 0 0,1 0 0,0 0 0,0 0 1,0 0-1,0-1 0,0 1 0,0-1 0,0 1 0,0-1 0,0 0 0,0 0 0,0 0 0,0 0 0,0 0 0,0 0 0,0-1 0,0 1 0,0-1 0,0 1 1,0-1-1,0 0 0,0 0 0,0 0 0,1-1 0,3-1-17,-1-1 1,1 1 0,-1-1 0,0 0-1,0-1 1,-1 1 0,1-1-1,-1 0 1,0 0 0,6-11-1,0-7-105,-1 0 0,-1-1 0,-1 1 0,-1-1 0,-2-1-1,3-31 1,-5 46 15,-2 11 81,0-1 1,0 0-1,0 0 1,0 0-1,0 0 1,0 0 0,0 0-1,0 0 1,0 0-1,0 0 1,0 0 0,1 0-1,-1 0 1,0 0-1,0 0 1,0 0 0,0 0-1,0 0 1,0 0-1,0 0 1,0 0 0,0 0-1,0 0 1,0 0-1,1 0 1,-1 0-1,0 0 1,0 0 0,0 0-1,0 0 1,0 0-1,0-1 1,0 1 0,0 0-1,0 0 1,0 0-1,0 0 1,0 0 0,0 0-1,0 0 1,0 0-1,0 0 1,0 0-1,0 0 1,0 0 0,0 0-1,1-1 1,-1 1-1,0 0 1,0 0 0,0 0-1,0 0 1,0 0-1,0 0 1,0 0 0,0 0-1,-1 0 1,1 0-1,0 0 1,0 0 0,0-1-1,0 1 1,0 0-1,0 0 1,0 0-1,0 0 1,0 0 0,0 0-1,4 9-151,3 17 80,-6-23 32,2 9 13,0 0-1,0-1 1,1 0 0,1 0-1,0 0 1,1 0-1,-1-1 1,13 16-1,-17-25-6,0 0 0,-1 0-1,1 0 1,0 0 0,0 0-1,0 0 1,0 0 0,1 0 0,-1-1-1,0 1 1,0 0 0,0-1-1,1 1 1,-1-1 0,0 1-1,1-1 1,-1 1 0,0-1-1,1 0 1,-1 0 0,0 0 0,1 0-1,-1 0 1,1 0 0,-1 0-1,0 0 1,1 0 0,-1-1-1,0 1 1,1-1 0,-1 1-1,0-1 1,1 1 0,-1-1-1,0 0 1,0 1 0,0-1 0,0 0-1,0 0 1,0 0 0,0 0-1,0 0 1,1-2 0,2-2-236,0-1 0,0 0 0,-1 0-1,1 0 1,-2 0 0,1 0 0,3-12 0,-1-3-86,-1-1-1,-1 1 1,0-24 0,-4-26-501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18524,'2'29'771,"1"0"0,2 0 0,1 0 1,1-1-1,2 0 0,0-1 0,26 51 0,-15-41-614,2-1-1,2-1 0,1-1 1,2-1-1,1-2 0,1 0 1,2-2-1,45 33 0,-73-59-143,0-1 0,0 0-1,1 0 1,-1 0 0,1 0-1,4 1 1,-7-2-11,-1-1 0,0 0 0,0 0 0,0 0 1,1 0-1,-1 0 0,0 0 0,0 0 0,0 0 0,1 0 0,-1 0 0,0 0 0,0 0 0,0 0 0,1 0 0,-1 0 1,0 0-1,0 0 0,0-1 0,1 1 0,-1 0 0,0 0 0,0 0 0,0 0 0,0 0 0,0 0 0,1 0 0,-1-1 1,0 1-1,0 0 0,0 0 0,0 0 0,0 0 0,0-1 0,1 1 0,-1 0 0,0 0 0,0 0 0,0 0 0,0-1 1,-5-16 81,-4 0-21,-1 0-1,-1 1 1,-22-25-1,-44-41 81,66 71-135,3 1-8,-1 1 0,0 1 0,-1-1 0,1 2-1,-2-1 1,1 1 0,-18-8 0,26 16-20,7 5 6,10 7-4,-3-5 5,1 0 0,0-1 1,1-1-1,-1 0 0,1 0 0,0-2 0,21 5 0,-28-7-3,-1-1 1,1-1-1,0 1 0,0-1 0,-1 0 0,1 0 0,0-1 0,-1 0 1,1 0-1,0-1 0,-1 0 0,1 0 0,-1 0 0,0-1 0,0 0 1,0 0-1,0-1 0,10-7 0,-3-3-160,0 0 0,0 0 0,19-32 0,-20 29-44,-1 1 1,2 0 0,18-18-1,-30 33 206,0 0-1,0 0 1,0 0-1,0 0 1,0 1-1,1-1 1,-1 0-1,0 0 1,0 1-1,1-1 1,-1 1-1,0-1 1,1 1-1,-1-1 1,1 1-1,-1 0 1,3 0-1,-3 0 22,0 0 0,0 1 0,0-1 0,0 0-1,0 1 1,0-1 0,0 1 0,0 0 0,0-1 0,0 1 0,0 0-1,0-1 1,-1 1 0,1 0 0,0 0 0,-1 0 0,1 0-1,0 1 1,3 6 116,-1 0 0,0 0-1,0 0 1,-1 1 0,1 8-1,1 1 96,-3-15-156,0 0 0,0 0-1,0 0 1,0 0 0,0 0 0,1-1-1,0 1 1,-1 0 0,5 4 0,-5-7-57,-1 1 0,1-1 1,0 1-1,0-1 0,0 1 0,-1-1 1,1 0-1,0 1 0,0-1 1,0 0-1,0 0 0,0 0 1,0 0-1,0 0 0,0 0 0,0 0 1,0 0-1,0 0 0,0 0 1,-1 0-1,1 0 0,0-1 0,0 1 1,0 0-1,0-1 0,0 1 1,0-1-1,-1 1 0,1-1 1,0 1-1,0-1 0,-1 0 0,1 1 1,0-1-1,-1 0 0,1 1 1,-1-1-1,2-1 0,7-10-251,1 0 0,11-22-1,-15 24-14,0 0-1,1 0 1,0 1-1,1 0 0,14-15 1,-20 23 242,-1 0 1,0 1-1,1-1 1,-1 0-1,0 1 1,1-1-1,-1 1 1,1-1-1,-1 1 1,1 0-1,-1-1 0,1 1 1,-1 0-1,1 0 1,-1 0-1,1 0 1,-1 1-1,1-1 1,-1 0-1,1 1 1,-1-1-1,1 1 1,-1-1-1,0 1 1,1 0-1,-1-1 1,2 2-1,5 4 137,-1-1-1,1 1 1,9 11 0,5 2 235,-11-12-222,0-1 0,0 0 0,1-1-1,-1-1 1,1 1 0,0-2 0,0 0 0,1 0-1,-1-1 1,1 0 0,-1-1 0,18-1 0,-24 0-113,-1-1-1,1 1 1,-1-1 0,1 0 0,-1-1 0,0 1 0,1-1 0,-1 0 0,0 0 0,0 0 0,0-1 0,0 0 0,-1 0 0,1 0 0,-1-1 0,0 1 0,0-1-1,0 0 1,0 0 0,-1-1 0,0 1 0,1-1 0,-2 1 0,1-1 0,0 0 0,-1 0 0,0 0 0,0 0 0,-1-1 0,2-6 0,-2 4-13,1 0 1,-1 0 0,-1 0 0,1 0-1,-2 0 1,1-1 0,-1 1-1,0 0 1,-1 0 0,0 0 0,0 0-1,0 0 1,-1 1 0,-1-1 0,1 1-1,-8-12 1,10 18-6,1 0 1,-1 0-1,0 0 1,1 0-1,-1 1 1,0-1-1,0 0 0,1 0 1,-1 1-1,0-1 1,0 0-1,0 1 1,0-1-1,0 1 0,0-1 1,0 1-1,0-1 1,0 1-1,0 0 1,-1 0-1,1 0 0,0-1 1,0 1-1,0 0 1,-2 1-1,2-1 2,0 0 0,0 1 0,0 0-1,1-1 1,-1 1 0,0-1 0,0 1 0,1 0-1,-1 0 1,0-1 0,1 1 0,-1 0 0,1 0 0,-1 0-1,1 0 1,-1 0 0,1 0 0,0 0 0,-1 0 0,1 0-1,0-1 1,0 3 0,-1-2 1,1 1 0,0-1 0,0 1 0,0-1 0,0 1-1,0 0 1,0-1 0,0 1 0,0-1 0,1 1 0,-1-1 0,1 1 0,-1-1 0,1 1 0,-1-1 0,1 1-1,0-1 1,0 0 0,0 1 0,0-1 0,0 0 0,0 0 0,0 1 0,0-1 0,0 0 0,1 0 0,-1-1 0,0 1-1,1 0 1,-1 0 0,1 0 0,-1-1 0,0 1 0,1-1 0,0 1 0,-1-1 0,1 0 0,-1 0 0,3 1-1,0-2-6,0 1 0,0-1 0,0 0 0,0 0 0,0 0 0,0-1-1,0 1 1,0-1 0,0 0 0,-1 0 0,1 0 0,-1-1-1,1 1 1,-1-1 0,0 0 0,5-6 0,4-5-53,0 0 0,13-22 0,22-45-151,-43 71 194,1-1 0,-1 1 0,-1 0 0,0-1 0,-1 0 1,2-13-1,-4 23 17,1 1 0,-1-1 1,0 1-1,0-1 0,0 0 1,0 1-1,0-1 1,0 1-1,0-1 0,0 1 1,0-1-1,0 1 0,0-1 1,0 1-1,-1-1 0,1 0 1,0 1-1,0-1 1,-1 1-1,1 0 0,0-1 1,0 1-1,-1-1 0,1 1 1,0-1-1,-2 0 1,2 1 1,-1 0 1,0 0 0,1 0 0,-1 1 0,0-1 0,1 0 0,-1 0 0,1 0 0,-1 0-1,0 1 1,1-1 0,-1 0 0,1 1 0,-1-1 0,0 0 0,1 1 0,-1-1 0,0 1-1,-21 25 199,15-15-112,1 1 1,1 1-1,0-1 0,0 1 0,1-1 0,-3 20 0,6-25-46,0 1-1,0 0 1,0 0 0,1 0-1,0 0 1,1-1 0,0 1 0,0 0-1,1 0 1,-1-1 0,2 1 0,3 9-1,-4-14-53,0 0-1,0 0 1,0 0-1,0 0 1,1-1-1,-1 1 1,1-1-1,0 0 1,0 1-1,0-1 1,0 0-1,0-1 1,0 1-1,0 0 1,1-1-1,-1 0 1,1 0-1,-1 0 1,1 0-1,-1 0 1,1-1-1,-1 0 1,1 0-1,0 0 1,-1 0-1,1 0 1,-1-1-1,5 0 1,2-1-144,-1 0 0,0-1 1,0 0-1,0 0 0,-1-1 1,1 0-1,-1 0 1,0-1-1,14-11 0,-16 11 85,-1-1-1,1 0 0,-1 0 0,5-9 1,17-28-366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22845,'-3'-12'2184,"2"-2"-1512,4 6-503,0-4 1375,3 5-1024,0-4-584,2-5-136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18220,'9'37'847,"1"0"0,1-1 0,24 51 1,59 96 260,-85-167-1017,2 5 11,61 102 476,-59-103-394,1 0 0,0-1 0,32 30 0,-43-46-131,0 0 0,0-1 0,1 1 0,-1-1 0,1 1 0,0-1 0,0 0 0,0 0 0,7 2 0,-9-4-30,0 0 0,-1 0 1,1 1-1,0-1 0,0-1 0,-1 1 1,1 0-1,0 0 0,-1-1 1,1 1-1,0-1 0,-1 1 1,1-1-1,0 1 0,-1-1 0,1 0 1,-1 0-1,1 0 0,-1 0 1,0 0-1,1 0 0,-1-1 1,0 1-1,2-3 0,2-3 52,0-1-1,0 1 1,-1-1 0,0 0-1,0 0 1,-1-1 0,0 1 0,2-13-1,9-73 432,-12 75-404,11-125 532,-8 125-482,-5 19-148,0 0 0,0 0 0,0 0 0,1 0 0,-1 0 0,0-1 0,0 1 0,0 0 0,0 0 0,1 0 1,-1 0-1,0 0 0,0 0 0,0 0 0,0-1 0,1 1 0,-1 0 0,0 0 0,0 0 0,0 0 0,1 0 0,-1 0 0,0 0 0,0 0 0,0 0 0,1 0 0,-1 0 1,0 0-1,0 0 0,0 0 0,1 1 0,-1-1 0,0 0 0,0 0 0,0 0 0,1 0 0,-1 0 0,0 0 0,0 1 0,17 24 170,-14-20-186,14 27 16,-8-13-19,1-1 1,1-1 0,0 0-1,1 0 1,16 16-1,-26-31-41,-1 0-1,1-1 0,-1 0 0,1 1 1,0-1-1,0 0 0,-1 0 0,1 0 1,0 0-1,0 0 0,0 0 0,0 0 1,1-1-1,-1 1 0,0-1 1,0 0-1,0 0 0,0 1 0,0-1 1,1 0-1,-1-1 0,0 1 0,0 0 1,0-1-1,0 1 0,0-1 1,3-1-1,-1 0-31,0-1 0,0 1 0,0-1 0,-1 0 0,1 0 0,-1 0 0,0 0 0,0-1 0,0 0 0,-1 1 0,1-1 0,2-7 0,13-27-458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15595,'-27'32'2295,"11"-15"-911,1 1-1,1 0 1,-20 36 0,34-54-1381,0 0 0,0 1 1,0-1-1,0 0 0,0 0 0,0 0 0,0 0 1,0 0-1,0 0 0,0 1 0,0-1 0,-1 0 0,1 0 1,0 0-1,0 0 0,0 0 0,0 0 0,0 0 1,0 1-1,0-1 0,0 0 0,0 0 0,0 0 1,-1 0-1,1 0 0,0 0 0,0 0 0,0 0 0,0 0 1,0 0-1,0 0 0,0 0 0,-1 0 0,1 0 1,0 0-1,0 0 0,0 0 0,0 0 0,0 0 1,0 0-1,-1 0 0,1 0 0,0 0 0,0 0 0,0 0 1,0 0-1,0 0 0,0 0 0,-1 0 0,1 0 1,0 0-1,0 0 0,0 0 0,0 0 0,0 0 1,0 0-1,0-1 0,0 1 0,-1 0 0,-3-12 60,1-17-6,-17 51 415,7-3-340,0 1 1,-12 27-1,21-38-112,0 1 0,0-1 0,1 1 0,0 0 0,1 0 0,0 0 0,-1 17 0,3-26-17,0 0 0,0 0 0,0 1 1,0-1-1,0 0 0,0 0 0,0 0 0,0 1 0,0-1 0,1 0 0,-1 0 0,0 0 0,1 0 0,-1 1 0,1-1 0,0 0 0,-1 0 0,1 0 0,0 0 0,-1 0 0,1 0 1,0-1-1,0 1 0,0 0 0,0 0 0,0 0 0,0-1 0,2 2 0,-1-2-1,1 0-1,-1 1 1,1-1 0,-1 0 0,1 0-1,-1-1 1,1 1 0,-1 0-1,1-1 1,-1 0 0,0 1 0,1-1-1,2-2 1,9-3-31,-1-2-1,0 0 1,18-14-1,1-6-247,57-63 1,-46 44-17,-41 46 281,-1-1-1,1 0 0,0 1 0,-1 0 0,1-1 0,0 1 0,0 0 0,0-1 0,0 1 0,0 0 1,4-1-1,-5 2 11,0 0 1,0 0-1,0 0 1,0 1 0,0-1-1,-1 0 1,1 0-1,0 1 1,0-1-1,0 0 1,0 1 0,0-1-1,0 1 1,-1-1-1,1 1 1,0-1 0,0 1-1,-1 0 1,1-1-1,0 1 1,-1 0-1,1-1 1,-1 1 0,1 0-1,-1 0 1,1 0-1,-1 0 1,0 0 0,1-1-1,-1 3 1,4 7-2,0 0 0,-1 0 0,0 1 0,-1 0 1,0-1-1,-1 1 0,0 0 0,0 12 0,-1-23 2,0 1 0,0-1 0,0 0 0,0 0 0,0 0 0,0 1 0,1-1 0,-1 0 0,0 0 0,0 0-1,0 0 1,0 1 0,1-1 0,-1 0 0,0 0 0,0 0 0,0 0 0,1 0 0,-1 0 0,0 1 0,0-1 0,1 0-1,-1 0 1,0 0 0,0 0 0,1 0 0,-1 0 0,0 0 0,0 0 0,0 0 0,1 0 0,-1 0 0,0 0 0,0 0-1,1-1 1,-1 1 0,0 0 0,0 0 0,0 0 0,1 0 0,-1 0 0,0 0 0,0 0 0,1-1 0,10-4-24,23-17-108,-13 8-15,0 1 1,1 1-1,0 1 1,29-10-1,-47 20 140,0 0-1,-1 1 1,1 0 0,0-1-1,0 1 1,-1 0-1,1 1 1,0-1 0,0 1-1,-1 0 1,1 0-1,5 1 1,-4 0 42,0 0 0,0-1-1,0 0 1,1 0 0,8-1 0,9-3-273,0-1 0,-1-1 0,1-1 0,-1-1 0,27-12 0,-12 4-432,-25 11 457,91-29-1836,-92 30 1795,0 1 0,0 0 0,1 1-1,-1 0 1,1 0 0,-1 2 0,14 1 0,-23-2 281,1 1-1,-1-1 0,0 1 1,1 0-1,-1 0 1,0 0-1,0 0 0,0 0 1,0 1-1,0-1 1,0 0-1,0 1 0,0 0 1,0-1-1,-1 1 1,1 0-1,-1 0 0,1 0 1,-1 0-1,2 4 1,12 14 985,-14-18-969,0-1 0,1 0 0,-1 0 1,1 0-1,-1-1 0,1 1 1,-1 0-1,1 0 0,-1-1 1,1 1-1,-1-1 0,1 1 1,0-1-1,-1 0 0,1 0 1,0 1-1,-1-1 0,1-1 1,0 1-1,0 0 0,2-1 1,6-1-157,-2-1 1,1 0 0,9-4 0,15-5-580,-32 12 680,-1 0-1,1 0 1,0 0 0,0-1 0,-1 1 0,1 0-1,0 1 1,-1-1 0,1 0 0,0 0-1,-1 0 1,1 0 0,0 0 0,-1 1 0,1-1-1,0 0 1,-1 1 0,1-1 0,0 0 0,-1 1-1,1-1 1,-1 1 0,1-1 0,-1 1-1,1-1 1,-1 1 0,1-1 0,-1 1 0,0 0-1,1-1 1,-1 1 0,0-1 0,1 1 0,-1 0-1,0-1 1,0 1 0,1 1 0,0 29 256,-1-25-163,-5 54 2018,-26 118 0,23-141-1797,-2-1 1,0 0 0,-3-1-1,-1-1 1,-23 42-1,34-72-239,0 1 0,0-1 0,0 0 0,0 0 0,-1 0 0,0-1 0,0 1 0,0-1 0,0 0 0,-6 4 0,8-7-27,0 1-1,1 0 1,-1 0-1,0-1 1,0 1-1,0-1 1,0 1-1,0-1 1,0 0-1,0 0 1,0 0 0,0 0-1,1 0 1,-1 0-1,0 0 1,0-1-1,0 1 1,0-1-1,0 1 1,0-1-1,1 0 1,-1 0-1,0 0 1,0 0 0,1 0-1,-1 0 1,1 0-1,-1 0 1,1-1-1,-3-2 1,-1-2 38,1 0 0,0-1-1,0 1 1,1-1 0,-1 0 0,1 0 0,1 0 0,0-1 0,0 1 0,0-1 0,-1-10 0,2 3-54,0 0 0,1 0 1,0 0-1,5-29 1,-3 33-51,1 1 1,0-1-1,0 1 1,1-1-1,0 1 0,1 0 1,1 0-1,-1 1 1,1-1-1,1 2 0,8-11 1,-3 7-200,0 1 0,0 1 0,1 0 0,0 1 1,0 0-1,1 1 0,16-6 0,-4 2-470,-6 3 346,0-1 0,0 0 0,28-21 0,-10-3-334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58 368 18892,'-22'60'2264,"-7"23"-894,28-76-1157,-1 1-1,1-1 1,0 0 0,0 0-1,1 1 1,0-1-1,0 0 1,0 1-1,3 7 1,-3-13-155,1 1-1,0-1 1,0 0 0,0 1-1,0-1 1,0 0 0,0 0-1,0 1 1,1-1 0,-1 0 0,1 0-1,0-1 1,0 1 0,-1 0-1,1-1 1,0 1 0,0-1-1,5 3 1,-3-2-27,0-1 1,0 0-1,0 1 0,0-2 1,0 1-1,1 0 0,-1-1 1,0 0-1,1 0 0,5 0 1,-1-1-29,0-1 1,0 0-1,1 0 0,-1-1 1,-1 0-1,1-1 1,0 1-1,-1-2 0,12-7 1,-14 8 16,0-1 0,-1 0 0,0 0 0,0-1 0,0 1 0,-1-1 0,0 0 0,0 0 0,-1-1 0,1 1 0,-1-1 0,-1 1-1,1-1 1,-1 0 0,0 0 0,-1 0 0,0-1 0,0 1 0,0 0 0,-1 0 0,-1-11 0,0 8 35,0 0 0,-1 1 0,0-1 0,-1 0 0,0 1 0,-1 0-1,1 0 1,-2 0 0,1 0 0,-2 1 0,1-1 0,-1 1 0,0 1 0,0-1 0,-11-8 0,14 13-30,0 1 0,0 0 0,0 0 0,-1 0 0,1 0 0,-1 1 0,1-1 1,-1 1-1,0 0 0,1 0 0,-1 1 0,0-1 0,-7 0 0,10 1-21,0 0 0,-1 0 0,1 1 0,-1-1-1,1 0 1,0 1 0,-1-1 0,1 0-1,0 1 1,-1 0 0,1-1 0,0 1 0,0 0-1,-1-1 1,1 1 0,0 0 0,0 0 0,0 0-1,0 0 1,0 0 0,0 0 0,1 1-1,-1-1 1,0 0 0,0 0 0,1 1 0,-1-1-1,1 0 1,-1 1 0,1-1 0,0 0-1,-1 1 1,1-1 0,0 1 0,0-1 0,0 0-1,0 1 1,0-1 0,0 1 0,1-1 0,-1 2-1,1 2-1,-1-1-1,1 0 0,0 1 1,1-1-1,-1 0 0,1 0 1,-1 1-1,1-1 0,1-1 1,-1 1-1,0 0 0,1 0 1,0-1-1,0 0 1,0 1-1,0-1 0,0 0 1,1-1-1,-1 1 0,1 0 1,0-1-1,0 0 0,0 0 1,0 0-1,0-1 0,8 3 1,-5-2 1,0-1 0,1 1 1,-1-1-1,0-1 0,1 0 1,-1 0-1,1 0 0,-1-1 0,1 0 1,-1 0-1,0-1 0,1 0 1,-1 0-1,0-1 0,8-3 1,-6 0 1,0-1 0,0 1 1,0-2-1,-1 1 1,0-1-1,0 0 1,-1-1-1,0 0 0,0 0 1,-1 0-1,0-1 1,5-12-1,-4 7 4,-1-1-1,0 0 1,-1-1 0,-1 1 0,0-1-1,-1 0 1,0-21 0,-4 21 9,1 16-18,0 1 0,0 0 0,0 0 0,0 0 1,0 0-1,0 0 0,0 0 0,0 0 0,-1 0 0,1 0 0,0 0 1,0 0-1,0 0 0,0 0 0,0 0 0,0 0 0,0 0 0,0 0 0,0 0 1,-1 0-1,1 0 0,0 0 0,0 0 0,0 0 0,0 0 0,0 0 1,0 0-1,0 0 0,0 0 0,0 0 0,-1 0 0,1 0 0,0 0 1,0 0-1,0 0 0,0 0 0,0 0 0,0 1 0,0-1 0,0 0 1,0 0-1,0 0 0,0 0 0,0 0 0,0 0 0,0 0 0,0 0 0,0 0 1,-1 0-1,1 1 0,0-1 0,0 0 0,0 0 0,0 0 0,0 0 1,0 0-1,0 0 0,0 0 0,0 0 0,0 0 0,1 1 0,-1-1 1,0 0-1,-7 30-7,6-13 21,1 0 0,3 26 0,-2-37-8,0 0 1,0 0 0,1-1 0,-1 1-1,1 0 1,0-1 0,1 0 0,0 1-1,-1-1 1,2 0 0,3 5-1,-6-9 0,0 0 0,0 0 0,0 1 0,0-1 0,1 0 0,-1 0-1,0 0 1,1 0 0,-1 0 0,1-1 0,-1 1 0,1 0 0,-1-1-1,1 1 1,0-1 0,-1 1 0,1-1 0,0 0 0,-1 0 0,1 0 0,0 0-1,2 0 1,0-1 4,-1 0 0,0 0 1,0 0-1,0-1 0,0 1 0,0-1 0,-1 0 0,1 0 0,0 0 0,-1 0 1,3-2-1,4-6 24,0 0 1,-1-1 0,0 1-1,11-23 1,-9 14-22,-1 0 1,-1-1 0,0 0-1,-2-1 1,0 0 0,-2 0-1,0 0 1,1-33 0,-4 63-19,0 0 1,0 0 0,1 0 0,0 0 0,0 0 0,1 0 0,0-1 0,1 1 0,7 11 0,-4-8 5,1 0 0,0-1-1,0 0 1,2 0 0,14 13 0,-19-19-117,0-1 0,0 0 1,0 0-1,1-1 1,-1 1-1,1-1 0,0 0 1,0-1-1,0 1 1,1-1-1,-1 0 0,0-1 1,1 0-1,-1 0 1,1 0-1,-1 0 0,1-1 1,0-1-1,-1 1 1,1-1-1,-1 0 0,1 0 1,-1-1-1,0 0 1,0 0-1,1 0 0,-1-1 1,-1 0-1,1 0 1,0-1-1,-1 1 0,1-1 1,7-8-1,17-22-518,-4-6-232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20852,'-48'48'2780,"45"-43"-2579,-1-1 0,1 0 0,0 1 0,0 0 0,0-1 0,1 1 0,0 0 0,0 1 0,0-1 0,-1 6 0,3-10-204,0 0 0,0 0 0,1 0 0,-1-1 0,0 1-1,0 0 1,1 0 0,-1 0 0,1 0 0,-1-1 0,0 1 0,1 0 0,0 0 0,-1-1 0,1 1 0,-1 0 0,1-1 0,0 1 0,-1-1 0,1 1 0,0-1-1,0 1 1,-1-1 0,1 1 0,0-1 0,0 0 0,0 1 0,0-1 0,0 0 0,-1 0 0,1 0 0,0 0 0,0 0 0,0 0 0,1 0 0,41 2-752,-34-3 566,22 0-446,-20 0 486,-1 1 0,0-1-1,0 2 1,0-1 0,1 1 0,-1 1 0,0 0 0,14 5 0,-23-6 172,1 0 0,-1 0 0,1 0 0,-1 0 1,0 0-1,1 0 0,-1 1 0,0-1 0,0 1 1,0-1-1,0 1 0,0-1 0,0 1 1,-1-1-1,1 1 0,0 0 0,-1-1 0,1 1 1,-1 0-1,1 0 0,-1-1 0,0 1 1,0 0-1,0 0 0,0 0 0,0-1 0,0 1 1,-1 0-1,1 0 0,-1-1 0,1 1 0,-1 0 1,-1 2-1,-1 5 203,-1 1 1,0-1-1,-1 0 1,-9 13-1,10-17-191,0 0-1,0 0 0,-1 0 0,1 0 1,-1-1-1,0 0 0,-1 0 1,-9 6-1,13-9-109,1-1 1,0 1 0,-1-1-1,1 1 1,0-1 0,-1 1-1,1-1 1,-1 0 0,1 0-1,-1 0 1,1 0 0,-1 0-1,1 0 1,-1 0 0,1 0-1,-1-1 1,-2 0 0,3 0-32,-1 0 1,1 0-1,0 0 1,-1 0-1,1 0 1,0 0-1,0-1 1,0 1-1,0 0 1,0-1-1,0 1 1,0-1-1,1 1 1,-1-1-1,0 1 1,1-1-1,-1 0 1,1 1-1,-1-4 1,-2-22-617,4-11-266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100 179 17956,'3'2'258,"0"-1"0,0 0 0,0 0 0,0 0 0,0 0 0,0-1 0,0 1 0,1-1 0,-1 0 0,0 0 1,0 0-1,0 0 0,1-1 0,-1 1 0,0-1 0,4-1 0,-3 0-62,-1 0-1,0 0 1,0 0 0,0 0 0,0-1-1,0 1 1,0-1 0,-1 1-1,1-1 1,-1 0 0,0 0 0,0 0-1,0-1 1,2-3 0,-2 2-123,1-1 0,-1 1 1,0-1-1,-1 0 0,1 1 1,-1-1-1,0 0 0,-1 0 1,0 0-1,1 0 0,-2 1 1,1-1-1,-3-11 0,3 14-73,-1 0-1,0 1 0,0-1 0,0 1 0,0 0 0,0-1 1,-1 1-1,1 0 0,-1 0 0,1 0 0,-1 0 0,0 0 0,0 0 1,0 0-1,0 0 0,0 1 0,0-1 0,0 1 0,-1 0 1,1 0-1,0-1 0,-1 2 0,1-1 0,-1 0 0,1 0 1,-1 1-1,0-1 0,1 1 0,-1 0 0,1 0 0,-1 0 0,-5 1 1,2-1-3,0 2 0,1-1 0,-1 1 0,0-1 0,1 2 1,-1-1-1,1 1 0,0-1 0,0 1 0,0 1 0,0-1 1,0 1-1,1 0 0,-1 0 0,1 0 0,0 1 0,1-1 1,-7 11-1,4-6 6,1 0 0,0 0 1,1 1-1,0 0 0,0 0 0,1 0 1,0 0-1,1 1 0,-2 19 0,4-23 3,0 1 0,0 0 0,0-1-1,1 1 1,1-1 0,-1 1 0,1-1-1,0 1 1,1-1 0,-1 0 0,1 0-1,1 0 1,4 6 0,-4-7-34,0-1 0,1 0 0,-1-1 0,1 1 1,0-1-1,1 0 0,-1 0 0,1 0 0,-1-1 0,1 1 0,0-2 0,1 1 1,-1-1-1,0 0 0,9 2 0,-1-1-146,0-2 0,0 1 0,-1-2 0,1 0 1,0 0-1,0-2 0,0 1 0,0-2 0,-1 0 0,1 0 0,-1-1 0,0-1 1,0-1-1,0 1 0,13-10 0,32-27-450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18788,'8'36'873,"2"0"0,1-1 0,1 0 0,2 0 0,24 41-1,-8-24 97,2-1 0,58 68-1,-85-113-915,43 47 327,-44-49-354,1 1-1,0-1 0,0 0 0,1 0 0,-1-1 1,1 0-1,0 0 0,8 3 0,-12-5-26,0-1-1,1 1 1,-1-1-1,0 0 1,0 0-1,0 0 1,0 0-1,1 0 1,-1 0-1,0-1 1,0 1-1,0-1 1,0 1-1,0-1 1,0 0-1,0 0 1,0 0-1,0 0 1,0 0-1,0 0 1,0-1-1,-1 1 1,1 0-1,0-1 1,-1 0-1,0 1 1,1-1-1,1-2 1,2-4-31,-1 0 0,1 0 0,-1 0 0,-1-1 0,4-11 1,2-14-100,-1 0 0,-2-1 0,3-59 1,-9 113 158,0 0 1,2-1 0,0 1 0,2 0-1,0-1 1,0 0 0,2 0 0,0 0-1,2-1 1,8 17 0,-15-32-94,1 0 0,-1 0 0,0 0 0,1 0 1,0 0-1,-1 0 0,1-1 0,0 1 0,0-1 0,0 1 0,0-1 1,0 1-1,0-1 0,1 0 0,-1 0 0,0 0 0,0 0 0,1-1 1,-1 1-1,4 0 0,-3-1-14,-1-1 0,1 1 0,0 0 0,-1-1 0,1 0 0,-1 0 0,1 0 0,-1 0 0,0 0 0,1 0 0,-1 0 0,0-1 0,0 1 0,0-1 0,0 0 0,0 1 0,0-1 0,0 0 0,2-3 0,20-30-437,1-7-203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35 671 19780,'-6'9'404,"2"0"0,-1 1 0,1 0 0,1 0-1,-1 0 1,2 0 0,0 0 0,0 1 0,0-1-1,2 1 1,-1 0 0,2 13 0,-1-20-332,1 0 0,-1 1-1,1-1 1,0 0 0,0 0 0,0 0 0,0 0-1,1-1 1,0 1 0,0 0 0,0-1 0,0 1-1,0-1 1,1 1 0,-1-1 0,1 0 0,0 0-1,0 0 1,0-1 0,1 1 0,-1-1 0,0 0-1,1 1 1,0-2 0,-1 1 0,1 0 0,0-1-1,0 0 1,0 1 0,0-2 0,0 1 0,0 0-1,7-1 1,-7 1-65,0-1 0,-1 0-1,1-1 1,0 1 0,0 0-1,0-1 1,0 0 0,0 0-1,-1 0 1,1-1 0,0 1-1,-1-1 1,1 0 0,-1 0-1,0 0 1,6-5 0,-5 3-3,0-1 1,0 1 0,-1-1 0,0 1 0,0-1-1,0 0 1,-1 0 0,0-1 0,0 1 0,3-9-1,-2-4 7,0-1-1,0 0 0,-2 0 1,-1 0-1,-3-36 0,-7-9 133,10 64-140,0 0 0,0 0 0,0 0 1,0 0-1,0 1 0,0-1 0,0 0 0,0 0 1,0 0-1,0 0 0,0 0 0,0 0 0,0 0 0,0 0 1,0 0-1,1 1 0,-1-1 0,0 0 0,0 0 0,0 0 1,0 0-1,0 0 0,0 0 0,0 0 0,0 0 0,0 0 1,1 0-1,-1 0 0,0 0 0,0 0 0,0 0 1,0 0-1,0 0 0,0 0 0,0 0 0,0 0 0,1 0 1,-1 0-1,0 0 0,0 0 0,0 0 0,0 0 0,0 0 1,0 0-1,0 0 0,1 0 0,-1 0 0,0 0 0,0 0 1,0 0-1,0 0 0,0 0 0,0 0 0,0 0 1,0 0-1,0-1 0,0 1 0,0 0 0,1 0 0,-1 0 1,0 0-1,0 0 0,0 0 0,0 0 0,0 0 0,0 0 1,0-1-1,0 1 0,11 10 57,-6-6-3,-2-1-42,0-1 0,1 0 0,-1 0 0,1 0 1,-1 0-1,1 0 0,0-1 0,0 0 0,0 1 0,0-1 0,0-1 0,0 1 1,0-1-1,0 1 0,0-1 0,5-1 0,-3 0-2,0 0 0,0-1 0,0 1 0,-1-1-1,1-1 1,0 1 0,-1-1 0,1 0 0,8-7 0,-2 0-6,0 0 0,0-1 0,-1-1 0,-1 0 0,0-1 1,0 0-1,11-20 0,-10 11-20,-1 0 0,-1-1 0,-1 1 0,0-2-1,-2 1 1,5-43 0,-9 46-10,0 0-1,-2 0 0,0 0 0,-1 1 0,-1-1 1,-1 0-1,-1 1 0,-11-33 0,12 45 13,0-1 0,0 1 0,-1 0 0,0 0 0,0 1 0,-1-1 0,0 1-1,0 0 1,-8-7 0,10 11 10,1 0 0,0 0 0,-1 0-1,1 1 1,-1-1 0,0 1 0,0 0 0,1 0 0,-1 0-1,0 0 1,0 0 0,0 0 0,0 1 0,0-1 0,0 1 0,0 0-1,0 0 1,0 0 0,0 1 0,0-1 0,0 1 0,0-1-1,0 1 1,0 0 0,0 0 0,-5 3 0,2 0 10,1 0 1,-1 0-1,1 1 1,-1 0-1,1 0 1,1 0-1,-1 1 1,1-1-1,0 1 1,0 0-1,1 0 1,-1 1-1,2-1 1,-4 10-1,-1 5 37,1 1 0,0-1-1,-2 32 1,5-24 28,1 1-1,1-1 1,7 60 0,-4-75-76,1 1 0,0 0 0,1-1 0,0 1 0,2-1 0,-1 0 0,2-1 0,0 1 0,15 20 0,-17-28-131,0 0 1,1 0-1,0-1 0,0 1 1,1-2-1,-1 1 1,1-1-1,0 0 1,0 0-1,0-1 0,1 0 1,-1 0-1,1 0 1,0-1-1,0-1 1,-1 1-1,1-1 0,0-1 1,0 1-1,0-1 1,0-1-1,14-1 1,-3-2-290,0 0 1,0-1-1,0-1 1,0 0 0,-1-2-1,0 0 1,-1-1 0,20-14-1,13-14-673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149 541 14883,'-1'-1'98,"1"0"0,-1-1-1,0 1 1,1 0 0,-1 0-1,0 0 1,1 0 0,-1 0-1,0 0 1,0 0 0,0 0-1,0 0 1,0 1 0,0-1-1,0 0 1,0 1 0,-1-1-1,1 0 1,0 1 0,0-1-1,0 1 1,-1 0 0,1-1-1,0 1 1,-1 0 0,1 0-1,0 0 1,0 0 0,-1 0-1,1 0 1,0 0 0,-1 0-1,1 1 1,0-1 0,0 1-1,-1-1 1,1 0 0,0 1-1,0 0 1,0-1 0,0 1-1,-2 1 1,-4 3 273,1-1-1,0 1 1,1 0-1,-1 0 1,1 0-1,-7 10 1,5-4-79,0-1 0,1 2 0,0-1 0,1 1 0,0 0 0,1 0 0,0 0 0,1 1 1,1-1-1,-2 19 0,3-26-241,1 1 1,0-1 0,1 0-1,-1 0 1,1 1 0,0-1-1,0 0 1,1 0 0,0 0-1,0 0 1,0-1 0,3 7 0,-2-8-24,-1 1 0,1-1 0,0-1 0,0 1 0,0 0 0,0-1 0,0 1 0,1-1 0,-1 0 0,1 0 0,-1 0 0,1 0 0,0-1 0,0 0 0,-1 0 0,1 0 0,8 1 0,-5-1-12,-1-1 1,1 0-1,-1 0 1,1-1-1,-1 1 1,1-1-1,-1-1 1,0 1-1,1-1 1,-1 0-1,0-1 1,0 1-1,0-1 1,0-1-1,-1 1 1,0-1-1,1 0 1,-1 0 0,0 0-1,-1-1 1,1 0-1,3-5 1,7-9 25,-1 0 0,-2-1 0,0-1 0,16-38 0,-8 12 30,-2-2-1,-2 0 0,9-54 1,-18 67 40,-2 0 0,-2 0 0,-1 0 0,-2 0 0,-4-41 0,2 65-48,1 0-1,-2 1 1,0-1 0,-6-15 0,8 23-40,-1 1 1,0-1-1,0 1 1,0 0-1,0-1 1,0 1-1,0 0 1,-1 0 0,0 1-1,0-1 1,1 0-1,-1 1 1,-1 0-1,1 0 1,0 0-1,-5-2 1,6 3-11,0 0-1,0 1 0,-1-1 1,1 1-1,0-1 1,-1 1-1,1 0 1,0 0-1,-1 0 0,1 0 1,0 1-1,0-1 1,-1 0-1,1 1 1,0 0-1,0-1 1,-1 1-1,1 0 0,0 0 1,0 0-1,0 1 1,0-1-1,1 0 1,-1 1-1,0-1 1,0 1-1,1 0 0,-1 0 1,-2 3-1,0 1-2,0 0-1,1 0 1,-1 1-1,1-1 1,1 1-1,-1 0 1,1-1-1,-2 12 0,1-1-20,2 0-1,0 0 1,1-1-1,0 1 1,2 0-1,0 0 1,0-1-1,2 1 1,9 29-1,-9-36-61,0 1 0,1-1 0,0 0 0,1 0 0,0-1 0,0 0 0,1 0-1,0 0 1,1-1 0,0 0 0,0 0 0,1-1 0,-1 0 0,2 0 0,15 7 0,-19-11 39,1 0 0,0-1 0,0 0 0,0 0 0,0 0 0,1-1 0,-1-1 0,0 1 0,0-1 0,12-1 0,44-7-307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4529 14923,'-28'0'1324,"-8"-2"810,37 2-2120,-1 0-1,0 0 1,0 0-1,0 0 0,0 0 1,0 0-1,0 0 0,0 0 1,0 0-1,0 0 0,0 0 1,1 0-1,-1 0 0,0 0 1,0 0-1,0 0 1,0 0-1,0 0 0,0 0 1,0 0-1,0 0 0,0-1 1,0 1-1,0 0 0,0 0 1,0 0-1,1 0 1,-1 0-1,0 0 0,0 0 1,0 0-1,0 0 0,0 0 1,0 0-1,0-1 0,0 1 1,0 0-1,0 0 1,0 0-1,0 0 0,0 0 1,0 0-1,0 0 0,0 0 1,0 0-1,0-1 0,0 1 1,0 0-1,0 0 1,0 0-1,-1 0 0,1 0 1,0 0-1,0 0 0,0 0 1,0 0-1,0 0 0,0 0 1,0 0-1,0-1 1,24-6 416,64-18-149,152-66 1,78-62-18,-245 117-195,673-384 354,-577 320-385,573-350 63,-598 362-87,245-156 17,222-133 13,875-434 29,651-165-113,-1023 468 598,-923 408 11,-146 74 5,80-65 0,-120 84-1326,-11 4 530,-1 1 93,-2-6-125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47 12699,'-4'-9'816,"4"7"-651,-1-1 0,0 1 0,0 0 0,0-1 0,0 1 0,0 0 0,-1-1 0,1 1 0,0 0 0,-1 0 0,0 0 0,0 1 0,1-1 0,-1 0 0,0 1-1,-4-3 1,5 4-110,1 0-1,0 0 0,-1 0 0,1 0 0,0 0 1,0 0-1,-1 0 0,1 0 0,0 0 0,-1 1 0,1-1 1,0 0-1,0 0 0,-1 0 0,1 0 0,0 1 1,0-1-1,0 0 0,-1 0 0,1 1 0,0-1 0,0 0 1,0 0-1,0 1 0,-1-1 0,1 0 0,0 0 1,0 1-1,0-1 0,0 0 0,0 1 0,0-1 0,0 0 1,0 0-1,0 1 0,0-1 0,0 1 0,0 15 463,0-12-188,1 34 483,3 1 1,1-1-1,1 0 0,18 57 1,0-23-218,44 92 0,-52-130-416,36 54 1,-43-76-151,0 1-1,0-2 1,1 1-1,1-1 1,0-1-1,24 18 1,-32-26-26,1 0 1,-1 0 0,1 0-1,-1 0 1,1 0 0,0-1 0,-1 0-1,1 0 1,0 0 0,0 0-1,0 0 1,0-1 0,0 0-1,0 0 1,0 0 0,0 0-1,0 0 1,4-2 0,-4 1 1,0-1-1,0 0 1,0 0 0,0 0 0,-1-1 0,1 1 0,-1-1-1,1 0 1,-1 0 0,0 0 0,0 0 0,0 0-1,4-8 1,1-2-14,-1-1 0,-1 0-1,0 0 1,-1 0-1,0-1 1,-1 1 0,-1-1-1,2-17 1,-3 7-137,-1 0 1,-1-1-1,-2 1 0,0 0 1,-1 0-1,-2 0 0,-14-45 1,13 51-101,-2 0 0,0 1 0,0 1 0,-2-1 0,0 1 0,-1 1 0,-1 0 1,0 1-1,-1 0 0,-24-20 0,33 31 52,0 0 1,-1 0-1,0 1 1,0 0-1,0 0 1,0 1-1,0-1 1,0 1-1,-1 0 1,1 0-1,-1 1 1,1 0 0,-1 0-1,0 0 1,0 1-1,1-1 1,-1 1-1,0 1 1,0-1-1,1 1 1,-1 0-1,-6 2 1,-15 7-644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54 269 17668,'-26'-19'1800,"9"1"-1040,7-1-304,14 4 689,10 0-121,21-4-328,16 1-128,16-3-272,8-5-168,8 1-456,-1 2-248,0 3-544,-7 2 928,-17 10-184,-15 4-128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93 202 16572,'-8'5'548,"-1"0"0,1 1 0,1-1 0,-1 2 0,1-1 0,0 1 0,0 0 0,-9 14 0,14-18-470,0-1 0,1 1 1,-1-1-1,1 1 0,-1 0 0,1 0 0,0 0 0,0-1 1,0 1-1,1 0 0,-1 0 0,1 0 0,0 0 0,0 1 1,0-1-1,0 0 0,0 0 0,0 0 0,1 0 0,0 0 0,-1 0 1,1 0-1,0-1 0,1 1 0,-1 0 0,0 0 0,1-1 1,0 1-1,-1-1 0,1 1 0,4 3 0,-2-2-40,1 0-1,1 0 0,-1-1 1,0 1-1,1-1 1,0-1-1,0 1 0,0-1 1,0 0-1,0 0 1,0 0-1,0-1 1,1 0-1,-1-1 0,0 1 1,1-1-1,-1 0 1,1-1-1,6 0 0,5-2 5,0-1 0,0 0-1,0-1 1,-1-1-1,26-12 1,-29 11 32,0-1 1,0-1-1,-1 0 1,0-1 0,-1 0-1,0-1 1,-1 0-1,14-17 1,-20 21-12,0 1 1,-1-1-1,0 0 1,-1 0-1,0 0 0,0 0 1,0-1-1,2-10 1,-4 13-19,-1-1 0,1 1 0,-1 0 1,0 0-1,0-1 0,-1 1 0,0 0 0,1 0 1,-2 0-1,1 0 0,-1 0 0,1 0 1,-6-8-1,3 5 0,-1 1 0,0 0 0,-1 0 0,0 0 0,0 1 0,-1 0 0,1 0 0,-1 1 0,0 0 0,-1 0 0,0 0 0,1 1 0,-1 0 0,0 1 0,-14-4 0,13 4-210,0 0 0,0 1 1,0 1-1,-1-1 1,1 2-1,0-1 0,-1 1 1,1 0-1,0 1 0,-1 0 1,1 1-1,0 0 0,0 0 1,-14 6-1,20-6 99,-1 0 0,1 0-1,0 1 1,0-1 0,0 1 0,0-1 0,0 1-1,0 0 1,1 0 0,-1 0 0,1 0 0,0 1-1,0-1 1,0 1 0,1-1 0,-3 7-1,-2 26-618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17988,'2'-10'1212,"4"-10"-44,-3 17-107,-1 10 887,3 44-764,-6 102 0,-18 51-818,7-114-160,2-16 49,0 77 0,13-132-577,-3-19 304,0 0 1,0 0-1,0 0 0,1 0 1,-1 0-1,0 1 1,0-1-1,0 0 0,0 0 1,1 0-1,-1 0 1,0 0-1,0 0 0,0 0 1,1 0-1,-1 0 1,0 0-1,0 0 0,0 0 1,1 0-1,-1 0 1,0 0-1,0 0 0,0 0 1,1 0-1,-1 0 1,0 0-1,0 0 0,0 0 1,1 0-1,-1 0 1,0 0-1,0 0 0,0-1 1,0 1-1,1 0 0,-1 0 1,0 0-1,0 0 1,0-1-1,20-25-1186,-15 17 1272,10-18-459,1-11-140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65 19340,'2'-2'188,"-1"-1"-1,1 1 1,-1-1-1,0 1 0,0-1 1,0 0-1,0 0 1,-1 1-1,1-1 1,-1 0-1,1 0 1,-1-4-1,0 6-140,0 0 0,0 0 0,-1-1 0,1 1 0,0 0 0,-1 0 0,1 0 1,-1 0-1,1 0 0,-1 0 0,1 0 0,-1 0 0,0 0 0,1 0 0,-1 0 0,0 0 0,0 1 0,0-1 0,0 0 0,0 0 0,0 1 0,0-1 0,0 1 0,0-1 1,0 1-1,0-1 0,0 1 0,0 0 0,0-1 0,0 1 0,0 0 0,-1 0 0,0 0 0,-7 0 50,1 0 1,0 1-1,-1 0 1,1 0-1,0 1 0,0 0 1,0 1-1,0-1 0,-14 9 1,-66 40 51,86-50-142,-8 5-1,-48 35 32,54-37-43,0-1 0,0 0 1,0 1-1,1 0 0,0 0 1,0 0-1,0 0 0,0 1 1,0-1-1,1 1 0,-2 5 1,3-9-5,1 0 1,0 0-1,0 0 1,0 0 0,0 1-1,0-1 1,0 0 0,0 0-1,0 0 1,0 0 0,1 0-1,-1 1 1,0-1-1,1 0 1,-1 0 0,1 0-1,-1 0 1,1 0 0,-1 0-1,1 0 1,0 0-1,0 0 1,-1-1 0,1 1-1,0 0 1,0 0 0,0-1-1,0 1 1,0 0 0,0-1-1,0 1 1,0-1-1,0 1 1,0-1 0,2 1-1,5 1-77,1 1 0,0-1 0,15 1-1,-13-2 9,27 5-164,12 0-426,98 25-1,-145-30 640,0 0 0,0 1 0,0-1 0,0 0 0,0 1 0,0-1 0,-1 1 0,1 0 0,0 0 0,-1 0-1,0 1 1,5 4 0,-7-6 26,1 0-1,0 0 0,-1 1 1,1-1-1,-1 0 0,0 1 1,1-1-1,-1 0 0,0 1 1,0-1-1,0 0 0,0 1 1,0-1-1,0 0 0,0 1 1,-1-1-1,1 0 0,0 1 1,-1-1-1,1 0 1,-1 0-1,1 1 0,-1-1 1,0 0-1,0 0 0,1 0 1,-1 0-1,0 0 0,0 0 1,0 0-1,0 0 0,-1 1 1,-7 5 68,0 1 0,-1-2 1,1 1-1,-1-1 0,-1-1 1,-20 9-1,11-6 141,0-2 0,-42 8 0,54-13-203,1 0 1,-1 0 0,1-1-1,-1 0 1,-13-2 0,20 2-16,0 0-1,0-1 1,-1 1-1,1 0 1,0 0 0,0-1-1,0 1 1,-1-1 0,1 1-1,0-1 1,0 0 0,0 1-1,0-1 1,0 0 0,0 0-1,0 1 1,0-1 0,1 0-1,-1 0 1,0 0 0,0 0-1,1 0 1,-1-1 0,1 1-1,-1 0 1,1 0 0,-1 0-1,1 0 1,0-1 0,-1 1-1,1 0 1,0 0 0,0-1-1,0 1 1,0 0 0,0 0-1,0 0 1,0-1-1,1 1 1,-1 0 0,1-2-1,0-2-12,1 1-1,0-1 0,0 1 0,0 0 1,5-7-1,25-30-214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15819,'2'-1'166,"-1"1"-1,1 0 1,0 0-1,-1 0 1,1 0-1,0 1 1,-1-1-1,1 0 1,-1 1-1,1-1 1,-1 1-1,1-1 1,-1 1-1,1 0 0,-1 0 1,3 1-1,21 19 158,-22-17-29,54 56 1558,88 124-1,-108-135-1506,39 56-8,100 122 418,-217-261 169,-1-10-913,2-1 0,2-2-1,2-2 1,-46-82 0,81 130-14,-2-5-24,0 1 0,1-1 0,-1 0 0,-2-12 0,5 17 23,0 0-1,0 1 1,0-1-1,0 0 1,0 0-1,0 0 1,0 1 0,0-1-1,0 0 1,0 0-1,0 1 1,1-1-1,-1 0 1,0 0-1,0 1 1,1-1 0,-1 0-1,1 1 1,0-2-1,0 1 1,0 1-1,0-1 1,0 1 0,0-1-1,-1 1 1,2 0-1,-1-1 1,0 1-1,0 0 1,0 0 0,0 0-1,0 0 1,0 0-1,0 0 1,0 0-1,0 0 1,0 0-1,2 1 1,35 6-50,-13-3 5,40 4-1,-55-8 44,0 0 0,0-1 0,-1 0 0,1-1 1,0 1-1,-1-2 0,16-5 0,-11 2 6,-1-1 1,0-1-1,-1 0 0,1 0 0,-2-1 1,1-1-1,-1 0 0,-1 0 1,0-1-1,0-1 0,-1 1 0,0-2 1,-1 1-1,-1-1 0,0 0 1,-1-1-1,9-26 0,-11 29 8,-1-1 0,0-1 0,0 1 0,-1 0 0,-1-1 1,0 1-1,-1-1 0,0 1 0,-1 0 0,-1-1 0,0 1 0,0 0 0,-1-1 0,-1 1 0,0 1 0,0-1 0,-1 1 0,-1-1 0,0 2 1,0-1-1,-13-14 0,15 19 0,-1 1 0,0 1 0,0-1 0,-1 1 0,1 0 0,-1 0 1,0 0-1,-11-4 0,15 7-6,0 0 1,0 0-1,0 1 1,0-1-1,0 1 1,0-1-1,-1 1 1,1 0-1,0 0 1,0 0-1,0 0 1,0 0-1,0 0 1,0 0-1,0 1 1,0-1-1,0 1 1,0 0-1,0 0 1,0-1-1,0 1 1,0 0 0,0 1-1,0-1 1,1 0-1,-1 0 1,0 1-1,1-1 1,0 1-1,-1-1 1,-1 4-1,0 1 2,0-1-1,1 1 1,0 1-1,0-1 1,0 0-1,1 0 1,0 1-1,0-1 1,0 0-1,1 1 1,0-1-1,0 1 1,3 11-1,0 1 2,1 0 0,1 0-1,9 26 1,-7-29 1,0-1 0,0 1 0,1-2 0,1 1 0,1-1 0,0 0-1,1-1 1,14 14 0,-21-23-6,0 0-1,0 0 0,1-1 1,-1 1-1,1-1 0,0 0 0,0-1 1,0 1-1,0-1 0,0 0 1,1 0-1,-1-1 0,1 0 1,-1 0-1,1 0 0,-1 0 1,1-1-1,0 0 0,-1 0 1,1 0-1,-1-1 0,1 0 1,-1 0-1,1-1 0,-1 1 0,1-1 1,-1 0-1,6-4 0,-3 1-7,0 0 0,0-1 0,-1 0 0,0-1 0,10-9 0,-10 8-13,0 0-1,1 1 0,14-10 1,-21 16 16,1 1 1,-1-1 0,1 0 0,-1 0 0,1 1-1,0-1 1,-1 1 0,1 0 0,0-1 0,0 1-1,-1 0 1,1 0 0,0 0 0,0 0 0,-1 0-1,1 1 1,0-1 0,0 0 0,-1 1-1,1-1 1,-1 1 0,1 0 0,0 0 0,-1-1-1,1 1 1,-1 0 0,1 0 0,-1 0 0,0 1-1,0-1 1,3 2 0,3 5-6,-1 1 0,1-1 0,-1 1 0,5 10 0,-5-8 0,17 29-23,-16-25-58,1-1-1,1 0 0,0 0 1,14 16-1,-22-30 49,0 1 0,-1 0 0,1 0 0,0 0 0,0-1 0,0 1 0,0 0 0,0-1 0,0 1 0,0-1-1,0 1 1,0-1 0,0 0 0,0 1 0,0-1 0,0 0 0,2 1 0,-3-2 19,1 1 0,0 0 0,-1 0 0,1 0 0,-1-1 0,1 1 0,-1 0 0,1 0 0,0-1 0,-1 1 0,1-1 0,-1 1 0,0 0 0,1-1-1,-1 1 1,1-1 0,-1 1 0,0-1 0,1 0 0,-1 1 0,1-2 0,0-2-49,1-1 0,-1 0 0,0 0-1,0 1 1,0-1 0,-1-6 0,1-29-355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17164,'2'5'709,"1"2"-274,-1-1 1,2 1-1,-1-1 0,6 7 0,-9-12-352,1 0 0,-1 0 0,1 0-1,0-1 1,-1 1 0,1 0 0,0 0-1,0-1 1,-1 1 0,1 0-1,0-1 1,0 1 0,0-1 0,0 1-1,0-1 1,0 0 0,0 1 0,0-1-1,0 0 1,0 0 0,0 0-1,0 0 1,0 0 0,0 0 0,0 0-1,0 0 1,0 0 0,0 0 0,0 0-1,0 0 1,0-1 0,0 1-1,0-1 1,0 1 0,0 0 0,2-2-1,0-1 35,1 0-1,-1-1 0,0 1 0,0-1 1,0 0-1,0 0 0,-1 0 1,0 0-1,1 0 0,-1 0 1,-1-1-1,1 1 0,-1-1 0,2-4 1,-2 0-65,1 1 1,-1-1-1,0 0 1,0 0 0,-1 1-1,-2-17 1,0 18-30,1 0 0,-1-1 0,-1 1 0,0 0 0,0 0 1,-5-8-1,7 13-21,0 1 1,0 0 0,1 0-1,-1-1 1,0 1 0,-1 0-1,1 0 1,0 0 0,0 0-1,0 0 1,-1 0 0,1 1-1,0-1 1,-1 0 0,1 1-1,-2-1 1,2 1-1,0 0-1,-1 0 1,1 0 0,0 0 0,0 0-1,0 1 1,-1-1 0,1 0 0,0 1 0,0-1-1,0 1 1,0 0 0,0-1 0,0 1-1,0 0 1,0-1 0,0 1 0,0 0-1,0 0 1,1 0 0,-1 0 0,0 0-1,-1 2 1,-1 2-4,0 1 1,0 0-1,0 0 1,1 0-1,0 0 0,0 1 1,1-1-1,-1 1 0,1-1 1,1 1-1,-1-1 0,1 1 1,0-1-1,2 9 0,0 1 1,0 1 0,2-1 0,0 0 0,9 23-1,-10-31 3,1 0 1,-1-1-1,1 1 0,1-1 0,-1 0 0,1 0 0,1-1 0,-1 0 0,1 1 0,10 7 0,-12-11-2,0-1 1,0 1-1,1-1 1,-1 0-1,1 0 0,-1 0 1,1 0-1,-1-1 1,1 0-1,0 0 1,0 0-1,0-1 0,0 0 1,0 0-1,-1 0 1,1 0-1,0-1 1,0 0-1,9-2 0,-6 0-10,1-1 0,-1 0 0,0 0 0,1 0 0,-2-1 0,1-1 0,-1 1 0,0-1-1,0 0 1,0-1 0,-1 0 0,0 0 0,0 0 0,-1-1 0,0 1 0,0-1 0,-1 0-1,5-13 1,-1 1-25,-2 0 0,0 0-1,-1 0 1,-1-1 0,-1 1 0,0-1-1,-1-24 1,-2 56 114,1 0-1,1 0 1,0-1 0,4 14 0,-5-20-52,1 0 1,-1 0 0,1 0 0,-1 0 0,1 0-1,0 0 1,0-1 0,1 1 0,-1-1 0,1 1-1,0-1 1,0 0 0,0 0 0,0 0 0,8 5 0,-10-8-23,1 1 0,0-1 0,0 0 0,-1 1 0,1-1 0,0 0 0,0 0 0,0 0 0,0 0 0,-1 0 1,1-1-1,0 1 0,0-1 0,0 1 0,-1-1 0,1 1 0,0-1 0,-1 0 0,1 0 0,-1 0 1,1 0-1,-1 0 0,1 0 0,-1 0 0,0-1 0,3-1 0,2-5-56,1 1-1,-1-1 1,7-13 0,-2 2-194,13-36 1,-18 40 55,0 0 1,1 1-1,0 0 0,16-22 1,-23 35 180,1 1 0,-1-1 0,0 0 1,1 1-1,-1-1 0,1 1 0,-1-1 1,1 1-1,-1-1 0,1 1 0,-1-1 0,1 1 1,0-1-1,-1 1 0,1 0 0,0-1 0,-1 1 1,1 0-1,0 0 0,-1 0 0,1-1 1,0 1-1,0 0 0,-1 0 0,1 0 0,0 0 1,-1 0-1,1 0 0,0 0 0,0 0 0,-1 1 1,1-1-1,0 0 0,-1 0 0,1 1 1,0-1-1,-1 0 0,1 1 0,0-1 0,-1 0 1,1 1-1,-1-1 0,1 1 0,-1-1 0,2 2 1,1 2 12,0 1 1,0 0 0,0-1-1,-1 1 1,3 6-1,-2-4 21,-2-4-14,72 145 856,-58-122-639,1 0-1,1-2 1,31 35-1,50 31 269,-69-65-434,-1 0-1,35 42 0,-59-62-15,0 0 1,-1 0-1,0 1 0,5 10 0,-8-16-25,1 1 1,-1 0-1,1 0 0,-1-1 0,0 1 0,0 0 1,1 0-1,-1 0 0,0-1 0,0 1 0,0 0 1,0 0-1,0 0 0,0 0 0,0-1 1,0 1-1,0 0 0,0 0 0,0 0 0,-1 0 1,1-1-1,0 1 0,-1 0 0,1 0 0,0-1 1,-1 1-1,1 0 0,-1 0 0,1-1 1,-1 1-1,1-1 0,-1 1 0,0 0 0,1-1 1,-1 1-1,0-1 0,1 0 0,-1 1 0,0-1 1,0 1-1,0-1 0,1 0 0,-3 1 1,-2-1 62,0 0 0,-1 0 0,1 0 0,-1 0 0,1-1 0,-1 0 0,1 0 0,0-1 0,0 1 0,-1-1 0,1 0 0,-5-3 0,-13-7 209,-25-18 0,42 26-243,-30-20 42,-45-38-1,69 51-293,1 0 1,-1 0-1,2-1 0,0-1 0,0 1 1,1-2-1,-8-14 0,15 22 74,0 0 1,-1 0-1,2 0 1,-1 0-1,1-1 1,0 1-1,0-1 0,1 1 1,0 0-1,0-1 1,0 1-1,1-1 1,0 1-1,0-1 1,1 1-1,0 0 0,0 0 1,0 0-1,5-8 1,28-48-523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147 401 20004,'-1'-2'103,"0"0"0,-1 0 0,1-1 0,-1 1 0,1 0 0,-1 0 0,0 0 0,0 1 0,1-1 0,-1 0 0,-1 1 0,1-1 0,0 1 0,0-1 0,0 1-1,-1 0 1,1 0 0,-1 0 0,1 1 0,-1-1 0,1 0 0,-1 1 0,1 0 0,-1-1 0,1 1 0,-1 0 0,0 1 0,1-1 0,-1 0 0,1 1 0,-1-1 0,1 1 0,-1 0 0,1 0 0,-1 0-1,1 0 1,0 0 0,0 0 0,-1 1 0,1-1 0,0 1 0,0-1 0,0 1 0,1 0 0,-4 4 0,-1 1-57,1 1 1,0-1-1,1 1 0,0 0 0,0 0 1,1 1-1,0-1 0,0 1 1,1 0-1,0-1 0,1 1 0,-1 12 1,1-10-15,1 0 0,0 0 0,1 0 0,0-1 0,1 1 0,0 0 0,0 0 0,1-1 0,8 19-1,-9-26-28,-1 0 0,1 0-1,0 0 1,0 0-1,0-1 1,0 1-1,0-1 1,1 1-1,-1-1 1,1 0-1,-1 0 1,5 3-1,-5-4 1,1-1 0,-1 1 0,0 0 0,0-1 0,0 1-1,0-1 1,1 0 0,-1 1 0,0-1 0,0 0-1,1 0 1,-1-1 0,0 1 0,0 0 0,0-1-1,0 0 1,1 1 0,-1-1 0,0 0 0,3-1 0,2-3 7,0 0 1,0 0 0,0-1 0,-1 0 0,0 0 0,0 0 0,-1-1 0,1 0 0,-2 0 0,1 0 0,-1 0 0,5-11 0,3-10 25,-1 0-1,9-36 1,-8 21 17,-3 0-1,-2 0 1,2-47 0,-7 60-7,-3 1 0,0 0 1,-2-1-1,-1 1 1,-11-42-1,8 54 14,2 13-1,4 5-55,0 0-1,1 0 1,-1 0-1,1 0 1,-1 0-1,1 0 1,-1 0-1,1 0 1,0 1-1,0-1 1,0 0-1,-1 0 1,1 0-1,0 0 1,0 0-1,0 0 1,1 1-1,-1 1 1,4 21 4,1 1 1,0 0 0,2-1-1,1 0 1,1-1 0,1 0-1,1 0 1,1-1 0,19 28-1,-24-41-90,0-1 0,0 1 0,0-1 0,1 0 0,1 0-1,-1-1 1,11 6 0,-15-10-45,0-1 0,0 1 0,1-1 0,-1-1-1,1 1 1,0 0 0,-1-1 0,1 0 0,0 0 0,-1-1 0,1 1 0,0-1-1,0 0 1,0 0 0,0-1 0,-1 1 0,1-1 0,8-2 0,-6-1 20,1 1 1,-1-1-1,0 0 0,0-1 1,-1 0-1,1 0 1,-1 0-1,0-1 1,0 0-1,4-7 0,25-33-727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16388,'-3'18'1059,"-1"9"559,1 0 0,1 43 0,2-64-1440,1 0 0,-1 0 0,1 0 0,0-1 0,0 1 0,1 0 0,0-1 0,0 1 0,0-1 0,0 0 0,1 1 0,0-1 0,0 0 0,1-1 0,-1 1 0,1-1 0,0 1 0,4 3 0,-4-6-136,-1 0 0,0-1-1,0 1 1,1-1 0,-1 0 0,1 0 0,-1 0 0,1 0 0,-1-1 0,1 1-1,0-1 1,-1 0 0,1 0 0,0 0 0,-1-1 0,1 1 0,-1-1 0,1 0-1,0 0 1,-1 0 0,0 0 0,1-1 0,-1 1 0,0-1 0,0 0 0,4-3-1,0 1-33,-1-1 0,1 0 0,-1 0 0,0 0 0,-1-1 0,1 0 0,-1 0 0,0-1 0,-1 1 0,8-14-1,-10 16 24,0-1 1,-1 1-1,1-1 0,-1 1 0,0-1 0,0 0 0,-1 1 0,1-1 0,-1 0 0,0 1 0,0-1 0,-1 0 1,1 0-1,-1 1 0,0-1 0,-1 1 0,1-1 0,-1 1 0,1-1 0,-1 1 0,-5-8 0,3 8 20,1-1 0,-1 1 0,0 0-1,-1 0 1,1 1 0,-1-1 0,1 1-1,-1 0 1,0 0 0,0 0 0,-1 1 0,1-1-1,0 1 1,-1 1 0,1-1 0,-1 1-1,-8-1 1,6 1 17,1 1 0,0-1 0,-1 2 0,1-1 0,-13 3 0,17-2-221,1-1 0,0 1 0,-1 0 0,1-1 0,0 1 1,-1 0-1,1 1 0,0-1 0,0 0 0,0 0 0,0 1 0,0-1 1,1 1-1,-1 0 0,0 0 0,1-1 0,-1 1 0,1 0 0,0 0 1,-1 1-1,0 1 0,2-3 112,0-1 0,-1 1 0,1-1 0,0 1 0,0-1 0,0 1 1,0-1-1,0 1 0,0-1 0,0 1 0,0-1 0,0 1 0,0 0 0,0-1 1,0 1-1,0-1 0,0 1 0,0-1 0,1 1 0,-1-1 0,0 1 0,0-1 0,1 0 1,-1 1-1,0-1 0,1 1 0,-1-1 0,0 0 0,1 1 0,-1-1 0,0 1 0,1-1 1,-1 0-1,1 1 0,14 1-866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17900,'19'30'1674,"35"53"1281,-46-74-2643,-1 1-1,1-1 0,1 0 1,0-1-1,16 13 0,-22-20-276,-1 0 0,0 1 0,0-1 1,1 0-1,-1 0 0,0-1 0,1 1 0,-1 0 0,1-1 0,-1 1 0,1-1 0,-1 0 0,1 0 0,-1 0 0,1 0 1,0 0-1,-1-1 0,1 1 0,-1-1 0,0 1 0,1-1 0,-1 0 0,1 0 0,-1 0 0,0 0 0,0-1 0,0 1 1,0-1-1,0 1 0,0-1 0,0 0 0,0 1 0,0-1 0,2-3 0,5-7 41,0-1-1,-1 0 0,-1 0 1,10-21-1,-14 26-31,16-37 118,-15 33-135,0 1-1,1-1 0,0 1 0,1 0 0,0 1 1,1 0-1,0 0 0,9-10 0,-14 18-23,0 0 0,-1 1 0,1-1 0,0 1 0,0 0 0,0 0 0,0 0 0,0 0 0,1 0 0,-1 0 0,0 0 0,0 1 0,1-1 1,-1 1-1,0-1 0,1 1 0,-1 0 0,4 0 0,-2 1 0,0 0 1,-1 0 0,1 0 0,-1 1-1,1-1 1,-1 1 0,0 0 0,1 0-1,-1 0 1,5 4 0,3 5 7,1 0-1,-2 1 0,0 1 1,11 16-1,-20-28-9,53 84-319,-54-85 272,1 1 1,-1 0 0,1 0 0,-1-1-1,0 1 1,1 0 0,0 0-1,-1-1 1,1 1 0,-1-1 0,1 1-1,0-1 1,0 1 0,-1-1-1,1 1 1,0-1 0,1 1 0,-2-1 15,0 0 0,1 0 0,-1 0 0,0 0 1,1-1-1,-1 1 0,0 0 0,1 0 0,-1 0 1,1 0-1,-1-1 0,0 1 0,0 0 0,1 0 1,-1-1-1,0 1 0,1 0 0,-1 0 0,0-1 1,0 1-1,0 0 0,1-1 0,-1 1 0,0 0 1,0-1-1,0 0 0,8-32-811,-7 26 921,7-39-529,2-10-146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16 519 17060,'-1'1'95,"-5"31"1296,2-1 0,1 1 0,1 0 0,4 45 0,-2-75-1315,0-1 0,0 0-1,0 0 1,0 1 0,0-1-1,1 0 1,-1 0-1,0 1 1,1-1 0,-1 0-1,1 0 1,-1 0 0,1 0-1,0 0 1,0 0-1,-1 0 1,1 0 0,0 0-1,0 0 1,2 1-1,-2-1-40,-1-1 0,1 0-1,0 0 1,0 0-1,0 0 1,0 0 0,0 0-1,-1-1 1,1 1 0,0 0-1,0 0 1,0-1-1,-1 1 1,1 0 0,0-1-1,0 1 1,-1 0-1,1-1 1,0 1 0,-1-1-1,1 0 1,0 0-1,4-4 10,-1 0-1,1 0 1,-1 0 0,-1 0-1,1-1 1,3-8-1,-2 2-39,-1-1 0,0 0 0,-1 0 0,-1-1 0,0 1 0,1-23 0,-3 27-25,0 1-1,-1 0 1,1 0 0,-1-1-1,-1 1 1,0 0 0,0 0-1,0 0 1,-1 1 0,0-1-1,-1 0 1,-4-7 0,8 15 17,0 0 1,0-1 0,0 1 0,0 0-1,0 0 1,-1-1 0,1 1-1,0 0 1,0 0 0,0-1 0,0 1-1,0 0 1,0 0 0,-1 0-1,1-1 1,0 1 0,0 0 0,0 0-1,0 0 1,-1-1 0,1 1 0,0 0-1,0 0 1,-1 0 0,1 0-1,0 0 1,0 0 0,-1-1 0,1 1-1,0 0 1,0 0 0,-1 0-1,1 0 1,0 0 0,0 0 0,-1 0-1,1 0 1,0 0 0,0 0 0,-1 0-1,1 0 1,0 0 0,0 1-1,-1-1 1,1 0 0,0 0 0,-1 0-1,2 13-70,1-9 76,0 0 0,0 0 1,1 1-1,0-1 0,-1-1 1,1 1-1,0 0 0,1-1 1,-1 1-1,1-1 0,-1 0 1,1 0-1,0-1 0,0 1 1,0-1-1,0 0 0,1 0 1,-1 0-1,1 0 0,-1-1 1,1 0-1,0 0 0,-1 0 1,1-1-1,0 1 0,7-1 1,-4 0 22,0-1 1,1 0-1,-1 0 1,0-1 0,0 0-1,0 0 1,0-1-1,0 0 1,0 0-1,-1-1 1,0 0 0,1-1-1,-2 1 1,10-8-1,-3-2 9,-1 0-1,0 0 1,-1-1-1,-1 0 1,0-1 0,-1 0-1,-1 0 1,0-1-1,-1-1 1,-1 1-1,5-25 1,-5 13-31,-1 0 0,-1 0 0,-1-1 0,-2 1 0,-1-1 0,-6-39 0,0 36-65,6 33 59,-1-1 0,1 1 0,0-1 1,0 1-1,-1-1 0,1 1 0,0-1 1,-1 1-1,1-1 0,0 1 0,-1-1 0,1 1 1,-1 0-1,1-1 0,-1 1 0,1 0 1,-1-1-1,1 1 0,-1 0 0,0-1 0,1 1 1,-1 0 0,1 0 0,0 1 0,-1-1 0,1 0 0,-1 0 0,1 0 0,0 0 0,-1 0 0,1 1 0,0-1 0,-1 0 0,1 0-1,0 1 1,-1-1 0,1 0 0,0 0 0,0 1 0,-1-1 0,1 0 0,0 1 0,0-1 0,0 0 0,0 1 0,-1-1 0,1 1 0,0-1-1,0 0 1,0 1 0,0-1 0,0 0 0,0 1 0,-2 12-10,0-1 1,1 1-1,0-1 1,1 1-1,0-1 0,1 0 1,1 1-1,3 13 1,4 12 29,19 49 1,-20-65 1,2 0 0,0-1 0,14 23-1,-19-36-82,1 0 0,0 0 0,0-1 0,0 0-1,1 0 1,0 0 0,0-1 0,1 0 0,0 0-1,12 6 1,-18-11 18,0 0 0,0-1 0,0 1 0,0 0 0,0-1 0,0 1 0,0-1 0,0 1 0,0-1 0,2 0 0,-3 0 8,-1 0 0,1 0 0,0 0 0,-1-1-1,1 1 1,0 0 0,-1 0 0,1 0 0,-1-1-1,1 1 1,-1 0 0,1-1 0,0 1 0,-1-1 0,1 1-1,-1 0 1,0-1 0,1 1 0,-1-1 0,1 1-1,0-2 1,-1 0-19,1 1-1,-1-1 1,0 0-1,0 1 1,0-1-1,0 0 1,0 1 0,0-1-1,0 0 1,0 1-1,-1-1 1,1 0-1,-1 1 1,1-1-1,-1 1 1,0-1-1,1 1 1,-1-1-1,0 1 1,0-1 0,-2-1-1,-5-6-6,1 0 0,-2 1 0,1 0-1,-1 1 1,0 0 0,-1 0 0,-12-6 0,-78-36 687,62 33-227,16 6-107,13 7-103,0-1 0,0 0-1,1 0 1,0-1 0,-15-11 0,23 16-178,-1-1 0,1 1 0,-1 0 0,1-1 0,0 1 0,-1-1 0,1 1 0,0-1 0,-1 1 0,1-1 0,0 0 0,0 1 0,-1-1 0,1 1 0,0-1 0,0 1 0,0-1 0,0 0 0,0 1 0,0-1 0,0 1 0,0-1 0,0 0 0,0 1 0,0-1 0,0 1 0,1-1 0,-1 0 0,0 1 0,0-1 0,0 1 0,1-1 0,-1 1 0,0-1 0,1 1 0,-1-1 0,1 1 0,-1-1 0,0 1 0,1 0 0,-1-1 0,2 0 0,22-12-422,-21 11 302,113-63-1193,-89 49 1074,36-25-286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16620,'53'61'2704,"64"96"1,-77-99-1405,2-2-1,69 70 1,-104-119-1205,0-1-1,0 0 0,0-1 1,10 6-1,-15-10-76,0 0 0,0 1 0,0-2 0,0 1-1,0 0 1,0 0 0,1-1 0,-1 1 0,0-1 0,0 0 0,1 1-1,-1-1 1,0 0 0,1-1 0,-1 1 0,0 0 0,0-1 0,1 1 0,-1-1-1,0 1 1,0-1 0,3-1 0,-2-1-13,0 1 0,0-1 0,0 1 0,-1-1 0,1 0 0,-1 0 0,1 0 0,-1 0 0,0 0 0,0-1 0,-1 1 0,1-1 0,1-5 0,13-51-81,-15 54 67,16-109-213,2-13-433,-19 126 638,1 1-1,-1-1 1,0 1 0,1 0 0,-1-1 0,0 1-1,1 0 1,0-1 0,-1 1 0,1 0-1,0 0 1,0 0 0,0 0 0,-1-1-1,1 1 1,0 0 0,2-1 0,-2 2 10,-1 0 0,1 0 0,0 0 0,-1 0 0,1 0 0,0 0 0,0 0 0,-1 0 0,1 0 0,0 0 0,-1 0 0,1 0 0,-1 1 0,1-1 0,0 0 0,-1 1 0,1-1 0,0 0 0,-1 1 0,1-1 0,-1 0 0,1 1 0,-1-1 0,1 1 0,0 0 0,5 6-21,-1 1 0,1-1-1,-1 1 1,5 10-1,-1-3-5,-6-10-90,0 0 1,1 0-1,0 0 1,0-1-1,0 0 1,1 0 0,-1 0-1,1 0 1,7 4-1,-10-8 17,-1 1-1,1 0 0,0-1 1,0 1-1,0-1 1,0 0-1,0 0 0,0 1 1,0-1-1,0 0 1,0-1-1,-1 1 0,1 0 1,0-1-1,0 1 1,0-1-1,0 1 0,0-1 1,-1 0-1,1 0 1,0 0-1,-1 0 0,1 0 1,0 0-1,-1 0 1,0 0-1,1-1 0,-1 1 1,0-1-1,1 1 1,-1-1-1,0 1 0,1-3 1,4-5-181,-1 0 0,1-1 0,-2 0-1,1 0 1,2-12 0,6-26-705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15139,'0'0'77,"-1"0"0,1 0 1,0 0-1,-1 0 0,1 1 0,0-1 0,-1 0 0,1 0 0,-1 0 1,1 1-1,0-1 0,-1 0 0,1 0 0,0 1 0,0-1 0,-1 0 0,1 1 1,0-1-1,0 0 0,-1 1 0,1-1 0,0 0 0,0 1 0,0-1 0,0 1 1,0-1-1,0 0 0,-1 2 0,-1 14 215,2-12-15,-1 19 574,0-1-1,2 0 1,0 1 0,5 23-1,-4-35-547,0-1 0,1 1-1,0-1 1,0 0-1,1 0 1,1 0-1,0-1 1,0 1 0,1-1-1,11 14 1,-15-21-261,0 1 0,0-1 0,0 0 0,1 0 0,-1-1 1,1 1-1,-1 0 0,1-1 0,-1 1 0,1-1 0,0 0 0,0 0 0,0 0 1,0 0-1,0-1 0,0 1 0,0-1 0,0 0 0,0 0 0,0 0 1,0 0-1,0 0 0,0-1 0,0 1 0,0-1 0,0 0 0,-1 0 0,1 0 1,0 0-1,0 0 0,-1-1 0,4-1 0,0-1-38,0-1 1,0 0-1,0 0 1,-1 0-1,1-1 0,-1 0 1,-1 0-1,1 0 1,-1 0-1,0-1 0,6-14 1,-3-2-28,0-1 1,-2-1-1,-1 1 1,0-1-1,-2 0 1,-1 1-1,-2-27 1,5 67 39,0 0 1,2-1 0,0 1-1,1-1 1,11 18 0,-14-26-93,0 0 0,0 0 0,1-1 1,0 0-1,1 0 0,-1 0 1,1-1-1,1 1 0,-1-2 0,0 1 1,1 0-1,0-1 0,8 3 1,-13-6 62,0 0 0,-1-1 0,1 1 0,0-1 0,0 0 0,-1 1 0,1-1 0,0 0 0,0 0 0,0 0 0,-1 0 0,1 0 0,0 0 0,0-1 0,0 1 0,-1-1 0,1 1 0,0-1 0,-1 0 0,1 1 0,0-1 0,-1 0 1,1 0-1,-1 0 0,0 0 0,1 0 0,-1-1 0,2-1 0,21-29-278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19780,'1'5'239,"0"-1"1,0 0-1,0 0 0,0 0 0,1 0 1,0 0-1,0-1 0,0 1 0,2 3 1,3 6 104,11 20 471,2-1 0,23 31 1,-33-50-689,0-1 1,1 0-1,0-1 1,1 0-1,0 0 1,1-2-1,20 13 1,-29-20-97,0 0 1,0 0-1,0 0 1,1-1-1,-1 1 1,0-1-1,1 0 1,-1-1-1,0 1 0,1-1 1,-1 1-1,1-2 1,-1 1-1,1 0 1,-1-1-1,1 0 1,-1 0-1,0 0 1,1 0-1,-1-1 0,0 0 1,6-3-1,-5 2 1,-1 0 0,0-1-1,0 1 1,0-1 0,0 0-1,-1 0 1,1-1 0,-1 1-1,0-1 1,0 1 0,-1-1-1,1 0 1,-1 0 0,0 0-1,-1-1 1,1 1 0,1-10-1,-2 4-19,-1 1-1,0 0 0,-1-1 0,0 1 0,0-1 0,-1 1 0,0 0 0,-1 0 1,0 0-1,-1 0 0,0 1 0,0-1 0,-1 1 0,0 0 0,-1 0 0,0 1 0,-1 0 1,1 0-1,-1 0 0,-14-11 0,19 17-28,0 1 0,0-1-1,0 1 1,0 0 0,0 0 0,0 0 0,0 0 0,0 0-1,0 1 1,-4-2 0,6 2 15,0 0 0,0 0 0,0 0-1,0 0 1,0 0 0,0 0 0,0 0 0,0 0 0,0 0-1,-1 0 1,1 0 0,0 0 0,0 0 0,0 0 0,0 0-1,0 0 1,0 0 0,0 0 0,0 0 0,0 0 0,0 0-1,-1 0 1,1 0 0,0 0 0,0 0 0,0 0 0,0 0-1,0 0 1,0 0 0,0 1 0,0-1 0,0 0 0,0 0-1,0 0 1,0 0 0,0 0 0,0 0 0,-1 0 0,1 0-1,0 0 1,0 0 0,0 0 0,0 0 0,0 1 0,0-1-1,0 0 1,0 0 0,0 0 0,0 0 0,0 0 0,0 0-1,0 0 1,0 0 0,0 0 0,0 0 0,0 0 0,0 1-1,0-1 1,0 0 0,0 0 0,1 0 0,-1 0 0,0 0-1,0 0 1,12 10-83,-1-4 81,0 0-1,0-1 1,1 0-1,0-1 1,0 0-1,0 0 1,1-2-1,-1 1 1,1-2-1,0 0 1,-1 0-1,1-1 1,0-1-1,-1 0 1,1 0-1,-1-2 1,1 1-1,-1-2 1,0 1-1,0-2 1,0 0-1,-1 0 0,0-1 1,0 0-1,0-1 1,0 0-1,-1-1 1,-1 0-1,1-1 1,-1 0-1,-1 0 1,0-1-1,0 0 1,-1 0-1,0-1 1,6-13-1,-5 7 18,0 0 0,-2-1 0,0 0 0,7-35 0,-12 43-10,1-1 0,-1 1 0,-1 0 1,0 0-1,0 0 0,-1 0 0,-1-1 1,1 1-1,-2 0 0,-5-16 0,7 24-4,0-1 0,0 0 1,0 1-1,-1 0 0,1-1 0,-1 1 0,0 0 0,0 0 0,0 0 0,0 0 0,0 0 0,0 0 0,0 0 0,-1 1 0,1-1 0,0 1 0,-4-2 0,5 3 1,-1 0 0,0-1-1,1 1 1,-1 0 0,0 0 0,1 0 0,-1 0 0,0 1 0,1-1 0,-1 0-1,0 1 1,1-1 0,-1 1 0,1-1 0,-1 1 0,1 0 0,-1-1 0,1 1-1,-1 0 1,1 0 0,0 0 0,-1 1 0,1-1 0,0 0 0,0 0 0,0 1-1,0-1 1,-2 3 0,-2 5 23,0 0 1,0 0-1,1 1 0,0 0 1,0 0-1,1 0 0,1 0 0,0 0 1,0 0-1,1 1 0,0 10 1,0-9 9,2 0 0,0 0 1,0 0-1,1 0 1,0-1-1,1 1 0,0-1 1,1 1-1,8 15 1,-9-22-100,0 0 1,1 0 0,-1-1 0,1 1 0,0-1 0,0 0 0,1 0-1,-1-1 1,1 1 0,0-1 0,0 0 0,0 0 0,0-1-1,0 1 1,1-1 0,-1 0 0,1-1 0,-1 1 0,1-1 0,0 0-1,-1-1 1,1 1 0,0-1 0,0 0 0,0-1 0,-1 1-1,1-1 1,0 0 0,-1-1 0,1 1 0,-1-1 0,1 0 0,5-3-1,42-28-406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19028,'13'24'4094,"34"54"-2611,4 5-322,118 148 0,-165-226-1105,28 26 240,-31-30-280,0 0 0,0 0 0,0 0 0,0 0 0,1 0 0,-1 0 0,0-1 0,1 1 0,-1 0 0,1-1 0,-1 1 0,0-1 0,1 0-1,-1 1 1,1-1 0,-1 0 0,1 0 0,-1 0 0,1 0 0,-1 0 0,1-1 0,-1 1 0,3-1 0,-3 0-6,0 1 0,0-1 0,0 0-1,0 0 1,0 0 0,0 0 0,0 0 0,0 0 0,-1 0 0,1-1 0,0 1 0,-1 0 0,1 0-1,-1 0 1,0-1 0,1 1 0,-1 0 0,0-1 0,0 1 0,0 0 0,1-1 0,-1 1-1,-1 0 1,1-1 0,0 1 0,0 0 0,-1-2 0,-1-5 26,1 1-1,-1 0 1,-6-12 0,-3-4-56,0 1 0,-2 0 0,-1 1 1,-1 0-1,0 1 0,-2 1 0,0 1 0,-1 0 0,-26-20 0,22 26-144,11 7 17,11 5 142,0 0 1,0 0-1,0 0 1,0 0-1,0 0 0,0 0 1,0 0-1,0 0 0,0 0 1,-1 0-1,1 0 1,0 0-1,0 0 0,0 0 1,0 0-1,0 0 0,0 0 1,0 0-1,0 0 0,0 0 1,0 0-1,-1 0 1,1 0-1,0 0 0,0 0 1,0 0-1,0 0 0,0 0 1,0 0-1,0 0 1,0 0-1,0 0 0,0 0 1,0 0-1,-1 0 0,1 0 1,0 0-1,0 0 1,0 0-1,0 0 0,0 0 1,0 0-1,0 0 0,0 1 1,0-1-1,0 0 1,0 0-1,0 0 0,0 0 1,0 0-1,0 0 0,0 0 1,0 0-1,0 0 1,0 0-1,0 0 0,0 1 1,0-1-1,0 0 0,0 0 1,0 0-1,0 0 1,1 2-45,0 0 1,0 0 0,1-1 0,-1 1 0,1 0 0,-1-1-1,1 1 1,-1-1 0,1 1 0,0-1 0,0 0 0,0 0-1,0 0 1,0 0 0,0 0 0,0 0 0,3 0 0,38 8-821,-28-8 477,0-1 0,0 0 0,-1-2 0,1 1 0,0-2 0,-1 0-1,1 0 1,-1-2 0,17-7 0,-7 2-76,0-2 0,-1-1-1,-1-1 1,29-22 0,0-8-475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42 19660,'-4'-4'203,"0"0"-1,0 1 0,-1-1 1,1 1-1,-1 0 1,0 0-1,0 0 0,0 1 1,0 0-1,-1 0 0,1 0 1,0 1-1,-1-1 1,1 1-1,-11 0 0,7 0-138,0 1 0,-1 0 0,1 1 0,0-1 0,-1 2 0,1 0 0,0 0 0,-14 5 0,15-3-48,0 0-1,1 1 0,0 0 1,0 0-1,0 1 0,1-1 1,0 1-1,0 1 0,0-1 0,1 1 1,0 0-1,0 0 0,1 1 1,0-1-1,0 1 0,1 0 1,0 0-1,0 1 0,-1 7 0,3-10-20,0-1 0,0 1-1,1-1 1,-1 1-1,1 0 1,1-1-1,-1 1 1,1-1-1,0 1 1,0-1-1,1 1 1,-1-1-1,4 6 1,-3-7-41,0 0 1,1 0-1,0 0 1,0-1-1,0 1 1,0-1-1,0 1 1,1-1-1,0 0 1,0-1-1,-1 1 1,1 0-1,1-1 1,-1 0-1,0 0 1,1 0-1,5 1 1,-2-1-145,0 0 0,1-1 0,-1 0 0,0 0 1,1-1-1,-1 0 0,0 0 0,1-1 0,-1 0 0,0-1 0,0 1 1,0-2-1,0 1 0,0-1 0,0 0 0,-1-1 0,1 0 0,11-8 0,21-14-643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15875,'-4'1'197,"0"0"0,0 0 0,1 1 0,-1-1-1,1 1 1,-1 0 0,1 0 0,0 0 0,-1 1 0,1-1-1,1 1 1,-1 0 0,0 0 0,-4 5 0,0 2 258,1 0 1,-1 0-1,-6 18 1,8-17-88,1 1 0,0 0 0,1-1 0,0 1 0,1 0 1,-1 25-1,2-32-265,1 0 0,0 1 0,1-1 0,-1 0 0,1 1-1,0-1 1,1 0 0,-1 0 0,1 0 0,0 0 0,0 0 0,0 0 0,1-1 0,0 1 0,0-1 0,0 0 0,0 1 0,5 3 0,-5-6-57,0 0 1,1 0-1,-1 0 1,0 0-1,1-1 1,-1 1-1,1-1 1,-1 0-1,1 0 1,-1 0-1,1-1 1,0 1-1,0-1 1,-1 0 0,1 0-1,0 0 1,-1-1-1,1 1 1,0-1-1,-1 0 1,1 0-1,0 0 1,-1 0-1,0-1 1,1 1-1,-1-1 1,5-3-1,0 0 2,0-1-1,0 0 0,-1 0 0,1 0 1,-2-1-1,1 0 0,-1 0 0,0-1 1,9-15-1,-11 15-15,0 0 1,-1 0-1,1-1 0,-2 1 1,1-1-1,-1 0 1,-1 0-1,0 0 1,0 0-1,-1-14 0,0 18-84,0 0 0,-1 0 0,0 0 0,0-1 0,-1 1-1,1 1 1,-1-1 0,0 0 0,0 0 0,-1 1 0,0-1-1,1 1 1,-1 0 0,-1 0 0,1 0 0,-1 0-1,1 0 1,-1 1 0,-7-5 0,-45-22 365,18 11-502,18 4-32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 21028,'0'-1'75,"0"0"0,-1 0-1,1 1 1,0-1 0,0 0-1,0 0 1,-1 0 0,1 0-1,0 1 1,-1-1 0,1 0-1,-1 0 1,1 1-1,-1-1 1,1 0 0,-1 1-1,1-1 1,-1 0 0,0 1-1,1-1 1,-1 1 0,0-1-1,0 1 1,1-1 0,-2 1-1,1 0-19,-1 0 1,1 0-1,0 0 0,0 1 0,0-1 0,1 0 1,-1 1-1,0-1 0,0 1 0,0-1 1,0 1-1,0-1 0,0 1 0,1 0 0,-1-1 1,0 1-1,-1 1 0,-3 5 178,0 0 0,0 0-1,1 0 1,-6 11 0,0 5-69,1 1 0,1-1 1,2 1-1,-8 47 1,12-57-143,1 0 1,0 0 0,1 0 0,1 0 0,0 1 0,1-1 0,0 0 0,1 0 0,1-1-1,5 15 1,-7-24-45,0 0 0,0 0 0,0 0 0,1 0 1,0-1-1,-1 1 0,1-1 0,0 1 0,1-1 0,-1 0 0,0 0 0,1-1 0,0 1 0,0-1 0,0 1 0,5 1 0,-3-2-94,0 0-1,0-1 1,0 0-1,0 0 1,0 0-1,0-1 1,0 1-1,0-1 1,0-1-1,0 1 1,11-4-1,1-1-125,0-1 0,-1-1 0,1 0 0,-1-2 0,-1 0 0,1-1 0,-2 0 0,20-16 0,23-22-484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133 431 16139,'-2'-1'140,"-1"0"-1,0-1 1,0 1 0,0 0-1,1 1 1,-1-1-1,0 0 1,0 1-1,0 0 1,0-1-1,0 1 1,0 0-1,0 1 1,0-1-1,0 1 1,0-1-1,0 1 1,0 0-1,0 0 1,0 0-1,0 0 1,1 1-1,-1-1 1,1 1-1,-1-1 1,1 1-1,-1 0 1,1 0 0,0 0-1,0 0 1,0 1-1,0-1 1,-3 5-1,0 1 52,0 1 0,0 0 1,1 1-1,0-1 0,1 1 0,0-1 0,0 1 0,1 0 1,0 0-1,1 0 0,0 0 0,0 1 0,1-1 0,1 0 1,0 0-1,0 0 0,1 0 0,0 0 0,1 0 0,5 14 1,-5-17-117,0 0 1,1 0-1,0 0 1,0 0 0,1 0-1,-1-1 1,1 0 0,1 0-1,-1 0 1,1-1 0,12 9-1,-13-10-23,1-1 0,-1 0 0,1 0 0,0-1 0,1 0-1,-1 0 1,0 0 0,0-1 0,1 0 0,-1 0 0,1-1 0,-1 1-1,1-1 1,-1-1 0,13-1 0,-14 0-14,1 1 0,-1 0 0,0-1 0,0 0 0,1 0 0,-1-1 0,-1 1 1,1-1-1,0 0 0,-1 0 0,1-1 0,-1 0 0,6-6 0,-5 4 22,0-1 1,0 0-1,0 0 1,-1-1-1,0 1 1,-1-1-1,0 0 1,3-10-1,-2 3 23,-1 0 0,-1 0 1,0 1-1,-1-1 0,-1-1 0,0 1 0,-1 0 0,-1 0 0,-5-25 0,4 31-36,0-1-1,0 1 0,-1 0 0,-9-16 0,12 23-40,0 0-1,-1 0 1,1-1-1,-1 1 1,0 0-1,0 0 1,1 1-1,-1-1 1,0 0-1,-1 1 1,1-1-1,0 1 1,0-1-1,-1 1 1,1 0-1,-1 0 1,1 0-1,-1 0 1,1 1-1,-1-1 1,1 1-1,-6-1 1,6 2-9,1-1 0,-1 1 0,0-1-1,0 1 1,0 0 0,1 0 0,-1 0 0,0 0 0,1 0 0,-1 0 0,1 0 0,-1 0-1,1 0 1,0 1 0,-1-1 0,1 1 0,0-1 0,0 1 0,0 0 0,0-1 0,0 1-1,1 0 1,-1-1 0,0 1 0,1 0 0,-1 0 0,1 0 0,0 0 0,-1 0 0,1 0-1,0-1 1,1 4 0,1 2-5,5-12-6,4-14-40,-2-4-70,9-15-236,-14 37 120,1 8 135,4 17 86,-6-18 7,-1 0 31,0 0 1,1 0-1,0 0 1,1-1-1,-1 1 0,1-1 1,0 0-1,0 0 1,1 0-1,7 5 0,-10-8-8,1 0-1,-1-1 1,1 0-1,-1 1 0,1-1 1,0 0-1,-1 0 1,1-1-1,0 1 1,0 0-1,-1-1 0,1 0 1,0 0-1,0 0 1,0 0-1,0 0 0,-1 0 1,1-1-1,0 1 1,0-1-1,-1 0 1,1 0-1,0 0 0,-1 0 1,1 0-1,3-3 1,3-2 5,0-1 0,0 0 0,-1 0 0,0-1 0,0 0 0,-1-1 1,0 1-1,-1-1 0,10-17 0,-6 7 5,-1-1 0,0 1-1,-2-2 1,6-22 0,-1-17 44,-11 53-61,0 1 1,0-1-1,-1 1 1,-1-1-1,1 1 0,-1-1 1,-1-7-1,2 14-4,0-1-1,0 1 1,0 0-1,0-1 1,-1 1-1,1 0 1,0-1-1,0 1 1,0 0-1,0-1 1,0 1-1,0 0 1,-1-1-1,1 1 1,0 0-1,0 0 1,0-1-1,-1 1 1,1 0-1,0 0 0,0-1 1,-1 1-1,1 0 1,0 0-1,-1 0 1,1 0-1,0-1 1,-1 1-1,1 0 1,0 0-1,-1 0 1,1 0-1,0 0 1,-1 0-1,1 0 1,0 0-1,-1 0 1,0 0-1,1 1 0,-1-1 0,1 1 1,-1-1-1,1 1 0,-1-1 0,1 1 0,0-1 1,-1 1-1,1-1 0,0 1 0,-1 0 0,1-1 0,0 1 1,0-1-1,-1 1 0,1 0 0,0-1 0,0 1 0,0 0 1,0 0-1,0 11-8,0 1 0,0-1 1,2 0-1,-1 0 0,2 0 0,5 20 0,-1-11 46,1-1-1,20 36 1,-25-49-23,1-1 0,0-1 0,0 1 0,1 0 0,-1-1 0,1 0 1,0 0-1,1 0 0,-1-1 0,12 7 0,-14-9-12,-1-1-1,1 0 1,0 0 0,0 0-1,0 0 1,0-1 0,0 1 0,0-1-1,0 1 1,0-1 0,0 0-1,0 0 1,0-1 0,0 1-1,0-1 1,0 1 0,0-1 0,0 0-1,0 0 1,0 0 0,-1 0-1,1-1 1,0 1 0,-1-1-1,1 0 1,-1 0 0,3-2 0,1-2-25,0 0 1,0 0-1,-1 0 1,0-1 0,-1 0-1,1 0 1,-1 0-1,-1 0 1,1-1 0,-1 1-1,0-1 1,-1 0 0,3-14-1,-1-7-140,-2 0-1,-1-47 1,-2 46-65,6-51 1,-5 79 215,0 0 1,1 1-1,-1-1 0,0 0 1,1 1-1,-1-1 1,1 0-1,-1 1 1,1-1-1,0 0 1,0 1-1,0-1 1,0 1-1,0 0 1,0-1-1,0 1 1,0 0-1,0 0 1,1-1-1,1 0 1,-2 2 2,0-1 1,1 1 0,-1 0 0,1 0 0,-1 0 0,0-1 0,1 1 0,-1 0 0,1 1 0,-1-1 0,0 0 0,1 0-1,-1 1 1,1-1 0,-1 0 0,0 1 0,1 0 0,1 1 0,6 3-7,-1 1 0,0 0 0,0 0 0,0 1 0,7 8 0,1 5-48,-8-10 140,0 0-1,15 12 1,-22-21-110,1 1 0,0-1 1,0 1-1,0-1 1,-1 0-1,1 0 1,0 0-1,0 0 1,0 0-1,1 0 0,-1-1 1,0 1-1,0-1 1,0 1-1,1-1 1,-1 0-1,0 0 0,0 0 1,0 0-1,3-1 1,-4 1-42,0 0-1,0 0 1,0-1 0,0 1 0,0-1 0,0 1-1,0-1 1,0 1 0,-1-1 0,1 0 0,0 1 0,0-1-1,-1 0 1,1 1 0,0-1 0,-1 0 0,1 0 0,-1 0-1,1 0 1,-1 0 0,1 1 0,-1-1 0,0 0-1,0 0 1,1 0 0,-1 0 0,0 0 0,0 0 0,0 0-1,0 0 1,0 0 0,0 0 0,0 0 0,0 0-1,0 0 1,-1-1 0,-3-9-570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17708,'0'6'1640,"2"-2"-1296,8 1-680,4-2 720,9-5-184,12-5-176,4-10-288</inkml:trace>
  <inkml:trace contextRef="#ctx0" brushRef="#br0" timeOffset="1">645 0 19788,'-18'5'598,"1"0"1,0 1-1,1 1 0,-1 1 0,1 0 1,1 1-1,-17 13 0,25-17-478,1 0-1,0 0 1,0 1 0,1 0-1,0 0 1,0 0 0,0 1-1,1-1 1,-1 1-1,2 0 1,-1 1 0,1-1-1,0 1 1,1-1 0,-1 1-1,2 0 1,-1 0-1,0 9 1,2-13-96,0 0 0,0 0 1,0 0-1,0 0 0,1 0 0,-1-1 0,1 1 0,0 0 1,1 0-1,-1-1 0,0 1 0,1-1 0,0 1 0,0-1 0,0 0 1,0 0-1,1 0 0,-1 0 0,1 0 0,-1 0 0,1-1 1,0 1-1,0-1 0,0 0 0,1 0 0,3 2 0,-1-1-44,1-1-1,-1 0 0,1 0 0,0 0 0,0-1 0,-1 0 0,1-1 0,0 1 1,0-1-1,0 0 0,0-1 0,0 0 0,12-3 0,-5 0-222,-1-1 0,0-1 0,0 0-1,-1-1 1,1 0 0,-2 0 0,1-2 0,-1 1-1,0-2 1,-1 1 0,0-1 0,0-1 0,-1 0-1,-1 0 1,0-1 0,8-14 0,11-24-601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19196,'4'14'601,"1"-1"0,0 1 0,1-1-1,1 0 1,0 0 0,1 0 0,14 17 0,-19-26-525,0-1 1,1 1-1,0-1 1,0 1-1,0-1 1,1 0-1,-1 0 1,1-1 0,-1 0-1,1 1 1,0-2-1,0 1 1,0 0-1,0-1 1,0 0-1,0 0 1,0-1-1,0 1 1,1-1-1,-1 0 1,0 0 0,0-1-1,0 0 1,9-2-1,-12 2-79,1 1-1,-1-1 0,0 0 1,0 0-1,1 0 0,-1 0 0,0 0 1,0-1-1,0 1 0,-1-1 1,1 1-1,0-1 0,0 0 1,-1 0-1,1 1 0,-1-1 1,2-3-1,-1 1-5,-1 0 0,1 0-1,-1 0 1,1 0 0,-1-1 0,-1 1-1,1 0 1,0-9 0,-2-3-19,0 1-1,-1-1 1,-1 0 0,-5-17-1,7 31 24,-18-62-102,17 57 91,-1 1 0,0-1-1,0 1 1,-1 0 0,0 0-1,0 0 1,-6-7 0,10 12 15,-1 1-1,1 0 1,0-1 0,-1 1 0,1-1-1,-1 1 1,1 0 0,0-1 0,-1 1 0,1 0-1,-1-1 1,1 1 0,-1 0 0,1 0-1,-1-1 1,1 1 0,-1 0 0,1 0 0,-1 0-1,0 0 1,1 0 0,-1 0 0,1 0 0,-1 0-1,1 0 1,-1 0 0,1 0 0,-1 0-1,0 0 1,0 1 0,0-1 2,1 1 1,-1 0-1,0 0 0,0 0 0,1 0 1,-1 0-1,1 0 0,-1 0 1,1 0-1,-1 0 0,1 0 1,0 0-1,-1 0 0,1 1 1,-1 5 10,0-1 1,0 1 0,1 0-1,0 7 1,1-8-13,0 1-1,0-1 1,1 0 0,0 0-1,0 0 1,0-1-1,4 7 1,-4-9-162,0 1-1,0-1 1,0 0-1,1 0 1,-1 0-1,1 0 1,-1 0-1,1-1 1,0 1-1,0-1 1,0 0-1,5 3 1,-7-4 133,0-1 0,-1 0 0,1 0 0,-1 0 0,1 1 0,-1-1 0,1 0 0,0 0 0,-1 0 0,1 0 0,-1 0 0,1 0 0,0 0 0,-1 0 0,1 0 0,-1-1 0,1 1 0,0 0 1,-1 0-1,1 0 0,-1-1 0,1 1 0,-1 0 0,1-1 0,-1 1 0,1 0 0,-1-1 0,1 0 0,3-9-535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19372,'-12'-2'1793,"6"5"-1401,7-1-280,4-1 920,4 2-1520,2 0 120,5 4 248,1-1-176,9 3-121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260 352 22477,'-7'-4'243,"-1"0"1,1 1 0,-1 0-1,0 0 1,1 1-1,-1-1 1,0 2 0,-1-1-1,1 1 1,0 1-1,0-1 1,-1 1-1,1 1 1,0 0 0,0 0-1,0 0 1,0 1-1,0 0 1,-13 6 0,15-6-160,0 1 0,0 0 1,1 0-1,-1 1 0,1-1 1,-1 1-1,1 0 0,1 1 1,-1-1-1,0 1 0,-4 7 1,7-8-61,-1 0 1,1 0 0,0 1-1,0-1 1,0 1 0,1-1 0,-1 1-1,1 0 1,0 0 0,1-1 0,-1 1-1,1 0 1,0 0 0,0 0-1,0 0 1,2 5 0,-1-5-4,0 0-1,0 0 1,0 0 0,1 0 0,0-1 0,0 1-1,0-1 1,0 1 0,1-1 0,0 0 0,0 0-1,0 0 1,0 0 0,1-1 0,0 1-1,-1-1 1,1 0 0,0 0 0,1 0 0,-1 0-1,0-1 1,1 0 0,-1 0 0,1 0 0,7 1-1,-5-1-13,0-1-1,0 0 0,0-1 0,0 1 1,0-1-1,1-1 0,-1 1 1,0-1-1,0-1 0,0 1 0,0-1 1,-1 0-1,1-1 0,0 0 0,-1 0 1,0 0-1,11-8 0,-5 2-22,-1-1 0,0-1-1,-1 0 1,0 0-1,0-1 1,-1-1 0,-1 1-1,0-1 1,-1-1-1,0 0 1,6-19 0,-3 2-32,0-1 0,-3 0 0,0 0 0,2-39 0,-8 61 39,1-5 1,-1-1 0,0 1-1,0 0 1,-2-1 0,0 1 0,-1 0 0,0 0 0,-6-16 0,8 30 9,0 0 1,0 0-1,0 0 1,-1 0-1,1 0 1,0 0 0,-1 0-1,1 0 1,-1 0-1,1 0 1,-1 0-1,1 0 1,-1 1 0,0-1-1,1 0 1,-1 0-1,0 1 1,0-1-1,0 0 1,0 1 0,1-1-1,-1 1 1,0-1-1,0 1 1,0-1-1,0 1 1,0 0 0,-2-1-1,2 2 3,-1 0 0,1 0 0,-1 0 0,1 0 0,0 0 1,0 0-1,-1 0 0,1 0 0,0 0 0,0 1 0,0-1 0,0 0 0,0 1 0,1-1 0,-1 1 0,0-1 0,1 1 0,-1-1 0,1 1 0,-1 2 0,-5 17 30,1 0 1,2 0-1,0 1 0,1 0 0,1-1 0,1 1 1,1 0-1,0 0 0,2-1 0,1 1 0,1-1 1,0 0-1,17 38 0,-20-54-33,0 0 0,0 0 0,1-1 1,0 1-1,0-1 0,0 0 0,1 0 0,0 0 0,-1 0 1,1 0-1,0-1 0,1 0 0,-1 0 0,1 0 0,-1 0 1,1-1-1,0 0 0,0 0 0,0 0 0,6 1 0,-6-2-31,1-1 0,0 0 0,0 0 0,0-1-1,0 1 1,-1-1 0,1 0 0,0-1 0,-1 1-1,1-1 1,-1 0 0,1-1 0,-1 1 0,0-1-1,0 0 1,0-1 0,-1 1 0,6-5 0,1-2-44,0-1 0,-1-1 0,0 1 0,0-1 0,-1-1 0,-1 0 0,-1 0 0,8-17 0,-7 10 8,0 1 1,-1-1-1,-2-1 1,0 1-1,3-31 1,-8 51 65,1-42 91,0 41-79,-1-1 0,-1 1 1,1-1-1,0 0 0,0 1 1,-1-1-1,1 1 0,0-1 1,-1 1-1,0-1 0,1 1 1,-1-1-1,0 1 1,0-1-1,0 1 0,0 0 1,0 0-1,0-1 0,0 1 1,0 0-1,-2-2 0,2 3-1,0 0-1,1 0 0,-1 0 1,0-1-1,1 1 0,-1 0 0,0 0 1,1 0-1,-1 0 0,0 0 1,1 0-1,-1 0 0,0 0 1,1 1-1,-1-1 0,0 0 1,1 0-1,-1 0 0,1 1 0,-1-1 1,0 0-1,1 1 0,-1-1 1,1 0-1,-1 1 0,0 0 1,-12 20 213,-1 25 114,11-36-291,1 1-1,1-1 1,0 1 0,0 0 0,1-1 0,0 1 0,1-1 0,0 1 0,1-1 0,3 12 0,-3-17-49,-1 0 0,2 0-1,-1 0 1,1 0 0,-1-1 0,1 1 0,1-1-1,-1 1 1,0-1 0,1 0 0,0-1 0,0 1-1,0-1 1,1 1 0,-1-1 0,1 0 0,0-1-1,-1 1 1,1-1 0,0 0 0,8 2 0,-1-1-152,0 0 1,0-1 0,0-1-1,0 1 1,0-2 0,0 0 0,1-1-1,-1 0 1,0 0 0,0-1-1,-1-1 1,1 0 0,0-1-1,-1 0 1,0-1 0,0 0 0,0 0-1,0-1 1,-1-1 0,10-7-1,35-33-473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 19292,'0'-1'109,"0"0"0,0 1 0,0-1 0,0 0 1,0 1-1,0-1 0,0 0 0,0 0 0,0 1 0,1-1 0,-1 0 0,0 0 0,0 1 0,1-1 0,-1 0 0,0 1 1,1-1-1,-1 1 0,0-1 0,1 0 0,-1 1 0,1-1 0,-1 1 0,1-1 0,0 0 0,19-19 177,-18 18-34,25-24 244,0 2-1,2 2 1,1 0-1,0 2 1,1 1-1,38-16 1,-60 31-496,1 0 1,0 1-1,-1 1 1,16-3-1,-22 4-4,0 1-1,0 0 1,0 0 0,0 0-1,0 0 1,0 0 0,0 1-1,0-1 1,0 1-1,0 0 1,0 0 0,0 0-1,0 0 1,0 0-1,-1 1 1,1 0 0,-1-1-1,1 1 1,2 2 0,-2 0 1,0 0 0,0 0 1,-1 0-1,1 0 1,-1 0-1,0 1 1,0-1-1,0 1 1,0 0-1,0 7 0,7 54 13,-7-45-1,2 10 21,9 68 152,-11-87-128,1-1-1,1 1 1,-1-1 0,2 0 0,0 0 0,7 12-1,-11-20-36,1-1-1,-1 0 0,1 1 1,0-1-1,0 0 0,0 0 0,0 0 1,0 0-1,0 0 0,1 0 1,-1 0-1,0-1 0,1 1 1,0-1-1,-1 0 0,1 0 0,0 0 1,0 0-1,-1 0 0,1-1 1,0 1-1,0-1 0,0 0 1,0 0-1,0 0 0,0 0 0,-1 0 1,1-1-1,0 1 0,0-1 1,0 0-1,0 0 0,-1 0 1,1 0-1,0 0 0,-1 0 0,1-1 1,-1 1-1,0-1 0,1 0 1,-1 0-1,0 0 0,0 0 1,2-3-1,6-6 17,-1 0 0,0-1 0,-1 0 1,0-1-1,-1 0 0,-1 0 0,0-1 0,-1 1 0,7-25 1,-6 9-96,-1 1 1,-1-1 0,1-54 0,-5 74 13,0 0 0,-1-1 0,-2-10-1,0 15-93,1 10 70,0 11 29,3-7 59,1 1-1,0 0 1,1-1-1,0 1 1,0-1 0,1 0-1,0 0 1,1 0-1,0-1 1,0 0-1,11 13 1,-14-18 2,1 0 0,0 0 0,0 0-1,0 0 1,0-1 0,1 1 0,-1-1 0,1 0-1,-1 0 1,1 0 0,0 0 0,0-1 0,0 0 0,0 0-1,0 0 1,0 0 0,0 0 0,0-1 0,0 0-1,0 0 1,1 0 0,-1 0 0,0 0 0,0-1 0,0 0-1,0 0 1,0 0 0,0 0 0,7-4 0,-4 0 19,0 1 0,0-1 0,0-1 0,0 1 0,-1-1 0,0 0 0,0-1 0,-1 1 1,0-1-1,0 0 0,0 0 0,-1-1 0,0 0 0,0 1 0,-1-1 0,0 0 1,-1-1-1,0 1 0,2-12 0,-1 4 39,-1 0-1,-1-1 1,0 0 0,-1 1 0,-1-1 0,-1 1 0,0-1-1,-1 1 1,-6-17 0,6 23-7,0 1 0,-1 0-1,-4-9 1,7 16-52,0 0 0,-1 0-1,1 1 1,0-1 0,-1 0-1,1 1 1,0-1-1,-1 1 1,0-1 0,1 1-1,-1 0 1,0-1 0,0 1-1,0 0 1,0 0 0,0 0-1,0 1 1,0-1-1,-2 0 1,3 1-8,0 0 1,0-1-1,0 1 0,0 0 1,0 0-1,0 1 0,0-1 0,0 0 1,0 0-1,0 0 0,0 1 1,0-1-1,0 0 0,0 1 1,1-1-1,-1 1 0,0-1 1,0 1-1,0-1 0,1 1 0,-1 0 1,0-1-1,0 2 0,0 0 6,0 0 0,0-1 1,0 1-1,0 0 0,0 0 0,1 0 0,-1 0 0,1 0 0,-1 0 0,1 4 0,0 2 21,0 0-1,0 0 1,1 0-1,3 14 1,-2-15-26,0-1 1,0 1-1,1-1 1,0 1-1,0-1 0,0 0 1,1 0-1,-1-1 1,2 1-1,-1-1 1,1 1-1,-1-1 0,1-1 1,1 1-1,-1-1 1,1 0-1,-1 0 1,1 0-1,0-1 1,1 0-1,-1 0 0,0-1 1,1 0-1,0 0 1,-1 0-1,1-1 1,0 0-1,0 0 0,0-1 1,0 1-1,0-2 1,0 1-1,-1-1 1,1 0-1,0 0 0,0-1 1,-1 0-1,1 0 1,8-5-1,-5 2-37,-1 0 0,0-1 0,0-1 0,0 1 0,-1-2 0,0 1-1,0-1 1,-1 0 0,0 0 0,0-1 0,6-11 0,-9 13-52,0-1-1,0 1 1,-1-1-1,0 0 1,0 0 0,-1 0-1,0 0 1,0-1-1,-1 1 1,0 0 0,-1-1-1,1 1 1,-2-1-1,-1-15 1,2 23 51,0-1-1,-1 1 1,1 0-1,0-1 1,-1 1 0,1 0-1,-1-1 1,1 1-1,-1 0 1,1-1 0,-1 1-1,0 0 1,0 0 0,0 0-1,1 0 1,-1 0-1,0 0 1,0 0 0,-1 0-1,1 0 1,0 0-1,0 1 1,0-1 0,0 0-1,-2 0 1,2 1 12,0 0 1,1 0-1,-1 0 0,1 0 1,-1 0-1,0 1 0,1-1 1,-1 0-1,1 0 0,-1 0 1,1 1-1,-1-1 1,0 0-1,1 1 0,0-1 1,-1 0-1,1 1 0,-1-1 1,1 1-1,-1-1 0,0 1 1,0 1 5,0 0-1,0-1 1,0 1 0,1 0 0,-1 0 0,0 0-1,1 0 1,-1 0 0,0 3 0,0 8-99,0 0 1,0 0-1,1 0 0,1 1 1,0-1-1,1 0 1,0 0-1,1 0 0,1 0 1,0-1-1,6 15 1,-9-26 59,-1 0 0,1 0 1,-1 0-1,1 0 0,-1 0 1,1 0-1,0 0 0,0 0 1,-1 0-1,1-1 0,0 1 0,0 0 1,0 0-1,0-1 0,0 1 1,0 0-1,0-1 0,0 1 1,0-1-1,0 1 0,0-1 1,0 0-1,0 0 0,1 1 0,-1-1 1,0 0-1,0 0 0,0 0 1,0 0-1,1 0 0,-1 0 1,0 0-1,0-1 0,0 1 1,0 0-1,0-1 0,0 1 0,0-1 1,0 1-1,1-1 0,-1 1 1,-1-1-1,1 0 0,2-1 1,16-14-598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15 266 19308,'-10'-43'3195,"7"40"-1648,2 10-217,0 15 117,6 34-1014,3-1 1,2 0-1,3 0 0,2-1 0,2-1 1,2-1-1,3 0 0,52 87 1,-72-134-426,35 53 65,-33-53-71,0 0-1,1 0 0,-1 0 0,1 0 0,0-1 0,0 0 0,10 6 0,-14-9-4,0-1-1,0 1 1,0-1-1,0 1 1,-1-1-1,1 0 1,0 1-1,0-1 1,0 0-1,0 0 1,0 1-1,0-1 1,0 0-1,0 0 1,0 0-1,0 0 1,0 0 0,0-1-1,0 1 1,-1 0-1,1 0 1,0-1-1,0 1 1,0 0-1,0-1 1,0 1-1,0-1 1,-1 1-1,1-1 1,0 1-1,0-1 1,-1 0-1,1 1 1,0-1-1,-1 0 1,1 0-1,0-1 1,1-1-13,-1-1 0,1 0 0,-1 0 0,0 1 0,0-1 0,0 0 0,1-5 0,0-20-105,0 0 0,-2 0-1,-5-37 1,-18-87-437,18 124 452,-35-164-563,40 193 668,0-1-1,0 1 1,-1-1-1,1 1 1,0-1-1,0 1 1,0-1-1,0 1 1,0-1-1,0 1 1,0-1-1,0 1 1,0-1-1,0 1 1,0-1-1,0 1 1,0-1-1,0 1 0,0-1 1,1 1-1,-1-1 1,0 1-1,0-1 1,0 1-1,1-1 1,-1 1-1,0 0 1,1-1-1,-1 1 1,0 0-1,1-1 1,-1 1-1,1 0 1,-1-1-1,1 1 1,-1 0-1,0 0 1,1-1-1,-1 1 0,1 0 1,-1 0-1,1 0 1,-1 0-1,1 0 1,0-1-1,26 6 92,-18-3-64,1-1-11,0 0-1,-1-1 1,1 0 0,0-1-1,0 0 1,-1 0 0,1-1-1,0 0 1,-1-1 0,0 0 0,0-1-1,0 0 1,0 0 0,0-1-1,-1 0 1,0 0 0,0-1-1,0 0 1,-1 0 0,9-10 0,-9 8-26,0 0 0,-1 0 0,0-1 0,-1 1 0,0-1 0,0-1 0,-1 1 0,0-1 0,0 1 0,-1-1 0,-1 0 0,0 0 0,0 0 0,-1-1 0,0 1 0,-1 0 0,0-1 0,0 1 0,-3-13 0,2 19-4,0 0 1,0 0-1,0 0 0,0 0 1,-1 0-1,1 0 0,-1 0 1,0 1-1,-1-1 0,1 1 1,-1-1-1,1 1 0,-1 0 0,-5-4 1,6 5 8,0 1 0,0 0 0,0 0 0,0 0 0,0 0 0,0 0 0,0 0 0,-1 1 0,1-1 0,0 1 0,-1 0 0,1-1 1,0 1-1,-1 0 0,1 0 0,0 1 0,0-1 0,-1 0 0,1 1 0,0-1 0,-1 1 0,1 0 0,0 0 0,0 0 0,0 0 0,0 0 0,-3 3 0,-5 3 5,1 0-1,0 1 0,1 0 1,0 0-1,0 1 0,1 0 0,0 1 1,0-1-1,1 1 0,-8 19 0,6-11 27,1 1-1,0-1 1,2 1-1,0 1 1,-4 32-1,8-41-9,1 0-1,-1 1 0,2-1 0,-1 0 0,2 0 0,-1 0 0,4 12 0,-3-18-32,0-1 0,0 1 0,0-1 0,0 1 0,0-1-1,1 0 1,0 0 0,0 0 0,0 0 0,1 0 0,-1-1 0,1 1-1,0-1 1,0 0 0,0 0 0,0-1 0,0 1 0,6 2-1,1-1-162,0 0 0,1-1 0,-1 0 0,1 0 0,0-1 0,-1-1 0,23 0 0,5-3-675,41-7-1,-48 4 247,0 1-1,34 2 0,-60 2 565,0 0 0,0 1 0,0 0 0,0 1 0,0-1-1,0 1 1,-1 0 0,1 0 0,6 4 0,-10-5 42,0 0 0,0 1 1,-1-1-1,1 0 0,0 1 1,-1-1-1,1 1 1,-1 0-1,1-1 0,-1 1 1,0 0-1,0 0 0,1 0 1,-1 0-1,-1 0 0,1 0 1,0 0-1,0 0 0,-1 0 1,0 1-1,1-1 0,-1 0 1,0 0-1,0 1 1,0-1-1,-1 4 0,1-4-19,-1 0 0,1 0 0,-1 0 0,0-1 0,0 1 0,0 0 0,0-1 0,0 1 0,0-1 0,0 1 0,-1-1 0,1 1 0,0-1 0,-1 0 0,0 0 0,1 0 0,-1 1 0,1-2 0,-1 1 0,0 0 0,0 0 0,1 0 0,-1-1 0,0 1 0,0-1 0,0 0 0,0 1-1,0-1 1,-3 0 0,-25 1-231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20748,'-6'-17'1953,"9"11"-1337,8-1-680,4-13 2096,1 0-1463,-4 3-537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16500,'-4'1'2788,"-4"1"-2004,0 0-1,1 1 0,-1 0 1,-6 4-1,6-2-700,0 1 0,0 0 0,1 1 1,0 0-1,0 0 0,1 1 0,0-1 0,0 1 0,0 1 1,1-1-1,-4 11 0,6-14-132,1 1 1,0 0-1,0 0 1,0 0-1,0 0 0,1 0 1,0 0-1,1 0 1,-1 0-1,1 1 0,0-1 1,1 0-1,-1 0 1,1 0-1,0 0 0,1 0 1,0 0-1,3 9 1,-3-12-41,-1-1 0,0 0 0,1 1 0,0-1 0,-1 0 0,1 0 1,0 0-1,0 0 0,0-1 0,0 1 0,1 0 0,-1-1 0,0 0 0,1 1 1,-1-1-1,1 0 0,-1 0 0,1 0 0,0-1 0,-1 1 0,1-1 0,0 1 1,4-1-1,1 0-46,0-1 1,0 0-1,0 0 1,0-1 0,0 1-1,15-7 1,35-17-564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15459,'16'26'984,"2"0"-1,1 0 0,1-2 0,1-1 0,1 0 1,1-1-1,29 20 0,-48-39-926,0-1 0,-1 1-1,1-1 1,1 0 0,-1 0 0,0 0 0,0-1-1,1 1 1,-1-1 0,1 0 0,-1-1-1,1 1 1,-1-1 0,1 0 0,0 0 0,-1 0-1,1 0 1,-1-1 0,1 0 0,-1 0 0,1 0-1,-1-1 1,0 1 0,1-1 0,-1 0 0,0 0-1,0-1 1,0 1 0,-1-1 0,1 0-1,-1 0 1,1 0 0,-1 0 0,0-1 0,3-4-1,4-5-57,-1-2 0,0 1 0,-1-1 0,0-1 0,-2 1 0,0-1 0,0 0 0,-2-1 0,0 1 0,2-20 0,-2 4-426,-1 0 1,-2 0-1,-2 0 1,-6-46-1,5 62-63,0 0 0,-2 0 1,0 0-1,0 0 0,-2 0 0,-7-14 0,6 21-265,5 9 329,2 6-105,11 25 645,1-1 1,24 43-1,-3-7 691,21 52 1646,90 143 0,-140-253-2322,4 4-191,1 0 1,-1 0 0,15 14 0,-22-25 1,1 1-1,-1 0 1,1-1 0,0 1-1,0-1 1,-1 1 0,1-1-1,0 0 1,0 0 0,0 0 0,0 0-1,1 0 1,-1 0 0,0-1-1,0 1 1,0-1 0,1 1-1,-1-1 1,0 0 0,0 0-1,1 0 1,-1 0 0,0 0-1,1-1 1,-1 1 0,0-1-1,0 1 1,4-3 0,5-5-596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112 726 19092,'-11'9'256,"1"1"-1,1 0 1,0 0-1,1 1 1,0 1-1,0-1 1,1 1-1,1 0 1,0 1-1,0 0 1,-4 17 0,6-18-137,2-1 0,-1 1 0,1-1 0,1 1 0,0 0 0,0 0 0,1-1 1,1 1-1,0 0 0,1-1 0,0 1 0,0 0 0,7 16 0,-8-25-85,1 0 0,-1 0-1,1 0 1,0 0-1,0 0 1,0-1 0,0 1-1,0 0 1,1-1 0,-1 0-1,1 0 1,-1 1-1,1-2 1,0 1 0,5 3-1,-6-5-13,0 1 1,0 0-1,0-1 0,1 1 1,-1-1-1,0 0 0,1 0 0,-1 0 1,0 0-1,0 0 0,1 0 0,-1-1 1,0 1-1,0-1 0,0 0 0,1 1 1,-1-1-1,0 0 0,0 0 1,0 0-1,0-1 0,0 1 0,3-3 1,1-2 8,-1 0 0,1-1 0,-1 1 0,0-1 0,0 0 0,-1 0 0,0-1 0,0 1 1,-1-1-1,0 0 0,0 0 0,2-14 0,0-4 74,-1-1 0,1-45-1,-5 48 15,-3-35 0,2 51-91,0 0 0,-1 0 0,0 0 0,0 0 0,-1 0 0,0 1 0,-6-12 0,9 18-24,0 1 0,0 0 0,-1-1 0,1 1 0,0 0 1,0-1-1,0 1 0,-1 0 0,1-1 0,0 1 0,0 0 0,-1 0 0,1-1 0,0 1 0,0 0 1,-1 0-1,1 0 0,0-1 0,-1 1 0,1 0 0,0 0 0,-1 0 0,1 0 0,-1 0 0,1 0 1,0-1-1,-1 1 0,-3 8 19,2 14-21,4-4-2,1-1 0,0 0 0,11 30 1,-11-37 17,1 0 0,0 0 0,1-1 0,0 0 0,0 0 0,1 0 0,11 12 0,-15-19-3,-1 0-1,1 0 1,0 0-1,0 0 0,-1-1 1,1 1-1,0-1 1,1 1-1,-1-1 0,0 0 1,0 0-1,1 0 1,-1 0-1,0 0 0,1 0 1,-1-1-1,1 1 1,-1-1-1,1 0 0,-1 1 1,1-1-1,-1 0 1,1-1-1,0 1 0,-1 0 1,1-1-1,-1 1 1,0-1-1,1 0 1,-1 0-1,1 0 0,-1 0 1,0 0-1,0-1 1,0 1-1,0-1 0,0 1 1,0-1-1,0 0 1,0 1-1,-1-1 0,3-3 1,3-5 33,1 0 0,-1-1 0,-1 0 0,0 0 0,0 0 0,-1-1 0,4-14 0,-3 3-8,0 0 0,-2 0-1,0 0 1,0-33 0,-4 41-65,0 0 0,-1 1-1,-1-1 1,0 1 0,-1-1 0,0 1-1,-1 0 1,-7-17 0,10 30 16,1 0 1,-1 0 0,1 0 0,-1 0-1,1 0 1,-1 0 0,1 0-1,-1 0 1,0 0 0,1 0-1,-1 0 1,0 1 0,0-1-1,0 0 1,-1 0 0,1 1 5,1 0 1,0 0 0,-1 0-1,1 0 1,0 0-1,-1 0 1,1 1 0,0-1-1,0 0 1,-1 0 0,1 0-1,0 1 1,0-1-1,-1 0 1,1 0 0,0 1-1,0-1 1,-1 0-1,1 1 1,0-1 0,0 0-1,0 0 1,0 1-1,0-1 1,0 0 0,-1 1-1,1-1 1,0 1 0,0-1-1,0 1 1,-1 4-22,1 1 0,-1 0 1,1-1-1,0 11 0,3-1 45,0 1 0,0 0-1,2-1 1,0 0 0,0 0-1,2 0 1,0-1 0,0 0-1,1 0 1,1 0 0,20 22-1,-26-33-3,-1 1 0,2-1-1,-1 0 1,0-1 0,0 1-1,1-1 1,0 1 0,6 2-1,-8-4-7,0-1 0,0 1-1,0-1 1,0 1-1,0-1 1,1 0 0,-1 0-1,0 0 1,0 0-1,0 0 1,0-1 0,0 1-1,0 0 1,1-1-1,-1 0 1,0 1 0,0-1-1,-1 0 1,1 0 0,2-2-1,2-1-18,0-1-1,-1 1 0,0-1 1,1-1-1,-2 1 1,1-1-1,-1 0 0,0 0 1,0 0-1,0 0 1,-1-1-1,0 0 0,-1 1 1,1-1-1,2-14 1,1-8-91,-2 0 0,1-45 0,-4 62 77,0-2-19,0 9 25,-1 0 0,1 0 0,-1 1-1,0-1 1,0 0 0,-1 0 0,1 0 0,-1 0 0,0 1 0,0-1 0,-1 0-1,-2-4 1,4 9 20,0 0-1,0 0 1,0 0-1,0 0 1,0 0-1,0 0 1,0 0 0,0 0-1,0 0 1,0 0-1,0 0 1,0 0-1,0 1 1,0-1-1,0 0 1,0 0-1,0 0 1,0 0-1,0 0 1,0 0-1,0 0 1,-1 0 0,1 0-1,0 0 1,0 0-1,0 0 1,0 0-1,0 0 1,0 0-1,0 0 1,0 0-1,0 0 1,0 0-1,0 0 1,0 0-1,0 0 1,-1 0 0,1 0-1,0 0 1,0 0-1,0 0 1,0 0-1,0 0 1,0 0-1,0 0 1,0 0-1,0 0 1,0 0-1,0 0 1,0 0-1,0-1 1,0 1 0,0 0-1,0 0 1,0 0-1,-1 0 1,1 0-1,0 0 1,0 0-1,0 0 1,0 0-1,0 0 1,0 0-1,0 0 1,0 0 0,0 9 1,4 16 51,2 0 159,14 40 0,-17-58-155,0 0 1,0 0-1,1-1 0,0 1 0,0-1 0,0 0 0,1 0 1,0 0-1,0 0 0,8 5 0,-11-9-34,0-1 0,0 0 0,0 1-1,0-1 1,1 0 0,-1 0 0,0-1 0,1 1-1,-1 0 1,1-1 0,-1 1 0,1-1 0,-1 0-1,1 0 1,-1 0 0,1 0 0,-1 0 0,1-1-1,-1 1 1,0-1 0,1 1 0,-1-1 0,1 0-1,-1 0 1,3-2 0,4-2 17,1-1 0,-2-1 0,1 0 0,11-11 0,-17 15-41,78-82-10,-57 58-50,2 0 0,0 1 0,2 2 1,41-28-1,-64 48 51,1 1 0,-1 0 0,1 0 0,0 1 1,0 0-1,0 0 0,9-2 0,-14 4 51,1 0 0,0 0 0,0 0-1,0 0 1,-1 0 0,1 0 0,0 0 0,0 1 0,-1-1 0,1 0 0,0 1 0,0 0-1,-1-1 1,1 1 0,-1 0 0,1 0 0,-1 0 0,1 0 0,-1 0 0,1 0-1,-1 1 1,0-1 0,0 0 0,1 1 0,-1-1 0,0 1 0,0-1 0,1 4-1,-24-27 1610,12 8-1454,-96-144 126,104 154-441,0 1 0,0-1 1,0 0-1,0 0 0,0 0 0,1 0 0,0 0 1,0 0-1,0 0 0,0 0 0,0 0 0,1 0 1,0-1-1,0 1 0,0 0 0,1 0 0,-1 0 0,1 0 1,0-1-1,0 1 0,0 0 0,1 0 0,-1 0 1,1 1-1,0-1 0,0 0 0,1 1 0,-1-1 1,6-5-1,20-24-536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1 699 19660,'37'47'1707,"-8"-12"-342,56 56-1,-76-83-1236,0 0 1,0-1-1,1 0 1,0 0-1,0-1 1,1 0-1,-1-1 1,1-1-1,1 1 1,-1-2-1,19 5 0,-25-8-83,0 1 0,0-1 0,0 1 0,0-2 0,0 1 0,0 0 0,0-1-1,0 0 1,0 0 0,-1 0 0,1-1 0,0 0 0,-1 0 0,1 0-1,-1 0 1,1-1 0,-1 1 0,0-1 0,0 0 0,0-1 0,-1 1-1,1-1 1,-1 1 0,0-1 0,5-8 0,-3 4 26,-1-1 1,0 0-1,-1 1 1,0-1-1,0-1 1,0 1-1,-2 0 0,1-1 1,-1 1-1,0 0 1,-1-1-1,-2-17 1,1 15-30,0 0 0,-2 0 0,1 0 0,-2 1 0,0-1 0,0 1 1,-1-1-1,0 2 0,-12-20 0,10 23-47,5 12-18,6 12-12,4 1 17,0-1 0,1 0 0,0 0 1,2-1-1,-1 0 0,2-1 0,0-1 0,20 18 0,-24-23 22,1-1 0,1-1 0,0 1 0,0-2 0,0 1 0,1-1 0,0-1 1,0 0-1,0-1 0,1 0 0,0 0 0,-1-1 0,1-1 0,15 1 0,-21-2 6,-1-1-1,1-1 1,0 1-1,-1-1 1,1 0 0,-1 0-1,1-1 1,-1 1-1,1-1 1,-1-1-1,0 1 1,0-1-1,0 1 1,0-2-1,0 1 1,-1 0-1,1-1 1,-1 0-1,0 0 1,0 0 0,-1 0-1,1-1 1,-1 0-1,0 1 1,0-1-1,0 0 1,-1-1-1,3-7 1,-1 1 21,-1-1-1,0 1 1,0-1 0,-1 0 0,-1 0 0,0 0 0,-1 0 0,-1 0 0,0 0-1,0 0 1,-6-21 0,2 16-4,-1 1 0,0 0 0,-2 0 0,0 0 0,-1 1 0,0 0 0,-1 1 0,-1 0 0,-22-24 0,31 37-30,0 0 0,0 1 1,0-1-1,0 0 0,0 1 1,-1 0-1,1-1 1,0 1-1,-1 0 0,1 0 1,-1 1-1,1-1 0,-1 0 1,0 1-1,1-1 1,-5 1-1,5 0-1,1 1 1,0-1-1,0 0 0,0 1 1,0-1-1,0 1 0,0-1 1,0 1-1,0-1 0,0 1 1,0 0-1,0 0 0,0-1 1,0 1-1,1 0 0,-1 0 1,0 0-1,1 0 0,-1 0 1,0 0-1,1 0 0,-1 0 1,1 0-1,0 0 0,-1 0 1,1 0-1,0 1 0,0-1 1,-1 0-1,1 0 0,0 0 0,0 0 1,0 1-1,1-1 0,-1 0 1,0 0-1,1 2 0,0 3-7,0 0 0,1 0 0,-1-1 0,1 1 0,1 0 0,-1-1 0,1 1 0,0-1 0,0 0 0,0 0 0,1 0 0,0-1 0,0 1 0,0-1 0,1 0 0,-1 0 0,7 4 0,-4-3 11,-1 0-1,1-1 1,0-1 0,0 1 0,0-1 0,1 0-1,-1-1 1,1 1 0,0-1 0,0-1 0,-1 0-1,15 1 1,-14-3 6,-1 0 0,1 0 0,-1 0 0,1-1 0,-1 0 0,0 0 0,0-1 0,0 0 0,0 0 0,0-1 0,9-7 0,-7 4 5,0 0 0,-1-1 0,0 0 0,0 0 0,-1-1 0,-1 0 0,9-14 0,-8 11 4,0-1 1,-1 0-1,0-1 0,-1 1 1,-1-1-1,-1 0 1,1 0-1,-2-1 1,0 1-1,-1 0 0,0-1 1,-3-21-1,1 26-7,-1 0-1,-1 1 1,0-1 0,-7-17-1,9 25-7,0 0-1,0-1 1,0 1-1,0 0 1,-1 0-1,1 0 1,0 0-1,-1 0 1,0 0-1,1 0 1,-1 1-1,0-1 1,0 1-1,0-1 1,0 1-1,0 0 1,0-1-1,0 1 1,0 0-1,-1 1 1,1-1-1,0 0 1,-1 1-1,-2-1 1,3 1-3,1 0 1,0 0 0,-1 1-1,1-1 1,0 1 0,-1-1 0,1 1-1,0 0 1,0 0 0,-1-1 0,1 1-1,0 0 1,0 0 0,0 0 0,0 0-1,0 0 1,0 0 0,1 0-1,-1 1 1,0-1 0,0 0 0,1 0-1,-1 1 1,1-1 0,-1 0 0,0 3-1,-6 37-14,7-29 20,0-1 0,1 0 1,0 0-1,1 0 0,0 0 0,1 0 1,0 0-1,0-1 0,10 19 0,-11-24 7,1 0 0,-1 1-1,1-1 1,1-1 0,-1 1 0,1 0-1,-1-1 1,1 0 0,1 0-1,-1 0 1,1 0 0,-1-1-1,1 1 1,0-1 0,0 0-1,0-1 1,1 1 0,-1-1-1,1 0 1,6 1 0,-7-3-1,0 0 1,0 0 0,0 0-1,0-1 1,0 0-1,0 0 1,0 0 0,0-1-1,0 1 1,0-1-1,-1 0 1,1-1 0,-1 1-1,1-1 1,-1 0-1,0 0 1,0 0 0,0-1-1,-1 1 1,6-7-1,1-3 2,0 0 0,0 0 0,-1-1 0,-1-1 0,7-16 0,-5 9-19,-1-1 0,-1-1 0,-1 0 1,-1 0-1,-1 0 0,-2 0 0,0-1 1,-1 1-1,-3-40 0,-1 54-31,0 12 3,-1 16 10,4-2-29,1 0 0,0 0-1,1 0 1,0 0 0,1-1 0,1 0 0,1 1-1,0-2 1,1 1 0,1-1 0,0 0 0,17 23-1,-22-34-140,0 0-1,1 0 0,-1 0 0,0 0 0,1 0 1,0 0-1,7 3 0,-11-6 159,1 0 1,0 1-1,0-1 0,0 1 1,0-1-1,0 0 1,-1 0-1,1 0 0,0 1 1,0-1-1,0 0 0,0 0 1,0 0-1,0 0 1,0-1-1,0 1 0,-1 0 1,1 0-1,0 0 0,0-1 1,0 1-1,0 0 1,0-1-1,-1 1 0,1-1 1,0 1-1,0-1 0,-1 1 1,1-1-1,0 0 1,-1 1-1,1-1 0,-1 0 1,1 0-1,-1 1 0,1-1 1,-1 0-1,1 0 1,-1 0-1,0 1 0,1-1 1,-1 0-1,0-1 0,4-19-722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1:5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18220,'-10'-3'1704,"4"5"-1312,9 12-584,4 0 552,10 4-88,3 5-176,9-5-376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2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21261,'-4'0'198,"0"0"0,-1 0 0,1 0 0,0 1 0,-1 0 0,1 0 0,0 0 0,0 0 1,-1 1-1,1 0 0,0 0 0,1 0 0,-1 0 0,0 0 0,1 1 0,-1 0 0,1-1 1,0 1-1,-1 1 0,2-1 0,-1 0 0,0 1 0,1-1 0,-1 1 0,1 0 0,0 0 1,0 0-1,1 0 0,-1 0 0,1 0 0,0 1 0,0-1 0,0 0 0,1 6 1,-1-2-110,0-1 0,1 1 0,1 0 0,-1-1 1,1 1-1,1 0 0,-1-1 0,1 0 0,1 1 0,-1-1 1,1 0-1,0 0 0,1 0 0,0 0 0,0-1 1,0 0-1,1 0 0,0 0 0,7 7 0,2-3-181,0-2 0,0 1 0,1-2 0,0 0-1,0-1 1,0-1 0,25 6 0,29 12-638,-48-15 557,0 2 0,0 1 0,-1 0 1,0 1-1,-1 1 0,-1 1 0,0 1 0,-1 1 0,25 29 0,-34-36 214,0 1 1,-1 1 0,-1 0 0,0 0-1,0 0 1,-1 0 0,0 1 0,-1 0-1,0 0 1,-1 0 0,-1 1 0,0-1-1,0 0 1,-1 1 0,-1 0 0,0-1-1,-1 1 1,0-1 0,-4 17 0,3-22 71,0 0 0,0 0 0,-1-1 0,0 1 0,0-1 0,0 1 0,-1-1 0,0 0 0,0 0 0,-10 10 0,11-14-45,1 1-1,-1-1 1,0 0-1,0 0 1,-1 0-1,1 0 1,0 0-1,-1-1 1,1 1-1,-1-1 1,1 0-1,-1 0 1,1 0-1,-1-1 1,0 1-1,0-1 1,1 0-1,-1 0 0,0 0 1,1-1-1,-1 1 1,0-1-1,-5-1 1,0-2-3,1 0 0,-1 0 0,1-1 0,0 0 0,0 0 0,0-1 0,1 0 1,0-1-1,0 1 0,1-1 0,-1-1 0,-9-14 0,3 2-106,1 0 0,1-1-1,1-1 1,-9-25 0,13 31-166,1 0 0,1-1 0,0 1 0,1-1 0,0 0 0,2 0 0,0 0 0,1 0 0,1-1 0,0 1 0,1 0 0,1 0 1,1 1-1,0-1 0,9-20 0,12-17-257,4-8-107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2:0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19524,'100'182'3791,"-77"-133"-2923,3-2 0,1-1 0,51 65 0,-74-106-798,0 0 0,1 0 0,0 0 0,0-1 1,0 1-1,1-1 0,-1-1 0,1 1 0,0-1 0,0 0 0,9 3 0,-12-5-47,1 0 0,-1-1-1,1 1 1,-1-1-1,1 0 1,-1 0 0,1-1-1,-1 1 1,1-1 0,-1 1-1,1-1 1,-1 0-1,0-1 1,1 1 0,-1 0-1,0-1 1,0 0 0,0 0-1,0 0 1,0 0-1,-1 0 1,1 0 0,2-4-1,6-5-5,-1-1-1,0-1 1,0 1-1,-2-2 1,1 1-1,11-28 1,28-95-109,-36 98 20,-11 33 49,1 1-1,-1 0 0,1 0 1,0 0-1,0 1 1,3-6-1,-4 9 19,-1-1 1,0 1-1,1 0 1,-1-1-1,1 1 0,-1-1 1,1 1-1,-1 0 1,1 0-1,-1-1 0,1 1 1,-1 0-1,1 0 1,-1-1-1,1 1 0,-1 0 1,1 0-1,-1 0 1,1 0-1,1 0 0,-1 0 2,0 1 0,0-1 0,0 0 0,0 1 0,-1-1-1,1 1 1,0-1 0,0 1 0,0 0 0,0-1-1,-1 1 1,1 0 0,0-1 0,-1 1 0,1 0-1,0 1 1,32 49-39,-24-36 64,0 0-1,2 0 1,16 18-1,-26-32-28,-1 0 0,1-1-1,-1 1 1,1-1 0,-1 1-1,1-1 1,-1 1 0,1-1-1,0 1 1,-1-1-1,1 0 1,0 1 0,-1-1-1,1 0 1,0 1 0,-1-1-1,1 0 1,0 0 0,0 0-1,-1 0 1,1 0 0,0 0-1,0 0 1,-1 0 0,1 0-1,0 0 1,0 0 0,0-1-44,0 0 0,0 1 1,0-1-1,0 0 0,0 0 1,0 0-1,-1 0 0,1 0 1,0 0-1,-1 0 1,1 0-1,-1 0 0,1 0 1,-1 0-1,1-2 0,1-5-454,0-1 0,-1 0 0,1-12 0,-1-13-218,-3 0 0,0-1 0,-10-43 0,11 75 659,-16-86-1023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2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16476,'18'37'1788,"-1"1"1,13 51-1,13 30 911,-29-87-2270,7 18 358,32 52 1,-46-89-708,1-1 0,0 0 0,1 0 0,1-1 0,0 0 0,0 0 0,1-2 0,0 1 0,15 8 0,-25-17-81,2 1-18,-1-1 1,0 1-1,1-1 0,0 1 0,-1-1 0,1 0 1,0 0-1,-1 0 0,1-1 0,0 1 1,5 0-1,-8-1 10,0 0 1,0 0-1,1 0 1,-1 0-1,0 0 1,0-1-1,0 1 1,1 0-1,-1 0 1,0 0-1,0 0 0,1 0 1,-1 0-1,0 0 1,0 0-1,0-1 1,0 1-1,1 0 1,-1 0-1,0 0 1,0 0-1,0-1 1,0 1-1,1 0 1,-1 0-1,0 0 1,0-1-1,0 1 1,0 0-1,0 0 0,0-1 1,0 1-1,0 0 1,0 0-1,0 0 1,0-1-1,0 1 1,-4-13-183,-11-10-92,1 9 94,-1 1-1,0 0 1,0 1-1,-19-10 1,-73-37-371,12 16 308,95 43 252,0 0-1,0 0 1,0 0 0,-1 0-1,1 0 1,0 0-1,0 0 1,0 0-1,0 0 1,0 0-1,-1 0 1,1 0 0,0-1-1,0 1 1,0 0-1,0 0 1,0 0-1,0 0 1,-1 0 0,1 0-1,0-1 1,0 1-1,0 0 1,0 0-1,0 0 1,0 0-1,0 0 1,0-1 0,0 1-1,0 0 1,0 0-1,0 0 1,0 0-1,0-1 1,0 1 0,0 0-1,0 0 1,0 0-1,0 0 1,0-1-1,0 1 1,0 0 0,0 0-1,0 0 1,0 0-1,0 0 1,0-1-1,1 1 1,-1 0-1,0 0 1,0 0 0,0 0-1,0 0 1,0 0-1,0 0 1,0-1-1,1 1 1,9-4-84,40-11-1260,0-3 0,86-42 0,-70 21 659,-3-5-230</inkml:trace>
  <inkml:trace contextRef="#ctx0" brushRef="#br0" timeOffset="1">585 10 19996,'-4'0'218,"0"0"-1,0 0 0,0 0 0,0 0 1,0 1-1,0 0 0,1 0 1,-1 0-1,0 0 0,0 0 1,1 1-1,-1 0 0,0 0 1,1 0-1,0 0 0,-1 0 0,-4 6 1,-2 0 369,0 1 0,1 1 0,-17 21 0,20-22-381,0 1 0,1-1 0,0 1 0,0 1 0,1-1 0,-4 18 0,6-21-155,1-1 0,0 1 0,0 0 0,0-1 0,1 1 0,0 0 0,1-1 0,-1 1 0,1 0 0,0-1 0,1 1 0,2 7 0,-2-11-63,-1-1 1,1 1-1,-1 0 0,1-1 1,0 0-1,0 1 1,0-1-1,0 0 1,0 0-1,0 0 0,1 0 1,-1-1-1,1 1 1,-1-1-1,1 1 0,0-1 1,-1 0-1,1 0 1,0 0-1,0 0 1,0 0-1,0-1 0,0 0 1,0 1-1,0-1 1,5-1-1,7 0-178,0-1 1,0 0-1,0-1 0,16-6 0,-13 4 22,7-2-78,62-13-588,-79 18 793,-1 1 1,1 1-1,-1-1 1,1 1 0,-1 1-1,1-1 1,0 1-1,14 4 1,-21-5 60,1 1 1,-1-1-1,1 1 1,-1 0-1,0 0 1,1-1-1,-1 1 1,0 0-1,0 0 0,1 0 1,-1 0-1,0 0 1,0 1-1,0-1 1,0 0-1,0 0 1,-1 1-1,1-1 1,0 1-1,0-1 1,0 2-1,-1 0 30,1 0 1,-1-1-1,0 1 1,0 0-1,0-1 0,0 1 1,-1 0-1,1-1 0,-1 1 1,1-1-1,-2 4 0,-3 5 189,0-1 0,0 0 1,-1 0-1,-10 13 0,9-12-10,-1-2-1,-1 1 1,1-1 0,-18 13 0,21-18-526,0 0 0,-1-1-1,1 1 1,-1-2 0,0 1-1,0 0 1,0-1 0,0 0-1,-1-1 1,-11 2 0,16-2 231,1-1 0,-1 0 0,0 0 0,0 0 0,0 0 0,0 0 0,0-1 0,1 1 0,-1-1 0,0 1 1,0-1-1,0 1 0,1-1 0,-1 0 0,0 0 0,1 0 0,-1 0 0,1 0 0,-1 0 0,1 0 0,0-1 0,-1 1 0,1 0 0,-2-3 0,-13-33-1019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2:0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2359 165 13939,'-45'-21'1124,"-116"-53"2156,129 62-2879,0 1-1,-1 2 1,-43-7 0,36 11-217,-1 2 1,-1 1 0,1 3-1,0 1 1,0 2 0,0 1 0,-71 21-1,55-8-8,0 3-1,2 2 0,1 3 0,-90 57 0,45-15-70,2 4-1,4 4 1,3 4-1,-105 122 1,99-87-62,4 4 0,6 4 0,-76 145 0,127-201-9,3 2-1,3 0 1,3 2 0,-21 88-1,36-107-5,1 1-1,3 1 1,3-1-1,1 1 0,3 0 1,12 88-1,-8-118-21,1 1 0,1-1 0,1 0-1,1 0 1,1-1 0,2 0 0,0 0 0,1-1-1,23 30 1,-21-34-6,1-1 0,1 0 0,0-2 0,1 1 0,1-2 0,0-1 0,1 0 0,0-1 0,1-1 0,38 15 0,-19-13-6,1-2 1,0-1-1,1-3 1,0-1-1,0-1 1,0-3-1,71-4 0,-26-6-18,0-4 0,141-38-1,-116 18 5,-1-6-1,-2-4 0,-2-4 0,-2-6 1,-3-3-1,-2-6 0,163-129 1,-188 127 140,-3-4 1,-3-3-1,-2-2 1,-4-4 0,-3-2-1,-4-2 1,-3-3-1,-4-2 1,59-146 0,-84 170 98,-4-1 0,-1-1 1,-4-1-1,8-75 0,-18 90-32,-2-1 0,-2 0 0,-2 0 0,-2 1 0,-3-1 0,-13-51 0,12 73-98,-1 0-1,-1 1 0,-1 0 1,-1 1-1,-2 0 0,0 1 1,-2 1-1,-23-29 0,24 36-81,-1 1-1,0 0 1,0 1-1,-2 1 1,0 1 0,0 0-1,-1 2 1,-1 0-1,0 1 1,0 1-1,-29-9 1,26 12-58,-1 0 0,1 2 0,-1 1 0,1 1 1,-1 0-1,0 2 0,0 1 0,-28 5 0,19 0-162,1 1 0,-1 2 0,2 2 0,-1 0-1,-37 21 1,12 0-249,1 3-1,2 2 1,2 3-1,1 1 1,-68 75-1,1 14-212,5 26-50,113-155 724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13515,'-5'-5'880,"-1"-1"238,5 6-1086,1 1 0,0-1 0,-1 0-1,1 1 1,0-1 0,-1 1 0,1-1 0,0 1 0,0-1 0,-1 1 0,1-1 0,0 1-1,0-1 1,0 1 0,0-1 0,0 1 0,0-1 0,-1 1 0,1-1 0,1 1-1,-1 0 1,0 0 0,-2 46 186,2 1 0,8 56-1,-3-33-214,2 896 232,-7-962-229,-1-2 0,1-1-1,0 1 1,-1-1 0,1 1 0,1-1 0,-1 0-1,0 1 1,0-1 0,1 1 0,0-1 0,-1 1-1,1-1 1,0 0 0,0 0 0,1 3 0,0-5 2,-1 1 1,0-1 0,1 0 0,-1 0 0,0 0-1,0 0 1,1 0 0,-1 0 0,0 0-1,0-1 1,1 1 0,0-1 0,10 0 5,15 3-6,24 2-8,63-4 0,56-18-18,173-42 1,-44 5 116,-204 42-22,110-1-1,-157 15-59,1 3 1,51 11-1,25 2 10,53-10-1,32 3 10,-175-4-36,53 16-1,-38-9 64,-49-13-42,-1 0-1,0 0 1,0 0 0,1 0 0,-1 0-1,0 0 1,1 0 0,-1 0 0,0-1-1,1 1 1,-1 0 0,0 0 0,0 0-1,1 0 1,-1-1 0,0 1 0,0 0-1,1 0 1,-1 0 0,0-1 0,0 1-1,0 0 1,1-1 0,-1 1-1,0 0 1,0 0 0,0-1 0,0 1-1,0 0 1,0-1 0,1 1 0,-1 0-1,0-1 1,0 1 0,0 0 0,0-1-1,0 1 1,0 0 0,0 0 0,0-1-1,-1 1 1,1 0 0,0-1 0,0 1-1,0 0 1,0-1 0,0 1 0,0 0-1,-1 0 1,1-1 0,-8-26 28,5 17 29,-22-148-61,-6-32-32,13 106 1,-43-236-214,56 282 162,2 4 1,-2-1-1,-2 1 1,0 0-1,-15-38 1,20 68 57,0-1 1,0 1-1,-1-1 0,1 1 1,-1 0-1,0 0 0,0 0 0,0 0 1,-1 0-1,1 1 0,-7-6 1,7 8 1,0-1 1,0 1-1,0 0 1,0 0-1,0 0 1,0 0-1,0 0 1,0 1-1,0-1 0,0 1 1,0 0-1,0 0 1,0 0-1,-1 0 1,1 1-1,0-1 1,0 1-1,0 0 1,-5 2-1,-22 6 49,-1-1 0,1-2 0,-1-1-1,0-1 1,-60-1 0,-158-23 309,225 18-338,-274-37 102,-184-17 40,361 48-445,0 5-1,-123 14 1,230-9 67,8-1 133,1 0 0,-1-1 0,0 1 0,1-1 0,-1 0-1,0-1 1,-10-1 0,11-3-244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171 107 13331,'-61'257'868,"-41"387"0,101-638-856,-3 31 109,2 39 0,2-66-94,1 1 1,0-1-1,0 1 0,1-1 1,1 0-1,0 0 1,0 0-1,8 15 0,-8-20-17,0-1 0,0 1 0,1-1 0,0 0-1,0 0 1,0 0 0,0 0 0,1-1 0,-1 1-1,1-1 1,0 0 0,0-1 0,0 1 0,0-1-1,1 0 1,-1 0 0,1-1 0,9 2 0,10 1 35,1-2 1,50-1-1,-35-2-18,120 4 51,257 37 1,-399-37-82,316 49-162,3-28-96,-232-23 213,316-6 109,-396 3-49,0 0 1,-1-1-1,0-2 0,48-15 1,-54 13-1,-2 0 1,1-2 0,-1 0-1,0-1 1,-1-1-1,0 0 1,16-16 0,64-68 96,12-9-61,-14 15-59,24-20 105,-95 90 37,1 1-1,1 1 1,36-18 0,-56 33-107,0-1 0,0 0 0,-1 0 0,1 0 0,-1 0 0,0-1 0,1 0 0,-2 0 0,1 0 0,0 0 0,-1 0 0,0-1 0,0 0 0,5-9 0,-6 7 15,0 0 0,0 0 0,-1 0 0,0 0-1,0 0 1,-1 0 0,1-1 0,-2 1 0,1 0 0,-1 0 0,-2-8-1,-3-10 130,-1 0 0,-1 0-1,-1 1 1,-1 1 0,-1-1 0,-1 2-1,-1 0 1,-23-30 0,14 23-78,-2 2 0,-1 1 1,0 1-1,-2 1 0,-45-30 0,41 35-179,0 1 0,-1 2 0,-1 2 0,-1 1 0,0 1 0,0 2 0,-39-7 0,-254-21-248,225 29 333,-61-6-24,-436-27 177,481 40-81,0 5 1,0 6-1,-123 25 1,118-6-46,-84 13-224,204-40 182,-3 0-25,0-1-1,0 1 1,-1-1-1,1 0 1,-7-1 0,11 1 38,1-1 0,0 1 1,0 0-1,0 0 0,-1-1 0,1 1 1,0-1-1,0 1 0,0-1 1,0 0-1,0 1 0,0-1 0,0 0 1,0 0-1,0 1 0,0-1 1,1 0-1,-1 0 0,0 0 1,0 0-1,1 0 0,-1 0 0,1-1 1,-1 1-1,1 0 0,-1 0 1,1 0-1,0 0 0,-1-1 0,1 1 1,0 0-1,0 0 0,0 0 1,0-2-1,7-25-122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16900,'-11'18'460,"1"1"0,0 0 0,1 0 0,2 1 0,0 0 0,1 1 0,0 0 0,2 0 0,-3 34 0,5 11-7,9 115 0,-1-92-242,-6-70-129,0-13 10,-1-12 74,-14-110-8,-3-26-597,24 148 202,1 0 1,0 0-1,0-1 1,0 1-1,1-1 1,12 6-1,-12-8 11,-1-1-1,1 1 0,0-1 0,-1 0 0,1-1 0,0 0 1,0 0-1,0-1 0,0 0 0,0-1 0,0 1 0,13-4 0,-5 0-128,0-1 0,1-1 0,-2-1 0,28-14-1,-43 21 372,0 0-1,0 0 1,0 0-1,0 0 1,0-1-1,0 1 0,0 0 1,0 0-1,1 0 1,-1 0-1,0 0 1,0 0-1,0 0 1,0 0-1,0 0 0,0 0 1,0 0-1,0 0 1,1 0-1,-1 0 1,0 0-1,0 0 0,0 0 1,0 0-1,0 0 1,0 0-1,0 0 1,0 0-1,1 0 0,-1 1 1,0-1-1,0 0 1,0 0-1,0 0 1,0 0-1,0 0 0,0 0 1,0 0-1,0 0 1,0 0-1,0 0 1,0 0-1,1 1 0,-1-1 1,0 0-1,0 0 1,0 0-1,0 0 1,0 0-1,0 0 0,0 0 1,0 0-1,0 1 1,0-1-1,0 0 1,0 0-1,-2 11 484,-5 13 85,7-23-487,-2 4 45,-7 23 839,-7 36 1,14-57-832,1 1-1,0-1 1,0 1 0,1-1 0,0 1 0,1 0 0,-1-1 0,1 0 0,1 1 0,3 10 0,-5-17-139,1 1 1,-1-1-1,1 1 0,0-1 1,0 1-1,0-1 0,0 0 1,0 1-1,0-1 1,0 0-1,0 0 0,0 0 1,0 0-1,1 0 1,-1 0-1,0 0 0,1 0 1,-1 0-1,1-1 0,-1 1 1,1-1-1,2 2 1,0-2-41,-1 0-1,0 0 1,0 0 0,1-1 0,-1 1 0,0-1 0,0 1 0,1-1 0,-1 0 0,5-3 0,3-1-124,-1-1 0,1 0 0,-2 0 0,1-1 0,11-11 0,-11 8 84,-1-1 0,1 0 0,-2 0 0,0-1 0,0 0 0,-1 0 0,7-18 0,-11 24 152,-1 0-1,0 0 1,-1-1-1,1 1 1,-1 0-1,0-1 1,-1-12-1,0 15 40,-1 0 0,1 1-1,-1-1 1,0 0-1,0 1 1,0-1-1,0 1 1,-1 0 0,0-1-1,1 1 1,-1 0-1,0 0 1,-1 0-1,-4-5 1,7 8-110,0-1 0,0 1 0,0 0 0,0 0 0,1 0 0,-1 0 0,0 0 0,0 0 0,0-1 0,0 1 0,0 0 0,0 0 0,0 0 0,0 0 0,0 0 0,1 0 0,-1 0 0,0 0 1,0 0-1,0 0 0,0-1 0,0 1 0,1 0 0,-1 0 0,0 0 0,0 0 0,0 0 0,0 0 0,0 0 0,1 0 0,-1 0 0,0 0 0,0 0 0,0 0 0,0 0 0,0 0 0,1 0 0,-1 1 0,0-1 0,0 0 0,0 0 0,0 0 0,0 0 0,0 0 0,1 0 0,31 7-244,1-2 0,0-2 0,48 0 0,-27-5 19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76 131 11763,'0'-1'69,"-1"0"0,0 0 1,0 0-1,0 0 1,0 0-1,0 0 1,0 1-1,0-1 0,0 0 1,0 1-1,0-1 1,0 1-1,-1-1 1,1 1-1,0-1 0,0 1 1,0 0-1,-1 0 1,1 0-1,0-1 1,-1 1-1,1 0 1,-2 1-1,1-1-7,1 1 0,0 0 0,0 0 0,-1 0 0,1 0 0,0 0 0,0 0 0,0 0 0,0 0 0,0 0 0,0 1 0,0-1 0,0 0 0,0 1 0,1-1 0,-2 2 0,-2 9 56,1-1-1,0 0 1,-3 23-1,6-32-137,-8 65 98,4-1 0,5 98 1,27 132 155,5-89-74,-24-168-137,2-1-1,1 0 1,22 44 0,-29-71-19,1 0-1,1 1 1,0-2 0,0 1 0,1-1 0,0 0 0,1-1 0,0 0-1,1 0 1,0-1 0,0 0 0,1-1 0,-1 0 0,2-1 0,-1 0 0,1-1-1,0 0 1,0-1 0,18 5 0,10 0 6,1-2 0,0-2 0,61 0 0,125-13 26,-210 7-33,1041-119 13,-321-18-347,-701 129 335,266-60-90,-247 60 185,-1 3 1,1 2 0,88 4-1,-139 0-97,2 1 69,0 0 0,0-1 0,0 0 1,0 0-1,0-1 0,11-2 0,-15 3-44,-1-1 1,1 0-1,-1 0 1,0 0-1,1 0 0,-1 0 1,0 0-1,1 0 0,-1 0 1,0 0-1,0 0 1,0-1-1,0 1 0,0-1 1,0 1-1,0-1 1,-1 1-1,1-1 0,-1 1 1,1-1-1,-1 1 1,1-1-1,-1 0 0,0 1 1,0-1-1,0 0 0,0 1 1,0-1-1,0-2 1,-1-21 129,-1-1 0,-2 0 0,0 1 0,-9-26 0,-36-98 45,43 131-200,-12-32 101,-3 0 0,-1 1 1,-3 1-1,-44-64 0,54 90-61,-2 2 0,0 0-1,-1 1 1,-1 0 0,-1 2 0,-1 0 0,0 1-1,-1 2 1,-1 0 0,0 1 0,-28-11 0,-7 3-16,-1 3 1,-106-19-1,-129-1-5,269 35-17,-235-20-120,-427 16 0,490 23-758,-305 63 1,434-65 610,13-8 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16860,'3'6'2016,"-5"2"-1248,17-5-216,7-3 1041,13 0-577,6-1-168,18 1-256,3 0-128,9 4-320,2 1-232,-2 5-456,-3 4-248,-8 3-528,-11 5 440,-17 0 415,-10 3-271,-18-4-112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19404,'6'22'1865,"19"-6"-1065,10-3-296,19-7 720,8-2-128,12-7-376,4-1-359,3-9-970,-3 0 673,-4 0-152,-10 1-152,-14-6-120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17564,'14'13'1776,"1"13"-1176,-3 4-256,-9 13 1385,0 11-1065,0 8-400,0 4-88,-3-2-240,2-1-112,-2-5-176,-2-6-152,-4-7-400,-1-7-193,-9-9 769,-2-7-160,-10-10-88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47 772 17348,'-3'3'1712,"7"-3"-880,10 0-216,14-2 945,8-1-177,15-1-336,4-3-152,9 3-239,5-2-145,-2 0-440,-4 1-248,-11 3-689,-10-1-295,-15 0-392,-2-3 1072,-15 0-304,-4-3-209</inkml:trace>
  <inkml:trace contextRef="#ctx0" brushRef="#br0" timeOffset="1">1 3 18292,'7'-3'1840,"18"5"-1080,9 2-303,12 4 711,9 0-192,10 1-312,4 2-280,2-1-848,-4 4-584,-7-2 848,-7 1-184,-8-3-184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16916,'5'51'1843,"-5"-32"-1313,2 0 0,0 1 0,1-1 1,1 0-1,1 0 0,10 25 0,-14-42-483,0 0-1,1 0 0,-1 0 1,0-1-1,1 1 1,-1 0-1,1 0 0,0-1 1,0 1-1,-1-1 0,1 0 1,0 1-1,0-1 1,1 0-1,-1 0 0,0 0 1,0-1-1,0 1 1,0 0-1,1-1 0,-1 1 1,0-1-1,1 0 1,-1 0-1,0 0 0,1 0 1,-1 0-1,0-1 1,1 1-1,-1-1 0,3 0 1,8-3-24,-1 0 0,0-1 0,0 0 0,14-9 0,-22 11-13,154-90 82,-155 91-92,1 0 1,1 0 0,-1 0-1,0 1 1,0 0 0,1 0-1,5-1 1,-9 2 2,0-1 1,0 1-1,0 0 0,0 1 1,0-1-1,0 0 1,0 0-1,0 0 0,0 1 1,0-1-1,0 0 1,0 1-1,0-1 0,0 1 1,0-1-1,0 1 1,-1-1-1,1 1 0,0 0 1,0-1-1,-1 1 1,1 0-1,0 0 0,-1-1 1,1 1-1,-1 0 1,1 0-1,-1 0 0,1 0 1,-1 0-1,1 0 1,-1 0-1,0 0 0,0 0 1,0 0-1,1 1 1,0 13 89,0-1 0,-1 19 0,-1-20-5,1-1 0,1 1 0,3 18-1,-4-30-122,0 0 0,0 0-1,0 0 1,1 0-1,-1 0 1,0-1 0,1 1-1,-1 0 1,0 0-1,1 0 1,-1-1 0,1 1-1,0 0 1,-1-1-1,1 1 1,-1 0 0,1-1-1,0 1 1,0-1-1,-1 1 1,1-1 0,0 1-1,0-1 1,-1 0-1,1 1 1,0-1 0,0 0-1,0 1 1,0-1-1,0 0 1,1 0 0,2 0-110,1-1 0,-1 1 1,0-1-1,0 0 0,7-3 1,-1 1 107,16-5-390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171 350 18612,'0'0'109,"-1"0"1,0-1-1,1 1 0,-1 0 0,0-1 1,0 1-1,0 0 0,1 0 1,-1 0-1,0 0 0,0 0 0,0 0 1,1 0-1,-1 0 0,0 0 1,0 0-1,0 0 0,1 0 1,-1 0-1,0 1 0,0-1 0,1 0 1,-1 1-1,-1 0 0,-23 10 247,22-9-58,-8 3 99,1 1-1,-1 1 1,1 0 0,1 0 0,-1 1-1,1 0 1,-10 12 0,15-16-369,1 1 0,-1-1 0,1 1 0,0 0 0,1 0 0,-1 0-1,1 1 1,0-1 0,0 1 0,0-1 0,1 1 0,0 0 0,0-1 0,0 1 0,1 0 0,0 0 0,1 8 0,-1-12-22,0-1 1,1 0-1,-1 1 1,0-1-1,1 1 1,-1-1-1,1 0 1,-1 0-1,1 1 1,0-1-1,0 0 1,-1 0-1,1 0 1,0 1-1,0-1 1,0 0-1,0 0 1,0-1-1,1 1 1,-1 0-1,0 0 1,2 0-1,0 0 5,0 0 1,0 0-1,0 0 0,0-1 0,0 0 0,-1 1 0,1-1 0,0 0 0,0 0 0,5-1 1,1-1 11,0 0 0,0-1 0,0 0 1,0 0-1,0-1 0,9-5 1,-2-2 0,-1 0 1,-1-1 0,0 0 0,-1-1 0,0 0 0,-1-1 0,20-30 0,-8 5 31,-2-1 0,19-45 1,3-30 114,-39 99-107,-1-1-1,-1 1 0,0-1 0,-1 1 0,-1-20 0,0 35-54,-1 1-1,0-1 0,0 1 0,0-1 1,0 1-1,0-1 0,0 1 0,0 0 1,0-1-1,0 1 0,0-1 0,0 1 0,0-1 1,0 1-1,-1-1 0,1 1 0,0-1 1,0 1-1,0 0 0,-1-1 0,1 1 1,0-1-1,0 1 0,-1 0 0,1-1 0,0 1 1,-1 0-1,1-1 0,0 1 0,-2-1 1,-8 12 202,-11 31 135,5-2-96,1 0 1,3 1-1,1 1 1,2 0-1,-7 81 1,16-113-219,0-1 0,0 0 0,1 1 0,0-1 1,1 0-1,0 0 0,0 0 0,1 0 0,7 16 1,-7-20-78,0-1 1,0 1 0,0-1 0,1 1-1,-1-1 1,1 0 0,0 0 0,0-1-1,0 1 1,1-1 0,-1 0 0,1 0-1,0-1 1,0 1 0,0-1 0,0 0-1,0 0 1,6 1 0,-3-2-126,-1 1 0,1-1 0,-1 0 0,0-1 1,1 0-1,-1 0 0,1-1 0,-1 0 0,1 0 0,-1-1 1,7-2-1,-9 3 76,-1-1 0,-1 0 0,1 0 0,0 0 0,0 0 1,-1 0-1,1-1 0,-1 0 0,0 0 0,0 0 0,0 0 1,0 0-1,0 0 0,-1-1 0,1 0 0,-1 1 0,0-1 1,0 0-1,-1 0 0,3-6 0,52-202 2700,-52 181-2300,-4 31-302,0-1 0,0 1 0,0-1 0,0 1 0,0-1 0,0 1 0,0-1 0,0 1 0,0 0 0,0-1 0,-1 1 0,1-1 0,0 1-1,0-1 1,0 1 0,-1-1 0,1 1 0,0 0 0,-1-1 0,1 1 0,0 0 0,-1-1 0,1 1 0,0 0 0,-1-1 0,1 1 0,-1 0 0,1 0-1,0-1 1,-1 1 0,1 0 0,-1 0 0,1 0 0,-1 0 0,1 0 0,-1-1 0,1 1 0,-1 0 0,1 0 0,-1 0 0,1 0 0,-1 0 0,1 1 0,0-1-1,-1 0 1,1 0 0,-1 0 0,1 0 0,-1 0 0,1 1 0,-1-1 0,1 0 0,0 0 0,-1 1 0,1-1 0,-1 0 0,0 1 0,-3 3 13,-1-1 0,0 1 1,1 0-1,0 0 0,0 0 1,0 1-1,0 0 0,-4 7 1,-25 46 138,28-48-118,-10 19 152,-17 47 0,28-64-119,0 1 0,1 0 1,0 0-1,1 0 1,0 0-1,1 21 0,1-32-58,0 0-1,0 0 1,1 0-1,-1 0 1,1 0 0,-1 0-1,1 0 1,-1 0-1,1 0 1,0 0-1,0 0 1,0 0 0,0 0-1,1 0 1,-1-1-1,0 1 1,1-1-1,-1 1 1,3 1 0,-2-1-75,1-1 1,0 1 0,0-1-1,0 0 1,0 0 0,0 0-1,0 0 1,0 0 0,0-1-1,1 1 1,4-1 0,5 0-447,0-1 0,-1-1 0,1 0 0,0-1 0,14-4-1,62-27-980,-41 17 466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 17060,'8'-2'2016,"-8"13"-1144,-6 9-368,-10 10 1457,-4 4-761,0 4-520,-1 2-120,1-2-320,3-1-88,2-8-128,3-3-168,4-14-656,7-10-416,-7 0 992,6-13-200,-4-14-136</inkml:trace>
  <inkml:trace contextRef="#ctx0" brushRef="#br0" timeOffset="1">1 5 22357,'10'23'2152,"12"0"-1400,2 1-328,10-4 1009,3 0-545,5-3-928,7-2-776,-4-3 768,1 4-240,-8-6-208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17156,'5'28'1023,"-1"1"0,-1 0 0,-2 35-1,1-1-274,-1-52-668,21 320 1377,24-1-964,-51-348-682,-10-28 0,3 11 42,-102-317-355,117 358 573,0 0 0,0 0 1,0-1-1,0 1 0,1-1 0,0 0 0,0 0 0,1-1 0,-1 1 0,8 5 1,-3-3-407,1 0 1,-1 0 0,2-1 0,19 10 0,-19-13 54,-1 0 0,1-1 1,-1 0-1,1 0 0,0-1 0,0-1 0,-1 0 0,1 0 1,0-1-1,0 0 0,14-5 0,33-6-684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66 19060,'-8'0'151,"1"1"1,-1 1-1,1-1 0,0 1 1,0 1-1,0-1 0,0 1 1,0 0-1,1 1 0,-1 0 0,1 0 1,0 0-1,0 1 0,0 0 1,1 0-1,-1 0 0,1 1 1,1-1-1,-1 1 0,1 1 1,0-1-1,0 0 0,1 1 0,0 0 1,0 0-1,0 0 0,1 0 1,0 0-1,1 1 0,-1-1 1,2 1-1,-1-1 0,1 0 1,1 15-1,-1-18-116,1-1 0,0 1 0,0-1 0,0 1 0,0-1-1,0 0 1,1 0 0,-1 1 0,1-1 0,0 0 0,0-1 0,0 1 0,1 0 0,-1 0 0,1-1 0,-1 0 0,1 1 0,0-1 0,0 0 0,0 0 0,0 0-1,0-1 1,0 1 0,0-1 0,1 0 0,-1 0 0,7 2 0,-4-3 27,0 1 1,1-1-1,-1 0 0,0 0 0,0 0 0,0-1 1,0 0-1,0 0 0,0-1 0,0 1 1,0-1-1,-1-1 0,1 1 0,-1-1 0,9-5 1,-6 2 43,0 0 1,-1-1-1,0 0 1,0 0-1,-1-1 1,0 0-1,0 0 1,0 0-1,-1 0 1,-1-1-1,1 0 1,-1 0-1,4-15 1,-6 16-63,0-1 0,0 1 0,-1-1-1,0 0 1,-1 0 0,0 0 0,0 0 0,0 1 0,-2-1 0,1 0 0,-1 0 0,0 1 0,0-1 0,-1 1 0,-5-10-1,7 16-80,0-1-1,0 2 1,0-1 0,-1 0-1,1 0 1,0 0-1,-1 0 1,1 1-1,-1-1 1,0 1-1,1-1 1,-1 1-1,0 0 1,0-1-1,0 1 1,0 0-1,0 0 1,0 0 0,0 1-1,-1-1 1,1 0-1,0 1 1,0 0-1,-4-1 1,5 1-59,0 0 0,0 1 1,0-1-1,0 0 0,0 1 0,0-1 1,0 0-1,0 1 0,0-1 0,0 1 1,1-1-1,-1 1 0,0 0 1,0-1-1,0 1 0,1 0 0,-1 0 1,0-1-1,1 1 0,-2 2 0,1-1-172,1 0 0,-1 0 0,0 0-1,1 0 1,0 0 0,-1 0 0,1 1-1,0-1 1,0 0 0,0 0-1,0 0 1,0 1 0,1 2 0,0-3 132,-1 0 0,1 0 1,-1 0-1,1 0 1,0 0-1,-1 0 1,1 0-1,0 0 0,0 0 1,1-1-1,-1 1 1,0 0-1,1 0 0,-1-1 1,1 1-1,-1-1 1,4 3-1,18 3-1288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14499,'1'-5'239,"0"0"-1,0 1 1,1-1 0,0 0 0,0 0-1,0 1 1,0 0 0,1-1-1,0 1 1,0 0 0,0 0-1,0 0 1,1 1 0,-1-1 0,8-5-1,4-1 251,0-1 0,0 2 0,18-8 0,-26 13-316,0 1 1,0 0 0,0 0 0,1 1 0,-1 0 0,11-2-1,-17 4-149,0 0-1,0 0 1,0 0-1,1 0 1,-1 0-1,0 0 1,0 1-1,0-1 1,0 0-1,0 0 1,1 1-1,-1-1 1,0 1-1,0-1 1,0 1-1,0 0 1,0-1-1,0 1 1,0 0-1,1 1 1,-2-1-11,1 1-1,0-1 1,0 1 0,-1 0 0,1 0 0,-1-1 0,0 1-1,1 0 1,-1 0 0,0-1 0,0 1 0,0 0 0,0 0-1,0 0 1,-1-1 0,1 1 0,-1 0 0,0 1-1,-13 44 76,-31 71 0,15-46-45,24-57-31,-32 98 54,34-101-62,2-1 1,0 1-1,0-1 0,1 1 0,0 0 1,1-1-1,2 21 0,-1-30-3,-1 0 1,0 0-1,1 0 0,-1 0 0,1 0 1,0 0-1,-1-1 0,1 1 0,0 0 1,0-1-1,0 1 0,1 0 0,-1-1 0,0 1 1,1-1-1,-1 0 0,0 1 0,1-1 1,3 2-1,-3-2 1,1 0 0,-1 0 0,1-1 0,0 1 1,0 0-1,-1-1 0,1 0 0,0 0 0,0 0 0,-1 0 1,1 0-1,4-1 0,5-2 5,0-1-1,0 0 1,-1 0 0,1-1 0,11-8-1,11-7 12,-1-2-1,-2 0 0,0-3 0,-2 0 0,0-2 0,-2-1 0,44-58 0,-66 78-8,1 0 0,-1 0 0,0-1 0,-1 1 0,0-1 1,0 0-1,3-15 0,-7 7 19,0 17-27,0 0 0,0 0 0,0 0 0,0-1 0,0 1 0,0 0 0,0 0 0,0 0 0,-1-1 0,1 1 0,0 0 0,0 0 0,0 0 0,0 0 0,-1-1 0,1 1 0,0 0 0,0 0 0,0 0 0,-1 0 0,1 0 0,0 0 0,0 0 0,-1-1 0,1 1 0,0 0 0,0 0 0,0 0 0,-1 0 0,1 0 0,0 0 0,0 0 0,-1 1 0,-1-1 2,1 1 1,-1 0 0,0 0-1,1 0 1,-1 0-1,1 1 1,-1-1-1,1 0 1,-1 1 0,1-1-1,0 1 1,0-1-1,-2 4 1,-5 9 5,0 0-1,1 1 1,1-1 0,1 2 0,0-1-1,0 0 1,2 1 0,0 0-1,-1 20 1,4-26-8,0 1 1,0-1-1,1 0 0,0 0 1,1 0-1,6 19 0,-6-23 0,0 0 0,0-1 0,1 1 0,0-1-1,1 0 1,-1 0 0,1 0 0,0 0-1,0 0 1,0-1 0,1 0 0,6 5 0,-7-6 5,0-1 0,1 1-1,-1-1 1,1 1 0,-1-1 0,1-1 0,0 1 0,0-1 0,0 0 0,0 0 0,0 0 0,0-1 0,0 1 0,11-2 0,-9 0 10,0-1-1,0 1 1,0-1-1,0-1 1,0 0 0,0 0-1,0 0 1,-1 0-1,10-8 1,-6 3 27,0 0 1,0 0-1,-1-1 0,-1 0 1,1-1-1,-1 0 0,-1 0 1,0-1-1,-1 0 0,0 0 1,8-22-1,-10 21 19,-1 0 0,-1 0 0,0-1 0,-1 1 0,0 0 0,-1-1 0,-2-22 0,2 31-103,-1-1-1,0 0 0,0 1 1,0-1-1,0 1 0,0-1 1,-1 1-1,0 0 1,0 0-1,0 0 0,-1 0 1,1 0-1,-1 0 1,0 1-1,0-1 0,0 1 1,0-1-1,-1 1 0,0 1 1,1-1-1,-1 0 1,0 1-1,-7-4 0,10 6-62,0-1 0,0 1-1,0 0 1,0-1 0,-1 1-1,1 0 1,0 0 0,0 0-1,0 0 1,0 0 0,0 0-1,0 0 1,-1 0 0,0 0-1,2 0 48,-1 1-1,1-1 1,0 0-1,0 0 1,0 0 0,0 0-1,-1 1 1,1-1-1,0 0 1,0 0-1,0 1 1,0-1-1,0 0 1,0 0 0,-1 0-1,1 1 1,0-1-1,0 0 1,0 0-1,0 1 1,0-1-1,0 0 1,0 1 0,0-1-1,0 0 1,0 0-1,0 1 1,0-1-1,0 0 1,1 0 0,-1 1-1,0-1 1,0 0-1,0 0 1,0 1-1,1 0-67,0 1 0,0-1 0,1 1 0,-1-1-1,0 0 1,0 1 0,1-1 0,-1 0 0,0 0-1,1 0 1,-1 0 0,1 0 0,0 0 0,-1-1-1,1 1 1,0 0 0,2 0 0,18 2-775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168 257 20076,'-10'6'283,"-1"-1"0,1 2 0,0 0 0,1 0 0,-1 1 0,2 0 0,-1 0 1,1 1-1,0 0 0,1 1 0,-12 18 0,12-15-135,0 0 1,1 0 0,0 0 0,1 1-1,1 0 1,0 0 0,1 0 0,0 1-1,0 18 1,2-29-131,1 0 0,1 0 0,-1 0 0,0 0 0,1 0-1,0 0 1,0 0 0,0-1 0,1 1 0,-1 0 0,1 0 0,0-1 0,0 1 0,4 5 0,-4-7-16,0 0 1,-1-1 0,1 1 0,0-1 0,0 1 0,0-1 0,0 0 0,0 0 0,0 0 0,1 0 0,-1 0 0,0-1 0,0 1 0,1 0 0,-1-1 0,0 0 0,1 0 0,-1 1-1,0-1 1,1-1 0,-1 1 0,0 0 0,1-1 0,-1 1 0,0-1 0,4-1 0,1-1 4,0 0-1,0-1 1,0 0 0,-1-1-1,1 1 1,-1-1 0,0-1-1,-1 1 1,1-1 0,-1 0-1,0 0 1,6-11 0,3-5 86,-2 0 0,17-40 1,-13 19 66,-2-1 0,-2 0-1,-2-1 1,-2 0 0,-2 0 0,1-51 0,-9 55 8,-6 25-73,8 15-94,0 1 1,-1 0-1,1 0 0,0 0 0,0-1 0,-1 1 0,1 0 0,0 0 0,-1 0 1,1 0-1,0 0 0,-1 0 0,1 0 0,0-1 0,-1 1 0,1 0 0,0 0 1,-1 0-1,1 0 0,0 1 0,-1-1 0,1 0 0,0 0 0,-1 0 0,1 0 0,0 0 1,-1 0-1,1 0 0,0 1 0,-1-1 0,1 0 0,0 0 0,0 0 0,-1 1 1,1-1-1,0 0 0,0 0 0,-1 1 0,1-1 0,0 0 0,0 1 0,-4 4 2,1 0 0,0 0 0,0 1 0,1-1 0,0 1 0,0 0 0,-2 8 0,-7 47 50,8-40-27,-4 21 78,3 1 0,1 83 0,4-108-213,0 1 0,2-1 0,0 1 0,1-1 0,1 0-1,1 0 1,0-1 0,1 1 0,13 20 0,-16-31-94,1 0 0,0 0 0,1 0 0,0-1 0,7 7 0,-11-11 159,0 0-1,1-1 0,-1 1 0,1 0 0,0-1 1,-1 1-1,1-1 0,0 0 0,0 0 0,0 0 1,0 0-1,0 0 0,0-1 0,0 1 0,0-1 0,0 0 1,5 0-1,-4-1-45,-1 0 0,1-1 0,0 1 0,-1-1 0,1 1 0,5-5 0,-9 6 89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3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 18868,'-2'4'233,"1"-1"0,-1 0 1,0 0-1,0-1 0,0 1 0,0 0 0,-1 0 1,1-1-1,-1 0 0,1 1 0,-1-1 0,0 0 1,0 0-1,-5 2 0,-14 12 1047,11-6-864,-1 1-1,1 0 1,1 1-1,-11 15 0,17-20-390,0 0-1,0 0 0,0 0 1,1 1-1,0-1 0,1 1 1,-1 0-1,1-1 0,1 1 1,-1 9-1,2-16-23,-1 0-1,1 0 1,0 1-1,0-1 1,0 0 0,0 0-1,0 1 1,0-1 0,0 0-1,0 1 1,1-1-1,-1 0 1,0 0 0,1 1-1,-1-1 1,1 0 0,-1 0-1,1 0 1,0 0 0,-1 0-1,1 0 1,0 0-1,0 0 1,0 0 0,0 0-1,0 0 1,0 0 0,0-1-1,0 1 1,0 0 0,0-1-1,0 1 1,1-1-1,-1 1 1,0-1 0,0 0-1,1 1 1,-1-1 0,0 0-1,0 0 1,1 0 0,-1 0-1,0 0 1,1 0-1,-1 0 1,2-1 0,2 0 1,1 0 0,0-1 0,-1 0 0,1 0 0,-1 0 0,1 0 0,-1-1 0,0 0 0,6-5 1,4-4-4,0-1 1,-1-1 0,-1 0 0,0-1 0,-1-1 0,0 1 0,-2-2 0,0 0 0,0 0-1,-2 0 1,13-37 0,-21 53-2,0 0 1,1 0-1,-1 0 0,0 0 1,0 0-1,1 0 0,-1 0 0,0 0 1,0 1-1,0-1 0,0 0 0,0 0 1,0 0-1,-1 0 0,1 0 0,0 0 1,0 0-1,-1-1 0,1 2 2,-1 0-1,1 1 0,-1-1 1,1 0-1,-1 0 0,1 0 1,-1 0-1,1 1 0,-1-1 1,1 0-1,-1 0 0,1 1 0,-1-1 1,1 0-1,0 1 0,-1-1 1,1 0-1,-1 1 0,1-1 1,0 1-1,-1 0 0,-22 31 5,17-19 19,0 0-1,1 1 0,0-1 1,-3 21-1,6-29-12,1 1-1,1-1 1,-1 1-1,1 0 1,0-1-1,0 1 1,0-1-1,1 1 1,0 0-1,0-1 1,0 1-1,1-1 1,0 0-1,3 7 1,-4-10-13,0 0-1,0-1 1,0 1 0,0-1 0,0 1 0,1-1-1,-1 0 1,0 1 0,1-1 0,-1 0-1,1 0 1,0 0 0,-1 0 0,1-1-1,0 1 1,0 0 0,-1-1 0,1 1-1,0-1 1,2 1 0,0-1-28,0 0-1,-1 0 1,1 0 0,-1-1 0,1 0-1,-1 0 1,1 0 0,-1 0-1,1 0 1,3-2 0,3-3-171,0 0 1,0 0-1,-1-1 0,1 0 1,13-15-1,-4 0-727,0-1 0,-2-1-1,-1 0 1,-1-1 0,16-37-1,-40 85 1284,2 0 0,-9 43-1,13-52 60,0-1 0,2 1 0,0 0 0,0 0-1,1 0 1,1 0 0,4 21 0,-4-32-388,0 0 1,0 0-1,0 0 1,1 0-1,0 0 0,-1 0 1,1-1-1,0 1 1,0 0-1,0-1 0,1 0 1,-1 1-1,0-1 1,1 0-1,0-1 1,-1 1-1,4 2 0,5 1-453,0-1 0,1 1-1,15 3 1,12 4-1062,-31-9 1185,-1 0 0,1 1 0,-1 0 1,1 1-1,-1-1 0,-1 2 0,1-1 0,-1 1 0,0 0 0,0 0 0,0 0 1,-1 1-1,0 0 0,8 14 0,-9-11 383,0 0 0,0 0 0,-1 0 0,-1 0 0,0 1-1,0-1 1,-1 1 0,0 0 0,-1-1 0,0 1 0,-3 17 0,1-10 903,-2 1 0,-11 34 0,11-43-514,1-1 0,-1 0 0,-1 0 1,0 0-1,0-1 0,-1 0 0,-8 10 0,13-17-380,0 0-1,0 1 1,0-1 0,0 0-1,-1 0 1,1 0 0,0 0-1,0-1 1,-1 1 0,1 0-1,-1 0 1,1-1 0,0 1-1,-1-1 1,1 1 0,-1-1-1,1 0 1,-1 1 0,0-1-1,1 0 1,-1 0 0,1 0-1,-1 0 1,1-1 0,-3 1-1,1-2-13,1 1 0,-1 0 0,1-1 1,-1 0-1,1 1 0,0-1 0,0 0 0,0 0 0,0 0 0,0-1 0,0 1 0,-2-5 0,-4-7-2,1 0-1,1 0 0,-9-30 1,9 26-118,1-1 1,1 0-1,1-1 1,0 1-1,1-36 1,3 47-145,-1-1 0,1 1 1,1-1-1,-1 1 1,2 0-1,-1 0 0,1 0 1,0 0-1,0 0 1,1 1-1,0-1 0,1 1 1,0 0-1,0 0 1,11-11-1,44-30-804,-30 20 374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17684,'-26'14'1472,"-2"18"-1024,1 12-160,1 15 576,-2 8-87,1 11-89,1 9-112,6 11-176,4 5-40,19-7-72,10-1-32,23-5-256,10-4-216,25-8-848,8-9 1032,29-18-152,11-12-104,6-14-112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20836,'22'23'1689,"8"9"-1289,6 6-176,2 13 552,3 7-288,-1 18-112,-8 9-88,-15 6-208,-9 3-24,-18-1-8,-10-3-8,-15-4-240,-5-8-352,-10-23 504,2-12-72,7-20-64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21869,'17'12'2480,"4"-7"-1512,5-5-439,6-10 2143,9-2-1864,10-3-1000,3 0-544,4-2 608,-6-2-240,-5-1-192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20348,'10'9'1601,"-7"16"-1225,1 8-184,1 13 624,6 11-256,1 7-360,2 5-112,7 0-232,-1 0-184,0-8-512,-5-1-216,-4-13 776,-5-7-201,-17-22-119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68 887 19724,'37'6'2177,"20"0"-1305,5-3-368,19-1 992,4-2-231,3 0-585,1 0-400,-6-2-880,-10-2-433,-19-13 241,-13-6 456,-24-5-248,-12-1-200</inkml:trace>
  <inkml:trace contextRef="#ctx0" brushRef="#br0" timeOffset="1">1 1 19044,'4'3'1832,"16"5"-1215,3 2-265,13 4 760,9 1-216,14 2-688,5 2-408,6-1-832,1-3 880,-1-3-200,-1 1-152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16868,'2'5'203,"0"5"133,1 0 1,0 0-1,1 0 0,8 16 1,-10-23-278,-1-1 1,1 1 0,0-1 0,0 1 0,0-1 0,1 0 0,-1 0-1,0 0 1,1 0 0,-1 0 0,1-1 0,0 1 0,0-1 0,0 1 0,-1-1-1,1 0 1,0 0 0,0-1 0,1 1 0,-1-1 0,3 1 0,2-1-5,0 0 0,0 0 0,1-1 1,-1-1-1,0 1 0,0-1 0,9-3 1,55-27 45,-54 23-60,1 1 0,35-11 0,-52 18-18,1 1-1,-1-1 1,1 0-1,-1 1 1,0 0-1,1-1 0,-1 1 1,1 0-1,-1 0 1,1 1-1,-1-1 1,1 0-1,-1 1 0,0 0 1,1-1-1,-1 1 1,0 0-1,1 0 1,-1 0-1,0 1 0,0-1 1,0 0-1,0 1 1,0-1-1,2 4 1,-1-1 54,-1 0 0,1 1 0,-1-1 0,-1 1 0,1-1-1,0 1 1,-1 0 0,0 0 0,0 0 0,-1 0 0,1 7 0,2 148 1597,1-148-2771,3-16 630,8-22 254,-11 20 52,12-23-269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136 237 18700,'-10'4'329,"0"-1"0,0 2 0,1 0 1,-1 0-1,1 0 0,0 1 0,1 1 0,-1-1 0,-11 14 0,17-17-276,0 1 0,0-1 0,0 1-1,0 0 1,1 0 0,0 1 0,0-1 0,0 0-1,0 1 1,1-1 0,-1 1 0,1-1 0,0 1-1,1 0 1,-1 0 0,1-1 0,0 1 0,0 0-1,0 0 1,1-1 0,0 1 0,0 0 0,2 6-1,-2-8-33,0 0-1,1 0 1,-1 0-1,0 0 1,1-1-1,0 1 1,0-1-1,-1 1 1,2-1-1,-1 0 0,0 1 1,0-1-1,1 0 1,-1-1-1,1 1 1,4 2-1,-3-2 11,0-1 0,0 1-1,1-1 1,-1 0 0,1 0 0,-1-1-1,1 1 1,0-1 0,-1 0-1,7-1 1,0 0 32,0-2-1,1 1 0,-1-1 1,0-1-1,-1 0 1,1-1-1,-1 0 0,12-7 1,-5 0 51,0-1 1,-2-1-1,1 0 0,-2-1 1,0-1-1,-1 0 0,-1 0 1,0-2-1,10-18 0,-10 13 21,-1 1-1,-1-1 1,-2-1-1,0 1 1,-1-2-1,-1 1 1,3-29-1,-9 51-112,0 0 0,1-1 0,-1 1 1,0 0-1,0 0 0,-1-1 0,1 1 0,0 0 0,-1 0 0,1 0 1,-1-1-1,0 1 0,0 0 0,-1-3 0,1 4-15,1 1 0,0 0 0,-1 0 0,1-1-1,0 1 1,-1 0 0,1-1 0,-1 1 0,1 0 0,0 0 0,-1 0-1,1 0 1,-1-1 0,1 1 0,-1 0 0,1 0 0,-1 0-1,1 0 1,0 0 0,-1 0 0,1 0 0,-1 0 0,1 0 0,-1 0-1,-15 12 37,8-3-29,0 2 1,1-1-1,1 1 0,0 0 0,0 0 0,1 1 0,1-1 1,-6 20-1,3-3 26,2 0-1,-5 48 1,10-65-26,-1 1 0,1-1 0,1 1 0,0-1 0,1 1 0,4 12 0,-5-18-10,1 0 0,1 0 1,-1-1-1,1 0 0,0 1 0,0-1 1,0 0-1,1 0 0,0-1 1,0 1-1,0-1 0,1 0 1,7 6-1,-2-4-99,0-1 1,0 1 0,0-2-1,1 1 1,0-2-1,0 1 1,0-1-1,0-1 1,0 0 0,1-1-1,-1 0 1,0-1-1,1 0 1,-1 0 0,1-2-1,-1 1 1,13-4-1,-16 3 80,0 0 0,0-1-1,0 1 1,-1-2 0,0 1-1,1-1 1,-1 0 0,0 0-1,-1-1 1,1 0 0,-1 0-1,0-1 1,0 1 0,-1-1 0,0-1-1,0 1 1,0-1 0,-1 0-1,0 0 1,0 0 0,0 0-1,-1-1 1,-1 1 0,4-14-1,-3 7 221,-2 1 0,1 0 0,-2-24 0,-1 33-157,1 0 0,-1 0 0,1 0 0,-1 0 0,-1 0 0,1 0 0,-3-5 0,3 8-32,1-1 0,-1 1 0,0 0 0,0 0-1,0 0 1,0 0 0,0-1 0,0 1 0,0 0-1,-1 1 1,1-1 0,0 0 0,0 0 0,-1 1-1,1-1 1,0 0 0,-1 1 0,1-1-1,-1 1 1,-1-1 0,1 1-9,-1 0-1,1 1 1,0-1-1,0 0 1,0 1 0,0-1-1,-1 1 1,1 0-1,0-1 1,0 1-1,0 0 1,0 0 0,1 1-1,-1-1 1,0 0-1,0 1 1,1-1 0,-1 1-1,1-1 1,-1 1-1,-1 3 1,-3 2 11,1 1 1,0 0-1,-7 16 1,5-7 53,1 0 1,0 0 0,2 1-1,0 0 1,-2 19-1,4-26-14,2 0 0,-1 0 0,2 0 0,-1 0-1,2 0 1,-1 0 0,1 0 0,1-1 0,6 19-1,-7-26-97,-1 1 0,1-1 0,0 0 0,0 0 0,0 0 0,0 0-1,1 0 1,-1 0 0,1-1 0,-1 1 0,1-1 0,0 0 0,0 0 0,0 0 0,1 0-1,-1 0 1,0-1 0,1 1 0,-1-1 0,1 0 0,-1 0 0,7 1 0,-2-2-52,-1 0 1,1 0 0,0 0 0,0-1 0,0 0 0,-1-1-1,1 0 1,-1 0 0,15-6 0,26-15-333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177 109 18988,'-17'17'2329,"-3"4"-1513,0 8-384,-1 2 1800,1 1-1496,0 0-183,3-1-505,5-5-240,3-11-553,2-4-431,4-14 888,2-9-208,2-13-136</inkml:trace>
  <inkml:trace contextRef="#ctx0" brushRef="#br0" timeOffset="1">1 0 20756,'10'36'1881,"9"-1"-1297,-1 0-264,7-3 688,-1-1-384,5-7-952,-1-4 1457,-1-6-1057,-4-2-72,-4-6-64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40 13779,'-14'-3'686,"-1"-1"-1,0 2 1,0 0 0,0 1-1,0 0 1,0 1 0,0 1 0,0 0-1,0 1 1,0 1 0,-16 5-1,21-3-569,11-1-86,1-4-55,-1 0 0,1 0 0,-1 0 0,0 0 0,1 0 0,-1 0 0,1 0 0,-1 0 0,0-1-1,1 1 1,-1-1 0,3 0 0,1-1-217,0-1-1,0 1 1,0-1 0,0 0-1,-1 0 1,1 0-1,-1-1 1,0 0-1,4-4 1,1-4-261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 15075,'-11'-15'1705,"-4"15"-905,-5 4-320,-9 21 1504,-2 11-927,1 24-297,1 7-8,4 15-104,5 3-120,10 4-112,8 0-56,16-11-296,10-11-256,15-19-656,11-10-360,19-20 912,4-8-224,16-10-225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11707,'-3'3'171,"0"0"1,0 0 0,0 0 0,0 1-1,1-1 1,-1 0 0,1 1 0,0 0 0,0 0-1,0-1 1,1 1 0,-1 0 0,1 1-1,0-1 1,0 0 0,0 0 0,1 0 0,-1 0-1,1 1 1,0-1 0,0 0 0,1 0 0,-1 1-1,1-1 1,2 5 0,2 10 726,2 0-1,0-1 1,1 1-1,11 18 1,-14-28-572,-1-2-47,-1-1 0,1 1-1,0-1 1,1 0 0,-1-1-1,1 1 1,0-1 0,11 9-1,-13-12-216,0 0 0,0 0 0,0-1 0,1 1 0,-1-1 0,0 0 0,1 0 0,-1 0 0,1 0 0,-1-1 0,1 1 0,-1-1 0,1 0 0,-1 0 0,1 0 0,-1-1 0,1 1 0,-1-1 0,1 0 0,4-1 0,2-3-74,-1 1 0,0-1 0,0-1 0,0 0-1,-1 0 1,1 0 0,-1-1 0,-1 0 0,0-1-1,0 0 1,7-10 0,5-9-33,0-1 0,15-34 0,-27 49 53,-4 7 141,-4 9 71,-8 23 84,-29 105 965,5 2 0,-24 218 0,54-264-1563,-5 35-1336,8-119 1509,-1 0-1,0-1 1,1 1-1,-1 0 0,0 0 1,-1 0-1,1-1 0,-2 4 1,2-5 80,1-1 0,0 0 1,0 1-1,-1-1 0,1 0 1,0 1-1,0-1 0,-1 0 1,1 0-1,0 0 0,-1 1 1,1-1-1,0 0 1,-1 0-1,1 0 0,0 0 1,-1 1-1,1-1 0,-1 0 1,1 0-1,0 0 0,-1 0 1,1 0-1,0 0 0,-2 0 1,2-1-31,-1 1 0,0-1 0,0 1 0,0-1 0,1 1 0,-1-1 0,0 0 0,1 1 0,-1-1 0,1 0 0,-1 0 0,1 1 0,-1-1 0,1 0 0,-1-2 0,-3-7-184,0 0-1,1-1 1,1 1-1,-1-1 1,2 0 0,0 1-1,0-21 1,0 19 70,1-48-416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4 209 12547,'3'-1'146,"94"-41"2784,-86 36-2280,0 0-1,0 0 1,-1-1-1,0-1 1,0 0-1,11-11 1,-19 16-456,0 1 1,0-1 0,0 0 0,0 0 0,0 0-1,-1 0 1,0 0 0,1 0 0,-1 0 0,0 0-1,0 0 1,-1-1 0,1 1 0,-1 0 0,0-1-1,1 1 1,-1 0 0,-1-1 0,0-3 0,1 5-150,-1 0 0,1 0 1,-1-1-1,0 1 0,0 0 1,0 1-1,0-1 0,-1 0 1,1 0-1,0 0 0,-1 1 1,1-1-1,-1 1 0,0-1 1,1 1-1,-1-1 0,0 1 1,0 0-1,0 0 0,0 0 0,0 0 1,0 0-1,0 1 0,0-1 1,0 1-1,-1-1 0,1 1 1,0 0-1,-3 0 0,-1 0-16,1 0-1,-1 1 1,1 0-1,-1 0 1,1 0-1,0 1 1,0-1-1,-1 1 1,1 1-1,0-1 1,0 1-1,1 0 1,-1 0-1,1 0 1,-1 1-1,1-1 1,0 1-1,0 0 1,1 0-1,-6 9 1,2-5-3,1 2-1,1-1 1,-1 0 0,2 1 0,-1 0 0,2 0-1,-1 0 1,1 1 0,-3 17 0,6-21-15,-1 0 0,1-1 0,0 1-1,0 0 1,1 0 0,0 0 0,0 0 0,0-1 0,1 1 0,4 10 0,-4-14-41,0 1 0,0-1 0,0 0 0,0 1-1,1-1 1,0 0 0,-1 0 0,1-1 0,0 1 0,1 0-1,-1-1 1,0 0 0,1 0 0,-1 0 0,1 0 0,-1-1-1,1 1 1,0-1 0,5 2 0,1-2-154,-1 0-1,1 0 1,-1-1 0,1 0 0,-1-1 0,1 0-1,-1 0 1,1-1 0,-1 0 0,0-1 0,0 0-1,0-1 1,0 1 0,-1-2 0,0 1 0,13-10 0,28-19-519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19796,'-21'14'922,"0"0"-1,1 2 1,-20 20-1,32-29-693,1 1-1,0 0 1,1 0-1,0 1 1,0 0-1,1 0 1,0 1-1,0-1 1,-6 21 0,10-28-233,1-1 1,-1 1 0,1 0-1,-1 0 1,1 0 0,0 0 0,0 0-1,0 0 1,0 0 0,0 0-1,0 0 1,0 0 0,1 0 0,-1 0-1,1 0 1,0 0 0,-1 0 0,1 0-1,0-1 1,0 1 0,0 0-1,0-1 1,0 1 0,1 0 0,-1-1-1,0 1 1,1-1 0,-1 0 0,1 0-1,0 1 1,-1-1 0,1 0-1,0 0 1,0 0 0,-1-1 0,1 1-1,0 0 1,0-1 0,3 1 0,8 2-282,1-1 1,0-1 0,0 0 0,25-2 0,-11 0-156,-8 1 99,65 4-1403,-78-3 1523,1 0-1,-1 1 0,1 0 1,-1 0-1,1 1 0,-1-1 1,0 1-1,10 7 1,-16-10 204,0 1 0,1 0 0,-1-1 0,0 1 0,0 0 0,0 0 0,-1 0 0,1 0 0,0 0 0,0 0 0,0 0 0,-1 0 0,1 1 0,0-1 0,-1 0 0,1 0 0,-1 1 0,0-1 0,1 0 0,-1 0 0,0 1 0,0 1 0,0-1 33,0 1 1,-1-1 0,1 0 0,-1 0-1,0 0 1,0 0 0,0-1-1,0 1 1,0 0 0,0 0-1,0 0 1,-3 2 0,-5 4 233,1 0 1,-1-1-1,0 0 1,-11 6-1,18-12-190,-11 8 229,0 0 1,-1-1 0,0-1-1,0 0 1,-1-1 0,0 0-1,0-1 1,-20 3 0,33-7-298,1-1 0,-1 0 1,1 1-1,-1-1 1,0 0-1,1 0 0,-1 0 1,1 0-1,-1 0 0,0-1 1,1 1-1,-1 0 1,1-1-1,-1 1 0,1-1 1,-1 1-1,1-1 0,-1 0 1,1 0-1,0 0 1,-1 0-1,1 0 0,0 0 1,0 0-1,0 0 0,0 0 1,0 0-1,0-1 1,0 1-1,0 0 0,0-1 1,0 1-1,1-1 0,-1 1 1,1-1-1,-1 1 1,1-1-1,-1 1 0,1-1 1,0 1-1,0-1 0,0 0 1,0 1-1,0-4 1,5-39-283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18828,'0'11'396,"0"0"-1,-1 0 1,0 1-1,0-1 1,-1 0-1,-1 0 1,1 0-1,-7 13 1,-5 27 704,3 5-227,3 1 1,-3 109 0,12-133-861,1-1 0,1 1 1,2-1-1,1 0 1,2 0-1,18 47 1,-16-62-74,-10-17 56,0 0 1,0 0-1,0 0 0,1 0 0,-1 0 0,0 0 0,0 1 1,0-1-1,1 0 0,-1 0 0,0 0 0,0 0 0,0 0 1,1 0-1,-1 0 0,0 0 0,0 0 0,0 0 1,1 0-1,-1-1 0,0 1 0,0 0 0,0 0 0,0 0 1,1 0-1,-1 0 0,0 0 0,0 0 0,0 0 0,0-1 1,1 1-1,-1 0 0,0 0 0,0 0 0,0 0 0,0 0 1,0-1-1,0 1 0,0 0 0,1 0 0,-1 0 0,0 0 1,0-1-1,1-2-46,0-1 0,0 1 0,-1-1 0,1 1 0,-1-1 0,1 0 0,-2-6 0,-3-27-259,-2 1 0,-1 0 0,-2 0 0,-14-37 0,21 66 266,-10-23-117,12 28 160,-1 1 0,0-1 0,0 0 1,1 1-1,-1-1 0,0 1 1,-1-1-1,1 1 0,0 0 0,0 0 1,-1-1-1,1 1 0,-3-1 0,14 21 242,-2-10-201,1-1 1,0 0 0,1-1-1,-1 0 1,2 0-1,-1-1 1,0 0 0,1-1-1,0 0 1,1-1 0,-1 0-1,1-1 1,-1 0-1,15 1 1,-15-2-22,1-1 0,-1 0 0,0-1 0,0 0 0,0-1 0,0 0-1,0 0 1,0-1 0,0-1 0,0 0 0,-1 0 0,1-1 0,-1-1 0,0 0 0,15-9 0,-22 12 8,0-1 0,0 0 0,0 0 0,0 0 0,0 0 0,-1-1 0,1 1 1,-1-1-1,3-4 0,-5 7-16,1 0 0,-1-1 1,1 1-1,-1 0 0,0 0 0,1 0 1,-1-1-1,0 1 0,0 0 1,0 0-1,0-1 0,0 1 0,0 0 1,0 0-1,0-1 0,-1 1 1,1 0-1,0 0 0,-1 0 0,1-1 1,-1 1-1,1 0 0,-1 0 1,0 0-1,1 0 0,-1 0 1,0 0-1,0 0 0,0 0 0,0 0 1,1 1-1,-1-1 0,-2-1 0,1 1 3,0 0 0,0 1-1,0-1 1,0 0-1,-1 1 1,1 0 0,0-1-1,0 1 1,0 0-1,-1 0 1,1 0 0,0 0-1,0 1 1,0-1-1,-1 1 1,1-1 0,0 1-1,0 0 1,0-1-1,0 1 1,0 0 0,0 1-1,0-1 1,1 0-1,-1 0 1,0 1 0,-1 1-1,-3 2 9,-1 1-1,2 0 1,-1 0-1,1 0 1,-9 15 0,10-15-13,1 0 0,0 0 0,1 1 0,-1 0 0,1-1 0,1 1 0,-2 10 0,2-14-7,1-1-1,0 0 0,0 0 1,0 0-1,0 0 0,0 0 1,0 0-1,0 0 1,1 0-1,-1 0 0,1 0 1,0 0-1,0 0 0,-1 0 1,1 0-1,0 0 1,0-1-1,1 1 0,-1 0 1,0 0-1,1-1 0,-1 1 1,1-1-1,-1 0 1,1 1-1,0-1 0,-1 0 1,5 2-1,2 0-25,0-1-1,1 0 1,-1 0 0,1-1-1,0 0 1,10 0 0,55-4-180,-60 2 172,5 0 0,29-2 72,1-1 0,80-20 0,-126 24 23,-1 0 1,0-1 0,1 0 0,-1 0 0,0 0 0,0 0 0,1 0 0,-1 0 0,0 0 0,0-1 0,0 1-1,0-1 1,-1 1 0,1-1 0,0 0 0,-1 0 0,1 0 0,-1 0 0,1 0 0,-1 0 0,1-3-1,-1 2 45,-1-1 0,0 1 0,1 0 0,-2 0 0,1 0 0,0-1 0,-1 1 0,1 0-1,-1 0 1,0 0 0,0 0 0,0 0 0,0 0 0,-1 0 0,-2-4 0,-17-29 509,-37-46 1,40 57-1472,18 25 761,0 0-1,0-1 1,-1 1 0,1 0 0,0-1 0,0 1 0,0 0-1,-1-1 1,1 1 0,0 0 0,0-1 0,0 1 0,0 0-1,0-1 1,0 1 0,0 0 0,0-1 0,0 1 0,0-1-1,0 1 1,0 0 0,0-1 0,0 1 0,0 0 0,0-1-1,0 1 1,1 0 0,-1-1 0,0 1 0,0 0 0,0-1-1,0 1 1,1 0 0,-1 0 0,0-1 0,0 1 0,1 0-1,-1 0 1,0-1 0,1 1 0,-1 0 0,0 0 0,1 0-1,-1 0 1,0-1 0,1 1 0,18-5-639,-16 5 579,33-6-887,6 0-310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128 351 21028,'5'-19'1337,"-3"12"-1040,0-1 0,0 1 0,0-1 0,-1 0 0,-1 1 0,1-1 0,-1 0 1,-2-11-1,2 18-259,0 1 1,0-1-1,0 1 0,0-1 1,0 0-1,0 1 1,-1-1-1,1 1 0,0-1 1,0 1-1,-1-1 1,1 1-1,0-1 0,-1 1 1,1-1-1,-1 1 1,1-1-1,-1 1 0,1 0 1,-1-1-1,1 1 1,-1 0-1,1-1 1,-1 1-1,1 0 0,-1-1 1,1 1-1,-2 0 1,1 0-7,0 0 0,-1 0 0,1 1 0,0-1 0,0 0 0,0 1 0,-1-1 0,1 1 0,0-1 0,0 1 0,0 0 0,0-1 0,-1 2 0,-4 3 11,0 1 0,1-1 0,-9 12-1,3-1-35,1 1 0,1 0-1,0 0 1,1 1-1,1 0 1,1 0-1,0 0 1,2 1-1,0 0 1,1 0 0,-1 30-1,3-45 6,2 1-1,-1-1 1,0 0-1,1 1 1,0-1-1,0 0 1,0 0-1,0 0 1,1 0-1,-1 0 1,1 0-1,0 0 1,1 0-1,-1-1 1,0 1-1,1-1 1,6 6-1,-6-6 2,0-1-1,1 0 1,-1 0-1,1-1 1,0 1-1,-1-1 1,1 0-1,0 0 1,0 0-1,0 0 1,0 0-1,-1-1 1,1 0-1,0 0 1,0 0-1,0 0 1,0-1-1,0 0 1,0 1-1,4-3 1,8-2 25,0-1 0,0-1 0,0 0 1,-1-1-1,0-1 0,0 0 1,21-19-1,-5 1 106,-1-2 0,30-35 0,-35 33-36,-1 0 0,-1-2 0,-2 0 0,-2-2 0,0 0-1,-3-1 1,15-45 0,-29 74-81,0 1 1,0-1-1,0-1 0,-1 1 1,0 0-1,0 0 0,-1-1 0,0 1 1,0 0-1,-2-9 0,1 15-26,1 0-1,-1 0 1,1 0-1,-1 0 0,0 1 1,1-1-1,-1 0 1,0 1-1,0-1 0,0 0 1,1 1-1,-1-1 1,0 1-1,0-1 1,0 1-1,0-1 0,0 1 1,0 0-1,0 0 1,0-1-1,0 1 1,0 0-1,0 0 0,0 0 1,0 0-1,0 0 1,-1 0-1,1 0 1,0 1-1,0-1 0,0 0 1,0 1-1,0-1 1,0 0-1,1 1 0,-1-1 1,0 1-1,0 0 1,0-1-1,-1 2 1,-5 4-12,0 0 1,1 0 0,-1 1-1,1 0 1,1 0 0,-1 1-1,1 0 1,0-1 0,-5 15-1,-2 5-10,-15 49-1,21-54-43,1 0-1,0 1 1,-1 28 0,6-42-64,-1 1 1,1 0-1,1 0 0,0 0 1,0 0-1,1 0 1,1 0-1,-1-1 0,8 17 1,-9-23 99,1 0 0,0 0 0,0 0 0,0-1 0,0 1 1,0 0-1,0-1 0,1 1 0,-1-1 0,1 0 0,0 0 0,0 0 0,-1 0 0,1 0 0,1-1 1,-1 0-1,0 1 0,0-1 0,0 0 0,7 1 0,-4-2-50,0 0-1,0 0 1,1-1-1,9-2 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56 22029,'-50'84'2560,"45"-73"-2349,1 0 1,-1 0 0,2 0 0,-1 0-1,1 0 1,-1 15 0,4-23-125,-1 0 0,1 0 1,0 0-1,0 0 0,1 0 0,-1 0 1,0-1-1,1 1 0,0 0 1,0 0-1,2 5 0,-2-7-69,0 0 0,0 0 0,0 0-1,0 1 1,0-1 0,0 0 0,0 0 0,0-1 0,0 1-1,1 0 1,-1 0 0,0-1 0,1 1 0,-1 0 0,1-1-1,-1 1 1,0-1 0,1 0 0,-1 0 0,1 1 0,-1-1 0,1 0-1,-1 0 1,1 0 0,2-1 0,4 0-62,-1-1-1,1 0 1,0 0 0,0-1-1,-1 0 1,0-1 0,0 1-1,0-1 1,0-1 0,0 1 0,-1-1-1,0-1 1,0 1 0,0-1-1,0 0 1,-1 0 0,0 0-1,5-10 1,-3 6-6,-1-1 1,1 0-1,-2-1 0,0 1 1,0-1-1,-1 0 0,-1-1 1,0 1-1,0 0 0,1-26 1,-4 36 61,0 1 0,0-1 0,0 0 0,0 1 0,0-1 0,-1 0 0,1 0 0,-1 1 0,1-1 0,-1 1 0,1-1 0,-1 0 0,0 1 0,0-1 0,0 1 0,-1-3 0,1 4-6,1 0 0,0 0 0,0 0 1,-1-1-1,1 1 0,0 0 0,-1 0 0,1 0 1,0 0-1,-1 0 0,1 0 0,0 0 1,-1 0-1,1 0 0,0 0 0,-1 0 1,1 0-1,0 0 0,-1 0 0,1 0 0,0 0 1,-1 0-1,1 0 0,0 0 0,-1 1 1,1-1-1,-1 0 0,-10 15 166,7-6-96,0 1-1,0 1 0,1-1 0,1 0 1,0 1-1,0 0 0,1-1 0,0 1 1,1 0-1,0-1 0,4 20 0,-4-28-66,0 0 0,0 0 0,1-1-1,-1 1 1,1 0 0,0 0 0,0-1-1,-1 1 1,1 0 0,0-1 0,0 1-1,1 0 1,-1-1 0,0 0 0,0 1 0,1-1-1,-1 0 1,1 1 0,-1-1 0,4 1-1,-3-1-9,1 0 0,-1 0-1,1-1 1,-1 0-1,0 1 1,1-1-1,-1 0 1,1 0-1,-1-1 1,1 1-1,-1 0 1,1-1 0,4-1-1,3-2-49,0 0 0,0-1 1,-1 0-1,1-1 0,-1 0 0,9-8 0,15-15-565,31-36 0,-6 5-711,-58 59 1294,1 1 1,0-1-1,-1 0 0,1 0 1,0 1-1,0-1 0,0 1 1,0-1-1,-1 0 0,1 1 1,0 0-1,0-1 0,0 1 1,0 0-1,1-1 0,-1 1 26,-1 0 0,0 1 0,0-1-1,1 0 1,-1 0 0,0 0 0,0 1-1,0-1 1,1 0 0,-1 0 0,0 1 0,0-1-1,0 0 1,0 0 0,1 1 0,-1-1-1,0 0 1,0 1 0,0-1 0,0 0 0,0 1-1,0-1 1,0 0 0,0 1 0,0-1 0,0 0-1,0 0 1,0 1 0,0-1 0,0 1-1,-10 36 58,7-28 2,-6 24 497,-7 44 1,14-66-417,1-1-1,1 0 1,0 0 0,0 1 0,1-1-1,0 0 1,1 1 0,5 18-1,-6-27-115,0 1-1,0-1 0,0 0 0,0 0 0,0 0 1,0 0-1,1 0 0,-1 0 0,1 0 0,-1 0 1,1-1-1,0 1 0,0-1 0,0 1 1,0-1-1,0 0 0,0 0 0,0 0 0,0 0 1,0 0-1,1 0 0,-1 0 0,0-1 0,1 1 1,-1-1-1,0 0 0,1 1 0,-1-1 0,0 0 1,1 0-1,-1-1 0,1 1 0,-1-1 1,0 1-1,1-1 0,3-1 0,4-2-54,1 0-1,-1-1 1,0 0-1,0 0 1,0-1 0,12-11-1,-3 1-205,-1-1 1,-1 0-1,26-35 1,35-63-1584,-92 143 2173,2 1-1,1-1 0,2 2 0,-12 58 0,18-65-129,1 0 0,0 1-1,2-1 1,2 25 0,18 92-292,1 18-708,-20-137 660,-1-1 0,0 0 0,-2 0 0,0 0 0,-11 37 0,11-48 155,-2 0 0,1 0 0,-1 0 0,0-1 1,-1 1-1,0-1 0,-6 7 0,10-13-1,-1 0-1,1-1 1,0 1 0,0-1-1,-1 0 1,1 1 0,-1-1-1,1 0 1,-1 0 0,1 0-1,-1 0 1,0 0-1,0 0 1,1 0 0,-1-1-1,0 1 1,0-1 0,0 1-1,0-1 1,0 0 0,0 1-1,1-1 1,-1 0-1,0 0 1,0-1 0,0 1-1,0 0 1,0-1 0,0 1-1,0-1 1,0 1 0,1-1-1,-1 0 1,0 0 0,1 0-1,-1 0 1,0 0-1,1 0 1,-3-3 0,-5-5 83,1 0 0,0 0 1,1-1-1,0 0 1,1 0-1,0-1 0,0 1 1,1-1-1,-6-20 0,4 7-52,1 0-1,0 0 0,-2-45 1,6 51-84,2 1 1,0-1 0,2 1 0,0-1 0,0 1-1,10-32 1,-8 39-40,0-1-1,1 1 0,-1 0 0,2 1 1,0-1-1,0 1 0,0 0 0,1 0 1,1 1-1,-1 0 0,1 0 1,10-6-1,8-4-577,1 2-1,48-21 1,15-10-41,-32 12 118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21525,'9'44'2424,"10"1"-1672,2 1-344,3 4 1305,-1 11-753,-1 8-232,-11 12-456,-7 4-128,-12 5-104,-10 0-32,-20 2-168,-7 0-128,-17-6-464,-10-8-576,-9-20 1072,-2-11-209,5-18-183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16067,'555'-63'1616,"-280"37"-1593,472-58 76,273-29 702,4 35 355,760 36-164,-837 29-907,-59-9 267,814-12 388,-1340 32-734,2098-33-915,58-41 1318,-2460 74-416,694-30-2214,-632 23 1837,-14-9-133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18412,'11'-1'1688,"4"12"-1048,4 9-231,2 10 831,-1 7-240,4 13-424,1 6-144,-4 11-168,-2 2-32,-9 3-144,0-2-128,-6-4-336,-1-5-232,-6-12-592,-5-9 968,-10-19-176,-6-13-168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18020,'0'-15'1959,"-1"15"-1924,1 0 1,0 0-1,0 0 1,-1 0-1,1 0 1,0 0 0,0 0-1,-1 0 1,1 0-1,0 0 1,0 0-1,-1 0 1,1 0-1,0 0 1,0 0 0,-1 0-1,1 1 1,0-1-1,0 0 1,0 0-1,-1 0 1,1 0-1,0 0 1,0 1-1,0-1 1,-1 0 0,1 0-1,0 0 1,0 1-1,0-1 1,0 0-1,-17 28 1294,-31 98-417,-59 237 0,93-278-751,13-77-135,1 1 1,0 0 0,0 0-1,1-1 1,0 1-1,1 0 1,3 11 0,-5-18-20,1 0 1,-1-1-1,1 1 1,0-1-1,0 1 1,-1-1-1,1 1 1,0-1-1,0 1 1,0-1-1,1 0 1,-1 1-1,0-1 1,0 0-1,1 0 1,-1 0-1,1 0 1,-1 0-1,1 0 1,2 1-1,-2-2 4,1 0-1,-1 1 1,0-1-1,1 0 0,-1 0 1,0 0-1,0-1 1,1 1-1,-1-1 1,0 1-1,1-1 0,-1 0 1,3-1-1,5-3 24,0-1 0,0 0 0,-1-1 0,0 0 0,11-11-1,8-10 56,-1-2-1,33-47 0,36-71 3,-82 127-97,2-2-40,-16 23 45,0 0-1,0 0 0,0 0 1,0-1-1,0 1 0,0 0 1,0 0-1,0 0 0,0 0 1,0 0-1,1-1 0,-1 1 1,0 0-1,0 0 0,0 0 1,0 0-1,0 0 0,1 0 1,-1 0-1,0 0 0,0-1 1,0 1-1,0 0 1,0 0-1,1 0 0,-1 0 1,0 0-1,0 0 0,0 0 1,0 0-1,1 0 0,-1 0 1,0 0-1,0 0 0,0 0 1,0 0-1,1 0 0,-1 0 1,0 0-1,0 1 0,0-1 1,0 0-1,1 0 0,-1 0 1,0 0-1,0 0 0,0 0 1,0 1-1,2 10-43,-3 13-3,-13 47-82,6-33-472,2-1-1,-3 60 0,9-96 539,0 0-1,-1 0 1,2 0 0,-1 1-1,0-1 1,0 0 0,0 0 0,0 0-1,1 0 1,-1 1 0,0-1-1,1 0 1,-1 0 0,1 0-1,0 0 1,0 1 0,0-2 37,-1 0 0,1 0 1,0 0-1,0 0 0,-1 0 0,1 0 1,0 0-1,-1 0 0,1 0 1,0-1-1,-1 1 0,1 0 0,0 0 1,-1-1-1,1 1 0,-1 0 0,1-1 1,0 1-1,-1-1 0,1 1 1,-1-1-1,1 1 0,-1-1 0,1 1 1,-1-1-1,0 1 0,1-1 0,-1 0 1,0 1-1,1-1 0,-1 0 1,18-25-643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147 765 15179,'16'13'1617,"13"0"-753,8-1-232,16-1 920,11-4-175,13-5-201,4-2-104,5-5-240,0-6-168,-7 1-480,-7-7-392,-15 3-784,-11-1-264,-25-4 936,-10 0-280,-16-4-265</inkml:trace>
  <inkml:trace contextRef="#ctx0" brushRef="#br0" timeOffset="1">0 1 19532,'5'6'2081,"10"-1"-1497,13-1-256,7-1 912,14 3-688,9 0-376,13 2-1040,2 1 256,7 0 376,-2-4-192,-3-5-192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19244,'-1'13'449,"2"0"0,0 1 0,0-1 0,2 0 0,-1 0 1,2 1-1,-1-2 0,2 1 0,0 0 0,6 11 0,-10-22-419,1 0 0,-1 0 0,0-1-1,1 1 1,-1 0 0,1-1 0,-1 1 0,1-1 0,-1 1 0,1-1 0,0 0 0,0 0 0,0 0 0,0 0 0,0 0-1,0 0 1,0 0 0,0-1 0,3 1 0,-1-1 2,0 0 0,0 0 1,-1 0-1,1 0 0,0-1 0,0 0 0,0 1 1,-1-2-1,1 1 0,4-2 0,6-4 52,0-1 0,0-1 0,-1 0 0,14-12 0,9-11 148,-25 21-125,1 0 0,0 1 1,1 1-1,0 0 0,18-9 0,-29 17-96,-1 0-1,1 0 1,0 1-1,-1-1 1,1 0 0,0 1-1,-1-1 1,1 1 0,0 0-1,-1-1 1,1 1-1,0 0 1,0 0 0,0 0-1,-1 1 1,1-1-1,0 0 1,0 1 0,-1-1-1,1 1 1,0-1 0,-1 1-1,1 0 1,-1-1-1,1 1 1,-1 0 0,1 0-1,-1 0 1,1 1-1,-1-1 1,0 0 0,0 0-1,3 4 1,0 2-24,-1 1 0,1 0 1,-1 0-1,-1 0 0,0 0 0,2 9 0,6 18-497,-10-34 469,0 0 0,0-1-1,0 1 1,0-1 0,0 1 0,0 0-1,0-1 1,1 1 0,-1-1-1,0 1 1,0-1 0,1 1 0,-1-1-1,0 1 1,1-1 0,-1 1-1,0-1 1,1 1 0,-1-1 0,1 1-1,-1-1 1,1 0 0,-1 1-1,1-1 1,-1 0 0,1 0 0,-1 1-1,1-1 1,0 0 0,-1 0 0,1 0-1,-1 0 1,1 0 0,0 0-1,-1 1 1,1-1 0,-1-1 0,1 1-1,0 0 1,-1 0 0,1 0-1,-1 0 1,1 0 0,0 0 0,-1-1-1,1 1 1,-1 0 0,1-1-1,-1 1 1,1 0 0,-1-1 0,2 0-1,2-3-241,0-1-1,0 1 0,-1-1 0,6-8 0,-5 6 261,17-22-654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122 193 18052,'-26'35'2213,"-30"49"1,50-74-1974,1 0 1,0 0-1,0 0 1,1 1-1,1 0 1,0-1-1,0 1 1,1 0-1,0 1 1,0 16-1,2-26-228,0-1 1,0 0-1,0 1 1,1-1-1,-1 1 0,0-1 1,1 1-1,-1-1 0,0 0 1,1 1-1,0-1 0,-1 0 1,1 0-1,0 1 1,0-1-1,-1 0 0,1 0 1,0 0-1,0 0 0,0 0 1,0 0-1,1 0 0,-1 0 1,0 0-1,0-1 1,1 1-1,-1 0 0,0-1 1,0 1-1,1-1 0,-1 0 1,1 1-1,-1-1 1,1 0-1,-1 0 0,0 0 1,1 0-1,-1 0 0,3 0 1,3-1-11,0 0-1,-1 0 1,1-1 0,0 0 0,-1 0 0,1-1 0,6-3-1,7-5 7,-1-1-1,0 0 1,-1-2-1,-1 0 0,0-1 1,0-1-1,-2 0 1,0-1-1,14-21 0,-13 14 112,-1-1 0,0 0 0,-2-1 0,-1-1-1,-2 0 1,13-46 0,-22 66-48,1-1 1,-1 1-1,-1-1 0,0 1 0,0-11 1,0 18-61,0-1 1,0 0 0,0 1 0,0-1 0,0 0 0,-1 0-1,1 1 1,0-1 0,0 0 0,-1 1 0,1-1-1,0 0 1,-1 1 0,1-1 0,-1 1 0,1-1 0,0 0-1,-1 1 1,0-1 0,1 1 0,-1 0 0,1-1-1,-1 1 1,0-1 0,-1 1 3,1 0 0,0 0 0,0 1 0,-1-1 0,1 0 0,0 1 0,0-1-1,-1 1 1,1-1 0,0 1 0,0 0 0,0-1 0,0 1 0,0 0 0,0 0 0,0 0 0,0 0 0,0 0 0,-1 1 0,-7 9 56,1-1 1,0 1-1,1 1 1,0-1-1,-8 19 1,-22 68 283,32-84-297,1 1 0,0 0 0,1 0 0,0 0 0,2 0 0,0 1 0,1 19 0,0-29-47,1-1 0,-1 0 0,1 0 0,1 0 0,-1 0 1,1 0-1,0-1 0,0 1 0,0 0 0,0-1 0,1 0 0,0 1 0,0-1 0,0 0 0,0 0 0,1-1 0,0 1 0,0-1 0,0 0 0,0 1 1,0-2-1,0 1 0,1-1 0,-1 1 0,8 2 0,1-2-94,0 0-1,-1 0 1,1-1 0,0 0-1,0-1 1,0-1 0,0 0 0,0-1-1,22-4 1,-20 2-65,1 0 0,-1-2 0,0 1 0,0-2 0,-1 0 0,1-1 0,21-14 0,-30 16 163,-1 0 0,1 0 0,-1 0 0,-1-1 0,1 0 0,-1 0 0,0 0 0,0 0 0,0-1 0,-1 1 0,0-1 0,4-14-1,-6 18 39,0-1 0,0 1 0,0-1-1,-1 1 1,1-1 0,-1 0 0,0 1-1,0-1 1,0 0 0,0 1 0,-1-1-1,0 0 1,1 1 0,-1-1 0,0 1-1,-1-1 1,1 1 0,-1 0 0,1-1-1,-1 1 1,0 0 0,0 0 0,-1 0-1,1 0 1,-1 1 0,1-1 0,-5-3-1,5 5-30,0 0 0,0-1 0,0 1 0,-1 0 0,1 0 0,0 0-1,-1 0 1,1 1 0,0-1 0,-1 0 0,1 1 0,-1 0 0,1 0-1,-1 0 1,1 0 0,-1 0 0,1 0 0,-5 1 0,3 1-14,1-1 1,0 1 0,-1-1 0,1 1 0,0 0-1,0 0 1,0 1 0,0-1 0,0 1-1,0-1 1,-2 5 0,-1 1-13,0 0 0,1 0 1,0 1-1,0-1 0,1 1 0,0 0 1,1 1-1,-4 15 0,5-17-17,1 0 0,0 0-1,1 0 1,0 0 0,0 1-1,1-1 1,0 0 0,1 0-1,-1 0 1,1 0 0,1 0 0,0-1-1,4 9 1,-6-12-83,1-1 1,0 0-1,0 0 1,1 0-1,-1 0 1,0-1-1,1 1 1,0-1-1,0 1 1,-1-1-1,1 0 1,1 0 0,-1 0-1,0-1 1,0 1-1,1-1 1,-1 1-1,1-1 1,-1 0-1,1-1 1,-1 1-1,1 0 1,0-1-1,-1 0 1,1 0-1,0 0 1,-1 0-1,1-1 1,-1 0-1,1 1 1,5-3-1,4-2-161,-1 0-1,0-1 1,0 0 0,15-10-1,13-12-590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19548,'-14'14'2225,"-3"6"-1473,-1 9-352,-4 3 1840,-1 8-1639,-3 3-81,0-2-224,3 0-192,-1-4-384,4-5-272,-2-14-753,2-7 113,2-14 824,-2-11-304,-4-15-216</inkml:trace>
  <inkml:trace contextRef="#ctx0" brushRef="#br0" timeOffset="1">0 56 18476,'31'17'1776,"6"3"-1208,4 0-199,7-2 367,2-1-744,1-5 288,-1-1-216,-4-3-288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 19644,'0'0'76,"-1"0"-1,1-1 1,0 1 0,0 0-1,-1-1 1,1 1-1,0 0 1,0 0 0,-1-1-1,1 1 1,0 0-1,-1 0 1,1-1-1,0 1 1,-1 0 0,1 0-1,0 0 1,-1 0-1,1-1 1,0 1 0,-1 0-1,1 0 1,-1 0-1,1 0 1,0 0 0,-1 0-1,1 0 1,0 0-1,-1 0 1,1 0-1,-1 0 1,1 0 0,0 1-1,-1-1 1,1 0-1,0 0 1,-1 0 0,1 0-1,0 1 1,-1-1-1,1 0 1,0 0 0,-1 1-1,1-1 1,0 0-1,-1 1 1,-14 16 891,13-15-580,-10 15 30,1 0 0,0 1 0,2 0 0,-10 24 1,-22 81-177,32-91-180,2 1-1,-6 60 1,12-82-77,0 1 0,1-1 0,1 1-1,0-1 1,1 1 0,0-1 0,0 0 0,2 0-1,-1 0 1,1 0 0,10 19 0,-10-24-34,0-1 0,0 0 0,1 0 0,-1 0 0,1 0 0,0-1 0,1 0 0,-1 0 0,1 0 0,0-1 0,-1 0-1,2 0 1,-1 0 0,0-1 0,0 0 0,1 0 0,-1 0 0,10 0 0,1 0 25,0-1 0,-1-1-1,1 0 1,-1-1-1,1-1 1,23-6 0,31-11-276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17980,'-1'3'185,"0"1"1,0 0-1,0-1 1,1 1-1,0-1 1,-1 1-1,1 0 1,1-1-1,-1 1 1,0 0-1,1-1 1,0 1-1,0-1 1,0 1-1,0-1 1,1 1-1,1 3 1,0-3 3,0 1 0,1-1 0,-1 0 0,1 0 0,0-1 0,0 1 0,0-1 1,0 0-1,1 0 0,8 4 0,0-1-41,1 0 1,0-1 0,1-1-1,-1-1 1,1 0 0,-1 0-1,24 0 1,-22-4-137,0 0 0,-1 0 0,1-2 0,-1 0 1,1-1-1,-1 0 0,0-1 0,-1-1 0,1-1 0,-1 0 0,0 0 0,-1-1 1,0-1-1,0-1 0,-1 0 0,0 0 0,-1-1 0,0 0 0,-1-1 0,0-1 1,10-15-1,-17 22 7,0 1 0,0 0 1,0-1-1,-1 0 0,3-9 1,-5 15-18,0 0 0,0 0 0,0 0 1,0 0-1,-1 0 0,1 0 0,0 0 0,0 0 1,0 0-1,0 0 0,0 0 0,0 0 1,0 0-1,0 0 0,0 0 0,0 0 0,0 0 1,0 0-1,-1 0 0,1 0 0,0 0 1,0 0-1,0 0 0,0 0 0,0 0 0,0 0 1,0 0-1,0 0 0,0 0 0,0-1 1,0 1-1,0 0 0,0 0 0,0 0 0,0 0 1,0 0-1,0 0 0,0 0 0,0 0 0,0 0 1,0 0-1,-1 0 0,1 0 0,0 0 1,0-1-1,0 1 0,0 0 0,0 0 0,1 0 1,-1 0-1,0 0 0,0 0 0,0 0 1,0 0-1,0 0 0,0 0 0,0 0 0,0-1 1,-5 8 60,-11 27 304,2 2 0,2-1 0,-13 57-1,17-58-141,1 1-1,1 0 0,2 0 1,2 1-1,1-1 0,1 0 1,3 1-1,7 42 0,6-8-344,11 61-223,-25-114 293,0 1-1,-2 0 0,1-1 1,-2 1-1,-4 23 1,4-37 57,0 1 0,0-1 1,0 0-1,-1 0 1,1 0-1,-1 0 0,0-1 1,-1 1-1,1 0 1,-1-1-1,-5 7 1,7-9 0,0 0-1,0 0 1,-1-1 0,1 1 0,0 0 0,-1 0 0,1-1 0,0 1 0,-1-1 0,1 1 0,0-1 0,-1 0 0,1 1 0,-1-1 0,1 0 0,-1 0 0,1 0 0,-1 0 0,1 0-1,-1-1 1,1 1 0,-1 0 0,1-1 0,0 1 0,-1-1 0,1 1 0,0-1 0,-1 0 0,1 1 0,0-1 0,0 0 0,-1 0 0,1 0 0,0 0 0,0 0 0,0 0 0,0 0-1,0 0 1,0-2 0,-8-8-17,1 0-1,1 0 1,0 0-1,1-1 1,0 0-1,1-1 1,0 1-1,1-1 1,-4-18-1,1-2-209,2-1 0,-1-53 0,5 56-143,1-1 0,2 1 0,10-58-1,-9 78 315,-1 0-1,2-1 0,0 2 0,0-1 1,1 0-1,0 1 0,1 0 1,0 0-1,0 1 0,1 0 0,1 0 1,-1 0-1,18-14 0,5 0-130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21141,'3'6'176,"0"-1"0,0 1 1,0 0-1,0 0 1,1-1-1,0 0 1,0 0-1,0 0 0,1 0 1,0-1-1,0 0 1,0 0-1,0 0 1,0 0-1,1-1 0,0 0 1,0 0-1,0 0 1,0-1-1,0 0 1,0 0-1,8 0 0,3 2-19,0-2 0,1 0 0,-1-1-1,1-1 1,-1-1 0,0 0 0,22-5-1,-22 3-136,0-2-1,0 1 1,0-2 0,-1-1-1,23-11 1,-32 14-24,-1 0 0,0 1 1,0-2-1,0 1 0,-1-1 1,1 0-1,-1 0 0,-1-1 1,1 1-1,-1-1 0,1 0 1,-2 0-1,1-1 0,-1 1 1,5-12-1,-7 15 8,0 0-1,-1 1 1,1-1 0,0 0 0,-1 0-1,0 0 1,0 0 0,0 0-1,0 0 1,0 0 0,0 0 0,-1 0-1,1 0 1,-1 0 0,0 0-1,0 0 1,0 1 0,0-1 0,-1 0-1,1 1 1,-1-1 0,0 1 0,1-1-1,-1 1 1,0 0 0,0 0-1,-1-1 1,1 2 0,0-1 0,-1 0-1,1 0 1,-1 1 0,-4-3-1,1 2 13,1 0 0,-1 0 0,0 1 0,0 0 0,1 0 0,-1 0 0,0 1 0,0 0 0,0 0 0,0 0 0,0 1 0,0-1 0,0 1 0,0 1 0,1-1-1,-9 5 1,3-1 2,1 1-1,1 0 0,-1 1 0,1 0 1,0 0-1,1 1 0,-1 1 0,2-1 0,-1 1 1,-7 12-1,9-13-28,1 0 0,0 1 0,0 0 0,1 0-1,0 0 1,1 0 0,0 1 0,0-1 0,1 1 0,0 0 0,1 0 0,0 11 0,1-18-51,0-1 0,0 1 1,0-1-1,1 1 1,-1-1-1,1 1 0,0-1 1,-1 1-1,1-1 0,0 0 1,0 0-1,1 1 0,-1-1 1,0 0-1,1 0 1,-1 0-1,1 0 0,0-1 1,0 1-1,0 0 0,0-1 1,0 1-1,0-1 0,0 0 1,0 1-1,0-1 1,1 0-1,-1 0 0,0-1 1,1 1-1,3 0 0,2 0-58,-1 0-1,1-1 1,0 0 0,-1 0-1,1-1 1,-1 0-1,1 0 1,-1-1-1,11-4 1,35-18-500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20604,'-47'62'2563,"21"-29"-1192,-30 50 1,54-81-1314,1 0 0,0 0 1,-1 1-1,1-1 0,0 0 1,1 1-1,-1-1 0,0 1 1,1-1-1,-1 1 0,0 4 1,2-6-57,-1 0 0,1 0 0,-1 0 1,1 0-1,-1 0 0,1 0 0,0 0 1,-1 0-1,1 0 0,0-1 0,0 1 0,0 0 1,0 0-1,-1-1 0,1 1 0,0-1 1,0 1-1,0-1 0,0 1 0,0-1 0,0 1 1,0-1-1,1 0 0,-1 0 0,0 0 0,0 1 1,0-1-1,0 0 0,1-1 0,107 10-1118,-68-7 312,67 12 1,-108-14 800,24 5-221,-1 0-1,-1 2 0,26 10 1,-47-16 238,1-1 1,-1 1-1,0-1 1,0 1-1,1-1 1,-1 1 0,0 0-1,0 0 1,0 0-1,0 0 1,0 0-1,0 0 1,0 0 0,0 0-1,0 0 1,-1 0-1,1 0 1,0 1-1,-1-1 1,1 0 0,0 2-1,-1-1 17,0-1 1,0 0-1,-1 0 0,1 0 1,0 0-1,-1 1 0,1-1 1,-1 0-1,1 0 0,-1 0 1,1 0-1,-1 0 0,0 0 1,0 0-1,1 0 0,-1-1 1,0 1-1,0 0 0,-2 1 1,-5 4 191,-1-1 0,0 0 0,0 0 0,-13 4 1,20-8-199,-29 11 435,-1-2 0,-46 10-1,60-16-603,0-1-1,0-2 1,0 1-1,0-2 1,0-1 0,-20-2-1,12-5-79,14-5-127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15419,'-4'-8'659,"-7"-10"1963,9 18-834,3 11 209,41 241 2242,-6-34-3481,-34-206-708,11 43 163,-12-52-190,0 1 0,0-1 0,1 0 0,-1 0 0,1 0 0,0 0 0,0 0-1,0 0 1,0 0 0,0-1 0,1 1 0,4 3 0,-6-5-17,0-1 0,0 1 1,0-1-1,0 1 0,0-1 0,0 0 0,0 1 0,0-1 0,0 0 0,1 0 0,-1 0 0,0 0 0,0 0 0,0 0 0,0 0 1,1 0-1,-1 0 0,0 0 0,0-1 0,0 1 0,0-1 0,0 1 0,0 0 0,0-1 0,0 0 0,0 1 0,0-1 0,0 0 1,0 1-1,0-1 0,0 0 0,0-1 0,3-2 5,0-1 1,0 0 0,-1 0-1,4-8 1,-6 12-11,19-42-106,-1-1 0,-3-1 0,17-73 0,-30 106 31,4-4-129,-7 16 195,0 0 0,0 0 0,1 0 1,-1 0-1,0 0 0,0 0 0,0 0 1,0 0-1,1 0 0,-1 0 0,0 0 0,0 0 1,0 1-1,0-1 0,1 0 0,-1 0 1,0 0-1,0 0 0,0 0 0,0 0 1,0 1-1,0-1 0,0 0 0,1 0 0,-1 0 1,0 0-1,0 1 0,0-1 0,0 0 1,0 0-1,0 0 0,0 1 0,0-1 1,0 0-1,0 0 0,0 0 0,0 1 0,0-1 1,0 0-1,0 0 0,2 36-265,-2-21 391,-1 0 1,-4 27 0,5-42-113,0 0-1,0 0 1,0 0 0,0 0 0,0 0-1,0 0 1,0 0 0,0 0 0,0 1-1,0-1 1,0 0 0,0 0 0,0 0-1,0 0 1,0 0 0,0 0 0,0 0-1,0 0 1,0 0 0,0 1 0,0-1 0,0 0-1,0 0 1,0 0 0,0 0 0,0 0-1,-1 0 1,1 0 0,0 0 0,0 0-1,0 0 1,0 0 0,0 0 0,0 0-1,0 0 1,0 0 0,0 1 0,0-1-1,-1 0 1,1 0 0,0 0 0,0 0-1,0 0 1,0 0 0,0 0 0,0 0-1,0 0 1,0 0 0,-1 0 0,1 0-1,0-1 1,0 1 0,0 0 0,0 0 0,0 0-1,0 0 1,0 0 0,0 0 0,0 0-1,0 0 1,-1 0 0,1 0 0,0 0-1,0 0 1,0 0 0,0 0 0,0 0-1,0-1 1,-4-8 63,7-1-219,-3 10 140,1 0 0,-1 0-1,1 0 1,-1-1 0,1 1 0,-1 0-1,1 0 1,-1 0 0,1 0 0,0 0-1,-1 0 1,1 0 0,-1 0 0,1 1-1,-1-1 1,1 0 0,-1 0 0,1 0-1,-1 1 1,1-1 0,-1 0 0,1 0-1,-1 1 1,1 0 0,10 6-154,-1 0 1,18 17 0,18 14-59,-25-26 213,0 0 0,2-1 1,-1-1-1,1-2 0,40 11 1,-62-19 31,1 0 1,-1 0-1,0 0 1,0 0-1,0 0 1,0 0 0,1 0-1,-1-1 1,0 1-1,0 0 1,0-1-1,0 1 1,0-1-1,0 1 1,0-1 0,0 1-1,0-1 1,0 0-1,0 0 1,0 1-1,0-1 1,-1 0-1,1 0 1,0 0-1,0 0 1,-1 0 0,1 0-1,-1 0 1,1 0-1,-1 0 1,1 0-1,-1 0 1,0 0-1,1 0 1,-1-1 0,0-1-1,1-4 84,1 0 0,-2 1 0,1-1 0,-1 0 0,0-8 0,-2 2 79,-1 0-1,1 0 0,-2 0 1,0 0-1,-7-14 0,-32-58 758,43 84-954,0 1 0,0 0 0,0 0 0,0-1 0,-1 1 0,1 0 0,0 0 0,0-1 0,0 1 0,0 0 0,0-1 0,0 1 0,0 0 0,0 0 0,0-1 0,0 1 0,0 0 0,0-1 0,0 1 0,0 0 0,0-1-1,0 1 1,0 0 0,1 0 0,-1-1 0,0 1 0,0 0 0,0 0 0,0-1 0,0 1 0,1 0 0,-1-1 0,12-3-424,17 4-471,-26 0 732,45 1-1627,90-10-1,-80 0 935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218 163 18340,'-15'1'704,"-3"0"163,1 0 0,-1 1 0,1 1 0,-17 5 0,28-6-745,0 0 0,1 1-1,0-1 1,-1 1-1,1 1 1,0-1-1,0 0 1,1 1-1,-1 0 1,1 0-1,0 1 1,0-1-1,0 1 1,1 0 0,-6 9-1,6-9-109,0 1 1,1 0-1,0 0 0,0 1 0,0-1 1,0 0-1,1 1 0,0-1 0,1 1 1,-1-1-1,1 1 0,1-1 0,-1 1 1,3 9-1,-2-13-11,-1 0 0,2 1 0,-1-1 0,0 0 0,0 0 1,1 0-1,0 0 0,0 0 0,0 0 0,0 0 0,0-1 0,0 1 0,1-1 0,-1 0 1,1 1-1,0-1 0,-1 0 0,1-1 0,0 1 0,0 0 0,0-1 0,1 0 1,-1 1-1,0-1 0,0-1 0,1 1 0,-1 0 0,0-1 0,5 1 0,3-2 3,-1 1-1,1-1 0,-1-1 0,0 0 1,1 0-1,-1-1 0,0-1 0,-1 1 1,1-2-1,-1 1 0,1-1 0,14-11 1,-1-1 27,-2 0 0,0-1 0,30-35 0,-34 33 56,0 1 1,-2-2-1,0 0 0,-1-1 0,-1 0 0,-1-1 0,13-38 1,-23 56-35,4-19 102,-6 23-134,0 0-1,0 0 1,0 0-1,0 0 1,0 0-1,0 0 1,0 0-1,0 0 0,0 0 1,-1 0-1,1 0 1,0 0-1,0 0 1,-1 0-1,1 1 0,-1-1 1,1 0-1,-1 0 1,-1-1-1,2 2-10,0-1 0,0 1 0,-1 0 1,1 0-1,0 0 0,0 0 0,-1 0 0,1 0 0,0-1 0,-1 1 0,1 0 1,0 0-1,-1 0 0,1 0 0,0 0 0,-1 0 0,1 0 0,0 0 0,-1 0 1,1 1-1,0-1 0,-1 0 0,1 0 0,0 0 0,-1 0 0,1 0 0,0 0 0,0 1 1,-1-1-1,1 0 0,0 0 0,0 0 0,-1 1 0,-6 5 76,1 1 0,-1-1 0,1 1-1,1 0 1,-1 1 0,1-1 0,-8 16-1,-24 64 264,29-63-265,0 0 0,-5 35 0,11-48-130,1 0 1,0 1-1,0-1 1,1 0-1,1 1 1,0-1 0,4 18-1,-5-26-33,1-1 0,0 1 0,0 0 1,0-1-1,0 1 0,0-1 0,1 1 0,-1-1 0,1 0 0,-1 0 0,1 0 0,0 0 1,0 0-1,0 0 0,0 0 0,0 0 0,0-1 0,1 1 0,-1-1 0,1 1 0,-1-1 1,1 0-1,-1 0 0,1 0 0,-1-1 0,1 1 0,0-1 0,-1 1 0,1-1 0,0 0 1,0 0-1,-1 0 0,6-1 0,1 0-92,-1-1 0,1 0 0,-1-1 1,0 0-1,1 0 0,-2-1 0,1 0 0,0 0 1,9-8-1,29-24-748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16371,'-4'11'337,"-1"-1"-1,-1 1 1,1-1-1,-2-1 1,-8 11-1,-9 15 99,21-30-327,-20 31 800,-23 48 1,41-74-769,1 0-1,0 0 1,1 1-1,0 0 1,0-1-1,1 1 1,0 0-1,1 0 1,1 0-1,0 15 1,0-24-110,0 1-1,1-1 1,-1 0 0,1 1 0,0-1-1,-1 0 1,1 1 0,0-1 0,0 0-1,1 0 1,-1 0 0,0 0 0,1 0-1,-1 0 1,1 0 0,0 0 0,-1 0-1,1-1 1,3 3 0,-2-2-9,1-1 0,-1 0 0,0 0 1,0 0-1,1 0 0,-1 0 0,0-1 0,1 1 0,-1-1 1,1 0-1,-1 0 0,6-1 0,2-1 15,0 0 0,-1-1 0,1 0 0,-1 0 0,1-2 0,-1 1-1,17-11 1,-18 8 43,1 0 0,-1 0 0,-1-1 0,1 0 0,-1 0 0,-1-1 0,0 0 0,0-1 0,0 0 0,9-19 0,-12 20 31,-1 0 0,0 0 0,0 0 0,-1-1 0,0 1 0,0-1-1,-1 0 1,0 1 0,-1-1 0,0 0 0,-1 0 0,0 1 0,-3-15 0,2 17-34,0 1 0,-1 0 0,0 0 0,0 0 0,0 1 0,-1-1 0,0 1 0,-7-8 0,10 11-93,-1 0-1,0 1 1,1 0 0,-1-1 0,0 1 0,0 0 0,1 0 0,-1 0-1,0 0 1,0 0 0,0 0 0,-4 0 0,4 1-40,1 0-1,0 0 1,0 0-1,-1 0 1,1 0 0,0 0-1,0 1 1,-1-1-1,1 0 1,0 1 0,0-1-1,0 1 1,0 0-1,-1-1 1,1 1 0,0 0-1,0-1 1,0 1-1,1 0 1,-1 0 0,0 0-1,0 0 1,-1 2-1,2-3 45,0 1 0,-1-1 0,1 0-1,0 1 1,-1-1 0,1 1 0,0-1-1,0 1 1,0-1 0,-1 1 0,1-1-1,0 1 1,0-1 0,0 1 0,0-1-1,0 1 1,0-1 0,0 1 0,0-1-1,0 1 1,0-1 0,0 1 0,0-1-1,1 1 1,-1-1 0,0 1 0,0-1-1,0 1 1,1-1 0,-1 0 0,0 1-1,0-1 1,1 1 0,-1-1 0,0 0-1,1 1 1,-1-1 0,1 0 0,-1 1-1,1-1 1,-1 0 0,0 0 0,1 1-1,0-1 1,27 8-439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18076,'-24'38'2249,"0"-1"-46,2 1 0,-26 62 0,46-95-2048,0 0 1,1 0 0,-1 0 0,1 1-1,0 8 1,1-14-149,0 1-1,-1 0 1,1 0-1,1-1 0,-1 1 1,0 0-1,0-1 1,0 1-1,0 0 1,0-1-1,1 1 1,-1 0-1,0-1 1,1 1-1,-1 0 1,0-1-1,1 1 1,-1-1-1,1 1 0,-1 0 1,1-1-1,-1 0 1,1 1-1,-1-1 1,1 1-1,-1-1 1,1 1-1,0-1 1,-1 0-1,1 0 1,0 1-1,-1-1 1,1 0-1,0 0 1,0 0-1,-1 0 0,1 0 1,0 1-1,-1-1 1,1-1-1,0 1 1,0 0-1,-1 0 1,1 0-1,0 0 1,-1 0-1,1-1 1,0 1-1,-1 0 1,2-1-1,4-2-51,-1 1 0,0-1 0,1 0-1,-1 0 1,0 0 0,0-1 0,-1 0 0,1 0 0,-1 0-1,0-1 1,7-9 0,4-7-166,17-31 1,-29 46 174,-1 1 12,22-41-169,-22 43 188,-1-1-1,0 1 1,0 0-1,0-1 1,0 1-1,-1-1 1,1 1-1,-1-1 1,0 0-1,0 1 1,0-7-1,-1 11 12,0-1 0,0 1 1,0-1-1,1 1 0,-1-1 0,0 1 0,1 0 0,-1-1 0,0 1 0,1 0 0,-1-1 0,1 1 0,-1 0 0,1 0 0,-1-1 0,1 1 0,0 0 0,-1 1 0,-5 13 64,0 0-1,2 0 1,0 0-1,-3 20 1,6-27-44,0-1 1,0 1-1,1 0 1,0 0-1,1-1 0,-1 1 1,2 0-1,-1-1 1,1 1-1,4 12 1,-4-18-24,-1 1 1,0-1-1,1 0 0,-1 0 0,1 0 1,-1 0-1,1 0 0,0 0 1,0-1-1,0 1 0,0 0 1,0-1-1,0 0 0,1 1 1,-1-1-1,0 0 0,1 0 0,-1 0 1,1-1-1,-1 1 0,1-1 1,-1 1-1,1-1 0,-1 0 1,1 0-1,0 0 0,-1 0 1,1 0-1,-1-1 0,1 1 0,-1-1 1,1 1-1,3-3 0,4 0-32,-1-1-1,1 0 1,-1-1-1,0 0 1,0 0-1,0-1 0,8-7 1,14-18-488,-1-1 0,31-44 0,-66 86 580,1 1 0,0 0 0,0 0 1,1 1-1,1-1 0,0 1 0,-1 13 0,3-24-57,0 0-1,0 0 0,0 0 1,0 0-1,0 1 0,0-1 1,0 0-1,0 0 0,1 0 0,-1 0 1,0 0-1,1 0 0,-1 0 1,1 0-1,-1 0 0,1 0 1,0 0-1,-1 0 0,1 0 1,0 0-1,-1 0 0,1 0 1,0-1-1,0 1 0,0 0 1,0 0-1,0-1 0,0 1 0,0-1 1,0 1-1,0-1 0,0 0 1,0 1-1,0-1 0,0 0 1,1 1-1,-1-1 0,0 0 1,0 0-1,0 0 0,0 0 1,0 0-1,1-1 0,-1 1 0,0 0 1,0 0-1,0-1 0,1 0 1,7-1-53,-1 0 1,0-1-1,0-1 1,0 1-1,10-7 1,46-37-664,-50 35 182,1 1 0,1 0 0,-1 1 0,28-12 0,-42 21 489,0 1 1,0-1 0,-1 1 0,1 0 0,0 0 0,0-1-1,0 1 1,0 0 0,0 0 0,0 0 0,0 0 0,0 0 0,0 0-1,0 0 1,0 0 0,0 1 0,0-1 0,0 0 0,0 1-1,0-1 1,0 0 0,0 1 0,-1-1 0,1 1 0,0 0-1,0-1 1,0 1 0,-1-1 0,1 1 0,0 0 0,-1 0 0,1-1-1,-1 1 1,1 0 0,-1 0 0,1 0 0,-1 0 0,1 0-1,-1 0 1,0 0 0,0 0 0,1-1 0,-1 1 0,0 0-1,0 0 1,0 2 0,1 6-63,-1-1 0,1 1 1,-1 0-1,-2 9 0,-23 160 1219,-5 56 1318,28-146-1839,2-47-466,-2 0 0,-10 60-1,10-93-3,0 0 1,0 0-1,-1-1 0,-6 13 0,8-19-72,0 1 1,0-1-1,0 0 1,1 1-1,-1-1 1,0 0-1,-1 0 1,1 0-1,0 0 1,0 0-1,0 0 1,-1 0-1,-2 1 1,3-2-7,0 0 0,0 0 0,0 0 1,0 0-1,0 0 0,1 0 0,-1 0 0,0 0 0,0 0 1,0-1-1,0 1 0,0 0 0,0-1 0,0 1 1,0 0-1,0-1 0,0 1 0,1-1 0,-1 1 0,0-1 1,0 0-1,1 1 0,-1-1 0,-1-1 0,-3-5 104,-1 0 0,1 0 1,1 0-1,-1-1 0,1 0 0,0 0 0,1 0 0,0 0 0,0-1 0,1 1 0,0-1 0,-1-8 0,0-7-20,1 0-1,2-1 0,1-27 1,1 31-171,0 0 1,2 0 0,0 0-1,1 1 1,9-23 0,-11 34-109,1 0 0,1 0 0,0 1 0,0-1 0,0 1 0,1 0 0,0 1 0,1-1 0,0 1 0,0 0 0,1 1 0,-1 0 0,10-6 0,8-1-591,1 1 0,39-14 0,-37 16 389,25-10-415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20236,'3'15'2289,"12"8"-1361,4 3-400,2 11 1633,-1 4-1025,0 17-496,-5 8-128,-9 10-320,-7 4-112,-16 9-120,-9 3-64,-24 9-224,-12 0-384,-16 1 608,0-2-128,0-2-64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19116,'1'25'306,"0"0"-1,2 0 1,9 42 0,-8-52-363,1-1 1,0 0-1,0 1 0,2-2 1,0 1-1,0-1 0,13 17 1,-18-28 38,-1 0-1,1 1 1,0-1 0,0 0 0,0-1 0,0 1 0,0 0 0,0-1 0,1 1 0,-1-1 0,0 0 0,1 1 0,-1-1 0,1 0-1,0-1 1,-1 1 0,1 0 0,0-1 0,-1 1 0,1-1 0,0 0 0,0 0 0,-1 0 0,1 0 0,0-1 0,0 1 0,-1-1 0,1 0-1,-1 1 1,1-1 0,0 0 0,-1-1 0,0 1 0,1 0 0,-1-1 0,4-2 0,3-3-49,-1 0 0,1 0 1,-1-1-1,-1 0 0,1-1 0,-2 0 0,12-17 1,0-6 207,-2-1-1,0-1 1,-3 0 0,0-1 0,10-53 0,-22 110 639,7 30-1,-7-47-692,1 9-62,1 0 0,0 0 0,1 0 0,1-1 0,1 1 0,0-1 0,0 0 0,1-1 0,1 0 0,0 0 0,11 13 0,-7-13-24,26 20 1,-36-31-2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6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90 20172,'-9'41'690,"-4"48"0,12-78-700,1 0 0,-1 1 0,2-1 0,0 0 0,0 0 1,1 0-1,0 0 0,1 0 0,5 15 0,-6-23-27,-1 0 0,1 0 0,0 0 1,0 0-1,0 0 0,0 0 0,1 0 1,-1-1-1,1 1 0,-1-1 1,1 1-1,0-1 0,0 0 0,0 0 1,0-1-1,1 1 0,-1-1 0,0 1 1,1-1-1,-1 0 0,1 0 0,-1 0 1,1-1-1,-1 1 0,1-1 0,-1 0 1,1 0-1,0 0 0,-1-1 1,1 1-1,-1-1 0,6-1 0,5-2-194,0-1-1,-1-1 0,1 0 1,-1 0-1,-1-1 0,21-15 1,-16 9-45,0-1 0,-1 0-1,-1-1 1,0-1 0,16-22 0,-10 7-70,-1 0-1,19-43 0,-34 65 311,-3 5 36,1-1 0,-1 1 0,0-1 1,0 0-1,0 0 0,-1 0 0,1 0 1,-1 0-1,0 0 0,-1 0 0,0-1 1,1-4-1,-1 9 17,0 1 1,0-1-1,-1 0 1,1 1 0,0-1-1,0 1 1,0-1-1,0 1 1,0-1-1,-1 1 1,1-1-1,0 1 1,0 0 0,-1-1-1,1 1 1,0-1-1,-1 1 1,1-1-1,0 1 1,-1 0-1,1-1 1,0 1 0,-1 0-1,1 0 1,-1-1-1,1 1 1,-1 0-1,0-1 1,0 1 13,0 0 0,0 0-1,0 1 1,0-1 0,0 0 0,0 0 0,0 1 0,0-1-1,0 0 1,0 1 0,0-1 0,0 1 0,0-1 0,-1 1-1,-2 2 100,1 1-1,-1-1 1,0 0-1,1 1 1,-7 8-1,0 7 76,1 0 1,1 0-1,1 1 1,0 0-1,1 1 0,1-1 1,2 1-1,0 0 1,-1 27-1,4-40-209,0 1-1,0 0 1,1-1 0,0 1 0,1-1 0,4 15-1,-5-19 5,1-1-1,-1 0 1,1 0-1,0 0 1,0 0-1,0 0 1,0 0-1,0 0 1,1-1-1,-1 1 1,1-1 0,-1 0-1,1 1 1,0-1-1,0-1 1,0 1-1,0 0 1,6 2-1,36 7-87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248 126 14739,'0'-7'525,"-3"-51"1999,2 54-2293,1 0 1,-1 0-1,0 1 1,0-1 0,0 1-1,-1-1 1,1 1 0,-1-1-1,0 1 1,0 0 0,0 0-1,-5-6 1,6 8-162,0 0 1,-1 0-1,1 0 0,0 1 0,0-1 0,-1 0 1,1 0-1,0 1 0,-1-1 0,1 1 0,0-1 1,-1 1-1,1 0 0,-1 0 0,1-1 1,-1 1-1,1 0 0,-1 0 0,-2 1 0,1-1-8,0 1-1,0 0 0,0 0 0,1 1 0,-1-1 1,0 0-1,1 1 0,-1 0 0,-3 2 0,-2 3 17,0 1-1,1 0 0,0 0 0,-10 15 0,-1 6-20,0 0-1,2 2 1,-15 40-1,24-54-41,2 1 0,0 0-1,0-1 1,2 2 0,0-1 0,2 0-1,0 34 1,1-48-5,0 0 0,1 0 0,-1 0 0,1 0 0,0 0-1,0-1 1,0 1 0,1 0 0,-1-1 0,1 1 0,0-1 0,0 1 0,0-1 0,1 0-1,-1 0 1,1 0 0,-1 0 0,1 0 0,0-1 0,0 1 0,0-1 0,4 2 0,-2-2 15,-1 0 1,1-1 0,-1 1-1,1-1 1,0 0 0,-1-1-1,1 1 1,0-1 0,0 0-1,0 0 1,-1-1 0,1 1-1,0-1 1,-1 0 0,1 0-1,0-1 1,7-3 0,-2 0 43,1 0 0,-1-1 0,0 0 0,-1-1 0,0 0 0,0-1 0,0 0 1,-1 0-1,0-1 0,0 0 0,-1 0 0,-1-1 0,1 0 0,-2 0 0,1 0 1,-1-1-1,-1 0 0,0 0 0,4-18 0,-6 19-93,0 1 0,0-1 0,-1 0 0,0 1 0,-1-1 0,0 0 0,-1 1 0,0-1 0,0 0 0,-1 1 0,-1-1 0,1 1 0,-1 0 0,-1 0 0,0 0 0,0 0 0,-1 0 0,0 1 0,0 0 0,-1 0 0,0 1 0,0-1 0,-15-11 0,17 15-67,0 1 1,-1 0-1,0 1 0,0-1 0,0 1 0,0 0 0,0 0 0,0 0 0,0 1 0,-1 0 0,1 0 0,-1 0 0,1 1 0,-1-1 1,1 2-1,-6-1 0,-21 6-408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3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17852,'1'4'320,"1"-1"0,-1 0 1,1 1-1,0-1 0,-1 0 0,2 0 1,-1 0-1,4 3 0,3 8 431,25 39 672,6 13-1019,2-2 0,64 72 0,-106-136-461,0 0 0,0 0 0,0 0 0,0 0 0,0 0 0,-1 0 0,1 0 0,0 0 0,0 1 0,0-1 0,0 0 0,0 0 0,-1 0 0,1 0 0,0 0 0,0 0 0,0 0 0,0 0 0,0 0 0,0 1 0,0-1 0,0 0 0,0 0 0,-1 0 0,1 0 0,0 0 0,0 1 0,0-1 0,0 0 0,0 0 0,0 0 0,0 0 0,0 0 0,0 1 0,0-1 1,0 0-1,0 0 0,0 0 0,0 0 0,0 0 0,0 1 0,0-1 0,0 0 0,0 0 0,0 0 0,1 0 0,-1 0 0,0 0 0,0 1 0,0-1 0,0 0 0,-19-6-84,13 4-224,-17-6-362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3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0 284 14667,'2'-1'246,"0"-1"0,0 1 0,0 0 0,-1 0 0,2 0 0,-1 0 1,0 0-1,0 0 0,0 0 0,0 1 0,4-2 0,7-1 343,15-10 1009,0 0 0,46-32-1,-50 28-1293,0-1-1,-2-1 0,0-2 1,-1 0-1,26-35 1,-46 55-488,0 0 0,0 0 1,0 0-1,0 0 0,-1-1 1,1 1-1,0 0 0,-1 0 1,1 0-1,-1-1 1,1 1-1,-1 0 0,1-1 1,-1 1-1,0-1 0,0 1 1,0 0-1,0-1 0,0 1 1,0 0-1,0-1 0,0 1 1,-1 0-1,1-1 1,0 1-1,-2-3 0,-2-3-716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0 17988,'-18'25'862,"2"1"0,1 0 0,2 1 0,-13 32 0,10-21-751,-24 58-262,-19 42-2523,57-142-195,0-12 1041,0-19-819,2-37-242,0-31 2059,0 32 6951,2 82-5206,-1-1 0,2 0 0,-1 0 0,1 0-1,7 15 1,28 56-91,-31-68-658,0 0 1,1-1-1,1 0 0,11 12 0,-17-21-167,-1 0 0,1 0 1,0 0-1,0 0 0,0-1 0,1 0 0,-1 1 0,0-1 1,1 0-1,0-1 0,-1 1 0,1-1 0,0 1 0,0-1 1,0 0-1,0-1 0,0 1 0,0-1 0,0 0 0,4 0 1,-6 0-107,0 0 0,0 0 0,-1-1 0,1 1 1,0-1-1,0 1 0,-1-1 0,1 0 0,0 0 1,-1 0-1,1 0 0,-1 0 0,1 0 0,-1 0 1,0 0-1,1-1 0,-1 1 0,0 0 0,0-1 0,0 1 1,0-1-1,0 0 0,0 1 0,0-1 0,0-2 1,0 2-123,-1-1 0,1 1 0,-1-1 0,0 0 1,0 1-1,0-1 0,0 0 0,-1 1 0,1-1 1,-1 1-1,1-1 0,-1 0 0,0 1 0,0 0 1,0-1-1,-2-3 0,-8-12-734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518 53 12947,'-10'-7'248,"-1"2"0,1 0 0,-1 0 0,0 0 0,0 2 0,0-1 0,-1 1 0,1 1 0,-1 0 0,0 1 0,1 0 0,-1 1 0,0 0 0,0 1 0,1 0 0,-1 1 0,1 0 0,-1 1 0,-14 5-1,10-2-197,1 2-1,0-1 0,0 2 0,0 0 0,1 0 0,1 2 0,0 0 0,0 0 0,1 1 0,0 0 0,-19 28 0,19-21 60,0 0 0,1 1 0,1 0 0,1 1 0,1 0 0,1 0 0,1 1 0,-7 40 0,11-43-25,0-1 0,1 1 0,1-1-1,1 1 1,1-1 0,0 1-1,1-1 1,1 0 0,1 0-1,12 29 1,-11-34-59,0-1 1,1 1-1,1-2 1,0 1-1,0-1 1,1-1-1,1 1 1,0-1-1,0-1 1,1 0-1,0-1 1,0 0-1,1 0 1,0-1-1,16 6 0,-14-7 14,1 0-1,0-1 0,1-1 0,-1-1 0,1 0 0,-1-1 0,1-1 0,0 0 1,0-1-1,0 0 0,-1-2 0,1 0 0,0-1 0,-1 0 0,26-9 0,-22 4 84,1-1-1,-1-1 0,0 0 1,-1-1-1,0-1 0,-1-1 0,-1-1 1,0 0-1,0-1 0,25-33 1,-28 31-13,-1 0 1,-1-1-1,-1 0 1,0-1-1,-1 0 1,-1-1-1,-1 0 1,-1 0-1,-1 0 1,0-1 0,1-23-1,-5 29-74,-1-1-1,0 1 1,-1-1-1,0 1 0,-2 0 1,0-1-1,0 1 1,-2 0-1,0 1 1,0-1-1,-1 1 1,-1 0-1,-1 0 1,0 1-1,-18-24 1,15 26-123,1 0 0,-1 0 1,-1 1-1,1 0 1,-2 1-1,1 1 1,-1 0-1,-1 0 1,1 2-1,-1-1 1,-1 2-1,-17-5 0,19 6 87,-1 2-1,1 0 1,-1 0-1,1 1 1,-1 1-1,1 0 0,-1 1 1,1 0-1,-1 1 1,1 1-1,0 0 1,0 0-1,0 2 1,-15 6-1,13-3-72,0 1 0,0 1 0,-24 21 0,-41 45-270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1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56 19388,'-1'0'81,"-10"4"1372,0-1-1,-19 4 0,24-6 108,7 2-86,14-1-191,49-3-828,123-19-1,-116 10-873,-36 6 31,-9 1-715,0 0 1,0-2-1,39-12 0,-58 12 331,-7 5 749,0 0 1,0-1-1,0 1 1,0 0-1,0 0 1,1 0-1,-1 0 0,0 0 1,0-1-1,0 1 1,0 0-1,0 0 0,0 0 1,0 0-1,-1-1 1,1 1-1,0 0 1,0 0-1,0 0 0,0 0 1,0 0-1,0-1 1,0 1-1,0 0 0,0 0 1,0 0-1,0 0 1,0 0-1,-1 0 1,1 0-1,0-1 0,0 1 1,0 0-1,0 0 1,0 0-1,0 0 0,-1 0 1,1 0-1,0 0 1,0 0-1,0 0 1,0 0-1,0 0 0,-1 0 1,1 0-1,0 0 1,0 0-1,-17-2-967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14835,'-31'149'3633,"7"-39"-2410,5 3-490,-8 197 1,26-283-720,1 0 1,2 1-1,6 36 0,-1-49-137,-7-15 143,0 0-1,1 0 1,-1 0-1,0 0 1,0 0-1,1-1 1,-1 1-1,0 0 1,0 0-1,1 0 1,-1 0-1,0 0 1,0 0-1,1 0 1,-1-1 0,0 1-1,0 0 1,0 0-1,1 0 1,-1 0-1,0-1 1,0 1-1,0 0 1,0 0-1,1 0 1,-1-1-1,0 1 1,0 0-1,0 0 1,0-1-1,0 1 1,0-1-1,8-27 504,-3 1-353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2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18212,'38'13'1888,"9"-12"-1160,4-2-311,2-9 831,1-3-520,-5-6-248,-3-5-24,-9-5-360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2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19116,'27'22'4523,"27"22"-3349,262 211-361,-19-16-967,-285-231-351,-12-8 485,-1 0 0,1 0 0,0 0 0,0 0 0,0 0 0,0 0-1,0 0 1,0 0 0,0 0 0,0 0 0,0 0 0,0 0 0,0 0 0,0 0 0,0 0-1,0 0 1,0 0 0,0-1 0,0 1 0,0 0 0,0 0 0,0 0 0,0 0-1,0 0 1,0 0 0,0 0 0,0 0 0,0 0 0,0 0 0,0 0 0,0 0-1,0 0 1,0 0 0,0 0 0,0 0 0,0 0 0,0 0 0,0 0 0,0-1 0,0 1-1,0 0 1,0 0 0,1 0 0,-1 0 0,0 0 0,0 0 0,0 0 0,0 0-1,0 0 1,0 0 0,0 0 0,0 0 0,0 0 0,0 0 0,0 0 0,-19-18-944,-5 4 428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7 446 17228,'-6'14'1824,"13"-11"-928,12-3-280,19-11 953,12-7-129,24-16-304,6-6-160,7-10-255,2-5-209,-4-5-488,-5 3-432,-16 4 392,-9 7-112,-20 8-120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6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67 15163,'0'0'92,"-1"0"-1,1 0 1,0 0 0,-1 0-1,1 0 1,-1 0-1,1 0 1,-1 0 0,1 0-1,0 0 1,-1 0-1,1 1 1,-1-1 0,1 0-1,0 0 1,-1 0-1,1 1 1,0-1-1,-1 0 1,1 0 0,0 1-1,-1-1 1,1 0-1,0 1 1,-1-1 0,1 1-1,0-1 1,0 0-1,0 1 1,0-1 0,-1 1-1,17 1 1715,32-6-32,-46 4-1653,545-33 4499,1 31-4469,-118 1 111,-273-8 13,-150 6-151,-12-2-131,-14-1-371,-63-5-2173,59 10 1977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7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28 312 15947,'-3'5'734,"-17"35"1104,19-39-1740,0 0 0,1 0-1,-1 0 1,1 0 0,0 0-1,-1 0 1,1 0-1,0 0 1,0 1 0,-1-1-1,1 0 1,0 0 0,0 0-1,0 0 1,0 1 0,1-1-1,-1 0 1,0 0 0,0 0-1,1 0 1,-1 0-1,1 1 1,-1-1 0,1 0-1,-1 0 1,1 0 0,0 0-1,-1 0 1,3 1 0,-2-1-9,1-1 0,-1 0 0,0 1 0,1-1 0,-1 0 0,1 0 0,-1 0 0,1 0 0,-1 0 0,1 0 0,-1 0 1,1-1-1,-1 1 0,1 0 0,-1-1 0,1 1 0,-1-1 0,0 0 0,3 0 0,29-20 547,-25 16-425,69-52 903,112-108 0,-43 34-680,-145 131-430,0-1 0,0 0-1,0 0 1,0 0 0,0 0 0,0 1-1,0-1 1,0 0 0,0 1 0,1-1-1,-1 1 1,3-1 0,-4 1-3,0 0 0,0 0 0,0 1 0,1-1-1,-1 0 1,0 0 0,0 0 0,1 0 0,-1 1 0,0-1 0,0 0 0,0 0 0,0 0 0,0 1 0,1-1-1,-1 0 1,0 0 0,0 1 0,0-1 0,0 0 0,0 0 0,0 1 0,0-1 0,0 0 0,0 0 0,0 1-1,0-1 1,0 0 0,0 1 0,0-1 0,0 0 0,0 0 0,0 1 0,0-1 0,0 0 0,-12 37 31,9-30-29,-121 369 184,123-372-191,-2 6-70,1 0-1,0 0 0,-2 21 0,4-31 45,0 1 0,0-1 0,0 1-1,0-1 1,0 1 0,0-1 0,0 1 0,0-1-1,0 1 1,0-1 0,0 1 0,0-1-1,0 1 1,0-1 0,0 1 0,1-1-1,-1 0 1,0 1 0,0-1 0,1 1 0,-1-1-1,0 0 1,1 1 0,-1-1 0,0 1-1,1-1 1,-1 0 0,0 0 0,1 1-1,0-1 1,0 0-39,-1 0 0,1 0 1,0 0-1,0-1 0,0 1 0,-1 0 0,1-1 0,0 1 0,0 0 0,-1-1 0,1 1 1,0-1-1,0 1 0,-1-1 0,2-1 0,25-30-1188,-25 28 1335,23-29-667,7-5-203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7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18612,'0'0'40,"0"0"0,0 0 0,0 0 0,0 0 0,0 0 1,0 0-1,0 0 0,0 0 0,0 0 0,0 0 0,0 0 0,0 1 0,0-1 0,0 0 0,-1 0 0,1 0 1,0 0-1,0 0 0,0 0 0,0 0 0,0 0 0,0 0 0,0 0 0,0 0 0,0 0 0,0 0 1,0 0-1,-1 0 0,1 0 0,0-1 0,0 1 0,0 0 0,0 0 0,0 0 0,0 0 0,0 0 0,0 0 1,0 0-1,0 0 0,0 0 0,0 0 0,0 0 0,0 0 0,-1 0 0,1 0 0,0 0 0,0 0 1,0 0-1,0-1 0,0 1 0,-12 12 724,-13 19 464,16-15-1088,0 0 0,1 1 0,0 0 0,2 0 0,0 0 1,1 1-1,0 0 0,2 0 0,0 0 0,1 0 0,1 1 0,0-1 0,3 20 1,-1-34-125,-1 0 1,1 0 0,0 0-1,0 0 1,0 0-1,0 0 1,1 0 0,0 0-1,0-1 1,0 1 0,0 0-1,1-1 1,-1 0 0,1 1-1,0-1 1,0 0-1,0-1 1,0 1 0,0 0-1,4 1 1,-2-2 8,-1 0-1,1 0 1,-1-1-1,1 1 1,0-1-1,0 0 1,0-1-1,-1 1 1,1-1-1,0 0 1,0 0-1,0-1 1,0 1-1,-1-1 1,1 0-1,0-1 1,5-1-1,3-2 55,-1-1 0,0 0 0,-1-1 0,0 0 0,0-1-1,0 0 1,-1 0 0,0-1 0,0-1 0,-1 0-1,8-12 1,-11 14 10,0-1-1,0 1 1,-2-1-1,1-1 1,-1 1-1,5-17 1,-7 20-38,-1-1 0,0 1 0,0 0 1,-1 0-1,1-1 0,-2 1 1,1 0-1,0-1 0,-1 1 0,-1 0 1,-2-9-1,2 10-41,0 0 1,-1 0 0,1 1-1,-1-1 1,0 1-1,-1 0 1,1 0-1,-1 0 1,0 0 0,0 1-1,0-1 1,0 1-1,-1 0 1,1 0-1,-1 1 1,0-1-1,0 1 1,0 0 0,0 0-1,0 1 1,0 0-1,-9-2 1,9 2-182,0 1-1,0-1 1,0 1 0,0 0 0,0 0 0,0 1 0,0-1-1,0 1 1,0 0 0,1 0 0,-1 1 0,0 0-1,1 0 1,-1 0 0,1 0 0,-1 0 0,1 1-1,0 0 1,0 0 0,0 0 0,1 0 0,-1 1-1,1 0 1,-6 7 0,8-10 33,0 1-1,0-1 1,0 1 0,0-1-1,0 1 1,1-1 0,-1 1 0,1-1-1,-1 1 1,1 0 0,-1-1-1,1 1 1,0 0 0,0-1-1,0 1 1,0 0 0,0 0-1,0-1 1,0 1 0,1 0-1,-1-1 1,1 1 0,-1-1-1,1 1 1,0 0 0,-1-1 0,1 0-1,0 1 1,0-1 0,0 1-1,0-1 1,0 0 0,0 0-1,3 3 1,22 10-1194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7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37 20196,'-5'2'489,"0"1"-1,0-1 1,1 1 0,-1 0-1,-7 6 1,2-1-212,1 1 1,0 1-1,0 0 1,1 0 0,0 0-1,1 1 1,1 0-1,-1 1 1,-8 23-1,11-25-249,1 0-1,1-1 0,0 2 0,0-1 0,1 0 0,0 0 0,1 0 0,0 1 0,0-1 1,1 0-1,1 0 0,0 0 0,3 12 0,-3-17-22,0 0 1,0-1-1,0 1 1,1-1-1,-1 1 1,1-1-1,0 0 1,0 0-1,0 0 1,1-1-1,0 1 1,-1-1-1,1 0 0,0 0 1,1 0-1,-1 0 1,0-1-1,1 0 1,0 0-1,-1 0 1,1 0-1,0-1 1,0 1-1,0-2 1,8 2-1,-4-1 27,0-1 0,0 0 0,0-1 0,0 0 0,0 0 0,-1-1 0,1 0 0,0-1 0,-1 1 1,1-2-1,-1 1 0,0-1 0,14-9 0,-13 6 64,1-1 0,-1 0 0,0 0 0,-1-1 0,0 0 0,0 0 0,-1-1 0,0 0 0,-1 0-1,0-1 1,-1 0 0,0 0 0,6-21 0,-9 25-46,0 0 0,-1 0 0,0-1-1,0 1 1,-1 0 0,0-1-1,0 1 1,-1-1 0,0 1-1,0 0 1,-1-1 0,0 1 0,0 0-1,-1 0 1,0 0 0,0 1-1,0-1 1,-1 1 0,0-1-1,0 1 1,-1 1 0,0-1 0,-8-8-1,5 8-142,0 0 0,-1 0 0,0 0 0,0 1 0,0 0 0,0 1-1,-1 0 1,0 1 0,1 0 0,-1 0 0,-1 1 0,1 1 0,-19-2 0,22 3-59,0-1 1,0 2 0,0-1 0,1 1 0,-1 0-1,0 0 1,0 1 0,1-1 0,-1 2 0,1-1-1,-1 1 1,1 0 0,0 0 0,0 1-1,0-1 1,1 1 0,-1 1 0,1-1 0,0 1-1,0 0 1,-6 8 0,-5 17-688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9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16283,'2'0'1713,"13"1"-913,11 1-256,14-1 840,10 1-271,16-2-233,3 0-120,6-2-280,-1 1-152,-3-2-280,-8-1-184,-17 1-560,-11 2-368,-21-1 856,-11 2-184,-10 0-168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 18492,'15'21'1800,"16"-10"-1080,9-3-263,21-7 663,8-1-128,12-6-376,3-3-400,2 0-776,1-1-368,-18 3-1121,-8-2 1617,-26-2-400,-10-3-344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15843,'1'-1'71,"-1"1"-1,0 0 1,0-1-1,1 1 1,-1-1-1,0 1 1,1 0-1,-1-1 1,0 1-1,1 0 1,-1 0-1,0-1 1,1 1-1,-1 0 1,1 0-1,-1 0 1,0-1-1,1 1 1,-1 0-1,1 0 1,-1 0-1,1 0 1,-1 0-1,1 0 1,-1 0-1,1 0 1,-1 0-1,0 0 1,1 0-1,-1 0 1,1 0-1,21 5 379,-17-3-156,145 31 3259,46 13-2132,-188-44-1381,-1 1 0,0 0 0,0 0 0,8 5 0,-14-8-35,1 1 0,-1 0 0,1 1 0,-1-1-1,1 0 1,-1 0 0,0 1 0,0-1 0,0 0 0,1 1 0,-1-1 0,-1 1-1,1 0 1,0-1 0,0 1 0,-1 0 0,1-1 0,-1 1 0,1 0 0,-1 0 0,0 0-1,1-1 1,-1 5 0,-1-1-4,0 1 1,-1-1-1,1 1 0,-1-1 0,0 0 0,0 0 1,-1 1-1,1-1 0,-7 8 0,-35 40-57,36-44 41,-149 145-609,44-46 228,71-65 202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16716,'5'4'-65,"2"3"486,1-1 0,0 1-1,0-1 1,16 8-1,-21-13-284,1 1-1,0-1 1,0 0-1,0 0 1,0 0-1,0-1 1,0 1-1,0-1 1,0 0-1,0 0 1,0-1-1,0 1 0,0-1 1,0 0-1,5-1 1,0-2-8,0 1-1,0-2 1,0 1 0,-1-1-1,1 0 1,8-8 0,-13 10-47,0 0 1,0 0-1,-1 0 1,1-1-1,-1 0 1,0 1-1,0-1 1,0 0-1,0-1 1,-1 1-1,0 0 1,0-1-1,0 1 1,2-7-1,-4 11-66,0-1 0,-1 0 0,1 0-1,0 1 1,0-1 0,0 0 0,-1 0 0,1 1 0,0-1-1,-1 0 1,1 1 0,0-1 0,-1 0 0,1 1-1,-1-1 1,1 1 0,-1-1 0,1 1 0,-1-1-1,0 1 1,1-1 0,-1 1 0,0-1 0,1 1 0,-1 0-1,0-1 1,1 1 0,-1 0 0,0 0 0,0 0-1,1 0 1,-1-1 0,0 1 0,0 0 0,0 0-1,1 0 1,-1 0 0,-1 1 0,-32 2 226,25-1-221,1 1-1,-1 1 0,1-1 1,0 1-1,0 0 1,0 1-1,1 0 1,-1 1-1,1-1 1,1 1-1,-1 0 1,1 1-1,0 0 1,0 0-1,1 0 1,-9 16-1,11-18-88,0 0 1,1-1-1,0 1 1,0 0-1,0 1 0,1-1 1,0 0-1,0 0 1,0 0-1,0 1 0,1-1 1,0 1-1,0-1 1,1 0-1,-1 1 0,1-1 1,0 0-1,1 0 1,-1 0-1,1 1 0,0-2 1,0 1-1,1 0 1,-1 0-1,1-1 0,0 1 1,0-1-1,1 0 1,6 7-1,-7-9-23,-1 0-1,1 0 1,0 0-1,0 0 1,0 0-1,0 0 1,0-1-1,1 0 1,-1 0-1,0 0 1,1 0 0,-1 0-1,1 0 1,-1-1-1,1 0 1,-1 0-1,1 0 1,-1 0-1,1 0 1,-1-1-1,1 1 1,-1-1-1,4-1 1,31-12-671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0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33 12947,'12'-7'1122,"-6"4"-398,0-1 1,-1 0-1,1-1 0,5-4 0,-23 18 4679,-14 11-4475,-13 20-410,1 1-1,-44 62 1,-53 102-376,43-62-538,85-134 135,1 1 0,-2-1 0,1 0 0,-14 12-1,21-20 269,-1-1 0,1 0 0,-1 1 0,1-1 0,-1 0 0,1 1 0,-1-1-1,1 0 1,-1 1 0,1-1 0,-1 0 0,1 0 0,-1 0 0,0 0-1,1 1 1,-1-1 0,1 0 0,-1 0 0,0 0 0,1 0 0,-1 0 0,1-1-1,-1 1 1,1 0 0,-1 0 0,0 0 0,1 0 0,-1-1 0,1 1-1,-1 0 1,1 0 0,-1-1 0,1 1 0,-1 0 0,1-1 0,-1 1 0,1-1-1,0 1 1,-1-1 0,1 1 0,-1-1 0,1 1 0,0-1 0,0 1-1,-1-1 1,1 1 0,0-1 0,0 1 0,0-1 0,0 0 0,-1 1 0,1-2-1,-5-33-328,5 32 316,-2-44-351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0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16283,'5'1'1529,"10"11"-801,2 7-208,9 7 856,5 4-263,10 7-321,4 6-64,7 1-136,3 1-56,-3-2-232,-2-4-160,-7-3-464,-2-4-392,-11-5 616,-14-8-136,-13-15-88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17860,'0'0'134,"1"1"1,-1 0 0,0-1-1,1 1 1,-1 0-1,0-1 1,1 1 0,-1-1-1,1 1 1,-1-1-1,1 1 1,-1-1 0,1 1-1,-1-1 1,1 1-1,0-1 1,-1 0 0,1 1-1,0-1 1,-1 0 0,2 1-1,17 6 431,-18-7-481,27 7 932,0-1 1,1-1-1,0-2 0,48 0 1,118-14-177,-184 10-811,136-12-2462,-147 13 2430,0 0-1,0 0 1,0 0 0,0 0-1,0 0 1,0 0 0,0 0 0,0 1-1,0-1 1,0 0 0,0 0-1,0 0 1,0 0 0,0 0-1,0 0 1,0 1 0,0-1 0,0 0-1,0 0 1,0 0 0,0 0-1,0 0 1,0 0 0,0 0-1,0 1 1,0-1 0,0 0-1,0 0 1,0 0 0,1 0 0,-1 0-1,0 0 1,0 0 0,0 0-1,0 0 1,0 1 0,0-1-1,0 0 1,0 0 0,0 0 0,1 0-1,-1 0 1,0 0 0,0 0-1,0 0 1,0 0 0,-11 6-281,-12 3-196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17188,'9'20'2136,"14"0"-1288,14-10-248,9-2 1025,9-3-553,3-4-88,3-4-392,-1-2-304,-8-2-1008,-6-4-1720,-17-4 2096,-6-2-336,-11 0-249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3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20 394 14275,'-5'9'1061,"-9"23"1788,14-32-2775,0 0 0,0 1 1,0-1-1,0 1 0,0-1 1,0 0-1,0 1 0,0-1 1,0 1-1,0-1 0,0 0 0,0 1 1,0-1-1,0 1 0,0-1 1,0 0-1,0 1 0,1-1 1,-1 1-1,0-1 0,0 0 1,0 1-1,1-1 0,-1 1 1,1-1 52,0 0 0,0 1 1,0-1-1,-1 0 0,1 0 1,0 0-1,0 0 1,0 0-1,-1 0 0,1 0 1,0 0-1,0 0 1,0 0-1,0-1 0,-1 1 1,1 0-1,1-1 0,22-9 317,-1-2-1,-1-1 1,0 0-1,0-1 0,20-19 1,-26 21-289,58-46 258,-2-3 1,116-128-1,-179 176-387,4-2 49,-31 68 45,-8 16-173,-24 73 254,42-115-473,1 0 1,1 0 0,-2 37 0,8-61 191,0-1 1,0 1-1,0 0 0,0-1 1,0 1-1,1-1 1,-1 1-1,1-1 0,0 1 1,-1-1-1,1 1 0,0-1 1,1 1-1,-1-1 1,0 0-1,1 0 0,-1 0 1,1 0-1,0 0 1,-1 0-1,1 0 0,4 3 1,13 6-448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3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19524,'3'11'1761,"-3"7"-1241,-2-1-248,-4 4 1256,2 2-1032,-1 0-352,2 3-128,1-4-480,2-1-208,0-4-448,2-2-81,1-7 761,2-3-232,2-5-160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3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44 17860,'-4'0'198,"1"0"1,-1 0-1,1 0 1,0 1 0,-1-1-1,1 1 1,0 0-1,0 0 1,0 1-1,-1-1 1,1 1-1,0-1 1,1 1-1,-1 0 1,0 0 0,0 0-1,1 0 1,-4 5-1,-4 2 178,1 2 0,1-1 0,-10 16 0,9-11-244,1 1 0,0-1 0,1 1 0,-7 25 0,12-33-116,0-1-1,0 0 0,1 1 0,0-1 0,0 1 0,1 0 0,0-1 0,0 1 1,1-1-1,0 1 0,0 0 0,4 11 0,-4-17 2,0 1 1,0-1-1,0 1 0,1-1 1,-1 1-1,1-1 0,0 0 0,-1 0 1,1 1-1,0-1 0,0-1 1,0 1-1,0 0 0,1 0 1,-1-1-1,1 1 0,-1-1 0,1 0 1,-1 0-1,1 0 0,-1 0 1,1 0-1,0 0 0,0-1 0,-1 0 1,1 1-1,0-1 0,0 0 1,0 0-1,-1 0 0,5-1 0,-2 0 43,1-1 0,-1 1 0,0-1 0,1 0-1,-1-1 1,0 1 0,0-1 0,-1 0-1,1 0 1,-1 0 0,1-1 0,-1 1-1,0-1 1,0 0 0,3-5 0,0-2 83,0-1 1,-1 1-1,0-1 1,-1 0-1,-1-1 1,0 1-1,0-1 1,-1 0-1,-1 0 1,2-21-1,-3 23-154,-1 1-1,0-1 1,-1 0-1,0 0 0,0 1 1,-1-1-1,0 0 1,-1 1-1,-1 0 0,1 0 1,-1 0-1,-1 0 1,-8-12-1,12 20-129,0 0-1,-1 0 1,0 1 0,1-1-1,-1 1 1,0-1-1,0 1 1,-4-2 0,6 2 72,-1 1 1,0-1-1,0 1 1,0 0-1,1-1 1,-1 1-1,0 0 1,0 0 0,0 0-1,0 0 1,1-1-1,-1 1 1,0 1-1,0-1 1,0 0-1,0 0 1,0 0 0,0 0-1,1 0 1,-1 1-1,0-1 1,0 0-1,-1 2 1,1-1-563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4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17540,'37'-6'1337,"0"2"0,1 2 0,-1 1 0,1 2 0,47 7-1,-79-7-1216,30 6 366,-34-7-449,0 1-1,0 0 1,0 0 0,0-1-1,0 1 1,-1 0 0,1 0-1,0 1 1,0-1 0,-1 0-1,1 1 1,-1-1 0,3 3-1,-3-3-12,-1 0 0,0 1 0,0-1 0,1 0-1,-1 0 1,0 0 0,0 0 0,0 0 0,0 0-1,0 0 1,-1 1 0,1-1 0,0 0 0,0 0-1,-1 0 1,1 0 0,-1 0 0,1 0 0,-1 0-1,1 0 1,-1 0 0,1 0 0,-1 0 0,0 0-1,0-1 1,1 1 0,-1 0 0,0 0 0,-2 1-1,-32 23 334,29-20-273,-26 15 187,16-10-149,0 1 0,1 0 0,0 1 0,-25 26-1,39-37-126,0-1 0,0 2 0,0-1 0,1 0-1,-1 0 1,0 0 0,0 0 0,1 0 0,-1 1-1,1-1 1,-1 0 0,1 1 0,0-1 0,-1 0-1,1 1 1,0-1 0,0 0 0,0 1 0,0-1-1,0 0 1,0 2 0,1-1-10,-1-1 0,1 0 0,0 0 0,0 0 0,-1 0 0,1 0 0,0 0 0,0 0 0,0 0 0,0 0 0,0-1 0,0 1-1,1 0 1,-1-1 0,0 1 0,0 0 0,3 0 0,7 2-107,1-1 0,-1 1 0,1-2 1,13 1-1,-9-1 10,10 1-49,-9 0 21,1 0-1,29 7 0,-44-8 127,1 0 0,0 0 0,0 0 0,-1 1 1,1 0-1,-1 0 0,0 0 0,1 0 0,-1 0 0,0 1 0,0-1 0,0 1 0,-1 0 0,1 0 0,-1 0 0,1 0 0,2 6 0,-4-6 30,0 0-1,0 0 1,0 0-1,-1 0 0,1 0 1,-1 0-1,0 0 1,0 0-1,0 0 1,0 0-1,0 0 1,-1 0-1,1 0 1,-1 0-1,0 0 1,0 0-1,0 0 1,-1 0-1,1 0 1,-1-1-1,1 1 1,-1 0-1,0-1 1,0 0-1,0 1 1,0-1-1,0 0 1,-3 2-1,-4 4 81,-1-1 0,1 0-1,-1 0 1,0-1 0,-1-1-1,-11 6 1,7-6 21,1 0 1,-1-1 0,0 0-1,0-1 1,-21 1-1,30-3-348,0-1-1,0 0 1,0 0-1,-1 0 1,1-1-1,0 0 1,0 0-1,0-1 1,0 0-1,0 0 1,0 0-1,1-1 1,-1 1-1,1-1 1,-1-1-1,-4-3 1,-3-9-451,4-4-215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4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13219,'95'3'8823,"48"9"-5444,28 0-2421,320-22 127,-3-42-896,-26 15-1882,-465 38 1390,-3 0-101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6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388 50 14723,'0'-5'1113,"0"4"-927,0-1 1,0 1 0,1 0 0,-1 0 0,0 0 0,0-1 0,0 1-1,-1 0 1,1 0 0,0 0 0,0 0 0,-1-1 0,1 1-1,0 0 1,-1 0 0,1 0 0,-1 0 0,0 0 0,1 0 0,-1 0-1,0 0 1,1 0 0,-1 0 0,0 0 0,0 1 0,0-1 0,0 0-1,0 0 1,0 1 0,0-1 0,0 1 0,0-1 0,0 1-1,0-1 1,-2 1 0,-6-3-29,1 1-1,-1 0 1,0 0-1,1 1 1,-1 1-1,0-1 1,0 1 0,0 1-1,1 0 1,-1 0-1,0 0 1,1 1-1,-1 1 1,1-1-1,-12 6 1,1 1-84,0 0 0,1 1 0,0 1 1,1 1-1,-22 19 0,30-23-38,0 0 1,0 1-1,1 0 0,1 1 0,-1-1 1,2 1-1,-10 19 0,13-24-24,1 1-1,0 0 1,0 0 0,1 0-1,-1 0 1,1 0 0,1 0-1,-1 0 1,1 0 0,0 0-1,0 1 1,1-1 0,0 0-1,0 0 1,0 0 0,5 11-1,-2-6-10,1-1-1,1 1 1,0-1 0,0-1-1,1 1 1,0-1-1,1 0 1,0-1 0,0 0-1,1 0 1,0 0-1,0-1 1,17 9 0,-20-13 3,0 0-1,0 0 1,0 0 0,1-1 0,-1 0 0,1-1 0,-1 1 0,1-1 0,-1 0-1,1-1 1,0 0 0,0 0 0,-1 0 0,1-1 0,0 0 0,-1 0 0,1-1-1,-1 1 1,1-2 0,-1 1 0,0-1 0,0 0 0,0 0 0,10-7 0,-6 2 60,-1-1 1,0 0-1,0 0 1,0-1-1,-1 0 1,-1 0-1,0-1 1,0 0 0,-1-1-1,-1 1 1,0-1-1,0 0 1,-1-1-1,-1 1 1,4-24-1,-6 28-23,0 0-1,-1 0 0,0-1 0,0 1 0,-1 0 1,0 0-1,-1-1 0,1 1 0,-2 0 0,1 0 1,-5-9-1,4 11-70,-1 1 0,1-1 0,-1 1 0,0-1 1,-1 1-1,1 0 0,-1 1 0,0-1 0,0 1 0,0 0 0,-1 1 1,1-1-1,-1 1 0,0 0 0,-9-3 0,6 3-402,0 0 0,1 1 0,-1 0 0,-11 0 0,3 0-136,7-1-26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18684,'-3'3'283,"1"0"0,0 0 0,0 0 0,0 0-1,0 0 1,1 0 0,-3 5 0,-2 7-21,-27 59 507,2 0 1,-27 111 0,44-129-707,3 0 0,2 0-1,3 1 1,1 73 0,5-115-29,1-1 0,0 1 0,1 0 1,7 24-1,-7-35-28,-1 0 0,0 0 1,1 0-1,0 0 0,0-1 0,0 1 0,0 0 1,1-1-1,-1 0 0,1 0 0,0 1 1,0-2-1,0 1 0,0 0 0,1-1 0,-1 1 1,1-1-1,0 0 0,-1 0 0,1 0 1,6 1-1,-2-1-120,0-1 0,0 0 0,0 0 0,1-1 0,-1 0 0,0 0 0,0-1 0,0 0 0,0-1 0,0 0 0,0 0 0,11-5 0,0-1-109,0-1 1,0-1-1,29-21 0,8-9-235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339 104 15715,'6'-7'674,"22"-38"1116,-27 44-1675,0-1 0,0 0 1,0 0-1,0 0 0,-1 1 0,1-1 1,0 0-1,-1 0 0,0 0 1,1 0-1,-1 0 0,0 0 0,0 0 1,0 0-1,-1 0 0,1 0 1,0 0-1,-1 0 0,1 0 0,-1 0 1,-1-2-1,1 3-38,1 0 1,-1 1-1,0-1 0,0 0 0,0 1 0,0-1 1,-1 1-1,1-1 0,0 1 0,0 0 0,0-1 1,0 1-1,0 0 0,0 0 0,-1 0 0,1 0 1,0 0-1,0 0 0,0 0 0,0 0 0,-1 1 1,1-1-1,0 0 0,0 1 0,0-1 1,0 1-1,0-1 0,0 1 0,-2 1 0,-33 20 720,16-6-692,2 1 0,0 0 0,1 2 0,0 0 0,2 1 0,1 0 0,0 1 0,-11 23 0,0 8-75,2 0-1,-22 78 0,27-71 7,-9 64 1,23-95-26,1-1 0,1 1 1,1 0-1,5 45 1,-3-65-17,0-1 0,1 0 0,-1 1 1,2-1-1,-1 0 0,1 0 0,0 0 1,7 12-1,-7-16-32,-1 1-1,1-1 1,0 0-1,0 0 1,0 0-1,0-1 1,1 1 0,-1-1-1,0 0 1,1 0-1,0 0 1,0 0 0,-1-1-1,1 1 1,0-1-1,0 0 1,4 0 0,10 1-114,-1-1 1,1 0 0,-1-1 0,0-1 0,1-1 0,-1-1-1,0 0 1,0-1 0,29-11 0,31-23-258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 17180,'0'0'52,"0"0"1,0-1 0,0 1-1,0 0 1,0-1 0,0 1 0,0 0-1,0-1 1,0 1 0,0 0-1,0-1 1,0 1 0,0 0-1,0-1 1,0 1 0,0 0-1,0-1 1,0 1 0,0 0 0,-1-1-1,1 1 1,0 0 0,0 0-1,0-1 1,-1 1 0,1 0-1,0 0 1,0-1 0,-1 1 0,1 0-1,0 0 1,0 0 0,-1-1-1,1 1 1,0 0 0,-1 0-1,1 0 1,0 0 0,-1 0-1,1 0 1,-18 4 1014,-18 17 149,-42 39-224,70-53-976,1 0 0,0 1 0,0-1-1,0 1 1,1 1 0,0-1 0,-6 14 0,12-22-21,-1 1 0,1 0 0,0 0 0,-1-1 0,1 1-1,0 0 1,0 0 0,0-1 0,-1 1 0,1 0 0,0 0 0,0 0 0,0 0 0,0-1-1,1 1 1,-1 0 0,0 0 0,0 0 0,0-1 0,1 1 0,-1 0 0,0 0 0,1-1-1,-1 1 1,0 0 0,1 0 0,-1-1 0,1 1 0,-1-1 0,1 1 0,0 0-1,-1-1 1,1 1 0,0-1 0,-1 1 0,1-1 0,0 0 0,0 1 0,-1-1 0,1 0-1,0 1 1,0-1 0,-1 0 0,1 0 0,0 0 0,0 0 0,0 0 0,0 0-1,0 0 1,8 1-108,0-1 0,0 0 0,15-2 0,-15 2 1,42-6-386,-23 2 74,37 1-1,-58 3 361,0 0 0,0 1 0,0 0 0,0 0 0,0 0-1,0 1 1,0 0 0,-1 1 0,1-1 0,8 6 0,-13-7 71,-1 0 1,0-1 0,0 1-1,1 0 1,-1 0 0,0 1-1,0-1 1,0 0 0,0 0 0,0 0-1,0 1 1,-1-1 0,1 0-1,0 1 1,-1-1 0,1 1-1,-1-1 1,1 1 0,-1-1 0,1 3-1,-1-2 27,0 1-1,-1 0 1,1-1-1,-1 1 1,1-1-1,-1 1 1,0-1-1,0 1 1,0-1-1,0 1 1,-1 1-1,-5 7 150,0-1-1,-1-1 1,0 0 0,-9 9-1,15-16-149,-87 79 1261,78-72-1266,0-1 0,-1 0 0,0-1 0,0 0 0,0-1 0,-21 7 0,32-12-29,0-1 1,0 1 0,0-1-1,0 0 1,0 1-1,0-1 1,0 0 0,0 0-1,0 0 1,0 0-1,0 0 1,0 0 0,-1 0-1,1 0 1,0 0-1,0-1 1,0 1 0,0 0-1,0-1 1,0 1-1,-1-1 1,1 0-6,1 0 0,-1 0 0,1 0-1,-1 0 1,1 0 0,0 0 0,0 0 0,0 0 0,-1 0 0,1 0-1,0 0 1,0 0 0,0 0 0,1 0 0,-1 0 0,0 0 0,0 0-1,0 0 1,1 0 0,-1 0 0,1-2 0,10-23-170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19652,'0'4'1929,"-3"13"-1433,-7 11-240,-1 5 1200,-1 10-1056,-1 8-168,6 2-352,2 1-224,2-8-512,3-5-272,5-18 816,4-9-216,2-26-153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148 120 20484,'-1'-1'135,"-1"0"-1,0 1 1,1 0-1,-1-1 1,0 1-1,0 0 1,1 0-1,-1 0 1,0 0-1,0 0 1,1 0-1,-1 0 1,0 1-1,1-1 1,-1 1-1,0-1 1,1 1-1,-1 0 1,1-1-1,-1 1 1,1 0-1,-1 0 1,1 0-1,0 0 1,-1 1-1,1-1 1,0 0-1,0 0 1,0 1-1,0-1 1,0 1-1,-1 1 1,-3 5-36,1-1 1,-1 0-1,2 1 0,-1 0 0,-2 10 1,4-11-94,0-1 0,1 1 0,0 0 0,0-1 0,0 1 0,1 0 0,0 0 0,1 0 0,-1 0 1,1-1-1,0 1 0,3 7 0,-2-9 4,0-1 1,0 1 0,0 0-1,1-1 1,0 1-1,0-1 1,0 0-1,0 0 1,1 0 0,-1 0-1,1-1 1,0 0-1,0 1 1,0-1-1,1-1 1,6 4 0,25 9 71,-26-12-68,0 1 0,-1 0-1,1 1 1,-1 0 0,0 1 0,9 6 0,-16-11-14,-1 1 1,1 0-1,-1-1 0,1 1 1,-1 0-1,0 0 0,0 0 1,0 0-1,0 0 1,0 0-1,0 0 0,0 0 1,-1 0-1,1 1 0,-1-1 1,1 0-1,-1 0 1,0 1-1,0-1 0,0 0 1,0 0-1,-1 0 0,1 1 1,-1-1-1,1 0 1,-1 0-1,0 0 0,1 0 1,-1 0-1,0 0 0,0 0 1,-1 0-1,-2 3 1,-1 3 12,-1 0 0,0-1 0,-1 0 1,1 0-1,-1-1 0,-1 0 0,1 0 1,-1-1-1,0 1 0,-1-2 1,1 1-1,-13 3 0,15-5 14,0-1 0,0-1-1,-1 1 1,1-1 0,0 0-1,-1-1 1,1 0 0,-11 0-1,13-1-7,0 1-1,0-1 1,0 0-1,1 0 1,-1-1-1,0 1 1,1-1-1,-1 0 0,1 0 1,-1 0-1,1 0 1,0 0-1,0-1 1,-5-4-1,6 4-12,0 1-1,1 0 1,-1-1 0,1 1 0,-1-1-1,1 0 1,0 1 0,0-1-1,0 0 1,1 0 0,-1 1-1,0-1 1,1 0 0,0 0 0,0 0-1,0 0 1,0 0 0,0 0-1,1 0 1,-1 0 0,1 1 0,0-1-1,-1 0 1,1 0 0,2-3-1,1-2-10,1-1 0,-1 1 0,2 0 0,-1 1-1,1 0 1,10-12 0,19-11-11,0 1 0,2 2-1,53-30 1,-40 26 203,56-45 0,-101 71-128,0 1-1,0 0 1,-1-1-1,1 0 0,-1 0 1,0 0-1,-1-1 1,0 1-1,1-1 0,-2 0 1,4-7-1,-6 11-26,1 0-1,-1-1 0,1 1 1,-1-1-1,0 1 1,0-1-1,0 1 1,0-1-1,-1 1 1,1-1-1,-1 1 1,1-1-1,-1 1 0,0 0 1,0-1-1,0 1 1,0 0-1,0 0 1,0 0-1,-1 0 1,1 0-1,-1 0 0,0 0 1,1 0-1,-1 0 1,0 1-1,0-1 1,0 1-1,0-1 1,0 1-1,-3-1 0,0-1-38,-1 0-1,1 0 0,0 1 1,-1 0-1,1 0 0,-1 1 1,1-1-1,-1 1 0,0 1 1,0-1-1,1 1 0,-1 0 1,0 0-1,0 0 0,0 1 1,1 0-1,-1 0 0,0 1 1,1-1-1,-1 1 0,1 1 1,0-1-1,-6 4 0,5-2-233,1 0-1,-1 0 0,1 0 0,1 0 0,-1 1 1,1 0-1,-1 0 0,1 1 0,1-1 1,-1 1-1,1 0 0,0-1 0,0 1 1,1 1-1,0-1 0,0 0 0,0 1 1,1-1-1,0 1 0,0 7 0,2 10-610,8-5-161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7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0 19308,'-39'57'1705,"10"-16"-274,-44 83-1,66-111-1342,1 1 0,1 0 0,0 0 0,1 0 0,1 0 0,0 1 0,1 0 1,0-1-1,1 1 0,2 27 0,-1-37-71,1 0 0,0 0 0,0 0 0,1-1 1,-1 1-1,1 0 0,0 0 0,1-1 0,-1 1 0,1-1 1,-1 0-1,1 0 0,1 0 0,-1 0 0,0-1 1,1 1-1,0-1 0,0 0 0,0 0 0,0 0 0,1 0 1,-1-1-1,0 1 0,1-1 0,0-1 0,0 1 1,-1-1-1,1 1 0,0-1 0,0-1 0,0 1 0,0-1 1,0 0-1,1 0 0,-1 0 0,0-1 0,0 0 1,0 0-1,-1 0 0,1 0 0,0-1 0,0 0 0,-1 0 1,1 0-1,-1 0 0,1-1 0,-1 0 0,0 0 1,0 0-1,4-4 0,-7 6 7,1-1 1,-1 1-1,1-1 1,-1 1-1,0-1 0,1 1 1,-1-1-1,0 0 1,0 0-1,0 1 1,0-1-1,-1 0 1,1 0-1,0 0 0,-1 0 1,0 0-1,1 0 1,-1 0-1,0 0 1,0 0-1,0 0 1,0 0-1,0 0 0,0 0 1,-1 0-1,1 0 1,-1 0-1,0 0 1,1 0-1,-1 0 1,0 0-1,0 0 0,0 0 1,0 1-1,0-1 1,-3-2-1,0 0 6,0 0 0,0 0 0,-1 1 0,0-1 0,1 1 0,-1 0 0,-1 0 0,1 1 0,0 0 0,-1 0 0,-10-3 0,1 2-296,-1 1 0,0 0 0,0 1-1,0 1 1,0 1 0,0 0 0,0 1 0,0 0-1,-16 6 1,3 1-338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5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1 548 17428,'1'0'149,"1"1"1,0-1-1,0 1 0,-1-1 1,1 0-1,0 0 0,0 0 1,0 0-1,-1 0 1,1 0-1,0 0 0,0 0 1,0-1-1,-1 1 1,1-1-1,0 1 0,0-1 1,-1 0-1,1 0 1,-1 0-1,3-1 0,33-27 977,-33 25-888,33-32 304,-1-2-1,-3-1 1,53-80-1,62-143-38,-148 261-495,0 0 0,0 1 1,0-1-1,1 0 0,-1 1 1,0-1-1,0 0 0,1 0 1,-1 1-1,1-1 0,-1 1 1,0-1-1,1 0 0,-1 1 1,1-1-1,-1 1 1,1-1-1,0 1 0,-1-1 1,1 1-1,0 0 0,1-1 1,-5 21 149,-2 0-118,-25 86 69,-30 209 0,59-307-171,0-4-68,0-1 0,1 0 0,-1 1 0,1-1 0,0 0 0,0 1 0,0-1 0,1 1 0,-1-1 0,1 0 0,1 4 0,-2-7 102,1-1 0,0 1 0,-1 0 0,1-1 0,0 1 0,-1 0 0,1-1 0,-1 1 1,1-1-1,-1 1 0,1-1 0,-1 1 0,1-1 0,-1 1 0,0-1 0,1 1 0,-1-1 0,0 0 0,1 1 0,-1-1 0,0 0 0,0 1 0,1-2 0,7-20-413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6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19156,'0'28'1552,"-7"4"-1191,-1 1-153,-1 3 552,0 2-256,4-3-448,0 0-272,4-9-512,-2-3-249,3-12 737,0-6-216,6-9-152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22 17860,'0'-1'156,"0"0"1,-1-1-1,1 1 1,0 0 0,0 0-1,0 0 1,-1 0-1,1-1 1,-1 1-1,1 0 1,-1 0-1,1 0 1,-1 0-1,1 0 1,-1 0 0,0 0-1,0 0 1,0 0-1,0 1-109,0 0 0,0 1 0,0-1 1,1 1-1,-1 0 0,0-1 0,0 1 0,1-1 0,-1 1 0,1 0 0,-1 0 0,0-1 0,1 1 0,-1 0 0,1 0 1,0 0-1,-1-1 0,1 1 0,0 0 0,-1 0 0,1 0 0,0 0 0,0 0 0,0 1 0,-8 26 89,2 1-1,0-1 0,2 1 1,1 0-1,2 0 1,1 0-1,3 30 0,-2-52-85,0 0 0,0 0 0,0 0-1,1 0 1,1-1 0,-1 1 0,1-1 0,0 1-1,0-1 1,7 9 0,-8-12-19,0-1 0,0 0 0,1 1 0,-1-1 0,1 0 0,-1 0 0,1 0 0,0-1 0,0 1 0,0-1 0,0 1 0,0-1 0,0 0 0,0 0 0,0-1 0,0 1 0,1-1 0,-1 1 0,0-1 0,0 0 0,1 0 0,-1 0 0,0-1 0,6 0 0,-1-2 36,-1 1-1,1-1 1,-1 0 0,1 0-1,-1-1 1,0 0 0,0-1-1,-1 1 1,1-1-1,-1-1 1,0 1 0,0-1-1,-1 0 1,0 0 0,0-1-1,0 1 1,4-9-1,-4 6 24,-1 1-1,1-1 1,-2 0-1,1 0 1,-1 0-1,-1-1 0,0 1 1,0-1-1,-1 1 1,0-1-1,0 0 1,-1 0-1,0 1 0,-2-11 1,-1 11-38,1 0 0,-1 0 0,-1 1 1,1-1-1,-1 1 0,-1 0 0,0 0 0,0 0 0,0 0 1,-9-8-1,11 12-147,0 1 1,-1 0-1,1 0 0,0 0 1,-1 0-1,0 1 1,0-1-1,0 1 0,0 0 1,0 0-1,0 0 1,0 1-1,-1-1 0,1 1 1,0 0-1,-1 0 1,1 1-1,-1-1 0,1 1 1,-1 0-1,1 0 1,-1 1-1,-4 0 0,7 0-113,0-1 0,0 1 0,0 0-1,0 0 1,0 0 0,0 0 0,0 0 0,0 0-1,0 0 1,0 0 0,1 1 0,-1-1-1,-2 3 1,4-2-685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7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50 19564,'0'0'40,"0"0"0,0 0 0,1 0 0,-1 0 0,0 0 1,0 0-1,0 0 0,0 0 0,0 0 0,0 0 0,0 0 0,0 0 0,0 0 0,0 0 0,0 0 0,0 0 0,0 0 0,0 0 0,1-1 0,-1 1 0,0 0 0,0 0 1,0 0-1,0 0 0,0 0 0,0 0 0,0 0 0,0 0 0,0 0 0,0 0 0,0 0 0,0 0 0,0 0 0,0 0 0,0-1 0,0 1 0,0 0 0,0 0 0,0 0 0,0 0 1,0 0-1,0 0 0,0 0 0,0 0 0,0 0 0,0 0 0,0 0 0,0 0 0,0-1 0,0 1 0,0 0 0,0 0 0,0 0 0,0 0 0,-1 0 0,1 0 0,0 0 1,0 0-1,0 0 0,12-7 963,18-7 146,-18 9-992,0 0 0,1 1 0,-1 1 0,1 0 0,0 1 0,0 0 0,0 1 0,0 1 0,16 1-1,-27-1-145,0 0-1,0 1 0,0-1 0,0 1 1,-1-1-1,1 1 0,0 0 0,0 0 0,0 0 1,-1 0-1,1 0 0,0 0 0,-1 0 0,1 0 1,-1 1-1,0-1 0,1 0 0,-1 1 1,0 0-1,2 1 0,-2 0 4,0 0 0,0 0 0,0 0 1,-1 0-1,1 0 0,-1 0 0,1 0 0,-1 0 0,0 0 1,0 0-1,-1 0 0,1 3 0,-3 4 44,1 0 0,-1 0 0,0-1 0,-1 1 0,0-1 0,-9 15 0,7-14 14,3-4-18,0-1 1,-1 1 0,1-1-1,-1 0 1,0 0-1,0-1 1,-1 1-1,1-1 1,-10 7-1,19-13-136,0 1 1,1-1-1,-1 1 0,0 0 0,1 1 1,0-1-1,-1 1 0,1 0 0,-1 0 1,1 1-1,7 1 0,-11-2 58,1 1-1,-1-1 1,1 1-1,-1 0 1,0-1-1,1 1 1,-1 0-1,0 0 1,0 1-1,0-1 0,0 0 1,0 1-1,0-1 1,0 1-1,0 0 1,0 0-1,-1-1 1,1 1-1,-1 0 1,1 0-1,-1 1 1,0-1-1,0 0 1,0 0-1,0 1 1,0-1-1,0 0 1,-1 1-1,1-1 0,-1 1 1,1 3-1,-2 0 74,0 0-1,0 0 0,0 0 1,-1 0-1,1 0 0,-1 0 1,-1-1-1,1 1 0,-1-1 1,0 1-1,0-1 0,-1 0 1,1 0-1,-1-1 0,-7 8 1,-1-1 154,0 0 0,-1-1 0,-1 0 1,-22 12-1,25-16-192,0-1 0,-1 0 0,0 0-1,0-2 1,0 1 0,-18 2 0,24-5-97,1-1 0,-1 1-1,1-1 1,-1 0 0,1 0 0,-1-1 0,1 0 0,-1 0 0,1 0-1,0 0 1,-1-1 0,1 0 0,0 0 0,0 0 0,0-1-1,1 0 1,-6-3 0,-9-15-385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7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4 155 15467,'-4'1'2207,"5"-2"-1169,9-5 282,10 1-555,0 0 0,0 2 0,0 0-1,21 1 1,84 4-176,-83-1-323,81 3 1,453-7-136,44-93 959,-599 89-817,-17 6-107,0 0 1,0-1-1,0 1 0,-1 1 1,1-1-1,5 0 1,-15-1-752,0 0 1,0 0-1,1-1 1,-10-5 0,6 1-30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8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71 16444,'-17'-13'2260,"-35"-20"0,45 29-1951,-1 0-1,1 1 1,-1 0 0,1 1 0,-1 0-1,0 0 1,0 0 0,-9 0-1,15 2-269,0 0-1,0 0 0,-1 0 0,1 0 1,0 1-1,0-1 0,0 1 1,0 0-1,0-1 0,0 1 0,0 0 1,0 0-1,0 0 0,1 0 0,-1 1 1,0-1-1,0 0 0,1 1 1,-3 2-1,1-1 2,1 1 1,-1 0-1,1 0 0,0 0 1,0 0-1,1 1 1,-1-1-1,-1 9 0,0 3 1,1 0 0,1 0 0,0 0 0,3 20 0,-1-23-39,0 0 1,1 0-1,1 0 0,0 0 1,1-1-1,10 24 0,-13-33-1,1 1-1,0-1 1,0 1-1,0-1 1,0 0-1,0 0 1,1 0-1,0 0 1,-1 0-1,1-1 1,0 1-1,0-1 1,0 0-1,1 0 1,-1 0-1,1 0 1,-1 0 0,1-1-1,-1 1 1,1-1-1,0 0 1,0 0-1,0-1 1,-1 1-1,1-1 1,0 0-1,5 0 1,-3-1 26,0-1 1,0 1 0,-1-1 0,1-1 0,-1 1-1,0-1 1,1 0 0,-1 0 0,-1 0-1,1 0 1,0-1 0,-1 0 0,1 0-1,-1-1 1,0 1 0,-1-1 0,1 0-1,5-10 1,-4 6 62,1-1-1,-2 0 1,1-1-1,-2 1 1,1-1-1,-1 1 1,-1-1 0,0 0-1,1-15 1,-3 21-61,0 1 0,-1-1 0,1 1 0,-1-1 0,0 1 0,0-1 0,0 1 1,-1 0-1,0 0 0,-4-8 0,6 11-74,-1 0 1,0 0-1,1 0 1,-1 0-1,0 0 1,0 0-1,0 0 1,0 0-1,0 0 1,0 0-1,0 1 1,-1-1-1,1 0 1,0 1-1,0-1 1,0 1-1,-1 0 1,1-1-1,0 1 1,-1 0-1,1 0 1,0-1-1,-1 1 1,1 0-1,0 0 1,-1 1-1,1-1 1,0 0-1,0 0 1,-1 1-1,1-1 1,0 0-1,0 1 1,-1-1-1,1 1 1,0 0-1,0-1 1,0 1-1,0 0 1,-2 1-1,1 0-104,0 0 0,0 0-1,0 0 1,0 0 0,0 1-1,0-1 1,1 0-1,-1 1 1,1-1 0,0 1-1,0-1 1,0 1 0,0 0-1,0 0 1,0 3 0,0 8-626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4:59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18332,'-3'23'2208,"1"4"-1471,-2 4-345,-1 6 1552,5 0-1104,1 2-248,4-3-536,3-1-232,1-6-472,0-3-304,-3-11 736,3-1-192,-4-8-136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136 156 18396,'0'1'108,"-1"-1"0,0 0 0,1 1 0,-1-1 0,1 1 0,-1-1 0,1 1 0,0 0 1,-1-1-1,1 1 0,-1-1 0,1 1 0,0 0 0,0-1 0,-1 1 0,1 0 0,0-1 0,0 1 0,0 0 0,0 0 0,0-1 0,-1 1 1,2 0-1,-1-1 0,0 1 0,0 1 0,1-1-11,0-1 1,0 0 0,0 0-1,-1 0 1,1 1 0,0-1-1,0 0 1,0 0 0,0 0-1,0-1 1,0 1 0,0 0-1,0 0 1,0 0-1,0-1 1,1 1 0,42-19 954,-26 9-886,0-1-1,27-21 0,-40 27-139,1 1-1,-1-1 1,0 0-1,0 0 1,0-1 0,-1 0-1,0 0 1,0 0-1,-1 0 1,1 0 0,2-9-1,-6 15-26,0-1 0,1 0 0,-1 0 0,0 0-1,0 1 1,0-1 0,0 0 0,0 0 0,0 0 0,0 1-1,0-1 1,0 0 0,0 0 0,0 0 0,0 1 0,0-1-1,-1 0 1,1 0 0,0 0 0,-1 1 0,1-1 0,-1 0-1,1 1 1,-1-1 0,1 0 0,-1 1 0,1-1 0,-1 1-1,1-1 1,-1 1 0,0-1 0,1 1 0,-1-1 0,0 1-1,0-1 1,1 1 0,-1 0 0,0 0 0,0-1 0,1 1-1,-1 0 1,0 0 0,0 0 0,-1 0 0,-3-1-9,1 1 1,-1 0 0,0 1 0,1-1-1,-1 1 1,-8 2 0,-2 3 0,0 0 0,1 0-1,0 1 1,0 1 0,1 1 0,0 0-1,-19 17 1,14-9 5,-1 1 0,2 1 1,-28 40-1,39-50 5,1 0 0,0 0 1,1 0-1,0 1 0,0-1 1,1 1-1,1 0 0,-2 10 1,3-18-32,1 0 1,0 1-1,0-1 0,0 0 1,0 1-1,0-1 0,1 0 1,-1 1-1,1-1 1,-1 0-1,1 0 0,0 1 1,0-1-1,0 0 1,0 0-1,2 3 0,-1-3-49,0-1 1,0 1-1,0-1 0,0 0 0,0 1 0,0-1 0,0 0 0,1 0 0,-1-1 0,0 1 0,1 0 0,-1-1 0,0 1 0,1-1 0,-1 0 1,1 0-1,-1 0 0,0 0 0,5-1 0,2 0-36,1-1-1,0 0 1,-1-1 0,1 0 0,-1 0-1,10-6 1,21-13-418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1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129 176 15731,'1'-1'111,"-1"1"-1,0-1 1,1 1-1,-1-1 1,0 1-1,0-1 1,1 1-1,-1-1 1,0 1-1,0-1 1,0 1-1,0-1 1,0 0-1,0 1 1,0-1-1,0 1 1,0-1-1,0 1 1,0-1-1,0 0 1,0 1-1,0-1 1,0 1-1,-1-1 1,1 1-1,0-1 1,0 1-1,-1-1 0,1 1 1,0-1-1,-1 1 1,1-1-1,-1 1 1,1 0-1,0-1 1,-1 1-1,1 0 1,-1-1-1,1 1 1,-1 0-1,1-1 1,-1 1-1,1 0 1,-1 0-1,0 0 1,1-1-1,-1 1 1,1 0-1,-1 0 1,1 0-1,-1 0 1,0 0-1,0 0 1,-2 0 61,0 0 0,0 0 0,1 0 0,-1 1 0,0-1 0,0 1 0,0 0 0,1-1 0,-1 1 0,-3 2 0,3-2-169,0 1-1,0 0 0,0 0 1,1 0-1,-1 0 0,0 1 1,1-1-1,0 1 0,-1 0 1,1-1-1,0 1 0,1 0 1,-1 0-1,0 0 0,1 0 1,-1 1-1,1-1 0,0 0 1,0 1-1,1-1 0,-1 0 1,1 1-1,-1-1 0,1 1 1,0-1-1,0 1 0,1-1 1,-1 1-1,1-1 0,0 0 1,0 1-1,0-1 0,0 0 1,0 1-1,1-1 0,-1 0 1,1 0-1,0 0 0,0 0 1,0-1-1,0 1 0,1-1 1,-1 1-1,1-1 0,-1 0 1,1 1-1,4 1 0,45 27-62,-37-23 50,1 1 0,-1 1 0,0 0 0,-1 1 0,24 24 0,-35-32 13,0 1 1,-1 0-1,1 0 1,-1 0 0,0 0-1,0 0 1,0 0-1,-1 0 1,0 0-1,1 1 1,-1-1-1,-1 1 1,1-1-1,-1 1 1,0-1-1,0 1 1,0-1-1,0 1 1,-1-1-1,0 1 1,0-1-1,0 1 1,0-1-1,-1 0 1,0 0-1,0 0 1,0 0-1,-4 6 1,2-4 17,0 1 0,-1-1 0,0 0 0,0 0 0,0-1 0,-1 0 0,1 0 0,-1 0 0,0 0 1,-1-1-1,1 0 0,-1-1 0,0 1 0,0-1 0,0-1 0,0 1 0,-9 1 0,11-3-3,1 0 1,-1-1-1,1 1 0,-1-1 0,0 0 1,1-1-1,-1 1 0,1-1 0,-1 0 1,1 0-1,-1 0 0,1 0 0,0-1 1,0 0-1,-1 0 0,1 0 0,0 0 1,1-1-1,-1 0 0,0 0 0,1 0 1,-1 0-1,1 0 0,0 0 0,0-1 1,1 0-1,-1 1 0,1-1 0,-4-7 1,4 6-12,-1 1 1,1-1 0,1 0 0,-1 0 0,1 0 0,0 0-1,0 0 1,0 0 0,1 0 0,-1 0 0,1 0 0,0 0 0,1 0-1,-1 0 1,1 0 0,0 0 0,1 0 0,-1 0 0,1 0-1,0 0 1,0 0 0,0 1 0,1-1 0,-1 1 0,1 0 0,0 0-1,1 0 1,-1 0 0,6-5 0,10-7 35,0 1-1,1 1 1,1 1 0,41-20 0,-42 23 1,5-3 11,66-38 197,-80 44-135,0 0-1,0-2 1,-1 1 0,0-1-1,13-17 1,-21 24-68,0-1-1,0 1 1,-1-1-1,1 1 1,-1-1 0,0 0-1,1 1 1,-1-1 0,-1 0-1,1 0 1,0 0-1,-1 0 1,1 0 0,-1 0-1,0 0 1,0 0-1,0 0 1,-1-3 0,0 1 27,0 1-1,-1 0 1,0 0 0,1-1 0,-2 1-1,1 0 1,0 0 0,-1 1 0,1-1 0,-7-6-1,0 1 27,-1 1 0,0 0 1,0 0-1,-1 1 0,0 0 0,0 1 0,-21-8 0,25 11-145,-1 1 0,1 0 1,0 0-1,-1 0 0,1 1 0,-15 0 1,20 1-38,0 0-1,1 0 1,-1 0 0,0 0 0,0 1 0,1-1-1,-1 0 1,0 1 0,1 0 0,-1-1 0,0 1-1,1 0 1,-1 0 0,1 0 0,0 0 0,-1 0-1,1 0 1,0 0 0,-1 1 0,1-1 0,0 0-1,0 1 1,0-1 0,0 1 0,0-1 0,0 1 0,1-1-1,-1 1 1,1 0 0,-1-1 0,1 1 0,-1 0-1,1 0 1,0-1 0,0 3 0,0 0-67,0-1 0,0 1 1,1-1-1,0 0 0,-1 1 1,1-1-1,0 0 0,1 0 0,-1 0 1,1 0-1,-1 0 0,1 0 1,0 0-1,0 0 0,0-1 1,0 1-1,1-1 0,-1 1 1,4 2-1,26 18-741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01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20604,'-5'4'276,"0"0"1,1 0-1,-1 1 0,1 0 0,0-1 0,1 2 0,-1-1 0,1 0 0,0 1 0,0-1 0,-3 11 0,1-1-15,0 1 0,1-1-1,-2 21 1,5-24-240,0 0 1,1 0-1,0 0 0,1 0 0,0 0 1,1 0-1,0 0 0,7 20 0,-7-27-31,0 0 0,0 0 0,0 0 0,1 0 0,0 0 0,0-1 0,0 1 1,0-1-1,1 0 0,0 0 0,-1 0 0,1-1 0,1 1 0,-1-1 0,1 0 0,-1 0 0,1 0 0,0-1 0,0 0 0,0 0 0,8 3 0,-10-5 25,0 1 0,0 0 0,-1-1 1,1 1-1,0-1 0,0 0 0,0 0 0,0 0 0,0 0 1,-1-1-1,1 1 0,0-1 0,0 0 0,-1 1 1,1-1-1,0-1 0,-1 1 0,1 0 0,-1-1 0,1 1 1,-1-1-1,0 1 0,1-1 0,-1 0 0,0 0 0,0 0 1,-1-1-1,1 1 0,0 0 0,2-5 0,-2 3 34,-1 0-1,0-1 1,0 1-1,0 0 1,0-1 0,0 1-1,-1 0 1,0-1-1,0 1 1,0-1-1,-1 1 1,1 0 0,-1-1-1,0 1 1,0 0-1,0 0 1,-1-1-1,0 1 1,-2-5 0,-1 1-12,-1 0 0,0 0 1,0 1-1,0-1 0,-1 1 0,0 1 1,0-1-1,-1 1 0,0 1 1,0-1-1,-10-4 0,8 5-596,0 0 0,-1 1 0,0 0 0,0 1 0,-15-3-1,25 6-42,5 0-129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18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10 285 12195,'-10'3'3150,"16"-11"-136,14-10-575,-19 17-2534,113-105 2695,36-28-2365,-121 113-1148,-34 21 709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1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228 224 10218,'14'-27'2437,"26"-38"-1,-26 45-708,-2 0 1,0-1-1,13-33 1,-22 38 1463,-11 22-1754,-17 29-806,22-31-450,-68 97 148,-116 128 1,176-217-334,7-7-7,-1 1 0,0-1 0,0 0 0,-1 0 0,-8 5 0,14-10 9,0 0-1,0 0 0,0 0 1,0 0-1,0 0 0,-1 0 1,1 0-1,0 1 0,0-1 1,0 0-1,0 0 0,0 0 0,0 0 1,0 0-1,0 0 0,0 0 1,-1 0-1,1 0 0,0-1 1,0 1-1,0 0 0,0 0 1,0 0-1,0 0 0,0 0 1,0 0-1,0 0 0,0 0 1,-1 0-1,1 0 0,0 0 1,0 0-1,0 0 0,0 0 1,0 0-1,0 0 0,0-1 1,0 1-1,0 0 0,0 0 0,0 0 1,0 0-1,0 0 0,0 0 1,0 0-1,0 0 0,0 0 1,0 0-1,0-1 0,0 1 1,0 0-1,0 0 0,0 0 1,0 0-1,0 0 0,0 0 1,0 0-1,0 0 0,0 0 1,0-1-1,0 1 0,0 0 1,0 0-1,0 0 0,0 0 0,0 0 1,0 0-1,4-9-86,37-57-384,72-89 1,-48 68 344,-53 69 125,7-9-7,-19 27 8,1 1-1,-1 0 0,1-1 0,-1 1 0,1 0 1,-1-1-1,0 1 0,0 0 0,1 0 0,-1-1 0,0 1 1,0 0-1,0 0 0,0 0 0,0-1 0,0 1 1,0 0-1,0 0 0,0 0 0,0-1 0,0 1 1,0 0-1,-1 1 0,-2 29-24,-10 13 6,-31 68 0,26-69 11,-19 62-1,33-91-132,5-19-440,1-25-687,-5 13 308,0 0 1,-2 0 0,0 1-1,-1 0 1,0 0 0,-1 0 0,-13-19-1,-13-32-857,29 56 2259,0 0 0,0-1-1,-4-23 1,8 35-382,0 0 1,0 0-1,0 0 1,0-1-1,0 1 1,0 0-1,0 0 0,0 0 1,1 0-1,-1 0 1,0 0-1,0 0 1,0 0-1,0 0 1,0-1-1,0 1 0,0 0 1,0 0-1,1 0 1,-1 0-1,0 0 1,0 0-1,0 0 1,0 0-1,0 0 0,0 0 1,1 0-1,-1 0 1,0 0-1,0 0 1,0 0-1,0 0 1,0 0-1,0 0 0,1 0 1,-1 0-1,0 0 1,0 0-1,0 0 1,0 0-1,0 0 0,0 0 1,0 1-1,1-1 1,-1 0-1,0 0 1,0 0-1,0 0 1,0 0-1,0 0 0,0 0 1,0 0-1,0 0 1,0 1-1,0-1 1,0 0-1,1 0 1,-1 0-1,0 0 0,0 1 1,15 11 1120,15 17-601,39 47 145,82 85-752,-134-143-1330,-24-26-795,-36-31 227,13 14 1445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1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14107,'27'31'5480,"65"46"-2119,43 30-5160,-135-106 1800,0-1 0,1 1 0,-1-1 0,0 0 0,1 1 0,-1-1 0,0 0 1,1 1-1,-1-1 0,1 0 0,-1 1 0,1-1 0,-1 0 0,1 0 1,-1 1-1,1-1 0,-1 0 0,1 0 0,-1 0 0,1 0 0,-1 0 0,1 0 1,-1 0-1,1 0 0,-1 0 0,1 0 0,-1 0 0,1 0 0,-1 0 1,1 0-1,-1-1 0,1 1 0,-1 0 0,1 0 0,-1-1 0,0 1 1,1 0-1,-1 0 0,1-1 0,-1 1 0,1 0 0,-1-1 0,0 1 0,1-1 1,-1 1-1,1-1 0,3-6-343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3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74 13683,'-1'-3'154,"0"-1"0,0 0 0,0 1 0,0-1 0,0 1 1,-1-1-1,0 1 0,1 0 0,-1-1 0,0 1 0,-1 0 0,1 0 0,-1 1 1,1-1-1,-1 0 0,0 1 0,0 0 0,-4-3 0,3 3-29,-1 0 0,0 0 0,1 0 0,-1 1 0,0 0 0,0 0 0,0 0 0,0 0 0,0 1-1,0 0 1,0 0 0,-6 1 0,-3 1 24,0 1 1,0 1-1,1 0 0,-1 0 0,1 2 0,0-1 0,0 2 0,-20 13 1,18-8-43,-1 0 1,2 1-1,0 0 1,1 2-1,0-1 1,1 2-1,-14 23 1,20-29-56,0 0 0,1 0 0,0 0 0,1 1 0,1-1 0,-1 1 0,2 0 1,-1 0-1,2 0 0,-1 1 0,1-1 0,1 0 0,0 1 0,2 12 0,0-18-29,-1 1 0,1 0 0,0-1 0,1 0 0,-1 1 0,1-1 0,0 0 0,1 0 0,0-1 0,0 1 0,0-1 0,10 10 0,-6-9-11,-1 1 0,2-2 0,-1 1 1,1-1-1,0 0 0,0-1 0,0 0 0,11 3 1,-1-2 41,0 0 0,0-2 1,1 0-1,-1-1 0,1-2 1,-1 1-1,1-2 0,30-5 1,-40 4 21,1 0 1,-1-1-1,0 0 1,0 0-1,0-1 1,0 0-1,-1-1 1,0 0-1,0-1 0,0 0 1,0 0-1,-1-1 1,0 0-1,-1-1 1,0 1-1,0-1 1,0-1-1,-1 1 1,0-1-1,-1 0 1,0-1-1,0 1 1,-1-1-1,0 0 1,-1 0-1,0 0 1,-1 0-1,0-1 0,0 1 1,-1-1-1,0-14 1,-2 12-117,-1-1 0,1 1 0,-2 0-1,0 0 1,-1 0 0,0 1 0,-1-1 0,0 1 0,-1 0 0,0 0 0,-1 1-1,0 0 1,-12-13 0,15 18-16,0 1 0,-1 0 0,0 0 0,0 1 0,0-1 0,-1 1 0,0 0 0,1 1 0,-1 0 0,-1-1 0,1 2 0,0-1 0,-1 1 0,1 0 0,-1 0 0,0 1 0,1 0 0,-1 0 0,0 1 0,0-1 0,0 1 0,0 1 0,0 0 0,1 0 0,-1 0 0,0 0 0,-8 4 0,6-1-40,1 0 1,-1 0-1,-12 9 0,-24 22-342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4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66 397 10634,'-7'7'1072,"-1"0"-1,1 0 1,1 1-1,0 0 0,0 0 1,0 1-1,1 0 1,1 0-1,-6 14 1,18-28 618,4-9-1459,91-109 176,140-132 0,-187 200-306,-43 39-49,11-8 171,-38 57 56,8-21-250,-69 147 252,63-129-213,1 0 0,2 1 0,-8 45 0,15-67-81,1 0-1,0 0 0,1 0 1,0 0-1,1 1 0,2 9 0,6-40-1822,-9 16 1729,1 0 0,-1 1 0,0-1 0,0 0 1,0 1-1,-2-9 0,-3-9-417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5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15 383 16323,'-14'22'2062,"14"-22"-2039,0 0 0,0 0 0,0 0 0,0 0 0,0 0 0,0 0 0,0 1 0,0-1 0,0 0 0,-1 0 0,1 0 0,0 0 1,0 0-1,0 0 0,0 0 0,0 0 0,0 0 0,0 1 0,0-1 0,0 0 0,0 0 0,0 0 0,0 0 0,0 0 0,0 0 0,0 0 0,0 0 0,0 0 0,0 1 0,0-1 0,0 0 1,0 0-1,0 0 0,0 0 0,1 0 0,-1 0 0,0 0 0,0 0 0,0 0 0,0 0 0,0 1 0,0-1 0,0 0 0,0 0 0,0 0 0,0 0 0,0 0 0,0 0 0,1 0 0,-1 0 1,0 0-1,0 0 0,0 0 0,0 0 0,0 0 0,12-8 868,89-86 59,125-148 0,-177 177-36,-76 145-38,-29 111-763,48-156-143,1 0 0,2 0-1,-1 36 1,6-172-3221,1 79 2593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6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74 16163,'1'-4'402,"0"0"-1,0-1 0,-1 1 0,1 0 0,-1-1 1,0 1-1,0-1 0,-1 1 0,-1-8 0,2 10-317,-1 1-1,1 0 0,0 0 1,-1 0-1,0 0 0,1 0 1,-1 0-1,0-1 0,1 1 1,-1 1-1,0-1 0,0 0 1,0 0-1,0 0 0,0 0 1,0 1-1,0-1 0,0 0 1,0 1-1,-1-1 0,1 1 1,0-1-1,0 1 0,0 0 0,-1-1 1,1 1-1,0 0 0,0 0 1,-1 0-1,1 0 0,0 0 1,0 0-1,-1 0 0,1 1 1,0-1-1,0 0 0,-1 1 1,-1 0-1,-4 2 19,1-1-1,-1 2 1,1-1-1,0 1 1,-1 0-1,2 0 1,-1 1-1,0-1 1,-7 10 0,1-1 18,1 0 1,-18 28 0,24-34-81,1 0 0,0-1 0,0 1 0,1 1 0,0-1 0,0 0 0,1 1 0,0 0 0,-2 13 0,4-20-35,1 0 0,-1 0 1,0 0-1,0 0 1,1 0-1,-1 0 0,0 0 1,1 0-1,-1 0 0,1 0 1,-1 0-1,1 0 1,-1 0-1,1-1 0,0 1 1,0 0-1,-1 0 0,1-1 1,0 1-1,0 0 1,0-1-1,0 1 0,-1-1 1,1 1-1,0-1 0,0 1 1,0-1-1,0 0 0,0 1 1,1-1-1,-1 0 1,0 0-1,0 0 0,0 0 1,0 0-1,0 0 0,0 0 1,1 0-1,4-1-5,0 0-1,0 0 1,0 0-1,0 0 1,8-4-1,3-4-69,0 0-1,-1-1 1,-1 0-1,1-1 0,-2-1 1,0-1-1,23-24 1,-20 19-88,-17 18 153,0 0 1,1 0 0,-1-1 0,0 1-1,0 0 1,0 0 0,0 0 0,0 0 0,0 0-1,0 0 1,0 0 0,0 0 0,0 0-1,0 0 1,0 0 0,0 0 0,1 0 0,-1 0-1,0-1 1,0 1 0,0 0 0,0 0-1,0 0 1,0 0 0,0 0 0,0 0-1,0 0 1,1 0 0,-1 0 0,0 0 0,0 0-1,0 0 1,0 0 0,0 0 0,0 0-1,0 0 1,0 1 0,0-1 0,1 0 0,-1 0-1,0 0 1,0 0 0,0 0 0,0 0-1,0 0 1,0 0 0,0 0 0,0 0 0,0 0-1,0 0 1,0 0 0,0 0 0,0 1-1,1-1 1,-1 0 0,0 0 0,0 0-1,0 0 1,0 0 0,0 11-79,-3 21 139,1-21-59,-1 15 70,2 1 1,0 0-1,2-1 0,3 29 1,-2-48-56,-1-1-1,-1 1 1,1-1 0,-1 1 0,0 0 0,0-1-1,-1 1 1,-2 6 0,3-10 11,-1-1 0,0 0 0,0 0 0,-1 0 0,1 0 0,0 0 0,-1 0 0,0 0 0,1 0 0,-1 0 0,0-1 1,0 1-1,1-1 0,-1 1 0,-1-1 0,1 0 0,0 0 0,0 0 0,0 0 0,-1 0 0,1 0 0,0 0 0,-1-1 0,1 0 0,-4 1 0,-4 0 104,-1 0-1,1-1 0,-1 0 0,0-1 1,1 0-1,-1 0 0,-16-6 1,2 0-76,-44-21 1,65 24-1461,10 2 327,17 0-166,-16 1 1062,18-2-473,6-1-95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6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19052,'2'18'1808,"-4"3"-1183,-2 4-257,-1 9 736,-1 1-256,1 3-256,-1 2-144,2 0-288,-1-2-56,2-6-112,0-3-56,1-9-88,1 0-96,1-9-352,0-10-256,1 1 640,1-8-160,1-4-56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38 15043,'0'-1'80,"0"0"0,1 0-1,-1 0 1,0 0 0,0 0 0,0-1-1,0 1 1,0 0 0,0 0-1,0 0 1,-1 0 0,1 0 0,0 0-1,-1-1 1,1 1 0,0 0 0,-1 0-1,0 0 1,1 0 0,-1 0 0,1 0-1,-1 1 1,0-1 0,0 0-1,0 0 1,-1-1 0,0 1 37,0 0 0,-1 0-1,1 0 1,-1 0 0,1 0 0,-1 0 0,0 1 0,1-1 0,-1 1 0,0 0-1,-2 0 1,-6 0 149,0 1-1,0 0 1,0 1-1,-19 5 1,20-4-216,0 0 1,0 1 0,1 1 0,-1-1 0,1 2 0,0-1 0,1 1 0,-1 1 0,1 0-1,0 0 1,0 0 0,1 1 0,0 0 0,1 0 0,0 1 0,0 0 0,1 0-1,0 0 1,0 1 0,1 0 0,0 0 0,1 0 0,0 0 0,1 0 0,-2 21 0,4-28-60,0 1 0,0-1 0,0 0 0,1 1 0,0-1 0,0 1 0,0-1 0,0 0 0,0 0 0,0 1 0,1-1 0,0 0 1,2 3-1,3 3-53,1 0 1,13 13 0,-16-18 51,-1 1 0,1-1 0,0 1 0,-1 0 0,0 0 0,0 0 0,-1 0 0,0 1-1,0 0 1,0 0 0,0-1 0,-1 1 0,2 8 0,-3-5 25,-1-1 0,0 0 0,0 1 0,-1-1 0,0 0-1,-1 0 1,0 0 0,0 0 0,-1 0 0,0 0 0,0 0 0,-1-1 0,1 1 0,-2-1 0,-9 13-1,10-15 1,0 0 0,-1 0 0,1-1-1,-1 1 1,0-1 0,-1 0-1,1 0 1,0-1 0,-1 1-1,0-1 1,0 0 0,0-1-1,0 0 1,-1 0 0,1 0-1,0-1 1,-1 1 0,1-2 0,-1 1-1,-10-1 1,16 0-45,0 0 0,0 0 1,0 0-1,0 0 0,0 0 0,0 0 0,0 0 1,0-1-1,0 1 0,1 0 0,-1 0 0,0-1 1,0 1-1,0-1 0,0 1 0,1-1 0,-1 1 1,0-1-1,1 1 0,-1-1 0,0 0 0,1 1 1,-1-1-1,1 0 0,-1 0 0,1 1 0,-1-1 1,1 0-1,-1 0 0,1 0 0,0 0 0,0 0 1,-1 1-1,1-1 0,0 0 0,0 0 0,0 0 1,0 0-1,0 0 0,0 0 0,0-1 0,2-4-107,-1 0-1,1 1 0,0-1 1,0 1-1,4-7 0,-4 8 165,13-23-470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7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59 14019,'-18'7'7306,"18"-7"-7242,5 1 367,0 0-1,0-1 1,0 0 0,0 0-1,5-1 1,49-8 153,59-17 1,-60 12-460,-32 7-87,-20 5-33,1 0 0,-1 0 0,1 0-1,0 1 1,0 0 0,0 1 0,0-1-1,8 2 1,-15-1-4,1 0 0,-1 0-1,1 0 1,-1 1 0,1-1 0,-1 0 0,1 1-1,-1-1 1,1 0 0,-1 1 0,1-1-1,-1 0 1,0 1 0,1-1 0,-1 1-1,0-1 1,1 0 0,-1 1 0,0-1 0,1 1-1,-1-1 1,0 1 0,0 0 0,0-1-1,0 1 1,1-1 0,-1 1 0,0-1 0,0 1-1,0-1 1,0 1 0,0 0 0,0-1-1,0 1 1,-1-1 0,1 1 0,0-1 0,0 1-1,0-1 1,-1 1 0,1-1 0,-1 2-1,-12 25 53,10-22-47,-43 74 116,-63 115 278,86-146-194,1 0-1,-17 61 0,39-108-202,-1-1 0,1 1-1,0 0 1,-1-1 0,1 1 0,0 0 0,0 0 0,0 0 0,0-1 0,0 1 0,0 0 0,0 0 0,0-1 0,0 1-1,0 0 1,0 0 0,0-1 0,0 1 0,1 0 0,-1 0 0,0-1 0,1 1 0,0 1 0,-1-2-15,1 0 1,0 0 0,-1 0 0,1-1-1,-1 1 1,1 0 0,0 0 0,-1-1-1,1 1 1,-1 0 0,1-1-1,-1 1 1,1 0 0,-1-1 0,1 1-1,-1-1 1,0 1 0,1-1 0,-1 1-1,0-1 1,1 1 0,-1-1 0,0 1-1,1-1 1,-1 1 0,0-1-1,0 0 1,0 1 0,0-2 0,5-7-348,-2 0 0,1-1 1,-1 1-1,-1-1 1,0 0-1,0 0 0,-1 0 1,0 0-1,-1 0 0,-1-16 1,-7 0-418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8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17532,'13'8'2136,"-3"-3"-1368,10-5-264,6-2 1033,5-1-609,1-3-104,5 0-304,-2-2-312,-1 1-672,-1-1-440,-8 2 744,-2 1-168,-5 4-104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5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16500,'1'3'261,"1"-1"1,-1 1 0,1-1 0,-1 0 0,1 0 0,0 0 0,0 0 0,0 0 0,0 0 0,0 0 0,0-1 0,0 1 0,1-1-1,-1 1 1,0-1 0,1 0 0,-1 0 0,1 0 0,0 0 0,-1-1 0,1 1 0,0-1 0,-1 1 0,4-1 0,13 2-52,-1-2 1,0 1 0,1-2-1,-1-1 1,0 0 0,35-9 0,102-42 767,-154 53-978,0-1 0,0 1 0,0-1 0,0 1-1,0 0 1,0-1 0,0 1 0,0 0-1,0 0 1,0 0 0,0 0 0,0 0-1,0 0 1,0 0 0,0 0 0,2 1-1,-3-1 1,1 1 0,-1-1-1,0 0 1,1 1 0,-1-1 0,0 0-1,0 1 1,1-1 0,-1 1-1,0-1 1,0 0 0,1 1-1,-1-1 1,0 1 0,0-1-1,0 1 1,0-1 0,0 1-1,0-1 1,0 1 0,0-1-1,0 0 1,0 1 0,0-1-1,0 1 1,-2 5-1,1 0-1,-1 0 1,0-1 0,-5 8-1,4-6 7,-50 106 325,-41 99 694,85-185-975,0 0 0,2 1 0,1 0 0,1 0 0,-2 55 0,6-82-74,1-1-1,0 1 1,0-1-1,0 1 1,0-1 0,0 1-1,0 0 1,0-1-1,0 1 1,0-1-1,0 1 1,0-1 0,0 1-1,0-1 1,0 1-1,1-1 1,-1 1-1,0-1 1,0 1 0,1-1-1,-1 1 1,0-1-1,0 1 1,1-1-1,-1 0 1,1 1 0,-1-1-1,0 1 1,1-1-1,-1 0 1,1 1-1,0-2-43,0 1-1,-1 0 0,1-1 1,-1 0-1,1 1 1,-1-1-1,1 1 0,-1-1 1,1 1-1,-1-1 0,0 0 1,1 1-1,-1-1 0,0 0 1,1 0-1,-1 1 0,0-1 1,0 0-1,0 1 1,0-1-1,0-1 0,1-14-539,0 1 0,-2-1 0,0 1 0,-1-1 0,0 1 0,-6-21 0,-6-8-297</inkml:trace>
  <inkml:trace contextRef="#ctx0" brushRef="#br0" timeOffset="1">72 220 16940,'12'3'2152,"4"2"-1320,11 1-248,2-2 1041,8 3-513,1-1-104,2-2-328,0 1-232,-3-4-1216,-2-1 832,-6 0-176,-1-1-104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0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17980,'4'-1'1096,"1"0"0,0 0 1,-1 0-1,1-1 0,-1 0 0,9-4 0,-3 0-807,0 0 0,0 0 0,0-1 0,-1 0 0,11-11 0,-19 18-271,-1-1 1,1 1-1,-1-1 0,1 1 0,-1-1 0,1 1 0,-1-1 1,0 1-1,1-1 0,-1 0 0,0 1 0,1-1 0,-1 1 1,0-1-1,0 0 0,0 1 0,1-1 0,-1 0 0,0 1 1,0-1-1,0 0 0,0 0 0,-1 0 0,1 1 1,0-1-1,-1 1 0,1 0 0,-1-1 0,1 1 1,0 0-1,-1 0 0,1-1 0,-1 1 1,1 0-1,-1 0 0,1 0 0,-1-1 1,1 1-1,-1 0 0,1 0 0,-1 0 1,0 0-1,1 0 0,-1 0 0,-3 0 37,0 1-1,0-1 0,1 0 1,-1 1-1,0 0 0,1 0 0,-5 2 1,6-2-55,0 0 0,-1 0 0,1 0 0,0 0 0,0 1-1,0-1 1,0 1 0,0-1 0,0 1 0,0 0 0,0 0 0,0 0 0,1 0 0,-1 0 0,1 0 0,0 0 0,-1 0 0,1 1 0,0-1 0,0 0 0,1 1 0,-1-1 0,0 5-1,1-7-72,0 1 0,1-1-1,-1 0 1,0 0-1,1 1 1,-1-1 0,1 0-1,-1 0 1,0 1-1,1-1 1,-1 0 0,1 0-1,-1 0 1,1 0-1,-1 0 1,1 0 0,-1 1-1,1-1 1,-1 0-1,1 0 1,-1-1 0,1 1-1,-1 0 1,0 0-1,1 0 1,-1 0-1,1 0 1,-1 0 0,1-1-1,-1 1 1,0 0-1,1-1 1,20-5-543,-19 5 514,13-5-480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0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30 638 19844,'-27'64'2445,"25"-50"-1988,2-14-434,0 0 0,0 0 1,0 0-1,0 0 0,0 1 0,0-1 1,0 0-1,0 0 0,1 0 0,-1 0 1,0 0-1,0 1 0,0-1 0,0 0 0,0 0 1,0 0-1,1 0 0,-1 0 0,0 0 1,0 0-1,0 0 0,0 0 0,1 0 1,-1 0-1,0 0 0,0 0 0,0 1 0,0-1 1,1 0-1,-1 0 0,0 0 0,0-1 1,0 1-1,0 0 0,1 0 0,-1 0 1,0 0-1,0 0 0,0 0 0,25-17 1249,42-44-416,108-130-1,30-91-174,-192 262-616,33-54 160,-41 66-176,-1 0 0,0-1 1,-1 1-1,0-1 0,0 0 1,2-13-1,-8 31-28,1-1 0,-1 1 0,-6 10 0,-2 6-4,-65 186 158,57-148-143,-16 90 0,33-141-191,-5 39-253,7-47 132,0 0 1,0 0-1,0 0 0,1-1 0,0 1 0,-1 0 1,1 0-1,0 0 0,1-1 0,1 5 0,-3-7 241,1-1 1,-1 1-1,1 0 0,-1-1 0,1 1 0,-1-1 1,1 1-1,-1-1 0,1 1 0,0-1 0,-1 1 1,1-1-1,0 1 0,0-1 0,-1 0 0,1 1 1,0-1-1,0 0 0,-1 0 0,1 0 0,0 1 1,0-1-1,0 0 0,-1 0 0,1 0 0,0 0 1,0 0-1,0-1 0,0 1 0,-1 0 0,1 0 1,0 0-1,0-1 0,-1 1 0,1 0 0,0-1 1,0 1-1,-1-1 0,1 1 0,-1-1 0,2 0 1,20-13-969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0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39 21565,'-3'-1'98,"0"1"1,0 0 0,0 0 0,-1 0-1,1 0 1,0 0 0,0 1 0,0 0-1,-1-1 1,1 1 0,0 0 0,0 1-1,0-1 1,1 0 0,-1 1-1,0 0 1,0-1 0,1 1 0,-5 5-1,-3 2 40,0 0-1,1 1 1,-12 17-1,13-14-66,-1 1-1,2 0 0,0 0 1,0 1-1,1-1 1,1 1-1,1 1 0,0-1 1,1 1-1,-1 16 0,3-23-53,0 0 0,1-1 0,0 1 0,0 0 0,1 0 0,1-1 0,-1 1 0,1 0 0,1-1-1,-1 1 1,1-1 0,1 0 0,0 0 0,0 0 0,0-1 0,1 1 0,0-1 0,1 0 0,9 9-1,-12-13 11,1 0 0,0 0-1,0 0 1,1-1-1,-1 1 1,0-1-1,1 0 1,-1 0-1,1-1 1,0 1 0,0-1-1,-1 0 1,1-1-1,0 1 1,0-1-1,0 0 1,0 0-1,0 0 1,0-1 0,0 1-1,0-1 1,-1-1-1,1 1 1,0-1-1,-1 1 1,1-1-1,4-3 1,2-1 89,0-1 0,-1 0 0,0-1 0,0 0 0,-1 0 0,0-1 0,-1 0 0,1-1-1,10-17 1,-9 11 43,0-1 0,-2 0 0,0-1 0,-1 0 0,0-1-1,3-20 1,-7 27-84,-1 0 0,0-1-1,-1 1 1,0-1 0,-1 1 0,-1-1-1,0 1 1,0-1 0,-1 1-1,-6-18 1,7 25-79,-1 1-1,0-1 1,0 0-1,-1 1 1,1-1-1,-1 1 0,0 0 1,0 0-1,-1 0 1,1 1-1,-1-1 1,0 1-1,0-1 1,0 1-1,0 1 1,0-1-1,-1 0 1,0 1-1,1 0 1,-9-2-1,6 2-55,1 1 0,-1 0 0,0 0 0,1 1 0,-1 0 0,0 0 0,0 0 0,1 1 0,-1 0 0,1 1 0,-1-1 0,1 1 0,-1 0 0,1 1 0,-8 3 0,5-1-187,0 1-1,1 0 1,-1 0-1,1 1 1,0-1 0,-10 14-1,14-15 45,-1 0-1,1 1 0,0-1 1,1 1-1,-1 0 1,1 0-1,1 1 1,-1-1-1,1 1 0,-3 12 1,5-17 147,0 0 0,0 1-1,0-1 1,0 1 0,0-1 0,0 1 0,1-1 0,-1 1 0,1-1-1,1 3 1,13 22-693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1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53 21044,'-23'18'853,"1"1"0,0 1 0,1 1 0,2 1 0,-20 28-1,31-38-770,0 0-1,1 0 1,1 1-1,0 0 1,1 0-1,0 1 1,1-1-1,0 1 1,1 0-1,1 0 1,0 0-1,1 23 0,1-30-70,1 0 0,0 1-1,0-1 1,1 0-1,0-1 1,0 1-1,1 0 1,0 0-1,0-1 1,0 0-1,1 1 1,0-1-1,0-1 1,1 1-1,9 9 1,-10-11-2,0-1-1,0 1 1,1-1 0,-1 0-1,1 0 1,0-1 0,0 0-1,0 0 1,0 0-1,0 0 1,0-1 0,1 1-1,-1-1 1,0-1 0,1 1-1,-1-1 1,1 0 0,-1 0-1,0-1 1,1 1 0,8-3-1,-4 0 23,-1-1-1,1 1 0,-1-2 0,0 1 1,0-1-1,0-1 0,-1 1 1,1-2-1,-2 1 0,1-1 1,9-11-1,-7 7 27,-1-1 1,-1 0-1,0 0 0,-1-1 0,0 0 1,-1 0-1,8-25 0,-10 22-24,0 1 0,-1-1 1,-1 0-1,0 0 0,-1 0 0,-2-32 0,0 36-65,-1 1 0,0-1 1,-1 0-1,0 1 0,-1 0 0,0 0 1,-1 0-1,0 0 0,-11-16 0,12 21-86,-1 0 0,0 1 0,-1-1 0,1 1 0,-1 0-1,0 0 1,0 0 0,-1 1 0,1 0 0,-1 1 0,0-1-1,0 1 1,0 0 0,0 1 0,-1 0 0,1 0 0,-1 1 0,1 0-1,-1 0 1,0 0 0,0 1 0,1 0 0,-1 1 0,0 0-1,1 0 1,-1 1 0,1 0 0,0 0 0,-13 5 0,6-1-110,0 1 0,-26 16 1,-25 27-592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1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23309,'32'-9'1768,"13"-2"-1400,7 2-168,12 1 465,7 0-305,4 7-344,-2 1-224,-4 1-545,-8 4-215,-15 1-536,-14 2 1040,-18-1-216,-16 3-160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5:22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19820,'12'32'2113,"20"-15"-1177,11-6-376,20-13 1120,4-5-471,10-9-609,-1-5-600,2-7 176,-6-4-112,-11 1-224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5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54 588 14587,'-35'31'2615,"33"-30"-2395,0 1 1,1 0-1,-1 0 1,1 0-1,-1 0 1,1 0 0,0 1-1,0-1 1,0 0-1,0 0 1,0 1-1,1-1 1,-1 1-1,1-1 1,-1 1 0,1 2-1,0-4-179,0-1-1,0 1 1,0-1-1,0 0 1,1 1-1,-1-1 0,0 0 1,0 1-1,0-1 1,1 1-1,-1-1 1,0 0-1,0 0 1,1 1-1,-1-1 1,0 0-1,1 1 1,-1-1-1,0 0 1,1 0-1,-1 0 1,1 1-1,-1-1 1,0 0-1,1 0 0,-1 0 1,1 0-1,-1 0 1,0 0-1,1 0 1,-1 0-1,1 0 1,-1 0-1,1 0 1,-1 0-1,0 0 1,1 0-1,-1 0 1,1 0-1,-1 0 1,0 0-1,1-1 0,-1 1 1,1-1-1,23-10 677,8-10-467,-2-1 0,0-2 1,-2-1-1,-1-1 0,28-35 0,112-158-137,-145 187-92,95-152-185,-93 144 69,-28 63-2,-9 20 76,-40 91-7,-25 74 151,65-167-104,2 1-1,1 1 1,-3 44 0,13-81-41,-2 1-104,1 0 0,1 0 0,-1 1 0,1-1 0,1 0 0,-1 0 0,1 0 0,0 0 0,1 0 0,4 13 0,2-13-117,2-11-90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 13531,'18'-11'3373,"-13"4"-383,-15 4-651,4 4-2190,0 0 0,0 0 0,0 1 0,0-1-1,0 1 1,1 1 0,-1-1 0,1 1 0,-1 0 0,1 0 0,-8 6 0,-6 6-148,-24 25 0,31-29 1,2 1 0,-1 0 0,-14 23 0,22-31-2,1 0-1,-1 1 1,1-1-1,0 1 1,0-1 0,1 1-1,-1 0 1,1-1 0,0 1-1,0 0 1,1 0 0,-1 0-1,1 0 1,0 0 0,1 0-1,0 4 1,0-6-16,-1-1 0,1 0 0,0 0-1,0 0 1,1 0 0,-1-1 0,0 1 0,0 0 0,1 0 0,-1-1 0,1 1 0,0-1 0,-1 1-1,1-1 1,0 0 0,0 1 0,0-1 0,0 0 0,0 0 0,0 0 0,0-1 0,0 1 0,0-1-1,1 1 1,-1-1 0,3 1 0,5 0-218,0-1 0,-1 0 0,1-1-1,18-2 1,-3-3-152,1-1 0,-2-1 0,1-2 0,41-21 0,-8 1-258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50 595 15635,'-1'1'113,"-6"3"372,0 0 1,1 1-1,0-1 1,0 1 0,-10 12-1,16-13 1034,7-5-818,11-5-81,5-8-330,0 0 1,-1-1 0,-1-1 0,30-30 0,71-87-81,-83 89-115,75-89-34,55-60 0,-143 170-35,-26 23-26,0 0 1,1 0 0,-1 0-1,0 0 1,0 0 0,1 0 0,-1-1-1,0 1 1,0 0 0,1 0-1,-1 0 1,0 0 0,0 0-1,1 0 1,-1 0 0,0 0 0,0 0-1,1 0 1,-1 0 0,0 1-1,0-1 1,0 0 0,1 0-1,-1 0 1,0 0 0,0 0 0,1 0-1,-1 0 1,0 1 0,0-1-1,0 0 1,1 0 0,-1 0 0,0 0-1,0 1 1,0-1 0,0 0-1,0 0 1,0 1 0,1-1-1,-1 0 1,0 0 0,0 0 0,0 1-1,0-1 1,0 0 0,0 0-1,0 1 1,0-1 0,0 0-1,0 0 1,0 1 0,0-1 0,0 0-1,0 0 1,0 1 0,-1 6 11,0-1 0,0 1-1,-1 0 1,0-1 0,0 0 0,0 1 0,-1-1 0,-4 8 0,0 1 11,-49 103 185,12-28 130,-51 153 1,94-240-332,-13 57 41,13-56-95,0-1 0,1 1 1,0 0-1,0 0 0,0 0 0,0 0 0,1 0 0,-1 0 0,1-1 1,0 1-1,0 0 0,3 6 0,-3-9 34,0 0 1,0 0-1,0 0 0,0 0 0,0 0 0,0-1 1,1 1-1,-1-1 0,0 1 0,0 0 1,1-1-1,-1 0 0,0 1 0,0-1 1,1 0-1,-1 0 0,1 0 0,-1 0 0,0 0 1,1 0-1,-1 0 0,0 0 0,1 0 1,-1-1-1,3 0 0,22-8-223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9 20140,'0'0'48,"0"-1"0,-1 1 0,1-1 0,0 1-1,0-1 1,-1 1 0,1-1 0,0 1 0,-1 0 0,1-1-1,0 1 1,-1 0 0,1-1 0,0 1 0,-1 0 0,1-1-1,-1 1 1,1 0 0,-1 0 0,1-1 0,0 1-1,-1 0 1,1 0 0,-1 0 0,1 0 0,-1 0 0,1 0-1,-1 0 1,0 0 0,1 0 0,-1 0 0,1 0 0,-1 0-1,1 0 1,-1 0 0,1 0 0,-1 0 0,1 0 0,-1 1-1,-24 7 149,16-3-82,0 0 0,0 1 0,1 1 1,0-1-1,0 1 0,0 1 0,1-1 0,0 1 1,1 0-1,0 1 0,-8 14 0,8-12-96,0 0 0,1 0 0,0 0 0,1 1 0,0 0 0,1 0 0,1 0 0,0 0-1,-1 20 1,3-29-8,0 1 0,0-1 0,0 1 0,1-1 0,-1 1-1,1-1 1,0 0 0,0 1 0,0-1 0,0 0 0,1 0-1,0 0 1,-1 0 0,1 0 0,3 4 0,-3-5-2,0-1 0,0 1 0,0-1 0,0 0 0,0 1 0,0-1 0,1 0 0,-1 0 0,0 0 0,1-1 0,-1 1 0,0-1 1,1 1-1,-1-1 0,1 0 0,-1 0 0,1 0 0,-1 0 0,1 0 0,-1 0 0,1-1 0,3 0 0,6-3 0,0-1 0,0 0-1,0 0 1,-1-1 0,0 0-1,0-1 1,0 0 0,-1-1 0,18-18-1,-4 1-80,-1 0 1,30-44-1,-35 42-53,-15 15 15,-4 10 41,-4 7-18,-1 3 66,0 1-1,0 0 1,1 1 0,0 0-1,-4 12 1,-17 61 75,19-60-28,-2 6 78,2 0-1,0 1 1,2-1 0,1 2-1,2-1 1,1 0 0,1 0 0,2 1-1,9 55 1,-9-81-86,-1 0 0,0 0 0,-1 0 1,1 0-1,-1 1 0,0-1 0,-1 7 0,1-11-3,0 1 1,-1-1-1,1 1 0,-1-1 1,0 0-1,1 1 0,-1-1 0,0 0 1,0 1-1,0-1 0,0 0 0,0 0 1,0 0-1,0 0 0,0 0 1,-1 0-1,1 0 0,0 0 0,-1 0 1,1-1-1,0 1 0,-1-1 0,1 1 1,-1-1-1,1 1 0,-1-1 1,1 0-1,-1 1 0,-2-1 0,-7 1 120,0-1 0,0 0-1,0 0 1,0-1 0,-1-1-1,-15-4 1,-64-24 649,34 10-829,46 18-683,11 5-559,18 7-541,36 4 324,-19-9 598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20756,'-23'31'1689,"3"10"-1257,-3 3-176,6 2 488,1 2-320,8-5-456,2-4-336,7-11-744,4-7 920,9-17-232,1-12-192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50 17564,'3'-4'2152,"3"1"-1862,0 0 1,0 0-1,0 1 0,1 0 1,-1 0-1,1 1 0,-1-1 0,13 1 1,1-3 106,22-4 73,1 2 0,76-2 0,-116 8-469,-1 0 1,1 0-1,0 0 0,-1 0 1,1 0-1,0 1 0,-1-1 1,1 1-1,-1 0 0,1 0 1,0 0-1,-1 0 1,0 0-1,1 0 0,-1 1 1,0-1-1,1 1 0,-1-1 1,0 1-1,0 0 1,-1 0-1,1 0 0,0 0 1,0 0-1,-1 0 0,0 1 1,1-1-1,-1 0 0,0 1 1,0-1-1,0 1 1,0 0-1,-1-1 0,1 1 1,-1 0-1,0-1 0,1 1 1,-1 0-1,-1 5 1,-1 22 69,-1 0 0,-2 0 0,-1-1 0,-19 55 0,14-50 19,-109 342 611,113-365-1653,-1-21-133,6 7 1118,-11-18-421,-3-6-144</inkml:trace>
  <inkml:trace contextRef="#ctx0" brushRef="#br0" timeOffset="1">1 455 17428,'9'-1'2000,"9"1"-1072,7 0-368,10-3 1049,5-3-377,9-2-400,3 0-248,4-4-800,1-2-520,-2 2 616,-3-3-144,-9 1-128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08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19660,'33'13'4300,"-3"-6"-4001,-1-1 0,1-2 1,1-2-1,35 0 0,123-15-1233,-127 7 605,-56 6 284,23 0-297,-28 0 332,0 1 0,0-1 0,-1 0-1,1 0 1,0 1 0,0-1 0,-1 1 0,1-1 0,0 1 0,-1-1 0,1 1-1,-1-1 1,1 1 0,0-1 0,-1 1 0,1 0 0,-1-1 0,0 1 0,1 0-1,-1-1 1,1 1 0,-1 0 0,0 0 0,0-1 0,1 1 0,-1 0 0,0 0 0,0 0-1,0-1 1,0 1 0,0 0 0,0 0 0,0 0 0,0 1 0,-3 12-7,-1 1 0,0-1 1,0 0-1,-2 0 1,-12 23-1,3-5 53,-203 454 1248,217-484-1371,-5 12-209,6-13 280,0-1 1,-1 0-1,1 1 1,0-1-1,0 0 1,0 0-1,0 1 1,-1-1-1,1 0 1,0 1-1,0-1 1,0 0 0,-1 0-1,1 1 1,0-1-1,0 0 1,-1 0-1,1 0 1,0 1-1,-1-1 1,1 0-1,0 0 1,-1 0-1,1 0 1,0 0-1,-1 0 1,1 0-1,0 0 1,-1 0-1,1 0 1,-1 0-1,-5-7-292</inkml:trace>
  <inkml:trace contextRef="#ctx0" brushRef="#br0" timeOffset="1">113 420 20228,'35'2'1873,"9"-2"-1313,2 1-208,9-1 584,-1 3-496,-2-1-344,-5 2 120,-10-1-312,-5-4-96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1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18540,'6'4'1432,"8"7"-1120,0 0-128,6 13 585,6 4-305,6 9-272,6 1-48,-1 2-96,1-7-96,-6-4-152,-3-4-88,-9-8-337,-5-3-191,-15-13 592,-3 1-176,-15-12-80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1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11 391 14619,'-11'4'1432,"13"2"-743,10-4-193,15-7 792,6-4-208,11-11-248,3-1-135,5-4-129,0-1-176,-4 0-408,-5 2-216,-13 7-544,-5 3-225,-16 5 737,-7 9-208,-2-3-224</inkml:trace>
  <inkml:trace contextRef="#ctx0" brushRef="#br0" timeOffset="1">416 0 15459,'-3'23'1321,"-6"9"-897,-5 5-136,-2 11 536,-4 7-128,-2 4-72,1 6-80,1-7-120,2-1-80,2-12-111,1-8-233,3-17 1528,1-14-1360,3-18 40,2-8 64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2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15219,'31'20'1409,"9"8"-945,4 1-184,14 6 448,6 2-96,11 7-344,3 4-408,-6-9 160,-4-2-88,-18 3-80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6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82 365 15307,'-24'9'1293,"16"-7"-877,0 0-1,1 1 0,-1 0 1,0 1-1,-11 7 0,19-11-395,0 0 0,0 0-1,0 0 1,1 0 0,-1 0 0,0 0-1,0 0 1,0 0 0,0 0 0,0 0-1,0 0 1,0 0 0,0 0-1,0 0 1,1 0 0,-1 0 0,0 0-1,0 0 1,0 0 0,0 0 0,0 0-1,0 0 1,0 0 0,0 0 0,0 0-1,0 0 1,1 0 0,-1 0 0,0 0-1,0 0 1,0 0 0,0 0 0,0 0-1,0 0 1,0 1 0,0-1 0,0 0-1,0 0 1,0 0 0,0 0 0,0 0-1,0 0 1,0 0 0,0 0 0,0 0-1,0 0 1,0 1 0,1-1 0,-1 0-1,0 0 1,0 0 0,0 0-1,-1 0 1,1 0 0,0 0 0,0 0-1,0 0 1,0 1 0,0-1 0,0 0-1,0 0 1,0 0 0,0 0 0,0 0-1,0 0 1,10-1 547,5-4-239,0-1 0,0-1 0,-1 0 0,0-1 0,16-12 0,62-55 267,-87 71-551,38-34 137,-2-2 1,-2-1-1,53-73 1,-85 103-181,-6 9-1,0 0 1,0 0-1,0 1 0,1-1 0,-1 0 0,0 1 0,1-1 0,-1 0 1,1 1-1,0 0 0,-1-1 0,1 1 0,0 0 0,2-1 1,-4 2-2,1 0 1,-1 0-1,0 0 1,0 0-1,1 0 1,-1 0-1,0 0 1,0 0 0,0 0-1,1 0 1,-1 0-1,0 1 1,0-1-1,0 0 1,1 0-1,-1 0 1,0 0-1,0 1 1,0-1 0,0 0-1,1 0 1,-1 0-1,0 1 1,0-1-1,0 0 1,0 0-1,0 1 1,0-1 0,0 0-1,0 0 1,0 0-1,0 1 1,1-1-1,-1 0 1,0 0-1,0 1 1,-1-1 0,1 0-1,0 0 1,0 1-1,0-1 1,0 0-1,0 0 1,0 1-1,0-1 1,-2 15-7,-40 166-17,11-60 14,23-84-49,0-6-207,1 1 1,2 0 0,-2 35 0,8-60-439,1-7 288,3-11 77,-3 6 242,8-15-403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7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 13963,'0'2'389,"0"0"1,-1 0-1,1 0 1,-1 0-1,1 0 1,-1 0-1,0 0 1,1 0-1,-1 0 0,0 0 1,0-1-1,-3 4 1,-15 23 2936,18-27-3239,-5 7 129,1 0-1,1 0 1,0 1-1,0 0 0,0 0 1,1 0-1,1 0 0,-3 15 1,-7 81-36,11-81-37,-8 120-79,11-126-365,-2-18 282,0 0 0,0 0 0,0 0 0,0 0 0,0 0 0,0 1 0,0-1 0,0 0 0,0 0 0,0 0 0,1 0 0,-1 0 0,0 0 0,0 0 0,0 0 0,0 0 0,0 0 0,0 0 0,1 0 0,-1 0 0,0 0 0,0 1 0,0-1 0,0 0 0,0 0 0,0 0 0,1 0 0,-1 0 0,0-1 0,0 1 0,0 0 0,0 0 0,0 0 0,0 0 0,1 0 0,-1 0 0,0 0 0,0 0 0,0 0 0,0 0 0,0 0 0,0 0 0,0 0 0,0 0 0,1-1 0,-1 1 0,0 0 0,0 0 0,0 0 0,0 0 0,0 0 0,0 0 0,0-1 0,2-2-252,0 0 0,0 0 1,-1 0-1,0-1 0,1 1 1,0-8-1,12-77-998,-9 35 447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19 16612,'0'-1'77,"-1"0"0,1 0 1,0 0-1,-1 0 0,1 0 1,0 0-1,-1 0 0,1 1 0,-1-1 1,0 0-1,1 0 0,-1 0 1,0 1-1,1-1 0,-1 0 1,0 1-1,0-1 0,0 1 1,1-1-1,-1 1 0,0-1 1,0 1-1,0 0 0,-1-1 1,1 1-20,0 1 1,0-1 0,0 0 0,0 1 0,0-1 0,0 1-1,0-1 1,1 1 0,-1-1 0,0 1 0,0 0-1,1-1 1,-1 1 0,0 0 0,1 0 0,-1-1-1,0 1 1,1 0 0,-1 1 0,-4 7 225,0 1 0,1 0-1,-3 13 1,6-22-253,-27 88 1119,4 2-1,-22 157 1,45-237-1069,-2 31 125,3-39-195,0-1-1,0 1 1,1 0-1,-1 0 1,1 0-1,-1-1 1,1 1-1,0 0 1,0-1-1,0 1 1,2 3-1,-3-6-9,1 0 1,-1 1-1,0-1 0,1 0 0,-1 1 1,0-1-1,1 0 0,-1 0 0,1 1 0,-1-1 1,0 0-1,1 0 0,-1 0 0,1 0 0,-1 0 1,1 1-1,-1-1 0,1 0 0,-1 0 0,0 0 1,1 0-1,-1 0 0,1 0 0,-1 0 0,1-1 1,-1 1-1,1 0 0,-1 0 0,1 0 0,-1 0 1,0 0-1,1-1 0,-1 1 0,1 0 1,-1-1-1,0 1 0,1 0 0,-1 0 0,0-1 1,1 1-1,-1 0 0,0-1 0,0 1 0,1-1 1,-1 1-1,0 0 0,0-1 0,0 1 0,1-1 1,-1 0-1,11-21 35,-6 7-17,-1 0 1,-1 0 0,0 0 0,-1 0-1,0-22 1,-2 28-24,0-1 0,-1 1 0,0 0 0,0 0 0,-1-1 0,0 1-1,-1 1 1,0-1 0,0 0 0,-6-9 0,-2 5-53,11 13 54,0 0 0,-1 0 0,1 0 0,0 0 0,0 0 0,-1 0 0,1 0 0,0-1 0,0 1 0,-1 0 0,1 0 0,0 0 0,0 0 0,-1 0 0,1 0 0,0 0 0,0 0 0,0 1 0,-1-1 0,1 0 0,0 0 0,0 0 0,-1 0 0,1 0 0,0 0 0,0 0 0,-1 0 0,1 1 0,0-1 0,0 0 0,-1 0 0,1 1-4,0 0 1,-1 1-1,1-1 0,-1 0 1,1 0-1,0 0 1,0 0-1,0 0 0,0 0 1,0 1-1,0-1 0,0 0 1,0 0-1,0 0 1,0 0-1,1 0 0,-1 0 1,0 0-1,1 1 1,0 0-1,1 2-54,0-1 1,0 1-1,1-1 0,-1 0 1,1 0-1,-1 0 1,1 0-1,0 0 0,0-1 1,1 1-1,-1-1 1,0 0-1,1 0 0,-1 0 1,1-1-1,0 1 1,-1-1-1,1 0 0,0 0 1,0 0-1,5 1 0,1-1-177,1 0 1,0-1-1,-1 0 0,1-1 0,0 0 0,17-4 0,2-2-290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7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72 15915,'5'-10'956,"-3"8"-736,-1-1-1,1 0 1,-1 1 0,1-1-1,-1 0 1,0 0 0,0 0-1,0 0 1,-1 0 0,1-1 0,-1 1-1,0 0 1,1 0 0,-1 0-1,-1 0 1,0-5 0,1 8-166,0-1 1,0 1-1,0 0 0,0-1 1,0 1-1,-1 0 0,1-1 1,0 1-1,0 0 1,-1-1-1,1 1 0,0 0 1,0 0-1,-1-1 1,1 1-1,0 0 0,-1 0 1,1 0-1,0 0 0,-1-1 1,1 1-1,-1 0 1,1 0-1,0 0 0,-1 0 1,1 0-1,0 0 1,-1 0-1,1 0 0,-1 0 1,-13 6 826,-13 19-310,25-22-489,-9 9-50,1 0 0,1 1 0,0 0 0,0 1-1,2 0 1,0 0 0,0 1 0,1 0 0,1 0-1,1 0 1,0 1 0,-3 24 0,7-38-29,-1 0-1,1 1 1,0-1 0,0 1 0,1-1-1,-1 1 1,0-1 0,1 1 0,0-1-1,-1 0 1,1 1 0,0-1 0,0 0-1,0 0 1,0 1 0,1-1 0,-1 0-1,1 0 1,-1 0 0,1-1 0,2 3-1,-2-3 2,0 1 0,0-1 0,1 0 0,-1 0 0,0-1 1,1 1-1,-1 0 0,1-1 0,-1 0 0,1 1 0,-1-1 0,1 0 0,-1 0 0,1 0 0,-1-1 0,1 1 0,-1 0 0,0-1 0,1 0 0,-1 0 0,5-1 0,0-2 23,0 0-1,0-1 0,0 1 0,-1-2 1,0 1-1,0 0 0,0-1 1,0 0-1,-1-1 0,0 1 0,0-1 1,-1 0-1,0 0 0,0 0 1,-1-1-1,1 1 0,-2-1 1,1 0-1,-1 0 0,0 0 0,-1 0 1,0 0-1,0 0 0,-1-15 1,0 22-26,0-1 1,-1 1 0,1-1 0,0 0-1,-1 1 1,1-1 0,-1 1 0,0 0 0,1-1-1,-1 1 1,0-1 0,0 1 0,0 0-1,0 0 1,0-1 0,0 1 0,0 0-1,0 0 1,-1 0 0,1 0 0,-2-1-1,2 2-40,-1 0 0,1-1 0,0 1 0,0 0-1,0 0 1,-1 0 0,1 0 0,0 0 0,0 0 0,-1 0-1,1 1 1,0-1 0,0 0 0,0 1 0,-1-1-1,1 0 1,0 1 0,0 0 0,0-1 0,0 1 0,0 0-1,0-1 1,0 1 0,0 0 0,0 0 0,1 0-1,-1 0 1,-1 2 0,0-1-160,0 1 1,0 0-1,1 0 0,-1 0 1,1 0-1,0 0 0,-1 0 0,2 0 1,-1 1-1,0-1 0,1 0 1,-1 1-1,1-1 0,0 0 0,0 1 1,0-1-1,1 4 0,7 0-593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7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5 17324,'17'-5'1666,"-17"5"-1613,1 0-1,-1 0 1,0 0-1,1 0 1,-1 1 0,0-1-1,0 0 1,1 0 0,-1 0-1,0 0 1,1 0 0,-1 1-1,0-1 1,0 0-1,0 0 1,1 0 0,-1 1-1,0-1 1,0 0 0,0 0-1,1 1 1,-1-1 0,0 0-1,0 0 1,0 1-1,0-1 1,0 0 0,0 0-1,0 1 1,1-1 0,-2 4 251,1 0 0,0-1 1,-1 1-1,0-1 1,1 0-1,-2 1 1,-1 4-1,-5 16 500,-3 4-125,-10 45 0,21-71-666,-1 0-1,1-1 1,0 1 0,0-1 0,0 1-1,0 0 1,0-1 0,0 1 0,0 0 0,1-1-1,-1 1 1,0-1 0,1 1 0,0-1 0,-1 1-1,1-1 1,0 1 0,-1-1 0,1 1-1,0-1 1,2 2 0,-1-1-26,1 0 0,-1-1 1,0 1-1,1-1 0,0 1 0,-1-1 0,1 0 1,0 0-1,-1 0 0,1 0 0,4 0 0,6 1-600,1-1 0,0-1-1,27-2 1,-40 2 469,2 0-130,0 0 1,0-1-1,0 1 1,0-1-1,0 0 1,-1 0-1,1 0 1,0 0-1,-1 0 0,1 0 1,0-1-1,-1 1 1,0-1-1,1 0 1,-1 0-1,0 0 1,4-4-1,-15 21 814,1 1 0,1-1 0,0 1 0,2 1 0,-1-1 0,2 1 0,0 0 0,-2 24 0,6-40-611,0 1-1,0-1 1,-1 0 0,1 0 0,0 1 0,0-1-1,0 0 1,1 1 0,-1-1 0,0 0 0,0 0-1,1 1 1,-1-1 0,1 0 0,-1 0 0,1 0-1,-1 0 1,1 1 0,0-1 0,0 0 0,0 1-1,0-2-43,1 0-1,-1 0 1,0 1-1,0-1 1,0 0-1,0 0 1,1 0-1,-1-1 1,0 1-1,0 0 1,0 0-1,0-1 1,0 1 0,1 0-1,-1-1 1,0 1-1,0-1 1,0 1-1,0-1 1,0 0-1,0 1 1,-1-1-1,2-1 1,22-16-726,10-8-294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8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73 17572,'0'3'366,"0"0"-1,0 0 1,0 0 0,-1 0 0,0 0-1,1 0 1,-4 6 0,3-4 261,-1 3-465,0 0 1,0 0 0,1 0 0,0 0 0,1 0 0,-1 0 0,2 0 0,-1 0 0,1 0 0,2 9 0,-1-11-168,0 0 1,0-1 0,1 1-1,0-1 1,0 1 0,0-1 0,1 0-1,-1 0 1,1 0 0,1-1 0,-1 1-1,0-1 1,10 6 0,1 1-8,-10-8 7,1 1 0,-1-1-1,0 1 1,-1 1 0,6 5-1,-9-9 23,1 1 0,-1 0-1,0 0 1,0 0 0,0 0 0,0 1 0,0-1-1,-1 0 1,1 0 0,-1 0 0,1 1-1,-1-1 1,0 0 0,0 1 0,0-1-1,0 0 1,0 1 0,-1 2 0,-2 7 86,0-1 1,-1 1-1,0-1 1,-1 0-1,0-1 1,-1 1-1,0-1 1,0 0-1,-16 17 0,21-26-111,0 1 0,0-1 0,0 0 0,0 0 0,0 0 0,-1 0 0,1 0 0,-1 0 0,1 0-1,0-1 1,-1 1 0,1 0 0,-1-1 0,0 1 0,1-1 0,-1 1 0,1-1 0,-1 0 0,0 0-1,1 0 1,-1 0 0,-3 0 0,4-1 32,-1 0 0,0 0 0,1 1-1,-1-1 1,1 0 0,-1-1 0,1 1 0,0 0-1,-1 0 1,1 0 0,0-1 0,0 1 0,0-1-1,0 1 1,0-1 0,0 1 0,0-1 0,1 0-1,-1 1 1,-1-4 0,-5-29-56,5-11-27</inkml:trace>
  <inkml:trace contextRef="#ctx0" brushRef="#br0" timeOffset="1">24 1 19204,'20'4'1760,"6"-4"-1247,9 2-201,5-2 632,4 0-488,0 3-1136,-4-1 792,-9-1-296,-7 2-160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8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 15499,'2'1'185,"0"0"0,0-1 0,0 1 0,0-1 0,0 1 0,0-1 0,0 0 0,0 1 0,1-1 0,-1 0-1,0 0 1,0-1 0,0 1 0,0 0 0,0-1 0,0 1 0,2-2 0,4 1 238,159-25 2607,238-6 0,171 30-3167,-526 2 199,217 5-289,157 1-217,-396-6-204,-22 0-56,-19 0 344,-12 0-32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1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0 334 15827,'12'-11'473,"-1"-1"-1,-1 0 0,0 0 0,0-2 0,-2 1 0,1-1 1,10-26-1,3-1 373,58-112 534,-80 152-1375,1 0 0,-1 1 1,0-1-1,0 1 0,1-1 1,-1 0-1,0 1 0,1-1 1,-1 1-1,1-1 0,-1 1 1,1-1-1,-1 1 0,1 0 0,-1-1 1,1 1-1,-1 0 0,1-1 1,-1 1-1,1 0 0,0-1 1,-1 1-1,2 0 0,-2 0 1,1 1-1,-1-1 1,1 0-1,-1 1 1,0-1-1,1 1 1,-1-1 0,0 1-1,1-1 1,-1 1-1,0 0 1,0-1-1,0 1 1,1-1-1,-1 1 1,0-1-1,0 1 1,0 0-1,0 0 1,0 37 97,-17 139 281,-3 49-853,20-221 322,-1-4 127,1 0-1,0 0 1,0 0-1,0-1 1,-1 1-1,1 0 1,0 0 0,0 0-1,0 0 1,0 0-1,1 0 1,-1 0-1,0 0 1,0 0-1,0 0 1,1 0-1,-1 0 1,1-1-1,-1 1 1,0 0-1,2 1 1,3-3-288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1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16988,'13'-3'1528,"-9"11"-1000,-1 5-248,0 10 776,0 3-263,-1 2-417,-1 3-104,-1-1-200,3-2-112,-1-5-400,-2-5-281,-2-13 593,4-5-120,1-13-88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2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0 17244,'-7'7'283,"0"-1"0,1 1 0,0 0 1,0 0-1,1 1 0,0-1 0,0 1 1,0 0-1,1 1 0,-4 13 0,2-6-131,2 0 1,0 0-1,1 0 0,0 1 0,1 16 1,1-22-132,2 0 0,-1 1 0,2-1 0,-1 0 0,1 0 0,1 0 1,0 0-1,9 18 0,-10-25-15,0 0 0,0 0 1,0 0-1,0-1 0,1 1 0,-1-1 0,1 1 1,0-1-1,0 0 0,0 0 0,1-1 1,-1 1-1,1-1 0,-1 1 0,1-1 0,0 0 1,0 0-1,0-1 0,0 1 0,0-1 1,0 0-1,1 0 0,-1 0 0,0-1 0,7 0 1,-5 0 61,0-1 0,-1 0 0,1 0 1,-1-1-1,0 0 0,1 0 1,-1 0-1,0-1 0,0 1 0,0-1 1,-1 0-1,1-1 0,-1 1 1,0-1-1,1 0 0,-2 0 0,1 0 1,0 0-1,-1-1 0,0 0 1,4-7-1,-5 9-5,-1 0 0,1 0 0,-1 0-1,0-1 1,0 1 0,0 0 0,0-1 0,0 1 0,-1 0 0,0-1 0,0 1-1,0-1 1,0 1 0,0 0 0,-1-1 0,1 1 0,-1-1 0,0 1 0,0 0-1,0 0 1,0-1 0,-1 1 0,0 0 0,1 0 0,-1 0 0,0 1 0,0-1-1,0 0 1,-1 1 0,1-1 0,-1 1 0,1 0 0,-1 0 0,0 0 0,0 0 0,-3-1-1,-4-2-419,-1 0 0,0 1 0,1 0 0,-1 1 0,-1 0 0,-17-1 0,29 4 292,0 0 0,-1 0-1,1 0 1,0 0 0,0 0-1,-1 0 1,1 0 0,0 0 0,-1 0-1,1 0 1,0 0 0,0 0-1,-1 0 1,1 0 0,0 0 0,-1 0-1,1 0 1,0 0 0,0-1-1,-1 1 1,1 0 0,0 0-1,0 0 1,-1 0 0,1 0 0,0-1-1,0 1 1,0 0 0,-1 0-1,1-1 1,0 1 0,0 0 0,0 0-1,0-1 1,0 1 0,0 0-1,-1 0 1,1-1 0,0 1-1,0 0 1,0 0 0,0-1 0,0 1-1,0 0 1,0-1 0,0 1-1,0-1 1,9-10-870,-7 9 631,9-10-681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2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 13275,'12'-7'628,"0"1"1,0 1-1,1 0 1,0 1 0,0 0-1,18-2 1,-28 5-493,-1 1 0,1 0 0,0-1 0,-1 1-1,1 0 1,0 1 0,-1-1 0,1 0 0,-1 1 0,1 0 0,0-1 0,-1 1 0,1 0 0,-1 0 0,0 0 0,1 1 0,-1-1 0,0 0 0,0 1 0,0 0 0,0-1 0,0 1 0,0 0 0,0 0 0,-1 0 0,1 0 0,-1 1-1,1-1 1,-1 0 0,0 1 0,0-1 0,0 1 0,0-1 0,0 1 0,0-1 0,-1 1 0,0-1 0,1 1 0,-1 3 0,0-1 29,0 0 0,0 1 0,0-1 1,-1 1-1,0-1 0,0 0 0,0 1 0,-3 6 0,-4 18 413,8-30-578,0 0 0,0 1 0,0-1 0,0 1 0,0-1 0,0 1-1,0-1 1,0 1 0,0-1 0,1 0 0,-1 1 0,0-1 0,0 1-1,0-1 1,1 0 0,-1 1 0,0-1 0,1 0 0,-1 1-1,0-1 1,1 0 0,-1 1 0,0-1 0,1 0 0,-1 0 0,1 0-1,-1 1 1,0-1 0,1 0 0,-1 0 0,1 0 0,17 4-88,-14-3 63,14 3-53,-1 0-1,0 1 1,0 1-1,-1 1 1,1 1-1,17 10 1,-30-15 87,1 1-1,-1-1 1,0 1-1,0-1 1,0 1-1,0 0 1,-1 1 0,0-1-1,0 0 1,0 1-1,0 0 1,-1 0-1,1 0 1,-1 0 0,-1 0-1,1 0 1,-1 0-1,1 1 1,-2-1-1,1 1 1,0-1 0,-1 1-1,0-1 1,-2 9-1,1-8 73,0 0-1,0 0 0,-1 0 0,0 0 1,0-1-1,-1 1 0,0 0 1,0-1-1,0 0 0,-1 0 1,1 0-1,-1 0 0,0 0 0,-1-1 1,1 0-1,-1 0 0,0 0 1,0 0-1,0-1 0,0 0 0,0 0 1,-12 5-1,2-3 92,0 0 0,0 0 0,0-2 0,-1 0 0,1 0-1,-1-2 1,-30 0 0,44-1-222,-19-2-227,21 2 198,-1 0 1,0 0-1,1 0 1,-1 0 0,0 0-1,1 0 1,-1-1-1,1 1 1,-1 0 0,1 0-1,-1-1 1,0 1 0,1 0-1,-1-1 1,1 1-1,-1-1 1,1 1 0,0-1-1,-1 1 1,1 0 0,-1-1-1,1 0 1,0 1-1,-1-1 1,1 1 0,0-1-1,0 1 1,0-1-1,-1 0 1,2-3-418,6-3-199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4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8 14315,'0'0'118,"0"0"0,0 0 0,0-1 0,0 1 0,0 0 0,0-1 0,0 1 0,0 0 0,0 0 0,0-1 0,0 1 0,0 0 0,0 0 1,0-1-1,0 1 0,0 0 0,0 0 0,-1-1 0,1 1 0,0 0 0,0 0 0,0-1 0,0 1 0,-1 0 0,1 0 0,0 0 0,0-1 0,-1 1 0,1 0 0,0 0 0,0 0 0,-1 0 0,1 0 0,0 0 0,0-1 0,-1 1 0,1 0 0,-1 0 0,-11 5 1981,-11 15-846,10-6-1009,1 2 1,1-1-1,1 2 0,0 0 0,1 0 0,1 0 1,0 1-1,-8 33 0,13-43-212,1 1-1,1 0 0,-1-1 1,2 1-1,-1 0 1,1 0-1,0-1 1,1 1-1,0 0 1,0 0-1,1-1 1,0 1-1,1-1 0,0 1 1,0-1-1,0 0 1,1 0-1,1-1 1,-1 1-1,1-1 1,9 10-1,-12-14-11,1 0-1,-1-1 1,1 1 0,0-1-1,0 0 1,0 0 0,0 0-1,0 0 1,0 0 0,1-1-1,-1 1 1,1-1 0,-1 0-1,1 0 1,-1 0 0,1-1-1,0 1 1,-1-1 0,1 0-1,0 0 1,-1 0 0,1 0-1,0-1 1,-1 1 0,1-1-1,-1 0 1,1 0 0,-1-1-1,7-2 1,-4 1 49,-1-1 0,1 0 0,-1 0 1,0-1-1,0 0 0,0 1 0,0-2 0,-1 1 0,0 0 1,0-1-1,0 0 0,-1 0 0,0 0 0,0 0 0,3-9 0,-4 5 26,0 0 0,-1 0 0,1 1 0,-2-1-1,0 0 1,0 0 0,0 0 0,-1 0 0,-1 0-1,0 0 1,-3-10 0,2 9-6,-1 0 0,0 0-1,-1 1 1,0-1 0,0 1 0,-1 0 0,-1 1 0,0-1-1,-10-10 1,16 18-126,-1 1-1,0-1 0,0 1 1,0 0-1,0 0 0,0 0 1,0 0-1,0 0 0,0 0 1,-1 0-1,1 1 1,0-1-1,0 1 0,-1-1 1,1 1-1,0 0 0,0 0 1,-1 0-1,1 0 0,0 1 1,-1-1-1,1 0 1,0 1-1,0 0 0,-1 0 1,1-1-1,0 1 0,0 0 1,0 1-1,0-1 1,0 0-1,1 1 0,-1-1 1,0 1-1,0-1 0,1 1 1,-1 0-1,1-1 0,0 1 1,-2 4-1,2-6 27,1 0-1,0 0 1,0 0-1,0 1 1,0-1-1,0 0 1,0 0 0,0 0-1,0 1 1,0-1-1,0 0 1,0 0-1,0 0 1,0 1-1,0-1 1,0 0 0,1 0-1,-1 0 1,0 1-1,0-1 1,0 0-1,0 0 1,0 0-1,0 1 1,0-1-1,1 0 1,-1 0 0,0 0-1,0 0 1,0 0-1,0 0 1,1 1-1,-1-1 1,0 0-1,0 0 1,0 0-1,0 0 1,1 0 0,-1 0-1,0 0 1,0 0-1,1 0 1,-1 0-1,0 0 1,0 0-1,10 2-410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5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17276,'3'20'2136,"3"-5"-1360,3-5-328,5 2 1465,8-3-1065,2 0-168,11 0-296,2-3-160,3 1-208,-2-3-136,-1 1-304,-5-2-168,-8 3-488,-4 3-152,-14-1 815,-3 1-239,-15 5-152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60 15811,'0'0'7,"-70"40"3732,64-37-3507,0 1 1,0 1-1,1-1 0,0 1 1,0 0-1,0 0 0,1 1 1,-1-1-1,-3 7 1,8-11-217,-1 0 1,0 0-1,1 0 1,-1 0 0,1 0-1,0 0 1,-1 0-1,1 0 1,0 0-1,0 0 1,-1 0 0,1 0-1,0 0 1,0 0-1,0 0 1,0 0-1,0 0 1,1 0 0,-1 0-1,0 0 1,0 0-1,1-1 1,-1 1 0,0 0-1,1 0 1,-1 0-1,1 0 1,-1 0-1,1 0 1,-1-1 0,1 1-1,0 0 1,0 0-1,-1-1 1,1 1-1,0 0 1,0-1 0,0 1-1,-1-1 1,1 1-1,0-1 1,0 0 0,0 1-1,0-1 1,0 0-1,2 1 1,5 1 3,0-1-1,1 1 1,-1-2 0,13 1 0,-13-1 6,81 0-9,-58-1-36,1 1-1,-1 2 1,0 0-1,59 14 1,-86-15 96,0 0 0,-1 0 0,1 0 0,-1 0 1,1 1-1,-1 0 0,0 0 0,0 0 0,1 0 0,-1 0 0,-1 0 1,6 5-1,-9-31 1727,-2 3-1769,0 1 0,-1 0 0,-1 0 0,0 0 0,-2 1 0,0 0 0,-11-18 0,18 36-37,-1 1 1,1 0-1,0-1 0,0 1 0,-1-1 1,1 1-1,0 0 0,0-1 0,-1 1 0,1-1 1,0 1-1,0 0 0,0-1 0,0 1 1,0-1-1,0 1 0,0-1 0,0 1 0,0-1 1,0 1-1,0 0 0,0-1 0,0 1 1,0-1-1,0 1 0,0-1 0,1 1 0,-1 0 1,0-1-1,0 1 0,0-1 0,1 1 1,-1 0-1,0-1 0,1 1 0,-1 0 0,0-1 1,1 1-1,-1 0 0,0 0 0,1-1 1,-1 1-1,0 0 0,1 0 0,-1 0 1,1-1-1,-1 1 0,1 0 0,-1 0 0,1 0 1,30 1-70,-19 0-24,-12-1 83,58 4-694,-1-2-1,109-12 1,-68-12 290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5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0 16596,'-1'13'1768,"10"-3"-912,5-4-280,13-1 841,10-2-193,7-4-336,5-4-256,8-1-856,1-2-280,-1 5 448,-2 2-160,-9 1-144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18764,'3'7'3651,"8"6"-2530,-6-7-625,52 74 133,-4 2 0,67 139 0,-117-214-639,-2-4-32,1 0 0,-1 0 0,1 0 0,-1 0 0,1 0 0,0 0 0,0 0 0,0-1 0,1 1 0,2 2 0,-5-5 20,0 0-1,0 0 1,0 0 0,0 1-1,1-1 1,-1 0 0,0 0 0,0 0-1,0 0 1,0 0 0,0 0 0,1 0-1,-1 0 1,0 0 0,0 0-1,0 0 1,0 0 0,1 0 0,-1 0-1,0 0 1,0 0 0,0 0 0,0 0-1,0 0 1,1 0 0,-1 0 0,0 0-1,0 0 1,0 0 0,0 0-1,0 0 1,1 0 0,-1 0 0,0 0-1,0-1 1,0 1 0,0 0 0,0 0-1,0 0 1,1 0 0,0-9-932,-6-9-451,3 14 1370,-1 0-1,0 0 1,0 0-1,0 0 1,0 0-1,-1 1 0,1 0 1,-1-1-1,0 1 1,0 1-1,-7-4 1,-16-11-421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6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1 411 16051,'0'1'2057,"6"-4"-1225,14-10-232,6-6 921,12-7-313,5-3-176,9-5-272,3-4-112,2-2-280,-2 2-112,-9 3-424,-5 3-352,-10 6-408,-7 1 792,-15 1-184,-4-5-152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6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15 160 16660,'-14'3'2800,"22"-5"-365,25-7-349,521-76 2052,5 55-4690,-398 20-1826,-162 10 2347,1 0 0,0 0-1,0-1 1,0 1 0,-1 0-1,1 0 1,0 0 0,0 0-1,0-1 1,0 1 0,0 0-1,-1 0 1,1 0 0,0-1-1,0 1 1,0 0 0,0 0-1,0 0 1,0-1 0,0 1-1,0 0 1,0 0 0,0-1-1,0 1 1,0 0 0,0 0-1,0 0 1,0-1 0,0 1-1,0 0 1,0 0 0,0-1-1,0 1 1,0 0 0,0 0-1,0 0 1,1-1 0,-1 1-1,0 0 1,0 0 0,0 0-1,0 0 1,0-1 0,1 1-1,-1 0 1,0 0 0,0 0-1,0 0 1,1 0 0,-1 0-1,0-1 1,0 1 0,0 0-1,1 0 1,-1 0 0,0 0-1,0 0 1,1 0 0,-1 0-1,0 0 1,0 0 0,0 0-1,1 0 1,-1 0 0,0 0-1,1 0 1,-4-4-35,-6-9-457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9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10 496 14603,'-10'7'3739,"22"-21"-846,122-225 1576,-6 5-3986,-127 233-480,-1 0 0,1 0 0,-1 0-1,1 0 1,-1 0 0,1 0 0,0 1 0,0-1 0,-1 0 0,1 0 0,0 1-1,0-1 1,0 0 0,0 1 0,-1-1 0,1 1 0,0-1 0,0 1 0,0-1-1,0 1 1,2-1 0,-2 2 0,0 0-1,-1-1 1,1 1 0,0 0-1,0-1 1,-1 1 0,1 0-1,-1 0 1,1 0 0,-1 0-1,1-1 1,-1 1 0,1 0-1,-1 0 1,0 0-1,1 0 1,-1 0 0,0 0-1,0 0 1,0 0 0,0 0-1,0 0 1,0 1 0,4 33 30,-2 0 1,-5 67-1,-18 70-190,9-95-365,6-39-641,6-34 820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39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1 464 13315,'0'21'3084,"0"-21"-3017,0 0 0,0 0 0,0 0 1,1 0-1,-1 0 0,0 1 0,0-1 0,0 0 1,0 0-1,0 0 0,1 0 0,-1 0 1,0 0-1,0 0 0,0 0 0,0 0 0,1 0 1,-1 0-1,0 1 0,0-1 0,0 0 0,1 0 1,-1 0-1,0 0 0,0-1 0,0 1 0,1 0 1,-1 0-1,0 0 0,0 0 0,0 0 1,0 0-1,1 0 0,-1 0 0,0 0 0,0 0 1,0 0-1,0 0 0,1-1 0,-1 1 0,0 0 1,0 0-1,0 0 0,0 0 0,0-1 1,24-30 3390,-18 24-3619,234-402 3563,-234 398-3360,-6 8-27,1 1 0,0 0 0,0 0 0,1-1 0,-1 1 0,0 0 0,1 0 0,-1 0 1,1 1-1,2-3 0,-4 4-8,1 0 0,-1 1 0,1-1 0,-1 1 0,1-1 0,-1 0 1,0 1-1,1-1 0,-1 1 0,0-1 0,0 1 0,1 0 0,-1-1 1,0 1-1,0-1 0,0 1 0,0-1 0,0 1 0,0 0 0,0-1 1,0 1-1,0-1 0,0 1 0,0-1 0,0 1 0,0 0 0,0 0 1,0 24 50,-30 227 107,10-112-526,20-134 237,-3 21-697,3-26 758,0 0 1,0 0-1,-1-1 0,1 1 0,1 0 0,-1 0 0,0 0 0,0 0 1,0 0-1,0 0 0,1 0 0,-1 0 0,0 0 0,1 0 1,-1 0-1,1 0 0,-1 0 0,2 1 0,6-2-332,5-7-150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0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0 19380,'-7'5'312,"0"0"0,0 1-1,1 0 1,0 0 0,0 0 0,0 0 0,1 1-1,0 0 1,0 0 0,-6 14 0,5-10-196,1 1 1,0-1-1,1 1 1,0 1-1,1-1 1,-2 20-1,4-29-105,1 0 0,0 0 0,0 0 0,0 0 0,0 0 0,1 0 0,-1 0 0,2 5 1,-1-7-9,-1 0 0,1-1 0,-1 1 1,0-1-1,1 1 0,-1 0 1,1-1-1,0 1 0,-1-1 1,1 1-1,-1-1 0,1 1 1,0-1-1,-1 0 0,1 1 1,0-1-1,-1 0 0,1 1 0,0-1 1,0 0-1,-1 0 0,1 0 1,0 0-1,0 0 0,0 0 1,-1 0-1,1 0 0,0 0 1,0 0-1,-1 0 0,1 0 1,0-1-1,0 1 0,-1 0 0,1 0 1,0-1-1,0 0 0,8-3 16,0 0 0,-1-1 0,0 0-1,0-1 1,0 1 0,13-15 0,-2 1 24,21-28 1,-32 33-23,4-4-4,-10 18-13,-3 11-5,-2 7 29,1 0-1,0 0 1,2 1-1,0-1 1,0 0-1,2 0 1,0 0-1,2 0 0,0 0 1,0-1-1,2 1 1,0-1-1,15 28 1,5 5 49,-10-20 1,-1 1 1,15 41 0,-29-67-36,0-1 1,0 0-1,0 0 1,0 0-1,-1 1 1,1-1-1,-1 0 0,-1 1 1,1-1-1,0 0 1,-2 6-1,1-8 0,1-1-1,-1 1 0,0-1 1,0 1-1,0 0 0,0-1 0,0 0 1,0 1-1,0-1 0,0 0 1,-1 1-1,1-1 0,0 0 1,-1 0-1,1 0 0,-1 0 1,1 0-1,-1 0 0,0-1 1,1 1-1,-1 0 0,0-1 1,0 0-1,1 1 0,-1-1 1,0 0-1,0 0 0,1 0 1,-4 0-1,-7-1 161,1 0-1,-1-1 1,1 0-1,0-1 1,-1 0-1,1-1 1,-18-9-1,-72-43 577,89 48-716,-29-18 45,25 15-965,13 8-524,34 11-2510,-10-5 2960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0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19724,'5'23'1617,"-5"7"-1249,-2-1-176,1-1 664,1-1-352,0-2-592,1-4-328,2-10-632,-1-5-1441,2-10 2033,-1-9-376,-3-8-312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1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19108,'10'-1'622,"0"-1"1,1-1-1,-1 0 0,0-1 1,0 0-1,-1 0 0,1-1 0,12-8 1,-2 2-423,12-9-60,-26 15-132,1 0-1,0 1 0,0 0 0,0 0 1,1 1-1,10-4 0,-17 7-7,-1 0 0,1 0-1,-1 0 1,0 0 0,1 0 0,-1 0-1,0 1 1,1-1 0,-1 0 0,0 0-1,1 0 1,-1 0 0,0 1 0,1-1 0,-1 0-1,0 0 1,0 1 0,1-1 0,-1 0-1,0 0 1,0 1 0,0-1 0,1 0-1,-1 1 1,0-1 0,0 0 0,0 1 0,0-1-1,0 0 1,1 1 0,-1-1 0,0 1-1,0-1 1,0 0 0,0 1 0,0 0-1,0 16-3,0-14 2,-19 310 201,6-163-336,13-140-31,0-8 73,0 0 0,0 0 1,0 0-1,0 0 0,-1-1 1,1 1-1,0 0 0,-1 0 1,1 0-1,-1-1 0,0 1 0,-1 3 1,2-5 86,0 0 1,0 0-1,0 0 1,0 0-1,0 0 1,-1 1 0,1-1-1,0 0 1,0 0-1,0 0 1,0 0-1,0 0 1,0 0-1,0 0 1,0 0-1,0 0 1,0 0 0,-1 0-1,1 0 1,0 0-1,0 0 1,0 0-1,0 0 1,0 0-1,0 0 1,0 0 0,0 0-1,0 0 1,-1 0-1,1 0 1,0 0-1,0 0 1,0 0-1,0 0 1,0 0-1,0 0 1,0 0 0,0 0-1,0 0 1,0 0-1,0 0 1,-1-1-1,1 1 1,0 0-1,0 0 1,0 0-1,0 0 1,0 0 0,0 0-1,0 0 1,0 0-1,0 0 1,0 0-1,0-1 1,0 1-1,0 0 1,0 0-1,0 0 1,0 0 0,0 0-1,0 0 1,0 0-1,0 0 1,-2-9-200,-1-9-236</inkml:trace>
  <inkml:trace contextRef="#ctx0" brushRef="#br0" timeOffset="1">65 273 17684,'5'0'2296,"4"0"-1432,6 0-351,2-3 1479,4-3-960,4-1-272,1-3-744,1 0-424,1-3-784,-1 0 1008,-4-3-256,-1-1-128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1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17804,'6'-1'472,"0"-1"-1,0 1 1,-1 0 0,1 1 0,0 0-1,0 0 1,0 0 0,0 0 0,8 3-1,12-1 89,8-3-336,-26 0-202,1 0 1,0 1-1,-1 0 0,1 1 1,0 0-1,-1 0 1,1 1-1,-1 0 1,12 4-1,-18-4-5,1-1 1,-1 1-1,0 0 0,-1 0 1,1 0-1,0 0 1,0 0-1,-1 0 0,1 0 1,-1 0-1,0 1 0,0-1 1,0 1-1,0-1 0,0 1 1,0-1-1,-1 1 0,1 4 1,1 5 86,-2 1-1,0 20 1,-1-24-43,-6 75 504,-4-1 0,-26 98 0,20-107-424,16-63-262,1-10 47,0 1 0,-1-1 0,1 1-1,0-1 1,0 1 0,-1-1 0,1 1 0,-1-1-1,1 0 1,-1 1 0,0-1 0,1 1-1,-1-1 1,0 0 0,-2 2 0,2-3 51,1-1 0,-1 1 0,0-1 1,1 0-1,-1 1 0,1-1 1,-1 0-1,1 0 0,-1 0 0,1 1 1,-1-1-1,1 0 0,0 0 0,0 0 1,-1 0-1,1 0 0,0 0 0,0-1 1,-1 0-42,-8-28-313,-5-11-144</inkml:trace>
  <inkml:trace contextRef="#ctx0" brushRef="#br0" timeOffset="1">23 254 18692,'14'11'2048,"7"-5"-1207,2-2-361,10-2 1040,0-2-272,7 0-544,0-5-343,-3 1-778,-2-1-551,-2-5 808,1-1-168,-6-3-152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53 170 14523,'-5'-1'359,"0"-1"0,0 0-1,0 0 1,0 0 0,1 0-1,-6-4 1,9 5-292,0 1 0,0-1 1,0 0-1,0 0 0,0 1 0,1-1 0,-1 0 0,0 0 0,0 0 0,1 0 0,-1 0 0,1 0 1,-1 0-1,1 0 0,-1 0 0,1 0 0,0 0 0,-1 0 0,1 0 0,0 0 0,0 0 0,0-1 1,0 1-1,0 0 0,0 0 0,0 0 0,0 0 0,0 0 0,0-1 0,1 1 0,-1 0 1,0 0-1,1 0 0,0-2 0,3-1 108,-1-1 0,1 0 0,0 1 0,0 0 0,0 0-1,1 0 1,-1 0 0,1 1 0,8-5 0,-1 1 43,1 1 0,-1 0 0,15-4-1,-23 9-163,0-1 0,0 1-1,0 0 1,0 0 0,0 1-1,0 0 1,0-1-1,0 1 1,1 0 0,-1 1-1,0-1 1,0 1 0,6 1-1,-8-1-29,0 1 0,0-1 0,0 1 0,0-1 0,0 1 0,0-1 0,0 1 0,0 0 0,0 0 0,-1 0 0,1 0 0,-1 0 0,0 1 0,1-1 0,-1 0 0,0 1 0,0-1 0,-1 0 0,1 1 0,0-1 0,-1 1 0,0-1 0,1 4 0,1 14 32,-2 0-1,-1 26 1,0-28-45,1 0-1,0 0 1,5 31 0,-4-46-12,-1 0 0,1 0 1,0 1-1,0-1 0,1 0 1,-1 0-1,0-1 0,1 1 0,0 0 1,0 0-1,0-1 0,0 1 1,0-1-1,0 0 0,1 1 1,-1-1-1,1 0 0,-1 0 1,1-1-1,0 1 0,0-1 1,0 1-1,0-1 0,0 0 0,0 0 1,0 0-1,0 0 0,0-1 1,0 1-1,1-1 0,-1 0 1,4 0-1,4-1 7,1 0 0,0 0-1,0-2 1,0 1 0,-1-1 0,1-1 0,16-8 0,-3 1 89,-1-1 0,-1-2 1,0 0-1,31-26 1,-46 34-66,0-1 0,-1 0 0,0 0 0,0-1 1,-1 0-1,0 0 0,0 0 0,-1-1 0,0 0 1,-1 0-1,0 0 0,0 0 0,-1-1 0,0 1 1,2-14-1,-5 20-105,0 0 0,0 0 1,0-1-1,0 1 0,0 0 0,-1 0 1,1 0-1,-1 0 0,0 0 1,0 0-1,0 0 0,-1 0 0,1 0 1,-1 0-1,1 0 0,-1 1 0,0-1 1,0 1-1,0-1 0,-1 1 0,1 0 1,0 0-1,-6-4 0,-4-2-370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3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12547,'4'-3'394,"0"0"1,1 0 0,-1 1 0,1-1-1,0 1 1,-1 0 0,1 1 0,0-1-1,0 1 1,0 0 0,1 0 0,8-1-1,28 4 1500,0 0-1,58 13 1,1 0-804,-19-6-2714,-86-12 905,-11-2 226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3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 12563,'0'28'1880,"15"-8"-808,3-6-384,11-8 2169,7-5-1617,5-1-343,3-4-105,1-7-528,1-1-312,0-4-696,-5 1-1889,-9 0 2225,-6 0-360,-9-1-296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4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18404,'0'0'60,"0"0"1,0 0-1,0 0 1,0 1-1,0-1 1,-1 0-1,1 0 1,0 0-1,0 1 1,0-1-1,0 0 1,0 0-1,0 0 1,0 0-1,0 1 1,0-1-1,0 0 1,0 0-1,1 0 1,-1 1-1,0-1 1,0 0-1,0 0 1,0 0-1,0 0 1,0 1-1,0-1 1,0 0-1,0 0 1,1 0-1,-1 0 1,0 0-1,0 1 1,0-1-1,0 0 1,0 0-1,1 0 1,-1 0-1,0 0 1,0 0-1,0 0 1,1 0-1,-1 0 1,0 0-1,0 0 1,0 0-1,0 0 1,1 0-1,-1 0 1,0 0-1,0 0 1,1 0-1,13 0 485,-11-1-133,75-6 1481,54-4-1110,-108 10-751,1 2 1,0 0-1,31 7 0,-53-8-27,1 1 1,0 0-1,-1 0 1,1 0-1,-1 1 0,1-1 1,-1 1-1,0 0 0,0 0 1,1 0-1,-1 0 0,-1 0 1,4 4-1,-4-4 2,0 0 1,-1 1-1,0-1 0,1 0 1,-1 1-1,0-1 0,0 1 0,-1-1 1,1 1-1,0 0 0,-1-1 1,1 1-1,-1 0 0,0-1 0,0 1 1,0 0-1,-1-1 0,0 6 0,-2 4 24,0 0 1,-1 0-1,0 0 0,-1-1 0,-1 0 0,0 0 0,-11 16 0,-58 68 170,74-94-200,-23 26 13,-1-1 0,-2-1 0,-57 40 0,84-64-11,-14 6 129,13-7-132,1 0 0,-1 0-1,1 0 1,0 0 0,-1 0 0,1 0-1,-1 0 1,1 0 0,0 0 0,-1-1-1,1 1 1,0 0 0,-1 0 0,1 0-1,0 0 1,-1-1 0,1 1 0,0 0 0,-1 0-1,1-1 1,0 1 0,-1 0 0,1-1-1,0 1 1,0 0 0,0-1 0,-1 1-1,1 0 1,0-1 0,0 1 0,0-1-1,0 1 1,0-1 0,-3-16-13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4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1 21453,'-13'16'1897,"11"-13"-1686,-29 54 232,2 2 0,-22 64-1,4-8-395,35-86-44,6-14-58,-1 1 0,0-1-1,-1-1 1,-13 19 0,20-32 17,0 0 0,1 0 0,-1 0 0,0-1 0,1 1 0,-1 0 0,0 0 1,0 0-1,0-1 0,0 1 0,1 0 0,-1-1 0,0 1 0,0-1 0,0 1 1,0-1-1,-1 0 0,1 1 0,0-1 0,-2 0 0,3 0 30,-1 0 1,0-1-1,0 1 0,0 0 0,1-1 0,-1 1 0,0-1 0,1 1 1,-1-1-1,0 1 0,1-1 0,-1 1 0,1-1 0,-1 0 0,1 1 1,-1-1-1,1 0 0,-1 0 0,1 1 0,-1-2 0,-2-6 34,1 0 0,0 0 0,0 0 0,-1-10 0,-3-34-238,1-7-83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45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17980,'9'0'2312,"2"0"-1399,4 9-265,3 2 1272,7 4-632,7 5-239,6 4-369,1 2-160,3 2-272,1-1-176,2 4-400,-2 4-312,-5-4 520,-1-2-96,-7-12-96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7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 16564,'-7'-2'2000,"1"7"-1272,6-2-192,3 0 833,6-1-233,6 1-160,8-2-288,2 1-144,4-2-192,1-2-128,-1 1-376,2-2-248,-7-2-720,-2 2-104,-13 0 904,-12 1-1105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8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38 16964,'-2'24'1968,"11"-7"-1056,5-6-408,12-8 1297,2-3-673,5-5-552,3-2-320,0-1-968,1-4 768,-9-7-208,-7-1-104,-10-1-120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8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0 570 16972,'0'8'676,"3"17"1106,2-20-994,5-13-36,7-13 958,24-42 1,31-77-1023,-55 103-446,17-32-105,-4-2-1,37-127 1,-79 261-79,4 1 1,2 1-1,3-1 1,3 1-1,13 106 1,-12-168-70,-1 4-1,1-1 0,1 1 0,-1-1 0,1 1 0,0-1 0,5 10 0,-7-16 9,0 1 0,0-1 0,0 0 0,0 1 0,1-1 1,-1 0-1,0 0 0,0 1 0,1-1 0,-1 0 0,0 0 0,1 1 0,-1-1 0,0 0 1,0 0-1,1 0 0,-1 0 0,0 1 0,1-1 0,-1 0 0,0 0 0,1 0 0,-1 0 1,1 0-1,-1 0 0,0 0 0,1 0 0,-1 0 0,1 0 0,8-6-99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9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5 132 14595,'0'-4'412,"0"-1"0,0 0 0,1 1 0,-1-1 0,1 1 0,0-1 0,1 1-1,-1-1 1,1 1 0,0 0 0,-1 0 0,2 0 0,-1 0 0,1 0 0,-1 0 0,1 0 0,0 1 0,0-1 0,1 1 0,-1 0-1,5-3 1,-2 1-233,-1 1-1,1 0 1,0 0-1,0 1 1,0 0-1,0 0 1,1 0-1,-1 1 1,1 0-1,0 0 1,0 1-1,-1-1 1,12 1-1,-16 1-161,0 0-1,1 0 0,-1 0 0,1 0 1,-1 1-1,0-1 0,1 1 0,-1-1 1,0 1-1,0 0 0,1 0 1,-1 0-1,0 0 0,0 0 0,0 1 1,0-1-1,0 1 0,-1-1 1,1 1-1,0 0 0,-1-1 0,1 1 1,-1 0-1,0 0 0,1 0 1,-1 0-1,0 1 0,0-1 0,0 0 1,-1 0-1,1 1 0,0-1 1,-1 0-1,0 1 0,1-1 0,-1 0 1,0 5-1,-1 2-4,0-1 0,0 0 0,0 1-1,-1-1 1,0 0 0,-1 0 0,0 0 0,0 0 0,-8 12 0,-8 9 49,-2-1 1,-27 29-1,-23 32 220,68-86-260,0 1 1,1 0-1,0 0 0,0 1 0,0-1 0,0 0 0,1 1 1,-1-1-1,0 7 0,2-10-20,0 0 0,0 0 0,0 1 0,0-1 0,1 0 0,-1 0 0,0 0 0,0 0 0,1 0 0,-1 0 0,1 0 1,-1 0-1,1 0 0,-1 0 0,1 0 0,-1 0 0,1 0 0,0 0 0,0 0 0,0 0 0,-1-1 0,1 1 0,0 0 0,0-1 0,0 1 0,0 0 0,0-1 0,0 1 0,0-1 0,0 0 0,0 1 0,0-1 1,1 0-1,-1 0 0,0 1 0,0-1 0,0 0 0,0 0 0,0 0 0,3-1 0,5 1-176,0-1 0,0 0 0,0 0 1,1-1-1,-2 0 0,1-1 0,11-4 0,60-32-1418,-61 28 1448,23-10-386,-3 0-178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9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11 286 14003,'-10'26'2579,"11"-15"-987,0-11-1477,-1 0 0,1 0 0,-1 0 0,1 0 0,-1 0 0,1 0 0,-1 0 0,1 0 0,-1 0 0,1 0 0,-1 0 0,1 0 0,-1 0 0,1 0 0,-1 0 0,1 0 0,-1-1 0,1 1 0,-1 0 0,1 0 0,-1-1 0,1 1 0,-1 0 0,0-1 1,1 0-1,7-4 250,0-2 0,-1 1 0,0-1 1,0 0-1,11-16 0,27-46 286,-33 50-413,12-20 328,-2-2-1,22-55 1,-61 144-500,2 1 0,2 0 0,2 0 0,-6 76 0,17-120-258,0 20-580,0-25 751,0 1 1,0-1-1,0 1 1,0 0-1,0-1 1,1 1 0,-1-1-1,0 1 1,0 0-1,0-1 1,1 1-1,-1-1 1,0 1-1,1-1 1,-1 1 0,1-1-1,-1 1 1,0-1-1,1 0 1,-1 1-1,1-1 1,-1 0 0,1 1-1,-1-1 1,1 0-1,-1 1 1,1-1-1,-1 0 1,1 0 0,0 0-1,-1 1 1,1-1-1,-1 0 1,1 0-1,0 0 1,11-5-459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77 17668,'0'-3'151,"1"0"1,0 0 0,0 1-1,0-1 1,1 0 0,-1 0-1,1 1 1,-1-1-1,1 1 1,0-1 0,0 1-1,0 0 1,0-1 0,5-2-1,-2 1 43,1 1-1,-1 0 0,1 0 1,-1 0-1,1 1 1,11-4-1,-2 3 30,1 0 1,-1 1-1,1 1 0,-1 0 0,16 2 1,-26-1-189,0 0 0,0 0 1,-1 1-1,1 0 1,0 0-1,-1 0 1,1 1-1,-1-1 0,0 1 1,1 0-1,6 5 1,-9-5-30,0 0 1,0 0-1,0 0 1,-1 0-1,1 0 1,-1 0-1,0 1 1,0-1-1,0 0 1,0 1-1,0-1 1,0 1-1,0-1 1,-1 1-1,1-1 1,-1 1-1,0-1 1,0 1-1,0 0 1,0-1-1,0 1 1,-1-1-1,0 5 1,-2 6-5,-1 0 1,0 0-1,-1 0 0,0 0 1,-1-1-1,0 0 0,-9 11 1,-61 79-29,64-87 21,-60 71-27,25-32 3,-44 67 1,89-119 26,1 0 0,0 0 1,0 0-1,0 0 0,0 0 1,0 0-1,0 0 0,0 1 0,1-1 1,-1 2-1,1-3 2,0-1 0,0 1 0,0-1 0,0 1 0,0-1 0,1 0-1,-1 1 1,0-1 0,0 1 0,0-1 0,0 1 0,1-1 0,-1 0 0,0 1 0,0-1 0,1 0-1,-1 1 1,0-1 0,1 0 0,-1 1 0,0-1 0,1 1 0,17 2 7,11-7-149,0 0 0,1-2 0,37-13 0,-44 12-95,-1 1 150,0-1 0,0-2 1,21-10-1,4-11-138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59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21333,'0'34'1784,"-1"2"-1288,-4-6-264,7-6 760,5-3-1024,4-8-992,0-9 960,-3-16-296,-2-5-136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0.4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36 22925,'0'3'324,"-1"1"0,1-1 0,-1 0 0,0 0 1,0 1-1,0-1 0,-3 6 0,-4 13 525,4-8-632,2 0 0,0 1 1,0 0-1,1-1 0,3 25 0,-2-34-241,1-1-1,0 1 0,0 0 1,1 0-1,-1 0 0,1-1 1,0 1-1,0-1 0,1 0 1,-1 1-1,1-1 0,0 0 1,0-1-1,1 1 0,-1 0 1,1-1-1,0 0 0,-1 0 1,1 0-1,7 4 0,25 10-182,-27-14 155,0 1 0,0 0 1,0 1-1,-1 0 0,0 1 0,10 7 1,-16-11 48,0 0 0,-1 0 0,1 0 0,-1 0 0,0 1 0,0-1 0,1 0 0,-1 0 0,-1 1 0,1-1 0,0 1 0,-1-1 0,1 1 0,-1-1-1,1 1 1,-1-1 0,0 1 0,0-1 0,-1 1 0,1-1 0,0 1 0,-1-1 0,1 1 0,-1-1 0,0 0 0,0 1 0,0-1 0,0 0 0,-2 4 0,-6 10 102,0 0 0,-1-1 0,-14 17 0,19-25-58,-1 0-1,0-1 0,-1 0 1,0 0-1,0-1 0,0 1 0,0-2 1,-13 7-1,18-10-85,0 0 1,0 0-1,0 0 0,0-1 0,0 1 1,0-1-1,0 1 0,0-1 0,0 0 0,0 0 1,-1 0-1,1 0 0,0 0 0,0 0 1,0-1-1,0 1 0,0-1 0,0 1 1,0-1-1,0 0 0,0 0 0,0 0 0,0 0 1,1 0-1,-1 0 0,0 0 0,1-1 1,-1 1-1,1-1 0,-3-2 0,0-1-59,1 0 0,0-1 1,0 0-1,1 1 0,-1-1 0,1 0 0,0 0 0,1 0 0,-2-8 0,-1-28-435</inkml:trace>
  <inkml:trace contextRef="#ctx0" brushRef="#br0" timeOffset="1">65 97 16836,'6'3'2608,"5"0"-1456,3-7-519,-1-2 2631,6-2-2160,4-3-351,1-1-801,1 0-601,-2-1 545,0-5-144,-3 0-152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0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0 388 20268,'1'3'301,"0"-1"1,0 0-1,0 1 0,0-1 0,0 0 0,1 0 0,-1 0 1,1 0-1,2 3 0,-3-5-224,0 1 0,0-1 0,0 0 1,0 1-1,0-1 0,0 0 0,0 1 0,0-1 0,0 0 1,0 0-1,0 0 0,0 0 0,0 0 0,0 0 1,0 0-1,0 0 0,1-1 0,-1 1 0,0 0 1,0-1-1,0 1 0,0-1 0,0 1 0,0-1 1,1 0-1,10-7 264,-1 1 0,0-1 0,0-1 0,-1 0 0,0-1 0,16-19 1,46-71 25,-71 99-359,41-67 58,44-93 0,-110 272-134,12-37-518,4-1-1,3 1 1,7 121-1,0-169 152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19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18708,'2'1'212,"-1"0"1,1-1-1,-1 1 1,1 1-1,-1-1 1,0 0-1,1 0 1,-1 0-1,0 1 1,0-1-1,0 0 1,0 1-1,0-1 1,2 4-1,8 10 354,140 134 576,-46-55-3207,-102-91 2680,-5-2-613,-7-3-274,-9-5 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0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2 212 16668,'0'0'54,"-1"0"0,1 0 1,0 1-1,0-1 0,0 0 1,0 0-1,0 1 0,0-1 1,0 0-1,0 0 0,0 1 1,0-1-1,0 0 0,0 0 1,0 0-1,0 1 0,0-1 1,0 0-1,0 0 0,0 1 1,0-1-1,0 0 0,0 0 0,0 1 1,0-1-1,0 0 0,0 0 1,1 0-1,-1 1 0,0-1 1,0 0-1,0 0 0,0 0 1,0 1-1,1-1 0,-1 0 1,0 0-1,0 0 0,0 0 1,1 0-1,-1 0 0,0 1 1,0-1-1,1 0 0,-1 0 1,0 0-1,0 0 0,1 0 1,-1 0-1,0 0 0,0 0 1,1 0-1,-1 0 0,0 0 1,0 0-1,0 0 0,1 0 1,-1 0-1,1-1 0,15-7 798,-12 6-445,131-83 2984,-3-6-3609,-100 68-351,-32 23 508,1 0-1,-1 0 1,0 0 0,1 0-1,-1-1 1,0 1-1,1 0 1,-1 0-1,0 0 1,1 0-1,-1 0 1,0-1-1,0 1 1,1 0-1,-1 0 1,0-1 0,0 1-1,1 0 1,-1 0-1,0-1 1,0 1-1,0 0 1,1 0-1,-1-1 1,0 1-1,0 0 1,0-1 0,0 1-1,0 0 1,0-1-1,0 1 1,0 0-1,0-1 1,0 1-1,0-1 1,0 1-1,0-1 1,-13 0-2249,6 2 2432,-8-1-929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0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0 14123,'0'0'87,"1"0"-1,-1 0 1,1 1 0,-1-1-1,1 0 1,-1 0 0,1 0-1,-1 0 1,1 0 0,-1 0 0,0 1-1,1-1 1,-1 0 0,1 0-1,-1 1 1,0-1 0,1 0-1,-1 1 1,1-1 0,-1 0-1,0 1 1,1-1 0,-1 1-1,0-1 1,0 0 0,1 1-1,-1-1 1,0 1 0,0-1-1,0 2 1,0 19 1404,-12 22-329,-1-15-942,-1-1 0,-2 0 0,0-2 1,-2 0-1,-36 41 0,16-26-258,-3-1 0,-56 42 0,92-78-211,4-1 65,-1 0 0,0-1 0,1 1 0,-1-1 0,0 0 0,0 1 0,0-1 0,0 0 0,0 0 0,0-1 0,-1 1 0,1 0 0,0-1 0,0 1 0,-1-1 0,-1 1 0,3-2 130,1 1-1,-1 0 1,1-1-1,-1 1 1,1-1-1,-1 1 1,1-1-1,0 1 1,-1-1-1,1 1 1,0-1-1,-1 1 1,1-1-1,0 0 1,0 1-1,-1-1 1,1 1-1,0-1 1,0 0-1,0 1 1,0-1-1,0 1 1,0-1-1,0 0 1,0 1-1,0-1 1,0 0-1,1 0 1,0-15-1000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6:20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 13051,'4'-7'499,"-1"1"-190,0 0 0,1 1-1,0-1 1,0 1 0,6-7 0,-10 11-247,1 1 0,0-1 1,0 0-1,0 0 0,0 1 0,0-1 1,0 1-1,0-1 0,0 0 0,1 1 1,-1 0-1,0-1 0,0 1 1,0 0-1,0 0 0,1 0 0,-1-1 1,0 1-1,0 0 0,0 1 0,1-1 1,-1 0-1,0 0 0,0 0 0,0 1 1,1-1-1,-1 1 0,0-1 0,0 1 1,0-1-1,0 1 0,0 0 0,0-1 1,0 1-1,0 0 0,1 1 0,7 8 109,1 0-1,-1 1 0,-1 0 0,0 0 0,-1 1 0,0 0 0,0 1 0,-1-1 0,-1 1 0,6 23 0,-3-3-22,-1 0 0,-1 1 0,1 42-1,-6-48-86,1 4-239,6 40 1,-13-118-1973,-4 14 1644,-1 0 0,-2 1 0,-16-31 0,-54-84 121,77 138 463,3 6-28,1 0 0,0-1 0,-1 1 0,1 0 0,0-1 0,0 1 1,0-1-1,0 1 0,0-4 0,1 5-35,0 1 0,0 0 0,1 0 0,-1 0 0,0-1-1,0 1 1,1 0 0,-1 0 0,0 0 0,0 0 0,1-1 0,-1 1 0,0 0 0,0 0 0,1 0-1,-1 0 1,0 0 0,0 0 0,1 0 0,-1 0 0,0 0 0,1 0 0,-1 0 0,0 0 0,1 0 0,-1 0-1,0 0 1,0 0 0,1 0 0,-1 0 0,0 0 0,0 0 0,1 1 0,-1-1 0,0 0 0,1 0-1,12 5 187,48 22 321,49 19-266,-54-29-204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3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27 483 14211,'-13'10'1491,"1"-1"-228,11-9 231,4-5 1066,25-33-1340,-2-1 0,-2-1 0,20-44 0,48-135-881,-72 169-30,-8 25-230,-12 25-78,0 0 0,0 0 0,0 0 0,0 0 0,0 0 0,1 0-1,-1 0 1,0-1 0,0 1 0,0 0 0,0 0 0,0 0 0,0 0 0,0 0 0,0 0 0,1 0 0,-1 0 0,0 0 0,0 0 0,0 0 0,0 0 0,0 0 0,0 0 0,0 0 0,1-1 0,-1 1-1,0 0 1,0 0 0,0 0 0,0 1 0,0-1 0,0 0 0,1 0 0,-1 0 0,0 0 0,0 0 0,0 0 0,0 0 0,0 0 0,0 0 0,1 0 0,-1 0 0,0 0 0,0 0 0,0 0 0,0 0 0,0 1-1,3 13 13,-2 212-55,-3-58 143,2-168-74,4 35-548,-4-34 481,0 0 1,0 0-1,0-1 1,0 1-1,0 0 1,0-1-1,1 1 1,-1 0-1,0-1 1,0 1-1,1 0 1,-1-1-1,0 1 1,1 0-1,-1-1 1,0 1-1,1-1 1,-1 1-1,1 0 1,-1-1-1,1 0 1,-1 1-1,1-1 1,0 1-1,-1-1 1,1 0-1,0 1 1,-1-1-1,1 0 1,0 1-1,-1-1 1,1 0-1,0 0 1,-1 0-1,1 0 1,0 0-1,0 0 1,-1 0-1,1 0 1,0 0-1,-1 0 1,1 0-1,1-1 1,4-4-395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3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 18180,'11'-8'624,"0"1"1,1 1 0,0 0-1,0 0 1,1 1-1,-1 1 1,1 0 0,15-3-1,-23 7-483,0-1 1,0 1-1,1 0 0,-1 0 0,0 0 1,0 0-1,0 1 0,0 0 0,1 0 0,5 3 1,-7-2-97,-1-1 0,0 1 0,0 0 1,0 0-1,-1 0 0,1 0 1,0 1-1,-1-1 0,1 1 0,-1-1 1,0 1-1,0 0 0,0 0 0,0 0 1,-1 0-1,3 6 0,-2-2-11,0 1 0,0-1 1,-1 1-1,0-1 0,-1 1 0,0-1 0,0 1 0,0 0 0,-1-1 0,0 1 1,-1-1-1,0 1 0,0-1 0,0 0 0,-6 11 0,-3 5 66,0-1 0,-2 0 0,-20 26 0,15-25 46,-14 22 141,29-41-248,1 0-1,0 0 1,0 1-1,0-1 0,0 0 1,1 1-1,0-1 1,0 1-1,0 5 0,0-8-28,1-1 0,0 0 0,0 0 0,1 0 0,-1 1-1,0-1 1,0 0 0,1 0 0,-1 0 0,0 1 0,1-1 0,0 0 0,-1 0-1,1 0 1,-1 0 0,1 0 0,0 0 0,0 0 0,0 0 0,-1 0-1,3 1 1,0-1-18,-1 1 0,1-1 0,-1 0-1,1 0 1,0 0 0,-1 0 0,1 0-1,0-1 1,3 1 0,7 0-233,-1-1 1,1 0-1,16-3 0,-28 3 189,20-4-102,0-1 0,-1 0 0,35-16 0,-42 16-95,20-8-127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3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3 269 13915,'-1'7'912,"1"-5"-600,-1 1 0,1-1 0,0 1 0,-1 0 0,1-1 0,0 1 0,1 0 0,-1-1 0,0 1 0,1-1 0,-1 1 0,1-1 0,0 1 0,0-1 0,0 1 0,3 3 0,-4-5-207,1-1 0,-1 0 0,1 0 0,0 1 0,-1-1 0,1 0 0,-1 0 0,1 0-1,0 0 1,-1 0 0,1 0 0,0 0 0,-1 0 0,1 0 0,-1 0 0,1 0 0,0 0 0,-1 0 0,1-1 0,0 1 0,-1 0 0,1 0 0,-1-1 0,1 1 0,-1 0 0,1-1 0,-1 1 0,1 0-1,0-2 1,16-14 1078,-15 14-1021,18-23 376,-1-1 1,-1-1-1,-1-1 0,24-57 1,17-26-346,-56 122-232,-3 11 6,-22 132-88,10-86-536,-3 92 1,15-153 532,1-5 90,-1 1 0,1-1 1,0 1-1,0 0 0,0-1 1,0 1-1,1-1 0,-1 1 1,1-1-1,-1 1 0,1-1 1,0 0-1,0 1 0,2 2 0,3-2-310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 15627,'0'0'149,"1"0"0,-1 0 0,0-1 0,0 1 0,1 0 0,-1 0 0,0 0 0,0-1 0,0 1 0,1 0 0,-1 0 0,0-1 0,0 1 0,0 0 0,0-1 0,0 1 0,0 0 0,0 0 0,1-1 0,-1 1 0,0 0 0,0-1 0,0 1 0,0 0 0,0 0 0,0-1 0,0 1 0,-1 0 0,1-1 0,0 1 0,0 0 0,0-1 0,0 1 0,0 0 0,0 0 0,0-1 0,-1 1 0,1-1 0,-13 6 961,-19 18-1224,-35 42 1373,60-57-1217,1-1 0,-1 1 0,2 1 0,-1-1 0,1 1 0,0 0 0,-4 11 0,9-19-53,0 0-1,-1 0 0,1 0 1,0 0-1,-1 0 1,1 1-1,0-1 0,0 0 1,0 0-1,0 0 1,0 0-1,0 0 0,0 1 1,0-1-1,1 0 1,-1 0-1,0 0 0,1 0 1,-1 0-1,1 0 1,-1 0-1,1 0 0,-1 0 1,1 0-1,0 0 1,0 0-1,-1-1 0,1 1 1,0 0-1,0 0 1,0-1-1,0 1 0,0 0 1,0-1-1,0 1 1,0-1-1,0 1 0,0-1 1,0 0-1,0 1 1,0-1-1,0 0 0,2 0 1,7 2-177,0-2 0,-1 1 0,1-1-1,12-2 1,-7 2-23,-13-1 185,20 0-335,0 1 0,-1 1 0,1 0 0,29 7 0,-45-7 281,-1 1 0,1 0 0,-1 0 0,1 0 0,-1 1 0,0 0 0,0 0 0,0 0 0,6 6 0,-8-6 56,0 0 0,-1 0 0,1 0 0,-1 0 0,0 1 0,0-1 0,0 0 0,-1 1 0,1 0 0,-1-1 0,0 1 0,0 0 0,0 0 0,0 0 0,0 6 0,-1-4 58,-1 1 0,1-1 1,-1 0-1,-1 0 0,1 1 0,-1-1 0,0 0 0,0 0 0,-1-1 1,1 1-1,-1 0 0,-1-1 0,1 1 0,-1-1 0,0 0 1,-6 6-1,-5 4 275,-1 0 1,0-1 0,-28 18-1,17-15 192,0 0 0,-30 12 0,46-24-406,-1 0 1,0-1 0,0 0 0,0-1-1,0-1 1,0 0 0,-26 1 0,35-3-73,0 0 1,0 0 0,0 0 0,0-1 0,0 1-1,0-1 1,0 0 0,0 0 0,0 0-1,0 0 1,0 0 0,1-1 0,-1 0 0,0 1-1,1-1 1,-1 0 0,1 0 0,0 0 0,0 0-1,0-1 1,-3-3 0,3 2-6,-1-1 1,1 0-1,1 1 1,-1-1-1,1 0 0,-1 0 1,1 0-1,1 0 1,-1 0-1,1 0 1,0 0-1,1-7 1,4-41-49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4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18332,'8'13'2088,"-2"3"-1415,-1 3-297,3 1 1192,-1 1-1232,1 1-472,-1-2 256,-3-5-224,-6-4-152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6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25 18596,'6'-19'2970,"-2"14"-1631,-1 13 417,-4 5-1371,0 0 0,-1 0 0,0 0-1,-8 22 1,1 0-239,7-24-118,0-5-6,1 0 0,-1 0 0,2 0 0,-2 12 0,2-17-21,0 0 0,0 0 0,1 0 0,-1 0 1,0 0-1,0 0 0,0 0 0,1-1 0,-1 1 1,0 0-1,1 0 0,-1 0 0,1 0 0,-1-1 1,1 1-1,-1 0 0,1-1 0,-1 1 0,1 0 1,0-1-1,0 1 0,-1-1 0,1 1 0,0-1 1,0 1-1,-1-1 0,1 1 0,0-1 0,0 0 0,0 1 1,0-1-1,0 0 0,0 0 0,0 0 0,-1 0 1,1 0-1,0 0 0,0 0 0,1 0 0,12-2-16,-1 0 0,19-5 1,22-3-77,-50 9 75,1 1-1,-1 0 1,1 0-1,-1 0 0,1 1 1,-1 0-1,0-1 0,1 2 1,7 2-1,-10-3 8,0-1 1,0 1-1,-1 0 1,1 0-1,0 0 0,-1 1 1,1-1-1,-1 0 0,1 1 1,-1-1-1,1 1 1,-1-1-1,0 1 0,0-1 1,0 1-1,0 0 1,0 0-1,0 0 0,0-1 1,0 5-1,0-3 9,-1 0 0,0 0-1,0 0 1,0 0 0,-1 0 0,1 0 0,-1 0-1,1 0 1,-1 0 0,0 0 0,0 0 0,-2 3-1,-2 2 59,0 0-1,0 0 0,0 0 1,-1-1-1,0 0 0,-1 0 0,1-1 1,-9 6-1,9-8-12,0 0 0,-1 0 0,1-1 0,-1 0 0,0 0 1,0 0-1,0-1 0,0 0 0,0-1 0,0 0 0,-1 0 0,1 0 0,0-1 0,-1 0 0,-12-2 0,16 1-128,0 1 1,1-1-1,-1 0 0,0-1 0,0 1 0,0-1 1,1 0-1,-1 0 0,1 0 0,-1 0 0,1 0 1,0-1-1,0 0 0,0 1 0,0-1 0,0 0 1,1-1-1,0 1 0,-1 0 0,1-1 0,0 1 0,0-1 1,1 0-1,-1 1 0,1-1 0,0 0 0,0 0 1,0 0-1,0-8 0,3-31-433,6-6-203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7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 19084,'6'6'2169,"2"0"-1185,3-1-368,2-1 1128,4-2-295,5-2-569,4-5-360,3-1-808,4-1-592,0-6 760,-6 0-208,-4-3-145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07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1 249 18356,'3'9'1057,"7"19"464,-9-28-1454,-1 1-1,1 0 1,-1-1-1,0 1 1,1-1-1,-1 1 1,1-1 0,-1 1-1,1-1 1,0 1-1,-1-1 1,1 0-1,-1 1 1,1-1 0,0 0-1,-1 1 1,1-1-1,0 0 1,-1 0-1,1 0 1,0 0-1,-1 0 1,1 1 0,0-1-1,0 0 1,-1 0-1,1-1 1,0 1-1,-1 0 1,1 0 0,0 0-1,-1 0 1,1-1-1,0 1 1,1-1-1,3-3 157,1 0 0,0 0 0,-1 0 0,0-1 0,0 0 0,0 0 0,-1 0-1,1-1 1,-1 1 0,3-7 0,34-68 256,-34 65-368,49-122 104,-70 196-610,2 0 1,-7 119-1,18-159 235,1 0 1,5 35-1,5-20-167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7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16716,'20'1'1787,"31"5"1,9 1-1817,11-6 327,0-3 1,89-14 0,481-18 264,-477 40-449,205 33 0,9 2 22,-372-42-985,-11-2 622,-13-12 85,-3-21-121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0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52 11042,'0'0'102,"0"0"0,0 0 0,-1 0 0,1 0 0,0 0 0,0 0 0,-1 0 0,1-1 0,0 1 0,0 0 0,-1 0 0,1 0 0,0 0 0,0 0 0,-1 0 0,1 0 0,0 0-1,-1 0 1,1 1 0,0-1 0,0 0 0,-1 0 0,1 0 0,0 0 0,0 0 0,-1 0 0,1 0 0,0 1 0,0-1 0,0 0 0,-1 0 0,1 0 0,0 1 0,0-1 0,0 0 0,0 0 0,-1 0-1,1 1 1,0-1 0,0 0 0,0 0 0,0 1 0,0-1 0,0 0 0,0 1 0,0-1 0,0 0 0,0 1 0,0-1 40,1 1 1,-1-1-1,1 1 0,0-1 0,-1 1 1,1-1-1,0 0 0,0 1 1,-1-1-1,1 0 0,0 1 0,0-1 1,-1 0-1,1 0 0,0 0 0,0 0 1,0 0-1,1 0 0,112-4 4957,-53-2-4826,-1-3 0,81-22 0,-117 26-239,0 1 1,0 2 0,1 1 0,-1 0 0,34 5 0,17-1-34,-11-1 44,0 3-1,115 24 1,-121-19-38,0-2 0,62 0 0,118-10 51,34 1 101,34 4-116,-29-1-6,142 16 110,-114-18 592,-298-1-269,9-2-2016,-16 3 1413,1-1 0,-1 1 1,0 0-1,0-1 0,1 1 0,-1-1 1,0 1-1,0-1 0,0 1 0,1-1 0,-1 0 1,0 1-1,0-1 0,0 1 0,0-1 1,0 1-1,0-1 0,0 1 0,0-1 1,-1 1-1,1-1 0,0 0 0,0 1 0,0-1 1,0 1-1,-1-1 0,1 1 0,-1-1 1,-1-9-713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6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14 17812,'-1'-1'220,"1"0"0,-1 1-1,0-1 1,0 0 0,0 0 0,1 0 0,-1 1 0,0-1 0,1 0-1,-1 0 1,0 0 0,1 0 0,-1-2 0,10 16 1947,41 98-1172,7 15-829,-45-105-180,0 0-1,0-1 0,26 30 1,-37-49-57,-1 0-1,1-1 1,0 1 0,-1 0-1,1-1 1,0 1 0,0 0 0,-1-1-1,1 1 1,0-1 0,0 1 0,0-1-1,0 0 1,-1 1 0,1-1-1,0 0 1,0 1 0,0-1 0,1 0-1,1-4-1778,-9-7 693,-5-2 414,-3-5-229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7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1 316 17092,'1'0'130,"0"0"-1,0 1 1,0-1 0,0 0 0,0 0 0,0 0 0,0-1 0,0 1-1,1 0 1,-1 0 0,0-1 0,0 1 0,0 0 0,0-1 0,0 1 0,0-1-1,0 1 1,-1-1 0,1 0 0,0 1 0,0-1 0,1-1 0,22-21 779,-20 18-371,97-109 2762,-70 75-3775,27-45 0,-58 84 402,1-1 0,-1 0 0,1 1 0,-1-1 0,1 0 0,-1 0 0,0 1 0,1-1 0,-1 0 0,0 0 0,1 0 1,-1 1-1,0-1 0,0 0 0,0 0 0,0 0 0,0 0 0,0 1 0,0-1 0,0 0 0,0 0 0,0 0 0,-1 0 0,1 1 0,0-1 0,0 0 1,-1 0-1,0 0 0,0-1 6,-1 1 1,1 0 0,-1 0-1,0-1 1,0 1 0,0 1-1,1-1 1,-1 0 0,-3 0-1,0-2 97,-6-2-297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7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1 13963,'-6'22'3398,"-56"157"105,-23 60-1826,84-236-1712,0 0-1,0 0 1,-1 0 0,1 0 0,-1-1-1,0 1 1,0-1 0,-2 4 0,4-6 11,-1 0 1,1 0 0,0 0 0,0 1-1,-1-1 1,1 0 0,0 0-1,-1 0 1,1 0 0,0 0 0,-1 1-1,1-1 1,0 0 0,0 0-1,-1 0 1,1 0 0,0 0 0,-1 0-1,1 0 1,0 0 0,-1 0-1,1 0 1,0 0 0,-1 0 0,1-1-1,0 1 1,-1 0 0,1 0-1,-1 0 1,1-1-41,-1 0 0,0 0 0,0 0-1,0 0 1,1 0 0,-1 0 0,0 0 0,1-1 0,-1 1 0,1 0-1,0 0 1,-1-2 0,-24-122-3312,21 97 3452,-1-1 0,-1 1 0,-1 0 0,-22-51-1,33 85 229,0-1-1,0 0 1,0 0-1,1 0 1,-1-1-1,1 1 0,0-1 1,7 4-1,47 29 829,-19-17-826,1-1 0,75 22 0,-107-38-440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38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1 345 17484,'0'0'126,"0"1"1,0 0 0,0-1 0,0 1-1,0 0 1,0 0 0,0-1-1,0 1 1,0 0 0,0-1 0,1 1-1,-1 0 1,0-1 0,0 1-1,1 0 1,-1-1 0,0 1 0,1-1-1,-1 1 1,1 0 0,0 0-1,0-1-45,-1 0-1,1 0 1,0 1-1,-1-1 1,1 0-1,0 0 1,-1 0-1,1 0 1,-1 0-1,1-1 1,0 1-1,-1 0 1,1 0-1,-1 0 1,1 0-1,-1-1 1,1 1-1,0 0 1,-1-1-1,1 1 1,32-30 1280,-22 20-1094,298-285 1387,-304 289-1597,-4 5-39,0-1 0,0 1 0,0 0 0,0 0 0,0 0 0,0 0 1,0 0-1,0 0 0,1 0 0,-1 0 0,0 0 0,1 0 0,-1 1 1,0-1-1,3 0 0,-4 1-5,1 1 0,-1-1 1,0 1-1,1-1 0,-1 0 1,0 1-1,0-1 0,1 1 0,-1-1 1,0 1-1,0-1 0,0 1 1,0 0-1,0-1 0,0 1 1,1-1-1,-1 1 0,-1-1 0,1 1 1,0-1-1,0 1 0,0-1 1,0 1-1,0-1 0,0 1 1,-3 22 104,2-20-77,-14 98 72,-16 169-1013,31-251 16,0-19 876,0 0 0,0 0-1,0 0 1,0 1 0,0-1-1,0 0 1,0 0 0,0 0 0,0 0-1,0 0 1,0 0 0,0 0-1,0 1 1,0-1 0,1 0-1,-1 0 1,0 0 0,0 0-1,0 0 1,0 0 0,0 0 0,0 0-1,0 1 1,0-1 0,0 0-1,0 0 1,0 0 0,0 0-1,0 0 1,1 0 0,-1 0 0,0 0-1,0 0 1,0 0 0,0 0-1,0 0 1,0 0 0,0 0-1,1 0 1,-1 0 0,0 0 0,0 0-1,0 0 1,0 0 0,0 0-1,0 0 1,0 0 0,1 0-1,-1 0 1,0 0 0,0 0-1,0 0 1,0 0 0,0 0 0,0 0-1,0 0 1,0 0 0,1 0-1,-1 0 1,0 0 0,0 0-1,0 0 1,0-1 0,6-5-199,-6 6 204,12-20-484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17540,'15'-14'1592,"0"11"-1120,1 3-224,5 5 768,4 1-607,7 2-986,3-1-1311,11 2 1592,4 2-288,7-2-240</inkml:trace>
  <inkml:trace contextRef="#ctx0" brushRef="#br0" timeOffset="1">769 237 15195,'-35'39'1353,"-2"5"-929,3-1-200,10 0 416,6-5-64,8-9-152,7-3-208,5-15-528,6-7-240,2-13 456,3-8-88,-1-12-96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39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7 211 16756,'-1'5'697,"-4"25"806,5-30-1459,0 1 0,0-1 1,0 1-1,0-1 0,0 1 1,0-1-1,0 1 0,0-1 0,0 1 1,0-1-1,0 0 0,1 1 0,-1-1 1,0 1-1,0-1 0,0 1 1,1-1-1,-1 1 0,0-1 0,1 0 1,-1 1-1,0-1 0,1 0 1,-1 1-1,0-1 0,1 0 0,-1 1 1,1-1-1,-1 0 0,1 0 0,-1 1 1,1-1-1,-1 0 0,1 0 1,-1 0-1,1 0 0,-1 0 0,1 0 1,-1 0-1,1 0 0,-1 0 0,1 0 1,-1 0-1,0 0 0,1 0 1,-1 0-1,1 0 0,-1 0 0,1-1 1,0 1-1,13-6 339,-1-1 0,0-1 0,-1 0 0,0-1 0,0 0 0,17-17 0,-8 8-149,55-52 326,19-17-38,-94 86-513,0 0 1,0 0 0,0 1 0,0-1-1,1 0 1,-1 0 0,0 1 0,0-1-1,0 1 1,1-1 0,-1 1 0,0-1-1,0 1 1,3 0 0,-4 0-3,1 0 0,-1 0 0,0 0 0,1 0-1,-1 1 1,0-1 0,1 0 0,-1 0 0,0 1 0,1-1 0,-1 0 0,0 0 0,0 1-1,1-1 1,-1 0 0,0 1 0,0-1 0,0 0 0,1 1 0,-1-1 0,0 0 0,0 1-1,0-1 1,0 1 0,0-1 0,0 0 0,0 1 0,0-1 0,0 1 0,0-1 0,0 7 44,-1 0 0,1 0 0,-2 0 0,-1 8 0,2-13-54,-19 77 126,7-37-191,3 0-1,-9 76 0,21-108-1220,3-15 552,4-14 123,-2-3 15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30 14435,'5'-10'2606,"-4"9"-2236,-1 1 1,1-1-1,-1 1 1,1-1-1,-1 0 0,0 1 1,1-1-1,-1 0 1,0 1-1,1-1 0,-1 0 1,0 0-1,0 1 0,0-1 1,0 0-1,0 0 1,0-1-1,-1 2-245,0-1 1,0 1-1,0-1 0,0 0 1,0 1-1,0 0 0,0-1 1,0 1-1,0 0 0,0-1 1,0 1-1,0 0 0,0 0 1,0 0-1,-1 0 1,-1 0-1,-7 0-26,1 0-1,-1 1 1,0 0 0,1 0 0,-1 1-1,1 0 1,-1 1 0,-9 4 0,13-5-106,0 1 0,1 0 0,-1 0 0,0 0 0,1 1 0,0 0 0,0 0 0,0 0 1,0 1-1,1-1 0,0 1 0,0 0 0,-4 7 0,7-11 5,0 0-1,1 0 1,-1 0-1,0 0 1,1 0 0,-1 0-1,1 0 1,-1 0 0,1 0-1,0 0 1,-1 0-1,1 0 1,0 1 0,0-1-1,0 0 1,0 0-1,0 0 1,0 0 0,0 1-1,0-1 1,0 0 0,1 0-1,-1 0 1,0 0-1,1 0 1,-1 0 0,1 0-1,-1 0 1,1 0-1,-1 0 1,1 0 0,0 0-1,0 0 1,-1 0-1,1 0 1,0 0 0,1 0-1,0 0-5,1 0 0,-1 0 0,1 0 0,-1-1 0,1 1 0,-1-1 0,1 1 0,-1-1 0,1 0 0,-1 0-1,1 0 1,-1 0 0,1-1 0,0 1 0,-1-1 0,4-1 0,8-3-82,-1-1 0,1-1 1,-1 0-1,20-14 0,-11 6-96,-22 14 175,1 1 0,0-1-1,-1 1 1,1-1 0,0 1-1,-1-1 1,1 1 0,0-1-1,0 1 1,-1 0 0,1-1-1,0 1 1,0 0 0,0 0-1,-1 0 1,1 0 0,0 0-1,0 0 1,0 0 0,-1 0-1,1 0 1,0 0 0,0 0-1,0 0 1,-1 0 0,1 1-1,0-1 1,0 0 0,-1 1-1,1-1 1,0 1 0,0-1-1,-1 0 1,1 1 0,0 0 0,-1-1-1,1 1 1,-1-1 0,1 1-1,-1 0 1,1-1 0,-1 1-1,1 0 1,-1-1 0,0 1-1,1 1 1,1 5-12,0 0 0,0 0-1,-1 0 1,1 13 0,0-2-16,-1-9 38,5 16 48,-2 1 0,0-1 0,-2 1 0,-1 0 1,-4 40-1,3-64-7,0 1-1,-1 0 1,0 0 0,0 0 0,0 0-1,0 0 1,0-1 0,0 1 0,-1-1 0,1 1-1,-1-1 1,0 1 0,0-1 0,0 0 0,0 0-1,0 1 1,0-2 0,-5 4 0,3-3 44,0 0 0,0-1 1,0 1-1,0-1 1,0 0-1,0 0 0,0-1 1,0 1-1,0-1 1,0 0-1,-9-1 0,-3-1 216,0-2 0,1 0 0,-1 0 0,1-2 0,-26-11 1,35 14-300,0 0 1,0-1 0,1 0 0,-1 0-1,-6-6 1,11 10-29,1 0 0,0 0 0,0-1 0,0 1 0,0 0 0,0 0-1,0 0 1,0 0 0,0-1 0,-1 1 0,1 0 0,0 0 0,0 0 0,0 0 0,0-1 0,0 1 0,0 0-1,0 0 1,0 0 0,0 0 0,0-1 0,0 1 0,0 0 0,0 0 0,0 0 0,0-1 0,0 1-1,0 0 1,1 0 0,-1 0 0,0 0 0,0-1 0,0 1 0,0 0 0,0 0 0,0 0 0,0 0-1,0 0 1,1 0 0,-1-1 0,0 1 0,0 0 0,0 0 0,0 0 0,1 0 0,-1 0 0,0 0-1,0 0 1,0 0 0,0 0 0,1 0 0,-1 0 0,0 0 0,0 0 0,0 0 0,0 0 0,1 0-1,-1 0 1,11-2-1024,-5 1 862,0 0 1,-1 0-1,1-1 0,0 0 0,-1 0 0,1 0 0,6-4 0,-6 3-33,20-10-524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1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18844,'-2'13'1568,"1"6"-1152,1 0-183,1 7 519,-1 0-192,3 5-384,0-4-240,5-2-680,0-4-241,1-10 753,0-5-200,3-14-192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1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32 17268,'-6'-7'2886,"14"8"322,6 2-2622,7-3-365,1 0 0,0-1 1,-1-1-1,39-9 0,24-3-98,-82 13-121,1 1-1,-1 0 0,1 0 0,-1 0 1,1 0-1,-1 1 0,1-1 0,-1 1 1,1-1-1,-1 1 0,0 0 0,3 1 1,-4-1-1,0-1 1,0 1 0,0 0-1,0 0 1,0 0-1,-1 0 1,1 0 0,0 0-1,-1 0 1,1 0-1,0 0 1,-1 0 0,1 0-1,-1 0 1,0 0 0,1 1-1,-1-1 1,0 0-1,0 0 1,0 0 0,0 1-1,0-1 1,0 0 0,0 0-1,0 0 1,-1 2-1,-4 24 75,-2 0 0,-20 51 0,8-26 48,-19 90-688,38-142 540,0 0 0,0 0 0,0 0-1,0 0 1,0-1 0,0 1 0,0 0 0,0 0-1,0 0 1,0 0 0,0 0 0,0 0-1,-1-1 1,1 1 0,0 0 0,0 0-1,0 0 1,0 0 0,0 0 0,0 0 0,0 0-1,0 0 1,0 0 0,-1-1 0,1 1-1,0 0 1,0 0 0,0 0 0,0 0-1,0 0 1,0 0 0,-1 0 0,1 0 0,0 0-1,0 0 1,0 0 0,0 0 0,0 0-1,-1 0 1,1 0 0,0 0 0,0 0-1,0 0 1,0 0 0,0 0 0,0 0 0,-1 0-1,1 0 1,0 0 0,0 0 0,0 1-1,0-1 1,0 0 0,0 0 0,0 0-1,-1 0 1,1 0 0,0 0 0,0 0 0,0 0-1,0 1 1,0-1 0,0 0 0,0 0-1,0 0 1,0 0 0,0 0 0,-6-10-190,-1-11-252,-1-3-171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1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0 191 18332,'8'6'1944,"3"-3"-1071,4 0-337,6-1 880,4-2-240,5 0-448,-2-3-432,9-5-1136,-1 0-312,4-1 888,0 0-256,1-2-232</inkml:trace>
  <inkml:trace contextRef="#ctx0" brushRef="#br0" timeOffset="1">424 6 15323,'-8'-5'3344,"23"8"-496,3 0-1961,134 5 1594,-151-8-2469,-1 0 1,1 0-1,-1 1 1,1-1-1,-1 0 1,1 0-1,-1 0 1,1 1-1,-1-1 1,0 0-1,1 1 1,-1-1-1,1 0 0,-1 1 1,0-1-1,1 0 1,-1 1-1,0-1 1,1 1-1,-1-1 1,0 1-1,0-1 1,0 0-1,1 1 1,-1-1-1,0 1 1,0-1-1,0 1 1,0-1-1,0 1 1,0 0-1,0-1 1,0 1-1,0-1 1,0 1-1,0-1 1,0 1-1,0-1 1,0 1-1,-1 0 1,-8 27 145,6-20-104,-10 31-73,-24 76 892,32-95-1429,1 0-1,1 0 1,-2 37 0,1-65-371,-1-8 295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2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17220,'12'7'1600,"7"0"-1064,0 2-264,11-1 232,5 0-528,3-5 296,-1 0-144,-4-3-312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2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56 15587,'-44'12'3086,"44"-12"-3054,0 0 0,0 0-1,0 0 1,1 0 0,-1 0 412,0 0-412,0 0-1,0 0 1,0 0 0,0 0-1,0 0 1,0 0 0,0 0-1,0 0 1,0 0 0,0 0 0,0 0-1,0 1 1,0-1 0,0 0-1,0 0 1,0 0 0,0 0 0,0 0-1,0 0 1,0 0 0,0 0-1,0 0 1,0 0 0,0 0 317,0 0-318,0 0 1,7 1 694,39-3 806,47-8 0,-6 0-855,271-16-92,1 16 0,380 39 0,-653-22-662,415 30-211,1-43 554,-313-15-49,160-7 17,-338 29-812,-26-3-1000,-64-16-283,35 7 1124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3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1 365 17220,'1'1'168,"0"0"0,0-1 0,0 1 0,0 0-1,0-1 1,0 1 0,0-1 0,1 1 0,-1-1 0,0 0 0,0 0 0,1 1 0,-1-1 0,0 0 0,0 0 0,0 0 0,1 0 0,-1 0 0,0 0 0,0-1 0,1 1 0,-1 0 0,0-1 0,0 1 0,2-2 0,32-18 1334,-29 16-1111,24-18 206,-1 0 1,-1-2-1,-1-1 1,27-32-1,-17 12-417,58-94 0,-94 138-182,-1 1 0,0-1 1,0 1-1,0 0 0,0-1 0,1 1 0,-1-1 0,0 1 0,0-1 1,1 1-1,-1 0 0,0-1 0,0 1 0,1 0 0,-1-1 0,1 1 1,-1 0-1,0-1 0,1 1 0,-1 0 0,1 0 0,-1 0 0,1-1 1,-1 1-1,0 0 0,1 0 0,0 0 0,1 13-32,-8 34-11,5-39 33,-8 46-40,-23 191-189,32-236-39,0 0 0,0 1 0,2 12 0,-2-21 180,1 0-1,-1 1 1,0-1-1,1 0 1,-1 0-1,1 1 1,-1-1-1,1 0 1,0 0-1,-1 0 1,1 0-1,0 1 1,0-1-1,1 1 1,-1-2 25,-1 1 0,1-1 0,0 0 0,0 0-1,-1 0 1,1 1 0,0-1 0,0 0 0,-1 0 0,1 0 0,0 0 0,0 0 0,0 0 0,-1 0 0,1-1 0,0 1 0,0 0 0,-1 0 0,1-1-1,0 1 1,-1 0 0,1-1 0,0 1 0,-1-1 0,1 1 0,0 0 0,0-2 0,21-22-717,4-14-282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3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 17140,'-26'59'1938,"13"-32"-1244,1 1 0,-9 31 0,19-51-602,0-1-1,0 1 1,1 0 0,0 1 0,1-1-1,0 0 1,0 0 0,0 0 0,1 0 0,0 0-1,1 0 1,3 11 0,-4-17-76,0 0 1,0 1-1,0-1 1,0 0-1,0 0 1,0 0-1,1 0 0,-1 0 1,1 0-1,0-1 1,-1 1-1,1 0 1,0-1-1,0 1 1,0-1-1,0 0 1,0 0-1,0 0 0,0 0 1,1 0-1,-1 0 1,0 0-1,0-1 1,1 1-1,-1-1 1,1 0-1,-1 1 1,0-1-1,1 0 0,-1-1 1,0 1-1,1 0 1,2-1-1,2-1 62,-1 0-1,1 0 1,0 0-1,-1-1 1,0 0-1,0 0 1,0-1-1,0 0 1,0 0 0,7-7-1,-7 5 61,0-1 0,0 0 0,0-1 0,-1 1 0,0-1 0,0 0 1,-1-1-1,0 1 0,-1-1 0,0 1 0,0-1 0,2-11 0,-5 17-104,1-1-1,0 1 1,-1-1 0,0 1-1,0-1 1,0 0 0,0 1-1,-1-1 1,1 1-1,-1-1 1,0 1 0,0-1-1,0 1 1,-1-1 0,1 1-1,-1 0 1,0 0 0,0 0-1,0 0 1,0 0 0,0 0-1,0 0 1,-1 1 0,0-1-1,1 1 1,-1 0 0,0 0-1,0 0 1,0 0 0,-1 0-1,1 1 1,0-1 0,-4 0-1,2 1-90,1 0 0,0 0 0,-1 0 0,1 1 0,0 0 0,-1 0-1,1 0 1,-1 0 0,1 1 0,0 0 0,0 0 0,-1 0 0,1 0 0,0 1-1,0-1 1,-6 4 0,7-3-79,0 0 1,0-1-1,0 1 0,1 0 0,-1 0 1,0 1-1,1-1 0,0 0 0,0 1 0,0 0 1,0-1-1,0 1 0,0 0 0,1 0 1,-1 0-1,1 0 0,0 0 0,0 0 0,0 1 1,0-1-1,0 6 0,1-8 96,0 1 1,0-1-1,0 1 0,0 0 0,0-1 0,1 1 0,-1-1 0,0 1 1,1 0-1,0-1 0,-1 1 0,1-1 0,0 0 0,0 1 1,0-1-1,0 0 0,0 1 0,0-1 0,0 0 0,0 0 1,0 0-1,1 0 0,-1 0 0,0 0 0,1 0 0,-1 0 1,1-1-1,-1 1 0,1-1 0,1 1 0,31 10-683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44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0 19844,'-19'12'671,"0"-1"-1,1 2 1,1 1-1,-26 24 1,36-30-526,-1 0 0,2 0-1,-1 1 1,1 0 0,0 0 0,1 1 0,0-1-1,0 1 1,1 0 0,0 1 0,-2 11 0,5-19-131,1-1 1,-1 1-1,1 0 1,0 0-1,0 0 1,0 0-1,0 0 1,0 0 0,1 0-1,0 0 1,-1 0-1,1 0 1,0-1-1,0 1 1,0 0-1,1-1 1,-1 1-1,1 0 1,2 3-1,-2-4-12,0-1 0,0 0 0,0 1 0,0-1 0,0 0 0,0 0 0,0 0 0,0 0 0,1 0 0,-1 0 0,0-1-1,0 1 1,1-1 0,-1 1 0,1-1 0,-1 0 0,0 0 0,1 0 0,-1-1 0,0 1 0,1 0 0,-1-1 0,0 0-1,4 0 1,3-3 10,-1 0-1,1 0 0,-1-1 1,1 0-1,-1 0 0,-1-1 1,1 0-1,-1 0 0,0-1 0,-1 0 1,7-9-1,-5 6 40,-1 0 1,0 0-1,-1-1 0,0 0 1,0 0-1,-1 0 0,-1-1 1,4-13-1,-7 19-5,0-1 0,0 1 0,-1-1-1,1 1 1,-2-1 0,1 1 0,-1 0 0,-2-11 0,3 16-37,0-1 1,-1 1 0,1 0-1,-1-1 1,1 1-1,-1 0 1,0-1 0,0 1-1,1 0 1,-1 0-1,0 0 1,0-1-1,0 1 1,0 0 0,0 0-1,0 1 1,-1-1-1,1 0 1,0 0 0,0 0-1,-1 1 1,1-1-1,0 1 1,-1-1 0,1 1-1,-1-1 1,1 1-1,0 0 1,-1 0-1,1 0 1,-1 0 0,1 0-1,-1 0 1,1 0-1,-1 0 1,1 1 0,0-1-1,-1 0 1,1 1-1,-1-1 1,1 1 0,0 0-1,-3 1 1,-2 1-12,-1 1 1,0 0 0,1 1-1,0-1 1,0 1-1,1 1 1,-1-1 0,1 1-1,-9 12 1,5-6-254,1 2 1,0-1-1,-11 29 0,17-35-39,0 0-1,0 1 0,1-1 1,0 1-1,-1 11 0,2-18 262,0-1 0,0 1 0,0 0 0,0 0-1,0-1 1,0 1 0,0 0 0,1-1 0,-1 1-1,0 0 1,0-1 0,1 1 0,-1 0 0,0-1-1,1 1 1,-1 0 0,0-1 0,1 1 0,-1-1-1,1 1 1,-1-1 0,1 1 0,-1-1 0,1 1-1,0 0 1,0-1-2,1-1-1,-1 1 0,1 0 1,-1 0-1,0-1 1,1 1-1,-1-1 0,0 1 1,0-1-1,0 0 1,1 1-1,-1-1 0,0 0 1,0 0-1,0 0 1,0 0-1,0 0 0,0 0 1,1-1-1,17-21-641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15203,'5'40'1613,"-1"-1"0,-2 1-1,-4 51 1,0-32-713,1 30 68,5-69-722,-4-20-239,1 1 1,-1-1-1,0 0 0,0 1 0,0-1 0,0 0 1,1 0-1,-1 1 0,0-1 0,0 0 1,1 0-1,-1 0 0,0 1 0,0-1 0,1 0 1,-1 0-1,0 0 0,1 0 0,-1 1 1,0-1-1,1 0 0,-1 0 0,0 0 0,1 0 1,-1 0-1,0 0 0,1 0 0,0 0 1,1-1 7,0 0 0,0 0 0,-1 0 0,1 0 1,0-1-1,0 1 0,0-1 0,-1 1 0,1-1 0,-1 0 1,3-3-1,72-92 208,-43 52-136,1 2-1,2 2 1,59-52-1,-93 91-82,2-2 2,-1 1-1,1 0 1,-1 0 0,1 0 0,0 1 0,0-1 0,0 1-1,1 0 1,-1 0 0,0 0 0,1 1 0,-1 0 0,1 0-1,-1 0 1,1 0 0,6 0 0,-10 1-2,1 0 0,-1 1 0,1-1 0,-1 1 0,0-1 0,1 1 0,-1-1 0,0 1-1,1 0 1,-1-1 0,0 1 0,0 0 0,1 0 0,-1 0 0,0 0 0,0 0 0,0 0 0,0 0 0,-1 1 0,2 0 0,0 2 6,0-1-1,-1 1 1,0 0 0,0-1 0,0 1 0,0 0 0,1 6-1,-2 7 38,1 0-1,-5 30 0,3-38-26,-2 21 107,-2 0-1,0 0 1,-20 55 0,17-71-94,5-23-47,4-29 536,6-47-259,1 36-200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59 13707,'-2'-5'326,"0"0"0,-1 0 0,1 0 0,-1 1-1,0 0 1,-1-1 0,-6-7 0,8 11-201,0-1 0,0 1 0,-1 0 0,1-1 0,0 1 0,0 0 0,-1 0 0,1 0 0,0 1 0,-1-1 0,1 1 0,-1-1 0,1 1 0,-1 0 0,1 0 0,-1 0-1,1 0 1,-1 0 0,-3 1 0,-4 2 142,1 0-1,0 0 1,0 1-1,0 0 1,0 1 0,1-1-1,-1 2 1,1-1-1,-14 14 1,11-9-136,0 1 1,1 0 0,0 0-1,1 1 1,-13 23 0,20-32-114,0 0 1,1 0-1,0 0 0,0 0 1,0 0-1,0 0 1,0 0-1,0 1 1,1-1-1,-1 0 0,1 6 1,1-7-15,-1-1 0,0 0 0,1 0 0,-1 1 0,1-1 0,0 0 0,-1 0 0,1 1 0,0-1 0,0 0 0,-1 0 0,1 0 0,0 0 0,0 0 0,0 0 0,0-1 0,1 1 0,-1 0 0,0 0 0,0-1 0,0 1 0,1-1 0,-1 1 0,0-1 0,0 1 0,1-1 0,-1 0 0,0 0 0,1 1 0,1-1 0,5 0-16,1 0 0,0-1 1,0 1-1,-1-2 0,1 1 0,-1-1 0,1 0 0,-1-1 1,0 0-1,0-1 0,0 1 0,0-1 0,-1-1 0,1 0 1,-1 0-1,-1 0 0,1-1 0,-1 0 0,1 0 0,-2 0 1,1-1-1,-1 0 0,6-10 0,-10 15 3,1-1-1,-1 1 1,-1-1 0,1 1-1,0-1 1,-1 1 0,1-1-1,-1 1 1,0-1 0,1 0-1,-1 1 1,-1-1 0,1 0-1,0 1 1,-1-1 0,1 1 0,-1-1-1,0 0 1,0 1 0,0 0-1,0-1 1,0 1 0,0-1-1,-1 1 1,1 0 0,-1 0-1,0 0 1,1 0 0,-4-2-1,2 2-41,0 0 0,0-1 0,0 2 0,0-1 1,-1 0-1,1 1 0,0-1 0,-1 1 0,0 0 0,1 0 0,-1 1 0,1-1 0,-1 1 0,0 0 0,0-1 0,1 2 0,-1-1 0,0 0 0,1 1 0,-6 1 0,4-1-68,0 1 0,0 0 0,0 0 0,0 1 0,0-1 0,0 1 0,1 0 0,-1 0 0,1 1 0,0-1 0,0 1 0,0 0 0,0 0-1,1 1 1,-1-1 0,1 1 0,1-1 0,-1 1 0,0 0 0,-3 10 0,4 14-405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4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18188,'3'4'2040,"-2"-2"-1087,5 1-361,2-3 1128,3-1-384,7-3-359,-1 1-145,7 0-376,-4-1-128,8 2-144,-2 2-88,0 0-312,-2 2-264,-2-1 1096,1-1-664,-3-3-8,0-3-16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4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3 356 19332,'-2'12'622,"1"6"1274,5-18-975,7-11-199,84-110 329,126-121 0,-220 241-1050,-1 0 0,1 0 1,0 0-1,0 0 0,0 0 1,0 0-1,0 1 0,0-1 1,1 0-1,-1 1 0,0-1 1,0 1-1,3-1 0,-4 1 0,0 0 0,0 0-1,1 0 1,-1 1 0,0-1 0,0 0-1,0 0 1,1 1 0,-1-1 0,0 0-1,0 1 1,0-1 0,0 0-1,0 1 1,0-1 0,0 0 0,1 1-1,-1-1 1,0 0 0,0 1 0,0-1-1,0 0 1,0 1 0,0-1 0,-1 0-1,1 0 1,0 1 0,0-1-1,0 0 1,0 1 0,0 0 0,-15 39 30,12-32-34,-15 38-20,1 2-1,3 0 0,2 1 1,-7 64-1,19-90-313,0-22 279,0-1 0,0 0 0,1 1 1,-1-1-1,0 1 0,0-1 1,0 0-1,0 1 0,1-1 0,-1 1 1,0-1-1,0 0 0,1 1 1,-1-1-1,0 0 0,0 1 0,1-1 1,-1 0-1,0 0 0,1 1 1,-1-1-1,1 0 0,-1 0 0,0 0 1,1 1-1,1-2-76,0 1-1,0-1 1,0 0 0,0 1-1,0-1 1,0 0-1,0 0 1,0 0 0,0 0-1,-1-1 1,1 1 0,0 0-1,-1-1 1,1 0 0,1-2-1,27-25-533,3-5-219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5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5 19516,'-2'2'165,"0"0"0,0 0 0,1-1 0,-1 1 0,1 0 0,-1 0 0,1 0 0,0 1 0,0-1 0,0 0 0,0 0 0,0 1-1,0-1 1,0 3 0,-1 0 96,-4 13-26,1 0 0,0 0 0,2 1-1,0-1 1,1 1 0,0 0-1,2 0 1,0 0 0,1-1 0,5 25-1,-5-39-229,0-1 0,0 1-1,1 0 1,0 0-1,-1-1 1,1 1 0,0-1-1,0 0 1,1 1-1,3 3 1,-5-6 0,1 0 0,-1 0-1,0 0 1,0 0 0,1 0 0,-1 0 0,0-1 0,1 1-1,-1-1 1,1 1 0,-1-1 0,0 1 0,1-1-1,-1 0 1,1 0 0,0 0 0,-1 1 0,1-2 0,-1 1-1,1 0 1,-1 0 0,1 0 0,-1-1 0,1 1-1,-1-1 1,0 1 0,1-1 0,-1 1 0,1-1 0,1-1-1,2-2 34,1-1-1,-1 1 0,0-1 1,0-1-1,0 1 1,-1 0-1,1-1 0,-1 0 1,-1 0-1,1-1 0,-1 1 1,3-8-1,0-2 77,-1 0-1,0 0 1,-1 0-1,2-19 1,-5 26-48,-1 0-1,1 1 1,-1-1 0,-1 0-1,0 1 1,0-1 0,-1 1-1,-5-17 1,6 22-57,0 0 1,0 1-1,0-1 1,-1 1-1,1-1 1,-1 1-1,1-1 1,-1 1-1,0 0 1,0 0-1,0 0 1,0 0-1,-1 0 1,1 1-1,-1-1 1,1 1-1,-1-1 1,1 1-1,-1 0 1,0 0-1,1 0 1,-1 0-1,0 0 1,0 1-1,0-1 1,1 1-1,-1 0 1,0 0-1,0 0 1,-3 1-1,2-1-72,-1 1 0,1 0-1,0 0 1,0 1-1,0-1 1,0 1-1,0 0 1,1 0 0,-1 1-1,1-1 1,-1 0-1,-4 6 1,6-6-70,0 0 0,0 0 0,0 0 1,0 0-1,0 1 0,0-1 0,1 1 0,0-1 1,-1 1-1,1 0 0,0-1 0,0 1 0,0 0 1,1 0-1,-1-1 0,1 1 0,-1 0 0,1 0 0,0 4 1,5 3-435,8-4-137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05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13 18444,'-8'3'3473,"-5"8"-2632,1 6-489,1 1-1,1 1 1,0 0-1,1 0 1,1 1-1,1 0 1,1 0-1,1 1 1,1 0-1,0 0 1,-1 41-1,5-56-301,0-1 0,1 1 0,-1 0 0,1-1 0,0 1 0,0-1 0,1 0 0,0 1 0,0-1 0,0 0 0,0 0 0,4 6 0,-4-10-32,-1 1 0,0-1-1,1 1 1,-1-1 0,1 0-1,-1 1 1,1-1-1,-1 0 1,1 0 0,0 0-1,0-1 1,0 1-1,-1 0 1,1-1 0,3 1-1,-2 0-5,0-1-1,0 0 1,0 0-1,1 0 1,-1-1-1,0 1 1,0-1-1,0 0 1,0 0-1,0 0 1,0 0-1,3-2 1,3-2 18,-1 0 0,0-1 0,0 0 0,-1 0 0,0-1 0,0 0 0,0 0 0,-1 0 0,0-1 0,7-11 0,-2 0 86,-1 1 0,-1-1 0,13-38-1,-19 46-55,0 1 0,-1-1 0,0 0 0,-1-1 0,-1 1 0,1 0 0,-2 0 0,-2-18 0,3 25-120,0 1 1,-1-1-1,0 1 1,0-1-1,0 1 1,0-1 0,-1 1-1,1 0 1,-1 0-1,0 0 1,0 0 0,0 0-1,0 0 1,-1 0-1,1 1 1,-1-1-1,1 1 1,-1 0 0,0-1-1,0 1 1,0 1-1,0-1 1,0 0-1,-1 1 1,1-1 0,0 1-1,-1 0 1,1 0-1,-1 1 1,-6-2 0,3 3-35,1-1 1,0 1-1,-1 0 1,1 0 0,0 1-1,0 0 1,-1 0 0,-5 3-1,-28 13-488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14723,'2'-1'6350,"2"2"-3417,13 10-1306,25 35-1165,43 61-1,-41-48-487,-31-44-157,-10-12-44,1 0-1,-1 1 1,0-1-1,0 1 1,-1 0-1,1 0 1,-1 0-1,0 0 1,0 0-1,0 1 1,0-1-1,-1 1 1,1 6-1,-2-11 87,0 1 0,0 0 0,-1-1 0,1 1 0,0-1 0,-1 1 0,1 0 0,-1-1 0,1 1 0,-1-1 0,1 1-1,-1-1 1,1 0 0,-1 1 0,1-1 0,-1 1 0,0-1 0,1 0 0,-1 0 0,1 1 0,-1-1 0,0 0 0,1 0 0,-1 0 0,0 0-1,0 1 1,1-1 0,-1 0 0,0 0 0,1-1 0,-1 1 0,0 0 0,1 0 0,-1 0 0,0 0 0,0-1 0,-4 1-310,-8 0-750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1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12 296 14803,'-12'0'6387,"26"-8"-1512,-2 2-4900,15-12 101,-1-1 1,-1-2-1,0 0 0,-2-2 0,39-46 1,-59 65-394,1-1 1,-1 0 0,0 0 0,0 0-1,0 0 1,-1 0 0,0 0 0,0-1-1,0 1 1,-1-1 0,1 0 0,-1 0-1,-1 1 1,1-10 0,-1-8-506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8:01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1 18460,'-1'8'432,"-1"0"-1,0 0 1,0-1 0,-1 1-1,0 0 1,0-1 0,-1 1-1,-6 8 1,0 3 189,-15 31-126,-55 99 7,68-130-710,-1 0 0,-1-2 0,0 1 0,-1-2-1,-25 22 1,38-36 51,0-1 0,1 1 0,-1-1 1,0 0-1,0 0 0,0 0 0,0 0 0,-1 0 0,1 0 0,0 0 0,0-1 0,0 1 0,-1-1 1,-2 0-1,4 0 67,1 0 1,-1 0 0,1 0-1,-1 0 1,0 0 0,1 0-1,-1-1 1,1 1 0,-1 0-1,1-1 1,-1 1 0,1 0-1,-1-1 1,1 1 0,-1 0-1,1-1 1,0 1 0,-1-1-1,1 1 1,0-1 0,-1 0-1,0 0-42,1-1-1,-1 0 0,1 1 0,-1-1 1,1 1-1,0-1 0,0 1 0,0-1 1,0 0-1,0 1 0,1-4 0,2-13-324,1 0 0,1 0 0,0 1 0,9-18 0,36-70 888,-26 57 494,-14 28-257,17-31 2853,-27 51-3492,0 0 1,0 0 0,0 0 0,0 0 0,0-1-1,0 1 1,0 0 0,0 0 0,0 0-1,0 0 1,0 0 0,1 0 0,-1 0 0,0 0-1,0 0 1,0 0 0,0 0 0,0 0-1,0 0 1,0 0 0,0 0 0,0 0 0,0 0-1,0 0 1,0 0 0,1 0 0,-1 0 0,0 0-1,0 0 1,0 0 0,0 0 0,0 0-1,0 0 1,0 0 0,0 0 0,0 0 0,0 0-1,0 0 1,0 0 0,1 0 0,-1 0-1,0 0 1,0 0 0,0 0 0,0 0 0,0 0-1,0 0 1,0 0 0,0 0 0,0 0 0,0 1-1,0-1 1,0 0 0,0 0 0,0 0-1,0 0 1,0 0 0,0 0 0,0 0 0,0 0-1,0 0 1,2 9 555,0 9-206,12 109 244,-1-24-1919,-19-131-2655,-12-37 2269,9 31 1034,3 15 536,3 11 708,8 19 108,4 9-360,1 0-1,1-1 1,15 20-1,-8-14-115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19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1 371 14315,'0'1'51,"1"-1"1,-1 1-1,1 0 0,-1-1 1,1 1-1,-1 0 1,1-1-1,-1 1 0,1-1 1,0 1-1,-1-1 0,1 0 1,0 1-1,0-1 0,-1 1 1,1-1-1,0 0 0,0 0 1,-1 1-1,1-1 0,0 0 1,0 0-1,0 0 1,0 0-1,-1 0 0,1 0 1,0 0-1,0 0 0,0-1 1,-1 1-1,1 0 0,0 0 1,0-1-1,0 1 0,-1 0 1,1-1-1,0 1 0,-1-1 1,1 1-1,0-1 1,0 0-1,37-27 152,-28 19 123,374-326 3119,-380 333-2752,-5 7-508,-6 11-64,-12 16-84,2 2 0,1 0-1,1 1 1,2 0 0,2 1 0,-12 65 0,22-95-195,0 0-1,0 0 1,1 0-1,0 0 1,1 0-1,1 10 1,-2-15 150,0-1-1,0 0 1,0 0 0,0 1 0,0-1 0,0 0-1,0 0 1,1 1 0,-1-1 0,0 0 0,0 0-1,0 1 1,1-1 0,-1 0 0,0 0 0,0 0-1,0 1 1,1-1 0,-1 0 0,0 0 0,0 0-1,1 0 1,-1 0 0,0 0 0,0 0 0,1 1-1,-1-1 1,0 0 0,1 0 0,-1 0 0,0 0-1,0 0 1,1 0 0,-1 0 0,0 0 0,0 0-1,1-1 1,-1 1 0,1 0 0,10-8-232,6-14-150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19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1 16412,'-7'2'241,"0"0"1,0 1 0,0-1 0,1 2 0,-1-1-1,1 1 1,-1 0 0,-10 9 0,6-3 23,0 0-1,1 1 1,-13 17 0,21-26-224,1-1 0,0 1 1,0 0-1,0 0 0,0 0 1,0 0-1,0 0 0,1 0 1,-1 0-1,0 0 0,1 2 1,0-3-5,0 0 0,0 0 1,0 0-1,0 0 0,0 0 1,0 0-1,0 0 0,1 0 0,-1 0 1,0 0-1,1-1 0,-1 1 1,1 0-1,-1 0 0,1 0 1,-1-1-1,1 1 0,0 1 1,2-1 24,-1 1 1,0-1-1,0 0 1,0 0-1,1 0 1,-1 0-1,0 0 1,1-1-1,-1 1 1,1-1-1,-1 1 1,1-1-1,-1 0 1,1 0-1,-1 0 1,1 0-1,3-1 1,10-2 69,1 0 1,-1-1-1,0-1 0,-1 0 1,1-1-1,15-9 1,-29 16-101,-4 6-13,-5 7 5,7-13-21,-4 8 10,1 0 0,0-1 0,0 1 0,1 1 0,0-1 0,-1 10-1,-1 59 119,3-66-93,2 13 93,0-20-42,0 1 0,-1-1 0,0 1 0,0-1 0,-1 0 0,1 1 0,-1-1 0,-3 8 0,4-12-53,-1 0-1,0 0 1,0 0 0,0 0-1,0 0 1,1-1 0,-1 1-1,0 0 1,-1-1-1,1 1 1,0-1 0,0 1-1,0-1 1,0 1-1,0-1 1,0 0 0,-1 0-1,1 1 1,0-1 0,0 0-1,0 0 1,-1 0-1,1 0 1,0-1 0,-1 1-1,-36-8 478,31 6-406,-28-7 218,13 2-278,1 1-1,-1 2 1,0 0-1,-41-2 0,62 6-84,0 0 0,1 0 0,-1 0-1,0 0 1,1 0 0,-1 1 0,0-1 0,0 0-1,1 0 1,-1 0 0,0 1 0,1-1 0,-1 0-1,0 1 1,1-1 0,-1 1 0,1-1 0,-2 1-1,2 0-4,0-1 0,0 0-1,0 1 1,-1-1 0,1 1-1,0-1 1,0 1-1,0-1 1,0 0 0,0 1-1,0-1 1,0 1 0,0-1-1,0 0 1,0 1-1,0-1 1,1 1 0,-1-1-1,0 0 1,0 1 0,0-1-1,0 1 1,1-1 0,0 2-45,0 0 1,0-1 0,0 1-1,1-1 1,-1 1 0,1-1 0,-1 0-1,1 0 1,-1 0 0,1 1 0,3 0-1,2 0-62,0 0 0,1-1 0,-1 0 0,0 0 0,8-1 0,-12 0 85,38 1-603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0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17948,'-6'26'1808,"3"0"-1184,-1 2-280,-1 1 705,0 3-209,2-3-512,2-3-368,1-6-792,4-6-209,6-10 745,2-4-216,6-10-200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15163,'-9'16'632,"-52"93"1609,53-91-1894,0 0-1,1 1 0,0 0 1,-3 22-1,9-36-245,0 1 0,0-1 0,1 1 0,0 0 0,0-1 0,1 1 0,-1-1 0,3 9 0,-2-11-59,-1-1 1,1 1 0,0-1-1,1 1 1,-1-1-1,0 0 1,1 0-1,-1 1 1,1-1-1,0 0 1,0 0-1,0-1 1,0 1-1,0 0 1,0-1-1,0 1 1,0-1-1,1 1 1,-1-1-1,4 1 1,3 0 26,0 1 0,1-2 0,-1 0 0,1 0 0,-1 0 0,1-1 0,-1-1 0,1 0 0,-1 0 0,1 0 1,-1-2-1,0 1 0,0-1 0,9-4 0,-5 2 49,-1 0 0,0-1 0,0 0 0,-1-1 0,0-1 0,0 0 0,-1 0 0,0-1 0,14-15 0,-22 21-83,0 1-1,0 0 1,0-1-1,0 1 1,-1-1-1,1 0 1,-1 1-1,0-1 0,0 0 1,0 0-1,0 0 1,0 0-1,-1 0 1,1 0-1,-1 0 1,0 0-1,0 0 1,0 0-1,0 0 0,0 0 1,-1 0-1,1 0 1,-1 0-1,0 0 1,0 0-1,-2-4 1,1 3 9,-1 1 1,0-1-1,0 0 0,0 1 1,-1 0-1,1 0 1,-1 0-1,0 0 1,1 0-1,-1 1 0,-1 0 1,1-1-1,0 2 1,0-1-1,-1 0 1,-6 0-1,-2-2 32,-1 2-1,1 0 1,-1 0 0,-16 1-1,22 1-258,1 1 0,-1 0 0,0 0 0,1 0 0,-1 1 0,1 0 0,-1 1 0,-11 5 0,30-12-534,18-12 260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0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16884,'30'6'5346,"3"0"-4459,9-3-748,0-2 1,0-2-1,0-2 1,46-9-1,-88 12-141,0 0-1,0 0 1,1 0-1,-1 0 0,0 0 1,0 0-1,0 0 0,1 0 1,-1 0-1,0 0 0,0 0 1,1 0-1,-1 0 1,0 0-1,0 0 0,0 0 1,1 0-1,-1 0 0,0 0 1,0 1-1,0-1 1,1 0-1,-1 0 0,0 0 1,0 0-1,0 0 0,0 0 1,1 1-1,-1-1 1,0 0-1,0 0 0,0 0 1,0 0-1,0 1 0,0-1 1,1 0-1,-1 0 0,0 0 1,0 1-1,0-1 1,0 0-1,0 0 0,0 1 1,0-1-1,0 0 0,0 0 1,0 0-1,0 1 1,0-1-1,0 0 0,0 0 1,0 0-1,0 1 0,0-1 1,-1 0-1,1 0 0,0 0 1,0 1-1,0-1 1,0 0-1,0 0 0,-1 1 1,-5 11-47,-15 16-25,-85 133-80,41-41-2887,64-119 3001,1 0-24,-1 1 0,0-1 0,1 0-1,-1 1 1,0-1 0,0 0 0,0 1 0,0-1 0,0 0 0,0 0 0,-1 0 0,1 0 0,0 0 0,0 0 0,-1-1 0,1 1 0,-2 0-1,-7 2-748</inkml:trace>
  <inkml:trace contextRef="#ctx0" brushRef="#br0" timeOffset="1">15 205 17108,'7'-11'1624,"7"6"-1088,4 2-256,4 2 712,1 1-287,7-3-817,1 0-457,3-5 481,3-3-144,1 0-144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1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15699,'3'-2'327,"0"0"-1,0 1 0,0 0 1,1-1-1,-1 1 0,0 1 1,1-1-1,-1 0 0,1 1 1,-1 0-1,1 0 0,-1 0 1,6 0-1,4 0 551,232-30 1586,-242 29-2450,26-1 118,-28 2-128,0 0 1,-1 0-1,1 0 1,0 0-1,-1 0 1,1 1-1,0-1 1,-1 0-1,1 0 1,0 1-1,-1-1 1,1 0-1,-1 1 1,1-1-1,-1 1 1,1-1-1,-1 1 1,1-1-1,-1 1 1,1-1-1,-1 1 1,0-1-1,1 1 1,-1-1-1,0 1 1,1 0-1,-1-1 1,0 1-1,0 0 1,0-1-1,0 1 1,0 0-1,1-1 1,-1 1-1,0 0 1,0-1-1,-1 1 1,1 0-1,0 0 1,-3 10 9,0-1 1,0 0 0,-1 0 0,0-1-1,-12 19 1,3-3 12,-17 33-67,3 2 0,2 0 0,-28 107 0,51-159-325,1-1 0,0 1 0,1-1 0,0 9 0,1-10-1258,1-10 598,2-10 222,-4-4-321,-1 0 0,-1 0-1,0 0 1,-1 0 0,-7-21 0,-16-43 1169,23 75 348,2 5-211,0 0 0,1 0 0,-1 0 0,0-1 0,1 1 0,0 0 0,-1-1 0,1 1 0,0 0-1,0-1 1,0 1 0,0 0 0,1-1 0,-1 1 0,2-4 0,-1 4 0,0 1 0,0-1 0,0 1 0,1 0 0,-1 0 0,0-1 1,1 1-1,-1 0 0,1 0 0,-1 0 0,1 1 0,-1-1 0,1 0 0,0 1 0,-1-1 0,1 1 0,0-1 0,0 1 1,-1 0-1,4-1 0,199-13 1336,-148 5-1651,-1 0-124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1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459 205 17420,'-31'19'1536,"-4"7"-1064,-2 3-200,2 6 544,3 2-191,3 3-265,3-4-192,10 0-408,3-7-241,7-8-367,2-6 648,4-24-672</inkml:trace>
  <inkml:trace contextRef="#ctx0" brushRef="#br0" timeOffset="1">185 0 15107,'-13'3'368,"-1"1"1,1 0-1,1 0 0,-1 1 0,1 1 0,0 0 0,-19 13 0,26-15-209,0 0 0,0 0 0,0 0 0,1 0-1,-1 1 1,1 0 0,0 0 0,1 0 0,-1 0 0,1 1-1,0-1 1,0 1 0,1 0 0,0 0 0,0 0-1,0 0 1,0 0 0,0 10 0,2-14-123,0 0 0,0 0 0,0 0 0,1 0 0,-1 0 0,1 0 0,-1 0 0,1 0 1,0 0-1,-1-1 0,1 1 0,0 0 0,0 0 0,0-1 0,1 1 0,-1 0 0,0-1 0,1 1 0,-1-1 0,1 0 1,-1 1-1,1-1 0,0 0 0,-1 0 0,1 0 0,0 0 0,0 0 0,0 0 0,0-1 0,0 1 0,0-1 0,0 1 0,0-1 1,3 0-1,6 2 40,0-1 0,0-1 1,0 0-1,21-2 0,-16-1-2,-1 0-1,1 0 1,-1-2-1,28-11 1,-36 13-64,0-1 1,0 0 0,0 0 0,-1 0-1,1-1 1,-1 1 0,0-2-1,-1 1 1,1-1 0,-1 1 0,8-12-1,-12 15-39,0 1 0,0-1 0,0 0 0,0 0 0,-1 1 0,1-1 1,0 0-1,-1 0 0,1 0 0,-1 0 0,0 0 0,1 0 0,-1 1 0,0-1 0,0 0 0,0 0 0,-1 0 0,1 0 0,0 0 0,-1 0 0,1 0 0,-1 0 0,0 0 0,1 1 0,-1-1 0,0 0 0,0 1 0,0-1 0,0 0 0,-1 1 0,1-1 0,0 1 0,-1 0 1,1-1-1,-1 1 0,1 0 0,-3-1 0,2 0-68,0 1 0,-1 0 0,0 0 0,1 0-1,-1 0 1,1 1 0,-1-1 0,0 1 0,0-1 0,1 1 0,-1 0 0,0 0 0,1 0 0,-1 1 0,0-1 0,0 1 0,1-1 0,-1 1 0,1 0 0,-1 0 0,0 0 0,1 0 0,0 0 0,-1 1 0,-2 1 0,2 0 13,1-1-1,-1 1 1,1-1 0,-1 1 0,1 0-1,0 0 1,0 0 0,0 0 0,1 0-1,-3 5 1,-4 16-412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2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 13187,'-1'3'136,"-34"109"2802,32-98-2518,0 1 1,0 0-1,2 0 1,0 0-1,2 24 1,-1-37-335,0 1-1,0-1 1,0 0 0,1 1-1,-1-1 1,1 1 0,-1-1 0,1 0-1,0 0 1,0 1 0,0-1-1,1 0 1,-1 0 0,0 0-1,1 0 1,-1 0 0,1 0 0,0-1-1,-1 1 1,1 0 0,0-1-1,4 3 1,-4-4-3,1 1 0,0 0 0,0-1 0,0 1 1,0-1-1,0 0 0,0 0 0,0 0 0,0 0 0,-1-1 0,1 1 0,0-1 0,0 1 1,0-1-1,0 0 0,-1-1 0,1 1 0,3-2 0,8-5 135,0-1 1,0 0-1,-1-1 0,0 0 1,-1-1-1,0-1 0,-1 0 1,0-1-1,15-21 0,-25 32-196,0 0 0,1 0 0,-1 0 0,0-1 0,0 1 0,0 0 0,0 0-1,-1-1 1,1 1 0,-1 0 0,1-1 0,-1 1 0,0-1 0,0 1 0,0 0 0,0-1-1,0 1 1,0-1 0,-1 1 0,1 0 0,-1-1 0,-1-1 0,1 2-4,0 0 0,-1 0 0,0 0 0,1 0 0,-1 1 0,0-1 0,0 1 0,0-1 0,0 1 0,0 0 0,0 0 0,0 0 0,-1 0 0,1 0 0,0 0 0,-1 1 0,1-1 0,0 1 0,-1-1 0,1 1 0,-5 0 0,1 0-60,0 0 0,0 0 0,0 0 0,0 1 0,0-1 0,0 2 0,0-1 0,0 1 0,1 0 0,-1 0 0,0 0 0,1 1 0,0 0 0,0 0 0,-1 0 0,2 0 0,-1 1 0,0 0 0,-7 9 0,9-3-144,5-3-72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8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16924,'0'4'1776,"10"-4"-1072,4-9-288,12 3 1137,11-2-737,13 1-328,6 0-120,0 6-520,4 1-304,-7 0-576,-4 5 824,-12 4-145,-9 1-151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28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16492,'18'0'1784,"10"2"-1280,14-5-224,7-2 576,10-3-952,5 2 496,2 2-280,0 1-160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2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1 310 14171,'0'2'387,"-1"1"0,1 0 0,0 0 0,0 0 0,1 0 0,-1 0 0,0 0 0,2 3 0,-2-6-323,0 1 0,1-1 0,-1 1 0,0-1 1,0 0-1,1 1 0,-1-1 0,0 1 0,0-1 0,1 0 0,-1 1 0,1-1 1,-1 0-1,0 0 0,1 1 0,-1-1 0,1 0 0,-1 0 0,0 1 1,1-1-1,0 0 0,0 0 114,1 0 0,-1 0 0,0 0 0,0 0 0,0 0 0,0-1 0,0 1 0,0 0 1,0-1-1,0 1 0,0-1 0,0 1 0,2-2 0,175-121 4291,-105 64-4112,96-100 1,-170 159-358,1 0 0,0 0 0,0 0 0,0 0 0,0 1 1,0-1-1,0 0 0,0 0 0,0 0 0,0 0 0,0 0 0,0 0 1,0 0-1,0 0 0,0 0 0,0 0 0,0 0 0,0 0 0,0 1 1,0-1-1,0 0 0,0 0 0,0 0 0,0 0 0,0 0 0,0 0 1,0 0-1,0 0 0,0 0 0,1 0 0,-1 0 0,0 0 0,0 0 0,0 0 1,0 1-1,0-1 0,0 0 0,0 0 0,0 0 0,0 0 0,0 0 1,0 0-1,0 0 0,0 0 0,0 0 0,0 0 0,1 0 0,-1 0 1,0 0-1,0 0 0,0 0 0,-4 15 8,-12 29 4,10-30-10,-10 29-245,3 0 0,1 1 0,1 0 0,-6 81 0,16-122 134,1 0-1,0-1 1,1 1 0,-1 0-1,0-1 1,1 1 0,-1-1-1,2 5 1,-1-7 93,-1 1 0,0-1 1,0 0-1,0 1 0,0-1 0,1 0 0,-1 0 1,0 1-1,0-1 0,1 0 0,-1 0 1,0 1-1,0-1 0,1 0 0,-1 0 0,0 0 1,1 0-1,-1 1 0,0-1 0,1 0 0,-1 0 1,0 0-1,1 0 0,-1 0 0,0 0 0,1 0 1,0 0-1,0 0-13,0-1 1,0 1-1,0-1 1,0 1-1,0-1 1,0 1 0,0-1-1,0 0 1,0 0-1,0 1 1,0-1-1,1-2 1,17-21-511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4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3 344 14171,'-1'1'131,"1"-1"-1,0 1 1,0-1 0,-1 1-1,1-1 1,0 1 0,0 0 0,0-1-1,0 1 1,0-1 0,0 1-1,0-1 1,0 1 0,0 0-1,0-1 1,0 1 0,0-1-1,1 1 1,-1-1 0,0 1 0,0-1-1,0 1 1,1-1 0,-1 1-1,0-1 1,1 1 0,-1-1-1,1 1 1,-1-1 0,1 1-1,0-1 2,0 0 0,0 0 0,0 0 0,0 0 0,0 0 0,0 0 0,0-1 0,0 1 0,0 0 0,0-1 0,-1 1 0,1 0 0,0-1 0,0 1 0,1-2 0,38-30 1445,-36 28-1278,83-74 1337,140-163-1,-231 249-1567,0 1-1,1-1 0,0 1 0,-2 10 1,0-1-22,-12 30 0,17-48-36,0-1 1,0 1 0,0 0 0,0 0 0,0 0 0,0 0 0,-1 0-1,1-1 1,0 1 0,0 0 0,0 0 0,0 0 0,0 0-1,0 0 1,0 0 0,0-1 0,0 1 0,0 0 0,0 0 0,0 0-1,-1 0 1,1 0 0,0 0 0,0 0 0,0 0 0,0 0 0,0-1-1,0 1 1,-1 0 0,1 0 0,0 0 0,0 0 0,0 0 0,0 0-1,0 0 1,-1 0 0,1 0 0,0 0 0,0 0 0,0 0 0,0 0-1,0 0 1,-1 0 0,1 0 0,0 0 0,0 0 0,0 0-1,0 1 1,0-1 0,0 0 0,-1 0 0,1 0 0,0 0 0,0 0-1,0 0 1,0 0 0,0 0 0,0 0-69,-1 0 0,1 0 0,0-1-1,0 1 1,0 0 0,0 0 0,0-1 0,0 1-1,0 0 1,0-1 0,0 1 0,0 0 0,0 0 0,0-1-1,0 1 1,1 0 0,-1 0 0,0-1 0,0 1 0,0 0-1,0 0 1,0-1 0,1 1 0,-1 0 0,0 0 0,0 0-1,0-1 1,0 1 0,1 0 0,-1 0 0,0 0 0,0 0-1,1-1 1,-1 1 0,0 0 0,0 0 0,1 0 0,-1 0-1,0 0 1,0 0 0,1 0 0,-1 0 0,0 0 0,1 0-1,-1 0 1,1 0 0,0-1 107,0 1-1,0-1 1,1 0-1,-1 1 1,0-1-1,0 0 1,0 0-1,0 0 1,0 0-1,0 0 1,0 0 0,0 0-1,0 0 1,-1 0-1,1 0 1,0-1-1,-1 1 1,1 0-1,-1 0 1,1-1-1,-1 1 1,0 0-1,1-1 1,-1 1-1,0 0 1,0-1 0,0 1-1,0-1 1,0 1-1,0 0 1,0-1-1,-1-1 1,-2 1-1,1-1 0,-1 1 0,0 0 0,0 0-1,0 0 1,0 0 0,0 1 0,0-1 0,-1 1 0,1 0 0,0 0 0,-1 0 0,1 0 0,-1 1 0,1-1 0,-1 1 0,1 0 0,-1 0 0,0 0 0,1 1-1,-1-1 1,-3 2 0,-8 1 0,0 1 0,0 0 0,-25 12-1,26-10-11,1 0 0,-1 2 0,2 0-1,-1 0 1,-16 15 0,25-20-31,1 0 0,0 0 0,0 0 0,0 1-1,0-1 1,1 1 0,-1-1 0,1 1 0,0 0 0,0 0 0,0 0 0,1 0 0,-1 0-1,1 0 1,0 0 0,0 1 0,1-1 0,-1 0 0,1 1 0,0-1 0,0 1 0,1-1 0,0 7-1,0-9 0,-1 0-1,1 0 1,0 0-1,0 0 1,0 0-1,0-1 1,0 1-1,0 0 0,0-1 1,0 1-1,1-1 1,-1 1-1,1-1 1,-1 0-1,1 1 0,-1-1 1,4 2-1,-1-2 2,-1 1-1,1-1 1,-1 0-1,1 0 1,0 0-1,0-1 0,-1 1 1,9-1-1,-2 0 5,0-1 0,0-1 1,-1 0-1,1 0 0,0-1 0,12-5 0,-6 1 13,0-1 1,0 0-1,-1-2 0,19-14 1,-26 17-12,0 0-1,0 0 1,-1-1 0,0 0-1,-1 0 1,0 0 0,0-1-1,7-14 1,-13 23-11,0 0 0,0 0 0,0 0 0,0 0 0,1 0 0,-1-1 0,0 1 0,0 0 0,0 0 0,0 0 0,0 0 0,0 0 0,0 0 0,0 0 0,1 0 0,-1-1 0,0 1 0,0 0 0,0 0 0,0 0 0,0 0 0,0 0 0,0 0 0,0-1 0,0 1 0,0 0 0,0 0 0,0 0 0,0 0 0,0 0 0,0 0 0,0-1 0,0 1 0,0 0 0,0 0 0,0 0 0,0 0 0,0 0 0,0 0 0,0-1 0,0 1 1,-1 0-1,1 0 0,0 0 0,0 0 0,0 0 0,0 0 0,0 0 0,0 0 0,0-1 0,0 1 0,-1 0 0,1 0 0,0 0 0,0 0 0,0 0 0,0 0 0,0 0 0,0 0 0,-1 0 0,1 0 0,0 0 0,0 0 0,0 0 0,0 0 0,-7 5-5,2 3-4,0 1 0,1 0 0,0 0 0,0 0 0,1 0 1,0 1-1,1-1 0,-1 13 0,-1 8 8,2 42-1,4-33 35,2-1 0,2 0 0,1 0 0,14 39 1,-20-72-21,-1-5-3,0 1 0,0-1 0,1 0 0,-1 0 0,0 1 0,0-1 0,0 0 0,0 1 0,0-1 0,0 0 0,0 1 0,0-1 0,0 0 0,0 1 0,0-1 0,0 0 0,0 1 0,0-1 0,0 0 0,0 1 0,0-1 0,0 0 0,0 1 0,0-1 0,-1 0 0,1 1 0,0-1 0,0 0 0,0 0 0,-1 1 0,1-1 0,0 0 0,0 0 0,-1 1 0,1-1 0,0 0 0,0 0 0,-1 0 0,1 0 0,0 1 0,-1-1 0,1 0 0,0 0 0,-1 0 0,1 0 0,0 0 0,-1 0 0,1 0 0,0 0 0,-1 0 0,1 0 0,0 0 0,-1 0 0,1 0 0,0 0 0,-1 0 0,1 0 0,0 0 0,-1-1 0,1 1 0,0 0 0,-26-11 358,21 8-292,-124-51 1011,109 48-979,0 0-1,0 0 1,0 2 0,-35-3 0,41 10-68,12 3-283,2-5 196,0 0-1,1-1 0,0 1 0,-1 0 1,1 0-1,-1-1 0,1 1 0,0-1 1,-1 1-1,1 0 0,0-1 0,0 1 1,-1-1-1,1 0 0,0 1 0,0-1 1,0 0-1,0 1 0,0-1 0,-1 0 1,1 0-1,0 0 0,2 0 0,6 1-358,1-1 0,-1 0-1,1 0 1,-1-1 0,1-1-1,-1 1 1,0-2 0,1 1-1,9-5 1,15-9-485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5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14419,'-5'16'1952,"4"4"-903,1-2-417,-3 6 1744,-3 2-1175,2 0-417,0 2-144,-1-7-656,2 1-344,3-7-624,-1-6 840,4-9-96,6-3-153,3-11-199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5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16476,'10'2'4632,"24"4"-2671,-2-4-1553,1-2 1,38-4-1,-27 2-282,-43 1-123,-1 1 1,1 0-1,0 0 0,0 0 1,-1 0-1,1 0 0,0 1 1,-1-1-1,1 0 0,0 0 1,-1 0-1,1 1 0,0-1 1,-1 0-1,1 1 0,0-1 1,-1 0-1,1 1 0,-1-1 1,1 1-1,-1-1 0,1 1 1,-1-1-1,1 1 0,-1-1 1,1 1-1,-1 0 0,0-1 1,1 1-1,-1 0 0,0-1 1,0 1-1,0 0 0,1-1 1,-1 1-1,0 0 0,0-1 1,0 1-1,0 0 0,0 0 1,0-1-1,0 1 0,0 0 1,0-1-1,-1 2 0,0 5 8,-1-1-1,1 1 0,-6 11 1,4-10 1,-29 87 30,-33 88-917,63-178 689,-11 20-592,13-24 757,-1-1-1,1 1 1,-1 0-1,1-1 1,-1 1-1,0 0 1,1-1-1,-1 1 1,0-1-1,0 1 1,1-1-1,-1 0 1,0 1-1,0-1 1,0 0 0,0 1-1,0-1 1,1 0-1,-1 0 1,0 0-1,0 0 1,0 0-1,0 0 1,0 0-1,0 0 1,0 0-1,0 0 1,-14-7-443</inkml:trace>
  <inkml:trace contextRef="#ctx0" brushRef="#br0" timeOffset="1">4 214 13363,'19'7'2040,"9"-6"-911,4-1-489,8-6 1992,3 0-1792,6-6-904,0-4 504,3-4-319,0 1-218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18860,'1'-4'106,"1"1"1,0 0-1,0 0 0,0 0 1,0 1-1,0-1 0,0 0 1,1 1-1,0 0 0,-1-1 1,1 1-1,0 0 0,0 0 1,0 1-1,0-1 0,4-1 1,4-3 89,2-2-31,177-99 932,-162 93-1062,0 2 0,2 0-1,-1 2 1,57-11-1,-80 20-29,0 0 1,0 1-1,0-1 0,0 2 0,0-1 0,0 0 0,0 1 0,10 3 0,-14-4-1,0 1 0,0 0 0,0 0-1,0 0 1,0 1 0,0-1 0,0 0 0,0 1 0,0-1 0,0 1 0,-1-1 0,1 1-1,-1 0 1,0 0 0,1 0 0,-1 0 0,0 0 0,0 0 0,0 0 0,0 0-1,0 0 1,-1 1 0,2 3 0,-2 6 12,0 0-1,0-1 0,-1 1 1,0 0-1,-1 0 1,0-1-1,-1 0 1,-1 1-1,-4 11 0,0 0 7,-4 14 17,6-20-8,0 0 0,2 0 0,-5 27 0,9-42-25,-1-1 1,1 0-1,0 0 1,0 1-1,0-1 0,0 0 1,0 0-1,0 1 1,0-1-1,0 0 1,1 0-1,-1 1 0,0-1 1,1 0-1,-1 0 1,1 0-1,-1 0 0,1 0 1,0 1-1,-1-1 1,1 0-1,0 0 1,0 0-1,0-1 0,-1 1 1,1 0-1,0 0 1,0 0-1,0-1 1,1 1-1,-1 0 0,0-1 1,0 1-1,0-1 1,0 0-1,1 1 0,-1-1 1,0 0-1,0 0 1,1 1-1,-1-1 1,0 0-1,0 0 0,1 0 1,-1-1-1,0 1 1,2 0-1,4-2 36,1 1 1,-1-1-1,0 0 0,0-1 0,0 0 1,12-7-1,-1 0 123,29-24-1,-41 29-195,0-1 0,0 0 0,0 1 0,-1-2-1,0 1 1,0-1 0,6-10 0,-6 0-295,-5 17 323,0-1 0,0 1 1,0 0-1,0-1 1,0 1-1,0 0 0,0 0 1,0-1-1,0 1 1,0 0-1,0-1 0,0 1 1,0 0-1,0-1 1,0 1-1,0 0 0,0 0 1,0-1-1,0 1 1,0 0-1,0 0 1,-1-1-1,1 1 0,0 0 1,0 0-1,0-1 1,0 1-1,-1 0 0,1 0 1,0-1-1,0 1 1,-1 0-1,1 0 0,0 0 1,0 0-1,-1 0 1,1-1-1,0 1 0,-1 0 1,1 0-1,0 0 1,0 0-1,-1 0 1,1 0-1,0 0 0,-1 0 1,1 0-1,-1 0 1,-3 1-201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6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17916,'-11'1'1698,"14"2"-169,19 4 225,7-5-1093,57-4 1,-23 0-573,-62 2-89,0 0 0,0 0-1,0 0 1,0 0-1,0 0 1,0 0 0,0 0-1,-1 0 1,1 1 0,0-1-1,0 0 1,0 1 0,0-1-1,0 1 1,-1-1 0,1 1-1,0-1 1,0 1 0,-1-1-1,1 1 1,0 0 0,-1-1-1,1 1 1,-1 0 0,1 0-1,-1-1 1,1 1 0,-1 0-1,1 0 1,-1 0 0,0 0-1,1 0 1,-1 0 0,0-1-1,0 1 1,0 0 0,0 0-1,0 0 1,0 0 0,0 0-1,0 0 1,0 0 0,0 0-1,-1 0 1,1 1-1,-2 7 5,-1 0 0,0 0 0,-7 16-1,4-11 12,-87 250-273,83-246-1040,9-18 1267,1 1 1,0-1-1,0 0 0,-1 0 1,1 0-1,0 0 0,0 0 1,-1 0-1,1 0 1,0 0-1,0 0 0,-1 0 1,1 0-1,0 0 0,-1 0 1,1 0-1,0 0 1,0 0-1,-1 0 0,1 0 1,0 0-1,-1 0 0,1 0 1,0 0-1,0 0 0,-1 0 1,1-1-1,0 1 1,0 0-1,0 0 0,-1 0 1,1 0-1,0-1 0,0 1 1,-1 0-1,-1-4-161,0 0 0,0 0 0,0 0 0,0 0 0,-2-9 0,-5-15-652</inkml:trace>
  <inkml:trace contextRef="#ctx0" brushRef="#br0" timeOffset="1">20 170 12963,'3'-7'1784,"5"4"-1024,7 4-288,5 4 1417,8 1-1025,7 2-216,6-1-712,4-2 296,-3-5-176,-2-3-72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6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16460,'592'-41'8727,"294"37"-7674,-655 12-1351,235 5-1320,-535-16-1327,26 7 2258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6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0 263 16692,'7'1'291,"-1"0"1,0 0 0,1-1-1,-1 0 1,1 0 0,-1 0 0,1-1-1,-1 0 1,0 0 0,1-1 0,-1 0-1,0 0 1,0-1 0,10-4-1,8-7 375,-1 0 0,24-19-1,-39 27-500,144-123 886,-109 90-1034,-42 38-20,0 0 0,1 0 0,-1 0 0,0 0 0,0 0 0,0 0 0,0 0 0,1 1 0,-1-1 0,0 0 0,1 1 0,-1-1 0,2 1 0,-2 0 2,-1 0 0,0 0-1,0 0 1,1 0 0,-1 0 0,0 1-1,0-1 1,1 0 0,-1 0 0,0 0 0,0 1-1,1-1 1,-1 0 0,0 0 0,0 1-1,0-1 1,1 0 0,-1 0 0,0 1-1,0-1 1,0 0 0,0 0 0,0 1-1,0-1 1,0 0 0,0 1 0,0-1-1,0 0 1,0 1 0,0-1 0,0 0 0,0 1-1,0-1 1,0 1 0,-9 39-68,8-38 66,-30 85-136,17-52-98,2 1 1,1 1-1,-12 70 0,23-106 166,0 1 0,0-1-1,0 1 1,0-1 0,0 1-1,0 0 1,0-1 0,1 1-1,-1-1 1,0 1 0,1-1-1,0 3 1,0-4 51,-1 1-1,1-1 0,0 1 1,-1-1-1,1 1 1,-1-1-1,1 1 1,0-1-1,-1 0 0,1 1 1,0-1-1,0 0 1,-1 1-1,1-1 1,0 0-1,0 0 0,0 0 1,-1 0-1,1 0 1,0 0-1,0 0 1,-1 0-1,1 0 1,0 0-1,0 0 0,0-1 1,0 1-1,24-9-429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7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 18332,'-35'36'1136,"12"-13"-662,2 1 0,-22 29 0,37-45-407,1 0 0,0 0 0,1 1 0,0 0 1,0 0-1,1 0 0,0 0 0,1 0 0,0 1 0,0-1 0,0 15 0,2-21-50,0 0-1,0 0 0,0-1 0,0 1 1,1 0-1,-1 0 0,1-1 1,0 1-1,0 0 0,0-1 0,0 1 1,0-1-1,0 1 0,1-1 1,-1 0-1,1 0 0,0 1 0,0-1 1,0 0-1,0 0 0,0-1 1,0 1-1,0 0 0,1-1 0,-1 1 1,1-1-1,-1 0 0,1 0 1,-1 0-1,1 0 0,0 0 0,-1 0 1,1-1-1,5 1 0,0 0 41,1-1 1,-1 0-1,0 0 0,0-1 0,0 0 0,0 0 0,0-1 1,0 0-1,0 0 0,14-7 0,-12 3 55,-1 1 1,0-1-1,0-1 0,0 0 1,-1 0-1,0-1 0,0 1 0,-1-2 1,0 1-1,10-18 0,-14 21-62,0 1-1,-1-1 1,0 1-1,0-1 1,0 0-1,0 0 1,-1 0-1,0 0 1,0 0-1,0-1 1,-1 1-1,1 0 1,-1 0-1,-1 0 1,1-1-1,-1 1 1,0 0-1,0 0 1,0 0-1,-1 0 1,1 0-1,-1 0 1,-1 1-1,-4-9 1,5 11-73,0-1 0,0 1-1,0-1 1,-1 1 0,1 0 0,-1 0 0,1 0 0,-1 0 0,0 1 0,0-1-1,0 1 1,0-1 0,0 1 0,0 0 0,0 0 0,0 1 0,-1-1 0,1 1-1,0-1 1,0 1 0,-1 0 0,1 0 0,0 1 0,0-1 0,-1 1 0,1-1-1,0 1 1,-6 2 0,6-2-120,0 1 1,0-1-1,0 0 0,0 1 0,0 0 1,0 0-1,0 0 0,1 0 0,-1 0 1,1 0-1,-1 1 0,1-1 0,0 1 1,0-1-1,0 1 0,0 0 0,1 0 1,-1 0-1,1 0 0,0 0 0,0 0 1,0 1-1,0-1 0,0 0 0,1 0 1,-1 1-1,1 6 0,5 7-637,11-5-135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7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21 18540,'-3'1'151,"1"0"-1,-1 0 1,1 0-1,-1 1 1,1-1 0,-1 1-1,1 0 1,0 0-1,0 0 1,0 0 0,0 0-1,0 0 1,1 0 0,-3 4-1,-6 7 123,2 0 0,0 0 0,0 1 0,1 0 0,1 0 0,0 0 0,1 1 0,1 0 0,-5 29 0,8-43-250,1 1 1,0-1-1,0 1 0,0 0 1,0-1-1,0 1 0,0 0 1,1-1-1,-1 1 1,0 0-1,1-1 0,0 1 1,-1-1-1,1 1 0,0-1 1,0 1-1,-1-1 0,1 0 1,0 1-1,1-1 0,-1 0 1,0 0-1,0 1 0,2 0 1,0-1 0,0 1 0,0-1 1,0 0-1,0 0 1,0 0-1,0-1 0,1 1 1,-1-1-1,0 0 0,0 0 1,0 0-1,5 0 0,6-2 3,1 0 0,-1-1 0,0-1-1,1 0 1,-2-1 0,1-1 0,20-10-1,-10 2 39,-1-1 0,0-1 0,23-21 0,-38 30-14,-1 0 0,0-1 1,-1 0-1,1 0 0,-1 0 0,5-10 1,-10 15-32,0 0 1,0 1 0,0-1 0,0 1-1,0-1 1,0 0 0,-1 0-1,0 0 1,1 1 0,-1-1 0,0 0-1,0-3 1,-1 5-6,1-1-1,-1 0 1,1 1-1,-1-1 1,0 0 0,0 1-1,1-1 1,-1 1-1,0 0 1,0-1 0,-1 1-1,1 0 1,0-1-1,0 1 1,-1 0 0,1 0-1,0 0 1,-1 0-1,1 0 1,-1 1 0,-2-2-1,-2 0 16,0 0-1,0 1 0,-1 0 1,1 0-1,0 0 1,-1 1-1,1 0 1,-1 0-1,1 0 0,0 1 1,0 0-1,-11 3 1,0 1-56,0 1 1,1 0 0,-24 12 0,33-13-51,-1-1 1,1 1 0,0 0 0,1 0 0,-1 1-1,1 0 1,-9 11 0,15-17 75,0 0-1,0 0 1,0 0-1,0 0 1,0 0 0,0 0-1,0 0 1,0 0-1,0 0 1,1 0 0,-1 1-1,0-1 1,0 0-1,0 0 1,0 0-1,0 0 1,0 0 0,0 0-1,0 0 1,0 0-1,0 0 1,0 0 0,0 0-1,0 1 1,0-1-1,0 0 1,0 0 0,1 0-1,-1 0 1,0 0-1,0 0 1,0 0-1,0 0 1,0 1 0,2-2-33,14-5-127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8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17180,'-11'0'2016,"5"4"-1296,7-1-280,12 2 913,13-1-393,12-1-168,14 1-304,6-3-176,8 2-368,0-1-176,-8-1-552,-6 1-312,-18-1 856,-16 1-208,-24 4-193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8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15923,'3'4'1737,"20"-1"-913,7-3-312,19 0 808,7 0-375,9-1-889,3-2 344,5 3-208,-4 0-144,-9 0-248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9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0 344 16003,'4'1'463,"-1"0"-1,1 0 1,0 0 0,0 0-1,-1-1 1,1 1-1,0-1 1,0 0-1,0 0 1,-1-1-1,1 1 1,0-1-1,0 0 1,-1 0 0,1 0-1,5-3 1,9-3 225,0-2 0,16-11 1,-16 10-91,28-17-313,-1-3 0,-1-1 0,-2-2 0,-1-2 1,-2-2-1,43-52 0,-70 76-324,-12 13 37,0 0 1,0 0 0,0 1-1,0-1 1,0 0 0,0 0 0,0 0-1,0 0 1,0 0 0,0 0-1,0 0 1,0 0 0,0 0 0,0 0-1,0 0 1,0 0 0,0 0-1,0 0 1,0 1 0,0-1 0,0 0-1,0 0 1,0 0 0,0 0-1,0 0 1,0 0 0,0 0 0,0 0-1,0 0 1,0 0 0,0 0-1,0 0 1,0 0 0,0 0 0,0 0-1,0 0 1,0 0 0,0 0-1,0 0 1,1 0 0,-1 0 0,0 1-1,0-1 1,0 0 0,0 0-1,0 0 1,0 0 0,0 0 0,0 0-1,0 0 1,0 0 0,0 0-1,0 0 1,-13 27-145,5-10 109,-4 7-49,-48 111-206,51-110 7,0 0 0,2 0-1,-6 42 1,12-61 59,0-1-1,1 1 1,0-1-1,0 1 1,2 9-1,-2-13 175,0-1 0,0 0 0,1 0 0,-1 0 0,1 0 0,-1 1 0,1-1 0,-1 0 0,1 0 0,0 0 0,0 0 0,-1 0-1,1-1 1,0 1 0,0 0 0,0 0 0,0 0 0,0-1 0,0 1 0,0 0 0,0-1 0,0 1 0,0-1 0,0 0 0,1 1 0,-1-1 0,0 0 0,0 1 0,0-1 0,1 0-1,-1 0 1,2 0 0,16-2-653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39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0 16444,'-21'15'1085,"1"2"0,-25 25 0,40-38-929,1 1 0,0-1-1,0 1 1,0 1 0,1-1 0,0 0 0,0 1-1,0 0 1,1-1 0,-1 1 0,1 0-1,1 0 1,-1 0 0,1 1 0,0 9-1,1-14-128,0 0-1,0 0 1,0 1-1,1-1 0,-1 0 1,1 0-1,-1 0 1,1 0-1,0 0 0,0 0 1,0 0-1,0 0 0,0 0 1,0 0-1,1 0 1,-1-1-1,1 1 0,-1 0 1,3 1-1,-1-1-17,0 0 1,0-1-1,1 1 0,-1 0 0,1-1 0,-1 0 1,1 0-1,-1 0 0,1 0 0,6 0 0,0-1-22,1 0 0,-1 0 1,1-1-1,-1-1 0,1 0 0,-1 0 0,10-4 0,49-24-57,-62 27 61,0 0 0,-1-1-1,1 0 1,-1-1 0,0 1-1,7-7 1,-43 53 441,3 1-1,1 2 0,-29 69 1,44-74 100,11-39-522,-1-1-1,1 1 1,-1-1-1,1 1 1,-1 0 0,1-1-1,-1 1 1,0-1-1,1 0 1,-1 1 0,0-1-1,1 1 1,-1-1-1,0 0 1,0 0-1,1 1 1,-1-1 0,0 0-1,0 0 1,1 0-1,-1 0 1,0 0 0,0 0-1,0 0 1,1 0-1,-2 0 1,-21-5 82,20 5-72,-23-7 2,-2 1-341,1-1 1,-47-20-1,74 27 293,0-1-1,0 1 0,0 0 1,0 0-1,0 0 0,0 0 1,0-1-1,0 1 0,0 0 1,0 0-1,0 0 0,0-1 1,0 1-1,0 0 0,0 0 1,0 0-1,0 0 1,1-1-1,-1 1 0,0 0 1,0 0-1,0 0 0,0 0 1,0 0-1,0 0 0,1-1 1,-1 1-1,0 0 0,0 0 1,0 0-1,0 0 0,1 0 1,-1 0-1,0 0 1,0 0-1,0 0 0,1 0 1,-1 0-1,0 0 0,0 0 1,0 0-1,0 0 0,1 0 1,-1 0-1,0 0 0,0 0 1,0 0-1,1 0 0,-1 0 1,0 0-1,0 0 1,0 1-1,20 0-424,4 1-158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0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62 454 20300,'-15'20'1801,"-1"3"-1321,3 3-200,4 5 616,1-1-264,8-2-912,1-4-576,12-16 696,2-7-192,3-8-120</inkml:trace>
  <inkml:trace contextRef="#ctx0" brushRef="#br0" timeOffset="1">400 73 20252,'6'-1'303,"0"0"0,-1 0-1,1-1 1,0 0 0,-1 0-1,0 0 1,0-1 0,7-3-1,15-7 542,-10 6-384,-4 1-329,0 1 0,0 0 0,1 1 0,0 0 0,0 1 0,0 1 0,18-1 0,-30 3-133,-1 0 0,0 1-1,1-1 1,-1 0 0,0 1 0,1-1-1,-1 1 1,0-1 0,0 1 0,0 0-1,1-1 1,-1 1 0,0 0 0,0 0-1,0 0 1,0 0 0,0 0-1,0 0 1,-1 0 0,1 0 0,0 0-1,0 0 1,-1 1 0,1-1 0,-1 0-1,1 1 1,-1-1 0,1 0 0,-1 0-1,0 1 1,0-1 0,0 1 0,0 1-1,0 5-14,0 0 1,0 0-1,-1 0 0,-3 13 0,-14 48 0,-4 0 1,-34 75 0,-9 26-1185,63-164 1018,5-5-74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19004,'-2'32'1728,"-1"2"-1135,-2 1-249,1 5 680,-1 6-256,1 1-224,-2-3-88,4-4-280,-1-5-192,3-7-496,-2-2-304,1-8 1792,-1-2-1056,2-13-40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0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19220,'7'-7'1736,"10"6"-1231,5 1-193,5 0 536,7 0-608,4-2 48,3 2-88,-1-3-272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1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0 17724,'-1'0'85,"1"1"0,0-1 0,-1 0 0,1 1-1,0-1 1,-1 1 0,1-1 0,0 1 0,0-1 0,-1 1 0,1-1 0,0 0 0,0 1 0,0-1 0,0 1 0,0-1 0,0 1 0,0-1-1,0 1 1,0-1 0,0 1 0,0-1 0,0 1 0,0-1 0,0 1 0,0-1 0,1 1 0,-1-1 0,0 1 0,14 8 1437,28 0-2,-37-9-1312,272 15 1315,-269-15-1527,-4 0-9,-1 0 0,1 0-1,-1 0 1,1 0 0,-1 1-1,0-1 1,8 3 0,-11-3 10,0 1 0,1-1 0,-1 0 1,1 1-1,-1-1 0,1 0 0,-1 1 0,0-1 1,1 0-1,-1 1 0,0-1 0,1 1 0,-1-1 1,0 1-1,0-1 0,1 1 0,-1-1 0,0 0 1,0 1-1,0 0 0,0-1 0,0 1 0,0 1 0,0 0-1,0 0 1,0-1-1,-1 1 0,1 0 1,-1-1-1,1 1 0,-1 0 1,0-1-1,-1 3 1,-24 38 54,-38 48-1,33-49 193,-28 49-1,-26 89 28,69-142-1266,16-37 976,-1 1 1,1-1-1,0 0 1,0 1 0,0-1-1,0 1 1,0-1-1,-1 1 1,1-1 0,0 0-1,0 1 1,0-1-1,-1 0 1,1 1 0,0-1-1,-1 0 1,1 1-1,0-1 1,-1 0 0,1 0-1,0 1 1,-1-1-1,1 0 1,-1 0 0,1 0-1,0 0 1,-1 1-1,1-1 1,-1 0 0,1 0-1,-1 0 1,0 0-1,-6-4-409</inkml:trace>
  <inkml:trace contextRef="#ctx0" brushRef="#br0" timeOffset="1">21 360 17060,'0'-5'1744,"10"5"-1104,3 3-272,12 0 784,1-1-495,14 1 1111,7-2-1352,11 6-96,4-3-24</inkml:trace>
  <inkml:trace contextRef="#ctx0" brushRef="#br0" timeOffset="2">1016 178 17996,'-52'38'2080,"0"-6"-1368,2 3-295,2 0 815,7 2-448,9 0-32,9-5-296,3-4-192,14-5-608,3-7-296,6-6-400,5-7 832,-1-5-184,1-7-160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1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2 18604,'-28'-1'1240,"5"1"-24,-41 3 1,58-3-1018,1 1 1,-1 0 0,1 1-1,0-1 1,-1 1-1,1 0 1,0 0-1,0 0 1,0 1-1,1 0 1,-1 0-1,-7 6 1,11-8-172,0 0 0,0 0 1,0 0-1,0 1 0,0-1 1,0 0-1,0 0 1,0 1-1,1-1 0,-1 0 1,1 1-1,-1-1 0,1 0 1,-1 1-1,1-1 0,0 1 1,-1-1-1,1 1 0,0-1 1,0 1-1,0-1 1,0 1-1,1-1 0,-1 0 1,1 3-1,0-1-9,1 0 1,-1-1-1,1 1 1,0 0-1,0-1 0,0 1 1,0-1-1,0 1 1,1-1-1,-1 0 0,4 2 1,4 3-39,1 0-1,0-1 1,0-1 0,1 0 0,13 4 0,-7-4-143,-1-1 1,1-1-1,0 0 1,0-1 0,0-1-1,0-1 1,0-1 0,0 0-1,0-2 1,0 0-1,29-9 1,-43 11 82,0-1-1,0 0 0,0 0 1,0 0-1,-1-1 1,1 0-1,-1 1 1,1-1-1,4-6 1,-8 8 63,1 1 0,0-1 0,-1 0 0,1 0 0,-1 0 0,1 0 0,-1 0 0,1 0 0,-1 0 0,0 0 0,0 0 0,1 0 0,-1 0 0,0 0 0,0 0 0,0 0 0,0 0 0,0 0 0,0 0 0,0 0 0,-1 0 1,1 0-1,0 0 0,0 0 0,-1 0 0,1 0 0,-1 0 0,1 0 0,-1 0 0,1 1 0,-1-1 0,0 0 0,1 0 0,-1 0 0,0 1 0,0-1 0,1 0 0,-1 1 0,0-1 0,0 1 0,0-1 0,0 1 0,0-1 0,0 1 0,-1-1 0,-5-2-2,1 1-1,-1 0 1,0 0-1,0 0 1,0 1-1,0 0 1,0 0-1,0 1 1,0 0-1,0 0 0,0 1 1,0-1-1,-8 3 1,5 0-165,-1-1-1,0 1 1,1 1 0,0 0-1,-1 1 1,2 0 0,-18 11 0,19-10-79,0 1 0,0 0 1,1 0-1,1 0 0,-1 1 0,1 0 1,0 1-1,1-1 0,0 1 0,0 0 1,-6 17-1,1 18-591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41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32 17308,'-26'10'795,"0"2"0,0 0 0,-29 20 0,43-24-490,0 1-1,1 0 0,0 0 0,0 1 0,1 1 1,1 0-1,0 0 0,-9 14 0,16-21-192,0 0 0,0 0 0,0 1-1,0-1 1,0 0 0,1 1 0,0 0 0,0-1-1,0 1 1,1-1 0,-1 1 0,1 0-1,0 0 1,1-1 0,0 7 0,0-8-63,0 1 0,0-1 0,0 0 1,1 1-1,0-1 0,-1 0 0,1 0 0,0 0 1,0 0-1,1 0 0,-1-1 0,1 1 1,-1-1-1,1 1 0,0-1 0,0 0 0,0 0 1,0 0-1,0-1 0,6 3 0,1 0-12,0-2 0,0 1 0,0-2 0,0 1 0,0-1 0,0-1 0,1 0 0,-1 0 0,0-1 0,0 0 0,0-1 0,0 0 0,0 0 0,19-9 0,-15 6-14,-1-1 0,0-1 0,0 0 0,0 0 0,-1-2 0,0 0 0,0 0 0,-1-1-1,18-20 1,-25 25-37,0-1-1,0 0 0,0 1 1,-1-1-1,0-1 1,0 1-1,-1 0 0,1-1 1,-1 1-1,-1-1 0,1 0 1,-1 0-1,-1 1 0,1-1 1,-1 0-1,-1-12 0,0 13-72,0 1 0,-1 0-1,1-1 1,-1 1 0,0 0 0,-1 0-1,1 0 1,-1 1 0,0-1-1,0 1 1,0-1 0,-1 1-1,0 0 1,1 0 0,-2 0-1,1 1 1,0-1 0,-1 1 0,1 0-1,-1 1 1,-6-4 0,3 3-53,0 0 0,-1 1 0,1 0 0,-1 0 1,-13 0-1,-2 1-391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54.38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273 13 14891,'17'-12'2970,"-26"18"-595,-29 23-941,16-8-1296,1 2 0,2 0 0,-23 35 0,-42 82-161,40-63-103,36-66-158,5-15-422,7-24-318,67-220-2699,-40 151 4576,-29 89 86,-6 8-349,-5 12 93,4 3-475,0 0 0,0 0 0,2 1 0,0-1 0,1 1 0,-1 21 0,2-4 49,2 0-1,6 34 0,-6-57-188,6 31 149,-7-38-198,1 0 0,0-1 0,0 1 0,0-1 0,0 1-1,0-1 1,0 1 0,1-1 0,-1 1 0,1-1 0,2 2 0,-4-4-16,0 1-1,1-1 1,-1 0 0,0 0-1,1 0 1,-1 0 0,0 0-1,1 0 1,-1 0 0,0 0-1,1 0 1,-1 0 0,0 0-1,1 0 1,-1 0 0,0 0-1,1 0 1,-1 0 0,0 0-1,1 0 1,-1 0 0,0-1-1,0 1 1,1 0 0,-1 0-1,0 0 1,0 0 0,1-1-1,-1 1 1,0 0 0,0 0-1,1-1 1,-1 1 0,0 0-1,0 0 1,0-1 0,1 1-1,-1 0 1,0-1 0,0 1-1,0 0 1,0-1 0,0 1-1,0 0 1,0-1 0,0 0-1,5-17 23,-4 18-24,2-20-81,-1 1 0,-1-1 1,-1 0-1,0 0 0,-1 1 0,-1-1 1,-1 0-1,-1 1 0,-8-23 0,12 41 62,-8-19-159,8 19 165,0 1 0,0-1-1,0 1 1,-1-1 0,1 1 0,0-1-1,-1 1 1,1-1 0,0 1 0,-1-1 0,1 1-1,0-1 1,-1 1 0,1-1 0,-1 1-1,1 0 1,-1-1 0,1 1 0,-1 0-1,1-1 1,-1 1 0,1 0 0,-1 0-1,1-1 1,-1 1 0,-1 0 0,2 1 6,-1-1 1,1 1-1,-1-1 1,1 1-1,-1 0 1,1-1-1,0 1 1,-1 0 0,1 0-1,0-1 1,-1 1-1,1 0 1,0 0-1,0-1 1,0 1-1,0 0 1,0 0-1,0 0 1,0-1-1,0 1 1,0 1-1,2 21 27,-2-22-23,4 20 33,1 1 0,1-1 0,1 0 0,1-1-1,1 0 1,0 0 0,2-1 0,0 0 0,24 31 0,-23-39-1,-12-11-29,0 0-1,0 0 1,0 0-1,0 0 1,0 0 0,1 0-1,-1 0 1,0 0-1,0 0 1,0 0 0,0 1-1,0-1 1,0 0-1,1 0 1,-1 0 0,0 0-1,0 0 1,0 0 0,0 0-1,0 0 1,1 0-1,-1 0 1,0 0 0,0 0-1,0 0 1,0-1-1,0 1 1,1 0 0,-1 0-1,0 0 1,0 0-1,0 0 1,0 0 0,0 0-1,0 0 1,1 0-1,-1 0 1,0 0 0,0-1-1,0 1 1,0 0 0,0-2-10,0 1 0,0-1 1,0 1-1,0-1 1,0 1-1,-1-1 1,1 0-1,0 1 0,-1-1 1,1 1-1,-1 0 1,0-1-1,-1-1 1,-96-159-1242,40 71 1341,55 87-44,-5-13 358,8 17-391,0-1 0,0 1 0,0 0 1,0-1-1,0 1 0,0-1 0,0 1 1,0 0-1,0-1 0,0 1 0,1 0 0,-1-1 1,0 1-1,0 0 0,0-1 0,1 1 1,-1 0-1,0 0 0,0-1 0,1 1 0,-1 0 1,0 0-1,0-1 0,1 1 0,-1 0 1,0 0-1,1 0 0,-1 0 0,0-1 0,1 1 1,-1 0-1,0 0 0,1 0 0,-1 0 1,1 0-1,-1 0 0,0 0 0,1 0 0,-1 0 1,0 0-1,1 0 0,-1 0 0,0 0 1,1 1-1,84 6 148,-10 0-386,-49-7 112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9:56.4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294 10 17244,'-10'14'3887,"-17"24"-2869,-46 87 44,-43 65-249,112-184-792,1-2-18,1 0-1,-1 0 1,0-1 0,-1 1-1,-4 4 1,7-8-7,1 1-1,0-1 0,0 0 1,0 0-1,0 0 0,0 0 1,0 0-1,-1 0 1,1 0-1,0 1 0,0-1 1,0 0-1,0 0 0,-1 0 1,1 0-1,0 0 1,0 0-1,0 0 0,-1 0 1,1 0-1,0 0 1,0 0-1,0 0 0,0 0 1,-1 0-1,1 0 0,0 0 1,0 0-1,0 0 1,0 0-1,-1 0 0,1-1 1,0 1-1,0 0 1,0 0-1,0 0 0,0 0 1,-1 0-1,1 0 0,-2-10-165,4-14-136,73-249-1961,-50 190 2097,-17 63 333,-7 20-159,-1 0-1,0 0 1,0 0 0,0 0 0,0 0 0,0 0 0,0 0-1,0 0 1,1 0 0,-1 0 0,0 0 0,0 0 0,0 0-1,0 0 1,0 0 0,0 0 0,1 0 0,-1 0-1,0 0 1,0 0 0,0 0 0,0 0 0,0 0 0,0 0-1,1 0 1,-1 0 0,0 0 0,0 0 0,0 0 0,0 1-1,0-1 1,0 0 0,0 0 0,0 0 0,0 0-1,1 0 1,-1 0 0,0 0 0,0 0 0,0 0 0,0 1-1,0-1 1,0 0 0,0 0 0,0 0 0,0 0 0,0 0-1,0 0 1,0 1 0,0-1 0,0 0 0,0 0-1,0 0 1,0 0 0,0 0 0,0 0 0,0 1 0,0-1-1,0 0 1,0 0 0,2 39 425,-2-24-358,6 80 704,35 171-1,-41-264-755,1 0 0,-1 0 1,1 0-1,-1-1 1,1 1-1,0 0 0,0-1 1,0 1-1,-1-1 0,2 1 1,1 2-1,-3-4-10,0 1 0,1-1 0,-1 0 0,0 0 0,1 0 0,-1 0 0,1 1 0,-1-1 0,0 0 0,1 0 0,-1 0 0,1 0 0,-1 0 0,0 0 0,1 0 0,-1 0 0,1 0 0,-1 0 0,0 0 0,1 0 0,-1 0 0,1 0 0,-1 0 0,0-1 0,1 1 0,-1 0 0,0 0 0,1 0 0,-1 0 0,0-1 0,1 1 0,1-3 13,0 1-1,0 0 1,0 0 0,-1-1 0,1 1 0,-1-1 0,0 1 0,0-1-1,0 0 1,0 1 0,0-1 0,0-6 0,2-13-111,-2 0-1,-1-1 1,-1 1 0,0 0 0,-2-1 0,-1 1-1,0 0 1,-11-27 0,11 42 12,1 14 61,1 14 12,6 1 9,0 1 1,1-1-1,1 0 1,2 0-1,0 0 1,11 19-1,6 20 79,-20-41-33,-5-20-47,0 1-1,0-1 1,0 0 0,0 1-1,-1-1 1,1 1-1,0-1 1,0 0-1,0 1 1,0-1-1,0 1 1,-1-1-1,1 0 1,0 1-1,0-1 1,0 0-1,-1 1 1,1-1-1,0 0 1,-1 1-1,1-1 1,0 0-1,-1 0 1,0 1-1,0-1 3,-1 0 0,0 0 0,0 0 0,0 0 0,1 0 1,-1-1-1,0 1 0,0 0 0,0-1 0,1 0 0,-1 1 0,0-1 0,1 0 0,-1 0 0,1 0 0,-1 0 0,-1-1 0,-50-37-3,2-3 0,-82-84 0,125 119 23,8 6-24,0 1 0,-1 0 0,1 0 0,0 0 0,-1-1 0,1 1 0,0 0 0,0 0 0,-1-1 0,1 1 0,0 0-1,0 0 1,0-1 0,-1 1 0,1 0 0,0-1 0,0 1 0,0 0 0,0-1 0,0 1 0,0 0 0,0-1 0,-1 1 0,1 0 0,0-1 0,0 1 0,0-1 0,0 1 0,1 0 0,-1-1-1,0 1 1,0 0 0,0-1 0,0 1 0,0 0 0,0-1 0,0 1 0,1 0 0,-1-1 0,0 1 0,0 0 0,0 0 0,1-1 0,-1 1 0,0 0 0,1 0 0,-1-1 0,0 1 0,0 0 0,1 0-1,-1 0 1,0-1 0,1 1 0,-1 0 0,0 0 0,1 0 0,-1 0 0,0 0 0,1 0 0,-1 0 0,1 0 0,25-3 37,-25 3-31,26-1-468,-1 1 0,1 2 0,-1 0 0,0 2 0,50 13 0,-57-9-45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5.8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16 339 20140,'-16'14'722,"26"-24"-159,20-21-98,204-191 1447,-140 136-1590,-86 82-195,-8 14-59,-12 21-18,9-24-36,-11 33 19,2 1 1,-13 78 0,25-118-34,-7 65 28,6-60-28,1 0-1,0 0 0,1 0 0,0 0 0,0 0 1,0 0-1,0-1 0,5 11 0,-6-15-28,0-1-1,1 1 1,-1 0-1,0 0 1,1 0 0,-1-1-1,1 1 1,-1 0-1,1 0 1,-1-1-1,1 1 1,0 0 0,-1-1-1,1 1 1,0-1-1,-1 1 1,1-1-1,0 1 1,0-1-1,0 0 1,-1 1 0,1-1-1,0 0 1,0 1-1,1-1 1,0 0-14,-1-1 0,0 1 0,1-1 0,-1 1 0,0-1 0,0 1 0,0-1 0,0 0 0,1 1 0,-1-1 0,0 0 0,0 0 0,0 0 0,-1 0 0,3-2 0,3-6-150,1-1 0,-1 0 1,6-13-1,-8 14 190,17-31-430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6.4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43 17844,'0'-1'80,"0"1"1,0-1-1,-1 1 0,1-1 1,0 1-1,0-1 0,0 1 1,0-1-1,0 1 0,0-1 1,0 1-1,0-1 0,0 1 1,0-1-1,0 1 0,0-1 1,0 1-1,0-1 0,1 1 1,-1 0-1,0-1 1,0 1-1,1-1 0,-1 1 1,0-1-1,0 1 0,1 0 1,0-1-1,16-10 1238,25 0 43,-39 10-1201,2 0-89,0-1-1,0 1 1,1 0 0,-1 1 0,0-1 0,1 1-1,-1 0 1,1 1 0,-1-1 0,0 1 0,1 0-1,5 3 1,-10-4-66,0 1 0,0 0-1,0-1 1,-1 1 0,1 0 0,0 0-1,-1 0 1,1 0 0,-1-1 0,1 1-1,-1 0 1,1 0 0,-1 0 0,1 0-1,-1 0 1,0 0 0,0 0 0,0 0-1,1 0 1,-1 1 0,0-1-1,0 0 1,-1 0 0,1 0 0,0 0-1,0 0 1,0 0 0,-1 0 0,1 0-1,0 0 1,-1 0 0,1 0 0,-1 0-1,1 0 1,-1-1 0,0 1 0,0 1-1,-5 7 18,0-1 0,-13 15-1,13-15-1,-39 42 87,-30 39 86,68-80-157,0 1 0,1-1-1,1 1 1,0 1 0,0-1 0,1 1-1,-5 17 1,8-26-30,1 0-1,0 1 1,-1-1 0,1 0-1,0 0 1,0 0 0,0 0-1,0 0 1,1 0-1,-1 0 1,1 1 0,-1-1-1,1 0 1,0 0 0,-1 0-1,1-1 1,0 1 0,0 0-1,1 0 1,-1 0 0,0-1-1,1 1 1,-1 0 0,0-1-1,1 0 1,0 1 0,-1-1-1,1 0 1,0 0-1,0 0 1,0 0 0,0 0-1,0 0 1,0 0 0,0-1-1,0 1 1,0-1 0,2 1-1,10 1-229,0 0 0,0-1-1,-1 0 1,23-2 0,-30 0-10,20-1-1330,0-1-1,34-8 1,-43 6 444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7.3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11 283 16396,'-4'7'887,"-2"6"645,7-10-747,5-6 38,15-12-106,0 0-1,-1-2 1,23-25-1,-1 2-411,35-36 29,25-21-73,-102 97-259,0 0 0,0 0 0,0 0 1,0 0-1,0 0 0,0 0 0,0 1 0,0-1 0,0 0 0,0 0 0,0 0 0,0 0 0,0 0 0,0 1 0,0-1 1,0 0-1,0 0 0,0 0 0,0 0 0,0 0 0,0 0 0,0 1 0,0-1 0,0 0 0,0 0 0,1 0 0,-1 0 1,0 0-1,0 0 0,0 0 0,0 0 0,0 1 0,0-1 0,0 0 0,0 0 0,1 0 0,-1 0 0,0 0 0,0 0 1,0 0-1,0 0 0,0 0 0,0 0 0,1 0 0,-1 0 0,0 0 0,0 0 0,0 0 0,0 0 0,0 0 0,0 0 1,1 0-1,-1 0 0,0 0 0,0 0 0,0 0 0,0 0 0,0 0 0,0 0 0,1 0 0,-1 0 6,-4 18 76,0 0 0,-14 31 1,2-2 31,4-10-46,-21 76 194,28-92-265,1 0 0,1 0 0,0 29 0,2-49-42,1 0 0,0 0 1,0 0-1,0 0 0,0 0 1,0 0-1,0-1 1,0 1-1,0 0 0,1 0 1,-1 0-1,0 0 0,0 0 1,1 0-1,-1 0 0,0-1 1,1 1-1,-1 0 0,1 0 1,-1 0-1,1-1 0,1 2 1,-1-2-6,-1 0 0,1 0 0,0 0 0,0 0 0,-1 0 0,1 0 0,0-1 0,-1 1 0,1 0 0,0 0 0,-1-1 1,1 1-1,0 0 0,-1-1 0,1 1 0,-1-1 0,1 1 0,0-1 0,-1 1 0,1-1 0,0 0 0,4-5-190,0-1 0,0 1 0,6-11 0,5-12-352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7.7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1 16908,'-3'24'1808,"0"2"-1120,-2-1-296,4 1 792,-2 2-199,3 1-409,1-5-376,4-4-760,1-3-336,3-14 696,0-5-153,1-16-143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19244,'0'2'166,"1"0"-1,-1 0 0,0 0 1,0 0-1,0 0 1,0-1-1,0 1 1,-1 0-1,1 0 0,-1 0 1,1 0-1,-1 0 1,0-1-1,-1 4 1,-17 25 201,6-9 413,8-12-585,-2 2-47,1 1-1,1-1 1,0 1-1,0 0 1,-4 21-1,9-32-143,0 1 0,0-1 0,-1 1 0,1-1 0,0 1-1,0-1 1,1 1 0,-1 0 0,0-1 0,0 1 0,1-1 0,-1 1 0,1-1 0,-1 0-1,1 1 1,0-1 0,0 1 0,-1-1 0,1 0 0,0 0 0,0 1 0,0-1 0,0 0-1,1 0 1,-1 0 0,0 0 0,0 0 0,1 0 0,-1-1 0,0 1 0,1 0 0,-1-1-1,1 1 1,2 0 0,5 1-33,0 0 1,0-1-1,1 0 0,16-1 0,-23 0 20,61-1-204,75 2-211,-123 0 342,1 1-1,-1 1 1,1 0 0,-1 1 0,0 1 0,15 7 0,-27-11 68,0 1 1,-1 0 0,1 0 0,-1 0 0,0 1 0,0-1 0,0 1 0,0 0 0,0 0 0,0 0 0,-1 0 0,1 0 0,-1 0 0,3 6 0,-4-7 26,-1 0 0,1 0 1,-1 0-1,1 1 0,-1-1 0,0 0 1,0 0-1,0 0 0,0 0 1,0 0-1,0 0 0,0 1 0,-1-1 1,1 0-1,-1 0 0,0 0 1,1 0-1,-1 0 0,0 0 0,0-1 1,0 1-1,-1 0 0,1 0 1,0-1-1,-1 1 0,1 0 0,-1-1 1,-3 3-1,-5 4 146,0-1-1,-1 0 1,0 0 0,-1-1 0,1-1 0,-19 7-1,-3-2 296,-42 8 0,45-12-540,-47 2-1,69-7 26,0-1 0,0 0 0,0 0 0,0-1 0,0 0 0,0-1 0,0 0 1,0 0-1,0 0 0,1-1 0,-9-5 0,14 7 42,-1 0 0,1-1 0,1 1 1,-1-1-1,0 0 0,0 1 0,0-1 0,1 0 0,-1 0 1,1 0-1,0 0 0,0-1 0,-1 1 0,1 0 1,1-1-1,-1 1 0,0 0 0,0-3 0,1-22-398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8.2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112 0 16532,'1'3'2455,"-6"7"-703,-13 20 210,2-4-1071,13-19-793,-1 0-1,1 1 1,0-1 0,0 1 0,1 0 0,0 0 0,-1 13 0,3-20-100,1 0 0,-1 0 0,0 0 0,1 0 0,-1 0 0,0 0 0,1 0 0,0 0 0,-1 0 0,1 0 1,-1 0-1,1 0 0,0 0 0,0-1 0,0 1 0,-1 0 0,1 0 0,0-1 0,0 1 0,0-1 1,0 1-1,0-1 0,0 1 0,0-1 0,0 1 0,0-1 0,0 0 0,1 0 0,-1 1 0,0-1 0,0 0 1,0 0-1,0 0 0,2-1 0,46-1-176,-40 0 118,1 1 10,-1 0-1,1 1 0,-1 0 0,0 1 0,18 2 1,-25-2 45,1-1 1,-1 1-1,0 0 0,0 0 1,0 0-1,0 0 1,0 0-1,0 0 1,0 1-1,-1-1 1,1 1-1,0-1 0,-1 1 1,1 0-1,-1-1 1,1 1-1,-1 0 1,0 0-1,0 0 1,0 0-1,0 0 0,0 0 1,-1 1-1,1-1 1,0 0-1,-1 0 1,0 0-1,1 1 1,-1 2-1,0 4 53,-1-1 1,0 0-1,0 0 1,-1 1-1,1-1 0,-2 0 1,1 0-1,-1-1 1,-1 1-1,1 0 0,-9 11 1,5-8 81,0 0 1,-1-1 0,0-1-1,-1 1 1,0-1-1,-20 15 1,25-21-72,-1 1 0,0-1 0,0-1 0,-1 1 0,1-1 0,-9 3 0,12-4-72,0-1 0,0 0 0,0 1 0,0-1 0,0 0 0,0 0 0,0 0 0,0-1 0,0 1 1,0 0-1,0-1 0,0 1 0,0-1 0,0 0 0,0 0 0,0 1 0,1-1 0,-1 0 0,0-1 0,1 1 0,-1 0 0,-2-3 0,-1-2-108,0 0 1,0-1 0,1 0-1,0 0 1,0 0 0,1 0-1,0-1 1,0 1 0,1-1 0,0 0-1,-2-9 1,0-8 16,1-1 0,0-30 1,3 5-392</inkml:trace>
  <inkml:trace contextRef="#ctx0" brushRef="#br0" timeOffset="1">78 2 15459,'12'-2'1697,"4"2"-857,-1 0-272,7 2 784,-6 1-183,12-2-273,-1 2-328,-1 0-1000,2-1-721,1 1 1017,0 0-264,0 0-192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8.6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6 260 17836,'-2'14'1072,"1"-10"-812,0 0-1,0 0 1,1 1 0,-1-1 0,1 0 0,0 0-1,1 0 1,0 8 0,0-12-213,-1 1 1,0-1-1,0 0 0,1 0 0,-1 1 1,0-1-1,0 0 0,1 0 1,-1 1-1,0-1 0,1 0 1,-1 0-1,0 0 0,1 0 1,-1 0-1,1 1 0,-1-1 1,0 0-1,1 0 0,-1 0 1,0 0-1,1 0 0,-1 0 1,1 0-1,-1 0 0,0 0 1,1 0-1,-1-1 0,0 1 1,1 0-1,-1 0 0,0 0 1,1 0-1,-1 0 0,0-1 1,1 1-1,-1 0 0,0 0 1,1-1-1,-1 1 0,0 0 1,0 0-1,1-1 0,-1 1 1,0 0-1,0-1 0,16-16 683,-15 16-658,37-47 498,53-93 1,-27 37-553,-57 98-60,-8 15 16,-9 27-4,7-27 18,-41 156 51,39-138-557,0 0 0,2 0 0,2 1 0,1 34 0,2-44 87,2-4-135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0:59.1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0 18212,'-3'15'1808,"9"-5"-1160,4-4-255,2-3 759,2 1-280,1-1-232,5 1-160,0-3-360,-2 2-152,-4 0-512,-2 0-376,-4 0 776,-7-3-144,8-3-128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0.1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1 419 12539,'0'2'255,"0"0"-1,0-1 1,1 1 0,-1 0 0,1 0 0,0-1 0,-1 1 0,1-1 0,0 1-1,0 0 1,1 1 0,6-3 1221,4-10 416,31-45 376,47-79 0,-51 75-1759,73-116 457,-112 175-955,0-1 1,1 1-1,-1-1 0,0 1 0,0-1 1,1 1-1,-1 0 0,0-1 0,1 1 1,-1-1-1,0 1 0,1 0 0,-1-1 1,1 1-1,-1 0 0,1-1 1,-1 1-1,1 0 0,-1 0 0,1 0 1,-1-1-1,1 1 0,3 9 130,-5 22-31,1-27-89,-3 39 37,-1 11-18,2 1 0,7 71 0,-5-124-117,0 0-1,0 0 0,1 0 0,-1 0 0,1 0 0,-1 0 0,1 0 0,0-1 0,0 1 0,-1 0 1,3 2-1,-2-3 26,-1-1 0,0 0 1,0 0-1,1 0 1,-1 1-1,0-1 0,0 0 1,1 0-1,-1 0 1,0 0-1,1 0 0,-1 0 1,0 0-1,0 0 1,1 0-1,-1 0 0,0 0 1,1 0-1,-1 0 1,0 0-1,1 0 0,-1 0 1,0 0-1,0 0 1,1 0-1,-1 0 0,1 0 1,10-12-1826,19-38 164,-12 18 577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0.5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2 272 15843,'-1'9'696,"0"12"1766,1-21-2437,0 0-1,0 0 1,0 0-1,0 0 1,0 0 0,0 0-1,0 0 1,0 1 0,1-1-1,-1 0 1,0 0-1,0 0 1,0 0 0,0 0-1,0 0 1,0 0 0,0 0-1,0 0 1,0 0-1,0 0 1,0 0 0,0 0-1,0 1 1,0-1 0,0 0-1,1 0 1,-1 0-1,0 0 1,0 0 0,0 0-1,0 0 1,0 0 0,0 0-1,0 0 1,0 0-1,0 0 1,0 0 0,1 0-1,-1 0 1,0 0 0,0 0-1,0 0 1,0 0-1,0 0 1,0 0 0,0 0-1,0 0 1,0-1 0,0 1-1,0 0 1,1 0-1,-1 0 1,0 0 0,0 0-1,0 0 1,0 0 0,8-11 1416,24-42 348,5-11-653,80-101 0,-117 165-1124,1-1 0,-1 0 0,1 1 1,-1-1-1,1 0 0,-1 1 0,1-1 0,-1 1 1,1-1-1,0 1 0,-1-1 0,1 1 0,0 0 1,-1-1-1,1 1 0,0 0 0,0-1 0,-1 1 1,2 0-1,-1 0-7,-1 0 0,0 1 0,1-1 0,-1 0 0,0 1 0,1-1 0,-1 0 1,0 1-1,1-1 0,-1 0 0,0 1 0,0-1 0,0 1 0,1-1 0,-1 0 0,0 1 1,0-1-1,0 1 0,0-1 0,0 1 0,0-1 0,0 0 0,0 1 0,0 0 0,-3 40 70,1-31-58,-7 134 64,9-122-79,1 0-1,1 0 0,0 1 0,10 30 1,-12-52-35,0 1 0,0-1 0,1 0 1,-1 1-1,1-1 0,-1 0 0,1 0 1,0 0-1,0 1 0,-1-1 1,1 0-1,0 0 0,0 0 0,0 0 1,0 0-1,2 1 0,-2-2-12,0 1-1,-1-1 1,1 0-1,0 0 1,0 0-1,-1 0 1,1 0-1,0 0 1,0 0-1,0 0 1,-1 0-1,1 0 1,0 0-1,0 0 1,-1-1-1,1 1 1,0 0-1,0 0 1,-1-1-1,1 1 1,0-1-1,4-3-90,-1 1 0,0-1 0,0 0 0,0 0 0,0 0 0,4-8 0,12-20-327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1.5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140 10 17716,'-1'0'295,"0"1"0,0-1 0,0 1 0,0 0 0,0-1 0,0 1 1,1 0-1,-1-1 0,0 1 0,1 0 0,-1 0 0,0 0 0,1 0 0,-1 0 1,0 1-1,-10 20 1126,9-17-1332,2-3 75,5-6-87,5-6 31,-8 7-20,0 1 3,-1 0 0,1 0-1,-1 0 1,0 0 0,0 0 0,0 0 0,0 0 0,0-1 0,-1 1 0,1 0 0,-1 0 0,1-1 0,-1-3-1,0 6-56,0 1-1,0-1 1,0 1-1,-1-1 1,1 1-1,0-1 1,0 0-1,-1 1 1,1-1-1,0 1 1,-1-1-1,1 0 1,0 1-1,-1-1 1,1 0-1,-1 0 1,1 1-1,-1-1 1,1 0-1,0 0 1,-1 1-1,1-1 1,-1 0-1,0 0 1,1 0-22,0 0 0,0 0 1,0 0-1,0 0 0,1 1 0,-1-1 1,0 0-1,0 0 0,0 0 0,0 0 1,0 0-1,0 0 0,0 0 0,0 1 1,0-1-1,0 0 0,1 0 1,-1 0-1,0 0 0,0 0 0,0 0 1,0 1-1,0-1 0,0 0 0,0 0 1,0 0-1,0 0 0,0 0 0,0 1 1,0-1-1,0 0 0,0 0 0,0 0 1,-1 0-1,1 0 0,0 1 1,0-1-1,0 0 0,0 0 0,0 0 1,0 0-1,0 0 0,0 0 0,0 0 1,0 1-1,-1-1 0,1 0 0,0 0 1,0 0-1,0 0 0,0 0 0,0 0 1,0 0-1,-1 0 0,1 0 1,0 0-1,-3-1 18,-1 0 0,1 0 0,0 1 0,-1-1 0,1 1 0,-1 0 0,1 0 0,-1 0 0,1 0 0,-1 0 0,1 1 0,0 0 0,-1-1 0,1 1 0,0 1 1,-1-1-1,1 0 0,0 1 0,-4 2 0,2-1-18,-1 0 0,2 0 1,-1 1-1,0 0 0,1 0 0,-1 0 1,1 0-1,0 0 0,1 1 1,-6 8-1,8-10-7,-1-1 0,1 0-1,0 0 1,1 0 0,-1 0 0,0 1-1,1-1 1,-1 0 0,1 1 0,0-1-1,0 1 1,0-1 0,0 0 0,0 1 0,0-1-1,1 0 1,-1 1 0,1-1 0,-1 0-1,1 1 1,0-1 0,0 0 0,3 4-1,-3-5 0,0 1 0,1-1 0,-1 0-1,1 0 1,-1 0 0,1 0-1,-1 0 1,1-1 0,0 1 0,-1 0-1,1-1 1,0 1 0,-1-1-1,1 0 1,0 0 0,0 1 0,0-1-1,-1 0 1,1 0 0,0-1-1,0 1 1,0 0 0,-1-1 0,1 1-1,0-1 1,-1 1 0,1-1-1,0 0 1,-1 1 0,1-1 0,2-2-1,6-3 4,-1-1-1,1 0 0,16-17 0,4-3-127,-30 27 119,0 0-1,0 0 0,0 0 0,0 0 0,0-1 1,1 1-1,-1 0 0,0 0 0,0 0 0,0 0 1,0 0-1,1 0 0,-1 0 0,0 0 0,0 0 1,0 0-1,1 0 0,-1 0 0,0 0 0,0 0 1,0 0-1,0 0 0,1 0 0,-1 0 0,0 0 1,0 0-1,0 0 0,1 0 0,-1 0 0,0 0 1,0 0-1,0 0 0,0 0 0,1 0 0,-1 0 1,0 1-1,0-1 0,0 0 0,0 0 0,0 0 1,1 0-1,-1 0 0,0 1 0,3 11-67,-2 22 23,-1-29 42,2 23 16,1-1 0,1 1 0,1-1 0,9 27 0,10 50 62,-24-103-50,0 0 0,1 1 0,-1-1 0,0 1-1,0-1 1,0 1 0,0-1 0,-1 0 0,1 1 0,0-1 0,0 0 0,-1 1 0,1-1 0,-1 0 0,1 1-1,-1-1 1,0 0 0,0 0 0,1 1 0,-1-1 0,0 0 0,0 0 0,-1 1 0,-1 0 25,1-1 1,0 0-1,-1 0 1,1 0-1,-1 0 1,1 0-1,-1 0 0,1 0 1,-1-1-1,0 0 1,-4 1-1,-6-1 166,-1-1 1,0 0-1,-23-5 0,35 5-196,-43-14-674,57 12-385,1 0 1,-1-1 0,0 0 0,0-1-1,0 0 1,-1-1 0,17-11 0,-2 1-310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2.0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15555,'7'18'1737,"-3"0"-873,-1 1-280,2 2 824,-1 2-191,1-3-281,-2 2-144,2-6-344,-2 0-216,-2-6-536,1-2-328,-4-20 520,-2-14-120,-1-9-104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2.4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30 15171,'44'0'7711,"1"-2"-3802,-1 0-3670,-1-2 0,71-17 1,-114 21-240,0 0 0,0 0 0,0 0 0,1 0 0,-1 0 0,0 0 0,0 0 0,1 0 0,-1 0 0,0 0 0,0 0 0,0 0 0,1 0 0,-1 0 0,0 0 0,0 0 1,1 0-1,-1 0 0,0 0 0,0 0 0,0 1 0,1-1 0,-1 0 0,0 0 0,0 0 0,0 0 0,0 0 0,1 1 0,-1-1 0,0 0 0,0 0 0,0 0 0,0 0 1,0 1-1,1-1 0,-1 0 0,0 0 0,0 1 0,-1 12-5,-11 22-15,8-25 12,-7 24-57,1 0 0,2 1 0,2-1 0,0 2 1,3-1-1,1 0 0,2 39 0,-6-90-3400,-12-18 3121,12 23-283,-6-13-195</inkml:trace>
  <inkml:trace contextRef="#ctx0" brushRef="#br0" timeOffset="1">91 185 15691,'-5'-5'2129,"2"3"-1185,8 1-232,4 1 1193,8-2-481,2 1-216,6-2-376,1 0-136,2-2-391,-1-1-385,-2-2-1065,-1-1 1065,1 0-224,-2-2-112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2.8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5 15659,'0'0'49,"0"0"-1,0 0 0,-1 0 1,1 0-1,0 0 0,0 0 1,0 0-1,0 0 0,0 0 1,0 0-1,0 1 0,0-1 1,-1 0-1,1 0 0,0 0 1,0 0-1,0 0 0,0 0 1,0 0-1,0 0 0,0 0 1,0 0-1,0 1 0,0-1 1,0 0-1,0 0 0,0 0 0,0 0 1,0 0-1,0 0 0,0 0 1,0 1-1,0-1 0,0 0 1,0 0-1,0 0 0,0 0 1,0 0-1,0 0 0,0 0 1,0 1-1,0-1 0,0 0 1,0 0-1,0 0 0,0 0 1,0 0-1,0 0 0,0 0 1,0 1-1,8 3 1408,11 1 601,-5-5-1690,0-1 0,-1 0 0,1-1 0,0 0 1,25-8-1,-38 9-356,-1 1 1,1 0 0,-1 0-1,1-1 1,0 1-1,-1 0 1,1 0 0,0 0-1,-1 0 1,1 0-1,-1 0 1,1 0 0,0 0-1,-1 0 1,1 0-1,0 1 1,-1-1 0,1 0-1,-1 0 1,1 0-1,-1 1 1,1-1 0,0 0-1,-1 1 1,1-1-1,-1 0 1,1 2 0,0-1 12,-1 0 0,1 0 1,-1 0-1,1 1 1,-1-1-1,0 0 0,0 0 1,1 1-1,-1-1 0,0 0 1,0 0-1,0 1 1,-1 1-1,-1 8 181,0 1-1,-7 18 0,4-15-18,-10 44 326,3 1-1,3 0 1,-3 91-1,13-138-913,0-15-648,0-22-832,-3 1 930,-1 0 1,-1 0-1,-2 1 1,0-1-1,-1 1 0,-12-27 1,18 47 988,-1-1 109,1 0 0,0 0 0,-1 0 0,0 0 0,0 0 0,0 0 0,0 0 0,0 1 0,-3-3 0,7 7 310,1 1 0,0-1 0,-1 1 0,1-1 0,0 0 0,0 0 0,0 0 0,5 2 0,7 0-432,-1-1 1,0-1-1,1 0 1,25 0 0,-37-2-16,22 0-125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4.0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255 155 11923,'-53'-4'1973,"-74"-17"1,58 8 1456,64 14-1470,10 3-1371,11 3-312,7-2 21,-1-1 0,1-1 1,37 0-1,70-9 459,186-29 241,72-4-700,268 25-302,1 31 22,-579-15-12,168 9 28,430-3 48,-283-36-92,392-16 21,-715 45-10,38-2 42,-95-3-169,-15 0-566,-21-3-14,9 7 410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20220,'12'-6'1657,"5"-5"-1241,4 1-184,11 2 448,5 0-544,7 1-984,7 0 856,6 1-264,5-1-136</inkml:trace>
  <inkml:trace contextRef="#ctx0" brushRef="#br0" timeOffset="1">1086 143 20932,'-31'37'1753,"-9"-2"-1249,-1 3-224,4 4 600,4 0-152,7-6-296,4-1-175,10-9-330,3-5-207,4-5-496,2-7-312,0-5-1376,3-8 1879,0-7-303,6-7-104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4.7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40 270 14683,'-9'11'1381,"5"-8"-1018,1 0-1,0 0 1,0 1 0,1-1 0,-1 1 0,1 0 0,-1 0-1,1 0 1,1 0 0,-3 6 0,4-10-301,0 0 0,0 1 1,0-1-1,0 0 0,0 0 0,1 1 0,-1-1 0,0 0 1,0 0-1,0 0 0,0 0 0,1 1 0,-1-1 1,0 0-1,0 0 0,0 0 0,1 0 0,-1 0 0,0 1 1,0-1-1,1 0 0,-1 0 0,0 0 0,0 0 1,1 0-1,-1 0 0,0 0 0,0 0 0,1 0 1,-1 0-1,0 0 0,0 0 0,1 0 0,-1 0 0,0 0 1,0 0-1,1-1 0,-1 1 0,0 0 0,0 0 1,0 0-1,1 0 0,-1 0 0,0 0 0,0-1 0,0 1 1,1 0-1,-1 0 0,0 0 0,0-1 0,14-7 514,8-12 109,-1-1-1,34-44 0,-37 43-469,90-127 406,-86 116-560,-12 24-30,-8 16-14,-6 25 1,3-28-14,-8 56 180,2 2 0,3 115 0,10-139 6,2-20-321,-8-18 99,0 1 1,1-1 0,-1 0 0,0 1-1,1-1 1,-1 1 0,0-1 0,1 0 0,-1 0-1,1 1 1,-1-1 0,1 0 0,-1 0 0,1 1-1,-1-1 1,1 0 0,-1 0 0,0 0-1,1 0 1,0 0 0,-1 0 0,1 0 0,-1 0-1,1 0 1,-1 0 0,1 0 0,1-1-52,-1 1 0,0-1 0,0 1 1,-1-1-1,1 0 0,0 1 1,0-1-1,0 0 0,0 0 0,-1 0 1,1 0-1,0 0 0,-1 0 0,1 0 1,0 0-1,-1 0 0,1-2 0,7-23-98,-6 17-43,9-30-330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5.4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21 306 17412,'-8'20'1460,"6"-14"-1090,-1 0-1,1 1 1,0-1 0,-2 8-1,4-14-334,1 0 0,-1-1 0,0 1 0,0 0-1,0 0 1,0 0 0,0 0 0,1 0 0,-1 0-1,0 0 1,0-1 0,0 1 0,0 0 0,1 0-1,-1 0 1,0 0 0,0 0 0,0 0 0,1 0-1,-1 0 1,0 0 0,0 0 0,0 0 0,0 0-1,1 0 1,-1 0 0,0 0 0,0 0 0,0 0-1,1 0 1,-1 0 0,0 0 0,0 1-1,0-1 1,0 0 0,1 0 0,-1 0 0,0 0-1,0 0 1,0 0 0,0 0 0,0 1 0,0-1-1,1 0 1,-1 0 0,0 0 0,0 0 0,0 1-1,0-1 1,0 0 0,0 0 0,0 0 0,0 1-1,0-1 1,0 0 0,0 0 0,0 0 0,0 0-1,0 1 1,0-1 0,0 0 0,0 0 0,0 1-1,15-16 984,177-251 1834,-146 198-2382,-44 64-424,-2 3-28,1 0-1,-1-1 1,1 1-1,0 0 1,0 0-1,0 0 1,-1 0-1,1 0 1,0 0-1,0 0 0,0 0 1,0 0-1,2-1 1,-3 3-9,1 0 1,-1-1-1,1 1 0,-1-1 1,1 1-1,-1 0 1,0 0-1,1-1 0,-1 1 1,0 0-1,1-1 1,-1 1-1,0 0 0,0 0 1,0 0-1,0-1 1,0 1-1,0 0 0,0 0 1,0-1-1,0 2 1,-3 24 27,3-21-20,-10 69 22,5-36-10,0-1-1,3 1 1,2 39 0,0-75-79,0 0 1,0 0 0,0 0 0,0 0 0,1 0 0,-1-1 0,1 1-1,0 0 1,-1 0 0,1 0 0,0-1 0,0 1 0,0 0 0,0-1-1,0 1 1,0 0 0,1-1 0,-1 0 0,1 1 0,-1-1-1,3 2 1,-3-3 2,1 1-1,0-1 0,0 0 1,-1 0-1,1 1 1,0-1-1,0 0 0,-1-1 1,1 1-1,0 0 1,0 0-1,-1-1 0,1 1 1,0-1-1,0 0 1,-1 1-1,1-1 0,-1 0 1,1 0-1,-1 0 1,1 0-1,-1 0 0,1 0 1,-1 0-1,1-2 0,22-20-404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6.0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153 42 17124,'-1'-3'566,"-1"0"0,0-1 0,0 1 0,0 1 0,0-1 0,0 0 0,-1 0 0,1 1 0,-1-1 0,1 1 0,-4-2 0,4 3-459,0 0-1,0 0 1,0 0 0,0 1-1,0-1 1,-1 1 0,1-1-1,0 1 1,0 0 0,0 0-1,0 0 1,-1 0 0,1 0-1,0 0 1,0 1 0,0-1 0,0 1-1,0-1 1,-4 3 0,1-1-34,0 1 1,0 0 0,1 0 0,-1 1 0,1 0 0,0-1 0,0 1 0,0 1 0,1-1 0,-1 0 0,1 1-1,0 0 1,0 0 0,1 0 0,-1 0 0,1 0 0,-1 6 0,0-4-8,1 1 1,0 0-1,0 0 1,1-1-1,0 1 1,0 0-1,1 0 1,0 0-1,1 0 1,-1 0 0,4 11-1,-4-18-64,0 0 0,0 0 0,1 0 1,-1 1-1,1-1 0,-1 0 0,1 0 0,-1 0 0,1 0 0,0 0 1,0 0-1,-1 0 0,1 0 0,0 0 0,0 0 0,0-1 0,0 1 1,0 0-1,0-1 0,0 1 0,0 0 0,0-1 0,1 0 0,-1 1 1,0-1-1,0 1 0,0-1 0,1 0 0,-1 0 0,0 0 0,0 0 1,1 0-1,-1 0 0,0 0 0,0 0 0,0 0 0,1-1 0,-1 1 0,0 0 1,0-1-1,0 1 0,0-1 0,1 1 0,0-2 0,6-3 11,0 1-1,0-1 1,-1 0-1,12-12 1,54-59-119,-72 76 106,-1 0 0,0 0 0,0 0 0,0 0-1,1 0 1,-1 0 0,0 0 0,0 0-1,0 0 1,1 0 0,-1 0 0,0 0 0,0 0-1,0 0 1,1 1 0,-1-1 0,0 0 0,0 0-1,0 0 1,0 0 0,0 0 0,1 1-1,-1-1 1,0 0 0,0 0 0,0 0 0,0 0-1,0 1 1,0-1 0,0 0 0,0 0 0,0 0-1,0 1 1,0-1 0,0 0 0,0 0-1,0 1 1,0-1 0,0 0 0,0 0 0,0 0-1,0 1 1,0-1 0,0 0 0,0 0 0,0 0-1,0 1 1,1 14 2,-1-13-3,4 33 25,2 0 1,1 0-1,2 0 1,1-1-1,18 40 0,6 22 98,-31-76 54,-3-20-161,-1 1-1,1-1 1,0 0 0,0 1 0,0-1-1,0 0 1,-1 1 0,1-1 0,0 0-1,0 1 1,-1-1 0,1 0 0,0 0 0,0 1-1,-1-1 1,1 0 0,0 0 0,-1 1-1,1-1 1,0 0 0,-1 0 0,1 0-1,0 0 1,-1 0 0,1 0 0,-1 1-1,1-1 1,-4-1 80,0 1-1,0 0 1,0-1-1,1 0 1,-1 0 0,0 0-1,-4-2 1,-21-10 476,-55-31 0,71 36-629,13 8 28,-1 0 1,1 0-1,0 0 1,0 0-1,0-1 1,0 1-1,-1 0 1,1 0-1,0 0 1,0 0-1,0 0 1,0-1-1,-1 1 1,1 0-1,0 0 1,0 0-1,0-1 1,0 1-1,0 0 1,0 0-1,0 0 1,0-1-1,0 1 0,0 0 1,-1 0-1,1 0 1,0-1-1,0 1 1,0 0-1,0 0 1,0 0-1,1-1 1,-1 1-1,0 0 1,0 0-1,0-1 1,0 1-1,0 0 1,0 0-1,0 0 1,0-1-1,0 1 1,1 0-1,-1 0 1,0 0-1,0 0 1,0 0-1,0-1 1,0 1-1,1 0 0,-1 0 1,0 0-1,0 0 1,0 0-1,1 0 1,-1 0-1,0-1 1,0 1-1,1 0 1,18-8-2052,-9 4 937,28-23-668,-16 8 729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6.5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 19052,'-2'35'2009,"-2"-5"-1241,1-2-336,3-3 1216,4-1-544,4-7-704,-1 0-344,4-8-752,0-3-400,-2-9 848,3-3-200,1-8-216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6.9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59 20324,'-1'1'157,"0"-1"-1,1 0 0,-1 1 0,0-1 0,0 1 0,0-1 0,1 1 1,-1 0-1,0-1 0,1 1 0,-1 0 0,0 0 0,1-1 1,-1 1-1,1 0 0,-1 1 0,1-2-93,0 0 0,0 1-1,0-1 1,1 0 0,-1 1 0,0-1-1,0 0 1,0 0 0,1 1 0,-1-1-1,0 0 1,1 0 0,-1 0 0,0 0-1,0 1 1,1-1 0,-1 0 0,0 0 0,1 0-1,-1 0 1,0 0 0,1 0 0,-1 0-1,0 0 1,1 0 0,-1 0 0,0 0-1,1 0 1,-1 0 0,5 0 138,-1 0-1,0 0 1,1 0 0,-1-1 0,1 0-1,4-1 1,4-4-143,1-1 1,-1 0 0,16-11-1,23-13-315,-52 31 250,0 0 1,0 0-1,1 0 0,-1-1 0,0 1 0,1 0 1,-1 0-1,0 0 0,1 0 0,-1 0 0,0 0 0,1 0 1,-1 0-1,0 0 0,1 0 0,-1 0 0,0 0 1,1 0-1,-1 0 0,0 0 0,1 0 0,-1 0 1,0 0-1,1 0 0,-1 0 0,0 0 0,1 1 0,-1-1 1,0 0-1,1 0 0,-1 0 0,0 1 0,0-1 1,1 0-1,-1 0 0,0 1 0,2 15-81,-10 25 110,6-34-29,-15 66 605,3 0 1,-8 109-1,21-173-563,1-7-58,0-1 0,0 1 0,0-1 0,0 1 0,0 0 0,0-1 0,0 1 0,0-1 0,1 1 0,-1-1 0,0 1 0,2 1 0,0-3-1304,0-7 750,1-8 562,-6-33-679,-2 18 86</inkml:trace>
  <inkml:trace contextRef="#ctx0" brushRef="#br0" timeOffset="1">62 244 13211,'-6'5'2160,"6"3"-847,2-1-465,5-2 2328,6 0-1559,5-5-457,2-2-208,4-6-640,4-1-480,1-3 1240,2-3-992,-4-7-63,-1-1-1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7.4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4 18100,'-15'-3'3085,"22"6"-591,25 8-688,-9-7-1715,0-1 0,0-1-1,1-1 1,-1-1-1,1-1 1,-1-1-1,0-1 1,0-1-1,24-8 1,-47 12-90,0 0 0,0 0 1,0 0-1,0 0 0,0 1 0,-1-1 1,1 0-1,0 0 0,0 0 0,0 0 0,0 1 1,0-1-1,0 0 0,0 0 0,0 0 1,0 1-1,0-1 0,0 0 0,0 0 0,0 0 1,0 1-1,0-1 0,0 0 0,0 0 0,0 0 1,0 1-1,0-1 0,0 0 0,0 0 1,0 0-1,0 1 0,0-1 0,0 0 0,1 0 1,-1 0-1,0 0 0,0 0 0,0 1 1,0-1-1,0 0 0,1 0 0,-1 0 0,0 0 1,0 0-1,0 0 0,0 1 0,1-1 1,-1 0-1,0 0 0,0 0 0,0 0 0,1 0 1,-1 0-1,0 0 0,0 0 0,0 0 1,1 0-1,-1 0 0,0 0 0,0 0 0,0 0 1,1 0-1,-1 0 0,0 0 0,0 0 1,0-1-1,0 1 0,1 0 0,-1 0 0,-12 22 103,4-7-22,-7 25 305,1 0 1,2 1 0,-13 81 0,21-89-1743,0 37 1,-1-101 75,-2 7 403</inkml:trace>
  <inkml:trace contextRef="#ctx0" brushRef="#br0" timeOffset="1">54 200 16195,'3'17'1897,"14"-2"-937,6 2-344,11-5 1009,6-6-393,4-6-344,0-4-176,1-12-992,-2-5 448,-5-5-224,-4-3-96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8.5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10 143 20140,'-2'-3'207,"1"1"0,0-1 0,0 1 0,0-1-1,0 1 1,0-1 0,1 1 0,-1-1 0,1 0-1,0 0 1,0 1 0,0-1 0,0 0 0,1-4-1,0 4-91,0 0-1,0 0 0,1 0 1,0 0-1,-1 1 1,1-1-1,0 0 0,0 1 1,0 0-1,0-1 1,1 1-1,4-3 0,3-3 133,1 1-1,0 0 1,1 1-1,0 0 1,0 0-1,0 2 1,19-6-1,-23 8-217,0 0 0,0 1 0,0 0 0,1 0 0,-1 0 0,0 1-1,0 1 1,0-1 0,1 1 0,-1 1 0,0 0 0,0 0 0,8 3 0,-12-3-11,0 1 1,0 0-1,0 0 1,0 0-1,-1 0 1,1 1-1,-1-1 1,0 1-1,0 0 1,0 0-1,-1 0 1,1 0-1,-1 0 1,0 1-1,0-1 1,0 1 0,1 7-1,15 29 541,-16-39-531,-1-1-1,0 0 1,1 1 0,-1-1-1,1 0 1,-1 0-1,1 1 1,0-1 0,-1 0-1,1-1 1,0 1 0,0 0-1,0 0 1,-1-1 0,1 1-1,0-1 1,0 0 0,0 0-1,0 1 1,0-1 0,0 0-1,0-1 1,0 1-1,0 0 1,0 0 0,0-1-1,0 1 1,-1-1 0,4-1-1,7-2 14,0-1 0,-1 0 0,14-8 0,-22 11-40,10-7-46,-10 7-47,1-1 0,-1 1 0,0 0 0,1 0 1,-1 1-1,1-1 0,-1 1 0,1-1 0,4 0 1,-6 5-1576,-7 2 423,-11 7-225,13-10 1258,-12 9-606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1:48.9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32 138 16283,'-28'24'3264,"28"-24"-3246,0 0 1,0 0-1,0 0 0,0 0 1,0 0-1,0 1 1,0-1-1,0 0 0,0 0 1,0 0-1,0 0 1,0 0-1,0 0 0,0 0 1,0 0-1,-1 0 1,1 0-1,0 0 0,0 0 1,0 0-1,0 0 1,0 0-1,0 0 0,0 0 1,0 0-1,0 0 0,0 0 1,-1 0-1,1 0 1,0 0-1,0 0 0,0 0 1,0 0-1,0 0 1,0 0-1,0 0 0,0 0 1,0 0-1,0 0 1,-1 0-1,1 0 0,0 0 1,0 0-1,0 0 1,0 0-1,0 0 0,0 0 1,0-1-1,0 1 1,0 0-1,0 0 0,0 0 1,0 0-1,0 0 1,0 0-1,0 0 0,0 0 1,0 0-1,0 0 0,0 0 1,0-1-1,0 1 1,0 0-1,0 0 0,0 0 1,0 0-1,0 0 1,0 0-1,0 0 0,3-8 1119,4-1-548,0 1-1,1-1 0,0 1 1,1 1-1,16-12 0,53-29 473,-64 41-936,1-1 1,0 2 0,1 0-1,0 1 1,20-4 0,-31 8-121,-1 0 0,1 0 1,0 1-1,-1-1 1,1 1-1,-1 0 0,1 1 1,0-1-1,-1 1 0,1 0 1,-1 0-1,1 0 1,-1 1-1,0 0 0,1 0 1,-1 0-1,0 0 0,0 0 1,0 1-1,-1 0 0,1 0 1,-1 0-1,5 5 1,-3-2-51,9 9-1177,-14-15 1181,1 1 1,-1-1-1,1 0 0,0 0 0,-1 0 0,1 0 1,0 0-1,-1 1 0,1-1 0,-1 0 0,1 0 1,0-1-1,-1 1 0,1 0 0,0 0 0,-1 0 1,1 0-1,-1 0 0,1-1 0,-1 1 0,1 0 1,0 0-1,-1-1 0,1 1 0,-1-1 1,1 1-1,-1 0 0,0-1 0,1 1 0,-1-1 1,1 1-1,-1-1 0,13-12-458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2.2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65 533 13243,'-8'3'659,"0"1"1,1 0-1,-10 7 1,15-10-419,0 1 1,1-1-1,-1 0 1,0 1-1,1-1 1,-1 1-1,1 0 1,-1 0-1,1-1 1,0 1-1,0 0 1,0 0 0,0 0-1,0 0 1,0 0-1,1 0 1,-1 0-1,0 4 1,2-6-105,0 0 1,0 0 0,0 0-1,1 0 1,-1 0-1,0 0 1,0 0 0,0 0-1,0 0 1,0 0 0,0-1-1,0 1 1,1 0 0,0-1-1,12-5 154,0 0 0,-1-1 1,0 0-1,0-1 0,-1 0 0,15-13 0,64-66 313,-8-6-407,133-197 1,-206 274-196,20-24 17,-30 40-18,0 0 0,0 0-1,0 0 1,0 0 0,0 0-1,0 0 1,1 0 0,-1 0-1,0 0 1,0 0 0,0 0-1,0 0 1,0 0 0,0 0 0,1 0-1,-1 0 1,0 0 0,0 0-1,0 0 1,0 0 0,0 0-1,0 0 1,1 0 0,-1 0 0,0 0-1,0 0 1,0 0 0,0 0-1,0 1 1,0-1 0,0 0-1,1 0 1,-1 0 0,0 0-1,0 0 1,0 0 0,0 0 0,0 1-1,0-1 1,0 0 0,0 0-1,0 0 1,0 0 0,0 0-1,0 0 1,0 1 0,0-1 0,0 0-1,0 0 1,0 0 0,0 0-1,0 0 1,0 1 0,0-1-1,0 0 1,0 0 0,0 0-1,0 0 1,0 0 0,0 0 0,0 1-1,-1-1 1,1 0 0,0 0-1,0 0 1,0 0 0,-2 14 24,-88 245 215,45-138-130,31-85-85,4-10-14,0 0 0,2 1 0,1 0 1,-7 52-1,14-78-42,-1 1 0,1-1 0,0 1 0,0-1 0,0 1 0,1-1 0,-1 1 0,0-1 0,1 0 0,-1 1 0,0-1 0,2 3 1,-2-4-5,1 1 1,-1-1 0,0 0 0,0 0 0,1 0-1,-1 0 1,0 1 0,1-1 0,-1 0 0,0 0-1,1 0 1,-1 0 0,0 0 0,1 0 0,-1 0 0,0 0-1,0 0 1,1 0 0,-1 0 0,0 0 0,1 0-1,-1 0 1,0 0 0,1 0 0,-1 0 0,0-1-1,1 1 1,-1 0 0,0 0 0,0 0 0,1 0 0,-1-1-1,1 1 1,3-4-288,1 0 0,-1-1 0,0 1 0,5-8 0,-7 10 390,12-15-643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2.7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 1 18716,'0'9'1936,"-1"8"-1167,-7-1-313,3 6 896,-4-1-304,2 4-328,-1 1-192,2-2-320,0-1-103,3-4-153,3-1-97,0-7-279,0-4-144,6-16 440,1-5-120,9-1-64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35 13035,'-4'-4'244,"-1"0"0,0 1 0,0 0 1,0 0-1,0 0 0,-1 0 0,1 1 1,-1 0-1,1 0 0,-1 1 0,-11-2 0,8 2 144,-1 1 0,0 0 0,0 0 0,0 1 0,1 0 0,-18 5 0,12-2-61,1 1-1,-1 1 0,1 0 1,0 1-1,1 0 0,-1 1 1,1 1-1,1 0 0,-12 11 1,16-11-178,-1-1 0,1 2 0,1-1 0,-9 14 0,14-20-104,1 1 0,-1-1 0,0 1 0,1-1 0,0 1 0,0 0 1,-1 7-1,2-9-22,0-1 1,0 1-1,0 0 0,0-1 1,0 1-1,1 0 1,-1 0-1,1-1 1,-1 1-1,1 0 1,-1-1-1,1 1 1,0-1-1,0 1 1,0-1-1,0 1 1,2 2-1,0-2 0,0 0 1,1 1-1,-1-1 1,1 0-1,-1-1 0,1 1 1,-1-1-1,1 1 1,0-1-1,0 0 1,0 0-1,-1-1 0,1 1 1,0-1-1,0 0 1,0 0-1,0 0 0,5-1 1,3-1 17,0 0-1,0-1 1,0 0 0,21-9-1,-16 4 41,1 0 0,26-20 0,-36 23-43,-1 0-1,0-1 0,-1 0 0,1 0 0,-1-1 0,0 0 0,9-15 0,-14 20-28,0 0 0,0 0-1,0 0 1,0 0 0,0 0-1,0 0 1,-1 0 0,1 0-1,-1 0 1,1 0 0,-1 0-1,0-1 1,0 1 0,0 0 0,0 0-1,-1 0 1,1-3 0,-1 4-12,0-1 0,1 1 0,-1-1 0,0 1 0,0 0 0,0-1 1,0 1-1,0 0 0,0 0 0,0 0 0,0 0 0,-1 0 0,1 0 0,0 0 1,-1 0-1,1 0 0,-1 1 0,-1-2 0,-2 1-73,1 0 0,-1 0 0,0 0 0,0 0 0,1 1 0,-1 0 0,0 0 0,0 0 0,0 0 0,0 1 0,1 0 0,-1 0-1,-8 3 1,6-1-99,1 0-1,0 0 1,-1 1-1,1 0 0,1 0 1,-1 0-1,0 1 1,1 0-1,0 0 0,0 0 1,1 1-1,0 0 1,0 0-1,0 0 1,0 0-1,1 0 0,-5 14 1,4 14-567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3.1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212 3 14619,'0'0'247,"1"-1"-1,-1 1 1,1 0-1,-1 0 1,0 0-1,1-1 1,-1 1-1,1 0 1,-1 0-1,0 0 1,1 0-1,-1 0 1,1 0-1,-1 0 1,0 0-1,1 0 1,-1 0-1,1 0 1,-1 0-1,1 0 1,-1 1-1,0-1 1,1 0 0,-1 0-1,0 0 1,1 0-1,-1 1 1,1-1-1,-1 1 1,-3 13 4243,1-8-5105,-18 46 1130,-2-1 1,-3-1 0,-41 63 0,-5 10-239,69-119-266,0 0 0,0 0 0,0-1 0,1 1 0,-1 0 0,1 1 0,-1 7 0,2-11-8,0 0 1,0 0-1,0 0 0,1 0 1,-1 0-1,0 0 1,1 0-1,-1 0 0,1 0 1,-1 0-1,1 0 1,-1 0-1,1 0 0,0 0 1,-1 0-1,1 0 1,0-1-1,0 1 0,0 0 1,-1-1-1,1 1 1,0 0-1,0-1 0,0 1 1,0-1-1,0 0 1,0 1-1,0-1 0,0 0 1,0 0-1,1 1 1,-1-1-1,0 0 0,2 0 1,11 1-187,0-1 0,0 0 0,-1-1 1,1-1-1,0 0 0,0-1 0,-1 0 0,0-1 1,1 0-1,-2-1 0,1-1 0,0 0 0,21-15 1,-29 18-12,-1-1 1,1 1 0,-1-1 0,0 0 0,-1 0 0,1 0 0,-1-1 0,1 0 0,-1 1-1,-1-1 1,1 0 0,-1 0 0,0 0 0,2-7 0,2-22-727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3.6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143 0 18308,'-14'32'2368,"-1"2"-1431,-3-2-321,1 0 1248,0-1-576,0 1-223,3-3-449,4-3-160,0-5-368,4-1-176,3-4-520,2-4-320,2-6 1040,2-6-320,3 0-153,2-2-151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4.0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234 23 17092,'0'-1'106,"1"0"0,-1 0 0,-1 0 0,1 0 1,0 0-1,0 0 0,0 0 0,-1 0 0,1 0 1,0 0-1,-1 0 0,1 0 0,-1 0 0,1 1 1,-1-1-1,1 0 0,-1 0 0,1 0 0,-1 1 0,0-1 1,0 0-1,1 1 0,-1-1 0,-1 0 0,1 1-21,0 0 0,0 0-1,0 0 1,0 0-1,0 0 1,0 0-1,0 1 1,0-1 0,0 0-1,0 1 1,0-1-1,0 0 1,0 1-1,0-1 1,0 1 0,0 0-1,0-1 1,-1 2-1,-6 6 270,0 1 0,0-1 0,-7 13 0,13-18-273,-27 38 379,2 2 0,2 0 0,2 2 0,-24 63-1,45-102-398,0 0 0,0 1 0,1-1 0,-1 0 0,1 1-1,1-1 1,-1 1 0,2 11 0,-1-16-46,1 0 0,-1 0 0,1 0 0,-1 0 0,1 0 0,0 0 1,-1 0-1,1 0 0,0-1 0,1 1 0,-1 0 0,0-1 0,0 1 0,1 0 0,-1-1 0,1 0 0,-1 1 0,1-1 0,-1 0 0,1 0 1,0 0-1,0 0 0,0 0 0,0 0 0,-1 0 0,1-1 0,0 1 0,0-1 0,0 1 0,4-1 0,2 1 12,-1-1-1,1-1 0,0 1 0,-1-1 1,1 0-1,-1-1 0,0 0 1,1 0-1,-1 0 0,0-1 1,0 0-1,0-1 0,-1 1 0,13-10 1,-15 10-24,0 0 0,0 0 1,-1 0-1,1-1 0,-1 1 0,0-1 1,0 0-1,0 0 0,0 0 1,-1 0-1,1 0 0,-1-1 0,0 1 1,-1-1-1,1 1 0,-1-1 1,0 0-1,0 0 0,0 1 1,-1-1-1,0 0 0,0 0 0,-1-9 1,1 12-27,-1-1 1,1 1-1,-1 0 0,0 0 1,0 0-1,0 1 1,0-1-1,0 0 1,0 0-1,-1 0 1,1 1-1,-1-1 1,1 1-1,-1-1 0,1 1 1,-1 0-1,0-1 1,0 1-1,0 0 1,1 0-1,-1 0 1,0 0-1,0 1 0,-1-1 1,1 0-1,0 1 1,0 0-1,0-1 1,0 1-1,0 0 1,0 0-1,-1 0 0,1 0 1,0 1-1,0-1 1,-2 1-1,-1 0-160,1 0 0,-1 0 1,1 0-1,-1 0 0,1 1 0,-1 0 0,1 0 0,0 0 0,0 0 0,0 1 0,0 0 0,1-1 1,-1 1-1,1 1 0,-6 5 0,4 6-339,5 0-132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4.5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399 283 18948,'-14'24'1394,"-1"-1"0,-2 0 0,0-1 0,-40 38 0,14-15-869,9-6-311,6-7-660,-42 38-1,70-70 399,0 0 1,0 1-1,-1-1 0,1 0 1,0 1-1,0-1 0,-1 0 1,1 0-1,0 1 0,-1-1 1,1 0-1,0 0 0,-1 0 1,1 1-1,0-1 0,-1 0 0,1 0 1,0 0-1,-1 0 0,1 0 1,-1 0-1,1 0 0,0 0 1,-1 0-1,1 0 0,-1 0 1,1 0-1,0 0 0,-1 0 0,1 0 1,0 0-1,-1 0 0,1 0 1,0 0-1,-1-1 0,1 1 1,-1 0-1,1 0 0,0 0 1,-1-1-1,1 0-31,-1 0 0,1 0 0,0 0 0,0 0 1,-1 0-1,1 0 0,0 0 0,0 0 0,0 0 0,0 0 1,0-1-1,0 1 0,0 0 0,1-1 0,3-13-710</inkml:trace>
  <inkml:trace contextRef="#ctx0" brushRef="#br0" timeOffset="1">252 9 18404,'-7'-2'278,"0"0"-1,0 1 1,0-1 0,0 1 0,-1 1-1,1 0 1,0 0 0,-1 0-1,1 1 1,0 0 0,0 0 0,-1 1-1,1 0 1,0 0 0,0 0-1,1 1 1,-1 0 0,1 1 0,-11 7-1,8-6-141,1 1-1,0 0 0,1 1 0,-1 0 1,1 0-1,1 1 0,-1 0 1,2 0-1,-1 0 0,1 1 0,0 0 1,0 0-1,-6 19 0,10-25-112,1 0-1,-1 0 0,0 0 1,1 0-1,-1 0 1,1 0-1,0 1 1,0-1-1,0 0 0,1 0 1,-1 0-1,1 0 1,0 0-1,0 0 0,0 0 1,0 0-1,0 0 1,0 0-1,4 3 1,-3-3-13,0-1 1,0 0 0,1 0-1,-1 0 1,1 0 0,-1 0 0,1-1-1,0 1 1,0-1 0,0 0-1,0 0 1,0 0 0,0 0 0,0 0-1,0-1 1,0 1 0,0-1 0,0 0-1,6 0 1,-1-1-5,-1 0 0,0-1 1,0 1-1,0-1 0,0-1 0,0 1 1,0-1-1,0 0 0,-1-1 0,1 0 1,-1 0-1,0 0 0,0-1 0,8-8 1,-10 9-5,1 0 0,-1-1 0,0 0 0,-1 0 0,1 0 0,-1 0 0,0-1 0,0 1 0,0-1 0,-1 0 0,0 1 0,0-1 0,-1 0 0,1 0 1,-1-1-1,0 1 0,-1-11 0,0 15-7,0 0 1,0-1-1,0 1 0,-1 0 1,1 0-1,-1-1 1,1 1-1,-1 0 0,0 0 1,0 0-1,0 0 1,0 0-1,0 0 0,-1 0 1,1 0-1,0 0 1,-1 1-1,1-1 0,-1 0 1,0 1-1,0 0 1,0-1-1,1 1 0,-1 0 1,0 0-1,-1 0 1,1 0-1,0 0 0,0 0 1,0 1-1,0-1 1,-1 1-1,1-1 0,0 1 1,0 0-1,-1 0 1,-2 0-1,0 1-100,-1 0 0,1 0 0,0 0 0,-1 0 0,1 1 0,0 0 0,0 0 0,0 0 0,1 1 0,-1-1 0,0 1 0,1 0 0,0 1 0,-1-1 0,-3 6 0,-2 3-343,1 1 1,1 0-1,0 1 0,-10 23 1,5-5-261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04.9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105 0 13235,'-12'6'1632,"0"0"1,0 0-1,-18 14 1,27-18-1379,0 0 0,0 0 0,0 1 0,0-1 0,1 1 0,-1 0 1,1 0-1,0 0 0,0 0 0,0 0 0,0 1 0,0-1 0,1 1 0,-1-1 0,1 1 0,0-1 0,-1 7 1,2-9-212,0 0 0,0 1 0,0-1 0,0 0 0,0 0 0,1 0 0,-1 0 0,0 0 0,1 0 0,-1 0 0,0 1 0,1-1 0,0 0 0,-1 0 0,1-1 0,-1 1 0,1 0 1,0 0-1,0 0 0,0 0 0,1 1 0,0-1 11,0 0 0,1 1 0,-1-1 0,1 0 0,-1 0 0,1 0 0,0-1 0,4 2 0,5-1 57,0 0 1,0-1-1,15-2 1,-5 0-54,1-1 0,-1-1 1,0-1-1,0-1 1,-1-1-1,0-1 0,0-1 1,37-22-1,-57 31-57,0-1 1,-1 1-1,1-1 0,0 1 1,0-1-1,0 1 0,0-1 1,0 0-1,0 0 0,-1 1 1,1-1-1,0 0 0,-1 0 0,1 0 1,-1 0-1,1 0 0,-1 0 1,1 0-1,-1 0 0,0 0 1,1 0-1,-1 0 0,0-2 1,0 3-2,-1-1 0,1 0 0,-1 0 0,1 1 0,-1-1 0,1 0 0,-1 1 0,0-1 0,0 1 0,1-1 0,-1 0 0,0 1 0,0 0 0,1-1 0,-1 1 0,0-1 0,0 1 1,0 0-1,0 0 0,-1-1 0,-7 0-33,0-1 1,-1 1-1,-16 1 1,3 1-403,0 1 0,-27 7 0,39-6 256,0 0-1,1 0 1,-1 1-1,1 0 1,0 1 0,-15 10-1,6 2-324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3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16363,'-17'17'1041,"-8"-3"-1377,15-7 2272,-10-8-1040,3-8-600,-3-8-8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2:4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1287 14579,'0'-2'46,"1"0"-1,-1 0 1,1 0-1,0-1 1,0 1-1,0 0 1,0 0-1,0 0 1,0 0-1,0 0 1,1 0 0,-1 1-1,1-1 1,-1 0-1,1 1 1,0-1-1,0 1 1,-1-1-1,1 1 1,0 0-1,0 0 1,0 0-1,4-1 1,7-4-57,0 1 0,22-5 0,-31 9 49,18-3-21,-1 0-1,1 1 1,0 2 0,27 0 0,90 12 54,-26-1-26,184-11 91,23 2 18,-117 11-100,228 11 19,0-28 111,103-21 261,0 30-36,-146 8-386,279 20 38,-344-5 68,1-14 0,469-41 1,-380-8-9,229-22 37,307 8-93,-600 38-72,-322 10 19,84-11 70,-94 9-102,1 0 1,-1-1-1,0-1 1,21-10-1,-17 5-36,0-1-1,-1-2 1,0 0-1,-1-1 1,-1 0-1,19-22 1,-12 9 75,0-2 1,-3-1 0,23-38 0,-40 62-4,-1-1 0,1 0-1,-2 0 1,1-1 0,-1 1-1,-1-1 1,1 0 0,-1 0-1,0-9 1,-2 11-14,0 1 1,0-1-1,-1 1 0,0-1 1,-1 1-1,0 0 0,0 0 1,0-1-1,0 1 0,-1 1 1,0-1-1,0 0 0,-7-8 1,-12-15-12,-2 0 0,-1 2 0,-1 1 0,-48-38 0,-130-77-24,140 104-13,-2 3-1,-2 2 1,0 3-1,-2 4 1,-122-29-1,24 21-404,-231-15 0,165 32 89,-463 28 1,-178 103 319,6 42 3,732-132 38,-131 20 53,-1-12-1,-309-1 0,325-38-5,-397-60 0,-539-40 143,1074 100-138,-183-1 4,257 9-84,0 2 0,0 2 0,0 1 0,1 3 0,-46 16 0,33-4-11,1 2 0,2 2 1,0 3-1,2 1 0,1 3 0,2 2 0,1 1 0,2 3 0,-53 62 0,86-90 31,1-1 0,0 1 0,1 1 0,0 0-1,1 0 1,0 0 0,-7 23 0,10-25 3,1 0 1,0 0-1,1 0 1,0 0 0,1 0-1,0 0 1,1 0-1,0 0 1,0 0 0,1 0-1,4 11 1,-1-4 1,1-1 0,1 1-1,1-2 1,0 1 0,1-1 0,0 0 0,2-1 0,-1 0 0,23 22 0,-15-21 0,0 0-1,0-1 1,1 0 0,1-2 0,0 0-1,43 17 1,-1-7-1,1-3 0,1-2-1,84 11 1,201 7-58,-314-32 60,1367 65-124,-1125-58 89,2174 50 9,-1708-80-177,2-25-47,-485 27 253,339-4 389,-412 21-389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3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1843 159 14547,'-141'-51'661,"-54"-17"343,157 57-882,-1 2 0,0 1 0,-49-2 0,29 8-113,-1 3 0,0 3 0,1 2 0,0 3 0,0 2 0,-87 29 1,68-12 4,2 3 0,1 4 1,1 3-1,-79 54 1,116-68-9,-8 5-6,1 2 0,-43 39 0,75-59-6,1 1-1,0 0 0,0 0 1,1 1-1,1 1 1,0 0-1,1 0 1,1 0-1,0 1 1,1 0-1,-6 21 1,6-13-2,2 1 0,0 0 1,1 0-1,1 0 0,3 40 1,0-51 9,1 0 0,0-1 0,1 1 0,1 0 0,0-1 0,0 0 0,1 0 0,1 0 1,0 0-1,1-1 0,0 0 0,10 12 0,2-2 5,2-1-1,0-1 1,2-1 0,0 0 0,0-2 0,2-1-1,0-1 1,46 19 0,-13-11 40,0-2 0,1-3 0,65 9 0,389 37 241,-428-58-287,0-4 0,0-3 0,0-4 0,-1-4 0,0-4 0,0-3 0,102-36 0,-101 23 1,-2-3 0,-1-4 0,-2-4 0,140-95 0,-198 120 10,-1-1 0,-1-1 1,-1-1-1,0 0 0,20-29 0,-30 35-3,0-1 0,-1 0-1,-1 0 1,0-1 0,-1 0 0,-1 0-1,0 0 1,-1 0 0,-1-1-1,2-18 1,-3 14 8,-2 0 1,0 1-1,-1-1 1,-1 0-1,-1 0 0,0 1 1,-2-1-1,0 1 1,-11-25-1,9 29-8,0 0 1,-1 0 0,-1 1-1,0 0 1,-1 1-1,-1 0 1,0 0-1,0 1 1,-2 1-1,1 0 1,-23-16-1,7 11-12,0 2 0,0 0 0,-2 2 1,0 1-1,0 1 0,-46-8 0,11 6-150,-1 4-1,-71 0 1,-218 23-64,148 4 65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16011,'1'-1'229,"0"1"0,0-1 0,0 1 0,1-1 0,-1 1 0,0-1 0,0 1 0,1 0 0,-1 0 0,0-1 0,1 1 0,-1 0 0,0 0 0,1 0 0,-1 0 0,3 1 0,25 5 1296,-23-4-1145,8 1-108,0 1-1,1 1 1,-2 0 0,1 1 0,-1 1 0,0 0 0,0 0 0,-1 1-1,0 1 1,17 16 0,-21-16-233,1 0 1,-2 0-1,1 1 0,-2 0 1,1 0-1,-1 1 0,-1 0 1,0 0-1,0 0 0,-1 0 1,-1 1-1,0 0 0,2 16 0,-3-4-20,-1-1-1,-1 1 0,-1 0 0,-1 0 1,-1-1-1,-1 1 0,-1-1 0,-9 23 1,5-17-20,-3-1-1,0 0 1,-1-1 0,-2 0 0,-34 45 0,41-61-228,0-1 0,-1 0-1,0 0 1,-1-1 0,0 0 0,0-1 0,-1 0 0,0 0 0,0-1 0,-1-1 0,0 0-1,0-1 1,-1 0 0,-19 5 0,15-7-436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9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20844,'12'8'2009,"-9"8"-1345,-3 1-304,0 6 944,-4 0-391,2 3-713,2-1-408,2-4-857,-1-1-383,7-8 1072,2-6-272,13-4-296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 17060,'-21'13'1301,"0"0"-206,-27 20 1,43-29-823,1 0 0,-1 0 0,1 0 0,0 1 1,0-1-1,0 1 0,1 0 0,0 0 1,0 1-1,-5 10 0,8-15-217,-1 0 0,1 0 0,0 0 1,-1 0-1,1 1 0,0-1 0,0 0 0,0 0 0,0 0 0,0 0 0,0 1 1,0-1-1,0 0 0,1 0 0,-1 0 0,0 0 0,1 0 0,-1 0 1,1 0-1,-1 0 0,1 0 0,-1 0 0,1 0 0,1 2 0,0-1 5,0-1-1,0 1 1,0-1-1,1 0 1,-1 0-1,0 0 1,1 0-1,-1 0 1,0 0-1,1-1 1,2 1-1,6 1 50,1-1 0,-1-1 0,1 0 0,11-2 0,-12 1-19,-1 0-1,0-1 1,1 0-1,-1-1 0,-1 0 1,1-1-1,0 0 1,-1-1-1,0 1 1,0-2-1,0 1 1,0-2-1,-1 1 0,0-1 1,10-11-1,-17 17-62,0-1 0,1 0 0,-1 1 0,0-1 0,0 0-1,0 0 1,-1 0 0,1 0 0,0 0 0,-1 0 0,1 0 0,-1 0 0,0 0-1,0 0 1,1 0 0,-1 0 0,-1 0 0,1 0 0,0 0 0,-1-3-1,0 2-2,0 1-1,-1-1 0,1 1 0,-1-1 0,1 1 0,-1 0 0,0-1 0,0 1 1,0 0-1,0 0 0,0 0 0,0 0 0,-3-1 0,-1 0-225,1-1 0,0 2 0,-1-1-1,0 1 1,1 0 0,-1 0 0,0 0 0,0 1-1,0 0 1,0 0 0,0 0 0,0 1 0,-8 0 0,12 0 131,0 1 0,1-1 0,-1 1 0,0-1 1,1 1-1,-1 0 0,1-1 0,-1 1 1,1 0-1,-1 0 0,1 0 0,0 0 1,-1 0-1,1 0 0,0 1 0,0-1 0,0 0 1,-2 3-1,-6 11-773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9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 19764,'0'0'54,"0"-1"0,0 1-1,0-1 1,0 1 0,0-1-1,0 0 1,0 1 0,0-1-1,0 1 1,0-1 0,-1 1-1,1 0 1,0-1 0,0 1-1,0-1 1,-1 1 0,1-1-1,0 1 1,-1-1 0,1 1-1,0 0 1,-1-1 0,1 1-1,0 0 1,-1-1 0,1 1-1,-1 0 1,1-1 0,-1 1-1,1 0 1,0 0 0,-1 0-1,1-1 1,-1 1 0,1 0-1,-1 0 1,1 0 0,-1 0-1,0 0 1,1 0 0,-1 0-1,1 0 1,-1 0 0,1 0-1,-1 0 1,1 1 0,-1-1-1,1 0 1,-1 0 0,1 0-1,-1 1 1,-2 0 109,-1 1-1,1-1 1,0 1-1,0 0 1,0 0-1,-5 4 1,-5 8 16,1 0 0,1 0-1,0 1 1,1 1 0,1 0 0,0 0 0,1 0-1,1 1 1,1 0 0,0 1 0,1 0 0,1 0-1,-3 33 1,6-47-165,1 0-1,0 0 1,1 0-1,-1 0 1,1 0 0,0 0-1,0 0 1,0 0-1,0-1 1,0 1-1,1 0 1,0-1-1,0 1 1,0-1-1,0 1 1,1-1 0,-1 0-1,1 0 1,0 0-1,0 0 1,0 0-1,0-1 1,0 1-1,0-1 1,5 2-1,7 3 6,0-1-1,1 0 1,-1-1-1,32 5 0,-10-1-6,-21-6-6,33 11 5,-45-13-9,-1 1-1,1-1 1,-1 1-1,0-1 1,0 1-1,0 0 1,0 0-1,0 1 1,-1-1-1,1 0 1,2 4-1,-4-5 2,0 1-1,-1-1 0,1 1 1,0-1-1,-1 1 1,1 0-1,-1-1 1,0 1-1,0 0 1,1-1-1,-1 1 1,0 0-1,0-1 1,0 1-1,-1 0 1,1-1-1,0 1 1,-1 0-1,1-1 0,-1 1 1,1-1-1,-1 1 1,0-1-1,0 1 1,1-1-1,-1 1 1,0-1-1,0 0 1,0 1-1,-1-1 1,0 1-1,-4 4 37,0 0 0,-1-1 0,1 1 1,-13 6-1,3-2 126,-1-2 0,0 0 0,0-1 0,-35 10 1,45-15-107,-1 0 0,1-1 0,0 0 0,-1 0 0,1-1 0,-1 0 0,1 0 0,0 0 0,-1-1 0,1-1 0,0 1 0,-1-1 0,1 0-1,0-1 1,-8-4 0,13 7-54,0-1-1,0 0 1,1 0-1,-1-1 0,0 1 1,1 0-1,-1 0 0,1-1 1,0 1-1,-1-1 0,1 1 1,0-1-1,0 0 1,0 0-1,0 1 0,0-1 1,0 0-1,1 0 0,-1 0 1,0-3-1,1 2-7,0 1 1,0-1-1,1 1 1,-1-1-1,1 1 0,0 0 1,-1-1-1,1 1 0,0 0 1,0-1-1,1 1 0,-1 0 1,0 0-1,3-3 0,5-5-18,1-1 0,1 1 0,0 1 0,18-12-1,-27 19 24,72-48-23,47-36 125,-98 69 34,-2-2-1,0-1 0,21-25 1,-38 39-70,0 0 0,0 0 0,0 0 0,-1 0 0,0 0 0,0-1 0,2-9 0,-4 14-42,-1 0 0,1 0 0,-1 1 0,1-1 0,-1 0 0,0 0 0,0 0 0,0 0 0,0 0-1,0 0 1,0 0 0,-1 0 0,1 0 0,-1 0 0,1 0 0,-1 0 0,0 0 0,0 0 0,0 1 0,0-1 0,0 0 0,0 0 0,0 1 0,0-1 0,-1 1 0,1-1 0,-1 1 0,1 0 0,-1 0 0,-2-2 0,-3 0 0,1 0 0,-1 1 0,0 0 0,0 1-1,0-1 1,0 2 0,0-1 0,0 0 0,0 1 0,0 1 0,-12 1-1,-4 2-169,0 1-1,-26 8 0,39-10-111,-24 9-236,32-12 263,0 1-1,1 0 1,-1 0 0,0 0 0,0 0-1,1 0 1,-1 1 0,1-1-1,-1 0 1,1 1 0,-1-1 0,-1 4-1,3-5 205,0 0 0,0 0-1,0 0 1,0 1 0,0-1-1,0 0 1,0 0 0,1 0-1,-1 0 1,0 0 0,0 0-1,0 0 1,0 0 0,0 0-1,0 0 1,1 0 0,-1 0-1,0 0 1,0 1 0,0-1-1,0 0 1,0 0 0,1 0-1,-1 0 1,0 0 0,0-1-1,0 1 1,0 0 0,0 0-1,1 0 1,-1 0 0,0 0-1,0 0 1,0 0 0,0 0-1,0 0 1,1 0 0,-1 0-1,0 0 1,0 0-1,0-1 1,0 1 0,0 0-1,0 0 1,0 0 0,0 0-1,0 0 1,1 0 0,-1 0-1,0-1 1,0 1 0,0 0-1,0 0 1,0 0 0,0-1-1,11-7-822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19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34 20396,'0'-1'112,"-1"-1"0,1 1 0,0 0-1,-1-1 1,1 1 0,-1-1 0,0 1-1,0 0 1,1 0 0,-1-1 0,0 1-1,0 0 1,0 0 0,0 0 0,0 0-1,0 0 1,-1 0 0,1 0 0,0 0-1,0 1 1,-1-1 0,1 0 0,0 1-1,-1-1 1,1 1 0,-1 0 0,-1-1-1,-3-1 126,0 1-1,-1 0 0,1 0 0,0 0 0,-9 1 1,7 1-114,-1 1 0,1-1 0,0 1 0,0 1 0,1 0 0,-1 0 0,0 0-1,1 1 1,0 0 0,0 1 0,0 0 0,0 0 0,1 0 0,0 1 0,0-1 0,0 2 0,-6 8 0,-2 4-28,0 1 0,2 0 0,0 1 0,-16 40 0,20-41 21,1 1 0,1 0-1,-5 33 1,9-41-34,1 1 0,0-1 0,1 0 0,1 0 0,0 0 0,1 0 0,3 16 0,-3-24-43,0 1 1,0-1-1,0 0 0,0-1 1,1 1-1,0 0 0,0-1 1,0 1-1,0-1 0,1 0 1,0 0-1,0 0 0,8 6 1,-5-5 4,1-1 0,0 0 0,0 0 1,0 0-1,1-1 0,-1-1 0,17 4 1,-6-3 48,0-1 1,0-1-1,0-1 1,1 0-1,-1-2 1,0 0-1,25-7 1,-42 9-77,47-16 298,-46 15-284,0 0 0,-1 0 0,1-1 0,-1 1 0,1-1 0,-1 0 0,0 0 0,0 0 0,0 0 0,0 0 0,0 0 0,0 0 0,0-1 0,2-4 0,-4 7-18,1-1 0,-1 0 0,0 0 0,0 0 1,1 0-1,-1 0 0,0 1 0,0-1 0,0 0 0,0 0 0,0 0 0,0 0 1,0 0-1,0 0 0,0 0 0,-1 1 0,1-1 0,0 0 0,0 0 0,-1 0 0,1 0 1,-1 1-1,1-1 0,-1 0 0,0-1 0,-1 0 4,0 1 0,0-1 0,0 0 0,0 1 0,0 0 0,-1-1 0,1 1 0,0 0 0,-4-1 0,-4-1-28,-1 0 1,0 1-1,-15-2 0,6 3-390,-1 0 0,-37 4 0,50-2 265,0 0 0,0 0 0,0 1 0,1 0 1,-1 1-1,0 0 0,1 0 0,-1 1 0,-11 7 0,4 7-312,9-1-100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4 347 16964,'-1'1'148,"1"0"1,-1 0 0,1 0-1,-1 0 1,1 0 0,0 0 0,0 0-1,-1 0 1,1 0 0,0 1 0,0-1-1,0 0 1,0 0 0,1 0-1,-1 0 1,1 3 0,-1-4-81,0 0 0,1 0 1,-1 0-1,1 1 1,-1-1-1,1 0 0,-1 0 1,0 0-1,1 0 0,-1 0 1,1 0-1,-1 0 0,1 0 1,-1 0-1,1 0 0,-1 0 1,0 0-1,1 0 0,-1 0 1,1 0-1,-1-1 0,1 1 1,-1 0-1,0 0 0,1-1 1,-1 1-1,1-1 0,39-29 1850,-31 22-1864,267-248 1576,-264 244-1525,-1-1 1,18-27 0,-29 39-101,0 1 0,0 0-1,0-1 1,0 1 0,0 0 0,0 0-1,0-1 1,0 1 0,0 0 0,0 0-1,1-1 1,-1 1 0,0 0 0,0 0-1,0 0 1,0-1 0,0 1 0,1 0-1,-1 0 1,0 0 0,0-1-1,1 1 1,-1 0 0,0 0 0,0 0-1,0 0 1,1 0 0,-1 0 0,0-1-1,0 1 1,1 0 0,-1 0 0,0 0-1,1 0 1,-1 0 0,0 0 0,0 0-1,1 0 1,-1 0 0,1 12 70,-6 18-32,-16 62 10,-16 165 1,37-251-155,-1-3-20,1 0 0,0-1 0,0 1 0,0 0 0,0-1 0,0 1 0,0 0 0,1-1-1,-1 1 1,1 0 0,1 3 0,-1-7 94,-1 1-1,1 0 0,0-1 1,-1 1-1,1 0 0,-1-1 1,1 1-1,-1-1 0,0 1 1,1-1-1,-1 1 0,1-1 1,-1 1-1,0-1 0,1 0 1,-1 1-1,0-1 1,0 1-1,0-1 0,1 0 1,-1 1-1,0-1 0,0 0 1,0 1 25,6-18-417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20148,'0'29'1793,"-5"2"-1289,-2-2-216,2 0 672,-1 3-480,3-7-728,0-5-496,3-8 1672,0-4-1064,4-15-72,3-6-120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14539,'0'-1'108,"0"0"0,0 1-1,-1-1 1,1 0 0,0 0 0,0 0-1,-1 1 1,1-1 0,0 0 0,-1 0 0,1 1-1,-1-1 1,1 0 0,-1 1 0,1-1-1,-1 1 1,0-1 0,1 0 0,-1 1-1,0-1 1,-1 0 0,2 1-19,-1 0 1,0 0-1,1 0 1,-1 0-1,0 0 0,0 0 1,1 1-1,-1-1 1,0 0-1,1 0 0,-1 1 1,0-1-1,1 0 1,-1 1-1,1-1 0,-1 0 1,1 1-1,-1-1 1,0 2-1,-3 1 161,1 1-1,0 0 1,0 0 0,0 1 0,-4 8-1,-1 4 29,2 0 0,0 1 0,1 0 0,1 0 0,-3 29 0,6-32-125,0 0-1,1 0 1,0-1-1,1 1 1,1 0 0,1-1-1,5 21 1,-7-32-111,0 0 0,0 0-1,0 0 1,0 0 0,1 0 0,-1-1 0,1 1-1,0-1 1,-1 1 0,1-1 0,0 1 0,1-1 0,-1 0-1,0 0 1,1 0 0,-1-1 0,1 1 0,-1 0-1,1-1 1,0 0 0,3 2 0,-3-3-1,1 1-1,-1-1 1,0 0 0,0 0-1,1 0 1,-1-1 0,0 1-1,1-1 1,-1 1 0,0-1-1,0 0 1,0-1 0,0 1-1,0 0 1,0-1 0,0 0 0,0 1-1,-1-1 1,4-3 0,2-2 71,1-1 1,-1 0-1,-1-1 1,0 0-1,0 0 1,0 0-1,-1-1 1,-1 0-1,6-13 1,-8 17-77,-1 1 1,0-1-1,0 0 0,0 0 1,-1 1-1,0-1 0,0 0 1,-1 0-1,1 0 0,-1 0 1,-1 0-1,1 0 1,-1 0-1,0 0 0,0 0 1,-1 0-1,1 1 0,-1-1 1,-4-6-1,4 8-78,-1 1 0,0 0-1,0 0 1,0 0 0,-1 0 0,1 1 0,-1-1 0,1 1-1,-1 0 1,0 0 0,0 0 0,0 0 0,0 1-1,-7-2 1,9 2 7,0 0 0,0 1 0,-1-1 0,1 1 0,0 0 0,0 0-1,0-1 1,-1 1 0,1 1 0,0-1 0,0 0 0,-1 0 0,1 1 0,0 0 0,0-1-1,0 1 1,0 0 0,-1 0 0,1 0 0,1 0 0,-1 0 0,0 1 0,0-1 0,0 0-1,1 1 1,-1 0 0,1-1 0,-4 4 0,3 6-250,5-2-13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 18124,'0'-1'196,"1"1"0,-1-1 0,0 0 0,1 1-1,-1-1 1,1 1 0,-1-1 0,1 1 0,-1-1 0,1 1 0,-1-1 0,1 1 0,0-1 0,-1 1 0,1 0-1,-1-1 1,1 1 0,0 0 0,0 0 0,-1-1 0,1 1 0,0 0 0,-1 0 0,1 0 0,1 0 0,22-5 1365,-16 3-1388,-1 1 1,1 1-1,0-1 1,0 2 0,0-1-1,0 1 1,10 2-1,-16-3-170,0 1 0,0-1 1,0 1-1,0 0 0,0 0 0,0 0 0,0 0 0,-1 0 0,1 0 0,0 0 0,-1 1 0,1-1 1,-1 1-1,1-1 0,-1 1 0,1-1 0,-1 1 0,0 0 0,0 0 0,0-1 0,0 1 0,0 0 1,-1 0-1,1 0 0,-1 0 0,1 0 0,-1 0 0,1 0 0,-1 1 0,0-1 0,0 0 1,-1 3-1,1 2 4,-1 0 0,-1 0 1,1 0-1,-1 0 0,-1-1 1,1 1-1,-1-1 0,-6 11 1,-4 3 64,-19 23 0,20-28 12,1 1-1,-14 23 1,25-39-83,0 1 0,-1-1 0,1 0-1,0 0 1,0 0 0,0 1 0,0-1 0,-1 0 0,1 0 0,0 0-1,0 1 1,0-1 0,0 0 0,0 0 0,0 1 0,0-1-1,0 0 1,0 0 0,-1 1 0,1-1 0,0 0 0,0 1 0,0-1-1,0 0 1,1 0 0,-1 1 0,0-1 0,0 0 0,0 0-1,0 1 1,0-1 0,0 0 0,0 0 0,0 1 0,1-1 0,-1 0-1,0 0 1,0 0 0,0 1 0,0-1 0,1 0 0,-1 0 0,0 0-1,0 0 1,0 1 0,1-1 0,-1 0 0,0 0 0,0 0-1,1 0 1,-1 0 0,0 0 0,0 0 0,1 0 0,-1 0 0,0 0-1,1 0 1,-1 0 0,22-4-105,-9 1 34,-9 3 45,0 0 0,0 0 0,0 1 0,0-1 0,-1 1 0,1 0-1,0 0 1,0 1 0,-1-1 0,1 1 0,-1-1 0,1 1 0,-1 0 0,0 0 0,0 1 0,0-1 0,0 1 0,0-1 0,0 1 0,-1 0-1,3 4 1,-3-5 36,0 1-1,-1-1 0,1 1 0,-1 0 0,0 0 1,0-1-1,0 1 0,-1 0 0,1 0 1,0 0-1,-1 0 0,0 0 0,0 0 0,0 0 1,0 0-1,0 0 0,-1 0 0,1 0 1,-1 0-1,0 0 0,0 0 0,0 0 0,0-1 1,0 1-1,-1 0 0,1-1 0,-4 5 1,-5 5 181,0-1 0,0 0-1,-2-1 1,1 0 0,-1 0 0,-1-1 0,1-1 0,-2 0 0,1-1 0,-1 0 0,0-1 0,0-1 0,-18 5 0,31-10-282,-1 1 1,0-1-1,1 1 1,-1-1-1,0 0 1,1 0-1,-1 0 1,0 0-1,1 0 1,-1 0-1,0 0 1,1-1-1,-1 1 0,0 0 1,1-1-1,-1 0 1,1 1-1,-3-2 1,4 1 36,-1 0 0,0 0 0,1-1-1,0 1 1,-1 0 0,1 0 0,0-1 0,-1 1 0,1 0 0,0-1 0,0 1 0,0 0 0,0 0-1,1-1 1,-1 1 0,0 0 0,0-1 0,1 1 0,-1 0 0,1 0 0,-1 0 0,1-1 0,1-1 0,11-23-708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16420,'2'0'200,"0"1"0,-1-1 0,1 0 1,-1 0-1,1 0 0,-1 0 0,1 0 0,0-1 1,-1 1-1,1 0 0,-1-1 0,1 1 1,-1-1-1,1 1 0,-1-1 0,0 0 1,3-1-1,24-20 572,-20 15-89,186-178 2181,-16-19-2087,-102 102-421,-76 102-354,0 0 0,0 0 1,0 0-1,1 0 0,-1 0 0,0 0 0,0 0 0,0 0 0,0 0 0,0 0 1,1 0-1,-1 0 0,0 0 0,0 0 0,0 1 0,0-1 0,0 0 1,0 0-1,1 0 0,-1 0 0,0 0 0,0 0 0,0 0 0,0 0 0,0 0 1,0 0-1,0 1 0,0-1 0,0 0 0,0 0 0,1 0 0,-1 0 1,0 0-1,0 0 0,0 1 0,0-1 0,0 0 0,0 0 0,0 0 0,0 0 1,0 0-1,0 0 0,0 1 0,0-1 0,0 0 0,0 0 0,0 0 1,0 0-1,0 0 0,0 0 0,0 1 0,0-1 0,-1 0 0,1 0 1,0 0-1,0 0 0,0 0 0,0 0 0,0 13 37,-48 243 295,22-135-138,21-99-197,-3 16 18,7-36-130,1 0-1,0 1 1,0-1-1,0 0 1,0 1-1,0-1 1,0 0-1,1 0 1,-1 1-1,1-1 1,1 4-1,-2-5 89,1-1-1,-1 0 0,1 1 1,-1-1-1,1 0 0,0 1 1,-1-1-1,1 0 0,-1 0 1,1 0-1,0 0 0,-1 1 1,1-1-1,-1 0 0,1 0 1,0 0-1,-1 0 0,1 0 1,0 0-1,-1 0 0,1-1 0,-1 1 1,2 0-1,11-4-378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18524,'2'12'1840,"-2"5"-1368,-2 3-239,1-2 1015,-2 4-1144,0-2-280,1-5-648,-1-3-169,2-4 689,1-7-232,-4 1-208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 18396,'-2'-1'104,"0"0"0,0 0-1,0 1 1,0-1 0,1 0 0,-1 1 0,0 0-1,0-1 1,0 1 0,0 0 0,0 0 0,0 0 0,0 1-1,0-1 1,0 0 0,0 1 0,0-1 0,0 1-1,-2 1 1,1 0 1,-1 0 0,1 0 0,-1 0 0,1 1 0,0 0 0,0 0 0,0 0 0,-5 5 1,-1 6 84,1-1 0,0 1 1,-11 26-1,12-22-57,0 0 0,1 0-1,-5 32 1,10-43-91,0-1 0,0 1 0,1-1 0,-1 1 0,2-1 0,-1 1 0,1-1 0,0 1 0,0-1 0,0 1 0,1-1 0,0 0 0,1 0 0,4 9 0,-6-12-3,1-1 0,0 1-1,0-1 1,0 1 0,1-1 0,-1 0 0,1 0 0,-1 0 0,1 0 0,0-1 0,-1 1 0,1 0 0,0-1 0,0 0 0,0 0-1,0 0 1,0 0 0,0 0 0,1-1 0,-1 1 0,0-1 0,0 0 0,0 0 0,1 0 0,-1-1 0,0 1 0,0-1 0,0 1-1,0-1 1,0 0 0,0 0 0,0-1 0,4-1 0,0-1 62,1 0-1,-2 0 1,1-1-1,0 0 1,-1 0-1,0 0 1,0-1-1,0 0 1,-1 0-1,0-1 1,0 0-1,4-8 1,-3 3 26,-1 0 0,0-1 0,-1 0 0,0 0 0,2-16 0,-5 21-110,0 1 1,-1 0 0,1 0-1,-1-1 1,-1 1-1,1 0 1,-1 0 0,0 0-1,-1-1 1,0 1-1,-3-8 1,4 13-66,1 1 0,-1 0 1,0-1-1,0 1 0,0 0 0,1-1 0,-1 1 1,0 0-1,0 0 0,-1 0 0,1 0 0,0 0 1,0 0-1,0 0 0,-1 0 0,1 0 0,0 1 0,-1-1 1,1 0-1,-1 1 0,1-1 0,-1 1 0,1 0 1,-1-1-1,1 1 0,-1 0 0,1 0 0,-1 0 1,0 0-1,1 0 0,-2 1 0,-1 0-55,1 0 0,0 0 0,0 1 0,-1-1 0,1 1 0,0 0 0,0 0 0,1 0 0,-1 0 0,0 0 0,1 0 0,-5 6 0,-5 10-494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18924,'0'1'110,"1"-1"0,-1 1 0,1-1 1,-1 0-1,1 1 0,-1-1 0,0 1 0,1-1 0,-1 1 0,1-1 0,-1 1 1,0 0-1,0-1 0,1 1 0,-1-1 0,0 1 0,0 0 0,0-1 0,0 1 0,0 0 1,0-1-1,0 1 0,0-1 0,0 1 0,0 0 0,0-1 0,0 1 0,0 0 1,-8 23 905,5-15-50,-80 203 1033,30-82-1714,52-128-277,-3 8 37,1-1-1,0 0 1,0 1-1,-1 11 1,4-20-36,-1 1 0,1-1 1,0 1-1,0-1 1,0 1-1,0-1 0,0 1 1,0-1-1,1 0 0,-1 1 1,0-1-1,1 1 1,-1-1-1,1 1 0,-1-1 1,1 0-1,0 1 1,0-1-1,0 0 0,-1 0 1,1 0-1,0 0 0,0 0 1,1 0-1,-1 0 1,0 0-1,0 0 0,0 0 1,1 0-1,-1-1 1,0 1-1,1 0 0,-1-1 1,3 1-1,4 0-119,0 0-1,0 0 1,0-1-1,1 0 1,-1-1-1,0 0 1,0 0-1,0-1 1,-1 0-1,1 0 1,0-1 0,-1 0-1,10-5 1,-1-1-362,0 0 0,-1-1 1,0 0-1,25-24 0,-10 3-305</inkml:trace>
  <inkml:trace contextRef="#ctx0" brushRef="#br0" timeOffset="1">299 311 19596,'-14'31'1833,"2"1"-1241,-2 2-248,4 2 784,2 1-280,2-3-528,4-5-368,2-6-840,2-6-344,5-10 960,6-5-256,5-4-225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27 14939,'1'-1'61,"-1"1"-1,1 0 1,-1-1 0,1 1-1,-1-1 1,1 1 0,-1-1-1,0 1 1,1-1 0,-1 1-1,0-1 1,1 1-1,-1-1 1,0 0 0,0 1-1,0-1 1,0 1 0,1-1-1,-1 0 1,0 1 0,0-1-1,0 1 1,0-1-1,0 0 1,0 1 0,-1-1-1,1 0 1,0 1 0,0-1-1,0 1 1,-1-1-1,1 0 1,0 1 0,0-1-1,-1 1 1,1-1 0,0 1-1,-1-1 1,1 1 0,-1-1-1,1 1 1,-1 0-1,1-1 1,-1 1 0,1 0-1,-1-1 1,1 1 0,-1 0-1,0 0 1,1-1 0,-1 1-1,1 0 1,-1 0-1,0 0 1,1 0 0,-1 0-1,1 0 1,-1 0 0,0 0-1,0 0 1,-6-1 331,0 1 0,0 1 0,0-1 0,-11 3 0,-3 3-6,-1 2 1,1 0-1,0 1 0,1 1 1,0 1-1,1 1 1,-31 24-1,37-26-275,1 0 0,1 1 0,0 0 0,-14 20 0,20-25-85,2 0 0,-1 0 0,1 0 0,0 0 1,0 0-1,0 1 0,1-1 0,0 1 0,0 0 0,1 0 1,0-1-1,0 13 0,1-16-21,0 0 0,0-1 1,0 1-1,1-1 0,0 1 1,-1 0-1,1-1 0,0 1 0,0-1 1,0 0-1,1 1 0,-1-1 0,0 0 1,1 0-1,0 1 0,-1-1 1,4 2-1,-1-1-35,-1 0 1,1-1-1,0 1 0,0-1 1,1 0-1,-1 0 1,0-1-1,1 1 0,5 0 1,4 1-187,1-1 1,-1-1-1,1 0 1,0-1 0,17-2-1,98-20-377,-114 19 511,67-15-344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253 169 17980,'-1'2'147,"1"1"0,-1-1 1,0 0-1,1 0 0,-1 0 0,0 0 1,0 0-1,0-1 0,-1 1 1,1 0-1,0 0 0,-1-1 0,1 1 1,-1-1-1,-3 3 0,-5 7 197,-2 5 109,0 0 0,1 1-1,1 1 1,0-1-1,-13 36 1,23-51-448,0 0 0,-1-1 0,1 1 1,0 0-1,0-1 0,0 1 0,0 0 1,0-1-1,0 1 0,0 0 1,1-1-1,-1 1 0,0-1 0,1 1 1,0 0-1,-1-1 0,1 1 0,0-1 1,0 0-1,-1 1 0,1-1 0,0 0 1,1 1-1,-1-1 0,0 0 0,0 0 1,0 0-1,1 0 0,-1 0 1,1 0-1,-1 0 0,1 0 0,-1-1 1,1 1-1,-1-1 0,1 1 0,2 0 1,9 2-2,-1 0-1,1-1 1,25 1 0,-21-2-2,-6 0-3,52 7-50,-58-7 39,1 1 1,-1-1-1,1 1 1,-1 0-1,0 0 1,0 1-1,0-1 1,8 7-1,-12-8 22,0 0 0,0 0-1,0 1 1,0-1 0,0 0 0,-1 0 0,1 1-1,0-1 1,-1 1 0,1-1 0,-1 0 0,0 1 0,1-1-1,-1 1 1,0-1 0,0 1 0,0-1 0,0 1-1,0-1 1,0 1 0,-1-1 0,1 1 0,0-1-1,-1 1 1,1-1 0,-1 1 0,0-1 0,1 0-1,-1 1 1,0-1 0,0 0 0,-1 2 0,-5 7 160,0 0 0,-1-1 0,-8 9 0,11-14-86,-94 94 1593,85-86-1473,1-1 0,-1-1 0,-1 0 0,0-1 0,0-1 0,-17 7 0,29-14-256,0 1 1,-1-1-1,1 0 0,0-1 1,0 1-1,-1-1 1,1 1-1,0-1 0,-1 0 1,1 0-1,-1 0 0,1-1 1,0 1-1,0-1 0,-1 0 1,1 0-1,0 0 1,0 0-1,0 0 0,0-1 1,0 1-1,0-1 0,-3-2 1,1-1-68,0 0 0,1 0 1,-1-1-1,1 1 0,0-1 1,1 0-1,0 0 0,-1 0 1,2-1-1,-4-8 0,-7-29-461</inkml:trace>
  <inkml:trace contextRef="#ctx0" brushRef="#br0" timeOffset="0.32">208 74 19820,'32'5'2073,"7"-5"-1313,-1-6-312,8-3 800,0 0-504,-2-7-192,-3-2-127,-2-2-393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 17436,'-12'19'4290,"-20"34"-3024,-63 140-541,94-193-727,1 0-1,0 1 1,0-1-1,0 0 1,0 0-1,0 0 1,0 0-1,0 0 1,0 0-1,-1 0 1,1 0-1,0 0 1,0 1-1,0-1 1,0 0-1,0 0 1,-1 0-1,1 0 1,0 0-1,0 0 1,0 0-1,0 0 1,0 0-1,-1 0 1,1 0-1,0 0 1,0 0-1,0 0 1,0 0-1,0 0 1,-1 0 0,1 0-1,0 0 1,0-1-1,0 1 1,0 0-1,0 0 1,0 0-1,-1 0 1,1 0-1,0 0 1,0 0-1,0 0 1,0 0-1,0-1 1,0 1-1,0 0 1,0 0-1,-1 0 1,1 0-1,0 0 1,0 0-1,0-1 1,0 1-1,0 0 1,0 0-1,0 0 1,0-1-1,-1-9-148,0 0-1,0 0 0,1 0 1,0 0-1,0 0 0,4-15 1,-1 0-140,17-156-1416,-20 181 1710,0 0-1,0 0 1,0 0 0,0 0-1,0 0 1,0 0 0,0 0-1,1 0 1,-1 0 0,0 0-1,0 0 1,0 0-1,0 0 1,0 0 0,0 0-1,0 0 1,0 0 0,0 0-1,0 0 1,0 0 0,0 0-1,0 0 1,1-1 0,-1 1-1,0 0 1,0 0 0,0 0-1,0 0 1,0 0 0,0 0-1,0 0 1,0 0-1,0 0 1,0 0 0,0 0-1,0 0 1,0 0 0,0 0-1,0-1 1,0 1 0,0 0-1,0 0 1,4 15 175,6 39 229,-3-12-183,-2-21-72,0 1 1,12 27-1,-14-42-42,0 0 0,0 0 1,1-1-1,0 1 0,0-1 0,0 0 0,1 0 0,0 0 0,0-1 0,10 9 0,-14-13-84,-1-1 0,1 1 0,0-1 0,-1 1 0,1 0 0,0-1 0,0 1 0,0-1 0,-1 0 0,1 1 0,0-1 0,0 0 0,0 1-1,0-1 1,0 0 0,0 0 0,0 0 0,0 0 0,0 0 0,0 0 0,0 0 0,-1 0 0,1 0 0,0 0 0,0 0 0,0-1 0,0 1 0,0 0 0,0-1 0,0 1-1,-1-1 1,1 1 0,0-1 0,0 1 0,-1-1 0,2 0 0,-1-1-15,0 1 0,-1-1 0,1 1 0,-1-1 0,0 1 0,1-1 0,-1 1 0,0-1-1,0 1 1,0-1 0,0 0 0,0 1 0,0-1 0,0 1 0,0-1 0,-1 1 0,1-1 0,-1 1 0,1-1 0,-1 1 0,-1-3 0,-3-4-52,0 1 1,0-1 0,-1 1 0,0 0 0,0 1 0,-1-1 0,0 1 0,0 1 0,-1-1-1,-8-4 1,-8-4-181,-1 1 0,-26-9 0,25 16-29,26 6 246,0 0-1,0-1 0,-1 1 1,1 0-1,0 0 0,0 0 0,0 0 1,-1 0-1,1 0 0,0 1 1,0-1-1,0 0 0,-1 0 0,1 0 1,0 0-1,0 0 0,0 0 1,-1 0-1,1 0 0,0 0 0,0 1 1,0-1-1,0 0 0,-1 0 1,1 0-1,0 0 0,0 0 0,0 1 1,0-1-1,0 0 0,0 0 1,-1 0-1,1 1 0,8 11-91,-1-5 81,0-1 1,1 0 0,0 0 0,0-1 0,0 0 0,1 0 0,0-1 0,0 0 0,0-1 0,14 4 0,1-1-22,1-2 0,-1 0 0,25 0 0,-45-4-3,0 0-59,0 1 0,0-1 0,0 0 0,0 0-1,0 0 1,0 0 0,0-1 0,0 0 0,0 1-1,0-1 1,0-1 0,-1 1 0,1-1 0,0 1-1,4-4 1,-4-2-195,-8 0-97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68 15939,'-6'-6'80,"0"0"-1,0 0 1,0 0-1,-1 1 1,0 0-1,0 1 1,0-1-1,0 1 1,-1 1-1,0-1 1,0 1-1,0 1 1,0 0-1,0 0 1,0 0-1,-1 1 0,1 0 1,0 0-1,-1 1 1,1 1-1,-1-1 1,1 1-1,0 1 1,-1-1-1,1 1 1,0 1-1,0 0 1,0 0-1,1 0 1,-1 1-1,-11 8 1,-1 1-18,1 1 1,0 1-1,1 1 1,1 1-1,0 0 1,2 1-1,0 1 1,1 0-1,0 1 1,2 0-1,1 1 1,0 1-1,1 0 1,2 0-1,-9 32 1,12-34-35,1 1 0,1 0 1,1 0-1,1 1 0,0-1 1,2 0-1,5 35 0,-3-39-35,1 0-1,1 0 1,1-1 0,0 0 0,1 0-1,0 0 1,2-1 0,-1 0-1,22 26 1,-19-28 16,0-1 0,1 0 0,0-1 0,1 0 0,0-1 0,1 0 0,0-1 0,0-1-1,24 10 1,-29-14 46,1-1 0,0 0 0,0 0 0,0-1 0,0-1 0,0 0 0,1 0 0,-1-1 0,0 0 0,0-1 0,0 0-1,1 0 1,-1-1 0,0-1 0,-1 0 0,18-7 0,-13 3 102,0-1 0,0 0-1,-1 0 1,-1-2 0,1 0 0,-1 0-1,-1-1 1,18-22 0,-16 16 35,-1 0 0,-1-1 0,-1-1 0,0 1 0,-2-2 0,9-24 0,-10 22-194,-2 0 0,0 0-1,-1-1 1,-1 1 0,-1-1 0,-2 0-1,0 0 1,-1 1 0,-1-1-1,-1 0 1,-1 1 0,-1 0 0,-9-24-1,9 32-198,-1 1 0,0 0-1,-1 1 1,-14-19 0,18 27 150,0-1 0,-1 1-1,0 0 1,0 1 0,0-1 0,0 0 0,-1 1 0,1 0 0,-1 0-1,0 1 1,0-1 0,0 1 0,0 0 0,-7-2 0,-33 1-602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18236,'5'1'194,"0"0"1,0 1-1,0 0 1,-1 0 0,1 0-1,-1 1 1,0-1-1,1 1 1,-1 0-1,0 0 1,-1 1-1,1-1 1,5 8-1,2 3 96,0 2 0,12 23 0,-13-21 58,99 179 653,62 106-1990,-143-264-457,-43-39-2720,-2-7 3311,-3-4-160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15707,'20'-2'1537,"19"-6"-889,9-4-200,15-6 560,6-4-104,9-7-264,0 0-239,-5-3-794,-9 1-303,-18 2 592,-10 5-200,-18 5-160</inkml:trace>
  <inkml:trace contextRef="#ctx0" brushRef="#br0" timeOffset="1">703 1 15571,'-13'23'1537,"-15"11"-993,-9 4-240,-4 18 912,-6 9-504,-6 8-288,1 2-104,6-1-192,4-7-24,9-12-240,11-9-256,12-28-400,23-48-360,8-15 728,11-14-160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5 15691,'-6'-5'1497,"-9"22"-905,-5 8-208,-6 16 736,-2 8-168,-3 18-368,1 4-111,1 2-185,4-1-40,4-14-104,3-6-56,5-12-224,4-12-160,8-28-585,-4-8 65,6-27 584,-1-10-184,-7-8-144</inkml:trace>
  <inkml:trace contextRef="#ctx0" brushRef="#br0" timeOffset="1">5 173 13123,'-5'19'1544,"7"-4"-912,21-1-88,14-2 681,18 0-113,7-3-40,12-1-192,6-2-88,5 0-495,-1 0-498,-12-3 338,-12 2-33,-25 0-248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915 59 18332,'-47'-15'367,"0"2"0,-1 3 0,0 1 0,-78-3-1,99 12-331,0 1 0,0 1 0,0 1 0,1 2 0,0 0 0,-1 2 0,2 1 0,-1 1 0,-43 22 0,46-19 9,2 1-1,-1 1 1,2 1-1,0 1 1,1 1-1,-26 29 0,32-30-6,1 0 0,0 1 0,1 0-1,1 0 1,1 1 0,1 1 0,0 0-1,-8 33 1,9-22-2,1 0 0,2 0 0,0 1 1,3-1-1,0 1 0,2-1 0,6 40 0,-3-49-25,0 1 0,2-1-1,1 0 1,0-1 0,1 0 0,1 0 0,2-1 0,-1 0-1,2 0 1,1-1 0,14 16 0,-10-16-26,1 0 0,0-2 0,1 0-1,1-1 1,1-1 0,0-1 0,1 0 0,43 17 0,-36-20-13,-1-1 1,2-1-1,-1-2 0,1-1 1,-1-1-1,1-2 0,31-1 1,-30-2 33,1-1 0,-1-2 0,0-1 0,-1-2 0,1-1 0,-1-1 0,0-1 0,-1-2 0,-1-1 0,0-1 0,0-2 0,-2-1 0,0 0 0,-1-2 0,31-30 1,-36 29 76,0-2 0,-1-1 1,-1-1-1,-1 0 1,-1-1-1,25-53 1,-36 65-65,0 0 1,-1 0-1,-1 0 0,0 0 1,0-1-1,-2 1 0,0-1 1,0 1-1,-1-1 1,-1 1-1,0-1 0,-1 1 1,0-1-1,-1 1 1,0 0-1,-1 0 0,-8-16 1,3 12-82,-1 0-1,0 1 1,-1 0 0,-1 1 0,0 0 0,-1 1 0,0 1 0,-1 0-1,-1 0 1,0 2 0,-1 0 0,0 0 0,-1 2 0,0 0 0,0 1-1,-1 1 1,0 0 0,0 1 0,-25-4 0,9 6-122,-46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34 420 13427,'-1'0'4,"-3"6"566,0-1 1,1 1 0,-1 1 0,1-1-1,0 0 1,1 1 0,0-1-1,0 1 1,0 0 0,1 0-1,-1-1 1,1 11 0,1-17-530,0 0 0,0 0 0,0 1-1,0-1 1,0 0 0,0 1 0,0-1 0,0 0 0,0 0 0,0 1 0,0-1 0,1 0 0,-1 0 0,0 1-1,0-1 1,0 0 0,0 0 0,0 1 0,1-1 0,-1 0 0,0 0 0,0 0 0,0 1 0,1-1 0,-1 0-1,0 0 1,0 0 0,1 0 0,-1 1 0,0-1 0,0 0 0,1 0 0,-1 0 0,0 0 0,1 0 0,-1 0-1,0 0 1,0 0 0,1 0 0,-1 0 0,0 0 0,1 0 0,-1 0 0,0 0 0,0 0 0,1 0 0,-1 0-1,0 0 1,0-1 0,1 1 0,-1 0 0,0 0 0,0 0 0,1-1 0,15-11 944,11-16-152,-1-2 0,43-64 0,-24 28-421,3 2-154,100-126-22,-143 184-237,0 1 1,1 0-1,-1 0 1,12-7-1,-17 12 1,0 0 0,0 0 0,0 0 0,0 0 0,0 0 0,0 0 0,1 0 0,-1 0 0,0 0 0,0 0 0,0 0 0,0-1 0,0 1 0,0 0 0,1 0 0,-1 0 0,0 0 0,0 0 0,0 0 0,0 0 0,0 0 0,0 0 0,1 0 0,-1 0 0,0 0 0,0 1 0,0-1 0,0 0-1,0 0 1,0 0 0,1 0 0,-1 0 0,0 0 0,0 0 0,0 0 0,0 0 0,0 0 0,0 0 0,0 1 0,0-1 0,1 0 0,-1 0 0,0 0 0,0 0 0,0 0 0,0 0 0,0 0 0,0 1 0,0-1 0,0 0 0,0 0 0,0 0 0,0 0 0,0 0 0,0 1 0,0-1 0,0 0 0,0 0 0,0 0 0,-2 9-1,-35 100-9,6-22 30,-15 84 150,41-144-465,1 0-1,1 1 0,2-1 1,2 38-1,4-40-1529,0-15 1236,-5-10 579,0 0-1,0 0 1,0 0 0,0 0 0,0 0 0,0 0-1,0 0 1,0 0 0,0 0 0,0 0 0,0 0 0,0 0-1,0 0 1,0 1 0,1-1 0,-1 0 0,0 0-1,0 0 1,0 0 0,0 0 0,0 0 0,0 0 0,0 0-1,0 0 1,0 0 0,0 0 0,1 0 0,-1 0-1,0 0 1,0 0 0,0 0 0,0 0 0,0 0-1,0 0 1,0-1 0,0 1 0,0 0 0,0 0 0,0 0-1,1 0 1,-1 0 0,0 0 0,0 0 0,0 0-1,0 0 1,0 0 0,0 0 0,0 0 0,0 0 0,0 0-1,0-1 1,0 1 0,0 0 0,0 0 0,0 0-1,0 0 1,0 0 0,0 0 0,0 0 0,0 0-1,0 0 1,0 0 0,0-1 0,5-16-786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19404,'-4'0'1063,"-1"0"-1,1 0 1,0 1-1,0 0 1,0 0-1,-1 0 1,-6 3 0,8-3-991,0 1 0,0 0 1,0 0-1,0 0 0,0 1 1,0-1-1,0 1 0,1-1 1,-1 1-1,1 0 0,0 0 1,0 0-1,0 0 1,0 0-1,-2 7 0,3-8-72,0 1-1,0-1 0,1 1 1,-1-1-1,1 1 0,-1-1 1,1 1-1,0 0 1,0-1-1,0 1 0,0-1 1,1 1-1,0 4 0,-1-7 0,1 1-1,-1 0 1,0-1-1,0 1 0,1-1 1,-1 1-1,1-1 0,-1 1 1,0 0-1,1-1 1,-1 0-1,1 1 0,-1-1 1,1 1-1,0-1 0,-1 0 1,1 1-1,-1-1 1,1 0-1,0 1 0,0-1 1,1 0 0,-1 0 1,0 0 0,1 0 0,-1 0 0,1 0-1,-1 0 1,0-1 0,1 1 0,-1 0-1,0-1 1,1 1 0,-1-1 0,0 0-1,2-1 1,3-1 5,-2-1 1,1 0-1,0 0 0,-1 0 0,0-1 1,7-9-1,-8 12 5,-1-1 0,0 0 0,-1 0 0,1 0 0,0-1 0,-1 1 0,0 0 0,1 0 0,-2-1-1,1 1 1,0-1 0,-1 1 0,1-6 0,-1 9-9,0 0 0,0 0 0,0 0 0,0-1 0,0 1-1,0 0 1,0 0 0,0 0 0,0 0 0,0-1 0,0 1 0,0 0 0,0 0-1,0 0 1,0 0 0,0 0 0,0-1 0,0 1 0,-1 0 0,1 0 0,0 0-1,0 0 1,0 0 0,0-1 0,0 1 0,0 0 0,-1 0 0,1 0 0,0 0-1,0 0 1,0 0 0,0 0 0,0 0 0,-1 0 0,1 0 0,0 0 0,0 0-1,0-1 1,0 1 0,-1 0 0,1 0 0,0 0 0,0 1 0,-9 4 9,-5 12-11,10-11-42,1 0-1,0 0 1,0 1-1,1-1 1,0 0-1,0 1 1,0 0-1,1-1 1,0 1-1,0 10 0,0-17 8,1 0-1,0 0 1,0 1-1,0-1 1,0 0-1,0 0 1,0 0-1,0 0 1,0 0-1,0 1 1,0-1-1,0 0 1,0 0-1,0 0 1,0 0-1,0 0 1,0 1-1,0-1 1,0 0-1,0 0 1,0 0-1,0 0 0,0 0 1,1 1-1,-1-1 1,0 0-1,0 0 1,0 0-1,0 0 1,0 0-1,0 0 1,0 0-1,0 1 1,1-1-1,-1 0 1,0 0-1,0 0 1,0 0-1,0 0 1,0 0-1,1 0 1,-1 0-1,0 0 0,0 0 1,0 0-1,0 0 1,0 0-1,1 0 1,-1 0-1,0 0 1,0 0-1,0 0 1,0 0-1,8-9-529,5-16 177,-2-3-230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81 18044,'2'-5'566,"1"-1"-1,-1 0 1,-1 0 0,1 0 0,-1 0-1,1-11 1,-1 16-478,-1 0 1,0 0-1,0 0 0,0 0 1,0 0-1,0 0 0,-1-1 1,1 1-1,0 0 0,0 0 1,-1 0-1,1 0 0,-1 0 1,1 0-1,0 1 0,-1-1 1,0 0-1,1 0 0,-1 0 1,0 0-1,1 1 0,-1-1 1,0 0-1,0 0 0,0 1 1,1-1-1,-1 1 0,0-1 1,0 1-1,0-1 0,0 1 1,0 0-1,0-1 1,0 1-1,0 0 0,0 0 1,0 0-1,0-1 0,-1 1 1,1 0-1,0 1 0,0-1 1,0 0-1,0 0 0,0 0 1,0 1-1,-2 0 0,0 0-38,0 0 0,0 0 0,0 1-1,0-1 1,0 1 0,0 0 0,0-1 0,0 1-1,1 1 1,-1-1 0,1 0 0,0 1 0,0-1-1,-1 1 1,-1 4 0,-3 4-20,0 1 1,-8 20-1,8-14-25,0 1-1,1 1 1,1-1-1,0 1 1,2 0-1,0 0 1,2 0-1,0 0 1,1 1-1,4 29 1,-3-47-4,-1 0 1,1 0-1,0 0 1,0 0-1,0 0 0,0-1 1,0 1-1,1 0 1,-1-1-1,1 1 1,0-1-1,-1 1 1,1-1-1,1 0 0,-1 0 1,0 0-1,5 4 1,-5-5 1,0 0 1,1 0-1,-1-1 1,0 1-1,1 0 1,-1-1-1,0 0 0,1 1 1,-1-1-1,1 0 1,-1 0-1,0 0 1,1-1-1,-1 1 1,1-1-1,-1 1 0,0-1 1,0 0-1,1 0 1,-1 0-1,0 0 1,3-2-1,5-3 11,0-1-1,-1-1 1,0 1 0,-1-2-1,0 1 1,0-1 0,-1 0-1,0 0 1,10-19-1,-7 10 22,-1-1 0,0 0 0,-2 0 0,9-33 0,-16 49-37,9-46 73,-12 26-75,3 22-1,0 0 0,0 0 0,-1 1 0,1-1 1,0 1-1,-1-1 0,1 0 0,0 1 0,-1-1 1,1 1-1,-1-1 0,1 1 0,-1-1 0,0 1 0,1-1 1,-1 1-1,1-1 0,-1 1 0,0 0 0,1-1 1,-1 1-1,0 0 0,0-1 0,-1 2-73,0-1-1,0 0 1,0 1 0,0-1-1,0 1 1,0 0-1,1-1 1,-1 1 0,0 0-1,1 0 1,-1 0-1,0 0 1,1 1-1,-1-1 1,1 0 0,0 1-1,-1-1 1,1 1-1,0-1 1,0 1 0,0 0-1,0-1 1,0 1-1,-1 2 1,-3 7-276,0 0 0,-6 18 0,4-3-222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73 16155,'2'-4'388,"-1"-1"0,1 1-1,-1-1 1,0 1 0,0-1-1,-1 0 1,1 1-1,-1-1 1,-1-4 0,1 8-319,0 0 1,0 0 0,0 0 0,0 0 0,-1 0-1,1 0 1,0 0 0,-1 0 0,1 0-1,-1 0 1,1 0 0,-1 0 0,1 0-1,-1 0 1,0 1 0,1-1 0,-1 0-1,0 1 1,0-1 0,0 0 0,1 1-1,-1-1 1,0 1 0,0-1 0,0 1-1,0 0 1,0-1 0,0 1 0,0 0-1,0-1 1,0 1 0,0 0 0,0 0-1,0 0 1,0 0 0,0 0 0,0 0 0,0 0-1,0 1 1,0-1 0,0 0 0,0 1-1,0-1 1,0 0 0,0 1 0,-1 0-1,-5 2 56,-1 1-1,1 0 0,0 0 1,0 1-1,0-1 0,1 2 1,-1-1-1,1 1 0,-8 10 1,-5 8-100,-20 30 0,3 7-47,34-57 18,0 1-1,0-1 0,1 0 1,-1 1-1,1-1 1,0 1-1,0-1 0,0 1 1,1 0-1,0-1 1,-1 1-1,2 6 1,0-10 2,-1 0 0,1 0 0,-1 0 1,1 0-1,-1-1 0,1 1 0,-1 0 1,1-1-1,0 1 0,0 0 0,-1-1 1,1 1-1,0-1 0,0 1 0,0-1 1,-1 1-1,1-1 0,0 0 0,0 1 1,0-1-1,0 0 0,0 0 0,0 0 1,0 1-1,0-1 0,0 0 0,0 0 1,0-1-1,0 1 0,1 0 0,34-7-60,-31 5 41,52-15-283,0-3 0,70-36-1,-64 26-127,75-23 0,-131 50 402,1 1 0,0 0 0,0 0 1,0 1-1,0 0 0,0 0 1,10 1-1,-18 0 37,1 0 0,0 0 1,0 0-1,0 1 0,-1-1 0,1 0 0,0 1 1,0-1-1,-1 0 0,1 1 0,0-1 0,-1 1 1,1-1-1,0 1 0,-1 0 0,1-1 0,-1 1 1,1 0-1,-1-1 0,1 1 0,-1 0 0,0-1 0,1 1 1,-1 0-1,0 0 0,0 0 0,1-1 0,-1 1 1,0 0-1,0 0 0,0 0 0,0-1 0,0 1 1,0 0-1,0 0 0,0 0 0,0 0 0,-1-1 0,1 1 1,-1 1-1,-13 36 357,11-32-293,-32 57 746,35-62-809,0-1 0,-1 0 0,1 0 0,0 0 0,0 1-1,0-1 1,-1 0 0,1 0 0,0 0 0,0 1 0,0-1 0,0 0 0,0 1-1,-1-1 1,1 0 0,0 0 0,0 1 0,0-1 0,0 0 0,0 1 0,0-1 0,0 0-1,0 0 1,0 1 0,0-1 0,0 0 0,0 1 0,0-1 0,0 0 0,1 1 0,-1-1-1,0 0 1,0 0 0,0 1 0,0-1 0,0 0 0,1 0 0,-1 1 0,0-1-1,0 0 1,0 0 0,1 0 0,-1 1 0,1-1 0,17-1 16,23-12-382,-16 3 53,-8 3 13,0 0 0,0 2 1,1 0-1,27-5 0,-44 10 280,0 0-1,0 0 1,0-1-1,0 1 1,0 0-1,0 0 1,0 0-1,0 0 1,0 0-1,0 0 1,0 1-1,0-1 1,0 0-1,0 0 1,0 1-1,0-1 1,0 1-1,0-1 1,0 1-1,-1-1 1,1 1-1,0-1 1,0 1-1,0 0 1,-1-1-1,1 1 1,0 0 0,-1 0-1,1 0 1,-1-1-1,1 1 1,-1 0-1,1 0 1,-1 0-1,1 0 1,-1 0-1,0 0 1,0 0-1,0 0 1,1 0-1,-1 0 1,0 0-1,0 0 1,0 0-1,-1 2 1,4 13-210,-2-16 216,-1 1-1,1 0 1,-1 0-1,1 0 1,-1-1 0,1 1-1,0 0 1,-1-1 0,1 1-1,0 0 1,0-1 0,-1 1-1,1-1 1,0 1 0,0-1-1,0 0 1,0 1-1,0-1 1,-1 0 0,1 0-1,0 1 1,0-1 0,0 0-1,0 0 1,0 0 0,0 0-1,0 0 1,0 0-1,0 0 1,0-1 0,0 1-1,0 0 1,0 0 0,-1-1-1,2 0 1,38-14 525,-36 13-684,31-15 99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22613,'-5'1'1872,"-4"16"-1368,1 4-248,4 12 1001,1 3-489,0 4-480,1 6-200,7 0-168,1-3-112,3-11-360,0-5-176,-1-7-721,1-7-1175,2-12 1992,-4-2-401,1-13-215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22565,'9'-6'358,"0"0"-1,0 0 1,1 1 0,0 1 0,0 0 0,0 0-1,0 1 1,0 0 0,1 0 0,-1 1 0,1 1-1,0 0 1,15 1 0,-25 0-338,0 0 0,1 0 0,-1 0 0,0 1 0,1-1 0,-1 0 0,0 1 0,0-1-1,1 1 1,-1 0 0,0-1 0,0 1 0,0 0 0,0 0 0,0-1 0,0 1 0,0 0 0,0 0 0,0 0 0,0 0 0,0 1 0,-1-1 0,2 2 0,-1 0 4,0 0 0,-1-1 0,1 1 0,-1 0 0,1 0 0,-1 0 0,0 0 0,0 0 0,0 0 0,-1 4 0,-2 7 65,-1 0 0,0 0 0,-9 19 0,12-30-59,-27 54 277,19-43-206,2 0 0,0 1 0,1 0 0,-7 26-1,13-41-105,-1 1 0,1-1-1,0 1 1,0 0 0,0-1 0,0 1-1,0-1 1,0 1 0,0-1 0,0 1-1,0-1 1,0 1 0,1-1-1,-1 1 1,0-1 0,0 1 0,0-1-1,1 1 1,-1-1 0,0 1 0,1-1-1,-1 1 1,0-1 0,1 1-1,-1-1 1,0 0 0,1 1 0,-1-1-1,1 0 1,-1 1 0,1-1 0,-1 0-1,1 0 1,-1 1 0,1-1-1,-1 0 1,1 0 0,-1 0 0,1 0-1,-1 0 1,1 0 0,-1 1-1,2-2 1,28-2-393,-23 2 315,26-5-225,72-8-659,-90 13 826,-1 1 0,1 0 0,0 1 0,-1 0 0,17 4 0,-28-4 127,0-1-1,0 1 0,1 0 1,-1 0-1,0 1 0,0-1 1,0 0-1,-1 1 0,1 0 1,0 0-1,-1-1 0,1 2 1,-1-1-1,1 0 0,-1 0 1,0 1-1,0-1 0,0 1 1,0 0-1,-1 0 0,1 0 0,-1-1 1,2 5-1,-2-2 43,0-1 0,-1 0 0,0 1 0,0-1 0,0 1 0,0-1 0,-1 0 0,0 1 0,0-1 0,0 0 0,0 0 0,-1 0 0,1 0 0,-1 0 0,0 0 0,-5 7 0,-3 2 113,0 0 1,-1-1-1,0 0 0,-1-1 0,0 0 0,0 0 0,-2-2 0,1 0 0,-1 0 0,0-1 0,-1-1 1,0 0-1,0-1 0,0-1 0,-1 0 0,0-2 0,0 1 0,0-2 0,-20 1 0,23-5-1463,12 2 1290,1-1 1,0 1-1,0 0 1,0 0-1,-1-1 1,1 1-1,0 0 1,0 0-1,0-1 0,0 1 1,0 0-1,0 0 1,0-1-1,-1 1 1,1 0-1,0-1 1,0 1-1,0 0 0,0 0 1,0-1-1,0 1 1,0 0-1,1-1 1,-1 1-1,0 0 1,0 0-1,0-1 0,0 1 1,0 0-1,0 0 1,0-1-1,1 1 1,-1 0-1,0 0 1,0-1-1,0 1 0,1 0 1,-1 0-1,0-1 1,7-10-669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17140,'2'1'168,"0"0"1,0 0 0,0 1-1,0-1 1,0 1-1,0 0 1,-1-1 0,1 1-1,-1 0 1,1 0-1,-1 0 1,0 0 0,1 0-1,-1 0 1,0 0 0,0 0-1,-1 1 1,1-1-1,0 0 1,0 5 0,0 5 345,0 1 1,0 23 0,-1-2 337,6 27 116,17 80 0,-18-121-1034,0 0 0,2-1 0,0 1-1,1-1 1,1-1 0,0 1 0,22 29 0,-27-45-2061,-8-9 1492,-9-13 152,-10-2-312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17996,'14'0'1864,"10"6"-1008,8-3-295,13 0 887,2 0-224,8 1-296,1-4-144,-4 1-559,-2-1-538,-9 0 353,-7-3-72,-11-5-152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49 17772,'1'0'147,"0"-1"-1,-1 0 1,1 0 0,0 0-1,-1 0 1,1 0 0,-1 0-1,1 0 1,-1 0 0,1 0 0,-1 0-1,0 0 1,0 0 0,1 0-1,-1 0 1,0 0 0,0 0 0,0 0-1,0 0 1,0 0 0,0-1-1,-1 1 1,1 0 0,0 0-1,-1-2 1,0 2 57,0 0 0,0 0 0,-1-1-1,1 1 1,0 0 0,0 0 0,-1 0 0,1 0-1,-1 0 1,1 0 0,-1 1 0,1-1 0,-1 0-1,-3 0 1,-1-1 90,0 1 1,0 0-1,0 0 1,0 1-1,-1 0 0,1 0 1,0 0-1,-10 2 0,9 1-274,0-1 0,1 1-1,0 1 1,-1-1-1,1 1 1,0 0-1,1 0 1,-1 1-1,1 0 1,0 0-1,0 0 1,0 0-1,1 1 1,0 0-1,0 0 1,0 0 0,1 0-1,0 1 1,0-1-1,-3 15 1,2-10-26,1 1 1,0 1 0,1-1 0,0 0-1,1 1 1,1-1 0,0 1-1,0-1 1,1 1 0,1-1 0,4 17-1,-4-23 7,0 1 1,1-1-1,0 0 0,0 0 0,0-1 0,1 1 0,0-1 0,0 0 0,0 1 1,1-2-1,-1 1 0,7 4 0,-8-6 1,1-1 0,-1 0 0,1 1 0,0-2 0,0 1 1,0 0-1,-1-1 0,1 0 0,1 1 0,-1-2 0,0 1 0,0 0 0,0-1 0,0 0 0,1 0 0,-1 0 1,0 0-1,0-1 0,0 0 0,6-1 0,-2-1 14,-1-1-1,1 1 1,-1-1 0,0-1 0,0 0 0,0 0-1,0 0 1,-1 0 0,0-1 0,0 0 0,-1-1-1,1 1 1,6-13 0,-9 15-64,0-1 0,0 1 0,-1-1-1,0 0 1,0 1 0,0-1 0,-1 0 0,0 0 0,1 0 0,-2 0 0,1 0 0,-1-1 0,1 1-1,-1 0 1,-1 0 0,1 0 0,-1 0 0,0 0 0,0 0 0,0 0 0,-1 0 0,0 0-1,-3-6 1,5 10-30,-1 1-1,1-1 1,-1 0-1,1 0 1,-1 1-1,1-1 0,-1 0 1,0 1-1,1-1 1,-1 1-1,0-1 0,1 1 1,-1-1-1,0 1 1,0-1-1,0 1 1,0 0-1,1-1 0,-1 1 1,0 0-1,0 0 1,0 0-1,0 0 1,0 0-1,0 0 0,0 0 1,1 0-1,-1 0 1,-2 0-1,1 1-16,1-1 0,-1 1 0,1 0 0,-1 0 0,1-1 0,0 1 0,-1 0 0,1 0 0,0 1 0,-1-1 0,1 0-1,0 0 1,0 0 0,0 1 0,-1 1 0,-5 14-802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18724,'-8'29'2040,"5"1"-1439,2 1-265,1 3 992,3-5-736,0-3-320,4-9-1000,4-5-360,4-12 848,5-2-224,2-8-209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17228,'-8'2'441,"0"1"0,0 0 0,0 0 0,0 1 0,1 0 0,-1 0 0,1 1 0,0 0 0,1 0 0,-9 9 0,8-8-208,0 2 0,0-1 0,1 1 1,0 0-1,0 0 0,1 1 0,1-1 0,-7 15 0,10-20-225,0-1 0,1 1 0,-1 0 0,0-1 0,1 1 0,0 0 1,-1-1-1,1 1 0,0 0 0,1 0 0,-1-1 0,0 1 0,1 0 0,-1-1 0,1 1 0,0-1 0,0 1 0,0-1 0,0 1 0,1-1 0,-1 1 0,1-1 0,-1 0 0,1 0 0,0 0 1,0 0-1,0 0 0,0 0 0,0 0 0,0-1 0,0 1 0,1-1 0,3 2 0,8 4-72,0-1-1,0-1 1,1 0 0,27 4-1,-32-7 46,5 2-18,26 5-107,44 15 0,-74-20 137,0 0-1,-1 1 1,0 0-1,0 1 0,0 0 1,-1 0-1,0 1 0,0 0 1,9 11-1,-15-15 21,0 1 0,0-1 0,0 1 0,-1 0 0,0 0 0,0 0 0,0 0 0,0 0 0,-1 0 0,1 1 0,-1-1 0,0 0 0,-1 1 0,1-1 0,-1 1 0,0 5-1,-1-4 20,0 1-1,0 0 1,0 0-1,-1 0 1,-1-1-1,1 1 0,-1-1 1,0 1-1,-6 8 1,-1 0 80,-1-1 0,0 0 0,-1-1 0,-1 0 0,0-1 0,-1-1 0,-20 14 0,25-19-36,-1-1 1,1 0-1,-1-1 0,-1 0 0,1 0 0,0-1 1,-1 0-1,1-1 0,-1-1 0,0 1 1,-15-1-1,23-1-73,-1 0 0,1-1 0,-1 1 0,1-1 0,-1 1 0,1-1 0,-1 0 0,1 0 0,-1-1 0,1 1 0,0-1 0,0 1 0,0-1 0,0 0 0,0 0 0,0-1 0,0 1 0,1-1 0,-1 1 0,1-1 0,0 0 0,0 0 0,0 0 0,0 0 0,0 0 0,1 0 0,-1 0 0,1-1 0,0 1 0,0 0 0,0-1 0,0 1 0,1-1 0,-1 0 0,1 1 1,0-1-1,1-5 0,0-3-52,0 1 0,1-1 1,1 0-1,0 1 0,0-1 0,1 1 1,0 0-1,1 0 0,1 0 1,0 1-1,0 0 0,1 0 1,12-14-1,12-11-49,2 2 0,38-31 0,-62 55 104,40-30 58,-22 17 259,44-45 0,-68 64-264,-1 0 1,0 0 0,0 0 0,0 0 0,0 0 0,0 0 0,-1 0 0,1-1-1,-1 1 1,2-5 0,-3 6-24,0 0-1,0 1 1,0-1-1,0 0 1,0 1-1,0-1 1,-1 0-1,1 1 1,0-1 0,-1 1-1,0-1 1,1 1-1,-1-1 1,0 1-1,1-1 1,-1 1-1,0-1 1,0 1-1,0 0 1,-1 0-1,1-1 1,0 1-1,0 0 1,-2-1 0,-7-5 67,0 1 1,-1 0-1,1 1 1,-1 0-1,0 1 1,0 0-1,-21-4 1,14 4-414,0 1 1,-1 1 0,1 1-1,-23 1 1,37 0 221,-1 1 1,1-1-1,-1 1 1,1 0-1,-1 0 1,1 1-1,-6 2 1,-4 6-386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25173,'10'17'2017,"-6"-8"-1553,-2-4-200,1 3 664,0-4-328,4 1-616,3-5-448,-1-11 448,-5-9-144,-5-6-104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42 19940,'-1'-2'128,"1"-1"1,-1 1-1,0 0 0,0 0 0,0 1 0,0-1 1,0 0-1,-1 0 0,1 0 0,-1 1 0,1-1 1,-1 1-1,1-1 0,-1 1 0,0-1 0,0 1 0,1 0 1,-1 0-1,0 0 0,0 0 0,0 0 0,0 1 1,0-1-1,-1 1 0,1-1 0,0 1 0,-3-1 0,-5 0 275,0-1 0,0 2-1,1-1 1,-21 3 0,22-1-320,0 1 0,0-1 0,1 2 0,-1-1 0,0 1 0,1 0 1,-1 1-1,1-1 0,0 2 0,1-1 0,-13 10 0,11-6-56,0 1 0,0-1 0,1 1 0,0 0 0,0 1-1,1 0 1,-8 19 0,7-13-32,1 1 1,1 0-1,0 0 0,1 1 0,1-1 1,1 1-1,0 0 0,2 0 1,0 0-1,4 32 0,-3-43 7,1 0 0,0 1-1,0-1 1,0 0 0,1 0 0,0 0-1,1-1 1,-1 1 0,1-1 0,1 0-1,-1 0 1,8 7 0,-8-9 0,0 0 0,0-1 0,1 1 0,-1-1 0,1-1 0,0 1 0,0-1 0,0 1 0,0-1 1,0-1-1,1 1 0,-1-1 0,0 0 0,1 0 0,-1 0 0,1-1 0,8 0 0,-2-2 6,0 0 0,0-1 0,0 0 0,0-1 0,0 0 0,-1-1 0,1 0 0,-1-1 0,-1 0 0,1-1 0,-1 0 0,0-1 0,14-14 0,-11 10 31,-1-1 0,-1 0-1,0 0 1,-1-1 0,-1 0-1,0-1 1,-1 0 0,0-1-1,7-21 1,-12 27-4,-1 1 1,0 0 0,-1-1-1,0 1 1,0-1-1,-1 1 1,-1-1 0,1 1-1,-1-1 1,-3-10-1,3 17-34,1 0 1,-1 1-1,0-1 0,0 0 0,0 0 0,-1 1 0,1-1 0,0 1 0,-1-1 0,0 1 0,0-1 1,0 1-1,0 0 0,0 0 0,0 0 0,0 0 0,-1 0 0,1 1 0,-1-1 0,1 1 0,-1-1 0,1 1 1,-1 0-1,0 0 0,0 0 0,0 1 0,0-1 0,0 1 0,1-1 0,-1 1 0,0 0 0,0 0 1,0 0-1,0 0 0,0 1 0,-3 0 0,0 1-147,0-1 0,0 1-1,1 1 1,-1-1 0,0 1 0,1 0 0,0 0 0,0 1-1,0-1 1,0 1 0,0 0 0,1 0 0,0 1 0,0-1-1,-4 7 1,2-3-168,0 1-1,1 0 1,0 0-1,0 1 1,1-1-1,0 1 1,1 0-1,-2 12 1,2 4-574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18844,'-7'46'2168,"0"-3"-1455,1-5-345,-1-1 1048,2-5-600,1-4-360,4-10-992,0-4-520,3-9 840,4-4-224,2-1-144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212 553 15547,'3'-5'371,"-2"-1"1,1 1-1,-1-1 0,1 1 0,-1-1 0,-1 1 0,1-1 0,-1 1 0,0-1 0,0 0 1,-1 1-1,-1-10 0,1 14-247,1-1 0,-1 1 0,0-1-1,1 1 1,-1-1 0,0 1 0,0-1 0,0 1 0,0-1 0,0 1 0,0 0 0,0 0 0,-1-1-1,1 1 1,0 0 0,-1 0 0,1 0 0,-2 0 0,0 0-28,1 0 1,0 1-1,-1-1 0,1 1 1,-1 0-1,1 0 0,0 0 1,-1 0-1,1 0 0,-1 1 1,1-1-1,0 1 0,-1-1 1,1 1-1,0 0 1,-4 1-1,-2 2-17,1 1 1,-1-1-1,1 1 1,0 0-1,0 1 1,1 0-1,0 0 1,0 0-1,0 1 1,-6 9-1,2-1-43,0 1 0,1 0 1,-13 33-1,17-39-39,1 1 1,1-1-1,0 1 1,0 0-1,1 0 1,1 0-1,-1 0 0,2 0 1,0 16-1,0-26 2,0 0-1,0 1 1,1-1-1,-1 0 0,0 1 1,1-1-1,-1 0 1,1 0-1,-1 1 0,1-1 1,-1 0-1,1 0 0,0 0 1,0 0-1,0 0 1,-1 0-1,1 0 0,0 0 1,0 0-1,0 0 1,0 0-1,1-1 0,0 2 1,0-2-1,-1 0 1,1 1 0,0-1-1,0 0 1,-1 0 0,1 0-1,0 0 1,0 0-1,-1 0 1,1-1 0,0 1-1,0-1 1,-1 1 0,1-1-1,1 0 1,6-4-3,-1 0 0,0 0-1,0 0 1,0-1 0,8-9 0,20-22 7,49-67 0,-20 22 51,-64 81-53,0-1 0,0 1 0,1 0 0,-1 0 0,0-1 0,1 1 0,-1 0 0,0 0 0,1 0 1,0 0-1,-1 0 0,3 0 0,-4 1-2,1 0 0,-1 0 0,1 0 0,-1 0 0,0 0 0,1 0 0,-1 0 0,1 0 0,-1 0 1,0 0-1,1 1 0,-1-1 0,0 0 0,1 0 0,-1 0 0,0 1 0,1-1 0,-1 0 0,0 0 0,1 1 1,-1-1-1,0 0 0,0 1 0,1-1 0,-1 0 0,0 1 0,0-1 0,0 0 0,0 1 0,1-1 0,-1 1 1,0 0-1,1 5-26,0 1 0,0-1 1,-1 1-1,0 12 0,0-7-15,-1 14-64,3 62-390,-1-79 387,0 0 1,0-1 0,1 1 0,0 0-1,1-1 1,0 1 0,5 9 0,-8-17 80,1 0 0,0 1 0,-1-1 0,1 0 0,0 0-1,0 0 1,0 0 0,0 0 0,0 0 0,0 0 0,1 0 0,-1 0 0,0 0 0,0 0 0,1-1 0,-1 1 0,0-1 0,1 1 0,-1-1 0,1 1 0,-1-1 0,1 0 0,-1 0 0,1 1 0,-1-1 0,0 0 0,1 0 0,-1-1 0,1 1 0,-1 0-1,1 0 1,-1-1 0,1 1 0,-1-1 0,0 1 0,1-1 0,-1 0 0,2-1 0,5-3-98,0-1 1,-1 0-1,0-1 0,0 0 0,0 0 1,-1 0-1,7-11 0,38-66-545,-38 63 528,22-45-249,-3-1 0,28-84 0,25-145-426,-84 289 908,-4 11-29,-4 18 69,-77 387 2844,82-394-2849,0-3-4,0 0 0,1 1 0,0-1 0,0 0 0,2 1 0,0-1 0,0 0 0,5 19 0,-6-29-108,1-1 1,-1 1 0,1-1-1,0 1 1,-1-1-1,1 1 1,0-1-1,0 0 1,0 1-1,0-1 1,0 0-1,0 0 1,1 0-1,-1 0 1,2 1-1,-2-1-8,0-1-1,0 0 1,0 1-1,0-1 1,0 0-1,0 0 0,-1 0 1,1 0-1,0 0 1,0 0-1,0 0 1,0 0-1,0 0 1,0 0-1,0 0 0,0-1 1,0 1-1,0 0 1,1-1-1,0-1-3,1 0 0,-1 1 0,1-1 0,-1 0 0,0 0 0,0-1 0,0 1-1,0 0 1,0-1 0,0 1 0,-1-1 0,1 0 0,-1 1 0,2-5 0,-1 0 19,0-1 0,-1 0 0,0 1 0,0-1 0,-1 0 1,0 0-1,0 1 0,-1-1 0,0 0 0,0 1 0,-1-1 0,-4-13 1,1 7 50,-1 0 0,0 1 0,-1 0 1,0 0-1,-17-21 0,6 18 50,12 15-75,7 10-54,1-5 0,0-1 1,0 1-1,0-1 0,0 0 1,1 0-1,-1 0 0,1 0 1,0 0-1,0 0 0,0-1 1,0 0-1,1 1 0,-1-1 1,1-1-1,-1 1 0,1 0 1,-1-1-1,1 0 0,0 1 1,0-1-1,0-1 0,0 1 1,0-1-1,0 1 1,6-2-1,1 1-5,0 0-1,0-1 1,1-1 0,-1 0-1,0-1 1,0 0 0,19-8-1,-5-2 5,0-1-1,25-19 1,-17 11 13,-32 21-1,1 0-1,-1 0 1,1 0-1,0 0 1,-1 0-1,1 0 0,0 1 1,0-1-1,3 0 1,-5 1-1,1 0 1,0 1 0,-1-1 0,1 0 0,0 1 0,-1-1-1,1 0 1,-1 1 0,1-1 0,-1 1 0,1-1-1,-1 1 1,1-1 0,-1 1 0,0-1 0,1 1 0,-1 0-1,0-1 1,1 1 0,-1-1 0,0 1 0,0 0-1,1-1 1,-1 1 0,0 0 0,0-1 0,0 1-1,0 0 1,0-1 0,0 1 0,0 0 0,0-1 0,0 1-1,-1 1 1,2 35 161,-3 0 0,-7 46 0,4-43 120,-1 64-1,7-98-241,-1 0 1,1 0-1,0 0 0,0 0 0,0 0 1,1-1-1,4 10 0,-6-14-39,1 0 0,-1 0 0,1 0 0,-1-1 0,1 1 0,0 0 1,-1 0-1,1 0 0,0-1 0,0 1 0,-1 0 0,1-1 0,0 1 0,0-1 0,0 1 0,0-1 0,0 1 0,0-1 0,2 1 0,-2-1-17,1-1 0,-1 1-1,1 0 1,-1 0-1,1-1 1,-1 1 0,1-1-1,-1 1 1,0-1 0,1 0-1,-1 1 1,0-1 0,0 0-1,1 0 1,-1 0 0,0 0-1,0 0 1,1-1 0,8-9-56,-1 0 0,-1 0 0,1-1 0,-2 0 0,7-15 0,29-69 27,-24 38-156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 17404,'0'0'73,"0"0"0,1-1-1,-1 1 1,0-1 0,1 1 0,-1-1 0,0 1 0,0-1 0,1 1 0,-1-1 0,0 1-1,0-1 1,0 1 0,0-1 0,0 1 0,0-1 0,0 0 0,0 1 0,0-1 0,0 1-1,0-1 1,0 1 0,0-1 0,0 1 0,-1-1 0,1 1 0,0-1 0,-1 0 0,1 0 10,-1 1 1,0-1-1,0 1 1,0 0-1,1-1 0,-1 1 1,0 0-1,0 0 1,0 0-1,0-1 1,0 1-1,1 0 1,-1 0-1,0 0 1,-2 1-1,-2-1 266,0 1 0,-1 1 0,1-1 0,0 1 1,-6 2-1,2 1-142,0 0 1,0 0-1,1 1 1,-12 10-1,18-14-214,-1 0 0,1 0 0,0 1 0,0-1 0,0 1 0,0-1 0,0 1 0,0 0 0,1 0 0,0 0 0,-1 0 0,1 0 0,0 0 0,0 0 0,1 0 0,-1 1 0,1-1 0,-1 3 0,2-4-51,-1 0 1,1 0-1,-1 0 1,1-1-1,0 1 1,-1 0-1,1-1 0,0 1 1,0 0-1,1-1 1,-1 1-1,0-1 1,0 0-1,1 1 1,-1-1-1,1 0 1,-1 0-1,1 0 1,-1 0-1,1 0 1,0 0-1,-1 0 0,5 1 1,4 2-434,1-1 1,20 4 0,-21-5 172,48 8-1189,-34-6 609,47 13-1,-71-17 926,1 0 0,0 1 0,-1-1 0,1 0-1,0 0 1,-1 0 0,1 1 0,0-1 0,-1 0-1,1 1 1,-1-1 0,1 0 0,0 1 0,-1-1 0,1 1-1,-1-1 1,1 1 0,-1-1 0,0 1 0,1 0-1,-1-1 1,0 1 0,1-1 0,-1 1 0,0 0-1,1 0 1,-1 0 25,-1 0 0,1 0 1,0 0-1,-1 0 0,1 0 0,-1-1 0,1 1 0,-1 0 0,1 0 0,-1-1 1,1 1-1,-1 0 0,0-1 0,1 1 0,-1 0 0,0-1 0,-1 1 0,-40 21 1587,39-21-1512,-25 12 672,-1-2 1,1-1-1,-1-2 0,-60 10 1,86-17-824,1-1 1,-1 1 0,1-1 0,-1 0 0,1 0 0,-1 0-1,1-1 1,-1 1 0,1-1 0,0 1 0,-1-1 0,1 0-1,-1 0 1,1 0 0,0 0 0,-2-1 0,3 1 3,1 1 0,-1-1 0,1 1 0,-1-1 0,1 0 1,0 1-1,-1-1 0,1 0 0,0 1 0,0-1 0,-1 0 1,1 0-1,0 1 0,0-1 0,0 0 0,0 1 0,0-1 0,0 0 1,0 0-1,0-1 0,1-1 0,0 1 0,0-1 0,0 0 0,0 1 1,0-1-1,1 1 0,3-5 0,23-28-248,10-11-116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22869,'1'-1'137,"-1"1"0,0-1 0,1 0 0,-1 0 0,0 1-1,1-1 1,-1 0 0,1 1 0,-1-1 0,1 1 0,0-1 0,-1 0 0,1 1 0,-1-1 0,1 1 0,0 0 0,0-1 0,-1 1 0,1 0 0,0-1-1,0 1 1,-1 0 0,1 0 0,0-1 0,0 1 0,0 0 0,1 0 0,30 0 466,-19 1-356,93-4 52,-46 0-294,85 8 0,-141-5-5,-1 1 0,1-1 0,0 1 0,-1 0 0,1 0 0,0 0-1,-1 0 1,0 1 0,1 0 0,-1-1 0,0 1 0,0 0 0,4 3 0,-6-3 1,1 0-1,-1 0 1,1 0 0,-1 0 0,0 0-1,0 0 1,0 0 0,0 1-1,0-1 1,-1 0 0,1 0 0,-1 1-1,1-1 1,-1 0 0,0 1-1,0-1 1,0 1 0,0-1-1,0 0 1,-1 1 0,0 2 0,-9 36 8,-1 0 1,-19 40-1,6-15 24,10-25-24,-18 51 31,-23 112 0,51-165-749,5-48-2719,0-21 1769,-11-2 719,-7-5-267</inkml:trace>
  <inkml:trace contextRef="#ctx0" brushRef="#br0" timeOffset="1">42 355 16163,'19'7'2457,"1"0"-1313,16-6-368,3 1 1825,12-2-1273,4 0-112,2-2-471,-2 1-377,-6-1-1048,-3-3 728,-13-2-224,-1-2-97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16940,'-2'0'422,"0"0"-250,1 0 0,0 0 0,0-1 1,0 1-1,-1 0 0,1 1 0,0-1 1,0 0-1,-1 0 0,1 0 0,0 1 1,0-1-1,0 1 0,-1-1 0,1 1 1,0-1-1,0 1 0,0 0 0,0-1 1,0 1-1,-1 1 0,3-2-16,0 1-1,-1 0 1,1-1 0,0 1-1,-1-1 1,1 1 0,0-1-1,0 1 1,-1-1 0,1 0-1,0 1 1,0-1 0,0 0-1,0 0 1,-1 1 0,1-1-1,0 0 1,1 0 0,-1 0 106,31 5 1374,56 1 0,-42-4-1173,69 4 151,70 5-757,-64 0-2758,-102-6 1490,-35-2 519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17268,'-7'25'2000,"22"-5"-944,7-10-344,17-3 1001,7-4-241,15 0-248,5-3-111,0-3-553,0 0-304,-6-2-888,-8 5-681,-17-2 1081,-12-2-232,-23-4-184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130 113 13899,'4'-2'331,"9"-3"764,0-2 0,15-9-1,-25 14-766,-1 1 1,0-1-1,1 0 0,-1 0 1,0 0-1,0 0 0,0 0 0,0 0 1,0 0-1,0-1 0,-1 1 1,1-1-1,-1 1 0,0-1 1,0 0-1,0 0 0,0 1 0,1-5 1,-3 6-205,1-1-1,0 1 1,0-1 0,-1 1 0,1-1 0,-1 1 0,0 0 0,1-1-1,-1 1 1,0 0 0,0 0 0,0-1 0,0 1 0,0 0 0,0 0 0,0 0-1,0 0 1,0 0 0,0 0 0,-1 0 0,1 1 0,0-1 0,-1 0-1,1 1 1,-1-1 0,1 1 0,0-1 0,-4 1 0,1-2-4,-1 1 0,0 0 1,0 0-1,0 1 0,0 0 0,0-1 1,-10 2-1,7 1-106,1 0 0,-1 0 0,1 1 1,0 0-1,0 0 0,0 1 0,1-1 0,-1 1 0,1 1 0,0-1 1,0 1-1,0 1 0,1-1 0,0 1 0,0-1 0,0 1 0,1 1 1,0-1-1,0 1 0,0 0 0,1-1 0,0 2 0,1-1 1,-1 0-1,1 0 0,1 1 0,-1-1 0,1 1 0,0 0 0,1-1 1,0 1-1,1 9 0,0-13-15,0 1 1,0-1-1,0 1 1,0-1 0,1 0-1,0 0 1,-1 1-1,2-1 1,-1 0-1,0-1 1,1 1-1,0 0 1,0-1-1,0 1 1,0-1-1,4 3 1,-2-2 0,1 0 1,0-1-1,0 0 1,0 0-1,0 0 0,1-1 1,-1 0-1,1 0 0,12 2 1,-4-3 5,-1 0 0,0-1-1,1 0 1,-1-1 0,1-1 0,-1 0 0,0-1 0,0 0 0,23-10-1,-26 9 8,1-2 0,-1 1-1,0-1 1,0-1 0,-1 0-1,0 0 1,0-1-1,-1 0 1,0-1 0,0 0-1,-1-1 1,14-20 0,-21 28-12,1 0 0,-1-1 1,0 1-1,0-1 1,0 1-1,0-1 1,-1 1-1,1-1 0,-1 0 1,0 1-1,1-1 1,-1 0-1,0 1 1,-1-1-1,1 0 1,0 1-1,-1-1 0,1 0 1,-1 1-1,0-1 1,0 1-1,0-1 1,0 1-1,0 0 1,-1-1-1,1 1 0,-1 0 1,0 0-1,1 0 1,-1 0-1,0 0 1,-3-2-1,-1 0-86,0 0-1,0 0 1,0 1-1,-1-1 1,1 1-1,-1 1 1,0 0 0,0 0-1,0 0 1,-14-1-1,10 2-319,0 0 0,-1 1 0,1 0-1,0 1 1,-15 3 0,22-3 249,0 0 1,0 0-1,0 1 0,0-1 1,0 1-1,0 0 0,0 0 1,1 0-1,-1 0 0,1 0 1,-1 1-1,1 0 0,0 0 1,0 0-1,0 0 1,1 0-1,-4 6 0,5-8 69,0 1 0,0 0 0,0 0 0,0 0 0,1-1 1,-1 1-1,1 0 0,-1 0 0,1 3 0,6 16-793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20564,'-9'41'2209,"-2"9"-1569,2 2-312,0 5 1184,3-2-1007,1-4-377,5-11-977,2-7-415,5-8 960,2-7-272,1-4-208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146 101 14419,'8'-8'829,"0"-1"1,-1 0-1,0-1 0,-1 0 1,1 0-1,3-11 0,-9 14 1920,-9 13-1731,-9 14-358,-4 11-299,-29 55 0,45-76-359,0 1-1,1 0 1,1 0 0,-1 0-1,2 1 1,-1-1-1,2 1 1,-1-1 0,2 21-1,0-26 0,1-1 0,1 0-1,-1 1 1,1-1-1,0 0 1,0 0-1,0 0 1,1 0-1,0 0 1,0 0 0,0-1-1,0 0 1,1 1-1,0-1 1,-1 0-1,2-1 1,-1 1 0,9 5-1,8 4 5,1-1 0,46 19 0,-28-13 3,-29-13-3,8 3-3,0 2 1,-1 0 0,0 1 0,22 17 0,-36-24-3,-1-1-1,1 1 1,0 0 0,-1 0 0,0 0 0,0 0 0,0 0-1,-1 1 1,4 9 0,-5-11 0,0 1 0,0-1 1,-1 1-1,1-1 0,-1 1 0,0-1 0,0 1 0,0-1 0,-1 1 1,1-1-1,-1 1 0,0-1 0,0 0 0,0 1 0,0-1 1,-2 4-1,-2 2 19,0-1 1,-1 1-1,0-1 1,-1 0 0,0 0-1,0-1 1,0 0-1,-1 0 1,0-1-1,-1 0 1,1 0 0,-1-1-1,0 0 1,-10 4-1,2-2 36,1-1 0,-1-1 0,0 0 0,0-2 0,0 1 0,-1-2 0,-24 1 0,32-4-22,0 1-1,-1-1 1,1-1-1,0 1 0,0-2 1,0 0-1,1 0 1,-1 0-1,-16-10 0,23 12-28,0-1-1,0 0 1,0 0-1,1 0 1,-1-1-1,0 1 1,1-1-1,-1 1 1,1-1-1,0 0 0,0 0 1,0 0-1,1 0 1,-1 0-1,1 0 1,-1 0-1,1-1 1,0 1-1,0 0 1,0-1-1,1 1 0,-1-1 1,1 1-1,0-1 1,0 1-1,0-1 1,1 1-1,-1-1 1,1 1-1,0-1 1,1-5-1,2 0-7,1-1 0,0 1-1,0-1 1,0 1 0,1 1 0,1-1 0,-1 1-1,1 0 1,1 1 0,8-8 0,16-11-16,43-27 1,-47 34 12,18-12-1,-7 6 84,-1-1-1,-2-2 0,-1-2 0,34-36 0,-64 60-17,0 0 0,0-1-1,-1 0 1,0 0 0,0 0-1,-1 0 1,0 0 0,0-1 0,0 0-1,-1 1 1,0-1 0,-1 0 0,0 0-1,0 0 1,0 0 0,-2-9 0,1 12-18,-1-1 1,0 1 0,0 0 0,-1-1 0,0 1-1,0 0 1,0 0 0,0 0 0,-1 0 0,0 1-1,0-1 1,0 1 0,0-1 0,-1 1 0,0 0 0,0 1-1,0-1 1,0 1 0,0-1 0,-1 1 0,0 0-1,1 1 1,-1-1 0,-8-2 0,8 3-109,-1 1 1,1-1-1,-1 1 1,1 0-1,-1 1 1,0-1-1,1 1 1,-1 0-1,0 1 1,0-1-1,1 1 1,-1 0-1,1 0 1,-1 1-1,1 0 1,-1 0-1,1 0 1,0 1-1,0-1 1,0 1-1,-9 7 1,10-7-104,0 1 0,0 0 1,0 0-1,1 0 0,-1 0 1,1 0-1,0 1 0,0-1 0,0 1 1,1 0-1,0 0 0,0 0 0,0 0 1,0 0-1,1 1 0,0-1 0,0 0 1,0 1-1,1-1 0,0 1 1,0-1-1,0 1 0,2 5 0,8 20-706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 21277,'-3'-1'152,"1"0"0,-1 0 0,1 1 0,-1-1 0,1 0 0,-1 1 0,0 0 0,1 0 0,-1 0 0,1 0 0,-1 0 1,0 0-1,1 1 0,-1-1 0,1 1 0,-1-1 0,1 1 0,-1 0 0,1 0 0,0 1 0,-1-1 0,1 0 1,-3 3-1,-7 4 141,1 1 0,-20 19 1,28-25-235,-14 15-21,1 0 0,1 1 0,1 1 1,0 0-1,2 1 0,0 0 1,2 1-1,0 0 0,1 1 1,1 0-1,2 0 0,-7 39 0,11-45-26,0 0 0,2 0 0,0 0 0,1 0 0,0 0 0,1 0 0,1-1 0,6 20 0,-4-23 3,-1-1-1,2 0 0,0 0 0,0-1 1,1 1-1,0-2 0,1 1 1,0-1-1,1 0 0,0-1 1,14 13-1,-18-18-7,0 0-1,1-1 1,-1 0-1,1 0 1,0 0 0,0 0-1,0-1 1,0 0-1,0 0 1,0 0 0,0-1-1,1 0 1,-1 0-1,1-1 1,-1 0 0,9-1-1,-10 1 3,-1-1 0,0 0 0,0 0 0,0-1 1,0 1-1,0-1 0,0 0 0,0 0 0,0 0 0,-1 0 0,1-1 0,-1 1 0,0-1 0,1 0 0,-1 0 0,0 0 0,-1-1 0,1 1 0,-1-1 0,1 1 1,-1-1-1,0 0 0,-1 0 0,4-8 0,-4 6 14,1 0 0,-1 0 1,0 0-1,0 0 0,-1 0 0,0 0 1,0 0-1,0 0 0,-1 0 0,1 0 1,-2 0-1,1 0 0,-1 0 0,0 0 1,0 0-1,0 1 0,-1-1 0,0 1 1,0-1-1,0 1 0,-1 0 1,0 0-1,0 1 0,0-1 0,0 1 1,-1 0-1,-6-5 0,4 4-159,-1 0 1,1 0-1,-1 1 1,-1 0-1,1 0 0,0 1 1,-18-5-1,18 7-313,0-1 0,1 1 0,-1 1 0,0-1-1,0 1 1,0 1 0,0-1 0,1 1 0,-11 3 0,-4 4-447,3 0-309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16684,'-2'14'1312,"10"0"-888,12-7-144,9-7 424,11-4-120,8-1-208,9-2-80,1-3-56,0 0-23,-7 2-241,-5-1-121,-12 6-367,-5 0-160,-13 3-296,-6 0 736,-15 3-200,-9 0-216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14723,'0'19'1913,"9"-1"-1089,16-9-264,10 0 1344,11-4-920,3 0-167,8-5-257,2 0-208,-4-3-488,-1-4-384,-10-2-713,-4-1 1009,-12-3-232,-5-8-160</inkml:trace>
  <inkml:trace contextRef="#ctx0" brushRef="#br0" timeOffset="1">585 1 15627,'9'8'1713,"2"4"-1177,-4 3-256,4 5 1448,3 8-1288,3 2-136,-2 9-128,2-1-64,-6 5-176,-5-1-152,-9 3-504,-7-4 624,-16-1-112,-4-3-72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61 15147,'1'-1'210,"-1"-1"-1,1 0 0,-1 0 0,0 0 1,0 0-1,1 0 0,-1 0 0,-1 1 1,1-1-1,0 0 0,0 0 0,-1 0 1,1 0-1,-1 0 0,0 1 1,1-1-1,-1 0 0,0 1 0,0-1 1,0 0-1,0 1 0,0-1 0,-1 1 1,1 0-1,0-1 0,-1 1 1,1 0-1,-1 0 0,1 0 0,-3-2 1,1 2-113,1 0 1,-1-1 0,0 1-1,0 0 1,0 0 0,0 1-1,0-1 1,0 1 0,0-1-1,0 1 1,0 0 0,0 0-1,0 1 1,0-1 0,0 0-1,0 1 1,0 0 0,-4 1-1,-2 2-57,1 1 0,0 0-1,0 1 1,0-1 0,1 1-1,0 1 1,0 0 0,0 0-1,1 0 1,0 0 0,-8 14-1,4-4 14,0 1 0,1 0 0,2 1 0,-10 28 0,14-35-18,0-1 0,1 1 1,0 0-1,1 0 1,0-1-1,1 1 0,0 0 1,1 0-1,4 21 1,-4-29-71,0 0 1,0 0-1,1 0 1,-1 0-1,1 0 1,0-1 0,0 1-1,0-1 1,1 1-1,0-1 1,-1 0-1,1 0 1,0 0-1,0 0 1,0 0 0,1-1-1,-1 1 1,1-1-1,-1 0 1,1 0-1,0 0 1,0-1 0,0 1-1,0-1 1,0 0-1,0 0 1,0 0-1,0-1 1,0 0-1,6 0 1,-2 0-81,0 0 0,1-1 0,-1 0-1,0 0 1,0-1 0,0 0 0,-1-1 0,1 0 0,-1 0-1,1 0 1,-1-1 0,0 0 0,7-6 0,22-21-409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17340,'-33'48'1809,"3"1"0,-44 93 0,59-107-1452,2 0 0,2 1 0,0 0 0,3 1 0,-5 46 0,12-75-296,0 1 0,1-1 0,0 1 0,0-1 0,1 1 0,0-1 0,3 10 0,-3-16-60,0 0 0,-1 0-1,1 0 1,0 0 0,0-1 0,0 1-1,1 0 1,-1-1 0,0 1-1,1-1 1,-1 1 0,1-1-1,-1 0 1,1 1 0,0-1-1,-1 0 1,1 0 0,0 0-1,0 0 1,0 0 0,0-1-1,0 1 1,0-1 0,0 1 0,0-1-1,0 0 1,0 0 0,0 1-1,0-1 1,0-1 0,0 1-1,0 0 1,0 0 0,3-2-1,14-3-134,-1 0 0,1-2 0,-1 0 0,-1-1 0,20-12-1,-19 10-120,0 0-1,1 2 1,0 0-1,22-5 0,-41 12 247,1 1-1,-1 0 0,0 0 1,1 0-1,-1 0 1,0 0-1,1 0 0,-1 0 1,0 0-1,0 0 0,1 0 1,-1 0-1,0 0 0,1 0 1,-1 0-1,0 0 1,1 0-1,-1 0 0,0 0 1,0 0-1,1 0 0,-1 1 1,0-1-1,1 0 0,-1 0 1,0 0-1,0 0 1,1 1-1,-1-1 0,0 0 1,0 0-1,0 1 0,1-1 1,-3 12-125,-11 11 69,5-12 60,4-7 22,1 0 0,0 0 0,0 1 0,0-1 0,1 1 0,-1-1 0,1 1 0,-3 9 0,5-14-17,0 1 0,1-1 0,-1 0 0,0 1 0,0-1 0,1 0 0,-1 1 0,0-1 0,0 1 0,1-1 0,-1 0 0,0 0 0,1 1 0,-1-1 0,1 0 0,-1 0 0,0 1 0,1-1 0,-1 0 0,1 0 0,-1 0 0,0 0 0,1 0 0,-1 0 0,1 1 0,-1-1 0,1 0 0,-1 0 0,1 0 0,-1 0 0,0-1 0,1 1 0,-1 0 0,1 0 0,-1 0 0,1 0 0,-1 0 0,0-1 0,1 1 0,0 0 0,20-7-178,0-3 13,0-1-1,0-1 1,-1 0 0,0-2-1,-1-1 1,32-32 0,-52 50 255,0 1 1,1 0 0,-1 0 0,1-1 0,0 1 0,0 0 0,0 0-1,0-1 1,1 1 0,-1 0 0,1 0 0,0-1 0,0 1-1,0-1 1,1 1 0,3 6 0,-2-8-74,0 1 1,1-1-1,-1 0 0,1 1 1,0-2-1,-1 1 1,1 0-1,0-1 0,0 0 1,0 0-1,0 0 0,0 0 1,0 0-1,1-1 0,6 0 1,4-1-79,0 0 0,0 0-1,16-5 1,-18 3-116,-1 0 0,0-1 0,1 0 0,-2-1 0,1-1 0,0 0 0,-1 0-1,0-1 1,19-16 0,-38 36 688,0 1 0,1 0 0,1 0-1,-6 21 1,12-34-506,-1 0-1,1 0 1,0 0 0,0 0-1,0 0 1,0 0 0,0 0 0,0 0-1,0 0 1,0 0 0,0 0-1,0 0 1,1 0 0,-1 0-1,0 0 1,1 0 0,-1 0-1,1 0 1,-1 0 0,1 0-1,-1 0 1,1 0 0,0-1-1,0 2 1,1-1-18,-1 0 0,1 0 0,-1-1 0,1 1 0,-1-1 0,1 1 1,0-1-1,-1 1 0,1-1 0,0 0 0,-1 0 0,1 0 0,2 0 0,6-1-59,-1-1 0,0 0-1,0 0 1,12-5 0,12-7-147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18940,'0'11'587,"-1"-1"1,-1 1-1,0 0 1,-5 18-1,-4 12 276,0 19-420,3-1 0,2 1 0,2 69 0,4-120-441,1 1-1,0-1 1,0 0 0,1 1 0,5 13-1,-7-21-7,1 0 0,0-1 0,-1 1 0,1 0-1,0 0 1,0-1 0,0 1 0,1 0 0,-1-1 0,0 1-1,0-1 1,1 0 0,-1 1 0,1-1 0,-1 0 0,1 0-1,0 0 1,0 0 0,-1 0 0,1 0 0,0-1-1,0 1 1,0-1 0,0 1 0,-1-1 0,1 1 0,0-1-1,0 0 1,0 0 0,0 0 0,0 0 0,3-1 0,3-1-18,-1 0 0,1-1-1,-1 1 1,0-2 0,1 1 0,-2-1 0,1 0 0,0 0 0,8-8 0,8-8 0,23-27 0,6-4 171,-27 34-62,-25 17-80,1-1-1,-1 1 1,1 0 0,0-1-1,-1 1 1,1 0-1,-1-1 1,1 1 0,0 0-1,-1 0 1,1 0 0,0-1-1,-1 1 1,1 0-1,0 0 1,-1 0 0,1 0-1,0 0 1,-1 0 0,1 1-1,0-1 1,-1 0 0,1 0-1,0 0 1,-1 1-1,1-1 1,-1 0 0,1 0-1,0 1 1,-1-1 0,1 1-1,-1-1 1,1 0-1,-1 1 1,1-1 0,-1 1-1,0-1 1,1 1 0,-1 0-1,1-1 1,-1 1 0,0 0-1,3 12 44,-2 1 0,0-1 0,0 0 0,-1 0 0,-1 1 0,-3 17 0,3-19-29,-3 14 21,-2 16 36,5-39-122,1 0-1,0 0 1,0 0-1,0-1 0,1 1 1,-1 0-1,1 0 1,-1-1-1,1 1 0,2 4 1,-3-6 19,1-1 0,-1 0 0,0 1 1,1-1-1,-1 0 0,1 1 0,-1-1 0,0 0 0,1 1 0,-1-1 1,1 0-1,-1 0 0,1 0 0,-1 0 0,1 1 0,-1-1 1,1 0-1,-1 0 0,1 0 0,-1 0 0,1 0 0,-1 0 0,1 0 1,-1 0-1,1-1 0,-1 1 0,1 0 0,-1 0 0,1 0 1,-1 0-1,1-1 0,-1 1 0,1 0 0,-1-1 0,1 1 0,-1 0 1,0-1-1,1 1 0,-1 0 0,0-1 0,1 0 0,17-17-90,-17 17 48,23-28-296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19324,'-4'5'568,"0"0"1,-1 0-1,0-1 0,0 1 0,-11 6 1,11-8-376,1 1-1,-1-1 1,0 1 0,1 0 0,0 0 0,0 0 0,0 1 0,1-1 0,-5 8 0,5-5-182,0 0 1,1 0 0,-1 1 0,2-1 0,-1 1 0,1-1 0,0 1-1,0 0 1,1-1 0,0 1 0,2 14 0,-2-19-15,1-1-1,-1 1 1,1 0 0,0 0-1,0 0 1,0-1 0,0 1 0,0 0-1,0-1 1,1 1 0,-1-1-1,1 0 1,-1 1 0,1-1 0,0 0-1,0 0 1,0 0 0,1 0-1,-1 0 1,0-1 0,1 1 0,-1-1-1,1 1 1,-1-1 0,1 0-1,0 0 1,-1 0 0,1-1 0,0 1-1,0 0 1,0-1 0,-1 0 0,7 0-1,-3-1 18,0 0 0,1 0 0,-1-1 0,0 0 0,0 0 0,0 0 0,0-1 0,0 0 0,-1 0 0,1-1 0,-1 0-1,0 0 1,0 0 0,0 0 0,0-1 0,-1 0 0,0 0 0,6-8 0,-7 9 9,-1 0-1,0 0 1,0 0-1,0-1 1,0 1-1,-1 0 1,0-1 0,0 1-1,0-1 1,0 1-1,0-10 1,-1 11-6,-1 0 0,1-1 0,-1 1-1,0 0 1,0 0 0,0-1 0,0 1 0,0 0 0,-1 0-1,1 0 1,-1 0 0,0 1 0,0-1 0,0 0 0,0 1-1,-1-1 1,-3-3 0,2 4-52,1 0 0,0 1 0,0-1 0,-1 1 0,1-1 0,-1 1 0,1 0 0,-1 0 0,1 1 0,-1-1 0,0 1 0,1-1 0,-1 1 0,0 1 0,1-1 0,-1 0 0,0 1 0,-6 1 0,8-1-45,0-1-1,0 1 1,-1 0-1,1-1 1,0 1-1,0 0 1,0 0-1,0 1 1,0-1-1,0 0 0,0 1 1,1-1-1,-1 1 1,0-1-1,1 1 1,-1 0-1,1 0 1,0 0-1,-1 0 1,1 0-1,0 0 1,0 0-1,0 0 0,1 0 1,-1 0-1,0 0 1,1 1-1,-1-1 1,1 0-1,0 1 1,0 1-1,3 5-548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37 17748,'-38'6'3393,"31"-6"-2907,-1 1-1,1 0 0,-1 1 0,1 0 0,0 0 0,0 0 1,-11 6-1,9-2-432,0 0 1,1 1-1,-1 0 0,2 1 1,-1-1-1,1 1 1,0 1-1,1 0 1,0 0-1,0 0 1,-6 16-1,8-19-63,1 1 0,1-1 1,-1 1-1,1 0 0,0 0 0,1 0 0,0 0 0,0 0 1,0 1-1,1-1 0,0 0 0,0 0 0,1 0 1,0 1-1,0-1 0,1 0 0,0 0 0,3 7 0,-3-10 5,0-1 0,0 1 0,1-1-1,0 1 1,-1-1 0,1 0-1,0 0 1,1 0 0,-1-1 0,0 1-1,1-1 1,0 0 0,-1 0-1,1 0 1,0 0 0,0-1-1,0 1 1,0-1 0,0 0 0,1 0-1,-1-1 1,0 1 0,0-1-1,0 0 1,1 0 0,-1 0 0,5-2-1,1 1 23,0-1 0,-1 0 0,1-1 0,-1 0 0,1 0 0,-1-1 0,0 0 0,-1-1 0,1 0 0,14-10 0,-15 7 46,1 0-1,-1-1 1,0 0-1,-1 0 1,0 0-1,0-1 1,-1 0-1,0 0 1,-1-1-1,5-14 1,-7 17-21,-1 0 0,1-1 0,-2 0 0,1 1-1,-1-1 1,0 0 0,-1 1 0,0-1 0,-1 0 0,1 0 0,-2 1 0,1-1 0,-1 0 0,-4-10-1,4 16-63,1-1 0,-1 0 0,0 1 0,-1-1 0,1 1-1,-1 0 1,1 0 0,-1 0 0,0 0 0,0 0 0,0 1-1,0-1 1,-1 1 0,1 0 0,-1 0 0,0 0 0,-3-1-1,5 2-106,0 0-1,0 1 1,0-1-1,1 1 1,-1 0-1,0 0 1,0 0-1,0 0 1,0 0-1,0 0 1,0 0-1,0 0 1,0 1-1,0-1 1,1 1-1,-1 0 1,0-1-1,0 1 1,1 0-1,-1 0 1,0 0-1,1 0 1,-1 0-1,1 0 1,-1 1-1,1-1 1,-1 1-1,1-1 1,0 1-1,0-1 1,0 1-1,0-1 1,0 1-1,0 0 1,0 0-1,0 1 1,1-1 25,-1 0 0,0-1 0,1 1 0,0 0 1,-1-1-1,1 1 0,0 0 0,0 0 0,0-1 0,0 1 0,0 0 0,1-1 1,-1 1-1,0 0 0,1-1 0,-1 1 0,1 0 0,1 2 0,11 7-1040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1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19436,'-4'1'254,"-1"-1"-1,1 1 1,-1 1-1,1-1 1,-1 1 0,1-1-1,0 1 1,0 1-1,0-1 1,-5 4-1,4-3-5,-17 12 10,1 1 0,0 0 0,2 2 0,0 0 0,0 1 0,2 1 0,1 0 0,0 2 0,-15 27 0,27-42-274,0 0-1,1 0 0,0 1 1,-3 12-1,5-19 4,1 0-1,0 0 1,-1 0-1,1 1 1,0-1-1,0 0 1,0 0-1,0 0 1,0 1-1,0-1 1,0 0-1,0 0 1,1 1-1,-1-1 1,0 0-1,1 0 1,-1 0-1,1 0 1,-1 1-1,1-1 1,0 0-1,-1 0 1,1 0-1,0 0 1,0 0-1,-1-1 1,1 1-1,0 0 1,0 0-1,0 0 1,0-1-1,0 1 1,1-1-1,-1 1 1,0-1-1,0 1 1,2 0-1,8 0-138,1 0 1,-1 0-1,1-2 0,-1 1 0,0-1 0,1-1 0,20-5 0,4 0-145,-4 2 59,-15 1 131,0 1-1,0 1 1,1 0 0,-1 2-1,1 0 1,17 2-1,-33-2 119,-1 0-1,1 1 1,-1-1-1,1 0 1,-1 1-1,0-1 1,1 1 0,-1-1-1,0 1 1,1 0-1,-1-1 1,0 1-1,0 0 1,0 0-1,1 0 1,-1 0-1,0 0 1,0 0-1,0 0 1,-1 0-1,1 1 1,0-1-1,0 0 1,-1 1-1,1-1 1,0 0-1,-1 1 1,0-1-1,1 0 1,-1 1-1,0-1 1,0 1-1,1-1 1,-1 1 0,0-1-1,-1 1 1,1-1-1,0 1 1,0-1-1,-1 1 1,0 1-1,-1 3 95,0 0-1,0 0 1,-1 0 0,0 0-1,-1 0 1,1 0 0,-9 9-1,-6 5 367,0-1-1,-41 33 0,49-45-442,0 0 0,0 0-1,-1-1 1,1-1 0,-1 1 0,-1-2-1,1 1 1,-22 4 0,29-9-100,0 1 0,0 0 1,0-1-1,0 0 1,0 0-1,-1 0 0,1-1 1,0 1-1,0-1 1,0 0-1,0 0 1,0 0-1,0-1 0,0 1 1,0-1-1,0 0 1,1 0-1,-6-5 0,-6-11-321</inkml:trace>
  <inkml:trace contextRef="#ctx0" brushRef="#br0" timeOffset="1">523 359 19188,'4'1'217,"0"-1"0,0 0 0,0 0 1,0 0-1,1 0 0,-1-1 0,0 0 0,0 1 0,0-1 0,0-1 0,0 1 0,-1-1 0,1 1 1,0-1-1,-1 0 0,1-1 0,5-3 0,8-7 575,30-29 0,-47 41-767,13-11 71,-2 0 0,0-1 0,18-27 0,-27 36-91,1 1 0,-1 0 0,0-1 0,-1 0 0,1 1 0,-1-1 1,1 0-1,-1 0 0,0 0 0,-1 1 0,1-1 0,-1 0 0,1 0 0,-1 0 0,-1 0 0,1 0 0,0 0 0,-1 0 0,0 0 0,0 0 0,0 0 0,-3-5 0,4 7-1,-1 0-1,-1 1 1,1-1-1,0 1 0,0-1 1,0 1-1,-1 0 1,1-1-1,-1 1 1,1 0-1,-1 0 0,1 0 1,-1 0-1,0 0 1,1 1-1,-1-1 0,0 0 1,0 1-1,-2-1 1,1 1 1,0-1-1,-1 1 1,1 0 0,-1 1 0,1-1 0,0 1 0,-1-1 0,1 1 0,0 0 0,-4 2 0,-2 1 15,0 1 0,-1 0-1,1 0 1,1 1 0,-1 0 0,-8 9 0,6-4 27,1 1 0,0 1 0,0-1 0,1 1 0,1 1 1,0 0-1,-9 22 0,13-26-6,0 1 1,0 0-1,1 0 0,0 1 1,1-1-1,1 0 0,0 1 1,0 0-1,1-1 1,3 23-1,-3-31-49,1 0 0,0 1 0,0-1 0,0 0 0,0 0 0,0-1 0,1 1 1,-1 0-1,1 0 0,0-1 0,0 1 0,0-1 0,0 1 0,1-1 0,-1 0 0,5 3 0,-3-2-80,0-1-1,1 0 1,-1 0-1,1 0 1,0-1-1,-1 1 1,1-1-1,0 0 1,9 0-1,0-1-89,1 0 0,-1-1 0,0-1-1,0 0 1,0-1 0,21-7 0,20-13-289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18084,'-11'-1'509,"1"0"0,-1 1 0,0 0-1,0 1 1,-10 2 0,17-2-414,0 0-1,0 1 0,0-1 0,0 1 1,0 0-1,0 0 0,1 0 1,-1 1-1,1-1 0,0 1 1,-1 0-1,1 0 0,0 0 1,1 1-1,-4 3 0,1 1-60,1 0 1,0-1-1,0 1 0,1 1 0,0-1 0,0 0 0,1 1 1,0-1-1,0 1 0,1 0 0,0 0 0,1-1 0,0 1 1,1 9-1,0-14-24,-1 0 0,1 0 1,-1 0-1,1 0 0,0-1 0,0 1 1,1-1-1,-1 1 0,1-1 0,0 1 1,0-1-1,0 0 0,0 0 0,1 1 1,-1-2-1,1 1 0,0 0 0,0-1 1,0 1-1,0-1 0,0 0 1,0 0-1,0 0 0,1 0 0,-1 0 1,1-1-1,0 0 0,-1 0 0,1 0 1,0 0-1,0 0 0,0-1 0,6 0 1,-1 0 14,0-1 1,0-1-1,0 0 1,0 0 0,0-1-1,0 0 1,-1 0-1,1-1 1,-1 0-1,0 0 1,0-1 0,0 0-1,-1-1 1,0 0-1,10-9 1,-7 4 69,0 1 0,0-1 1,-1-1-1,-1 1 0,0-2 0,0 1 1,-1-1-1,-1 0 0,5-15 0,-9 23 5,0-1-1,-1 0 1,1 0-1,-2 1 1,1-1-1,0-9 0,-1 15-90,0 0 0,0-1-1,0 1 1,0 0 0,0 0-1,0 0 1,0 0-1,0 0 1,0-1 0,0 1-1,0 0 1,0 0 0,0 0-1,0 0 1,0 0-1,0-1 1,-1 1 0,1 0-1,0 0 1,0 0 0,0 0-1,0 0 1,0-1-1,0 1 1,0 0 0,0 0-1,0 0 1,-1 0 0,1 0-1,0 0 1,0 0-1,0 0 1,0 0 0,0-1-1,-1 1 1,1 0 0,0 0-1,0 0 1,0 0-1,0 0 1,0 0 0,-1 0-1,1 0 1,0 0 0,0 0-1,0 0 1,0 0-1,0 0 1,-1 0 0,1 0-1,0 1 1,-9 7 197,-4 12-42,8-7-156,0-1 0,0 1 0,1 0-1,1 0 1,0 0 0,1 0 0,0 0 0,1 1-1,1-1 1,0 1 0,1-1 0,2 16 0,-2-27-65,0 1 0,0 0-1,0 0 1,0-1 0,0 1 0,1-1 0,-1 1 0,1-1 0,0 1 0,-1-1 0,1 0 0,0 0 0,0 0 0,1 0 0,-1 0 0,0 0 0,1-1 0,-1 1 0,1-1 0,-1 0-1,1 0 1,0 0 0,-1 0 0,1 0 0,0 0 0,0-1 0,0 1 0,-1-1 0,1 0 0,0 0 0,0 0 0,0 0 0,0 0 0,0-1 0,0 1 0,3-2 0,21-17-377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18740,'7'-10'2140,"-3"13"-1075,-2 24 463,-17 208 981,2-53-2351,13-175-159,-1 5-21,1-1 1,0 1-1,1 0 1,2 12-1,-3-23 9,0 1 1,0 0 0,1-1-1,-1 1 1,1 0-1,-1-1 1,1 1-1,0-1 1,-1 1-1,1-1 1,0 1 0,0-1-1,0 1 1,0-1-1,0 0 1,1 0-1,-1 0 1,0 1-1,1-1 1,-1 0 0,0-1-1,1 1 1,-1 0-1,1 0 1,0-1-1,-1 1 1,1 0-1,-1-1 1,1 0-1,0 1 1,-1-1 0,1 0-1,0 0 1,-1 0-1,3 0 1,11-3-99,-1-1 1,0-1-1,0 0 0,0 0 1,-1-1-1,21-13 0,16-7-126,-48 25 227,23-10-135,32-10 1,-50 19 123,0 0 1,0 0 0,0 1 0,0 0 0,0 1 0,0-1 0,0 1 0,0 0 0,0 1 0,9 2-1,-13-3 20,-1 1 0,0 0-1,0-1 1,0 1 0,0 0-1,0 0 1,0 1 0,0-1-1,0 0 1,0 1 0,0-1-1,-1 1 1,1 0 0,0-1-1,-1 1 1,0 0-1,1 0 1,-1 0 0,0 0-1,0 0 1,0 0 0,0 0-1,0 1 1,-1-1 0,1 0-1,-1 0 1,1 1 0,-1-1-1,0 0 1,0 0 0,0 1-1,0-1 1,0 0 0,-1 1-1,1-1 1,-1 0-1,-1 4 1,0 2 40,-1 0-1,0 0 1,0 0-1,-1-1 1,0 1-1,0-1 0,-1 0 1,0-1-1,-7 9 1,1-4 88,0-2 0,-1 0 0,0 0 0,0-1 0,0-1 0,-1 0 0,-1 0 0,1-1 0,-24 6 0,28-9-176,0-1 1,0 0-1,0 0 0,-1-1 0,1 0 1,-1-1-1,1 0 0,0-1 0,-1 0 1,1 0-1,0-1 0,0 0 0,-1 0 1,2-1-1,-1 0 0,-9-6 0,15 8 54,0 0 0,1-1 0,-1 1 0,1-1 0,-1 0 0,1 0 0,0 0 0,0 0 0,-1 0 0,2-1 0,-1 1 0,0 0-1,0-1 1,1 0 0,-1 1 0,1-1 0,0 0 0,0 0 0,-1-5 0,6-2-316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13 19468,'0'0'50,"0"-1"0,0 1 1,0-1-1,0 1 0,0-1 0,0 1 0,0-1 0,0 1 0,-1-1 1,1 1-1,0-1 0,0 1 0,-1 0 0,1-1 0,0 1 0,0-1 0,-1 1 1,1-1-1,-1 1 0,1 0 0,0-1 0,-1 1 0,1 0 0,-1 0 1,1-1-1,-1 1 0,1 0 0,-1 0 0,1 0 0,-1-1 0,1 1 1,-1 0-1,1 0 0,-1 0 0,1 0 0,-1 0 0,1 0 0,-1 0 1,1 0-1,-1 0 0,1 0 0,-1 0 0,1 0 0,-1 1 0,1-1 0,-1 0 1,1 0-1,-1 0 0,1 1 0,0-1 0,-1 0 0,1 1 0,-1-1 1,1 0-1,-1 1 0,-24 22 1019,16-11-951,2 0 1,-1 1-1,2-1 1,-1 2-1,2-1 1,0 0-1,0 1 1,2 0-1,-1 0 1,2 0-1,0 1 1,0 18-1,2-29-125,0 0 0,0 0 0,0 0 0,1 0 0,-1 0 0,1 0 0,0 0 0,1 0 0,-1 0 0,1-1 0,-1 1 0,5 6 0,-4-8-1,-1 0-1,1-1 1,-1 1 0,1 0-1,0-1 1,0 1 0,0-1-1,0 0 1,0 0 0,0 1-1,1-1 1,-1-1 0,0 1-1,0 0 1,1-1 0,-1 1 0,0-1-1,1 1 1,-1-1 0,1 0-1,-1 0 1,5-1 0,2 0-23,-1-1 1,1-1 0,0 0 0,-1 0 0,0 0 0,0-1 0,0 0 0,0-1-1,0 0 1,-1 0 0,0 0 0,11-12 0,2-4-5,-1 0-1,28-39 1,-20 15 130,-45 83 209,2 1 1,-19 71-1,33-105-211,0 4-266,-1 1 0,1-1 0,1 1 0,-1 15 0,1-24 142,1 0 0,0 0 1,0 0-1,0 1 0,0-1 0,1 0 0,-1 0 0,0 0 1,0 0-1,1 1 0,-1-1 0,1 0 0,-1 0 0,1 0 1,-1 0-1,1 0 0,0 0 0,-1 0 0,1 0 0,0 0 0,0 0 1,0-1-1,0 1 0,0 0 0,0 0 0,0-1 0,0 1 1,0-1-1,0 1 0,0-1 0,0 1 0,0-1 0,1 0 1,-1 1-1,0-1 0,0 0 0,0 0 0,0 0 0,1 0 0,-1 0 1,0 0-1,0 0 0,0 0 0,1-1 0,-1 1 0,2-1 1,27-8-449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18660,'-1'0'3542,"-24"5"-1192,8 2-1568,1 2 0,0-1 1,-23 18-1,23-14-753,1 0 0,0 2-1,1 0 1,0 1 0,-18 24 0,30-35-67,-1 0 0,1 1 0,0-1 0,0 1 0,0 0-1,-2 7 1,4-11 8,0 0 0,-1 0 0,1 0 0,0 0 0,0 0 0,0 0 0,0 0 0,0 0 0,0 0 0,0 0 0,0 0 0,0 0 0,0 0-1,1 0 1,-1 0 0,0 0 0,1 0 0,-1 0 0,0 0 0,1 0 0,0-1 0,-1 1 0,1 0 0,-1 0 0,1 0 0,0-1 0,0 1 0,-1 0 0,1-1-1,0 1 1,0 0 0,0-1 0,0 1 0,0-1 0,-1 0 0,3 1 0,6 0-244,0-1 0,1 0 0,-1 0 0,0-1 0,0-1 0,0 1 0,0-2 0,0 1 0,8-4 0,12-2-395,-12 3 309,-5 1 95,0 1 0,0 0-1,0 1 1,1 1 0,-1 0 0,1 0 0,14 2-1,-26-1 270,0 0 0,0 0-1,1 0 1,-1 0 0,0 1-1,0-1 1,0 0 0,0 1-1,0-1 1,0 1 0,0 0-1,1-1 1,-2 1 0,1 0-1,0-1 1,0 1 0,0 0-1,0 0 1,0 0 0,-1 0-1,1 0 1,0 0 0,-1 0-1,1 0 1,-1 0 0,2 2-1,-2-1 41,0 0 0,0 0-1,0 0 1,-1 0 0,1 0-1,0 0 1,-1 1 0,1-1-1,-1 0 1,0 0 0,0-1-1,1 1 1,-3 3 0,-4 5 258,1 0 0,-1-1 0,-1 0 0,-11 10 0,-37 29 1251,50-43-1482,-2 0 1,1 0-1,0-1 1,-1 0 0,0-1-1,-12 5 1,20-8-89,0-1 1,1 1 0,-1 0-1,0-1 1,1 1 0,-1 0-1,0-1 1,0 1 0,1 0-1,-1-1 1,0 1 0,0-1-1,0 1 1,0 0 0,1-1-1,-1 1 1,0-1 0,0 1-1,0-1 1,0 1 0,0-1-1,0 1 1,0 0 0,0-1-1,0 1 1,-1-1 0,1 1-1,0-1 1,0 1 0,0 0-1,0-1 1,-1 1 0,1-1 0,0 1-1,0 0 1,-1-1 0,1 1-1,0 0 1,0-1 0,-1 1-1,1 0 1,0 0 0,-1-1-1,1 1 1,-1 0 0,1 0-1,0 0 1,-1-1 0,1 1-1,-1 0 1,1 0 0,0 0-1,-1 0 1,1 0 0,-1 0-1,1 0 1,-1 0 0,1 0-1,-1 0 1,1 0 0,0 0-1,-1 0 1,1 0 0,-1 0-1,1 0 1,-1 1 0,1-1-1,0 0 1,-1 1 0,15-19-375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88 282 19548,'-19'47'2113,"-1"1"-1513,2 1-296,7-3 992,0-6-888,2-8-416,9-12-1104,5-10-768,4-11 1431,3-8-327,2-13-296</inkml:trace>
  <inkml:trace contextRef="#ctx0" brushRef="#br0" timeOffset="1">37 0 18972,'0'0'2097,"-3"6"-1457,3 4-328,0 0 1496,6 4-2168,2-2 608,19-2-304,4-1-144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21141,'-8'10'805,"-1"-1"0,0 0 1,-11 8-1,-24 23 446,41-37-1293,1 1 0,-1-1 1,1 1-1,-1-1 0,1 1 1,0 0-1,0-1 1,1 1-1,-1 0 0,-1 8 1,3-11-21,0 0 1,0 1 0,0-1-1,0 0 1,0 0 0,0 1-1,0-1 1,1 0 0,-1 0 0,1 1-1,-1-1 1,0 0 0,1 0-1,0 0 1,-1 0 0,1 0-1,0 0 1,-1 0 0,1 0-1,0 0 1,0 0 0,0 0-1,0 0 1,0 0 0,0-1-1,0 1 1,0 0 0,0-1-1,0 1 1,1-1 0,-1 1 0,0-1-1,0 0 1,0 1 0,1-1-1,0 0 1,8 2-416,0-1 0,0 0 0,16-1 0,-14 0 50,0 0 45,-3 0 180,0 0 0,-1 1 1,1 0-1,13 3 0,-21-4 231,0 0 0,0 0-1,0 0 1,0 1 0,0-1 0,0 1 0,0-1 0,0 1 0,0-1-1,0 1 1,0-1 0,0 1 0,-1 0 0,1 0 0,0-1 0,0 1-1,-1 0 1,1 0 0,0 0 0,-1 0 0,1 0 0,-1 0 0,1 0 0,-1 0-1,0 0 1,1 0 0,-1 0 0,0 0 0,0 0 0,1 0 0,-1 0-1,0 0 1,0 0 0,0 0 0,0 0 0,-1 1 0,1-1 0,0 0-1,0 0 1,-1 0 0,1 0 0,0 0 0,-2 2 0,-1 3 283,-1 1 0,0-1-1,0 0 1,-1 0 0,0 0 0,0 0 0,0-1 0,-11 9 0,0-2 650,-36 21-1,44-28-968,0 0-1,0-1 1,0 0 0,-1-1 0,0 0-1,1 0 1,-1-1 0,0 0 0,0-1-1,-15 1 1,14-6-124,7-10-149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 14963,'-1'-1'226,"-1"1"0,1-1 0,0 0 0,0 1 0,-1-1 0,1 1-1,0-1 1,-1 1 0,1 0 0,0 0 0,-1 0 0,1-1 0,-1 1 0,1 0 0,0 1-1,-1-1 1,1 0 0,0 0 0,-1 1 0,1-1 0,-2 1 0,-30 13 1442,31-14-1534,-11 8 147,-1 0 0,1 1-1,1 0 1,-1 1-1,2 0 1,-1 1 0,1 0-1,1 1 1,0 0-1,1 1 1,-12 20 0,20-31-245,0 1 1,0-1-1,0 0 1,0 0-1,0 0 1,1 1-1,-1-1 1,1 0-1,0 1 0,0-1 1,-1 0-1,1 1 1,1-1-1,-1 4 1,1-5-33,-1 1 0,1-1 0,0 0 0,-1 0 0,1 1 0,0-1 0,0 0 0,-1 0 0,1 0 0,0 0 0,0 0 0,0 0 0,0 0 0,1 0 0,-1 0 0,0-1 1,0 1-1,0 0 0,1-1 0,-1 1 0,0-1 0,1 1 0,-1-1 0,1 0 0,0 1 0,8 0-60,-1 0 0,0-1 1,1 0-1,-1 0 0,0-1 0,0 0 1,0-1-1,0 0 0,13-4 0,24-12-96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21141,'-8'67'1677,"-3"59"-186,10-112-1490,2-1 1,0 1 0,0 0 0,2-1 0,-1 1-1,10 24 1,-11-34-78,0-1 0,1 1 1,0-1-1,-1 1 0,1-1 0,0 0 0,1 0 0,-1 0 0,1 0 0,-1 0 0,1-1 0,0 1 1,0-1-1,0 1 0,0-1 0,0 0 0,1 0 0,-1-1 0,1 1 0,-1-1 0,1 1 1,-1-1-1,1 0 0,0-1 0,0 1 0,-1-1 0,6 1 0,-1-2-199,0 0-1,-1 0 1,1 0-1,-1-1 1,1-1-1,-1 1 1,0-1-1,0 0 1,0 0-1,0-1 1,-1 0-1,11-8 1,1-3-895,0-1 0,-1-1 1,22-28-1,37-62-1500,-45 62 2494,-21 33 653,-7 12 519,-8 21 919,-18 32 1554,-56 96-1,28-59-1890,26-44-1336,2 1 0,1 2-1,3 0 1,3 1 0,-17 77 0,29-101-912,3-14 261,0 0 0,-1-1 0,-1 1 0,0 0 0,0-1 0,-1 0 1,-1 0-1,-7 14 0,-2-13-601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72 169 19116,'0'2'193,"1"-1"0,-1 0-1,1 1 1,0-1 0,-1 0 0,1 0-1,0 1 1,0-1 0,0 0 0,0 0-1,0 0 1,0 0 0,0 0 0,0 0-1,0-1 1,1 1 0,-1 0 0,2 0-1,26 14 982,-27-15-1022,5 3-62,1-1-1,-1 0 1,1 0 0,-1-1 0,1 0 0,-1 0-1,1-1 1,0 0 0,0-1 0,-1 1 0,1-1-1,-1-1 1,1 0 0,-1 0 0,1 0-1,11-6 1,-14 6-70,-1 0 0,0 0 0,0-1-1,0 1 1,0-1 0,0 0 0,-1 0-1,1 0 1,-1 0 0,0-1-1,0 1 1,0-1 0,-1 0 0,1 0-1,-1 0 1,0 0 0,0-1 0,0 1-1,0 0 1,-1-1 0,0 1 0,0-1-1,0 0 1,0 1 0,-1-1 0,0 0-1,0 1 1,-1-8 0,1 8 2,-1 0 0,0 0 0,0 0 0,0 0 1,-1 0-1,0 0 0,1 1 0,-1-1 0,0 1 0,-1-1 0,1 1 1,0-1-1,-1 1 0,0 0 0,0 0 0,0 1 0,0-1 0,0 1 1,-1-1-1,1 1 0,-1 0 0,1 0 0,-1 1 0,0-1 0,0 1 0,0-1 1,0 1-1,0 1 0,0-1 0,-8 0 0,3 0-2,0 1 0,0 1 1,0-1-1,0 1 0,0 1 0,0 0 0,1 0 0,-1 1 0,0 0 1,1 0-1,0 1 0,0 0 0,-10 6 0,8-2-14,0 0 1,1 0-1,0 1 0,0 0 1,0 1-1,-11 18 0,16-22-66,0-1-1,1 1 1,0 1 0,0-1-1,1 0 1,-1 1-1,2-1 1,-1 1-1,0 0 1,1 0-1,1 0 1,-1-1-1,1 1 1,1 7-1,-1-12 8,0 1-1,1-1 0,-1 0 1,1 0-1,0 0 0,-1 0 1,1 0-1,0 0 0,0 0 1,1 0-1,-1 0 0,0 0 1,1-1-1,-1 1 0,1 0 1,-1-1-1,1 1 0,0-1 1,2 2-1,0-1 13,0 0 1,0-1-1,0 1 1,0-1-1,0 0 1,1 0-1,-1 0 1,0-1-1,1 0 1,4 0-1,47-5-399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77 20004,'-25'32'1981,"10"-13"-738,-18 30 1,29-43-1077,1 1 1,-1 0 0,1 1 0,1-1-1,0 1 1,0-1 0,0 1 0,-1 11 0,3-17-177,0 0 0,0-1 0,0 1 0,0 0 0,0 0 0,1 0 0,-1-1 0,1 1 0,-1 0 0,1-1 0,0 1 0,-1 0 0,1-1 0,0 1 0,0-1 0,0 1 0,0-1 0,0 1 0,1-1 0,-1 0 1,0 0-1,0 1 0,1-1 0,-1 0 0,1 0 0,-1 0 0,1-1 0,0 1 0,-1 0 0,1-1 0,0 1 0,-1-1 0,1 1 0,0-1 0,0 0 0,0 0 0,-1 1 0,3-2 0,9 2-125,0-1 0,1-1-1,-1 0 1,14-4-1,-15 3 79,32-4 753,75 0 1,-119 6-611,1-1 0,-1 1 0,1-1 0,-1 1 0,1-1 0,-1 1 0,1-1 0,-1 0 0,1 1 0,-1-1 1,0 0-1,1 1 0,-1-1 0,0 0 0,0 1 0,0-1 0,0 0 0,1 0 0,-1 1 0,0-1 0,0 0 0,0 1 0,0-1 0,-1 0 0,1 0 0,0-1 0,-2-25 356,2 25-311,-26-172 738,26 173-877,0 0 0,0 1 0,0-1 0,0 0 0,0 0 0,0 0 0,0 0 0,0 1 0,0-1 0,1 0 0,-1 0 0,0 0 0,1 1 0,-1-1 0,0 0 0,1 0 0,-1 1-1,1-1 1,-1 0 0,1 1 0,-1-1 0,1 0 0,-1 1 0,1-1 0,0 1 0,0-1 0,-1 1 0,1-1 0,0 1 0,-1 0 0,1-1 0,0 1 0,0 0 0,0-1 0,1 1-1,3-1-126,1 1 0,-1-1-1,1 1 1,9 1-1,2 0-347,14-3-96,-1-1-1,48-12 1,-20 2 41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17436,'10'23'1400,"-6"-3"-1408,-2-4 1696,2-12-639,2-4-497,1-8-168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15507,'1'12'1769,"2"-6"-777,5-15 1008,6-5-1264,4-10-183,-1-15-49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3 659 16940,'0'1'115,"-1"1"1,1-1 0,-1 0 0,1 1 0,0-1 0,-1 0 0,1 1 0,0-1-1,0 1 1,0-1 0,0 0 0,0 1 0,1-1 0,-1 2 0,0-3-92,1 1 0,-1-1 1,0 0-1,0 0 0,0 1 1,0-1-1,1 0 1,-1 0-1,0 0 0,0 1 1,1-1-1,-1 0 0,0 0 1,0 0-1,1 0 1,-1 1-1,0-1 0,1 0 1,-1 0-1,0 0 0,0 0 1,1 0-1,-1 0 0,0 0 1,1 0-1,-1 0 1,1 0-1,15-7 510,2-6 17,0-2 1,-1 0 0,0-1-1,-1-1 1,22-31 0,60-101 1072,-74 109-1230,-3-1 0,-1-1 0,-2 0 0,-2-2 0,-2 0 0,13-66 0,-27 106-346,1-1 0,-1 1-1,0 0 1,0-1 0,-2-7 0,2 12-43,0 0 0,0-1 0,0 1 0,0 0 0,0-1 0,0 1 0,0 0 0,0-1-1,-1 1 1,1 0 0,0-1 0,0 1 0,0 0 0,-1-1 0,1 1 0,0 0 0,0-1 0,-1 1 0,1 0 0,0 0 0,-1 0 0,1-1 0,0 1 0,-1 0 0,0 0-2,1 0 0,-1 0 1,0 1-1,1-1 0,-1 0 1,1 0-1,-1 1 0,1-1 1,-1 1-1,1-1 0,-1 0 1,1 1-1,-1-1 0,1 1 1,-1-1-1,1 1 0,0-1 1,-1 1-1,0 1 0,-4 9-3,0 1-1,0-1 0,1 1 1,1 0-1,-1 1 0,2-1 0,0 0 1,0 20-1,-2-2-10,-11 125-27,6 217 1,40 154-3916,-32-521 2603,-1-5 812,-3-8-157,-11-34-1589,-20-84 0,25 82 1474,1 7 217,-5-16 43,-11-82-1,25 133 586,1 0 0,0 0 0,-1 0-1,1 0 1,0-1 0,0 1 0,1 0 0,-1 0-1,0 0 1,1 0 0,-1 0 0,1 0 0,0 0 0,-1 0-1,1 0 1,0 0 0,0 0 0,1 0 0,-1 0-1,0 1 1,1-1 0,-1 0 0,1 1 0,2-3 0,2 1 67,-1 1 0,0 0 0,1 0 0,0 0-1,-1 0 1,1 1 0,7-1 0,0 0-125,127-35 154,-81 18-189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178 178 16796,'0'-2'131,"0"1"1,0-1-1,0 0 1,-1 1-1,1-1 1,0 0-1,-1 1 1,1-1-1,-1 0 1,1 1-1,-1-1 1,0 1-1,0-1 1,-1-2-1,1 3-61,0 1-1,0-1 1,1 0-1,-1 1 1,0-1-1,0 1 0,0-1 1,0 1-1,0-1 1,0 1-1,0 0 1,0-1-1,0 1 1,0 0-1,0 0 1,0 0-1,0 0 1,-2 0-1,0 0 95,-1 1-1,1 0 0,-1 0 1,1 0-1,-1 0 1,1 1-1,-1-1 1,1 1-1,0 0 0,0 0 1,0 0-1,-5 4 1,-4 6 137,0 0 0,1 0 0,-16 22 0,22-26-264,0 1-1,0-1 1,0 1-1,1 0 1,0 0-1,1 0 1,-3 15-1,5-22-32,1-1 1,-1 0-1,1 1 1,0-1-1,0 1 0,0-1 1,0 1-1,0-1 1,0 1-1,0-1 0,1 0 1,-1 1-1,0-1 1,1 1-1,-1-1 1,1 0-1,0 0 0,-1 1 1,1-1-1,0 0 1,0 0-1,-1 0 0,1 1 1,0-1-1,0 0 1,0 0-1,1-1 0,-1 1 1,0 0-1,0 0 1,0 0-1,1-1 0,-1 1 1,0-1-1,1 1 1,1 0-1,5 0 5,0 1 0,0-2 1,1 1-1,-1-1 0,11-1 0,-1 0-11,149 2-116,-128 1 430,1 2 1,46 10-1,-86-14-286,0 0 0,0 0 0,0 0 0,1 1 0,-1-1 0,0 0 0,0 0 1,0 0-1,1 0 0,-1 0 0,0 0 0,0 0 0,1 0 0,-1 0 0,0 0 0,0-1 0,1 1 0,-1 0 0,0 0 0,0 0 1,0 0-1,1 0 0,-1 0 0,0 0 0,0 0 0,0-1 0,0 1 0,1 0 0,-1 0 0,0 0 0,0 0 0,0-1 0,0 1 1,0 0-1,1 0 0,-1 0 0,0-1 0,0 1 0,0 0 0,0 0 0,0-1 0,0 1 0,0 0 0,0 0 0,0 0 0,0-1 0,0 1 1,0 0-1,0 0 0,0-1 0,0 1 0,0 0 0,0 0 0,0 0 0,-1-1 0,-3-11 530,4 12-502,-48-107 2572,27 57-2860,-16-65 0,36 113 195,-6-37-729,6 37 732,1-1 0,0 1-1,0-1 1,1 1-1,-1 0 1,0-1 0,1 1-1,-1 0 1,1 0-1,0-1 1,0 1-1,0 0 1,0 0 0,2-4-1,17-10-408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17124,'2'3'149,"0"1"0,1 0 0,-1-1 0,1 0 0,0 0 0,0 0 0,0 0 0,0 0 0,1 0 0,-1-1 0,1 0 0,-1 1 0,1-1 0,0-1 0,5 3 0,-3-2 28,1-1 0,-1 0 0,0 0 0,1 0 0,-1-1 0,0 0 0,1 0 0,-1-1 0,9-1 0,4-3 286,-1-1 0,1 0 0,-1-1 1,-1-1-1,31-19 0,-26 14-32,-1-1 0,0-1 0,29-29 1,-44 39-348,-1-1 0,1 0 0,-1 0 0,-1 0 0,1-1 0,-1 1 0,0-1 0,-1 0 0,0 0 0,0 0 0,0-1 0,-1 1 0,0-1 0,0 1 0,0-16 0,-1 20-68,-2 0 0,1 0 0,0-1 0,-1 1 0,1 0 0,-1 0 0,0 0 0,0 0 0,0 0 0,0 0-1,-1 0 1,1 1 0,-1-1 0,0 0 0,0 1 0,0-1 0,0 1 0,0-1 0,0 1 0,0 0 0,-1 0 0,0 0 0,1 1 0,-1-1 0,0 0 0,0 1 0,1 0 0,-1 0 0,0 0 0,0 0 0,-1 0 0,1 0 0,0 1 0,-5-1 0,0 0-11,-1 1 0,0 0 0,1 0 0,-1 1 0,0 0 0,1 1 0,-1 0 1,1 0-1,0 1 0,0 0 0,-15 7 0,8 0-13,0 0 0,1 1 0,0 1 0,1 1 0,0 0-1,1 0 1,0 1 0,-16 25 0,19-24-25,0 0 0,1 0 0,1 1 0,0 0 0,1 1 0,1-1 0,0 1 0,1 0 0,-2 20 0,6-31-52,0-1 0,0 0-1,0 0 1,0 0 0,1 1-1,0-1 1,0 0 0,0 0-1,1 0 1,-1 0 0,1-1-1,0 1 1,1 0 0,-1-1-1,6 8 1,-5-9 12,0 0 0,0 0 0,0-1 0,1 1-1,-1-1 1,1 1 0,0-1 0,0 0 0,-1-1 0,1 1 0,0-1 0,1 1 0,-1-1 0,0 0-1,0-1 1,0 1 0,1-1 0,-1 0 0,7 0 0,-1-1-28,0 0 0,-1-1 0,1 0 1,10-4-1,43-20-546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17404,'-2'17'1696,"-19"18"-1088,-7 10-264,-7 11 817,-3 6-321,3 2-272,-1-1-256,9-8-528,1-8-288,9-16-520,5-11 847,4-22-175,7-8-136</inkml:trace>
  <inkml:trace contextRef="#ctx0" brushRef="#br0" timeOffset="1">39 34 19068,'12'12'1848,"3"11"-1191,1 5-289,4 6 896,3 1-272,1 3-560,5 0-520,3-3-488,7-1 536,5-11-168,5-5-80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18788,'-11'3'209,"0"-1"0,0 1 0,1 1 0,-1 0 0,1 1 0,0 0 0,0 0 0,1 1 0,-1 0 0,1 1 0,1 0 0,-1 0 0,1 1 0,-13 16 0,12-12-141,-1 1 0,2 0 0,0 1 0,0 0 0,2 0 0,-1 0-1,2 1 1,0 0 0,-6 31 0,11-42-71,-1 1 1,1-1-1,-1 0 0,1 1 1,1-1-1,-1 1 0,1-1 1,0 1-1,0-1 0,0 1 1,0-1-1,1 0 0,-1 0 1,1 0-1,0 0 0,5 6 1,-5-8-5,0 0 0,0 0 1,0 0-1,0 0 0,1 0 1,-1-1-1,0 1 0,1-1 1,0 0-1,-1 1 0,1-1 1,0 0-1,-1-1 0,1 1 1,0 0-1,0-1 0,0 0 1,0 0-1,0 0 0,-1 0 1,1 0-1,0 0 0,0-1 1,0 1-1,0-1 0,-1 0 1,5-1-1,2-2-22,1-1 0,-1 1 0,0-2 0,-1 1 0,1-1-1,-1 0 1,-1-1 0,1 0 0,-1 0 0,0-1 0,6-9 0,4-5-50,-2-1 0,25-49 1,-28 46 158,-1-1 1,9-39-1,-18 55 429,-6 13-275,-6 16 49,1 3-12,1 1 0,1 1 0,0-1 0,2 1 0,1 0 0,-2 40 0,6-61-255,0 0 1,0 0-1,0 0 0,0 1 0,0-1 0,1 0 1,-1 0-1,1 0 0,-1 0 0,1 0 0,0 0 0,0 0 1,0 0-1,0 0 0,0 0 0,0-1 0,0 1 0,1 0 1,-1-1-1,1 1 0,-1-1 0,3 3 0,-1-3-12,0 0 0,0-1 0,-1 1 0,1 0-1,0-1 1,0 0 0,0 1 0,0-1 0,0 0 0,0 0 0,0-1-1,0 1 1,0-1 0,-1 1 0,1-1 0,4-2 0,24-9-70,0-2 1,0-1-1,45-30 1,-47 26-13,1 2 1,1 0-1,50-18 1,-79 34 79,-1 1 0,1-1 0,-1 1 0,1-1 0,0 1 1,-1-1-1,1 1 0,-1 0 0,1 0 0,0 0 0,-1 0 0,1 0 1,0 0-1,-1 0 0,1 0 0,-1 1 0,1-1 0,0 1 0,-1-1 1,1 1-1,-1-1 0,1 1 0,0 1 0,0 0 12,-1 0 0,0-1 1,-1 1-1,1 0 0,0 0 0,0 0 0,-1 0 0,1 0 0,-1 1 0,0-1 0,0 0 0,0 0 1,0 0-1,0 0 0,0 0 0,0 0 0,-1 3 0,-5 31 281,4-25-165,0 0 0,0 0 0,1 0 0,1 13 1,0-24-119,0 1 1,0 0-1,0 0 1,0 0 0,1-1-1,-1 1 1,0 0 0,0 0-1,0-1 1,1 1-1,-1 0 1,1 0 0,-1-1-1,0 1 1,1 0-1,-1-1 1,1 1 0,-1-1-1,1 1 1,0 0 0,-1-1-1,1 0 1,0 1-1,-1-1 1,1 1 0,0-1-1,-1 0 1,1 1 0,0-1-1,0 0 1,-1 0-1,1 1 1,0-1 0,0 0-1,0 0 1,-1 0 0,1 0-1,0 0 1,0 0-1,0 0 1,-1-1 0,3 1-1,2-1 4,0-1 0,-1 0 0,1 1-1,0-2 1,6-3 0,40-25-235,-32 19 8,0 0 0,0 1-1,1 1 1,0 1-1,34-10 1,-52 19 193,0-1 0,0 1 0,-1-1 0,1 1 0,0 0 1,0 0-1,0 0 0,0 0 0,0 0 0,0 0 0,0 0 0,0 1 0,-1-1 0,1 1 0,0-1 0,0 1 0,0 0 1,-1 0-1,1 0 0,-1 0 0,1 0 0,0 0 0,2 3 0,-2-2 32,-1 1 0,1 0 0,0 0 0,-1 0 0,0 0 0,0 0 0,0 0 0,0 0 0,0 0 0,-1 0 1,1 1-1,-1-1 0,0 5 0,0 7 78,0-12-42,0 1 1,0 0 0,0-1 0,1 1 0,-1 0-1,1-1 1,0 1 0,1 5 0,-2-9-47,1 1 0,-1-1 1,1 1-1,-1-1 0,0 1 0,1-1 0,-1 1 1,1-1-1,-1 0 0,1 1 0,-1-1 1,1 0-1,-1 1 0,1-1 0,-1 0 0,1 0 1,0 1-1,-1-1 0,1 0 0,-1 0 0,2 0 1,0 0-23,0 0 1,0 0 0,0-1-1,0 1 1,0-1-1,0 1 1,0-1 0,0 0-1,3-1 1,142-78-1953,-101 52 1510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23 14275,'0'-2'156,"0"1"-1,1-1 1,-1 1 0,1 0 0,-1-1-1,1 1 1,0 0 0,0-1-1,0 1 1,-1 0 0,1 0-1,0 0 1,0 0 0,1 0-1,-1 0 1,1-1 0,-1 2-123,-1 0 0,0 0 0,0 0 1,0 0-1,0 0 0,1 0 0,-1 0 1,0 0-1,0 0 0,0 0 0,1 0 0,-1 0 1,0 0-1,0 0 0,0 0 0,1 0 0,-1 0 1,0 0-1,0 0 0,0 1 0,0-1 1,0 0-1,1 0 0,-1 0 0,0 0 0,0 0 1,0 1-1,0-1 0,0 0 0,0 0 1,0 0-1,1 0 0,-1 1 0,0-1 0,0 0 1,0 0-1,0 0 0,0 0 0,0 1 0,0 18 1056,-7 10-363,-1 0 0,-1-1 0,-16 35 0,1-1-223,-46 114 329,-57 179-167,133-361-670,5-12-16,114-261-208,-122 274 223,16-29-17,-19 33 22,1 0 1,0 0 0,-1 0-1,1 0 1,0 0 0,-1 1-1,1-1 1,0 0 0,0 0-1,0 1 1,0-1 0,-1 0-1,1 1 1,0-1 0,0 1 0,0-1-1,1 1 1,-1 0 0,0-1-1,0 1 1,0 0 0,0 0-1,0 0 1,0 0 0,0 0-1,0 0 1,1 0 0,-1 0-1,1 0 1,3 3 0,-1 1 0,0-1 0,0 1 0,0 0 0,-1 0 0,1 0 0,-1 0 0,0 1 0,4 6 0,6 9 0,-9-15 1,1 1-1,0-1 1,0 0-1,0 0 0,1 0 1,0 0-1,0-1 1,0 0-1,0-1 1,0 1-1,1-1 1,0 0-1,0-1 1,-1 0-1,1 0 1,1 0-1,6 0 1,-4-1 2,0-1 0,0-1 0,-1 1 0,1-2 0,0 1 0,-1-1 0,1-1 0,-1 1 0,1-2 0,-1 1 0,0-1 0,9-6 0,3-3 16,0 0-1,-1-2 1,-1 0-1,0-1 1,-1-1-1,-1-1 1,-1 0-1,22-31 1,-31 33 79,-19 30-19,-14 33 8,2 1 0,2 2-1,-17 53 1,39-101-86,-4 8 0,0 1 0,1-1 0,0 1 0,1 0 0,0 0 1,0 0-1,1 0 0,1 0 0,1 19 0,-1-30-25,0 1 1,1 0 0,-1 0-1,0 0 1,0-1-1,0 1 1,0 0-1,1 0 1,-1-1-1,0 1 1,1 0-1,-1-1 1,1 1-1,-1 0 1,1-1-1,-1 1 1,1-1-1,-1 1 1,1-1-1,-1 1 1,1-1-1,0 1 1,-1-1-1,1 1 1,0-1 0,0 0-1,-1 0 1,1 1-1,0-1 1,0 0-1,-1 0 1,1 0-1,0 0 1,0 1-1,-1-1 1,1 0-1,0-1 1,1 1-1,0-1-86,1 1 0,-1-1 0,0 0 0,1-1-1,-1 1 1,0 0 0,0-1 0,1 1 0,-1-1-1,-1 0 1,5-3 0,4-8-72,-1-1 0,0 1 0,0-2-1,7-16 1,11-31-437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 17836,'-2'58'1504,"-3"-1"0,-16 83-1,-39 110 840,7-37-1636,51-203-695,-3 27 34,5-37-45,0 0-1,0 0 1,0 0 0,0 0 0,0 0 0,0 0-1,0 0 1,0 0 0,0 0 0,0 0 0,0 0 0,0 0-1,0 0 1,0 0 0,0 0 0,0 0 0,1 0-1,-1 0 1,0 0 0,0 0 0,0 0 0,0 0-1,0 0 1,0 0 0,0 0 0,0 0 0,0 0 0,0 0-1,0 0 1,0 0 0,0 0 0,0 0 0,0 0-1,0 0 1,0 0 0,0 0 0,0 0 0,0 0 0,0 0-1,0 0 1,0 0 0,1 1 0,-1-1 0,0 0-1,0 0 1,0 0 0,0 0 0,4-10 22,5-17 3,12-54 24,69-230 24,-78 278-77,46-110-8,-49 124-19,1 0-1,1 1 1,0 0 0,1 1-1,17-18 1,-25 31 4,0 0-1,0 0 1,0 1 0,1 0-1,-1-1 1,1 2 0,0-1 0,0 0-1,0 1 1,0 0 0,0 0-1,0 1 1,1-1 0,-1 1 0,10 0-1,-11 1-2,-1 0-1,1 0 1,0 0-1,0 1 1,0 0-1,0 0 1,-1 0-1,1 0 0,0 1 1,-1-1-1,1 1 1,-1 0-1,0 0 1,0 0-1,0 1 1,0-1-1,0 1 0,0 0 1,0-1-1,-1 1 1,1 0-1,-1 1 1,2 3-1,0 0 33,-1 0 1,0 0-1,0 1 0,-1-1 0,0 1 0,0 0 0,-1-1 0,0 1 1,0 0-1,-1 0 0,0 0 0,0 0 0,-1 0 0,0-1 0,-1 1 1,1 0-1,-1 0 0,-1-1 0,0 0 0,0 1 0,-4 7 0,2-5 119,-1 0 0,0 0 0,-1 0 0,0-1 0,0 0 0,-1 0 0,0 0 0,0-1 0,-1-1 0,0 1 0,-1-1 0,0-1 0,-16 9 0,22-13-113,0-1 1,-1 1 0,1-1 0,0 0 0,0 0 0,-1 0 0,1-1-1,-1 1 1,1-1 0,-1 0 0,1 0 0,0-1 0,-8-1 0,9 1-99,0 0 1,1 0-1,-1 0 1,0-1-1,1 1 1,-1-1 0,1 0-1,0 1 1,-1-1-1,1 0 1,0-1-1,0 1 1,0 0 0,0-1-1,1 1 1,-1-1-1,1 1 1,-1-1-1,1 0 1,-2-5 0,1 0-34,0 0 0,1-1 0,0 1 0,0-1 1,1 1-1,0-1 0,0 1 0,3-14 0,8-32-679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19940,'-15'47'2257,"-6"7"-1529,-5 9-312,0 5 1152,1 9-719,1-5-209,5-6-520,10-5-376,9-14-1057,6-7-1071,11-20 1928,0-14-376,9-24-353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14539,'3'4'238,"0"0"0,1 0 1,0-1-1,-1 0 0,1 0 0,1 0 0,-1 0 0,0 0 0,1-1 1,-1 0-1,1 0 0,0 0 0,-1-1 0,1 1 0,0-1 1,0 0-1,0-1 0,0 1 0,0-1 0,0 0 0,0 0 0,0-1 1,0 1-1,8-3 0,2 0-16,0-1 0,-1-1 0,0 0 1,0 0-1,-1-2 0,1 0 0,13-9 0,-20 11-107,-1 0-1,1-1 1,-1 0-1,0 0 1,-1 0-1,7-9 1,-11 13-62,1 0 0,-1 0 1,0 0-1,0 0 0,0 0 1,-1 0-1,1 0 0,0 0 1,-1 0-1,1-1 1,-1 1-1,0-3 0,0 4-14,0-1-1,-1 1 1,1 0-1,0 0 1,-1 0 0,1-1-1,-1 1 1,1 0-1,-1 0 1,0 0-1,1 0 1,-1 0-1,0 0 1,0 0 0,0 0-1,0 0 1,0 1-1,0-1 1,0 0-1,0 0 1,0 1 0,0-1-1,-2 0 1,-1-1 36,-1 1 1,0 0 0,0 0 0,0 0 0,0 0 0,0 1 0,1 0-1,-1 0 1,0 0 0,0 0 0,0 1 0,0 0 0,0 0 0,0 1 0,1-1-1,-1 1 1,-5 3 0,0-1 21,0 1 0,1 0 0,0 1-1,0 1 1,0-1 0,-15 16 0,17-14-54,0 1 1,1-1-1,0 1 1,0 1-1,1-1 1,0 1-1,1 0 1,-5 14-1,7-17-107,0 0 1,0 0-1,1 1 0,0-1 0,1 0 1,-1 1-1,2-1 0,-1 0 0,1 1 0,0-1 1,0 0-1,1 0 0,3 10 0,-4-14 11,0-1-1,0 0 0,0 1 0,0-1 0,1 0 1,-1 1-1,1-1 0,0 0 0,-1 0 1,1 0-1,0 0 0,0-1 0,0 1 0,0 0 1,1-1-1,-1 0 0,0 1 0,1-1 1,-1 0-1,1 0 0,-1 0 0,1-1 0,-1 1 1,1-1-1,0 1 0,-1-1 0,1 0 1,-1 0-1,1 0 0,0 0 0,-1 0 0,1-1 1,5-1-1,31-13-545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66 15187,'-1'-1'124,"1"0"-1,-1 1 0,0-1 1,0 0-1,1 1 0,-1-1 1,0 0-1,1 0 0,-1 1 1,0-1-1,1 0 0,0 0 1,-1 0-1,1 0 0,-1 0 0,1 0 1,0 0-1,0 0 0,-1 0 1,1 0-1,0 0 0,0 0 1,0 0-1,0 0 0,0 0 1,0 0-1,1 0 0,-1 0 1,0 0-1,0 0 0,1 0 1,-1 0-1,1 0 0,-1 1 1,1-1-1,0-1 0,1-1 125,0 1 0,0 0-1,0 0 1,0 1-1,0-1 1,0 0-1,1 1 1,-1-1 0,1 1-1,-1 0 1,1 0-1,4-2 1,4 1 3,0 0-1,1 0 1,-1 1-1,1 0 1,-1 1 0,1 0-1,-1 1 1,1 0-1,-1 1 1,21 6 0,-27-7-217,0 1 0,-1 0 0,1 1 0,0-1 0,-1 1 0,1 0 0,-1 0 1,0 0-1,0 1 0,0-1 0,5 6 0,-7-5-11,0-1 1,0 0-1,0 1 0,0 0 1,-1-1-1,1 1 0,-1 0 0,0 0 1,0 0-1,0 0 0,-1 0 1,1 0-1,-1 0 0,0 0 0,0 0 1,-2 6-1,0 0-3,0 0 0,-1-1-1,0 1 1,-1-1 0,0 1 0,0-1-1,-1-1 1,0 1 0,-9 10 0,-9 11 40,-31 28 0,47-50-50,-62 61 61,-40 44 33,103-106-96,1 0 0,-1 0 0,1 0 0,-5 11 0,9-17-12,0 0 0,1 0 0,-1 0 0,1 0 0,-1 0 0,1 1 0,0-1-1,-1 0 1,1 0 0,0 0 0,0 0 0,0 1 0,0-1 0,0 0 0,0 0 0,0 0 0,0 1 0,0-1 0,1 0 0,-1 0 0,0 0-1,1 0 1,-1 0 0,1 0 0,-1 1 0,1-1 0,0 0 0,-1 0 0,1-1 0,0 1 0,0 0 0,0 0 0,0 0 0,-1 0 0,1-1-1,0 1 1,0 0 0,0-1 0,1 1 0,0 0 0,4 1-138,-1-1-1,1 0 1,-1 0-1,1 0 1,0 0 0,-1-1-1,1 0 1,0 0-1,-1-1 1,11-1-1,4-3-428,35-12-1,3-6 116,1-5-160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88 20772,'-3'-8'383,"-1"0"0,0 0 0,-1 1 0,0-1 0,0 1 0,0 0-1,-11-10 1,14 15-289,0 0 0,-1 1 0,0-1 0,1 0 0,-1 1 0,0 0 0,0-1 1,0 1-1,0 0 0,0 1 0,0-1 0,0 0 0,0 1 0,0 0 0,0-1 0,0 1 0,0 1 0,0-1 0,-1 0 0,1 1 0,0-1 0,0 1 0,0 0 0,0 0 0,-3 2 0,-3 2-34,0 0-1,1 0 0,0 1 1,0 0-1,0 0 1,1 1-1,0 0 0,0 0 1,0 0-1,1 1 1,0 0-1,-7 14 1,1 1-64,0 1 1,2 0 0,-12 40 0,16-43-16,1-1 0,1 1-1,-2 29 1,5-43 8,1 0 1,0 1-1,0-1 1,1 0-1,0 0 0,0 0 1,1 0-1,0 0 1,0 0-1,0 0 1,1-1-1,0 1 1,7 9-1,-8-14 8,0 1 1,0-1-1,0 1 0,1-1 0,-1 0 1,1 0-1,-1 0 0,1 0 1,0 0-1,0-1 0,0 1 0,0-1 1,0 0-1,0 0 0,0 0 0,1 0 1,-1-1-1,0 1 0,0-1 1,1 0-1,-1 0 0,0 0 0,1 0 1,-1 0-1,0-1 0,0 0 1,1 0-1,-1 0 0,0 0 0,6-3 1,2-1 34,-1 0 0,0-1 1,0-1-1,0 1 1,-1-2-1,0 1 0,12-14 1,-10 8 30,0-1 0,-1 0 0,-1-1 1,0 0-1,-1-1 0,0 1 0,-2-2 0,0 1 1,0 0-1,-2-1 0,0 0 0,-1 0 1,-1-1-1,1-24 0,-3 36-119,-1 0 0,0 0-1,0-1 1,0 1 0,-1 0 0,-3-9 0,5 13-52,-1 1 1,0-1 0,0 0 0,0 0 0,0 1 0,0-1 0,0 0 0,0 1 0,0-1-1,-1 1 1,1 0 0,-1-1 0,1 1 0,-1 0 0,1 0 0,-1 0 0,0 0-1,1 0 1,-1 0 0,0 1 0,0-1 0,0 1 0,0-1 0,-2 0 0,3 1 66,0 0 0,0 0 1,0 0-1,0 1 1,0-1-1,0 0 0,0 0 1,0 1-1,0-1 1,0 0-1,0 1 0,0-1 1,0 1-1,0-1 0,1 1 1,-1 0-1,0-1 1,0 1-1,1 0 0,-1-1 1,0 1-1,1 0 0,-1 0 1,1 0-1,-1 0 1,1-1-1,-1 1 0,1 0 1,0 0-1,-1 0 1,1 0-1,0 1 0,-7 20-848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 18844,'8'-20'1776,"-8"29"-1199,-3 10-257,-11 16 1288,-3 11-776,-3 10-536,0 9-120,2 10-160,0 1-112,7-4-464,3-4-320,8-16 712,8-10-136,4-31-120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22909,'24'6'677,"0"-1"0,0-1 0,1-1 0,0-1-1,-1-1 1,43-5 0,-33 0-661,-1-2 0,1-1 0,-2-2 0,41-16 0,-52 20-4,-21 5-13,1 0 1,-1 0 0,1 0-1,-1 0 1,0 0 0,1 0 0,-1 0-1,1 0 1,-1 1 0,0-1-1,1 0 1,-1 0 0,0 0-1,1 1 1,-1-1 0,0 0 0,1 0-1,-1 1 1,0-1 0,1 0-1,-1 0 1,0 1 0,0-1-1,1 0 1,-1 1 0,0 0 0,0 1-3,1 1 0,-1-1 0,-1 1 0,1-1 0,0 1 1,0-1-1,-1 1 0,0-1 0,1 1 0,-1-1 1,0 0-1,-2 4 0,-70 146-33,12-27 163,42-83-154,-40 104 446,52-125-545,1-1 1,1 1-1,1 0 0,1 0 1,0 29-1,4-39-584,1-13 113,1-19-32,-5-1 67</inkml:trace>
  <inkml:trace contextRef="#ctx0" brushRef="#br0" timeOffset="1">31 417 18252,'6'-3'2552,"8"3"-1463,15 0-369,3 1 1520,10 2-775,2-1-337,7-2-896,2 3-672,-4-3 488,0 1-136,-7-1-232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21101,'15'-1'2160,"19"-1"-1280,6-1-328,16-2 1033,7 1-337,10-2-392,2 1-320,-4 1-600,-7-1-256,-13 2-880,-10 0-513,-20 3 1289,-8 4-312,-29 3-272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18196,'14'26'2192,"21"-9"-1111,11-6-369,17-8 1176,4-3-400,8-6-471,2-4-377,-4-5-952,-7-3 1136,-8-7-784,-11 1-96,-16 1-120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1 755 19292,'0'1'100,"0"0"-1,0 0 0,0 1 1,0-1-1,0 0 1,0 0-1,1 0 1,-1 0-1,0 0 0,1 0 1,-1 0-1,1 0 1,-1 0-1,1 0 1,0 0-1,-1 0 0,1 0 1,0 0-1,0 0 1,-1 0-1,1-1 1,0 1-1,0 0 0,0-1 1,0 1-1,0-1 1,0 1-1,0-1 1,0 1-1,0-1 0,0 0 1,0 1-1,1-1 1,-1 0-1,0 0 1,0 0-1,0 0 0,0 0 1,0 0-1,1 0 1,-1 0-1,0 0 1,0-1-1,0 1 0,0 0 1,0-1-1,1 0 1,7-3 312,0-1 0,-1 1 1,0-2-1,13-9 0,-14 9-39,43-35 37,-1-2 0,-3-2 1,-2-1-1,-2-3 0,-2-2 0,-2-1 1,-3-2-1,-2-1 0,51-118 0,-78 159-403,0 0 0,-1-1 0,0 0 0,-1 0 0,-1 0 1,2-28-1,-2 104-237,3-1 0,2 0 0,3 0 0,2-1 0,25 69 1,-37-128 224,24 64-1148,-23-59 1086,1-1 1,-1 1-1,1-1 1,0 0 0,1 1-1,-1-1 1,1-1-1,0 1 1,0 0 0,6 4-1,-7-7-13,0 0 0,0 1 0,0-1-1,0 0 1,0-1 0,5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16924,'0'9'1544,"-9"12"-1088,0-2-184,1 2 448,2-1-440,6-3-520,6-5-280,5-6 392,2-1-208,9-1-136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1 757 17972,'1'0'150,"0"1"1,0-1-1,1 1 1,-1-1-1,1 0 1,-1 1-1,0-1 1,1 0-1,-1 0 1,0 0-1,1 0 1,-1 0 0,1-1-1,-1 1 1,0 0-1,1-1 1,-1 1-1,0-1 1,1 1-1,-1-1 1,0 1-1,2-2 1,24-22 393,-19 17-181,198-217 4847,-132 130-3991,113-190 0,-170 253-1071,22-58 0,-66 176-342,5 1 0,-17 128-1,36-191 115,-12 98-647,14-106 362,0-1 1,2 1 0,0-1-1,0 1 1,6 18-1,-6-31 291,0 0-1,1 0 1,-1 0-1,1 0 1,0 0-1,3 3 1,-5-6 40,1 1 1,0-1 0,0 0-1,0 0 1,1 0-1,-1 1 1,0-1 0,0-1-1,1 1 1,-1 0-1,0 0 1,1 0 0,-1-1-1,1 1 1,-1 0-1,0-1 1,1 0 0,1 1-1,1-1-63,-1-1 1,1 1-1,-1-1 1,1 1-1,-1-1 0,1-1 1,3 0-1,-7 2 91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20100,'-11'3'186,"1"1"-1,0 0 1,0 1 0,0 0-1,1 0 1,0 1-1,0 1 1,0-1-1,1 1 1,0 1-1,0-1 1,-7 11 0,2-1 2,0 1 0,1 0 0,0 1 1,2 0-1,-9 22 0,11-21-87,1 1 0,1 0 0,1 0 0,0 1 0,2-1 0,1 1 0,0 22 0,1-35-69,1 0-1,1 0 1,0 0 0,0 0-1,1 0 1,0 0-1,1 0 1,0 0-1,0-1 1,1 0-1,0 1 1,0-1 0,1-1-1,0 1 1,0-1-1,1 0 1,0 0-1,0 0 1,10 7-1,-12-11 4,0 0 0,0 0 0,0-1 0,1 1-1,-1-1 1,1 0 0,0 0 0,-1-1 0,1 0-1,0 0 1,0 0 0,0 0 0,0 0-1,0-1 1,0 0 0,8-1 0,-6-1 50,0 1 1,0-1-1,-1-1 1,1 1 0,-1-1-1,0 0 1,0 0-1,0-1 1,0 0-1,10-9 1,-5 2 113,0 0 1,-1-1 0,0 0-1,-1 0 1,0-1-1,-1-1 1,0 0-1,-1 0 1,-1 0-1,5-16 1,-7 15-32,0 0 1,-1 0-1,-1-1 0,0 1 1,-1-1-1,-1 0 0,0 1 1,-1-1-1,-6-27 0,5 33-223,-1 1 0,0-1 0,-1 1 0,0 0 0,0 0-1,0 0 1,-2 1 0,1 0 0,-1 0 0,0 0-1,0 1 1,-1-1 0,0 2 0,0-1 0,-1 1-1,-13-9 1,16 12-240,0 1 0,-1 0 0,1-1 0,-1 2 0,-6-3 0,10 4 123,0 0 0,1-1 0,-1 1 1,1 0-1,-1 0 0,1 0 1,-1 0-1,1 1 0,-1-1 0,-2 1 1,3-1 48,1 1 1,-1-1-1,1 0 0,-1 1 1,1-1-1,-1 0 1,1 1-1,-1-1 0,1 1 1,-1-1-1,1 1 1,0-1-1,-1 1 0,1-1 1,0 1-1,0-1 1,-1 1-1,1-1 1,0 1-1,0 0 0,0-1 1,-1 1-1,1-1 1,0 1-1,0 0 0,0 1 1,1 0-27,-1 0 0,1 0 0,0 0 1,-1 0-1,1 0 0,0 0 0,0 0 0,1 0 0,-1 0 1,0 0-1,0-1 0,1 1 0,-1 0 0,1-1 1,0 1-1,2 1 0,21 16-1270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1:3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67 20580,'1'-1'56,"-1"1"-1,0 0 0,0 0 0,1-1 0,-1 1 1,0 0-1,0-1 0,0 1 0,0 0 1,1-1-1,-1 1 0,0 0 0,0-1 0,0 1 1,0 0-1,0-1 0,0 1 0,0-1 1,0 1-1,0 0 0,0-1 0,0 1 0,0 0 1,0-1-1,0 1 0,0 0 0,0-1 1,0 1-1,-1-1 0,1 1 0,0 0 0,0-1 1,0 1-1,-1 0 0,1 0 0,0-1 0,0 1 1,-1 0-1,1 0 0,-1-1 0,-17 5 628,-25 20 213,29-13-787,1 0 0,-1 1 0,2 0 1,0 1-1,0 0 0,2 1 1,-1 1-1,2-1 0,0 2 0,1-1 1,0 1-1,1 0 0,1 1 1,0-1-1,2 1 0,0 1 0,-3 26 1,7-39-87,-1 1 0,1-1 0,1 0 0,-1 1 0,1-1 0,0 0 0,0 0 0,1 0 0,-1 0 0,1 0 0,0 0 0,1 0 0,-1-1 1,1 1-1,0-1 0,0 0 0,0 1 0,0-1 0,1-1 0,0 1 0,0 0 0,5 3 0,-4-4-1,0-1 1,0 1-1,0-1 0,1 0 0,-1-1 1,0 1-1,1-1 0,-1 0 0,1 0 1,-1-1-1,1 0 0,-1 0 0,1 0 1,0 0-1,-1-1 0,1 0 1,-1 0-1,0-1 0,1 1 0,-1-1 1,5-3-1,5-2 74,-1 0 1,0-1 0,0-1-1,-1 0 1,0-1-1,-1-1 1,0 0 0,-1 0-1,0-1 1,-1-1 0,0 1-1,-1-2 1,8-14-1,-13 20-61,0 0-1,0-1 0,0 0 0,-1 0 1,-1 0-1,1 0 0,-2 0 1,1 0-1,-1-1 0,-1 1 0,1-1 1,-2 1-1,1-1 0,-1 1 0,-1 0 1,0 0-1,0-1 0,-1 1 1,0 0-1,0 1 0,-1-1 0,0 1 1,-9-14-1,8 14-131,-1 1-1,0 0 1,-1 0 0,0 0-1,0 1 1,0 0 0,0 1-1,-1-1 1,0 1-1,0 1 1,-1 0 0,1 0-1,-1 0 1,0 1 0,0 0-1,-10-1 1,4 2-44,0 0 0,0 1 0,0 0 0,0 1 0,0 1 0,0 1 0,0 0 0,0 1 0,-17 5 0,-49 20-525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13779,'-18'6'575,"2"-1"3,1 1 1,-1 1-1,1 0 1,-27 17-1,41-23-500,-1 0 0,1 0 0,0 0 0,0 1 0,0-1 0,0 0 0,0 0 0,0 1 0,0-1 0,1 0 0,-1 1 0,0-1 0,1 1 0,-1-1 0,1 1 0,-1-1 0,1 1 0,0-1 0,0 1 0,0-1 0,-1 1 0,1-1-1,1 1 1,-1 0 0,0-1 0,0 1 0,1-1 0,-1 1 0,1-1 0,-1 1 0,1-1 0,-1 0 0,1 1 0,0-1 0,0 1 0,0-1 0,0 0 0,0 0 0,0 0 0,2 2 0,3 3 97,0 1 0,1-2 0,-1 1 0,1-1-1,1 0 1,7 4 0,19 8 150,0-2 0,1-2-1,1-1 1,42 8-1,151 18 491,117-12-248,2-22-290,378-29 196,-7-62 976,-686 83-1170,-23 3-147,-26 1-1243,15 0 1094,1 0-1,-1 0 1,0 0-1,1-1 1,-1 1-1,1 0 1,-1 0 0,1 0-1,-1 0 1,1-1-1,-1 1 1,1 0-1,-1-1 1,1 1 0,-1 0-1,1-1 1,-1 1-1,1 0 1,-1-1-1,1 1 1,0-1 0,-1 1-1,1-1 1,0 1-1,0-1 1,-1 1-1,1-1 1,0 1 0,0-1-1,-1-1 1,-2-11-289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0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14747,'7'1'114,"1"1"0,-1-1 0,1 0 1,-1 0-1,1 0 0,0-1 0,-1-1 0,1 1 0,9-3 0,21 0 31,379 13 911,77 5-120,0-48-457,674-41-157,-99 8-217,-724 36-101,359-30 21,4 26-13,572 53 32,-430 2 91,578-40 811,-4-46-7,-771 41-605,-6 49 957,-607-23-1833,-40-2 536,0 0 0,0 0 0,0 0 1,0 0-1,1 0 0,-1 0 1,0 0-1,0 0 0,0 0 0,0-1 1,0 1-1,0 0 0,0 0 1,1 0-1,-1 0 0,0 0 1,0 0-1,0 0 0,0 0 0,0 0 1,0 0-1,0 0 0,0 0 1,0 0-1,0 0 0,1 0 0,-1-1 1,0 1-1,0 0 0,0 0 1,0 0-1,0 0 0,0 0 0,0 0 1,0 0-1,0 0 0,0-1 1,0 1-1,0 0 0,0 0 0,0 0 1,0 0-1,0 0 0,0 0 1,0 0-1,0-1 0,0 1 0,0 0 1,0 0-1,0 0 0,0 0 1,0 0-1,0 0 0,-1 0 1,1 0-1,0 0 0,0-1 0,0 1 1,0 0-1,0 0 0,0 0 1,0 0-1,0 0 0,0 0 0,0 0 1,0 0-1,-1 0 0,1 0 1,0 0-1,-21-11-142,-24-5-122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14155,'1'-1'81,"0"1"1,0 0-1,-1-1 0,1 1 0,0-1 1,0 1-1,0 0 0,0 0 1,-1 0-1,1-1 0,0 1 1,0 0-1,0 0 0,0 0 0,0 0 1,0 0-1,0 1 0,0-1 1,-1 0-1,1 0 0,0 1 1,0-1-1,0 0 0,0 1 0,-1-1 1,1 0-1,0 1 0,0 0 1,-1-1-1,1 1 0,0-1 0,0 2 1,0 1 18,0 1 0,0-1 0,0 0 0,-1 1 0,1-1 0,-1 0 0,0 1 0,-1 2 0,-9 408 1611,-13 211-1300,-27-1 356,22-303-163,26-300-564,-21 303 688,23 1 26,1-306-727,6 56 158,-6-68-195,1 0 0,-1 0-1,1 0 1,1 0-1,-1 0 1,1-1 0,7 12-1,-10-17-33,0-1 1,0 0-1,1 0 0,-1 1 0,0-1 0,0 0 1,0 0-1,0 1 0,1-1 0,-1 0 1,0 0-1,0 1 0,0-1 0,1 0 0,-1 0 1,0 0-1,1 1 0,-1-1 0,0 0 0,0 0 1,1 0-1,-1 0 0,0 0 0,1 0 0,-1 0 1,0 0-1,1 0 0,-1 0 0,0 0 1,0 0-1,1 0 0,0 0 0,4-10-1026,1-23-84,-6 27 1024,5-17-605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41 477 12123,'-27'22'3147,"14"-11"2523,24-18-5247,0 0-1,0-1 1,0 0-1,-1-1 1,-1 0 0,1-1-1,8-12 1,-8 11-223,71-89 443,102-165-1,-161 232-636,-20 30-4,10-13-10,-8 15-3,-3 11-1,-9 40 56,-21 74 1,4-19 106,17-71-139,-8 53 237,14-75-329,1 0 0,1 0-1,0 1 1,3 23 0,-3-36 54,0-1 1,0 1-1,0 0 1,0 0-1,0 0 1,0 0-1,0 0 1,1-1-1,-1 1 1,0 0-1,0 0 0,0 0 1,0 0-1,1 0 1,-1 0-1,0 0 1,0 0-1,0 0 1,0 0-1,1 0 1,-1 0-1,0-1 1,0 1-1,0 0 1,1 0-1,-1 0 0,0 1 1,0-1-1,0 0 1,0 0-1,1 0 1,-1 0-1,0 0 1,0 0-1,0 0 1,0 0-1,1 0 1,-1 0-1,0 0 1,0 0-1,0 1 1,0-1-1,0 0 0,1 0 1,-1 0-1,0 0 1,0 0-1,0 1 1,0-1-1,0 0 1,0 0-1,0 0 1,0 0-1,0 1 1,0-1-1,0 0 1,1 0-1,-1 0 0,0 1 1,0-1-1,0 0 1,0 0-1,0 0 1,-1 0-1,1 1 1,0-1-1,0 0 1,8-14-436,-7 13 369,7-15-441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 14739,'-1'6'414,"-1"-1"-1,1 1 1,-1-1-1,0 0 1,0 0 0,-1 0-1,1 0 1,-1 0-1,-4 5 1,-4 9 657,-2 6-114,-10 17 613,-20 53-1,38-82-1414,1 0 0,0 1 0,1-1 0,0 1 0,1 0 0,1 0 0,0 0 0,2 23 0,-1-34-144,0 0 0,1 0 0,-1 0 0,1-1-1,-1 1 1,1 0 0,0 0 0,0-1-1,0 1 1,1 0 0,-1-1 0,0 1 0,1-1-1,0 0 1,-1 1 0,1-1 0,0 0-1,0 0 1,1 0 0,-1 0 0,0-1 0,0 1-1,1-1 1,-1 1 0,1-1 0,0 0 0,-1 0-1,1 0 1,0 0 0,5 1 0,-2-2-7,1 0 0,-1 0 0,1 0 0,-1-1 0,0 0 0,0 0 1,0-1-1,1 0 0,-1 0 0,-1 0 0,1-1 0,0 0 0,6-3 1,0-3 13,-1 1 1,1-2 0,-1 1 0,-1-1 0,0-1-1,0 0 1,-1-1 0,-1 1 0,0-2 0,0 1-1,-2-1 1,8-16 0,-9 15 34,1-1-1,-2 1 1,0-1 0,-1 0 0,0 0-1,-2 0 1,1-1 0,-2 1 0,0 0 0,-1 0-1,-4-24 1,4 34-31,0-1 1,-1 1-1,0 0 0,0 0 1,0 1-1,-1-1 0,1 0 1,-1 1-1,0-1 0,-1 1 1,1 0-1,-1 0 0,1 0 1,-1 1-1,-1-1 0,1 1 1,-8-5-1,10 7-35,-1 0-1,0 0 1,0 0-1,0 0 1,0 0-1,0 1 1,0-1-1,0 1 1,0-1-1,0 1 1,0 0-1,0 1 1,0-1-1,0 0 1,0 1-1,1 0 1,-1-1-1,0 1 1,0 0-1,0 1 1,0-1 0,1 0-1,-1 1 1,1-1-1,-1 1 1,1 0-1,0 0 1,-1 0-1,1 0 1,0 0-1,-3 6 1,3-6-115,0 0 0,1 1 1,-1-1-1,1 1 1,0-1-1,0 1 0,0 0 1,0 0-1,0-1 1,0 1-1,0 6 0,1-9 106,0 1 0,0-1 0,0 1 0,0-1 0,0 0 0,0 1 0,1-1 0,-1 1 0,0-1 0,0 1 0,0-1-1,0 0 1,0 1 0,1-1 0,-1 0 0,0 1 0,0-1 0,1 1 0,-1-1 0,0 0 0,1 0 0,-1 1 0,0-1 0,1 0 0,-1 0-1,0 1 1,1-1 0,-1 0 0,1 0 0,0 1 6,1-1-1,-1 0 1,1-1-1,-1 1 1,0 0-1,1 0 1,-1-1-1,1 1 1,-1 0 0,0-1-1,1 0 1,-1 1-1,0-1 1,2-1-1,17-9-343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14395,'1'0'204,"1"1"-1,-1-1 1,0 1-1,0-1 1,0 1-1,0 0 1,0-1 0,0 1-1,0 0 1,0 0-1,0 0 1,-1-1-1,1 1 1,0 0 0,0 0-1,-1 0 1,1 1-1,0 0 1,-1 0 10,0 1 1,0-1 0,0 0 0,0 1-1,-1-1 1,1 0 0,-1 0-1,1 1 1,-2 1 0,0 1-307,-9 34 673,2-1 1,1 2-1,3-1 1,1 1-1,1 70 0,3-105-508,1 0 0,0 0-1,-1 0 1,1-1 0,1 1 0,-1 0-1,1-1 1,0 1 0,0-1-1,0 0 1,0 0 0,6 8-1,-5-10-34,0 1 0,-1-1 0,1 1-1,0-1 1,0 0 0,0 0 0,0-1-1,1 1 1,-1 0 0,0-1 0,1 0-1,-1 0 1,1 0 0,0 0 0,-1-1-1,1 1 1,4-1 0,2 0-4,0-1-1,0 0 1,-1-1 0,1 0 0,0 0 0,-1-1-1,0-1 1,0 1 0,0-1 0,0-1 0,14-9 0,-3 0 28,-1 0 1,-1-2 0,29-29 0,-34 30 13,-1 0 0,0-1 1,0-1-1,16-32 0,-24 40-28,0-1 0,0 1 0,-1-1 1,0 0-1,-1 1 0,0-1 0,-1 0 0,0-1 1,0 1-1,-1 0 0,-1-13 0,1 20-35,-1 0-1,1 0 0,-1 0 1,1 0-1,-1 0 1,0 1-1,0-1 1,-1 0-1,1 0 1,0 1-1,-1-1 1,0 1-1,1-1 1,-1 1-1,0 0 0,0 0 1,0 0-1,-1 0 1,1 0-1,0 0 1,-1 1-1,1-1 1,-1 1-1,0-1 1,1 1-1,-1 0 1,0 0-1,0 0 1,0 1-1,0-1 0,1 1 1,-1-1-1,0 1 1,-6 0-1,1 1-137,0 0 0,0 0 0,0 1-1,1 0 1,-1 0 0,1 1-1,-1 0 1,1 0 0,0 1 0,0 0-1,0 0 1,-6 6 0,3-2-264,1 0 0,0 1 1,1 0-1,-1 0 0,-9 17 0,5-5-368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61 15683,'1'-10'695,"0"6"-303,-1 0 0,1 0 0,-1 0 1,0 0-1,0 0 0,0 0 1,-2-8-1,1 12-326,1-1 0,0 0 1,0 1-1,-1-1 0,1 1 0,0-1 1,-1 0-1,1 1 0,-1-1 0,1 1 1,-1-1-1,1 1 0,-1 0 0,1-1 1,-1 1-1,1 0 0,-1-1 0,0 1 1,1 0-1,-1-1 0,0 1 0,-1 0 33,0 0-1,0 0 1,0 0-1,0 0 1,0 0-1,1 0 1,-1 0-1,0 1 1,0-1-1,0 1 1,-2 0-1,-8 5 21,-1 0 0,1 0 0,0 1-1,0 1 1,1 0 0,0 0-1,-13 14 1,3 0-12,0 1-1,-22 32 1,19-19-10,2 0 1,1 2-1,2 0 1,2 1-1,1 1 1,2 1-1,2 0 1,2 1-1,1 0 1,3 0-1,1 1 0,1 58 1,5-81-79,1 0 0,1-1-1,1 1 1,0-1 0,2 0 0,8 22-1,-9-29-129,1 0 0,0 0 0,1-1 0,0 0 0,1 0 0,0 0 0,0-1-1,1-1 1,1 1 0,10 7 0,-14-13-24,-1-1 1,1 1-1,0-2 0,0 1 0,1-1 0,-1 1 1,0-2-1,1 1 0,-1-1 0,1 0 1,-1 0-1,1-1 0,0 0 0,-1 0 1,1 0-1,-1-1 0,1 0 0,-1 0 1,9-3-1,36-13-575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17860,'-39'35'1918,"15"-15"-971,2 1 1,0 1 0,-35 47 0,44-42-386,13-26-552,0-1 0,-1 1-1,1 0 1,0-1 0,0 1 0,0 0-1,0 0 1,0-1 0,0 1 0,1 0-1,-1-1 1,0 1 0,0 0-1,0-1 1,1 1 0,-1-1 0,0 1-1,0 0 1,1-1 0,-1 1 0,1-1-1,-1 1 1,1-1 0,-1 1-1,1-1 1,-1 1 0,1-1 0,-1 1-1,1-1 1,-1 0 0,1 1 0,0-1-1,-1 0 1,1 1 0,-1-1 0,1 0-1,0 0 1,-1 0 0,1 0-1,0 0 1,0 0 0,14 1-128,0 0 1,0-2-1,0 0 1,0 0 0,23-7-1,9 1-225,-15 2 28,0 3 0,34 0 1,-57 2 307,0 1 0,0 0 1,0 0-1,0 1 0,0 0 1,0 1-1,-1 0 0,1 0 1,-1 0-1,0 1 0,0 1 0,10 6 1,-16-9 60,0 0 1,0 0 0,0 0-1,-1 0 1,1 0-1,-1 0 1,1 1-1,-1-1 1,0 0 0,0 1-1,0-1 1,1 6-1,7 13 780,-8-20-806,0 0 0,-1-1 0,1 1 0,0-1 0,0 1 0,0-1 1,-1 1-1,1-1 0,0 0 0,0 1 0,0-1 0,0 0 0,0 0 0,0 1 1,0-1-1,0 0 0,0 0 0,-1 0 0,1 0 0,0 0 0,0 0 0,0-1 0,2 1 1,24-8-87,-21 5 22,6 0-246,0-1-1,25-3 1,-34 7 191,1-1 1,-1 1 0,1 0-1,-1 0 1,1 0-1,-1 1 1,1-1 0,-1 1-1,1 0 1,-1 0-1,1 0 1,-1 0 0,0 1-1,0-1 1,4 3-1,-6-2 56,1-1 0,-1 1 0,1 0 0,-1 0 0,0 0-1,0 0 1,0 0 0,0 0 0,0 0 0,0 1 0,0-1-1,-1 0 1,1 0 0,-1 1 0,0-1 0,0 0 0,0 1-1,0-1 1,0 0 0,0 1 0,-1 3 0,0-2 84,0 0 0,0 0 0,0 1 0,0-1 0,-1-1 1,1 1-1,-1 0 0,0 0 0,-1 0 0,1-1 0,-4 5 0,6-7-14,-1-1 0,1 0-1,-1 1 1,1-1-1,0 1 1,-1-1-1,1 0 1,-1 1 0,1-1-1,-1 0 1,1 0-1,-1 1 1,1-1-1,-1 0 1,1 0 0,-1 0-1,1 0 1,-1 1-1,1-1 1,-1 0-1,1 0 1,-1 0-1,1 0 1,-1 0 0,1 0-1,-1-1 1,1 1-1,-1 0 1,0 0-1,1 0 1,-1 0 0,1-1-1,-1 1 1,1 0-1,0 0 1,-2-1-1,1-1 4,0 1 0,0-1 0,-1 1 0,1-1 0,0 0 0,0 1 0,0-1 0,1 0 0,-2-2 0,-6-26 233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13771,'-2'4'238,"-1"1"0,1-1 0,1 1 0,-1-1 0,1 1-1,-1 0 1,1 0 0,1 0 0,-1 0 0,1-1 0,0 8 0,0-10-177,0-1 0,0 1 1,0-1-1,1 1 0,-1-1 0,1 0 1,-1 1-1,1-1 0,-1 0 0,1 1 1,0-1-1,-1 0 0,1 0 0,0 1 0,0-1 1,0 0-1,0 0 0,0 0 0,0 0 1,0 0-1,0-1 0,1 1 0,-1 0 0,0 0 1,1-1-1,-1 1 0,0-1 0,1 1 1,-1-1-1,0 1 0,1-1 0,-1 0 1,1 0-1,-1 0 0,1 0 0,-1 0 0,1 0 1,-1 0-1,1 0 0,-1-1 0,0 1 1,3-1-1,-1 0 112,1-1 1,0 1-1,-1-1 1,0 0-1,1 0 1,-1 0 0,0 0-1,0 0 1,0-1-1,0 1 1,0-1-1,-1 0 1,1 0-1,-1 0 1,3-4-1,-3 4-12,-1 0 0,1 1 0,0-1 0,-1 0 0,0 0 0,0 0 0,1 0 0,-2 0 0,1 0 0,0-1 0,-1 1 0,1 0 0,-1 0 0,0-1 0,0 1 0,0 0-1,-1 0 1,0-5 0,1 8-120,-1-1-1,1 0 0,0 1 1,0-1-1,-1 0 0,1 1 0,0-1 1,-1 0-1,1 1 0,0-1 1,-1 0-1,1 1 0,-1-1 1,1 1-1,-1-1 0,0 1 1,1-1-1,-1 1 0,1 0 0,-1-1 1,0 1-1,0 0 0,1-1 1,-1 1-1,0 0 0,0-1 1,-1 2-19,1-1 1,0 0 0,0 0 0,0 1 0,0-1-1,-1 0 1,1 1 0,0-1 0,0 1-1,0 0 1,0-1 0,0 1 0,0 0 0,0-1-1,0 2 1,-2 1-17,0 0-1,1 0 0,-1 0 1,1 0-1,0 0 1,0 1-1,0-1 1,0 0-1,-2 8 0,4-10 4,0 1 0,0 0 0,0-1 0,0 1 0,0 0-1,0 0 1,0-1 0,1 1 0,-1 0 0,1-1 0,-1 1-1,1-1 1,1 4 0,-2-5-3,1 1 0,-1-1 0,0 0 0,0 1 0,1-1 0,-1 0 0,0 0 0,0 1 0,1-1 0,-1 0 0,0 0 0,1 1 0,-1-1 0,0 0 0,1 0 0,-1 0 0,1 0 0,-1 1 0,0-1 0,1 0 0,-1 0 0,0 0 0,1 0 0,0 0 1,0-1-1,0 1 1,-1 0 0,1-1-1,0 1 1,-1 0 0,1-1 0,0 1-1,-1-1 1,1 1 0,-1-1-1,1 1 1,-1-1 0,1 0-1,-1 1 1,1-1 0,0 0-1,-1 1-18,0 0-1,0 0 0,0 0 0,0 0 0,0 0 0,0 0 0,0 0 0,0 0 0,0 0 0,0 0 0,0 0 1,0 0-1,0 0 0,0 0 0,0 0 0,0 0 0,0 0 0,0 0 0,0 0 0,0 0 0,0 0 1,0 0-1,0 1 0,0-1 0,0 0 0,0 0 0,0 0 0,1 0 0,-1 0 0,0 0 0,0 0 1,0 0-1,0 0 0,0 0 0,0 0 0,0 0 0,0 0 0,0 0 0,0 0 0,0 0 0,0 0 0,0 0 1,0 0-1,0 0 0,0-1 0,0 1 0,0 0 0,0 0 0,0 0 0,1 0 0,-1 0 0,0 0 1,0 0-1,0 0 0,0 0 0,0 0 0,0 0 0,0 0 0,0 0 0,0 0 0,0 8 65,3 10-26,2-12-219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 17796,'11'-7'2876,"-14"9"-5,-19 11-1063,2 6-1646,1 0 0,1 1 0,0 0-1,2 2 1,0 0 0,2 1 0,0 0 0,2 1 0,-11 29 0,0 10 73,2 1 0,-18 99 0,28-104-125,-6 81 0,16-121-96,1 0 1,0 0-1,1 0 1,2 0-1,0 0 0,0 0 1,2-1-1,9 26 1,-13-41-26,0 0 0,1-1 0,-1 1 0,1 0 0,-1-1 0,1 1 0,0-1 0,0 1 0,0-1 0,0 0 0,0 1 0,0-1 0,1-1 0,-1 1 0,1 0 0,-1 0 0,1-1 0,0 0 0,0 1 0,-1-1 0,6 1 0,-5-2-99,0 0 0,0 0 0,0 0-1,0-1 1,0 1 0,0-1 0,0 0 0,0 0 0,0 0 0,0 0 0,0 0 0,0-1 0,-1 1-1,1-1 1,0 0 0,-1 1 0,0-1 0,1-1 0,-1 1 0,3-4 0,1-1-96,0 0 0,-1-1 1,0 1-1,4-11 1,4-8-489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0 600 12163,'0'1'290,"0"-1"1,0 1-1,0-1 1,1 1-1,-1 0 1,0-1 0,0 1-1,0-1 1,1 1-1,-1-1 1,0 1-1,0-1 1,1 1 0,-1-1-1,0 1 1,1-1-1,-1 0 1,1 1-1,-1-1 1,1 1-1,-1-1 1,1 0 0,-1 1-1,1-1 1,-1 0-1,1 0 1,0 1-1,22 2 2556,-18-4-2619,1 1 1,-1-1 0,1 0-1,-1 0 1,0-1 0,8-2-1,3-7 1,0-1 0,-1 0 0,-1 0-1,0-2 1,-1 0 0,17-23 0,-19 24-174,124-170 77,-12 16-58,-60 94-7,-54 64-53,0 0-1,1 1 1,0 0 0,1 1 0,15-9-1,-26 16-10,0 0 0,1 0 0,-1 0 0,1 0 0,-1 0 0,0 0 0,1 0 0,-1 0 0,0 1 0,1-1 0,-1 0 0,0 0 0,0 0-1,1 1 1,-1-1 0,0 0 0,1 0 0,-1 1 0,0-1 0,0 0 0,0 0 0,1 1 0,-1-1 0,0 0 0,0 1 0,0-1 0,0 0 0,0 1-1,1-1 1,-1 1 0,0-1 0,0 0 0,0 1 0,0-1 0,0 0 0,0 1 0,0-1 0,0 0 0,0 1 0,-1-1 0,1 1 0,0-1 0,0 1-1,-1 21 29,-50 257 393,22-139-199,21-103-182,4-22-3,1 0 0,0 0 0,0 23 1,5-42 214,-2 3-346,1 0-1,-1 0 1,0 0-1,1 0 1,-1 0 0,0 0-1,0 0 1,1 0-1,-1 0 1,0 0 0,0 0-1,0 0 1,0 0 0,0 0-1,0 0 1,-1 0-1,1 0 1,0 0 0,0 0-1,-1 0 1,1 0 0,0 1-1,-1-1 1,1 0-1,-1 0 1,1 0 0,-1 0-1,0 1 1,1-1-1,-1 0 1,-1-1 0,-4 0-360,0-4-146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15971,'0'0'173,"0"0"0,0 0 0,1-1-1,-1 1 1,0 0 0,0 0 0,1 0-1,-1 0 1,0 0 0,0 0-1,1-1 1,-1 1 0,0 0 0,1 0-1,-1 0 1,0 0 0,0 0 0,1 0-1,-1 0 1,0 0 0,1 0 0,-1 0-1,0 0 1,1 0 0,-1 1 0,0-1-1,0 0 1,1 0 0,-1 0-1,0 0 1,0 0 0,1 1 0,-1-1-1,0 0 1,0 0 0,1 0 0,-1 1-1,0-1 1,0 0 0,5 17 2287,-5 30-2608,0-38 739,-24 232 681,13-155-669,-2 92 0,15-176-532,1-8-144,1-9-309,-3 5-154,-2-1 0,1 1 1,-1-1-1,-1 1 0,0 0 1,-6-18-1,0 5-219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16003,'-2'0'3311,"5"-6"-1531,6-5 264,-3 6-1700,1 0 0,-1 1-1,1 0 1,-1 0 0,1 1-1,1-1 1,-1 2-1,0-1 1,1 1 0,-1 0-1,16-2 1,1 3-210,0 1 0,37 3 0,10 2-803,-70-5 582,0 0-1,0 0 1,0 0 0,1 0-1,-1-1 1,0 1-1,0 0 1,0 0 0,0-1-1,0 1 1,0 0-1,0-1 1,0 1 0,0-1-1,0 1 1,0-1-1,0 0 1,-1 1 0,1-1-1,0 0 1,0 0-1,-1 0 1,2-1 0,-1 1 3,-1-1 0,1 0 0,0 0 0,-1 0 0,0 0 1,1 0-1,-1 0 0,0 0 0,0 1 0,0-1 0,0 0 0,0 0 1,-1-2-1,-4-17-675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44 8698,'18'-11'1227,"-13"7"-450,0 0 1,1 1-1,-1-1 1,1 1-1,0 0 1,0 1-1,0 0 1,0 0-1,1 0 1,9-1-1,-15 3-694,-1 0 0,1 0 0,-1 0-1,1 0 1,-1 0 0,0 1-1,1-1 1,-1 0 0,1 0 0,-1 0-1,1 1 1,-1-1 0,0 0 0,1 1-1,-1-1 1,0 0 0,1 1 0,-1-1-1,0 0 1,1 1 0,-1-1 0,0 1-1,0-1 1,0 0 0,1 1 0,-1-1-1,0 1 1,0-1 0,0 1 0,0-1-1,0 1 1,0-1 0,0 1 0,0-1-1,0 0 1,0 1 0,0-1 0,0 1-1,0-1 1,0 1 0,0-1 0,0 1-1,-1-1 1,1 1 0,0-1-1,0 0 1,0 1 0,-1-1 0,1 1-1,-1-1 1,-12 26 1203,13-25-1235,-237 377 3249,236-375-3340,-1 0 0,0-1-1,0 1 1,0-1 0,0 0 0,0 1 0,-4 2 0,5-4 11,1-1 0,0 0 1,0 0-1,-1 0 1,1 0-1,0 0 1,-1 0-1,1 1 0,0-1 1,-1 0-1,1 0 1,0 0-1,0 0 0,-1 0 1,1 0-1,0 0 1,-1 0-1,1 0 1,0-1-1,-1 1 0,1 0 1,0 0-1,-1 0 1,1 0-1,0 0 0,0 0 1,-1-1-1,1 1 1,-1 0-1,-5-18-1399,2-10-1620,1-58 1,4 46 1763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2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16131,'13'12'6076,"14"12"-4295,14 11-930,-2 2 1,56 69-1,6 5-2113,-100-110 1066,13 11-1399,-14-12 1551,0 0 0,0 0 0,0 0 0,0 1 0,1-1 0,-1 0 0,0 0 0,0 0 0,0 0 0,1 0 0,-1 0 0,0 0 0,0 1 0,0-1 0,1 0 0,-1 0 0,0 0 0,0 0 0,1 0 0,-1 0 1,0 0-1,0 0 0,0 0 0,1 0 0,-1 0 0,0 0 0,0-1 0,1 1 0,-1 0 0,0 0 0,0 0 0,0 0 0,1 0 0,-1 0 0,0 0 0,0-1 0,0 1 0,0 0 0,1 0 0,-1 0 0,0 0 0,0-1 0,0 1 0,0 0 0,0 0 1,0 0-1,1-1 0,-1 1 0,0 0 0,0 0 0,0-1 0,0 1 0,0 0 0,0 0 0,0 0 0,0-1 0,0 1 0,0 0 0,0 0 0,0-1 0,-2-15-927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13771,'42'108'4080,"-24"-56"-3062,-2-8-218,-2 0 0,-1 1 0,6 53 0,-15-66-550,-2 0 1,-1 0-1,-1 0 0,-2 0 0,-8 47 0,1-41-302,-1 0 0,-2-1 0,-2-1 0,-1 0 0,-2-1-1,-1 0 1,-2-2 0,-36 47 0,39-58-437,10-14 327,0 1 0,1 0-1,0 0 1,0 0-1,-7 16 1,11-7-303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80 15163,'3'-3'470,"25"-32"2121,-26 32-2188,0 1 0,0-1 0,0 0 0,-1 0 0,1 0 0,-1 0 0,0 0 0,0 0 0,0 0 0,1-6 0,-2 9-383,0 0 0,0-1 1,0 1-1,0 0 0,0 0 0,0 0 1,0 0-1,0 0 0,0 0 0,0 0 1,0 0-1,0-1 0,0 1 0,0 0 1,0 0-1,0 0 0,-1 0 0,1 0 1,0 0-1,0 0 0,0 0 0,0 0 1,0 0-1,0-1 0,0 1 1,0 0-1,0 0 0,0 0 0,0 0 1,0 0-1,-1 0 0,1 0 0,0 0 1,0 0-1,0 0 0,0 0 0,0 0 1,0 0-1,0 0 0,0 0 0,0 0 1,-1 0-1,1 0 0,0 0 0,0 0 1,0 0-1,0 0 0,0 0 0,0 0 1,0 0-1,-1 0 0,-6 5 325,-9 10-120,-8 12-131,1 1 1,1 1-1,1 2 1,2 0-1,1 0 1,2 2-1,-21 58 1,22-44-35,2 1 0,2 1 0,2 0 1,2 0-1,0 56 0,6-86-109,2 0 0,0-1 0,1 1-1,1 0 1,0 0 0,9 24 0,-10-38 17,0 1-1,0 0 1,0-1 0,1 1 0,0-1 0,0 0-1,1 0 1,0 0 0,-1 0 0,1-1 0,1 1-1,-1-1 1,1 0 0,0 0 0,0-1-1,0 0 1,0 0 0,0 0 0,1 0 0,-1-1-1,1 0 1,0 0 0,9 2 0,9-3-203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17292,'0'1'135,"1"0"1,-1 0-1,0 0 1,0 0 0,1 0-1,-1 1 1,0-1-1,1 0 1,-1 0-1,1-1 1,0 1 0,-1 0-1,1 0 1,0 0-1,-1 0 1,3 1-1,-3-2-58,1 1 0,-1-1-1,1 0 1,0 0-1,-1 0 1,1 0 0,-1 0-1,1 0 1,0 0-1,-1 0 1,1 0-1,-1 0 1,1 0 0,0 0-1,-1 0 1,1 0-1,-1-1 1,1 1 0,-1 0-1,1 0 1,0-1-1,0 0 1,4-2 300,-1-1 1,1 0-1,-1-1 0,8-9 1,-7 9-263,172-233 2294,-24 29-1739,-153 208-666,0 1 0,1-1 1,-1 0-1,0 1 0,1-1 0,-1 1 1,1 0-1,-1-1 0,1 1 0,-1-1 1,1 1-1,-1 0 0,1-1 0,-1 1 1,1 0-1,-1-1 0,1 1 0,-1 0 1,1 0-1,0 0 0,-1 0 0,1-1 1,0 1-1,-1 1-1,1-1-1,-1 0 1,1 1 0,-1-1-1,0 1 1,0-1 0,1 0-1,-1 1 1,0-1 0,0 1-1,1-1 1,-1 1 0,0-1-1,0 1 1,0-1 0,0 1-1,0-1 1,0 1 0,0-1-1,0 2 1,-2 34 51,2-35-51,-25 177 188,-22 194 553,43-354-920,0-31-1095,-2-28-556,5 16 1262,2-3-164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68 202 14779,'-6'3'740,"-1"0"-244,0 1 0,-1-1 1,-11 3-1,18-6-443,1 0-1,-1 0 1,0 1-1,1-1 1,-1 0-1,1 0 0,-1 0 1,0 0-1,1 0 1,-1 0-1,1 0 1,-1 0-1,0 0 1,1 0-1,-1 0 0,1 0 1,-1 0-1,0 0 1,1-1-1,-1 1 1,1 0-1,-1 0 1,1-1-1,-1 1 0,1 0 1,-1-1-1,1 1 1,-1-1-1,1 1 1,-1-1-1,1 1 1,0-1-1,-1 1 0,1-1 1,0 1-1,-1-1 1,1 1-1,0-1 1,0 1-1,0-1 1,-1 0-1,1 1 0,0-1 1,0 1-1,0-1 1,0 0-1,0 1 1,0-1-1,0 1 1,0-1-1,0 0 1,1 1-1,-1-1 0,0 1 1,0-1-1,0 1 1,1-1-1,-1 0 1,1 0-1,2-7 244,0 1 1,1-1-1,0 1 0,0 0 0,1 0 1,-1 1-1,2-1 0,8-9 0,2 1 58,0 0-1,22-14 0,-25 20-271,0 0 0,1 0 0,1 2 0,-1-1 0,1 2 0,29-9 0,-40 14-71,0 0 0,0 0 0,0 1 0,0-1 0,0 1 0,1 0 0,-1 0 0,0 0 0,0 1 0,0 0 0,0-1 0,0 1 0,0 1 0,-1-1 0,1 0 0,0 1 0,-1 0 0,1 0 0,-1 0 0,1 0 0,-1 1 1,0-1-1,0 1 0,0 0 0,0 0 0,0 0 0,-1 0 0,0 1 0,1-1 0,-1 0 0,0 1 0,2 6 0,1 4 0,-1 0 1,0 0-1,-1 0 1,0 1-1,0 15 1,-1-10-3,8 34 1,-9-51-10,0-1 0,-1 1 1,1 0-1,1 0 0,-1-1 0,0 1 1,1-1-1,-1 1 0,1-1 1,0 0-1,0 1 0,0-1 0,0 0 1,0 0-1,0 0 0,1-1 1,-1 1-1,5 2 0,-3-3 1,0 1 0,0-1 0,0 0 0,0-1 0,0 1 0,0-1 0,0 0 0,0 0 0,0 0 0,0 0 0,0-1 0,4 0 0,7-3 5,0-1 0,0 0 0,-1-2 0,0 1-1,26-17 1,-18 8-149,0-1 1,-1 0-1,-1-2 0,-1 0 1,0-1-1,-2-1 0,18-26 1,-36 48-72,0 1 1,0-1-1,0 1 1,1 0 0,-1-1-1,1 1 1,-1 0 0,1 5-1,1 0-399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19468,'0'0'65,"0"0"-1,0 0 0,0 0 1,0 0-1,0-1 0,1 1 1,-1 0-1,0 0 1,0 0-1,0 0 0,1 0 1,-1 0-1,0 0 1,0 0-1,0 0 0,1 0 1,-1 0-1,0 0 1,0 0-1,0 0 0,1 0 1,-1 0-1,0 0 0,0 0 1,0 0-1,1 0 1,-1 0-1,0 0 0,0 0 1,0 0-1,0 0 1,1 0-1,-1 1 0,0-1 1,0 0-1,0 0 1,0 0-1,1 0 0,-1 0 1,0 1-1,0-1 0,0 0 1,0 0-1,0 0 1,0 0-1,0 1 0,0-1 1,1 0-1,-1 0 1,0 0-1,0 1 0,0-1 1,0 0-1,0 0 1,0 0-1,0 1 0,0-1 1,0 0-1,0 0 0,0 0 1,0 1-1,-1-1 1,1 0-1,0 0 0,0 0 1,0 1-1,-4 21 1127,3-13-845,-3 16-5,-7 47 344,3 0 0,3 124 0,6-188-685,-1 0-1,1 0 0,1 0 1,-1-1-1,1 1 1,1 0-1,-1-1 1,6 9-1,-8-15-23,0-1 0,0 0 0,0 0 0,0 0 0,0 1 0,0-1 0,0 0 0,0 0 0,0 1 0,0-1 0,0 0 0,0 0 0,1 0 0,-1 1 0,0-1 0,0 0 0,0 0 0,0 0 0,1 0 0,-1 1 0,0-1 0,0 0 0,0 0 0,0 0 0,1 0 0,-1 0 0,0 0 0,0 0 0,1 0 0,-1 0 0,0 1 0,0-1 0,0 0 0,1 0 0,-1 0 0,0 0 0,0 0 0,1 0 0,-1 0 0,0 0 0,0-1 0,0 1 0,1 0 0,-1 0 0,0 0 0,0 0 0,1 0 0,-1 0 0,0 0 0,0 0 0,0-1 0,0 1 0,1 0 0,-1 0 0,0 0 1,0 0-1,0-1 0,0 1 0,0 0 0,1 0 0,-1 0 0,0-1 0,0 1 0,0 0 0,0-1 0,2-16-1728,-3 8 1438,-2 0 0,1 0 0,-5-9 0,6 15 225,-10-26-808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18780,'0'2'1888,"7"1"-1055,1 0-273,6 3 976,4 0-224,4 0-391,2 3-185,2-3-240,2 2-80,-1-3-192,-1-1-192,-3-1-416,0-3-392,-4-1-185,-3-5 737,3-7-200,-2-2-184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 18076,'0'0'109,"0"0"0,1-1 0,-1 1 1,0 0-1,1-1 0,-1 1 0,0 0 0,0 0 1,1 0-1,-1-1 0,1 1 0,-1 0 0,0 0 1,1 0-1,-1 0 0,0 0 0,1 0 0,-1 0 1,0-1-1,1 1 0,-1 0 0,1 0 1,-1 0-1,0 1 0,1-1 0,-1 0 0,1 0 1,-1 0-1,0 0 0,1 0 0,0 1 0,-5 11 1649,-18 26-786,18-32-779,-118 205 871,64-106-733,41-73-249,11-20-141,0 0 0,0-1 0,-1 0 0,-9 10 0,16-20 17,-1-1 0,1 1 1,-1 0-1,1-1 0,-1 1 0,1 0 1,-1-1-1,1 1 0,-1-1 0,1 1 1,-1-1-1,0 1 0,1-1 1,-1 0-1,0 1 0,1-1 0,-1 0 1,0 1-1,1-1 0,-1 0 0,0 0 1,0 0-1,1 1 0,-1-1 0,0 0 1,0 0-1,0 0 0,1 0 1,-1-1-1,0 1 0,0 0 0,1 0 1,-1 0-1,0-1 0,1 1 0,-1 0 1,0-1-1,0 1 0,1 0 0,-1-1 1,1 1-1,-2-2 0,0-1-52,0 0 0,0 0 0,0 0-1,1-1 1,-1 1 0,1-1 0,-2-6-1,-6-27-482</inkml:trace>
  <inkml:trace contextRef="#ctx0" brushRef="#br0" timeOffset="1">0 65 17612,'13'10'2104,"4"8"-1104,1 0-375,6 7 1207,4-1-336,4 4-456,0-1-255,5-1-385,1-1-96,-1-5-192,0-2-136,-5-4-312,0 0-200,-8-7-729,-2 1 1569,-4-8-544,1-3-176,-4-12-72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18828,'31'14'5314,"-25"-11"-5133,0 1-1,0 0 0,-1 0 1,1 1-1,-1 0 0,0 0 1,-1 0-1,1 0 0,-1 1 1,0-1-1,-1 1 0,1 0 0,-1 1 1,0-1-1,0 0 0,-1 1 1,0 0-1,0-1 0,-1 1 1,2 14-1,-2 0-188,-1-1 0,0 1 0,-2 0 0,0-1 0,-9 39 0,-8 4-366,-2-1 1,-2-1-1,-56 101 1,46-106 101,1-12-93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16700,'0'1'130,"1"0"0,-1 0 1,0 0-1,1 0 0,-1 0 1,1 0-1,-1 0 0,1 0 0,-1 0 1,1 0-1,0-1 0,-1 1 1,1 0-1,0 0 0,-1-1 1,1 1-1,0 0 0,0-1 1,0 1-1,0-1 0,0 1 1,0-1-1,0 0 0,0 1 1,0-1-1,0 0 0,1 1 1,33 0 1110,-24-1-418,175-6 2993,-95 1-3885,177 13 0,-258-6-2178,-25-5 1140,-5-3 311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18532,'24'13'2320,"4"-3"-1471,9-4-305,-1-2 1008,4-1-416,3-3-191,-3-4-689,-2-2-520,-9-5 272,-4-1-80,-13-8-145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4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15 472 16580,'-12'35'2300,"11"-33"-2130,1 0 0,-1 0 0,1 0 0,0 1 0,0-1-1,0 0 1,0 0 0,0 0 0,0 0 0,1 0 0,-1 0 0,1 0-1,0 0 1,-1 0 0,2 3 0,-1-5-90,-1 1 0,1-1 0,0 1 1,-1-1-1,1 1 0,-1-1 0,1 1 0,0-1 0,-1 1 0,1-1 0,0 0 1,0 1-1,-1-1 0,1 0 0,0 0 0,0 0 0,0 1 0,-1-1 1,1 0-1,0 0 0,0 0 0,0 0 0,-1 0 0,1-1 0,0 1 1,0 0-1,-1 0 0,1 0 0,0-1 0,0 1 0,-1 0 0,1-1 1,1 0-1,24-16 1036,29-29-190,-2-3 0,65-78 1,79-123-324,-188 238-581,-4 5 0,1 0 0,-1 0 0,8-16 1,-41 120-39,-23 97 14,44-159-46,2 1-1,1-1 1,2 1-1,3 51 0,1-71-505,-1 0-1,-2 17 0,-2-25 195,-2-11 83,-7-16-159,2-8-29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17 105 16275,'-1'0'85,"1"1"-1,-1-1 0,1 0 1,-1 0-1,1 0 0,-1 0 1,1 0-1,-1 0 1,1 0-1,-1 0 0,1 0 1,-1 0-1,1 0 0,-1 0 1,0 0-1,1 0 0,-1-1 1,1 1-1,-1 0 0,1 0 1,-1-1-1,1 1 0,0 0 1,-1-1-1,1 1 0,-1 0 1,1-1-1,0 1 0,-1-1 1,1 1-1,0 0 0,-1-1 1,1 1-1,0-1 0,0-1 49,0 1-1,1 0 1,0 0-1,-1 0 0,1 0 1,0 0-1,-1-1 1,1 1-1,0 1 0,0-1 1,0 0-1,0 0 1,1-1-1,41-26 1796,-23 17-1298,1 1 1,31-9-1,-41 15-475,0 1-1,0 0 0,1 1 0,-1 1 0,0 0 0,21 0 0,-29 1-124,0 0-1,0 1 1,-1-1 0,1 1-1,0-1 1,0 1 0,0 0-1,-1 0 1,1 0 0,0 1-1,-1-1 1,1 1 0,-1-1-1,1 1 1,-1 0 0,0 0 0,0 0-1,0 0 1,0 0 0,0 0-1,0 1 1,-1-1 0,3 4-1,-3-2-10,0 0 0,0 0 0,0-1 1,0 1-1,-1 0 0,0 0 0,1 0 0,-2 0 0,1 0 0,0 0 0,-1 0 0,1 0 0,-1 0 0,0 0 0,-1 0 0,-2 5 0,-3 8 22,-2 0 0,-1 0 0,0-1 1,-17 21-1,-56 56 38,50-59-44,-32 44 1,60-71-34,1 0 0,-1 0-1,1 0 1,-5 15 0,8-20-3,0-1 1,1 1-1,-1-1 0,1 1 1,0-1-1,-1 1 0,1 0 1,0-1-1,0 1 0,0 0 1,0-1-1,0 1 0,1 0 1,-1-1-1,0 1 0,1-1 1,-1 1-1,1-1 1,0 1-1,-1-1 0,1 1 1,0-1-1,0 1 0,0-1 1,0 0-1,0 1 0,0-1 1,0 0-1,0 0 0,1 0 1,1 1-1,2 1-124,1 0 0,0-1 0,0 1 0,0-1 0,0-1 0,1 1 0,-1-1 0,0 0 0,1-1 0,-1 1 0,0-1 0,1-1 0,-1 1 0,0-1 0,1 0 0,-1-1 0,7-1 0,3-2-384,0-1 0,0-1-1,-1-1 1,1 0 0,15-11 0,9-8-452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19164,'0'0'85,"0"1"0,0-1 0,0 1 0,0 0 0,0-1 0,1 1 0,-1-1 0,0 1-1,0-1 1,0 1 0,1-1 0,-1 1 0,0-1 0,0 1 0,1-1 0,-1 1 0,0-1 0,1 0 0,-1 1 0,1-1 0,-1 1 0,0-1-1,1 0 1,-1 0 0,1 1 0,-1-1 0,1 0 0,-1 0 0,1 1 0,-1-1 0,1 0 0,0 0 0,-1 0 0,1 0 0,-1 0 0,1 0-1,-1 0 1,1 0 0,-1 0 0,1 0 0,-1 0 0,1 0 0,0 0 0,-1 0 0,1-1 0,-1 1 0,1 0 0,-1 0 0,1-1 0,30-19 1594,-24 15-1128,32-29-19,0-1-1,-2-2 1,-2-1-1,-2-2 1,35-54-1,-55 79-470,-13 15-60,0 0 0,0-1 0,0 1 0,0 0 0,0 0 0,1 0 0,-1 0 0,0 0 0,0 0 0,0 0 0,0 0 0,0 0 0,0 0 0,0 0 0,0 0 0,1 0 0,-1 0 0,0 0 0,0 0 0,0 0-1,0 0 1,0 0 0,0 0 0,0 0 0,0 0 0,0 1 0,1-1 0,-1 0 0,0 0 0,0 0 0,0 0 0,0 0 0,0 0 0,0 0 0,0 0 0,0 0 0,0 0 0,0 0 0,0 0 0,0 1 0,0-1 0,0 0 0,0 0 0,1 0 0,-1 0 0,0 0 0,0 0 0,0 0-1,0 0 1,0 1 0,0-1 0,0 0 0,0 0 0,0 0 0,0 0 0,0 0 0,-1 0 0,1 0 0,0 0 0,0 0 0,0 1 0,0-1 0,0 0 0,0 0 0,0 0 0,-8 34 42,-16 40-45,4-15-53,3 1-1,-15 89 1,32-144 65,-3 30-1300,3-34 1124,-1 0 0,1 1 0,0-1 0,0 0-1,0 0 1,0 1 0,1-1 0,-1 0-1,0 0 1,0 0 0,1 1 0,-1-1 0,1 0-1,-1 0 1,1 0 0,0 0 0,-1 0-1,1 0 1,0 0 0,1 2 0,5-5-616,1-4-283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19076,'0'0'170,"1"0"-1,-1 1 1,0-1-1,1 1 1,-1-1-1,1 1 1,-1-1-1,0 1 1,0-1-1,1 1 1,-1-1 0,0 1-1,0 0 1,1-1-1,-1 1 1,0-1-1,0 1 1,0 0-1,0-1 1,0 1-1,0-1 1,0 1-1,0 1 1,-1 21 912,1-16-641,-10 171 783,3-89-1193,4-60-840,3-29 782,0 0-1,0 0 0,0-1 1,0 1-1,0 0 0,0 0 1,0 0-1,0 0 0,0 0 0,0 0 1,0 0-1,0 0 0,0 0 1,0 0-1,0 0 0,0 0 1,0 0-1,-1 0 0,1 0 0,0 0 1,0-1-1,0 1 0,0 0 1,0 0-1,0 0 0,0 0 1,0 0-1,0 0 0,0 0 0,0 0 1,0 0-1,0 0 0,0 0 1,0 0-1,0 0 0,0 0 0,0 0 1,-1 0-1,1 0 0,0 0 1,0 0-1,0 0 0,0 0 1,0 0-1,0 0 0,-1-18-556,1-8 101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 17876,'6'-4'1189,"7"-3"227,-11 8-51,-5 6 1039,-9 12-1195,-3 3-328,-18 36 1,30-51-874,0 1-1,0-1 1,1 1-1,-1-1 1,2 1 0,-1 0-1,1 0 1,0 0-1,1 13 1,0-19-34,1 0 1,0 0-1,-1 0 1,1 0-1,0 0 1,0 0-1,0-1 1,0 1-1,0 0 1,1 0-1,-1-1 1,0 1-1,1-1 1,0 1-1,-1-1 1,1 1 0,0-1-1,-1 0 1,1 0-1,0 0 1,0 0-1,0 0 1,0-1-1,0 1 1,0 0-1,4 0 1,9 2-349,1 0 1,26 1 0,-20-2-28,-17-1 309,1 0-1,0 0 0,-1 1 0,1-1 0,-1 1 0,0 0 1,1 1-1,-1-1 0,0 1 0,0 0 0,-1 0 1,1 1-1,-1 0 0,6 5 0,-7-6 103,-1 0 0,0 0 0,0 0 0,-1 0 1,1 0-1,-1 0 0,1 0 0,-1 0 0,0 1 0,0-1 0,0 1 0,-1-1 0,1 0 1,-1 1-1,0-1 0,0 1 0,0-1 0,-1 1 0,1-1 0,-1 1 0,1-1 0,-1 1 0,0-1 1,-1 0-1,-1 5 0,-2 0 132,0 1 1,0 0 0,-1-1-1,-1 0 1,1-1-1,-1 1 1,0-1 0,-1-1-1,0 1 1,0-1 0,0-1-1,-1 1 1,-15 6-1,1-1 112,-1-2 1,0 0-1,-1-2 0,-30 6 0,50-12-229,-7 1-132,0 0 0,-20 0 0,30-1 16,-1-1 1,0-1 0,0 1-1,1 0 1,-1-1 0,0 1 0,1-1-1,-1 0 1,0 0 0,1 0-1,-1 0 1,1 0 0,0-1 0,-1 1-1,1-1 1,0 1 0,-4-5-1,3 2 21,1-1-1,-1 0 0,1-1 0,0 1 0,0 0 0,1-1 0,-1 1 0,1-1 1,0 1-1,1-1 0,-1 0 0,1 1 0,1-9 0,8-45-621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80 16940,'10'-13'1476,"-3"5"-616,0-1 0,0 1 0,1 0 0,0 1 0,1-1 0,17-10 0,-25 18-807,-1-1 0,1 1 0,-1 0 0,1 0 0,-1 0 0,0 0 0,1 0 0,-1 0-1,1 1 1,-1-1 0,1 0 0,-1 0 0,1 0 0,-1 0 0,0 0 0,1 1 0,-1-1 0,1 0 0,-1 0 0,0 1 0,1-1 0,-1 0 0,0 1 0,1-1 0,-1 0 0,0 1 0,0-1 0,1 0 0,-1 1 0,0-1 0,0 1-1,0-1 1,1 0 0,-1 1 0,0-1 0,0 1 0,0-1 0,0 1 0,0-1 0,0 0 0,0 1 0,0-1 0,0 1 0,0-1 0,0 1 0,0-1 0,0 1 0,-1 24 463,-1-10-344,-1 0 1,-6 17 0,5-20-150,0 1 1,1-1-1,-2 19 1,6-29-35,-1-1 1,0 1-1,0 0 0,0-1 1,1 1-1,-1-1 0,1 1 0,-1-1 1,1 1-1,0-1 0,-1 0 1,1 1-1,0-1 0,0 0 0,0 0 1,0 1-1,0-1 0,0 0 1,1 0-1,-1 0 0,0 0 1,0 0-1,1-1 0,-1 1 0,1 0 1,2 1-1,6 1-65,0 1 1,0-1-1,13 2 0,4 1-152,-24-5 198,1 0 0,-1 1-1,0-1 1,1 1 0,-1 0 0,0 0 0,0 0 0,0 0 0,-1 0-1,1 1 1,0-1 0,3 5 0,-5-5 22,-1-1 0,1 1-1,0-1 1,-1 1 0,1 0-1,-1-1 1,1 1 0,-1 0-1,0-1 1,0 1 0,1 0 0,-1-1-1,-1 1 1,1 0 0,0-1-1,0 1 1,0 0 0,-1-1 0,1 1-1,-1 0 1,0-1 0,1 1-1,-1-1 1,0 1 0,0-1 0,0 1-1,0-1 1,-1 2 0,-9 10 42,0-1 0,0-1 0,-1 0 0,0 0 0,-1-1 0,0-1 0,-1 0 1,0-1-1,-1 0 0,1-1 0,-1-1 0,-1 0 0,-16 4 0,29-9-99,0-1 1,0 1-1,0-1 0,0 0 1,0 0-1,0 0 0,0 0 1,0 0-1,0-1 0,0 1 1,0-1-1,0 0 0,0 0 1,0 0-1,0 0 0,0-1 1,1 1-1,-1-1 0,-4-2 1,5 1-37,0 0 1,0 0-1,0 1 0,0-1 1,1-1-1,-1 1 1,1 0-1,-1 0 0,1 0 1,0-1-1,0 1 1,1-1-1,-1 1 1,1-1-1,0 1 0,0-7 1,1-24-427,7-5-181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18604,'8'-6'2120,"6"1"-1191,3 4-377,2-1 1192,6 2-432,1 0-511,2 0-321,2 2-640,2-1-480,-3-1 543,-1 0-119,-8-10-104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4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16876,'0'1'190,"0"0"0,0 0 0,0 0 0,0 0 0,0 0 0,0 0 0,0 0 1,0 0-1,0 0 0,0 0 0,0 0 0,0 0 0,1 0 0,-1 0 0,1 0 1,-1 0-1,0 0 0,1 0 0,0 0 0,-1 0 0,1 0 0,-1-1 0,1 1 0,0 0 1,0 0-1,1 0 0,0-1 27,0 0 0,0 0 0,0 0 0,0-1 0,0 1 0,0-1 0,-1 0 0,1 1 0,0-1 0,0 0 0,-1 0 0,1 0 0,0 0 0,2-3 0,35-25 534,-2-1-1,-1-2 0,40-46 1,83-119-572,-161 211-196,-7 14-1,-35 91-4,20-58-377,2 2 1,-25 120-1,46-177 270,1 15-330,3-16 77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14363,'-1'3'503,"1"0"0,-1 0-1,1 0 1,-1 0 0,1 0-1,0 0 1,0 0 0,0 0 0,1 5-1,0-6-289,0-1 0,0 1 0,0-1-1,0 1 1,0-1 0,0 1 0,0-1-1,1 0 1,-1 0 0,0 1 0,1-1-1,-1 0 1,1 0 0,-1 0-1,1-1 1,-1 1 0,4 1 0,13 4 210,-1-2 1,1 0 0,0 0-1,0-2 1,20 1-1,-12-1-254,-12-1-145,18 3-336,-1-2 0,1-1 1,60-6-1,-90 5 131,-1 0 1,1-1 0,-1 1-1,1-1 1,-1 1 0,1-1 0,-1 1-1,1-1 1,-1 0 0,0 1-1,1-1 1,-1 0 0,0 0-1,0 0 1,0 0 0,0 0 0,0 0-1,0-1 1,2-1 0,-3 2 37,1 0 1,-1-1 0,0 1 0,0 0 0,0 0 0,0 0-1,0-1 1,0 1 0,0 0 0,0 0 0,0 0-1,-1-1 1,1 1 0,0 0 0,-1 0 0,1 0-1,-1 0 1,1 0 0,-1 0 0,0 0 0,1 0-1,-1 0 1,0 0 0,0 0 0,-1-1 0,-12-11-1211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14347,'-2'2'351,"1"0"-1,0 0 1,-1 0-1,1 1 1,0-1 0,0 0-1,0 1 1,1-1-1,-1 1 1,0-1 0,0 5-1,2-6-235,-1-1 0,0 1-1,0-1 1,0 1 0,0-1-1,1 1 1,-1-1-1,0 1 1,1-1 0,-1 0-1,0 1 1,1-1 0,-1 1-1,0-1 1,1 0 0,-1 1-1,1-1 1,-1 0 0,1 1-1,-1-1 1,1 0 0,21 5 1701,152-2 2065,-1 0-6248,-165-3 2014,0 1 1,0-1-1,0 0 1,0-1 0,0 0-1,0 0 1,12-4-1,-4-5-654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18628,'0'1'151,"0"0"0,1 0 0,-1 0 0,1-1 0,-1 1 0,1 0-1,-1 0 1,1 0 0,-1 0 0,1-1 0,0 1 0,0 0 0,-1-1 0,1 1 0,0 0 0,0-1 0,0 1 0,0-1-1,-1 0 1,1 1 0,0-1 0,2 1 0,27 9 1208,-23-8-760,32 9 391,-4-2-510,0 2-1,52 25 0,-78-32-470,-1 1 0,1 0 0,-1 1 0,0-1 0,0 2 0,-1-1 0,0 1 0,0 0 0,0 0 0,-1 1 0,0 0 0,-1 0 0,1 1 0,5 12 0,-10-16-1,1 0-1,-1-1 1,1 1-1,-1 0 1,-1 1-1,1-1 1,-1 0-1,0 0 1,0 0-1,0 0 1,-1 0-1,0 0 1,0 0-1,0 0 1,0 0-1,-1 0 1,0 0-1,0-1 1,0 1-1,-1-1 0,1 1 1,-1-1-1,0 0 1,-6 6-1,-7 7 55,-1-1-1,-1-1 1,0-1-1,-24 14 0,25-16-1,-46 31 68,-93 68-1811,156-109 1343,5-3-94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11 420 13203,'-4'10'1446,"3"-7"-1038,0 0 1,0 0-1,0-1 1,0 1-1,1 0 1,-1 0 0,1 0-1,0 0 1,-1 0-1,2 3 1,-1-6-343,0 1 0,0-1-1,0 0 1,1 0 0,-1 0 0,0 0 0,0 0 0,1 1 0,-1-1-1,0 0 1,1 0 0,-1 0 0,0 0 0,0 0 0,1 0 0,-1 0 0,0 0-1,0 0 1,1 0 0,-1 0 0,0 0 0,1 0 0,-1 0 0,0 0 0,0-1-1,1 1 1,-1 0 0,0 0 0,0 0 0,1 0 0,-1 0 0,0-1 0,0 1-1,0 0 1,1 0 0,-1 0 0,0-1 0,0 1 0,0 0 0,1-1-1,9-10 638,-9 10-527,39-50 1237,-2-3 0,39-74-1,-8 12-926,-12 23-387,-49 85-142,-5 15 16,-5 18-10,-86 441-1888,88-452-367,4-26 1524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17612,'0'14'1560,"0"7"-1080,-2 5-208,1 8 632,-1 6-215,-1 6-281,0 3-136,2-2-160,-2-1-32,-1-6-48,4-5-152,-1-10-464,1-8-305,0-16 737,-8-2-128,5-13-144</inkml:trace>
  <inkml:trace contextRef="#ctx0" brushRef="#br0" timeOffset="1">0 164 17804,'0'5'2192,"6"4"-1376,5 1-319,4 4 1295,10-1-760,1-1-232,6-3-408,0 0-240,2-6-568,-2-1-336,0-5 1328,-3-3-688,-6-13-88,0-4-96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16932,'0'14'1600,"0"4"-1000,-3 4-200,-3 7 864,-3 6-207,-2 3-281,-1 6-88,-3 2-232,1-1-40,-3-4-80,2-6-128,1-9-320,0-6-328,0-11-672,2-7-32,-2-14 816,0-10-241,-1-13-247</inkml:trace>
  <inkml:trace contextRef="#ctx0" brushRef="#br0" timeOffset="1">1 44 17580,'12'7'2008,"6"7"-1064,5 2-391,5 5 1039,1 2-248,4 4-432,-2 1-232,0 3-335,1-1-121,-5-2-152,-4-2-120,-1-6-841,-4-6 1354,-3-1-522,-2-7-47,-3-12-64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19572,'7'7'2025,"10"1"-1161,8 3-328,8-1 984,6 1-255,6 0-433,4-2-152,0-1-368,0-2-184,-3-2-328,-6-2-200,-11-2-528,-4 1-273,-15-1 1753,-8 0-896,-7-6-96,-8 3-64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21245,'14'-3'1768,"2"3"-1336,6 0-184,4 3 608,6 0-472,2 2-960,2-2-512,6 0 920,11 0-264,18 0-176</inkml:trace>
  <inkml:trace contextRef="#ctx0" brushRef="#br0" timeOffset="1">1045 95 18820,'-51'40'2136,"-4"6"-1455,5 4-313,1 2 944,10-3-512,7-4-168,14-10-480,6-6-360,9-14-776,3-4-224,6-17 912,1-11-232,4-15-209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0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18452,'10'20'2096,"12"-9"-1039,8-2-393,10-5 1040,3-1-264,5-3-455,-3-4-353,1-5-880,0-2-680,-17-10 775,-6-5-191,-9-8-176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15915,'-33'47'9006,"15"-20"-8584,1 1 1,2 1-1,-22 57 1,20-31-70,4 1 0,1 0 1,-3 59-1,12-71-255,2-1 0,2 1 0,1-1 0,14 71 0,-13-99-214,1-1-1,0 0 1,1-1-1,0 1 1,9 15-1,-12-25 8,0 0 0,1 0 0,-1 0-1,1-1 1,0 1 0,0-1 0,0 0-1,0 0 1,1 0 0,-1 0 0,1-1-1,0 1 1,0-1 0,0 0 0,0 0 0,0-1-1,0 1 1,0-1 0,1 0 0,-1 0-1,5 1 1,13-2-490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15443,'0'1'101,"0"-1"0,0 0-1,0 0 1,-1 0-1,1 1 1,0-1 0,0 0-1,0 0 1,0 1 0,0-1-1,0 0 1,0 0-1,0 0 1,0 1 0,0-1-1,0 0 1,0 0 0,0 1-1,0-1 1,0 0-1,0 0 1,0 0 0,0 1-1,1-1 1,-1 0 0,0 0-1,0 0 1,0 1-1,0-1 1,0 0 0,0 0-1,1 0 1,-1 0 0,0 1-1,0-1 1,0 0-1,1 0 1,11 3 1921,13-5-125,-12-2-1507,0-1 0,0 0-1,0 0 1,0-2 0,-1 1-1,0-1 1,-1-1 0,0 0-1,0-1 1,10-10 0,11-14 231,46-59 0,-64 74-513,22-25 55,-36 42-163,0 1 1,1 0-1,-1 0 0,0 0 0,0 0 0,0 0 1,0 0-1,0 0 0,0 0 0,1 0 1,-1 1-1,0-1 0,0 0 0,0 0 0,0 0 1,0 0-1,0 0 0,1 0 0,-1 0 0,0 0 1,0 0-1,0 0 0,0 0 0,0 0 0,0 1 1,0-1-1,0 0 0,0 0 0,1 0 1,-1 0-1,0 0 0,0 0 0,0 0 0,0 1 1,0-1-1,0 0 0,0 0 0,0 0 0,0 0 1,0 0-1,0 1 0,0-1 0,0 0 0,0 0 1,0 0-1,0 0 0,0 0 0,0 0 1,0 1-1,0-1 0,0 0 0,0 0 0,-1 0 1,2 18-10,-3 19-14,-9 44-30,3-23-173,-2 74 0,10-132 202,0 0 0,0 0 1,0 0-1,0 0 0,0 0 0,0 0 1,0 1-1,0-1 0,0 0 1,0 0-1,0 0 0,0 0 0,0 0 1,0 0-1,0 0 0,0 0 1,0 0-1,0 0 0,0 1 0,0-1 1,0 0-1,0 0 0,0 0 1,0 0-1,0 0 0,0 0 1,0 0-1,0 0 0,0 0 0,0 0 1,0 1-1,0-1 0,1 0 1,-1 0-1,0 0 0,0 0 0,0 0 1,0 0-1,0 0 0,0 0 1,0 0-1,0 0 0,0 0 0,0 0 1,0 0-1,1 0 0,-1 0 1,0 0-1,0 0 0,0 0 0,0 0 1,0 0-1,0 0 0,0 0 1,0 0-1,0 0 0,1 0 0,-1 0 1,0 0-1,6-7-545,11-21 491,-8 13-366,7-8-106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17100,'9'-2'456,"0"1"0,0 0 0,1 0 0,-1 1 1,0 0-1,0 0 0,0 1 0,0 1 0,0-1 0,0 1 1,0 1-1,0 0 0,0 0 0,-1 0 0,13 8 1,-18-8-397,1-1 0,-1 1 0,1 0 0,-1 0 1,0 0-1,0 0 0,0 0 0,-1 1 0,1 0 1,-1-1-1,1 1 0,-1 0 0,-1 0 0,1 0 1,-1 0-1,1 1 0,0 4 0,-1-3 9,-1 0 0,0 0 0,0 1 0,-1-1-1,1 0 1,-1 0 0,-1 0 0,1 0 0,-1 0 0,0 0-1,-5 10 1,-2 0 88,0-1 0,-2 0-1,0 0 1,0-1 0,-2 0-1,-20 17 1,14-13-52,1 1-1,-18 24 1,35-42-104,0 0 0,0 0-1,0 0 1,1 0-1,-1 0 1,0 0 0,1 0-1,-1 0 1,1 1 0,-1-1-1,1 0 1,-1 0 0,1 1-1,0-1 1,0 0 0,-1 0-1,1 1 1,0-1 0,0 0-1,0 1 1,1-1-1,-1 0 1,0 0 0,0 1-1,1 1 1,0-2 0,1 0 0,-1 0 1,0 0-1,0 0 0,1 0 0,-1 0 0,1 0 0,-1 0 1,1 0-1,-1-1 0,1 1 0,-1-1 0,1 1 0,0-1 1,-1 0-1,3 1 0,10 0-22,-1 0-1,0-1 1,21-3 0,-32 3 11,23-4-104,0-1 1,0 0 0,-1-2-1,0-1 1,31-14-1,-20 7-44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10 154 15347,'-2'5'636,"0"-1"1,1 1-1,0 0 0,0 0 0,0 0 1,0 0-1,1-1 0,0 10 0,0-13-495,0 0-1,0 0 1,0-1 0,0 1-1,1 0 1,-1 0 0,0 0-1,1 0 1,-1 0-1,0 0 1,1-1 0,-1 1-1,1 0 1,-1 0-1,1-1 1,0 1 0,-1 0-1,1-1 1,0 1-1,1 0 1,-1 0-37,0-1 1,1 0-1,-1 1 0,0-1 1,1 0-1,-1 0 0,1 0 1,-1 0-1,0 0 0,1 0 1,-1-1-1,0 1 0,1 0 1,-1-1-1,0 1 0,1-1 1,-1 1-1,2-2 0,5-2 170,0-1 0,0 0 0,-1 0 0,0-1 0,0 0 0,8-8 0,36-46 513,-42 49-640,22-31 179,14-16-115,-45 58-211,0-1-1,0 1 1,0 0 0,0 0-1,0 0 1,0 0 0,1-1 0,-1 1-1,0 0 1,0 0 0,0 0-1,0 0 1,0 0 0,0 0-1,0-1 1,1 1 0,-1 0 0,0 0-1,0 0 1,0 0 0,0 0-1,0 0 1,1 0 0,-1 0 0,0 0-1,0 0 1,0 0 0,0-1-1,1 1 1,-1 0 0,0 0-1,0 0 1,0 0 0,0 0 0,1 1-1,-1-1 1,0 0 0,0 0-1,0 0 1,0 0 0,1 0-1,-1 0 1,0 0 0,0 0 0,0 0-1,0 0 1,0 0 0,1 0-1,-1 1 1,0-1 0,0 0-1,0 0 1,0 0 0,0 0 0,0 0-1,0 0 1,1 1 0,-1-1-1,0 0 1,0 0 0,0 0-1,0 18-28,-6 25-58,2-24-55,-37 209-1994,42-220-151,-1-12 1555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18868,'2'3'2056,"1"4"-1159,0 3-353,-1 3 1112,2 4-296,-1 8-519,2-1-225,-1 5-312,-1 0-96,-1-1-120,-2-1-48,1-5-136,-1-2-152,0-10-520,0-8-417,0-11 545,5-11 40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17820,'0'0'68,"0"0"1,0 0-1,0-1 1,1 1-1,-1 0 1,0 0-1,0 0 1,0 0-1,1 0 0,-1-1 1,0 1-1,0 0 1,1 0-1,-1 0 1,0 0-1,0 0 1,1 0-1,-1 0 1,0 0-1,0 0 1,0 0-1,1 0 1,-1 0-1,0 0 0,0 0 1,1 0-1,-1 0 1,0 0-1,0 1 1,1-1-1,-1 0 1,0 0-1,0 0 1,0 0-1,1 0 1,-1 0-1,0 1 1,0-1-1,0 0 0,1 0 1,-1 0-1,0 1 1,0-1-1,0 0 1,0 0-1,4 18 1895,-5 23-113,1-38-1703,-12 88 1576,12-90-1712,0-1-1,0 1 1,0-1-1,0 1 1,0-1-1,0 1 0,1-1 1,-1 1-1,0-1 1,0 1-1,0-1 1,1 1-1,-1-1 1,0 0-1,0 1 0,1-1 1,-1 0-1,0 1 1,1-1-1,-1 0 1,1 1-1,-1-1 1,0 0-1,1 1 0,-1-1 1,1 0-1,-1 0 1,1 0-1,-1 0 1,1 1-1,-1-1 1,0 0-1,1 0 0,-1 0 1,1 0-1,-1 0 1,1 0-1,-1 0 1,1 0-1,0 0 1,26-3 137,-19 1-125,1 1-29,0 0-1,-1 1 0,1 0 1,-1 1-1,1 0 0,-1 0 0,1 1 1,-1 0-1,1 0 0,7 4 1,-13-5-3,0 0 1,-1 1 0,1-1 0,-1 1 0,0-1 0,1 1 0,-1 0 0,0 0 0,0 0 0,0 0-1,0 0 1,-1 1 0,1-1 0,0 1 0,-1-1 0,0 1 0,0-1 0,0 1 0,0 0-1,0-1 1,0 1 0,0 0 0,-1 0 0,0 0 0,1 0 0,-1-1 0,0 1 0,-1 0 0,1 0-1,0 0 1,-1 0 0,1 0 0,-3 4 0,1-1 64,-1 0 0,0 0-1,0 0 1,0 0 0,-1-1 0,0 1 0,0-1-1,-1 0 1,1 0 0,-1-1 0,0 1-1,0-1 1,-1 0 0,1 0 0,-1-1 0,0 0-1,0 0 1,0 0 0,0-1 0,0 1 0,-1-2-1,-9 3 1,12-3-95,-1-1-1,0 1 0,0-1 1,0 0-1,0 0 0,0 0 1,0-1-1,0 1 0,0-1 1,0-1-1,0 1 0,1-1 1,-7-2-1,7 2-146,1 0 0,0-1 0,0 1 0,0-1-1,0 1 1,0-1 0,0 0 0,1 0 0,0 0 0,-1 0 0,1-1-1,0 1 1,1-1 0,-1 1 0,0-1 0,1 0 0,0 1 0,-1-8-1,0 4-41,1 0 0,1 0-1,-1 0 1,1 0-1,0 0 1,3-13-1,6-14-813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18796,'3'4'2104,"3"-1"-1135,3 0-377,3-2 1248,2-1-424,4 3-575,2-3-185,3 2-472,0 1-192,3-2-792,0 1-577,-3-2 1113,-1-2-184,-5-4-208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18612,'3'0'234,"-1"0"0,1 0-1,-1-1 1,1 1 0,0 0 0,-1-1-1,1 0 1,-1 1 0,1-1 0,-1 0-1,1 0 1,-1 0 0,0-1 0,0 1 0,3-3-1,31-27 984,-31 27-813,26-30 246,-2-1 0,0-2 0,-3 0 0,-1-2 0,32-68 0,-49 93-635,-8 14-15,0 0 0,0 0 0,0 0 0,0 0 0,0 0 0,0 0 0,0 0 0,0 0 0,0 0 0,0 0 0,0 0-1,0 0 1,0 1 0,0-1 0,0 0 0,0 0 0,0 0 0,0 0 0,0 0 0,1 0 0,-1 0 0,0 0 0,0 0 0,0 0 0,0 0 0,0 0 0,0 0 0,0 0-1,0 0 1,0 0 0,0 0 0,0 0 0,0 0 0,0 0 0,0 0 0,0 0 0,0 0 0,0 0 0,1 0 0,-1 0 0,0 0 0,0 0 0,0 0 0,0 0 0,0 0-1,0 0 1,0 0 0,0 0 0,0 0 0,0 0 0,0 0 0,0 0 0,0 0 0,0 0 0,0 0 0,0 0 0,0 0 0,-4 25-30,1-11 20,-5 33-137,-2 5-429,3 0 1,-2 56-1,9-105 500,0 0 0,0 1-1,1-1 1,-1 0 0,1 0 0,-1 0 0,1 0 0,0 1 0,2 2-1,4 7-399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13011,'-4'2'226,"1"1"0,-1-1 0,1 0 1,-1 1-1,1 0 0,0 0 0,0 0 1,0 0-1,-2 4 0,5-6-135,-1 1-1,1-1 1,-1 0-1,1 0 1,0 0-1,-1 1 1,1-1-1,0 0 1,0 1-1,0-1 1,0 0-1,0 0 1,1 1-1,-1-1 1,0 0-1,0 0 1,1 1-1,-1-1 1,1 0 0,-1 0-1,1 0 1,-1 0-1,1 0 1,0 0-1,0 0 1,0 0-1,-1 0 1,1 0-1,0 0 1,0 0-1,0 0 1,0-1-1,0 1 1,2 1-1,8 5 408,0 0-1,1-1 0,-1 0 1,1-1-1,0-1 0,1 1 1,13 2-1,92 13 1373,-107-18-1719,125 12 917,0-6 0,171-11 0,360-59 21,-221 16-385,72-1-122,-502 45-566,-8 1-3,0 0-1,1 1 0,-1-1 0,0 2 0,1-1 0,-1 1 0,15 3 0,-22-3-12,0-1 1,0 1-1,0-1 0,0 1 1,0 0-1,0-1 0,-1 1 0,1 0 1,0 0-1,0-1 0,-1 1 1,1 0-1,0 0 0,-1 0 0,1 0 1,-1 0-1,1 0 0,-1 0 1,1 0-1,-1 0 0,0 0 0,0 0 1,1 0-1,-1 0 0,0 1 1,0-1-1,0 0 0,0 0 0,0 0 1,-1 0-1,1 0 0,0 0 1,0 0-1,-1 0 0,1 0 0,-1 0 1,0 2-1,0 0-29,-1 1-1,1-1 1,-1 0 0,0 0-1,0-1 1,0 1-1,0 0 1,0-1 0,0 1-1,-1-1 1,-2 3 0,3-4-73,-1 0 0,1 0 0,0 0 0,0 0 0,-1 0 0,1 0 0,0-1 0,-1 1 0,1-1-1,-1 0 1,1 0 0,-1 0 0,1 0 0,-1 0 0,1 0 0,0-1 0,-1 1 0,1-1 0,-4-1 0,-1-1-76,1 0 1,0 0-1,0-1 0,0 1 0,-9-9 0,-11-11-436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19092,'-9'-2'425,"-1"1"0,1 0 0,-1 0 0,0 1 0,1 0 0,-1 1 0,0 0 1,1 0-1,-19 6 0,22-5-295,0 0 0,1 0 1,-1 0-1,1 1 0,-1 0 0,1 0 1,0 0-1,0 1 0,1 0 1,-1 0-1,1 0 0,-1 0 1,1 1-1,1-1 0,-1 1 1,1 0-1,-4 6 0,7-9-114,-1-1-1,0 0 0,1 1 1,-1-1-1,1 1 0,0-1 1,-1 1-1,1-1 0,0 1 1,0-1-1,0 1 0,0 0 1,0-1-1,0 1 1,1-1-1,-1 1 0,0-1 1,1 1-1,-1-1 0,1 1 1,0-1-1,0 2 0,1 0-4,1-1-1,-1 1 0,0-1 1,0 0-1,1 0 0,-1 0 0,1 0 1,0 0-1,0-1 0,4 3 1,4 0-12,1 1 0,0-2 0,1 0 1,19 3-1,-4-3-35,0-1 0,48-4 0,-60 1 14,0-1 1,-1-1 0,1 0-1,-1-1 1,0-1 0,19-8 0,-30 10 11,1 1 0,-1 0 0,0-1 0,0 0 0,-1 0 0,5-4 0,-7 6 7,0 1 0,0-1 0,-1 0 0,1 0 0,0 0 0,-1 0 0,1 0 1,0 0-1,-1 0 0,0 0 0,1 0 0,-1-1 0,1 1 0,-1 0 0,0 0 0,0 0 0,0 0 0,0-1 0,0 1 1,0 0-1,0 0 0,0 0 0,0 0 0,-1-1 0,1 1 0,0 0 0,-1 0 0,1 0 0,-1 0 0,0-2 1,-2-1 2,0 1 0,0 0 0,-1 0 1,1 0-1,-1 0 0,1 1 1,-1-1-1,0 1 0,0 0 0,0 0 1,0 0-1,0 1 0,0-1 1,-1 1-1,1 0 0,-6-1 0,-8 0 1,1 0 0,-34 1 1,28 2 8,0 1 1,0 1 0,-37 10 0,47-9-67,1 0 0,0 0 0,1 1 0,-1 1 1,1 0-1,0 0 0,0 1 0,-12 11 1,20-15-56,-1 0 0,1 0 0,0 1 0,0-1 0,0 1 0,1 0 0,-3 4 0,4-7 78,1 1 0,-1-1 1,1 1-1,-1-1 1,1 0-1,0 1 1,0-1-1,-1 1 0,1-1 1,0 1-1,0-1 1,0 0-1,0 1 1,1-1-1,-1 1 0,0-1 1,1 1-1,-1-1 1,1 0-1,-1 1 0,1-1 1,-1 0-1,1 1 1,0-1-1,0 0 1,0 0-1,1 2 0,26 16-325,8-1-129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13939,'-1'1'259,"0"0"1,0 0-1,0 0 1,0 0-1,0 0 0,0 0 1,0 1-1,0-1 1,0 0-1,1 1 1,-1-1-1,0 0 0,1 1 1,0-1-1,-1 1 1,1 1-1,0-3-155,0 1-1,0 0 1,0-1-1,0 1 1,0-1 0,1 1-1,-1 0 1,0-1-1,1 1 1,-1-1 0,0 1-1,1-1 1,-1 1-1,1-1 1,-1 1 0,0-1-1,1 1 1,-1-1-1,1 0 1,0 1 0,-1-1-1,1 0 1,-1 0-1,1 1 1,-1-1-1,1 0 1,0 0 0,-1 0-1,1 1 1,0-1-1,-1 0 1,1 0 0,-1 0-1,1 0 1,0 0-1,-1 0 1,1-1 0,0 1-1,-1 0 1,1 0-1,-1 0 1,2-1 0,2 0 168,1 0 1,-1 0-1,1 0 1,-1-1-1,0 1 1,0-1-1,0-1 1,0 1 0,5-4-1,35-30 946,-35 28-997,164-157 1525,-170 162-1743,0 1-1,0-1 1,0 1-1,1-1 1,-1 1-1,0 0 1,1 0-1,0 1 1,4-3-1,-7 4-3,-1 0 0,1 0 0,-1 0 0,1 0 0,-1 0 0,1 0 1,-1 0-1,1 0 0,-1 0 0,1 0 0,-1 0 0,1 1 0,-1-1 0,0 0 0,1 0 0,-1 0 0,1 1 0,-1-1 1,1 0-1,-1 0 0,0 1 0,1-1 0,-1 0 0,0 1 0,1-1 0,-1 1 0,0-1 0,1 1 0,0 1-2,-1 0 0,1 0 0,-1 0 0,1 0-1,-1 0 1,0 0 0,0 0 0,0 0 0,0 0-1,0 0 1,-1 3 0,-12 70-25,-30 98 0,28-116 5,12-43-1741,11-34-1234,16-41 1066,-8 27 643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16684,'0'-1'93,"0"1"0,-1-1 0,1 1 0,0-1 0,0 1 0,-1 0 0,1-1 0,-1 1 0,1 0-1,0 0 1,-1-1 0,1 1 0,-1 0 0,1 0 0,-1-1 0,1 1 0,-1 0 0,1 0 0,0 0 0,-1 0 0,1 0 0,-1 0 0,1 0 0,-1 0 0,1 0 0,-1 0 0,1 0 0,-1 0 0,1 0 0,-1 0 0,1 0 0,-1 0 0,1 1 0,-1-1 0,-20 6 1020,11-1-840,0 2-1,0-1 1,0 1 0,1 1-1,0 0 1,0 0-1,1 0 1,0 1 0,1 1-1,-10 15 1,9-13-131,1 1 0,0 0-1,1 1 1,1-1 0,0 1 0,1 0 0,0 1 0,-1 15 0,4-27-95,1 1 0,0-1 0,0 0 0,0 0 0,0 1 0,1-1 0,-1 0 0,1 0 0,0 0 0,0 1 0,0-1 0,3 4 0,-4-6-29,1 0 0,0 0 0,0 0 0,0 0-1,0 0 1,0 0 0,0 0 0,0 0 0,0 0 0,0 0 0,0-1-1,0 1 1,1 0 0,-1-1 0,0 1 0,0-1 0,1 0 0,-1 1-1,0-1 1,1 0 0,-1 0 0,0 0 0,1 0 0,-1 0 0,1 0-1,-1 0 1,0 0 0,1 0 0,-1-1 0,0 1 0,3-2 0,2 0 32,0-1 0,-1-1 0,1 1 1,-1-1-1,1 0 0,-1 0 0,0-1 1,-1 1-1,1-1 0,-1 0 0,0-1 0,0 1 1,3-7-1,-1 2 31,-1 1 0,0-1 0,0 0 0,-1-1 0,-1 1 0,0-1 0,2-12 0,-4 20-64,-1 0 1,0 0-1,1 0 1,-1 0-1,-1 0 1,1 0-1,0 0 1,-1 0-1,1 0 1,-1 0 0,0 0-1,0 0 1,0 0-1,-1 0 1,1 1-1,-1-1 1,1 0-1,-1 1 1,0-1-1,0 1 1,-4-4-1,4 5-58,1 0-1,-1 0 0,0 0 0,0 0 0,-1 0 0,1 1 0,0-1 0,0 0 0,0 1 0,0 0 0,0 0 0,-1-1 1,1 1-1,0 1 0,0-1 0,0 0 0,0 0 0,-1 1 0,1-1 0,0 1 0,0 0 0,0 0 0,0-1 0,0 1 1,0 1-1,0-1 0,1 0 0,-1 0 0,0 1 0,-2 1 0,3-1-201,-1-1-1,0 1 1,1-1-1,-1 1 1,1 0-1,-1 0 1,1 0-1,0 0 1,0 0-1,-2 3 1,3-4 188,0-1 1,0 1 0,0-1-1,0 1 1,0 0 0,0-1 0,0 1-1,0-1 1,0 1 0,0-1 0,0 1-1,0-1 1,0 1 0,1-1-1,-1 1 1,0-1 0,0 1 0,1-1-1,-1 1 1,0-1 0,1 0-1,-1 1 1,0-1 0,1 1 0,-1-1-1,0 0 1,1 1 0,-1-1 0,1 0-1,-1 0 1,1 1 0,-1-1-1,1 0 1,-1 0 0,1 0 0,-1 0-1,1 1 1,-1-1 0,1 0-1,-1 0 1,1 0 0,-1 0 0,1 0-1,-1 0 1,1 0 0,0-1 0,0 1-1,17 0-908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20468,'-8'1'345,"1"1"-1,0-1 1,0 2 0,-1-1-1,1 1 1,1 0-1,-1 1 1,0 0-1,1 0 1,0 0-1,0 1 1,0 0-1,0 0 1,-7 9-1,9-10-308,1 1-1,-1 0 0,1 0 0,0 1 0,0-1 0,0 1 0,1-1 1,0 1-1,0 0 0,0 0 0,1 0 0,0 0 0,0 0 1,1 0-1,-1 0 0,1 1 0,1-1 0,0 7 0,0-10-23,0 0-1,-1 0 0,1 0 0,1 0 1,-1 0-1,0 0 0,1 0 1,0 0-1,-1-1 0,1 1 0,0-1 1,0 1-1,1-1 0,-1 0 1,0 0-1,1 0 0,-1 0 1,1 0-1,0-1 0,-1 1 0,1-1 1,0 0-1,0 1 0,0-1 1,0-1-1,0 1 0,0 0 0,1-1 1,-1 1-1,0-1 0,6 0 1,1-1 35,0 1 0,0-1 0,0-1 0,0 1 1,0-2-1,0 1 0,-1-2 0,1 1 1,8-5-1,-9 3 46,-1 0 0,0 0 1,0 0-1,0-1 1,-1 0-1,0-1 0,0 0 1,-1 0-1,7-9 0,-12 14-55,1 0 0,0-1 0,-1 0 0,0 1 0,0-1-1,1 0 1,-2 1 0,1-1 0,0 0 0,-1 0 0,1 0 0,-1 0 0,0 0-1,0 0 1,0 0 0,0 0 0,0 0 0,-1 0 0,1 0 0,-1 1 0,0-1-1,0 0 1,0 0 0,0 1 0,0-1 0,-1 0 0,1 1 0,-1-1-1,0 1 1,0 0 0,0-1 0,-3-2 0,-3-1-62,0 0-1,-1 0 1,1 1 0,-1 0 0,0 1-1,-1 0 1,1 0 0,-1 1-1,1 0 1,-1 0 0,0 1 0,0 1-1,0 0 1,-17 0 0,25 1-118,-1 0 0,0 0 1,1 1-1,-1-1 0,1 1 0,-1 0 1,1 0-1,-1-1 0,1 2 0,-1-1 1,-2 2-1,4-3 39,1 1-1,-1-1 1,0 1 0,0 0 0,1 0-1,-1-1 1,0 1 0,1 0 0,-1 0 0,1 0-1,-1-1 1,1 1 0,-1 0 0,1 0 0,-1 0-1,1 0 1,0 0 0,0 0 0,0 0-1,-1 0 1,1 0 0,0 0 0,0 0 0,0 0-1,1 0 1,-1 0 0,0 0 0,0 0-1,0 0 1,1 0 0,-1 0 0,1 0 0,0 1-1,4 6-717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14171,'2'3'368,"0"1"0,0-1 0,0 1 0,0-1 0,1 0 0,-1 0 0,1 0 0,0 0 0,0 0 0,4 2 0,4 6 925,19 18 670,39 53 0,-58-66-1676,0 0 0,-2 1-1,0 0 1,0 0 0,9 33 0,-8-16 15,-3 0 0,-1 1-1,-1 0 1,-2 0 0,-1 0 0,-2 1 0,-7 49 0,3-52-162,-2-1 1,-1 0-1,-2 0 1,0-1-1,-3 0 1,0-1-1,-2 0 1,-20 30-1,23-43-195,-2 1 1,0-2-1,-26 27 0,33-37-181,-1 0-1,0-1 0,0 0 1,0 0-1,0 0 0,-1-1 0,0 0 1,0 0-1,0-1 0,0 0 1,-14 3-1,20-6 158,-1 0 1,1 1-1,-1-1 0,1 0 1,0-1-1,-1 1 1,1 0-1,-1-1 0,1 1 1,-1-1-1,1 0 1,0 1-1,0-1 1,-4-2-1,-4-10-764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83 296 10666,'-15'9'1448,"8"-4"-220,0-1 0,0 1 0,0 0 0,0 0 0,1 1 0,0 0 0,0 0 0,-8 12 0,14-14 1133,7-6-1177,8-7-358,25-24-271,0-1 1,-2-2 0,-2-2-1,-1-2 1,52-77 0,-80 107-502,0-1 1,-1 0 0,7-16-1,-71 187 22,-28 22-2387,85-179 2080,4-11-4687,7-13 3514,3 3 67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18420,'1'0'139,"-1"0"0,1 1 0,-1-1 0,1 1 0,-1-1 0,1 1 0,-1-1 0,0 1 0,1 0 0,-1-1 0,0 1-1,1-1 1,-1 1 0,0 0 0,1-1 0,-1 1 0,0 0 0,0 0 0,0-1 0,0 1 0,0 0 0,0-1 0,0 1 0,0 0 0,0-1 0,0 1 0,0 0 0,0-1 0,-1 1 0,1 1 0,-8 22 1271,-92 181 1043,29-66-2034,5-6-1765,61-128-301,4-10 739,1-1 668,1 0 0,0 0 0,1-1 0,-1 1 0,4-7 0,8-24-657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15075,'6'1'4606,"16"-9"-1815,-12 4-1593,2 1-765,0 0-1,0 1 0,1 0 0,-1 1 1,1 1-1,-1 0 0,0 0 1,25 5-1,-32-4-405,0 1-1,0-1 1,0 1 0,0 0 0,-1 0 0,1 1 0,-1-1-1,1 1 1,-1 0 0,7 6 0,-9-6-16,1-1 0,-1 1 1,0 0-1,0 0 1,0 1-1,-1-1 0,1 0 1,-1 0-1,1 1 0,-1-1 1,0 1-1,0 0 0,-1-1 1,1 1-1,-1 0 0,0 5 1,0 0 11,-2 0 0,1 0 1,-1 0-1,-1 0 0,1 0 1,-2 0-1,1-1 0,-1 1 1,0-1-1,-1 0 0,0 0 1,0 0-1,-1-1 0,-8 9 1,-4 3 162,-1 0 0,-1-2 0,-38 27 1,40-34-38,14-9-118,1 0-1,0 1 1,-1 0-1,1 0 0,0 0 1,0 0-1,0 0 1,1 0-1,-1 1 0,-4 5 1,7-7-32,0 0 0,0 0 0,0 0 1,0 0-1,0 0 0,0 0 0,0 0 0,0 0 1,1 0-1,-1 0 0,0 0 0,1 0 0,-1 0 1,1 0-1,-1-1 0,1 1 0,-1 0 0,1 0 1,-1 0-1,1 0 0,0-1 0,0 1 0,-1 0 1,1-1-1,0 1 0,0-1 0,0 1 1,0-1-1,-1 1 0,1-1 0,0 1 0,1-1 1,36 15-71,-34-14 57,14 5-244,1-2 1,0 0-1,23 2 0,-32-5 74,-1-1 1,1 0-1,-1 0 0,1-1 0,-1 0 1,1-1-1,-1 0 0,14-5 0,-12 0-228,-7-4-2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19180,'2'2'269,"0"0"0,0 1 0,1-1 0,-1-1-1,1 1 1,-1 0 0,1-1 0,0 1 0,0-1 0,0 0 0,0 0-1,0 0 1,0 0 0,0 0 0,0-1 0,0 1 0,0-1 0,0 0 0,0 0-1,5 0 1,6-2 252,-1-1-1,1 0 1,18-7-1,-1 1-29,-10 4-241,8-3-84,0 1-1,0 1 1,1 2-1,51-1 1,-79 5-337,1 0 1,-1 0-1,1 0 0,-1 1 1,1-1-1,-1 1 1,0 0-1,1-1 0,-1 1 1,0 0-1,4 3 1,-7-4-16,0 1 0,0-1 0,0 1 1,0-1-1,0 0 0,0 0 0,0 1 1,0-1-1,0 0 0,0 0 0,0 0 1,0 0-1,-2 0 0,-21-2-678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18316,'3'14'2296,"7"-4"-1335,8-8-281,5-2 1088,11-5-496,2-1-119,6-6-393,1 0-288,-4 1-632,0 0-464,-7 4 536,-2 5-176,-10 1-104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2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17300,'0'0'45,"0"0"0,0 0 0,1 0 0,-1 0 1,0 0-1,0 0 0,0 0 0,0 0 0,1 0 0,-1 0 0,0 0 1,0 0-1,0 0 0,0 0 0,1 0 0,-1 0 0,0 0 1,0 0-1,0 0 0,0 0 0,1 1 0,-1-1 0,0 0 1,0 0-1,0 0 0,0 0 0,0 0 0,1 0 0,-1 0 1,0 0-1,0 1 0,0-1 0,0 0 0,0 0 0,0 0 1,0 0-1,0 1 0,0-1 0,0 0 0,1 0 0,-1 0 1,0 0-1,0 1 0,0-1 0,0 0 0,0 0 0,0 0 1,0 0-1,0 1 0,0-1 0,0 0 0,0 0 0,-1 0 0,1 0 1,0 1-1,0-1 0,0 0 0,0 0 0,0 0 0,0 0 1,0 0-1,0 1 0,0-1 0,-1 0 0,1 0 0,0 0 1,0 0-1,0 0 0,-11 19 1005,5-9-230,-18 40-86,2 2 1,2 0-1,3 1 1,-21 110-1,27-87-466,3 0-1,3 1 1,7 83-1,1-112-192,16 85-1,-14-112-69,0 0 1,2-1-1,0 0 1,1 0-1,1-1 1,17 26-1,-21-37-41,1 0 0,0-1 0,0 1 0,1-1 0,0-1 0,0 1 0,1-1-1,0-1 1,0 1 0,0-1 0,0-1 0,1 1 0,0-1 0,0-1 0,12 3 0,-18-5-111,0-1-1,-1 0 1,1 0 0,0 0 0,0 0 0,-1 0 0,1-1 0,3 0-1,-6 1 116,1 0 0,-1-1-1,1 1 1,0 0-1,-1 0 1,1 0-1,-1-1 1,1 1 0,-1 0-1,1-1 1,-1 1-1,1 0 1,-1-1 0,1 1-1,-1-1 1,0 1-1,1-1 1,-1 1-1,0-1 1,1 1 0,-1-1-1,0 1 1,0-1-1,1 1 1,-1-1-1,0 1 1,0-1 0,0 0-1,0 1 1,0-1-1,0 1 1,0-1 0,0 0-1,0 1 1,0-1-1,0 1 1,0-1-1,0 0 1,0 1 0,-1-1-1,1 1 1,0-1-1,0 1 1,-1-1-1,-9-15-600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19828,'-16'32'2209,"4"-3"-1545,1-4-416,5-4 1696,3-5-2416,8-3 712,-4-13-360,5-1-176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30 134 20108,'-5'9'490,"-15"33"812,19-40-1252,0 0-1,1 0 1,-1 0 0,0 0 0,1 0-1,0 0 1,-1 1 0,1-1 0,0 0-1,0 0 1,0 0 0,1 0-1,-1 0 1,0 0 0,1 0 0,-1 0-1,1 0 1,1 3 0,1-2 53,0 0-1,0 0 1,0-1 0,0 0-1,0 0 1,1 0 0,-1 0 0,1 0-1,-1-1 1,1 1 0,0-1-1,0 0 1,-1 0 0,1 0-1,0-1 1,0 1 0,4-1 0,13 1 172,38-3 1,-41 0-232,-1 0 0,1-1 0,-1-1 0,22-7 0,-33 8 11,0 1 0,0-1 0,0 1 0,0-2-1,0 1 1,-1-1 0,0 1 0,1-2 0,-1 1 0,-1 0 0,1-1 0,-1 0 0,1 0-1,5-10 1,-9 12-12,1 1 0,-1-1-1,0 1 1,0-1 0,-1 0 0,1 1-1,-1-1 1,1 0 0,-1 1 0,0-1-1,0 0 1,0 0 0,0 0-1,0 1 1,-1-1 0,1 0 0,-1 1-1,-1-6 1,0 4 16,-1 0 0,1 0 0,-1 0 0,0 0 0,0 1 0,0-1 0,0 1 0,-1-1 0,1 1 0,-5-3 1,-4-2-172,0 1 0,-1 0 0,0 1 0,0 0 0,0 1 0,-20-4 0,-23-3-484,32 6 192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14419,'1'17'2628,"-1"-17"-2530,0 1-1,0-1 0,0 0 0,0 0 0,0 1 0,0-1 1,0 0-1,0 0 0,1 1 0,-1-1 0,0 0 1,0 0-1,0 0 0,1 1 0,-1-1 0,0 0 0,0 0 1,0 0-1,1 0 0,-1 1 0,0-1 0,0 0 1,1 0-1,-1 0 0,0 0 0,0 0 0,1 0 0,-1 0 1,0 0-1,1 0 0,1 0 105,-1-1-1,1 0 1,0 0-1,-1 1 1,1-1-1,0-1 1,-1 1 0,1 0-1,-1 0 1,0 0-1,1-1 1,-1 1-1,0-1 1,1-1 0,18-24 728,-1 0 0,23-48 0,23-65-65,-56 118-708,30-71 377,-39 92-531,0 0 0,0 1 0,0-1 0,1 0-1,-1 1 1,0-1 0,0 1 0,1-1 0,-1 1 0,0-1 0,1 1 0,-1-1 0,1 1 0,-1-1 0,1 1 0,-1-1 0,1 1 0,-1-1-1,1 1 1,-1 0 0,1-1 0,-1 1 0,2 0 0,-2 0 1,1 0 0,-1 1-1,0-1 1,1 0 0,-1 1 0,1-1 0,-1 1-1,0-1 1,1 1 0,-1-1 0,0 0-1,0 1 1,1-1 0,-1 1 0,0 0 0,0-1-1,0 1 1,0-1 0,0 1 0,1 0-1,3 33 96,-4-33-99,6 361-737,-6-347 675,0-17-12,1-1-1,0 0 1,0 0 0,0 1-1,0-1 1,0 0 0,3-2-1,3-10-110,5-15-148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16388,'4'-2'760,"6"-2"593,0 0-1,1 0 0,-1 1 0,1 0 0,16-1 1,-24 4-1307,-1 0 0,1 0 1,0 0-1,-1 0 0,1 1 1,-1-1-1,1 1 0,-1-1 1,1 1-1,-1 0 1,0 0-1,1 0 0,-1 1 1,0-1-1,0 0 0,0 1 1,0-1-1,0 1 0,0 0 1,0 0-1,-1 0 0,1 0 1,-1 0-1,1 0 1,-1 0-1,0 0 0,1 1 1,-1-1-1,1 5 0,1 3 8,-1 0 0,0 0 0,-1 0-1,0 0 1,0 1 0,-1-1 0,0 0-1,-1 0 1,-1 1 0,1-1 0,-4 10-1,-6 20 214,-22 50-1,31-83-237,-11 23 67,-10 30 3,21-54-91,0 0 0,0 0 0,1 1 0,0-1 0,1 1 0,-1-1 0,2 9 0,-1-14-5,0 0-1,0 0 1,0 0 0,0 0-1,1 1 1,-1-1 0,1 0-1,-1 0 1,0 0 0,1 0-1,0 0 1,-1 0 0,1 0-1,-1 0 1,1-1 0,0 1-1,0 0 1,0 0 0,-1-1-1,1 1 1,0 0 0,2 0-1,-1 0-30,0 0-1,0-1 0,1 1 1,-1-1-1,0 1 0,0-1 1,0 0-1,1 0 0,-1 0 0,0 0 1,2-1-1,7-1-477,-1-1-1,0 0 1,17-8-1,-24 10 317,39-19-809,-24 12 328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5 313 16716,'-1'7'1075,"-2"18"512,3-25-1526,0 0-1,0 0 0,0 1 1,0-1-1,0 0 0,0 1 1,0-1-1,0 0 0,0 0 1,0 1-1,0-1 0,0 0 1,0 1-1,0-1 0,0 0 1,0 0-1,0 1 0,1-1 1,-1 0-1,0 0 0,0 1 1,0-1-1,0 0 1,1 0-1,-1 0 0,0 1 1,0-1-1,0 0 0,1 0 1,-1 0-1,0 0 0,0 1 1,1-1-1,-1 0 0,0 0 1,1 0-1,-1 0 0,0 0 1,0 0-1,1 0 0,-1 0 1,0 0-1,1 0 0,-1 0 1,0 0-1,0 0 0,1 0 1,-1 0-1,0 0 0,1 0 1,-1 0-1,0 0 0,0 0 1,1-1-1,-1 1 1,0 0-1,0 0 0,1 0 1,-1 0-1,0-1 0,0 1 1,7-6 247,0-1 1,-1 0-1,0 0 1,-1 0-1,1-1 0,-1 1 1,-1-1-1,5-11 1,-2 6-119,64-135 573,-20 37-313,-51 111-448,0 0-1,0 0 1,0 0-1,0 0 1,0 0-1,0 0 0,0 0 1,0 0-1,0 0 1,0-1-1,0 1 1,0 0-1,0 0 1,0 0-1,0 0 1,0 0-1,0 0 1,0 0-1,0 0 1,0 0-1,0 0 1,0-1-1,1 1 1,-1 0-1,0 0 0,0 0 1,0 0-1,0 0 1,0 0-1,0 0 1,0 0-1,0 0 1,0 0-1,0 0 1,0 0-1,1 0 1,-1 0-1,0 0 1,0 0-1,0 0 1,0 0-1,0 0 0,0 0 1,0 0-1,0 0 1,0 0-1,1 0 1,-1 0-1,0 0 1,0 0-1,0 0 1,0 0-1,0 0 1,0 0-1,0 0 1,0 0-1,0 0 1,0 0-1,1 0 1,-1 0-1,0 0 0,0 0 1,0 1-1,2 8 33,-2 15-4,-1 61 28,4 1 1,21 127 0,-24-213-89,0 0 0,0 1 1,0-1-1,0 0 1,0 0-1,0 0 1,0 0-1,0 0 0,0 0 1,0 0-1,0 1 1,0-1-1,0 0 1,0 0-1,0 0 1,0 0-1,0 0 0,0 0 1,0 0-1,0 0 1,0 1-1,0-1 1,0 0-1,1 0 0,-1 0 1,0 0-1,0 0 1,0 0-1,0 0 1,0 0-1,0 0 0,0 0 1,0 0-1,0 0 1,0 1-1,1-1 1,-1 0-1,0 0 1,0 0-1,0 0 0,0 0 1,0 0-1,0 0 1,0 0-1,0 0 1,1 0-1,-1 0 0,0 0 1,0 0-1,0 0 1,0 0-1,0 0 1,0 0-1,0 0 0,0 0 1,1-1-1,-1 1 1,0 0-1,0 0 1,0 0-1,0 0 1,0 0-1,0 0 0,0 0 1,0 0-1,0 0 1,1 0-1,1-2-84,5-1-397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17900,'1'12'1113,"0"0"0,1 0 0,6 18 0,-1-5-45,10 46 139,-5-24-925,10 77 0,-25-131-2746,-2-14 1980,4 3-122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18388,'1'2'276,"0"0"0,0 1 1,0-1-1,0 0 0,-1 1 0,1-1 1,-1 1-1,0-1 0,1 1 0,-1-1 0,0 1 1,-1-1-1,1 1 0,-1 2 0,1 4 645,-2 31 697,0-16-1270,1 0 1,1 0-1,4 25 0,-4-48-351,0 0-1,0 1 1,1-1 0,-1 0 0,0 0-1,1 0 1,-1 0 0,1 0-1,-1 0 1,1 0 0,-1 0 0,1 0-1,0-1 1,0 1 0,-1 0-1,1 0 1,0 0 0,0-1 0,0 1-1,0 0 1,0-1 0,0 1 0,0-1-1,0 1 1,0-1 0,0 0-1,0 1 1,0-1 0,0 0 0,0 0-1,0 0 1,0 0 0,0 1-1,2-2 1,4 1-55,0-1-1,0 0 1,0-1-1,11-3 1,7-2-96,-18 6 113,0 0 1,0 1 0,0-1-1,-1 1 1,1 1 0,0 0-1,0 0 1,0 0 0,-1 0-1,1 1 1,-1 0 0,12 6-1,-15-6 44,0 0 0,0 0-1,0 0 1,-1 0-1,1 0 1,-1 1-1,1-1 1,-1 1 0,0 0-1,0 0 1,0 0-1,-1 0 1,1 0-1,-1 0 1,1 0 0,-1 0-1,0 1 1,0-1-1,0 1 1,-1-1-1,1 0 1,-1 1 0,0-1-1,0 1 1,0-1-1,0 1 1,-2 4-1,0 0 132,0-1 0,0 1-1,-1-1 1,-1 1 0,1-1-1,-1 0 1,0 0 0,0-1-1,-1 1 1,0-1 0,0 0-1,-10 9 1,9-10-50,0 0 1,0 0-1,0 0 1,-1 0-1,1-1 1,-1 0-1,0-1 1,-1 0-1,1 0 0,0 0 1,-1-1-1,-14 3 1,20-5-194,0 0 0,-1 0 0,1 0 0,0-1 0,-1 1 0,1 0 0,0-1 0,-1 0 0,1 1-1,0-1 1,0 0 0,0 0 0,0 0 0,0 0 0,0-1 0,0 1 0,0-1 0,0 1 0,1-1 0,-1 0 0,0 1 0,1-1 0,0 0 0,-2-3 0,-1-2-106,0 0 0,1 0 0,0 0 0,1-1-1,0 0 1,-2-8 0,-3-27-697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16235,'3'-3'1993,"4"2"-977,2-2-384,3 1 1297,2-1-473,3 1-480,2-1-200,4 3-472,2-1-304,-2 1-752,0-2 904,-3-1-280,-3 0-96,4 0-96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18188,'0'2'237,"1"15"1244,2-13-606,4-9 78,0-6-258,0 0-1,-1-1 1,0 0 0,6-21-1,14-57-46,-16 53-432,16-75-91,-30 185-598,3 1 0,17 133 0,-9-177 229,2-5-92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16043,'1'2'168,"-1"-1"0,1 0 0,0 1 0,0-1 0,0 0 0,0 0 0,0 1 0,0-1 0,0 0-1,0 0 1,0 0 0,0 0 0,1 0 0,-1-1 0,0 1 0,1 0 0,-1-1 0,1 1 0,-1-1 0,1 1-1,-1-1 1,1 1 0,-1-1 0,1 0 0,-1 0 0,1 0 0,1 0 0,51 0 1960,-47-1-1752,331-41 3655,-173 17-3557,-77 13-335,488-78 63,-452 62-162,-27 6 70,128-14 0,-222 36-111,-1 0-1,0-1 0,0 1 1,0 0-1,0 0 0,0 0 1,1 0-1,-1 1 0,0-1 1,0 0-1,0 1 0,0 0 1,0-1-1,0 1 0,0 0 1,0 0-1,0 0 0,0 0 1,2 2-1,-24-5-1905,14 0 1530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6 359 14891,'-1'5'603,"-3"25"3105,4-30-3640,0 0 0,0 1 0,0-1 1,0 0-1,0 0 0,0 1 0,0-1 0,0 0 0,0 0 1,0 1-1,0-1 0,0 0 0,0 0 0,0 0 0,0 1 0,1-1 1,-1 0-1,0 0 0,0 1 0,0-1 0,0 0 0,0 0 1,1 0-1,-1 0 0,0 1 0,0-1 0,0 0 0,1 0 0,-1 0 1,0 0-1,0 0 0,1 1 0,12-10 2123,3-8-1448,-2-1 0,0 0 0,-1-1-1,19-36 1,32-88 16,-21 22-388,-49 179-264,2-9-109,-8 41 66,1 143 0,13-213-710,1-16-266,1-13 109,6-22 28,-3 11 173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3 346 16884,'-1'11'1478,"0"-8"-1067,1 0-1,0 0 1,0 0-1,0 0 1,0 0-1,0 0 1,1 0-1,-1 0 1,3 6-1,-3-9-325,0 0 0,1 0 0,-1 0 0,0 0 0,1 0 0,-1 0 0,0 0 0,1 0 0,-1 0 0,0 0 0,0 0 0,1 0 0,-1 0 0,0 0 0,1 0 0,-1 0 0,0 0 0,1-1 0,-1 1 0,0 0 0,1 0 0,-1 0 0,0-1 0,0 1 0,0 0 0,1 0 0,-1 0 0,0-1 0,0 1 0,1 0 0,-1-1 0,0 1 0,0 0 0,0 0 0,0-1 0,11-15 756,-10 13-573,29-49 188,-3-2 1,-3-1-1,-2-1 0,25-95 0,-53 181-478,-2 50 0,2-16 26,-1-12 29,2 1 1,4 97-1,4-137-758,1-12-892,1-21 47,-4 3 876,-1-2-160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0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2656 51 11987,'-24'-10'306,"-1"1"1,0 1 0,-1 1 0,1 1-1,-48-4 1,55 9-196,1 1-1,0 1 1,0 0-1,0 2 1,1 0 0,-1 1-1,0 0 1,1 1-1,0 1 1,-16 9-1,-46 28 279,-108 80 0,13-7-261,94-73-106,-147 59 0,197-89-18,1 1-1,0 2 1,1 0 0,-41 34 0,-88 91 11,70-51-49,-129 174 0,-46 123-71,-98 224-464,317-522 557,5 1 0,4 2 1,3 2-1,-17 100 1,19-37 55,-12 272 0,38-349-85,4 0 0,21 149 0,-12-172 18,2 0 0,3-1 0,2-1 0,44 91 0,-31-85 8,4-2 1,48 66 0,-56-90 5,2-1 0,1-2 0,2-1 0,51 40 0,41 18-26,69 54 11,-117-82 18,2-3 0,122 69 1,-148-99-8,0-3 1,2-2-1,0-3 1,2-2-1,82 16 1,-76-25 6,0-2 1,0-3 0,1-3-1,-1-3 1,67-9-1,-51-2 39,0-3 1,-1-3-1,118-47 0,186-103 180,-309 131-165,-2-4 0,-2-2 0,71-61 0,-99 68-3,-2-1 0,-2-2 0,-2-2 0,-1-1 0,-2-1 0,29-58 0,129-303 279,-168 354-292,145-374 75,-43-15-41,-88 239 9,-10-1-1,1-227 0,-25 301 50,-19-155-1,7 200-44,-4 1-1,-48-154 1,36 162-79,-3 0 0,-3 2 1,-3 2-1,-3 1 0,-3 2 1,-3 2-1,-3 1 0,-2 3 0,-85-78 1,69 80-166,-3 3 0,-1 3 0,-4 4 0,-149-76 0,70 57 31,-2 6-56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68 17868,'2'-3'480,"0"0"1,-1 0-1,1 0 1,0 0-1,-1-1 1,0 1-1,0-1 1,0 1-1,0-1 1,0 1-1,-1-1 1,0 0-1,0 1 1,0-1-1,0 1 1,-1-5-1,1 8-442,0 0-1,0 0 1,0-1-1,0 1 1,0 0-1,0 0 1,0-1-1,0 1 0,-1 0 1,1 0-1,0-1 1,0 1-1,0 0 1,0 0-1,-1 0 1,1-1-1,0 1 1,0 0-1,0 0 1,-1 0-1,1 0 1,0-1-1,0 1 1,-1 0-1,1 0 1,0 0-1,0 0 0,-1 0 1,1 0-1,0 0 1,-1 0-1,1 0 1,0 0-1,0 0 1,-1 0-1,1 0 1,0 0-1,-1 0 1,-10 8 343,-7 16-397,-19 58 84,33-72-34,0 1 1,1 0-1,0 0 1,1 0-1,-1 22 1,3-33-32,-1 1 0,1-1 0,0 0 0,0 1 0,0-1 0,0 1 0,0-1 0,0 1 0,0-1 1,1 1-1,-1-1 0,0 1 0,0-1 0,0 1 0,0-1 0,1 1 0,-1-1 0,0 1 0,0-1 0,1 0 0,-1 1 0,0-1 0,1 1 0,-1-1 0,0 0 0,1 1 0,-1-1 0,1 0 1,-1 0-1,1 1 0,-1-1 0,1 0 0,1 0 0,-1 0 0,0 0 1,1 0-1,-1 0 0,0-1 1,0 1-1,1 0 0,-1-1 1,0 1-1,0-1 0,0 1 1,2-2-1,29-23 17,-26 19-35,0-1 0,-1 0-1,1 0 1,-1-1 0,-1 1-1,1-1 1,-1 0 0,-1 0 0,0-1-1,4-12 1,-6 38 9,0 0 1,1-1-1,1 1 0,1-1 0,7 24 1,4-2 27,21 40 1,-36-77 14,0-1 0,0 1 0,0 0 0,0-1 0,0 1 0,0 0 0,0-1 1,0 1-1,0 0 0,0-1 0,0 1 0,0-1 0,0 1 0,-1 0 0,1-1 0,0 1 1,0 0-1,-1-1 0,1 1 0,0-1 0,-1 1 0,1-1 0,-1 1 0,1-1 0,-1 1 1,1-1-1,-1 1 0,1-1 0,-1 0 0,1 1 0,-1-1 0,1 0 0,-1 1 0,-1-1 1,-30 14 847,11-5-371,5 0-165,10-4-169,-1-2 0,1 1-1,-1-1 1,-12 5 0,18-8-225,0 0-1,0 0 1,0 0 0,0 0-1,0 0 1,0 0 0,0-1 0,1 1-1,-1 0 1,0 0 0,0-1 0,0 1-1,0 0 1,0-1 0,0 1-1,1-1 1,-1 1 0,0-1 0,0 1-1,1-1 1,-1 0 0,-1-1 0,-12-18-3324,11 15 2928,1-1-465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3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18812,'-1'0'1984,"1"8"-1391,1 5-217,1 4 1264,1 6-872,2 5-144,-1 7-208,2 2-88,0 1-63,0-1-49,1-7-48,-1-4-72,-2-7-272,-1-7-249,2-18-751,-3-9 1016,2-18-176,1 0-112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 19492,'-1'-2'338,"0"0"0,0 0 0,0 0-1,0 0 1,0 0 0,0 0 0,0 0-1,1-1 1,-1 1 0,1 0 0,0-1 0,-1-2-1,2 5-267,-1-1 0,0 0 0,0 1 0,0-1-1,1 0 1,-1 1 0,0-1 0,0 0 0,1 1-1,-1-1 1,1 1 0,-1-1 0,0 1 0,1-1-1,-1 1 1,1-1 0,-1 1 0,1-1 0,0 1-1,-1 0 1,1-1 0,-1 1 0,1 0 0,0 0-1,-1-1 1,1 1 0,0 0 0,-1 0 0,1 0-1,0 0 1,-1 0 0,1 0 0,0 0 0,-1 0-1,1 0 1,0 0 0,-1 0 0,1 0 0,0 0-1,-1 0 1,1 1 0,0-1 0,-1 0 0,2 1-1,5 1-36,-1 0 0,1-1 0,1 0-1,-1 0 1,0 0 0,0-1 0,0 0-1,0-1 1,0 0 0,1 0 0,-1 0-1,0-1 1,-1 0 0,1 0 0,0-1-1,-1 0 1,1 0 0,-1 0 0,0-1-1,0 0 1,0 0 0,0-1 0,-1 1-1,0-1 1,0 0 0,6-8 0,-11 13-33,0 0 0,0 0 0,0 0 1,0-1-1,0 1 0,0 0 0,0 0 1,0 0-1,0 0 0,0 0 0,0 0 1,0 0-1,0-1 0,0 1 0,0 0 1,0 0-1,0 0 0,0 0 0,0 0 1,0 0-1,0 0 0,0 0 0,0 0 1,0 0-1,1-1 0,-1 1 0,0 0 1,0 0-1,0 0 0,0 0 0,0 0 1,0 0-1,0 0 0,0 0 0,0 0 1,1 0-1,-1 0 0,0 0 0,0 0 1,0 0-1,0 0 0,0 0 0,0 0 1,0 0-1,0 0 0,1 0 0,-1 0 1,0 0-1,0 0 0,0 0 0,0 0 1,0 0-1,0 0 0,0 0 0,0 0 1,1 0-1,-1 0 0,0 0 0,0 1 1,0-1-1,0 0 0,0 0 0,0 0 1,0 0-1,0 0 0,0 0 0,0 0 1,0 0-1,0 1 0,0 12 4,-7 27-12,5-33 8,-5 31-93,-9 40-108,4 1 0,-4 112 0,12-222-3201,-3 13 2583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19844,'0'-2'2033,"1"2"-1161,6-1-336,3-4 1064,4 0-271,4 1-489,4-2-264,4-4-488,1 1-336,2-6-896,-4 1 1024,-4-4-112,1-4-161,-2-8-223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17780,'6'-3'5120,"16"-4"-3016,-10 3-1225,16-7-346,-15 5-222,1 1-1,1 0 1,26-4 0,-41 9-311,1 0-1,-1 0 0,1 0 1,-1 0-1,1 0 0,-1 1 1,1-1-1,-1 0 0,0 0 1,1 1-1,-1-1 0,1 0 1,-1 0-1,0 1 0,1-1 1,-1 1-1,0-1 0,1 0 1,-1 1-1,0-1 0,1 1 1,-1-1-1,0 1 0,0-1 1,0 1-1,1-1 0,-1 1 1,0-1-1,0 1 0,0-1 1,0 1-1,0-1 0,0 1 1,0 0-1,0 24-37,0-18 30,-4 66 175,-18 103 0,5-53 448,13-85-627,4-38-14,0 0 0,0-1 0,0 1 0,0 0 0,0 0 0,0 0 0,1 0-1,-1 0 1,0 0 0,0 0 0,0 0 0,0 0 0,0 0 0,0 0-1,0 0 1,1 0 0,-1 0 0,0 0 0,0 0 0,0 0 0,0 0 0,0 1-1,0-1 1,0 0 0,1 0 0,-1 0 0,0 0 0,0 0 0,0 0 0,0 0-1,0 0 1,0 0 0,0 0 0,0 0 0,0 1 0,0-1 0,0 0-1,1 0 1,-1 0 0,0 0 0,0 0 0,0 0 0,0 0 0,0 1 0,0-1-1,0 0 1,0 0 0,0 0 0,0 0 0,0 0 0,0 0 0,0 0 0,0 1-1,4-10-1334,-3 3 998,-1 0 1,1 1-1,-1-1 1,0 0 0,-1 0-1,1 0 1,-1 1-1,-2-7 1,-4-14-726</inkml:trace>
  <inkml:trace contextRef="#ctx0" brushRef="#br0" timeOffset="1">41 244 13427,'-6'-5'2264,"1"5"-895,3 0-505,5 5 1984,8 1-959,5-2-361,2-2-232,8-1-519,-3-4-297,6-3-600,0-1-576,0-12 640,-1-2-161,-5-7-167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17460,'2'1'366,"0"1"0,0 0 0,0 0 1,0 0-1,-1 1 0,1-1 1,0 0-1,-1 1 0,0-1 0,0 1 1,2 4-1,-2-4-82,1 0-1,-1 0 1,1 0 0,-1 0-1,1 0 1,0-1 0,3 5 0,-3-6-234,-1 0 1,0 0 0,0-1 0,0 1-1,1 0 1,-1-1 0,0 1 0,1-1-1,-1 0 1,0 1 0,1-1 0,-1 0-1,0 0 1,1 0 0,-1 0 0,0 0-1,1 0 1,-1 0 0,1-1 0,-1 1 0,0 0-1,1-1 1,1 0 0,0-1 55,1 1-1,-1-1 1,0 0 0,0 0 0,0-1 0,0 1-1,0 0 1,0-1 0,-1 0 0,1 0 0,-1 0-1,0 0 1,0 0 0,0 0 0,0 0 0,0-1-1,-1 1 1,1-1 0,-1 1 0,0-1 0,0 0-1,-1 1 1,1-1 0,-1 0 0,0 0 0,0-6-1,0 9-90,0 0 0,0 1 0,0-1-1,0 0 1,0 1 0,-1-1 0,1 1-1,0-1 1,0 0 0,-1 1 0,1-1-1,0 1 1,-1-1 0,1 1 0,0-1-1,-1 1 1,1-1 0,-1 1 0,1-1 0,-1 1-1,1-1 1,-1 1 0,1 0 0,-1-1-1,0 1 1,1 0 0,-1 0 0,0-1-1,0 1-1,-1 0-1,1 1 1,0-1-1,0 0 1,0 0-1,0 1 0,0-1 1,0 0-1,0 1 1,0-1-1,0 1 1,0 0-1,0-1 1,-1 2-1,-2 1-2,0 1 0,1-1 0,-1 0 0,1 1 1,0 0-1,-3 6 0,3-4 8,1-1 0,1 0 0,-1 1-1,-1 9 1,6 3-311,-3-18 249,0 1 0,0-1-1,1 0 1,-1 1-1,1-1 1,-1 0-1,0 1 1,1-1 0,-1 0-1,1 1 1,-1-1-1,1 0 1,-1 0-1,0 1 1,1-1 0,-1 0-1,1 0 1,-1 0-1,1 0 1,-1 0-1,1 0 1,0 0 0,-1 0-1,1 0 1,-1 0-1,1 0 1,-1 0-1,1 0 1,0 0 0,2-4-510,-2 3 141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14 298 14683,'-2'7'664,"-1"3"196,0 1-1,1 0 0,1 0 1,-1 18-1,2-29-797,0 0 0,-1 1-1,1-1 1,0 0 0,0 1 0,0-1 0,0 0-1,0 1 1,1-1 0,-1 0 0,0 1-1,0-1 1,0 0 0,0 1 0,0-1-1,0 0 1,0 1 0,1-1 0,-1 0-1,0 1 1,0-1 0,1 0 0,-1 0 0,0 1-1,0-1 1,1 0 0,-1 0 0,0 0-1,0 1 1,1-1 0,-1 0 0,1 0-1,9-6 1362,8-18-91,4-19-704,-1-1 0,-2-1-1,-3 0 1,-1-1 0,15-87-1,-23 318-486,-4-148-126,-2-5-80,2 0 0,1 0 0,16 56 0,-9-67-852,-5-20 318,-1-13 307,-3-12-73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17932,'0'0'48,"1"0"0,-1 1 1,0-1-1,0 0 0,0 0 0,0 0 0,0 0 1,0 0-1,0 1 0,0-1 0,0 0 1,0 0-1,1 0 0,-1 0 0,0 0 0,0 0 1,0 0-1,0 1 0,0-1 0,0 0 1,1 0-1,-1 0 0,0 0 0,0 0 0,0 0 1,0 0-1,1 0 0,-1 0 0,0 0 1,0 0-1,0 0 0,0 0 0,0 0 0,1 0 1,-1 0-1,0 0 0,0 0 0,0 0 1,0 0-1,1 0 0,-1 0 0,0 0 1,0 0-1,0-1 0,9-7 942,9-20-300,-13 20-99,34-55 352,-2-2 0,-3-1-1,24-71 1,-55 197-936,-2-12 69,2-1-1,3 0 1,19 79 0,-23-117-188,-2-6-22,0 0 1,1-1-1,-1 1 0,1 0 1,0 0-1,0 0 1,0-1-1,1 1 1,-1 0-1,1-1 0,-1 0 1,4 5-1,-4-7 83,0 0 0,-1 0 0,1 0-1,-1 0 1,1 0 0,-1 0 0,1-1-1,-1 1 1,1 0 0,-1 0 0,1 0 0,-1-1-1,1 1 1,-1 0 0,1-1 0,-1 1-1,1 0 1,-1-1 0,1 1 0,-1-1 0,0 1-1,1-1 1,-1 1 0,0-1 0,0 1-1,1-1 1,-1 1 0,0-1 0,0 1 0,0-1-1,1 1 1,-1-1 0,7-19-479,-2-4-298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38 18228,'0'-4'705,"0"1"0,0 0-1,-1 0 1,1-1 0,-1 1 0,1 0 0,-3-5 0,3 7-593,0 1 0,-1 0 0,1-1 0,0 1 0,0-1 0,-1 1 0,1 0 0,0-1 0,-1 1 0,1 0 0,0-1-1,-1 1 1,1 0 0,-1-1 0,1 1 0,-1 0 0,1 0 0,-1 0 0,1-1 0,-1 1 0,0 0 0,0 0-33,0 0 1,0 0-1,0 1 0,-1-1 0,1 0 0,0 0 1,0 1-1,0-1 0,0 1 0,0-1 0,0 1 0,0-1 1,0 1-1,0 1 0,-5 2-36,1 1 0,1 0 0,-1 0 0,1 1 0,0-1 0,0 1 0,0 0 0,1 0 0,0 0 0,-4 13 0,3-8-50,1 0 1,0 1-1,1-1 0,0 1 0,-1 18 0,3-27 1,1 1 1,-1-1-1,0 0 1,1 0-1,0 0 1,-1 0-1,1 0 1,0 0-1,1 0 1,-1 0-1,3 3 1,-3-5-1,-1 0 1,1 0-1,0 0 1,-1-1-1,1 1 1,0 0 0,0-1-1,0 1 1,-1-1-1,1 1 1,0-1 0,0 1-1,0-1 1,0 1-1,0-1 1,0 0 0,0 0-1,0 0 1,0 1-1,0-1 1,0 0 0,0 0-1,0 0 1,0 0-1,0-1 1,0 1-1,0 0 1,0 0 0,0-1-1,0 1 1,0 0-1,0-1 1,0 1 0,0-1-1,0 1 1,0-1-1,-1 0 1,2-1 0,3-1-18,0-2 0,0 1 1,-1-1-1,1 1 0,-1-1 1,0 0-1,-1-1 0,1 1 1,3-9-1,2-6-139,8-30 0,-11 33-42,-6 15 34,0 14-186,-1 7 354,0 0-1,1 0 0,1 1 1,0-1-1,2 0 0,0 0 1,2 0-1,0-1 0,12 30 1,0-15 98,-12-27-50,-1 1-1,-1-1 0,1 1 1,-1 0-1,0 1 1,-1-1-1,0 0 1,0 1-1,1 9 0,-3-16-25,0 0 0,0 0 0,0 0 0,0-1-1,0 1 1,0 0 0,-1 0 0,1 0 0,0-1-1,-1 1 1,1 0 0,0 0 0,-1-1 0,1 1-1,-1 0 1,1-1 0,-1 1 0,1 0 0,-1-1-1,1 1 1,-1-1 0,0 1 0,-1 0 0,0 0 28,1 0 1,-1 0-1,0-1 1,0 1-1,0-1 0,0 0 1,0 1-1,0-1 1,-4 0-1,-2-1 113,1 0 0,-1 0-1,0 0 1,-8-4-1,11 4-102,-2-1-71,1 0 1,-1-1-1,1 1 1,-1-1-1,1 0 0,-8-6 1,14 9-68,0-1 1,-1 1-1,1 0 1,0 0-1,-1-1 0,1 1 1,0-1-1,-1 1 1,1 0-1,0-1 1,0 1-1,0 0 0,-1-1 1,1 1-1,0-1 1,0 1-1,0-1 1,0 1-1,0-1 0,0 1 1,0 0-1,0-1 1,0 1-1,0-1 1,0 1-1,0-1 0,0 1 1,0-1-1,0 1 1,1 0-1,-1-1 1,0 1-1,0-1 0,0 1 1,1 0-1,-1-1 1,0 1-1,0 0 1,1-1-1,16-13-1514,-11 10 1372,11-10-759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16740,'4'19'2080,"-2"9"-1120,-1 0-400,2 2 1297,-1-1-545,1 2-520,0-2-184,0-8-496,0-1-168,0-7-456,0-3-232,-1-10 744,1-4-208,-3-15-64,-3-7-120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428 169 13723,'20'-13'906,"0"-1"1,-2-1-1,1-1 1,-2-1-1,0-1 1,20-25-1,-37 42-804,1 0-1,0 0 0,-1 0 0,1 0 0,-1 0 1,1 0-1,-1 0 0,1 0 0,-1 0 0,0 0 1,1 0-1,-1 0 0,0 0 0,0 0 1,0 0-1,0 0 0,0 0 0,0 0 0,0 0 1,-1-3-1,1 4-40,-1-1 0,1 0 0,-1 1 0,0-1 0,1 1 0,-1-1 0,1 1 0,-1-1 0,0 1 0,0-1 0,1 1 0,-1-1 0,0 1 0,0 0 0,0 0 0,1-1 0,-1 1 0,0 0 0,0 0 0,-1 0 0,-4-1 84,0 1-1,0 0 1,-1 1-1,1 0 1,-9 2 0,-9 4-79,0 1 0,1 1 0,1 1 1,0 0-1,0 2 0,1 1 1,1 1-1,-37 31 0,23-13-63,1 1-1,2 1 0,-48 69 0,61-76-3,1 1-1,2 0 1,-14 34-1,23-48-2,2-1-1,-1 1 0,2 1 0,-1-1 0,2 1 1,0-1-1,1 1 0,1-1 0,0 16 1,1-23 0,0 0 1,1-1-1,-1 1 1,1 0 0,0-1-1,1 0 1,-1 1-1,1-1 1,1 0 0,-1 0-1,1-1 1,0 1-1,8 8 1,-5-8 0,-1-1 0,2 1 0,-1-1 0,0 0 0,1-1 0,0 1 0,0-2 0,0 1 0,13 3 0,-2-3 2,-1 0 1,1-1-1,0-1 0,0-1 0,0 0 0,0-2 1,0 0-1,0-1 0,21-5 0,-21 2 20,0 0 0,-1-2-1,1 0 1,31-18-1,-39 19 23,0-1-1,-1 0 0,0-1 0,0 0 0,-1 0 1,0-1-1,-1 0 0,12-18 0,-17 25-20,-2-1 0,1 0-1,0 0 1,-1-1 0,1 1 0,-1 0-1,0 0 1,0-1 0,0 1 0,0-1-1,-1 1 1,1 0 0,-1-1 0,0 1-1,0-1 1,-1 1 0,0-7 0,0 7-8,0 1 1,0 0 0,-1-1-1,1 1 1,0 0 0,-1 0 0,0 0-1,1 0 1,-1 0 0,0 1-1,0-1 1,0 0 0,0 1 0,0-1-1,0 1 1,-1 0 0,1 0-1,0 0 1,-1 0 0,1 0 0,-1 0-1,1 1 1,-1-1 0,-3 1 0,-5-2 1,0 1 1,-1 1-1,1 0 1,-1 1-1,-19 3 1,24-3-22,-1 1 1,1 0-1,0 0 1,0 0-1,0 1 1,0 0 0,1 1-1,-1 0 1,-9 7-1,15-11 5,0 1 0,0 0 0,0 0-1,0-1 1,0 1 0,1 0 0,-1 0 0,0 0-1,1 0 1,-1 0 0,0 0 0,1 0-1,-1 0 1,1 0 0,0 0 0,-1 0 0,1 1-1,-1 1 1,2-2 1,-1-1-1,0 1 1,0 0-1,1-1 1,-1 1-1,0-1 1,1 1-1,-1 0 1,1-1-1,-1 1 1,0-1-1,1 1 0,0-1 1,-1 1-1,1-1 1,-1 0-1,1 1 1,-1-1-1,1 0 1,0 1-1,-1-1 1,2 1-1,4 0-9,0 1-1,0-1 1,0 0-1,0 0 1,0-1-1,7 0 1,21-2-103,-1-1 0,1-1 0,32-10 0,98-34-270,-16 5-39,-138 40 383,-5 1 25,1 1-1,-1-1 0,0 1 0,0 1 0,0-1 0,1 1 0,-1-1 0,0 2 0,9 0 0,-14-1 19,1 0 0,-1 0 0,1 0 0,-1 1 0,1-1 0,-1 0 0,1 0 0,-1 1 0,1-1 0,-1 0 0,1 0 0,-1 1 0,0-1 0,1 1 0,-1-1 0,0 0 0,1 1 0,-1-1 0,0 1 0,1-1 0,-1 1 0,0-1 0,0 1 0,1-1 0,-1 1 0,0-1 0,0 1 0,0 0 0,-4 19 104,-22 23 103,20-35-163,-20 29 144,17-26-131,1 0 0,0 1-1,1 0 1,-7 15-1,14-27-77,-1 0 0,1 1 0,0-1 0,0 0 0,0 0 0,0 1 0,0-1-1,-1 0 1,1 1 0,0-1 0,0 0 0,0 0 0,0 1 0,0-1 0,0 0 0,0 1-1,0-1 1,0 0 0,0 1 0,0-1 0,0 0 0,0 1 0,0-1 0,0 0-1,0 0 1,1 1 0,-1-1 0,0 0 0,0 1 0,0-1 0,0 0 0,0 0-1,1 1 1,-1-1 0,0 0 0,0 0 0,1 0 0,-1 1 0,0-1 0,0 0 0,1 0-1,-1 0 1,0 0 0,1 1 0,17-5-461,20-15 176,-1-8-23,8-16-115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17108,'1'2'208,"-1"-1"0,0 1 1,1-1-1,-1 0 0,1 1 0,0-1 1,-1 1-1,1-1 0,0 0 1,0 0-1,0 1 0,0-1 0,0 0 1,0 0-1,0 0 0,0 0 1,0 0-1,3 1 0,-1-1 66,0 0 0,0 0 0,0 0 0,0-1 0,0 1 0,0-1 0,1 0-1,3 0 1,10-1 263,0-1-1,0 0 0,0-2 1,25-7-1,17-5-69,-58 16-462,0 0 0,0 0 0,0 0 0,0-1 0,0 1 0,1 0 0,-1 0 0,0 1-1,0-1 1,0 0 0,0 0 0,0 0 0,0 1 0,0-1 0,0 1 0,0-1 0,0 1 0,0-1 0,0 1 0,0 0 0,2 1 0,-2-1-3,0 1 0,1 0 0,-1-1 0,0 1 1,0 0-1,-1 0 0,1 0 0,0 0 0,0 0 1,-1 0-1,1 3 0,0 7 10,0 0 1,-1 1-1,-2 17 1,1-15 54,-2 64 238,-4 118-374,-10-219-6071,-39-53-2607,39 55 9257,-29-27-1,45 47-359,1 0-1,0 0 1,0 0 0,-1 0 0,1 0-1,0-1 1,0 1 0,-1 0-1,1 0 1,0 0 0,0-1 0,0 1-1,-1 0 1,1 0 0,0-1 0,0 1-1,0 0 1,0-1 0,0 1 0,0 0-1,-1 0 1,1-1 0,0 1-1,0 0 1,0-1 0,0 1 0,0 0-1,0-1 1,0 1 0,0 0 0,0 0-1,0-1 1,1 1 0,-1-1 0,12-3 2704,27 5-801,-29-1-1343,17 0-671,1-1-1,-1-1 0,0-1 1,39-11-1,-40 7-382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15883,'0'0'98,"-1"0"-1,1 1 0,0-1 0,-1 1 0,1-1 0,0 1 0,0 0 0,0-1 1,-1 1-1,1-1 0,0 1 0,0-1 0,0 1 0,0 0 0,0-1 0,0 1 1,0-1-1,0 1 0,0 0 0,0-1 0,0 1 0,0-1 0,0 1 0,1-1 1,-1 1-1,0-1 0,0 1 0,1-1 0,-1 1 0,0-1 0,1 1 0,-1-1 1,1 1-1,0 0 43,0-1 0,1 0 0,-1 0 0,0 0 1,1 1-1,-1-1 0,0 0 0,0-1 0,1 1 1,-1 0-1,0 0 0,1 0 0,-1-1 0,1 0 1,7-2 279,-1 0 0,1-1 1,10-7-1,0-1 124,-2 0-1,1-2 0,-2 0 1,22-24-1,-37 38-519,-1 0 1,0-1-1,0 1 0,1 0 1,-1-1-1,0 1 0,0 0 1,1-1-1,-1 1 0,0 0 1,1-1-1,-1 1 1,0 0-1,1 0 0,-1-1 1,1 1-1,-1 0 0,0 0 1,1 0-1,-1 0 0,1 0 1,-1-1-1,1 1 1,-1 0-1,0 0 0,1 0 1,-1 0-1,1 0 0,0 0 1,4 12 282,-4 27-200,-2-33-53,-4 66 488,-16 75 1,11-89-1100,-4 91 1,13-156-252,0 1 0,0-1 0,0 1 0,-1-1 0,0 1 0,-1 0 0,1 0 0,-1-1 0,0 2 0,-6-9 0,4 6 188,0-1 1,1-1-1,-5-12 0,9 21 755,0 1-1,0-1 0,0 0 0,0 0 0,0 0 1,0 1-1,0-1 0,0 0 0,0 0 0,1 0 1,-1 1-1,0-1 0,0 0 0,1 1 1,-1-1-1,1 0 0,-1 0 0,1 1 0,-1-1 1,1 1-1,-1-1 0,1 1 0,-1-1 1,1 1-1,0-1 0,-1 1 0,1-1 0,0 1 1,0 0-1,-1-1 0,1 1 0,0 0 1,0-1-1,-1 1 0,1 0 0,1 0 0,39-8 2508,-23 6-1791,57-18-1692,-72 21 496,1 3-134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14003,'0'1'244,"0"0"-1,0-1 1,1 1 0,-1-1-1,0 1 1,1-1 0,-1 1 0,1-1-1,-1 1 1,1-1 0,-1 1-1,1-1 1,-1 0 0,1 1-1,-1-1 1,1 0 0,-1 1 0,1-1-1,-1 0 1,1 0 0,0 1-1,-1-1 1,1 0 0,0 0-1,-1 0 1,2 0 0,24 3 1828,-16-2-1266,50 6 1106,82-2 0,-83-8-1743,1-2 1,-1-2 0,64-17-1,150-63-85,-8-20-21,-245 98-63,30-16 2,-37 18-1,1 0 0,-1 1 0,1 0 0,0 1 0,17-4 0,-30 9-26,0 0 1,0 0-1,0 0 1,0 0-1,0 0 1,0 0-1,0 0 1,0 0-1,0 0 1,0 0-1,0 1 1,-1-1-1,1 0 1,0 1-1,0-1 1,0 0-1,0 1 1,-1-1-1,1 1 1,0 0-1,0-1 1,-1 1-1,1-1 1,0 1-1,-1 0 0,1 0 1,-1-1-1,1 1 1,-1 0-1,1 1 1,-24-1-3646,-18-9 2031,8 5 659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17508,'2'-1'266,"0"1"-1,0-1 1,0 0 0,-1 0 0,1 0 0,0 0 0,0 0 0,-1-1 0,1 1-1,-1 0 1,1-1 0,-1 1 0,2-3 0,0 0 145,40-43 2552,67-99 0,20-62-2381,-112 176-478,-5 18-136,-13 14 31,0 0-1,0 0 1,0 0 0,1 0 0,-1 0-1,0 0 1,0 1 0,0-1 0,1 0-1,-1 0 1,0 0 0,0 0 0,0 0 0,1 0-1,-1 1 1,0-1 0,0 0 0,0 0-1,0 0 1,0 0 0,0 1 0,1-1 0,-1 0-1,0 0 1,0 0 0,0 1 0,0-1-1,0 0 1,0 0 0,0 1 0,0-1-1,0 0 1,0 0 0,0 0 0,0 1 0,0-1-1,0 0 1,0 1 0,-3 36-80,2-27 75,-11 106-82,4-47-55,0 111 1,12-162-1009,0-16 305,-1-11 173,1-7 67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28 23077,'-1'0'83,"0"-1"-1,1 0 1,-1 0-1,1 0 1,-1 1-1,0-1 1,0 0 0,1 1-1,-1-1 1,0 0-1,0 1 1,0-1-1,0 1 1,0 0 0,1-1-1,-1 1 1,0 0-1,0-1 1,0 1-1,0 0 1,0 0 0,0 0-1,0 0 1,0 0-1,0 0 1,0 0-1,0 0 1,0 0 0,0 1-1,0-1 1,0 0-1,0 1 1,0-1 0,0 0-1,0 1 1,0-1-1,0 1 1,1 0-1,-1-1 1,0 1 0,0 0-1,1-1 1,-1 1-1,0 0 1,1 0-1,-1-1 1,0 3 0,-3 3 65,0 0 0,0 1 0,0-1 1,1 1-1,-3 8 0,-2 11-119,1 1 0,1 0 1,1 1-1,1-1 0,2 1 0,1-1 0,1 1 1,6 47-1,-6-71-18,1 1 0,0-1-1,0 0 1,1 1 0,-1-1 0,1 0 0,0 0 0,0 0 0,5 7 0,-6-10-4,0 0 0,0 0 0,-1 0 0,1 0 1,1 0-1,-1-1 0,0 1 0,0 0 0,0-1 0,0 1 1,0-1-1,1 1 0,-1-1 0,0 0 0,0 1 0,1-1 1,-1 0-1,0 0 0,0 0 0,1 0 0,-1 0 0,0 0 1,0 0-1,1 0 0,-1-1 0,0 1 0,0-1 0,1 1 1,-1 0-1,0-1 0,0 0 0,0 1 0,0-1 0,0 0 1,0 0-1,0 1 0,2-3 0,3-2 38,-1-1-1,1 0 1,-1 0 0,0 0-1,0 0 1,-1-1 0,0 0-1,0 0 1,4-12-1,3-10 192,7-32 0,-17 60-226,6-26 181,-2-1 0,4-34 1,-8 52-150,0-1 1,-1 1 0,0 0 0,-1-1 0,-1 1 0,1 0-1,-1-1 1,-1 1 0,-4-10 0,7 18-51,-1 1 0,1-1 0,-1 1 0,0-1 0,0 1 0,0 0 0,0-1 0,0 1-1,0 0 1,0 0 0,0 0 0,0 0 0,0 0 0,-1 0 0,1 0 0,0 0 0,-3 0 0,3 0-23,0 1 1,0 0-1,0 0 0,0 0 1,0 0-1,0 0 0,0 0 1,0 0-1,-1 0 0,1 0 1,0 1-1,0-1 0,0 0 1,0 1-1,0-1 0,0 1 1,0-1-1,-1 2 0,-2 1-199,1 0 1,0 0-1,0 0 0,0 0 0,0 0 0,1 1 1,-1-1-1,1 1 0,0 0 0,-3 6 1,3-5-173,0-2-125,1 1 1,-1 0-1,1 0 1,0 1-1,0-1 1,0 0 0,0 0-1,1 7 1,3-4-573,6-6-147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21 18276,'-5'3'398,"0"0"0,0 1 0,1-1 0,-1 1 0,1 0 0,0 1 1,1-1-1,-1 1 0,1-1 0,-1 1 0,-2 7 0,0 0-104,0 1 0,1 0 0,0 0 0,1 1 0,0-1-1,1 1 1,1 0 0,-1 26 0,2-31-235,2 0-1,-1-1 0,1 1 0,1-1 1,0 1-1,5 15 0,-5-20-10,0 1 0,0-1 0,0 1 0,1-1 0,0 0 0,0 0 0,0 0 0,0 0 0,1-1 0,-1 1 0,1-1 0,7 5 0,-9-7-12,1 1 1,1 0 0,-1-1 0,0 1 0,0-1 0,1 0-1,-1 0 1,0-1 0,1 1 0,-1-1 0,1 1-1,-1-1 1,0 0 0,1-1 0,3 1 0,-1-2 23,0 1 1,-1-1 0,1 0 0,-1 0 0,0 0 0,1-1 0,-1 0 0,6-4 0,1-2 87,-1-1 0,-1 0 0,1 0-1,-2-1 1,1 0 0,10-18 0,-11 15 40,-1-1 0,-1 0 1,0 0-1,6-19 0,-11 26-80,0-1-1,0 1 1,0-1 0,-1 1-1,0-1 1,-1 1 0,0-1 0,0 1-1,-3-17 1,2 22-85,0 0 1,0 0 0,0 0-1,0 0 1,0 1-1,-1-1 1,1 1-1,-1-1 1,1 1-1,-1-1 1,0 1-1,0 0 1,0 0-1,-1 0 1,1 0 0,0 0-1,-1 0 1,-3-2-1,1 2-145,0 0 0,0 1 1,0-1-1,-1 1 0,1 0 0,0 0 0,-1 0 0,1 1 0,-9 0 0,-4 2-323,0 1-1,0 0 0,1 1 0,-1 1 1,-16 7-1,2 1-310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5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17380,'1'10'4660,"1"13"-3568,30 228 2537,26 236-1583,-52-394-1835,-5 97-1,-4-137-189,-3 0 0,-2-1 1,-19 69-1,25-114-43,-3 9-42,-12 30-1,15-42 14,0 0 0,0-1 0,0 1 0,0-1 0,-1 1 0,1-1 0,-1 0 0,0 0 0,0 0 0,0 0 0,0-1 0,-7 5 0,8-6-60,1 0-1,0-1 1,-1 1-1,1-1 1,-1 1-1,1-1 1,-1 0-1,1 1 1,-1-1-1,1 0 1,-1 0-1,1 0 0,-1 0 1,1 0-1,-1 0 1,1-1-1,-1 1 1,1 0-1,-1-1 1,-2-1-1,2 1-51,0-1 0,-1 1 0,1-1 0,0 0 0,0 0 0,0 0 0,1 0 0,-1 0 0,0 0 0,-2-5 0,-1-3-162,1 0-1,0 0 0,0 0 0,-3-21 1,-3-23-838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5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18 519 14627,'-14'33'3972,"10"-27"-777,11-23-1191,17-53-657,-2-2 0,20-125-1,-41 188-1290,26-183 1127,-29 259-1126,3 0-1,2 0 1,14 68 0,-14-117-191,15 93 252,-15-99-702,0 0 1,1 0-1,1 0 1,0 0 0,0-1-1,12 18 1,-16-24-807,-4-3 461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5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18340,'0'7'2216,"5"-4"-1111,4-3-385,3-4 1200,6-4-263,7-4-497,2 0-240,3-5-528,0 0-272,-2 0-640,-4 2-520,-5 3 856,-7 6-200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5:5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16067,'23'-11'5559,"-7"2"-3453,-7 5-1567,1 1 1,-1 0-1,1 1 1,0-1-1,0 2 0,0 0 1,0 0-1,0 1 1,12 0-1,-20 0-509,1 0 0,-1 1 0,1-1 0,0 1 0,-1-1 0,1 1 0,-1 0 0,1 0 0,-1 0 0,0 0 0,1 0 0,-1 1 0,0-1 0,0 1 0,0-1 0,0 1 0,0 0 0,0 0 0,0 0 0,-1 0 0,1 0 0,-1 0 0,1 0 0,-1 1 0,0-1 0,0 0 0,0 1 0,0-1 0,0 1 0,-1-1 0,1 1 0,-1-1 0,0 1 0,1 0 0,-1-1 0,0 1 0,-1-1 0,1 1 1,-1 3-2,-2 5 7,0 1 0,0-1-1,-2 1 1,1-1 0,-1 0-1,-1-1 1,0 1-1,-1-1 1,-9 11 0,7-8 30,0 0 0,1 0 1,0 1-1,-8 21 1,16-34-63,-1 0-1,1 0 1,-1-1 0,1 1 0,0 0 0,0 0 0,-1 0 0,1 0 0,0 0 0,0 0 0,0 0 0,0-1 0,0 1 0,0 0 0,0 0 0,0 0-1,0 0 1,1 0 0,-1 0 0,0 0 0,1-1 0,-1 1 0,0 0 0,1 0 0,-1 0 0,1-1 0,-1 1 0,1 0 0,-1 0 0,1-1 0,0 1-1,-1-1 1,1 1 0,0 0 0,0-1 0,-1 1 0,1-1 0,0 0 0,0 1 0,0-1 0,0 0 0,-1 1 0,1-1 0,0 0 0,0 0 0,0 0-1,0 0 1,0 0 0,0 0 0,0 0 0,1 0 0,8-1-21,-1 0-1,0 0 1,0-1 0,10-3-1,-16 4-18,19-6-384,-1-2 1,0 0-1,0-2 1,-1 0-1,-1-1 0,0-1 1,33-30-1,-17 11-265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18228,'2'5'3738,"-1"12"-2076,-3 33-1315,1-26 26,-2 62-254,3-1 1,15 105 0,-14-183-72,0 0 0,1 0 0,-1 0 0,1 0 0,1-1 0,0 1 0,3 6 0,-5-12-25,0 1 1,0-1 0,0 1 0,0-1 0,0 0 0,1 0 0,-1 0 0,0 1 0,1-1-1,-1 0 1,1-1 0,-1 1 0,1 0 0,0 0 0,-1-1 0,1 1 0,0-1 0,-1 1-1,1-1 1,0 0 0,0 0 0,0 0 0,-1 0 0,1 0 0,0 0 0,0 0 0,-1 0-1,1-1 1,0 1 0,-1-1 0,1 1 0,3-2 0,4-3 65,1 0-1,-1 0 1,0 0 0,0-1 0,-1-1-1,0 0 1,0 0 0,9-10-1,55-72 380,-59 71-385,96-134 261,-92 125-349,-1-1 1,-2 0-1,20-54 1,-34 81-52,5-15-54,-5 16 48,0 0-1,0 0 1,0 0-1,0-1 1,0 1 0,1 0-1,-1 0 1,0 0-1,0-1 1,0 1-1,0 0 1,0 0 0,0 0-1,0-1 1,0 1-1,0 0 1,0 0 0,0 0-1,0-1 1,0 1-1,0 0 1,0 0 0,0 0-1,0-1 1,-1 1-1,1 0 1,0 0-1,0 0 1,0 0 0,0-1-1,0 1 1,0 0-1,-1 0 1,1 0 0,0 0-1,0 0 1,0-1-1,0 1 1,0 0-1,-1 0 1,1 0 0,0 0-1,0 0 1,0 0-1,-1 0 1,1 0 0,0 0 37,0 0 0,-1 0 0,1 0 0,0 0 1,0 0-1,0 0 0,0 0 0,0 0 0,0 1 1,0-1-1,-1 0 0,1 0 0,0 0 0,0 0 1,0 0-1,0 1 0,0-1 0,0 0 1,0 0-1,0 0 0,0 0 0,0 1 0,0-1 1,0 0-1,0 0 0,0 0 0,0 0 0,0 1 1,0-1-1,0 0 0,0 0 0,0 0 0,0 0 1,0 0-1,0 1 0,0-1 0,0 0 1,0 0-1,0 0 0,0 0 0,1 0 0,-1 1 1,0-1-1,0 0 0,0 0 0,0 0 0,0 0 1,0 0-1,1 0 0,-1 0 0,0 0 0,0 1 1,0-1-1,0 0 0,1 0 0,7 5-820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42 123 8810,'-2'-9'936,"1"-2"-656,-2-1-192,0-2 1088,1 0-1712,-1 0-104,0 2-8,1 2-240,-4-1 560,-1 2-240,-3 3-153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1484 126 13531,'-18'3'965,"-1"0"1,-35 0 0,37-1-874,1 0 0,-1 1 1,1 1-1,0 1 1,-1 0-1,2 1 1,-21 11-1,9-5 206,-30 8-1,23-11-68,0-2-1,-67 5 0,-71-8-132,57-3-51,95 1-25,0 0 0,1 2-1,-1 0 1,0 1 0,1 1 0,0 1-1,1 1 1,-1 1 0,-20 13 0,-20 15-22,-68 57 1,98-71 61,0 2-1,1 2 1,-33 40 0,45-46 31,0 1 0,2 1-1,1 0 1,0 1 0,-14 40 0,12-20 0,-19 86-1,30-110-81,2 0-1,0 0 0,2 0 1,0 0-1,1 0 1,7 39-1,0-25 10,58 237 47,-50-217-42,3-1 0,51 99 0,-62-138-16,29 55 120,90 123 1,-111-172-108,0-1 0,2-1 0,0 0 0,1-1 0,1-1 0,0-1 0,1-1 0,1-1 0,0-1 1,28 11-1,3-3-4,1-4 0,1-1 1,75 9-1,-51-15-9,143-2 1,-192-8-12,-1-2 0,0-1 0,0-2 1,0 0-1,0-2 0,28-12 1,-21 4 9,-1-1 1,-1-1 0,0-2 0,35-28-1,-25 13 7,-3-2 0,-1-1 0,-1-3 0,-3-1-1,-1-1 1,47-78 0,-54 69-21,-1 0 0,-3-1 0,-3-2 0,29-111 0,-33 89 6,-4 0 0,-4-1-1,0-94 1,-10 92 10,-21-152 0,12 175 6,-3 0-1,-2 1 1,-31-74-1,38 110 18,-1 1 0,-1 0 0,0 1 0,-2 0 0,0 1 0,-1 0 0,0 1 0,-2 0 0,0 1 0,0 1-1,-1 0 1,-1 1 0,0 1 0,-1 1 0,-1 0 0,1 1 0,-1 2 0,-1-1 0,0 2 0,0 1 0,-32-6 0,21 7-60,-1 2 0,0 1 1,0 1-1,0 2 0,0 2 1,0 1-1,0 1 0,1 1 1,-41 15-1,29-6-422,2 2 0,0 2 0,1 1 0,1 2 0,1 2 0,-38 32 0,19-7-118,15-2-167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110 12875,'-53'-2'301,"0"3"0,0 1 0,1 3 0,-63 15 0,86-14-131,0 2-1,1 2 0,1 0 0,-1 2 1,2 0-1,0 2 0,0 2 0,1 0 1,-23 20-1,3 7 84,2 1 0,2 2 0,3 2 0,-50 79 0,64-88-192,1 0-1,3 2 1,1 1-1,-23 72 0,33-83-44,2 1 0,1 0-1,2 0 1,1 0-1,1 1 1,2-1 0,5 45-1,4-18 12,3 0-1,3-1 1,2-1 0,25 56-1,2-15 28,76 124-1,-95-181-39,1-2-1,2 0 1,66 67 0,-69-82 0,2-1 0,0-2 1,1 0-1,1-2 0,1-2 1,37 17-1,-32-19 34,2-2 0,0-2 1,0-1-1,1-2 0,0-1 0,1-2 0,-1-2 1,1-2-1,0-1 0,-1-2 0,1-1 1,58-14-1,-62 9-5,-1-2 0,0-1 1,-1-1-1,-1-2 0,0-1 1,0-2-1,-2-1 0,0-1 1,-1-2-1,-1 0 0,-2-3 1,0 0-1,44-53 0,-32 24-47,-2-3-1,-2-1 1,27-62-1,56-191 37,-98 247 116,-2 0 0,12-104-1,-26 133-39,-1 0 0,-2 0 0,-1 0 0,-2 0 0,-1 0 0,-15-58 0,6 50-31,-2 1 0,-2 1 1,-2 1-1,-1 0 1,-2 2-1,-1 0 0,-2 1 1,-2 2-1,-1 1 0,-1 1 1,-2 1-1,-40-31 1,26 29-147,-1 1 0,-1 3 0,-1 1 0,-2 3 0,0 1 0,-2 4 1,0 1-1,-1 2 0,-59-9 0,52 15-329,-1 2 1,0 3-1,0 3 0,-77 5 1,62 9 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2068 14678 12243,'6'-1'161,"0"0"1,0 0 0,0 0-1,0-1 1,0 1 0,-1-1-1,1-1 1,0 1 0,-1-1 0,0 0-1,0-1 1,7-5 0,7-6 237,28-31 1,-45 44-362,10-13 299,0 1 0,-2-2 0,0 0 0,0 0 0,8-22 0,-8 19 590,6-10 807,-8 14-1605,13-30 0,3-27-27,-4-1 1,-2-1-1,-4-1 1,7-109-1,-6-251-108,-19 296-103,-24-159 0,-198-763-698,-22 321 239,-51 20 749,-139-383 229,43 74-493,338 885-8,-240-761-79,80-24 220,16-274-260,172 901 174,13-2 1,24-307-1,97-242 64,59 7 28,-49 278-37,185-898 1014,-291 1426-998,-3 16-210,-1-1 0,-1 1 0,-1-1 0,0-37 0,-3 61 116,1 0-1,-1 0 1,0 0-1,0 0 1,0 1-1,0-1 0,-1 0 1,1 0-1,0 0 1,0 0-1,0 0 1,-1 1-1,1-1 1,0 0-1,-1 0 1,1 0-1,-1 1 1,1-1-1,-1 0 1,1 1-1,-1-1 1,0 0-1,1 1 1,-1-1-1,0 1 0,1-1 1,-1 1-1,0-1 1,0 1-1,0-1 1,1 1-1,-1 0 1,0 0-1,0-1 1,0 1-1,0 0 1,0 0-1,1 0 1,-1 0-1,0 0 1,0 0-1,0 0 1,0 0-1,0 0 0,0 0 1,1 1-1,-1-1 1,0 0-1,0 1 1,0-1-1,0 1 1,-16 9-771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3164 14074 15195,'-122'8'2526,"120"-8"-2498,0 0 0,0-1 0,0 1 0,0 0 0,0-1-1,0 1 1,1-1 0,-1 0 0,0 1 0,0-1 0,0 0 0,1 0 0,-1 0 0,1-1 0,-1 1-1,1 0 1,-1 0 0,1-1 0,0 1 0,-1-1 0,1 1 0,0-1 0,0 0 0,0 0-1,0 1 1,-1-5 0,-1-2 2,1-1 0,-1-1-1,1 1 1,0-12 0,1 18-24,-10-369-163,11 216 30,-115-1330-304,-36 505 437,-65 13 134,21 236 144,39-11-3,-117-1623-423,119-2 700,83 1439-773,-67 6-266,109 797 525,-6 2 1,-4 1-1,-6 2 0,-6 2 0,-4 3 0,-5 2 0,-6 3 1,-143-186-1,-93-36 757,217 253-206,-173-125 0,253 202-585,-24-17 154,-58-30-1,80 46-217,0 1 0,-1 0 0,1 0 0,-1 0 0,1 1 0,-1 0 0,0 1 1,0 0-1,0 0 0,0 1 0,0 0 0,0 0 0,0 1 0,-11 2 0,3 3-71,16-6 118,0 0 1,-1 0-1,1 0 1,-1 1 0,1-1-1,0 0 1,0 0-1,-1 0 1,1 0 0,0 0-1,-1 1 1,1-1-1,0 0 1,-1 0 0,1 0-1,0 1 1,0-1-1,0 0 1,-1 0-1,1 1 1,0-1 0,0 0-1,0 1 1,-1-1-1,1 0 1,0 1 0,0-1-1,0 0 1,0 1-1,0-1 1,0 0 0,0 1-1,0-1 1,0 0-1,0 1 1,0-1 0,0 0-1,0 1 1,0 0-1,8 3-253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18372,'1'0'180,"1"0"0,0 0 0,-1 0 1,1 1-1,0-1 0,-1 0 0,1 1 0,0-1 1,-1 1-1,1-1 0,0 1 0,-1 0 0,1 0 0,-1 0 1,0 0-1,1 0 0,-1 0 0,0 0 0,1 0 0,-1 0 1,0 1-1,0-1 0,1 3 0,1 1 151,-1 0-1,0 1 0,0 0 1,0-1-1,1 10 1,1 5-159,23 75 322,52 200-558,-76-285-29,-2-4-273,1 0-1,-1 0 0,0 0 0,0 10 0,-1-15 299,0 0 0,0 1 0,0-1 0,0 0 0,0 0 0,-1 1 0,1-1 0,0 0 0,-1 0 0,1 1 0,-1-1 0,0 0-1,1 0 1,-1 0 0,0 0 0,0 0 0,1 0 0,-1 0 0,0 0 0,0 0 0,0 0 0,0-1 0,-1 1 0,1 0 0,0 0 0,-2 0 0,-16 5-717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60 774 15547,'17'10'1817,"15"-8"-833,2-4-352,15-8 1008,1-4-255,7-6-265,0-1-176,-2-2-456,-5-2-288,-11 2-856,-7 0 104,-15 6 376,-4 1-160,-10-7-136</inkml:trace>
  <inkml:trace contextRef="#ctx0" brushRef="#br0" timeOffset="1">1 1 16612,'13'0'1904,"10"4"-1096,5 2-352,10-2 1249,3-1-737,7 1-368,1 1-248,0 1-776,0 0-392,-9 2 648,-4-1-128,-3 1-136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4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19500,'0'4'230,"17"97"2439,-15-90-2337,1 0 1,1-1 0,-1 0-1,2 1 1,-1-1 0,2-1-1,6 11 1,-10-17-288,0-1-1,0 0 1,0 1 0,1-1-1,-1 0 1,1 0 0,-1 0-1,1 0 1,0-1-1,0 1 1,0-1 0,0 1-1,0-1 1,0 0 0,0 0-1,0-1 1,1 1 0,-1-1-1,0 1 1,0-1-1,1 0 1,-1 0 0,0-1-1,0 1 1,1 0 0,-1-1-1,0 0 1,4-2 0,9-2-50,-2-2 1,1 0-1,-1-1 1,20-14 0,-15 10 85,-5 2-64,-5 4-6,0 1 0,0-1 1,0 1-1,17-6 0,-24 10-8,0 1-1,-1-1 0,1 1 1,-1-1-1,1 1 1,0 0-1,-1 0 1,1 0-1,0 0 0,-1 0 1,1 0-1,-1 0 1,1 0-1,0 1 0,-1-1 1,1 1-1,-1-1 1,1 1-1,-1 0 0,1 0 1,-1-1-1,1 1 1,-1 0-1,0 0 0,1 0 1,-1 0-1,0 1 1,0-1-1,0 0 1,0 0-1,0 1 0,0-1 1,0 1-1,-1-1 1,1 1-1,0 2 0,4 9 47,-2 1 1,0 0-1,0 0 0,-1 0 0,-1 28 0,4 19-225,-5-61 157,0 0 0,0 1 0,-1-1 1,1 0-1,0 0 0,0 1 0,0-1 0,1 0 0,-1 0 0,0 0 0,0 1 1,0-1-1,0 0 0,0 0 0,0 0 0,0 1 0,0-1 0,0 0 0,0 0 1,1 0-1,-1 0 0,0 1 0,0-1 0,0 0 0,0 0 0,0 0 0,1 0 1,-1 0-1,0 1 0,0-1 0,0 0 0,1 0 0,-1 0 0,0 0 0,0 0 1,0 0-1,1 0 0,-1 0 0,0 0 0,0 0 0,0 0 0,1 0 0,-1 0 1,0 0-1,0 0 0,0 0 0,1 0 0,-1 0 0,0 0 0,0 0 0,0 0 1,1 0-1,-1-1 0,0 1 0,0 0 0,9-7-74,-9 6 77,10-12-260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187 153 15147,'0'0'21,"7"-17"1406,9-34 0,-15 47-1154,0 0 0,0-1 0,-1 1 0,1 0 0,-1-1-1,0 1 1,0-1 0,-1 1 0,1 0 0,-1-1 0,0 1-1,0 0 1,-3-8 0,3 11-198,1 0 0,-1 0 0,0 0 0,1 0 1,-1 0-1,0 0 0,0 0 0,1 0 0,-1 1 0,0-1 0,0 0 0,0 0 0,0 1 0,0-1 1,0 1-1,0-1 0,0 1 0,0-1 0,0 1 0,0 0 0,-1-1 0,1 1 0,0 0 0,0 0 1,0 0-1,0 0 0,-1 0 0,1 0 0,0 0 0,0 0 0,0 1 0,0-1 0,0 0 0,0 1 1,-1-1-1,1 1 0,0-1 0,0 1 0,-1 1 0,-2 0 0,0 1 0,0 0 1,0 0-1,0 0 0,1 1 0,-1-1 0,1 1 1,-3 4-1,-2 5-18,2 0 0,-1 0 1,2 0-1,-1 1 0,2 0 0,0 1 1,1-1-1,-2 18 0,-4 118 395,8-147-440,1 51 222,2 0 1,13 75 0,-10-102-151,1 0-1,1 0 1,2-1-1,0 0 1,2 0 0,21 37-1,-29-57-65,1 0 0,0 0-1,1 0 1,-1-1 0,1 1-1,0-1 1,8 6 0,-13-11-17,0 0 1,0 0 0,0 0 0,0 0 0,0 0-1,0-1 1,0 1 0,0 0 0,0 0 0,0 0 0,0 0-1,0 0 1,0-1 0,0 1 0,0 0 0,0 0-1,0 0 1,0 0 0,0 0 0,0-1 0,0 1-1,0 0 1,0 0 0,0 0 0,1 0 0,-1 0-1,0 0 1,0-1 0,0 1 0,0 0 0,0 0 0,0 0-1,1 0 1,-1 0 0,0 0 0,0 0 0,0 0-1,0 0 1,0 0 0,0 0 0,1 0 0,-1 0-1,0 0 1,0 0 0,0 0 0,0 0 0,1 0-1,-1 0 1,0 0 0,0 0 0,0 0 0,0 0-1,0 0 1,1 0 0,-1 0 0,0 0 0,0 0 0,0 0-1,0 0 1,-5-11 36,-9-13-71,-2 1 0,-20-22 0,-4-7-62,18 22 35,7 11 83,2 0 1,0 0-1,1-1 1,-14-33-1,25 52-14,1 0 0,0 0 0,-1 1 0,1-1 0,0 0-1,0 0 1,0 0 0,-1 1 0,1-1 0,0 0 0,0 0 0,0 0 0,0 0 0,1 1 0,-1-1 0,0 0 0,0 0 0,0 0-1,1 0 1,-1 1 0,0-1 0,1 0 0,-1 0 0,0 1 0,1-1 0,-1 0 0,1 1 0,0-1 0,-1 0 0,1 1-1,-1-1 1,1 1 0,0-1 0,-1 1 0,1-1 0,0 1 0,0 0 0,-1-1 0,1 1 0,0 0 0,0 0 0,0-1 0,1 1-1,6-1-4,-1 0-1,1 1 1,-1 0-1,11 1 1,4-1-275,-12 0-35,-1-1 1,1 0-1,0-1 0,-1 0 1,1 0-1,-1-1 1,0 0-1,0-1 1,0 0-1,-1 0 0,1-1 1,-1 0-1,0-1 1,0 0-1,-1 0 0,1 0 1,-2-1-1,1 0 1,-1-1-1,0 1 1,0-1-1,5-11 0,8-22-974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15699,'0'3'1534,"33"134"3507,-20-76-3926,-4-21-674,2 0 0,1-1 0,3-1 0,33 65-1,-47-100-539,1 0-1,-1 0 1,1-1-1,0 1 1,0 0-1,1-1 1,-1 0-1,0 0 0,1 1 1,-1-1-1,1-1 1,0 1-1,4 2 1,-6-4 40,1 1 1,-1-1 0,1 0-1,0 0 1,-1 0 0,1 0-1,0 0 1,-1 0 0,1 0-1,0 0 1,-1 0-1,1-1 1,-1 1 0,1-1-1,-1 1 1,1-1 0,-1 0-1,1 0 1,-1 0 0,0 1-1,1-1 1,-1 0 0,0-1-1,0 1 1,1 0 0,-1 0-1,0 0 1,1-2-1,14-19-563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17620,'8'15'1928,"-7"8"-1336,-7 17-296,-1 8 1369,0 11-1225,6 4-40,-1 1-208,4-1-232,2-8-376,3-7-304,0-18 1160,2-8-576,-9-21-88,-9 2-96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17788,'0'3'409,"0"1"1,0 0-1,-1 0 1,1-1-1,-1 1 1,0 0-1,0-1 0,0 1 1,-1-1-1,1 1 1,-1-1-1,-2 4 1,-5 14 393,4-4-474,1 0-1,-4 27 1,8-38-286,-1 0 1,1 0-1,0 0 1,0 0-1,0 0 1,1 0-1,0 0 0,0-1 1,1 1-1,0 0 1,3 6-1,-5-10-28,1 0-1,0-1 0,1 1 0,-1 0 1,0-1-1,0 1 0,1-1 0,-1 0 1,1 1-1,-1-1 0,1 0 0,-1 0 1,1 0-1,0 0 0,0 0 0,-1 0 1,1 0-1,0-1 0,0 1 0,0-1 1,0 1-1,0-1 0,0 0 0,0 0 1,0 0-1,0 0 0,0 0 0,0 0 1,0-1-1,-1 1 0,1 0 0,0-1 1,3-1-1,1 0 5,0-1 0,-1 0 1,0 0-1,0 0 0,0 0 1,0-1-1,0 0 0,0 0 1,6-8-1,-5 4-1,-1 1 0,1-1 0,-2 1 0,1-1-1,-1-1 1,0 1 0,-1-1 0,0 1 0,0-1 0,-1 0 0,0 0 0,0 0 0,0-16 0,-5 11 7,-4 11 11,6 4-34,-1 0 1,1-1 0,0 1-1,0 0 1,0 0-1,0 0 1,0 0 0,0 0-1,0 0 1,0 0-1,0 0 1,1 0 0,-1 1-1,0-1 1,0 2-1,-2 4-13,1 0 1,-1 0-1,1 0 0,1 0 0,-1 0 0,1 0 0,1 1 0,-1-1 0,1 0 0,1 1 1,0 8-1,0-12 19,0 1 1,0 0-1,0-1 1,1 1-1,0-1 1,-1 1-1,1-1 1,1 0-1,-1 0 1,1 0-1,0 0 1,0 0-1,0-1 1,0 1-1,0-1 1,1 0-1,0 0 0,4 3 1,7 1-22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15579,'1'0'111,"0"0"0,0 0 1,-1 0-1,1 1 0,0-1 0,0 0 0,0 1 0,0-1 0,-1 0 0,1 1 0,0-1 0,0 1 0,-1-1 0,1 1 0,0 0 0,-1-1 0,1 1 1,-1-1-1,1 1 0,-1 0 0,1 0 0,-1-1 0,1 2 0,13 23 487,-12-21-294,59 135 3437,15 79-2390,-18-48-715,-54-159-565,-3-7-32,-1-1-1,1 0 1,1 0 0,-1 0-1,0 0 1,1 0-1,0-1 1,-1 1 0,1 0-1,4 3 1,-6-6-32,0 0 0,0 1 0,0-1 0,0 0 0,0 0 1,0 0-1,0 0 0,0 0 0,1 0 0,-1 0 0,0 0 0,0 1 1,0-1-1,0 0 0,0 0 0,0 0 0,0 0 0,1 0 0,-1 0 1,0 0-1,0 0 0,0 0 0,0 0 0,0 0 0,0 0 0,1 0 0,-1 0 1,0 0-1,0 0 0,0 0 0,0 0 0,0 0 0,1 0 0,-1 0 1,0 0-1,0 0 0,0 0 0,0 0 0,0 0 0,0 0 0,0-1 1,1 1-1,-1 0 0,0 0 0,0 0 0,0 0 0,0 0 0,0 0 1,0 0-1,0 0 0,0-1 0,0 1 0,0 0 0,0 0 0,1 0 1,-1-13 226,-4-16 57,-10-25-48,-2 1 0,-2 1-1,-45-89 1,62 139-263,2 6 3,4 13-12,13 25-21,-8-22 37,1 0 0,2 0 0,0-1-1,16 18 1,-24-33 19,-1 1 0,1-1 0,0 0 0,0 0 0,1 0 0,-1-1 0,1 0 0,9 4 0,-12-5 5,1-1 0,0 0 1,0-1-1,0 1 0,0-1 0,0 1 0,0-1 1,1 0-1,-1-1 0,0 1 0,0-1 1,0 1-1,0-1 0,7-3 0,-6 1 10,0 0 0,0 0 0,0-1-1,0 1 1,0-1 0,-1 0 0,0-1 0,1 1-1,-2-1 1,1 0 0,0 0 0,-1 0 0,0 0-1,4-10 1,3-7 70,-2 0 0,8-30-1,-12 38-100,-1 14-11,0 20-25,-2-3 27,4 19-54,17 92 21,-19-114 1,1 0 0,1-1 1,0 1-1,1-1 0,0 0 1,14 21-1,-19-32-24,0-1 1,0 0-1,0 0 0,0 1 0,0-1 1,0 0-1,0 0 0,0 0 0,1 0 1,-1 0-1,0 0 0,1-1 0,-1 1 0,0 0 1,1-1-1,-1 1 0,1-1 0,2 1 1,-2-1 16,-1 0-1,0-1 1,0 1 0,0 0 0,0-1 0,0 1 0,0-1-1,-1 0 1,1 1 0,0-1 0,0 0 0,0 1-1,0-1 1,-1 0 0,1 0 0,0 0 0,-1 0 0,1 0-1,-1 0 1,1 0 0,-1 0 0,1 0 0,-1 0 0,0 0-1,1 0 1,-1 0 0,0 0 0,0-2 0,6-31-506,-4-13-179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16612,'0'5'1904,"1"6"-1288,5-1-368,0 0 960,4-1-1240,-1-2 440,6 0-360,3-3-200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18828,'-3'1'175,"1"1"-1,-1-1 1,1 1 0,0 0 0,-1-1-1,1 1 1,0 0 0,0 1-1,0-1 1,0 0 0,1 0-1,-1 1 1,0-1 0,1 1-1,0-1 1,0 1 0,0 0 0,-2 5-1,0 4 195,0 0 0,-3 24 0,5-22-191,0-1-1,0 1 0,1-1 0,4 26 1,-4-37-156,0 0 0,1 1 1,-1-1-1,1 1 1,0-1-1,0 0 0,-1 1 1,2-1-1,-1 0 0,0 0 1,0 1-1,1-1 0,-1 0 1,1-1-1,-1 1 1,1 0-1,0 0 0,0-1 1,0 1-1,0-1 0,0 1 1,0-1-1,0 0 1,1 0-1,-1 0 0,0 0 1,1 0-1,-1-1 0,1 1 1,-1-1-1,0 1 1,1-1-1,3 0 0,7-2 19,-1 0-1,1-1 0,-1 0 0,0-1 0,0-1 1,0 0-1,-1 0 0,0-1 0,16-11 0,-11 7-16,0 2 0,0-1 0,24-7 0,-38 15-20,0 1 0,-1 0 0,1-1 0,0 1 0,0 0 0,-1 0 0,1 0 0,0 0 0,-1 0 0,1 1 0,0-1 0,0 0 0,-1 1 0,1-1 0,0 1 0,-1 0 0,1-1 0,-1 1 0,1 0 0,-1 0 0,1 0 0,-1 0 0,0 0 0,1 1 0,-1-1 0,0 0 0,0 1 0,0-1 0,0 0 0,0 1 0,1 2 0,3 5 75,-1 1 0,-1-1 0,1 1 0,2 13 0,-1-3 151,-4-18-183,-1 0-1,1 0 1,0 0-1,-1 0 1,1 0-1,0-1 1,0 1 0,0 0-1,0 0 1,1-1-1,-1 1 1,0-1-1,1 1 1,-1-1-1,1 1 1,2 1-1,-3-3-39,1 0-1,-1 0 0,0 0 0,1 0 1,-1 0-1,0 0 0,1 0 1,-1-1-1,0 1 0,1 0 1,-1-1-1,0 1 0,0-1 1,1 0-1,-1 1 0,0-1 0,0 0 1,0 0-1,0 1 0,0-1 1,0 0-1,0 0 0,0 0 1,0 0-1,1-3 0,26-34-2742,-16 20 2122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87 16420,'4'-3'313,"-1"0"1,1-1 0,-1 1 0,0-1 0,0 0 0,-1 0 0,1 0 0,-1 0 0,0 0 0,0-1 0,0 1 0,-1-1 0,1 1 0,-1-1 0,0 1 0,0-8 0,-1 12-263,0-1 0,0 1 1,0 0-1,0-1 0,0 1 0,0-1 1,0 1-1,0 0 0,0-1 1,0 1-1,0-1 0,0 1 0,0 0 1,0-1-1,0 1 0,-1-1 1,1 1-1,0 0 0,0-1 0,0 1 1,-1 0-1,1-1 0,0 1 1,0 0-1,-1 0 0,1-1 0,0 1 1,-1 0-1,1 0 0,-1-1 1,-11 6 614,-8 17-230,15-11-386,0 0 0,1 1-1,1-1 1,0 1 0,0 0 0,1-1-1,-1 20 1,2 6 83,4 42 0,1-34-7,1 0-1,3 0 1,2-1-1,2 0 1,1-1-1,3 0 1,1-1-1,2-1 1,28 44-1,-44-80-91,-1-1 0,-1-1 0,1-1 0,0 1 0,0 0 1,0 0-1,0-1 0,1 1 0,-1-1 0,1 1 0,0-1 0,-1 0 1,6 2-1,-8-4-15,0 0 0,0-1 0,1 1 1,-1 0-1,0-1 0,0 1 0,1-1 1,-1 1-1,0 0 0,0-1 0,0 1 0,0-1 1,0 1-1,0 0 0,0-1 0,1 1 1,-1-1-1,0 1 0,0-1 0,-1 1 0,1 0 1,0-1-1,0 1 0,0-1 0,0 1 1,0 0-1,0-1 0,-1 1 0,1-1 0,0 1 1,-1-1-1,-5-17 239,-91-173 747,57 119-967,25 45-31,2 4-32,-16-38 0,29 60 17,-1 0 0,1 1 0,0-1 0,-1 0 0,1 0-1,0 0 1,0 0 0,0 0 0,-1 0 0,1 0-1,0 0 1,0 0 0,1 0 0,-1 0 0,0 0-1,0-1 1,1 1-3,-1 1 0,0 0 1,1-1-1,-1 1 0,0 0 0,1 0 0,-1-1 0,1 1 0,-1 0 0,0 0 1,1 0-1,-1-1 0,1 1 0,-1 0 0,0 0 0,1 0 0,-1 0 0,1 0 1,-1 0-1,1 0 0,-1 0 0,0 0 0,1 0 0,-1 0 0,1 0 0,0 1 0,6 1-215,0 0-1,-1 1 0,13 6 1,-1 0-386,-1-2 11,1-2-1,0 0 0,0-1 1,0 0-1,0-1 0,35 0 1,-14-8-311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13451,'0'0'99,"0"-1"1,0 1-1,0-1 1,-1 0-1,1 1 1,0-1-1,0 1 1,0-1-1,-1 1 1,1-1-1,0 1 1,-1-1-1,1 1 0,0-1 1,-1 1-1,1-1 1,-1 1-1,1 0 1,0-1-1,-1 1 1,1 0-1,-1-1 1,1 1-1,-1 0 1,0-1-1,1 1 1,-1 0-1,1 0 1,-1 0-1,1 0 1,-2 0-1,1 0 51,0 0 1,0 1-1,0-1 1,0 1-1,0-1 1,0 1-1,0 0 0,0 0 1,0-1-1,0 1 1,1 0-1,-1 0 1,0 0-1,0 1 0,-4 5 452,1-1 0,0 1 0,-5 11 0,4-3-183,1 0 1,0 0-1,1 0 0,0 0 1,0 26-1,2-33-324,1-1 0,0 1 1,1-1-1,0 0 0,0 1 0,0-1 0,1 0 1,0 1-1,1-1 0,0 0 0,0-1 0,0 1 1,7 9-1,-9-14-66,1 0 1,0 0 0,-1 0 0,1 0-1,0-1 1,0 1 0,0-1-1,0 0 1,1 1 0,-1-1 0,0 0-1,1 0 1,-1 0 0,0-1 0,1 1-1,-1 0 1,1-1 0,-1 0-1,4 1 1,-2-2-3,1 1 1,0-1-1,-1 0 0,1 0 0,-1 0 0,1-1 0,-1 1 1,0-1-1,7-4 0,2-2 12,-1 0 0,0-1 1,-1-1-1,0 0 0,15-17 0,-15 14-44,-1 0 0,-1-1-1,0 0 1,-1 0 0,0-1-1,-1 0 1,-1-1 0,7-23-1,-27 77-510,10-24 18,1 0-1,1 1 1,1 0 0,0-1 0,2 24-1,-1-37 462,0 0 0,0 0-1,0 0 1,0 1-1,1-1 1,-1 0 0,0 0-1,1 0 1,-1 0 0,1 0-1,-1 0 1,1 0 0,-1 0-1,1 0 1,0 0 0,0-1-1,-1 1 1,1 0 0,0 0-1,0-1 1,0 1 0,0 0-1,0-1 1,0 1 0,0-1-1,0 1 1,1 0 0,16-2-664</inkml:trace>
  <inkml:trace contextRef="#ctx0" brushRef="#br0" timeOffset="1">546 0 17068,'-9'16'2104,"-5"8"-1296,-10 10-248,-1 6 1177,1 2-689,6 1-144,1-4-272,8-3-120,9-11-288,6-5-79,15-11-194,2-8-159,6-2-504,2-8-328,1-7 832,-1-7-208,-1-13-88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17508,'-1'1'201,"0"1"-1,0 0 1,0 0 0,0 0 0,1 0 0,-1 0 0,1 0-1,0 0 1,-1 0 0,1 0 0,0 0 0,0 0 0,1 3-1,-1 2 184,2 152 2984,27 78-2556,-26-222-795,-2-5-9,1-1 0,0 1-1,0-1 1,1 0 0,0 1 0,7 12 0,-10-21-7,1-1 1,-1 0-1,0 1 1,0-1-1,0 0 1,0 1-1,0-1 1,0 0-1,0 0 1,0 1-1,1-1 1,-1 0-1,0 0 1,0 1-1,0-1 1,1 0-1,-1 0 1,0 1-1,0-1 1,1 0-1,-1 0 1,0 0-1,0 1 0,1-1 1,-1 0-1,0 0 1,0 0-1,1 0 1,-1 0-1,0 0 1,1 0-1,-1 0 1,0 0-1,1 0 1,-1 0-1,0 0 1,1 0-1,-1 0 1,0 0-1,1 0 1,-1 0-1,0 0 1,0 0-1,1 0 1,-1 0-1,0-1 1,1 1-1,-1 0 1,0 0-1,0 0 1,1-1-1,-1 1 1,0 0-1,0 0 1,0 0-1,1-1 1,-1 1-1,5-16 57,-3 2-19,0 0 1,-1-1 0,-1 1-1,-1 0 1,-2-20-1,-20-70 166,5 52-63,20 55-200,0-1 1,1 0-1,-1 0 1,1 0-1,-1 0 1,1 0 0,0 0-1,0-1 1,-1 1-1,1-1 1,0 0-1,0 0 1,1 0-1,-1 0 1,5 0-1,-1 1-170,0-1-1,0 1 1,0-2-1,1 1 0,-1-1 1,0 0-1,1-1 1,10-1-1,-5-2-232,0-1 0,-1 0 0,1-1 0,-1 0 1,0-1-1,12-8 0,2-5-655,33-31 0,-49 45 2171,-11 14-167,-15 25 464,10-21-830,3-5-245,-8 18 655,-8 26 0,17-44-833,0 0 0,1 0 1,-1 0-1,2 0 0,-1 1 0,1-1 0,0 0 0,2 14 0,-2-19-93,1 1 0,0-1-1,0 0 1,0 0 0,1 0-1,-1 0 1,0 0-1,1 0 1,-1-1 0,1 1-1,-1 0 1,1-1-1,0 1 1,0-1 0,0 0-1,0 0 1,0 1 0,0-1-1,0 0 1,0-1-1,0 1 1,1 0 0,-1-1-1,0 1 1,0-1-1,1 0 1,2 1 0,9 0-34,1 0 0,0-1 0,16-2 0,-20 1 26,8-1 50,0 0-1,0-2 0,0 0 0,0-1 0,0-1 0,24-12 0,-41 18-1,0-1 0,0 0 1,-1 0-1,1 0 0,0 0 0,-1 0 1,1 0-1,-1 0 0,1 0 0,-1 0 1,1-1-1,-1 1 0,0-1 0,0 1 1,0-1-1,1 0 0,-2 1 0,1-1 1,0 0-1,0 0 0,0 1 0,-1-1 1,1 0-1,-1 0 0,0 0 1,1 0-1,-1 0 0,0 0 0,0 0 1,0 0-1,0 0 0,-1 1 0,1-1 1,-1 0-1,1 0 0,-1 0 0,1 0 1,-2-2-1,-4-6 183,1 0 0,-2 1 1,1-1-1,-1 1 0,-11-11 0,6 8-149,-10-12 168,16 20-204,0-1 0,1-1-1,0 1 1,0-1 0,1 0 0,0 0-1,0-1 1,-5-9 0,9 15-42,0 1 0,-1-1 0,1 1 0,0-1 0,0 1 0,0 0 0,0-1 0,0 1 0,0-1 0,0 1 0,1-1 0,-1 1 0,0 0 0,0-1 0,0 1 0,0-1 0,0 1 0,1 0 0,-1-1 0,0 1 0,0 0 0,1-1 0,-1 1 0,0 0 0,1-1 0,-1 1 0,0 0 0,1-1 0,-1 1 0,0 0 0,1 0 0,-1 0 0,1-1 0,-1 1 0,0 0 0,1 0 0,-1 0 0,1 0 0,-1 0 0,1 0 0,-1 0 0,0 0 0,2 0 0,23 0-100,-20 0 41,39 2-497,-17 0 576,41-2 1,-40-3-174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43 18676,'1'0'107,"-1"0"0,1-1 0,0 1 0,0-1 0,0 1 0,0-1 1,-1 1-1,1-1 0,0 1 0,0-1 0,-1 0 0,1 1 0,0-1 0,-1 0 0,1 0 0,-1 0 0,1 1 0,-1-1 0,0 0 1,1 0-1,-1 0 0,0 0 0,1 0 0,-1 0 0,0 0 0,0 0 0,0 0 0,0 0 0,0 1 0,0-1 0,0 0 0,0 0 1,0 0-1,0 0 0,-1 0 0,1 0 0,0 0 0,-1 0 0,1 0 0,-1 0 0,1 1 0,-1-1 0,1 0 0,-1 0 0,1 1 1,-1-1-1,0 0 0,1 1 0,-1-1 0,0 0 0,0 1 0,0-1 0,1 1 0,-1-1 0,0 1 0,0 0 0,0-1 0,0 1 1,0 0-1,0 0 0,0 0 0,0-1 0,0 1 0,1 0 0,-1 0 0,0 0 0,0 0 0,-2 1 0,-3 0-17,-1 1 0,0 0 0,1 0 0,0 1-1,0-1 1,-1 2 0,2-1 0,-1 0 0,0 1 0,1 0-1,-1 1 1,1-1 0,-6 8 0,7-8-99,0 0 0,0 1 0,1-1 0,-1 1 0,1 0 0,0 0 0,0 1 0,1-1 0,-1 1 0,1-1 0,0 1 0,1 0 0,0-1 0,0 1 0,-1 9 0,2-13-11,1 0 1,-1 1 0,1-1-1,0 1 1,-1-1-1,1 0 1,0 0 0,1 1-1,-1-1 1,0 0-1,0 0 1,1 0 0,0 0-1,-1 0 1,1-1-1,0 1 1,0 0 0,0-1-1,0 1 1,0-1-1,0 0 1,0 0-1,0 0 1,5 2 0,6 2-82,0-1 1,1 0 0,17 2-1,-9-2-22,11 2 2,29 8-70,-57-12 187,1 0 0,0 0 0,-1 1 0,0 0 0,0-1 0,0 2 0,0-1 0,6 5 0,-10-7 10,-1 0 0,1-1-1,0 1 1,0 0 0,0 0-1,-1 0 1,1 0 0,-1 0-1,1 0 1,0 0 0,-1 0-1,0 0 1,1 0 0,-1 0 0,0 0-1,1 0 1,-1 1 0,0-1-1,0 0 1,0 0 0,0 0-1,0 0 1,0 0 0,-1 3-1,0-2 8,0 0 0,0 0 0,0 0 0,0 0 0,0 0 0,-1 0 0,1 0 0,-1-1 0,0 1 0,1 0 0,-4 1 0,-2 3 25,-1-1 1,1-1 0,-1 0-1,0 0 1,-14 4 0,-3-1-596,-2-1-1,1-2 1,-49 3 0,56-7 121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141 171 18004,'1'-1'108,"-1"0"0,0 1 0,1-1-1,-1 0 1,0 1 0,0-1 0,1 0 0,-1 1 0,0-1 0,0 0 0,0 0 0,0 1-1,0-1 1,0 0 0,0 0 0,0 1 0,0-1 0,0 0 0,0 1 0,-1-1 0,1 0-1,0 0 1,-1 1 0,1-1 0,0 1 0,-1-1 0,1 0 0,0 1 0,-1-1 0,1 1-1,-1-1 1,1 1 0,-1-1 0,0 1 0,1-1 0,-1 1 0,0-1 0,0 0 31,-1 1 1,1-1-1,-1 0 1,1 1 0,-1-1-1,1 1 1,-1-1-1,1 1 1,-1 0-1,1 0 1,-1 0-1,1 0 1,-1 0 0,1 0-1,-1 0 1,0 0-1,-1 1 1,-2 1 3,0 1 0,1 0 0,-1 0 0,1 0 0,0 0 0,0 1 0,0-1 0,0 1 0,1 0 0,-1 0 0,1 1 0,0-1 1,-2 6-1,-4 4-88,2 1 1,-11 31 0,14-37-54,2 1 0,-1 0 1,1 0-1,1 0 1,-1 16-1,2-24-1,-1 0 0,1 0 0,0 0 0,1 0 0,-1 0 0,0-1 0,1 1 0,-1 0 0,1 0 0,-1 0 0,1 0 0,0 0 0,0 0 0,0-1 0,0 1 0,0 0 0,0-1 0,0 1 0,1-1 0,-1 1 0,0-1 0,1 0 0,-1 1 0,1-1 0,0 0 0,-1 0 0,1 0 0,0 0 0,0 0 0,0-1 0,0 1 0,-1-1 0,1 1 0,0-1 0,4 1 0,-1-1 3,0-1 0,0 1-1,1-1 1,-1 0-1,0 0 1,0-1-1,0 1 1,0-1 0,0-1-1,0 1 1,0 0-1,-1-1 1,1 0-1,5-5 1,5-5 16,0 0 0,21-26 0,-17 16-7,-1-1 0,-1-1 0,-1 0 1,-1-1-1,-2-1 0,0-1 0,-2 0 0,14-54 0,-23 67-84,-6 30 8,2-1 50,0 0 1,1 0-1,0 0 0,1 0 1,1 1-1,0-1 0,1 0 1,1 0-1,0 0 1,7 18-1,-9-29 17,-1-1 1,1 0-1,0 0 0,0 0 1,0 0-1,0 0 0,1 0 1,-1-1-1,0 1 0,1 0 1,-1-1-1,1 1 0,0-1 1,-1 1-1,1-1 0,0 0 1,0 1-1,0-1 0,0 0 1,0-1-1,0 1 0,0 0 1,1 0-1,-1-1 0,0 1 1,0-1-1,0 0 0,1 0 1,-1 0-1,0 0 0,0 0 1,1 0-1,-1-1 0,0 1 1,0-1-1,0 1 0,0-1 1,4-1-1,1-2 12,1 0 0,-1-1 0,0 0 1,0 0-1,-1 0 0,1-1 0,-1 0 0,0 0 1,5-7-1,-3 2-20,-1 1 0,0-1 0,0 0 0,-1 0 0,0-1 1,-1 0-1,-1 0 0,0 0 0,4-18 0,-26 68-221,5 6 242,2 0 1,3 1 0,1 0-1,2 1 1,3-1 0,1 1-1,2 0 1,2-1 0,3 1-1,1-1 1,23 77 0,-12-68-40,-9-30-17,0 0 0,-2 1 0,-1-1 0,5 47-1,-11-70 45,1 1 0,-1-1 0,0 0 0,0 1-1,0-1 1,0 1 0,-1-1 0,1 1-1,0-1 1,0 0 0,-1 1 0,1-1 0,-1 0-1,1 1 1,-1-1 0,0 0 0,0 0 0,1 1-1,-1-1 1,0 0 0,0 0 0,-2 1-1,2-1 11,0-1-1,0 0 0,0 0 1,-1 0-1,1 0 0,0 0 1,0-1-1,0 1 0,0 0 1,0 0-1,0-1 0,0 1 1,-1-1-1,1 1 0,0-1 0,0 1 1,1-1-1,-1 0 0,0 0 1,0 1-1,0-1 0,0 0 1,0 0-1,1 0 0,-1 0 1,0 0-1,0-2 0,-10-12 104,0-2 0,1 1 0,1-2-1,0 1 1,2-1 0,0 0 0,-8-35-1,10 28-93,0-1-1,2 1 1,1-1-1,1 0 1,3-35-1,-1 53-88,0 0-1,0 1 1,1-1-1,0 0 1,0 0-1,1 1 1,0 0-1,0-1 1,1 1-1,6-8 1,-3 6-213,0 0 0,1 1 0,0 0 0,0 1 0,1 0 0,17-10 0,91-51-714,-45 33 365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45 141 17180,'-2'1'164,"0"-1"0,0 0 1,0 0-1,0 0 1,0 0-1,0-1 0,0 1 1,0-1-1,0 1 0,0-1 1,0 1-1,1-1 0,-1 0 1,0 0-1,0 0 1,1 0-1,-1 0 0,0 0 1,-1-2-1,2 1-83,1 1-1,-1 0 1,1 0-1,-1 0 1,1-1-1,-1 1 1,1 0-1,0 0 0,-1-1 1,1 1-1,0 0 1,0-1-1,0 1 1,0 0-1,0-1 1,0 1-1,1 0 1,-1-1-1,0 1 1,1 0-1,-1 0 1,1-1-1,-1 1 1,1 0-1,-1 0 1,1 0-1,0 0 1,0-1-1,0 1 1,1-1-1,5-6 58,0 0 0,1 1 0,0 0 0,0 0 0,0 1 0,1 0 0,0 0 0,0 1-1,1 0 1,0 1 0,-1 0 0,1 0 0,1 1 0,-1 1 0,0 0 0,15-2 0,-21 4-133,-1 0 1,1 0-1,0 0 0,-1 0 1,1 1-1,0-1 1,-1 1-1,1 0 1,-1 0-1,1 0 1,-1 1-1,0-1 0,1 1 1,-1 0-1,0 0 1,0 0-1,0 0 1,0 1-1,-1-1 0,1 1 1,0-1-1,-1 1 1,0 0-1,0 0 1,0 0-1,0 0 1,0 1-1,-1-1 0,1 0 1,-1 1-1,0-1 1,0 1-1,1 6 1,0 4-9,0-1 1,-1 1 0,-1 0 0,0 0-1,-1 0 1,0-1 0,-6 26-1,-5 2 45,-29 66-1,25-69 129,-21 76-1,36-110-146,1 0 1,-1 0-1,0 0 0,1 0 1,0 0-1,0 1 1,0-1-1,1 0 0,1 6 1,-2-8-17,1-1 1,-1 1-1,1-1 0,0 1 1,0-1-1,-1 1 1,1-1-1,0 0 0,0 1 1,0-1-1,1 0 1,-1 0-1,0 0 0,0 0 1,1 0-1,-1 0 0,1 0 1,-1-1-1,0 1 1,1 0-1,-1-1 0,1 1 1,0-1-1,-1 0 1,1 1-1,2-1 0,4 1-75,-1-1 0,1-1 0,-1 1-1,1-1 1,0 0 0,-1-1-1,0 0 1,10-3 0,57-28-747,-57 24 816,43-20-260,3-3-73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18916,'0'-2'135,"1"0"0,-1-1 0,0 1 0,1-1 0,0 1 0,-1 0 1,1 0-1,0-1 0,0 1 0,0 0 0,1 0 0,-1 0 0,0 0 0,1 0 0,-1 0 0,1 0 0,0 1 0,0-1 0,-1 1 0,1-1 0,0 1 0,0-1 1,0 1-1,1 0 0,3-1 0,6-3 176,-1 1 1,1 1 0,22-4 0,-25 6-61,42-7-55,0 1-1,0 3 0,1 3 0,-1 1 0,1 3 0,79 14 0,-121-15-181,-1 0 0,1 1 0,-1 0 0,0 1 0,0 0 0,15 8 0,-22-11-3,0 1-1,-1-1 1,1 1 0,0-1 0,0 1 0,-1 0 0,1 0-1,-1 0 1,1 0 0,-1 0 0,0 0 0,0 0-1,0 0 1,0 0 0,0 0 0,0 1 0,-1-1 0,1 0-1,-1 1 1,1-1 0,-1 0 0,0 1 0,0-1-1,0 1 1,0-1 0,-1 0 0,1 1 0,-1-1 0,1 0-1,-1 1 1,0-1 0,-1 3 0,-2 3 36,-1 1 0,0-1 1,0 0-1,-1-1 0,0 1 0,0-1 1,0 0-1,-1 0 0,0-1 0,-11 7 1,2-1 48,-2-1 1,1-1-1,-35 14 0,35-17-207,0-1-1,0-1 0,-1-1 0,-32 4 1,45-7 55,-1-1 1,0 1-1,1-1 1,-1 0-1,0-1 1,1 0-1,-1 1 1,1-2-1,-1 1 1,1-1-1,0 0 1,-1 0-1,1 0 1,0-1-1,0 1 1,1-1-1,-1-1 1,0 1-1,-5-6 1,8 6 3,0 0 0,0 0 1,0 0-1,0-1 0,1 1 0,-2-4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21773,'-16'14'352,"2"0"-1,0 1 1,1 1 0,0 0 0,1 1 0,-17 31 0,23-34-289,1-1 0,0 0 0,0 1 0,1 0 0,1 0 0,1 0 0,0 0 0,0 1 0,2-1 0,0 20 0,1-26-51,0 0 0,0 0 0,1 0 0,0 0 0,0-1 0,1 1 0,-1-1 0,2 1-1,-1-1 1,9 12 0,-10-16 5,1 0 1,-1 0-1,1 0 0,0-1 0,0 1 1,0-1-1,0 0 0,0 1 0,0-2 0,1 1 1,-1 0-1,1-1 0,-1 1 0,1-1 1,0 0-1,-1 0 0,1 0 0,0-1 0,0 1 1,0-1-1,-1 0 0,1 0 0,0-1 1,5 0-1,-1-1 49,0 0 0,-1-1 0,1 0 0,-1-1 0,0 1 0,0-1 0,0 0 0,-1-1 0,1 0-1,-1 0 1,0 0 0,0-1 0,-1 0 0,0 0 0,0-1 0,0 1 0,5-10 0,-1-1 94,0 1-1,-1-1 1,-1 0 0,0 0-1,-2-1 1,6-29-1,-7 29-20,-2-1-1,0-35 1,-2 47-173,0 1 1,-1-1-1,0 0 1,-1 1-1,1-1 1,-1 1-1,0-1 1,-1 1-1,1 0 1,-1 0-1,-6-9 1,8 14-40,0-1 0,0 1 0,0 0 0,0-1 0,0 1 0,0 0 0,0 0 0,-1 0 0,1 0 0,-1 0 0,1 0 0,-1 0 0,1 0 0,-1 1 0,1-1 0,-1 0 0,1 1 0,-1-1 0,0 1 0,1 0 0,-1 0 0,0 0 0,0-1 0,1 2 0,-1-1 0,0 0 0,1 0 0,-1 0 0,0 1 0,1-1 0,-1 1 0,-2 1 0,0 0-62,1 0 0,-1 0 0,1 1-1,0-1 1,0 1 0,0 0 0,0 0 0,0 0 0,1 0-1,-1 1 1,1-1 0,0 1 0,-2 3 0,-6 24-680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6:5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19988,'10'7'2089,"-1"13"-1489,-9 12-280,5 7 1472,1 11-1192,-1 4-215,2 4-225,3 3-8,2-7-136,-1-4-72,-1-13-224,4-7-257,-2-13-479,1-9-296,-3-17 960,1-10-264,1-10-152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78 19972,'-10'18'915,"1"0"1,1 0-1,0 1 0,-8 31 0,13-39-804,1 0 0,0 1 0,1-1 0,0 0 0,0 1 0,1-1 0,1 0 0,0 1 0,4 16-1,-3-23-107,-1 0-1,1 0 0,1-1 1,-1 1-1,1-1 0,0 1 0,0-1 1,0 0-1,0 0 0,1 0 0,-1-1 1,1 1-1,0-1 0,0 0 1,1 0-1,-1 0 0,1-1 0,-1 1 1,9 2-1,7 2 0,0-1-1,0-1 1,34 3 0,-9 0-2,-36-6-1,8 1-6,0 1-1,24 9 1,-37-12 6,-1 0 0,0 0 0,0 1-1,0-1 1,0 1 0,-1 0 0,1 0-1,0 0 1,-1 0 0,1 0 0,-1 0 0,0 1-1,0-1 1,0 1 0,0 0 0,0-1-1,0 1 1,-1 0 0,1 0 0,0 4-1,-2-4 2,1 0 0,-1 0-1,-1 0 1,1 0-1,0-1 1,-1 1-1,0 0 1,1 0-1,-1 0 1,0 0 0,-1 0-1,1-1 1,0 1-1,-1 0 1,1-1-1,-1 0 1,0 1-1,0-1 1,-2 3-1,-5 4 36,-1 0 0,0-1-1,-11 9 1,13-12 21,0 0-1,0 0 1,-1 0 0,1-1 0,-1-1 0,0 1-1,0-1 1,0-1 0,0 0 0,-1 0-1,1-1 1,-1 0 0,-13-1 0,18 0-30,0-1 1,-1 0-1,1 0 1,0 0-1,0 0 1,0-1 0,0 0-1,0 0 1,0-1-1,0 1 1,1-1-1,-1 0 1,1-1-1,0 1 1,0-1-1,0 1 1,0-1-1,1 0 1,0 0 0,-1-1-1,2 1 1,-1-1-1,0 0 1,1 1-1,-3-9 1,2 2-43,0 0 1,0 0 0,1 0-1,1 0 1,0 0 0,0 0-1,2-1 1,-1 1 0,1 0-1,0 0 1,1 0 0,1 0-1,0 0 1,0 0 0,1 0-1,0 1 1,11-17 0,-2 4-13,1 1 1,0 1-1,2 0 1,1 1 0,1 1-1,33-28 1,-46 43 51,-1 0 1,1-1 0,-1 1-1,1-1 1,5-8-1,-10 11-24,1 1 0,0 0 0,-1-1 0,1 1 0,0-1 0,-1 1 0,0 0 0,1-1 0,-1 1 0,0-1-1,0 1 1,0-1 0,0 1 0,0-1 0,0 1 0,0-1 0,0 1 0,-1-1 0,1 1 0,-1-1 0,1 1 0,-1-1 0,1 1 0,-1 0-1,0-1 1,0 1 0,1 0 0,-1 0 0,-2-2 0,-10-9-573,1 0 0,-2 1 1,-22-14-1,-6-4-171,19 12 125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72 18764,'-1'-4'318,"0"1"1,0 0-1,-1 0 0,1 0 0,0 0 1,-1 0-1,0 0 0,0 0 0,0 1 1,0-1-1,0 1 0,-1-1 0,1 1 1,-1 0-1,1 0 0,-1 0 1,0 0-1,0 1 0,0-1 0,-4-1 1,-1 0-43,0 0 0,0 0 0,0 1 0,-1 0 0,1 0 0,0 1 0,-10 0 1,6 2-220,-1 0 1,0 1 0,1 0 0,0 1-1,-1 0 1,1 1 0,0 1 0,1 0-1,-1 0 1,1 1 0,0 1 0,0 0 0,-19 16-1,22-16-58,1-1-1,-1 2 1,1-1 0,0 1-1,1 0 1,0 0-1,0 1 1,0 0-1,1 0 1,1 0-1,0 1 1,0 0 0,1 0-1,0 0 1,0 0-1,1 0 1,-1 16-1,3-22 1,0 1-1,0 0 1,1-1 0,0 1-1,-1-1 1,2 1-1,-1-1 1,0 1-1,1-1 1,0 0-1,0 0 1,0 1-1,0-1 1,1-1-1,0 1 1,-1 0-1,1-1 1,1 1 0,-1-1-1,0 0 1,1 0-1,0 0 1,-1-1-1,1 1 1,8 3-1,-4-3-8,-1-1 1,1 0-1,-1 0 0,1-1 0,0 1 0,0-2 1,-1 1-1,1-1 0,0 0 0,0-1 0,0 0 0,0 0 1,-1-1-1,14-4 0,-12 3-4,1-1 1,-1 0-1,-1-1 1,1 1-1,0-2 1,-1 1-1,0-1 0,-1-1 1,1 1-1,10-14 1,-9 8 2,-1 0 0,0 0 0,0-1 0,-1 1-1,-1-2 1,8-23 0,-13 48 0,1-1 0,0 0 0,1 0 0,4 9 0,-4-9 17,-1-5 8,-1 0 0,1 0-1,0-1 1,0 1 0,1 0 0,0-1-1,-1 1 1,1-1 0,7 7 0,-9-10-3,1 0 0,0 1 0,0-1 0,0 0 0,0 0 0,0 0 0,0 0 0,0-1 0,0 1 0,0-1 0,1 1 0,-1-1 0,0 0 0,0 1 0,0-1 0,1 0 0,-1-1 0,0 1 0,0 0 0,0-1 0,1 1 0,-1-1 0,0 1 0,0-1 0,3-2 0,49-27 133,2-1-80,-51 29-68,0 0 0,-1 0 0,1 1 0,0 0 0,0 0-1,0 0 1,0 0 0,0 1 0,0 0 0,7 0 0,-10 1 2,1 0 0,-1 0 0,0 0 1,1 0-1,-1 0 0,0 0 0,0 1 1,0-1-1,0 1 0,0-1 0,0 1 0,0 0 1,0 0-1,0 0 0,-1 0 0,1 0 1,1 4-1,-2-4-75,0-1 1,0 1 0,0 0-1,0 0 1,0-1 0,1 1-1,-1-1 1,1 1-1,-1-1 1,1 0 0,-1 1-1,1-1 1,0 0 0,-1 0-1,1 0 1,0 0-1,0 0 1,0-1 0,0 1-1,0-1 1,0 1-1,0-1 1,0 1 0,0-1-1,2 0 1,7-2-810,-1-1-1,1 0 1,17-7-1,5-2 31,7 0-140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163 327 18820,'-1'-2'164,"0"1"0,0 0 1,0 0-1,-1-1 0,1 1 0,0 0 0,-1 0 1,1 0-1,-1 1 0,1-1 0,-1 0 0,0 0 0,1 1 1,-1-1-1,0 1 0,1 0 0,-1-1 0,0 1 1,0 0-1,1 0 0,-1 0 0,0 0 0,0 0 1,1 0-1,-1 1 0,0-1 0,1 1 0,-1-1 1,0 1-1,1 0 0,-2 0 0,-5 2 151,1 0 1,0 1-1,0 0 0,0 0 0,-9 8 1,9-6-252,1 0 1,0 0 0,0 1 0,1 0-1,0 0 1,-6 12 0,9-16-60,0 0 1,0 1-1,1 0 1,-1-1-1,1 1 1,0-1-1,0 1 1,1 0-1,-1 0 1,1 0-1,0 0 1,0-1-1,0 1 1,0 0-1,1 0 1,-1 0-1,2 4 1,-1-7-4,-1 1 0,1-1 1,-1 0-1,1 1 0,0-1 0,0 0 1,0 0-1,0 0 0,0 1 1,0-1-1,0 0 0,0 0 1,0 0-1,0-1 0,0 1 0,1 0 1,-1 0-1,0-1 0,1 1 1,-1 0-1,0-1 0,2 1 1,0-1 0,0 1 1,0-1 0,0 0 0,0 0 0,0-1 0,0 1 0,0-1 0,0 1 0,0-1 0,4-2 0,2 0 6,-1-1-1,1-1 1,-1 0 0,0 0-1,-1 0 1,11-10 0,-2-2 1,0-1 0,-1-1 1,-2 0-1,1 0 0,-2-2 1,15-33-1,-7 5 42,26-93 0,-40 121-43,-1 0 0,1-24-1,-6 40 10,-2 5-7,-4 10 0,-5 18-3,-1 11 19,2 1-1,-5 45 1,13-66-62,0 0 1,1 0 0,2 0-1,-1 0 1,2 0 0,7 34 0,-7-48-11,0 1 1,-1-1-1,2 1 0,-1-1 1,1 0-1,-1 0 1,1 0-1,1 0 1,-1-1-1,1 1 1,0-1-1,0 0 0,0 0 1,7 5-1,9-1-142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17068,'8'-10'465,"0"1"1,1 0-1,0 1 1,0 0-1,1 0 1,0 1-1,1 1 1,-1-1-1,1 2 1,0-1-1,15-4 1,-18 7-269,0 1-1,0-1 1,0 2 0,1-1-1,-1 1 1,1 0 0,-1 1-1,1 0 1,0 0 0,-1 1-1,1 0 1,-1 0 0,0 1-1,1 0 1,-1 1 0,14 6 0,-17-7-145,-1 0 1,0 1-1,0 0 1,0 0-1,-1 0 1,1 1-1,-1-1 1,0 1 0,0 0-1,0 0 1,0 0-1,0 0 1,-1 0-1,4 9 1,-4-5-16,0-1 0,0 1-1,-1 0 1,0-1 0,0 1 0,-1 0 0,0 0-1,-2 12 1,-1 2-1,-2 0 0,-1 0 0,-1-1 0,0 0 0,-17 32 0,-6 0 83,19-34-36,0-1 0,2 2 0,-8 20-1,16-37-68,0-1 0,1 1 0,-1-1 0,1 1 0,-1-1 0,1 1 0,0-1 0,0 1 0,0 0 0,1-1 0,-1 1 0,1 3 0,0-4-11,-1-1-1,1 0 1,0 1-1,0-1 1,0 1-1,0-1 1,0 0-1,0 0 1,0 1-1,0-1 1,0 0-1,0 0 1,1 0-1,-1 0 1,3 1-1,1 0-83,1 0-1,0 0 1,0-1-1,0 0 1,0 0 0,0 0-1,1 0 1,10-2-1,13-1-716,-1-2-1,0-1 0,-1-1 0,0-1 0,0-2 0,35-15 1,3-4-423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110 127 20516,'-3'-1'137,"0"0"-1,1 0 1,-1 0-1,0 1 0,0 0 1,1-1-1,-1 1 1,0 0-1,0 0 1,1 1-1,-1-1 0,0 0 1,0 1-1,1 0 1,-1-1-1,0 1 1,1 0-1,-1 1 0,-2 0 1,2 1 6,0-1 0,-1 1 0,1 0-1,0 0 1,0 1 0,1-1 0,-1 0 0,1 1 0,0-1 0,-1 1 0,-1 6 0,1-2-37,0 1 1,0 0-1,0 0 1,2 0 0,-1 1-1,1-1 1,0 0-1,1 1 1,0-1 0,2 17-1,0-20-87,-1-1 1,1 1-1,0-1 0,1 1 0,-1-1 1,1 0-1,0 0 0,0 0 0,0 0 1,1-1-1,0 1 0,0-1 0,0 0 1,0 0-1,1 0 0,0-1 0,8 5 1,-9-5 10,0-1 0,0-1 0,0 1 0,0 0 0,1-1 0,-1 0 0,1 0 0,-1-1 0,1 1 0,-1-1 0,1 0 1,0 0-1,-1 0 0,1-1 0,-1 1 0,1-1 0,-1 0 0,0-1 0,1 1 0,-1-1 0,0 0 0,0 0 0,6-3 0,-3-1 44,-1 1 0,1-1 0,-1 0 0,0-1 0,0 1 0,-1-1 0,0 0 0,0-1 0,0 1 0,-1-1-1,-1 0 1,1 0 0,-1 0 0,0 0 0,-1-1 0,0 1 0,0-1 0,-1 0 0,0 1 0,-1-1-1,0 0 1,-1-10 0,1 9-77,-1 0 1,-1 1-1,1 0 0,-2-1 0,1 1 0,-1 0 0,0 0 1,-1 0-1,0 0 0,-1 1 0,0 0 0,0 0 0,0 0 1,-1 0-1,0 1 0,-1 0 0,0 0 0,0 1 0,0 0 1,-11-7-1,14 11-131,0 0 0,0 0 0,0 1 0,0-1 0,0 1 0,-1 0 0,1 0 0,0 0 0,-1 0 0,1 1 0,-1 0 0,1 0 0,-1 0 0,1 0 1,0 1-1,-1 0 0,1 0 0,-6 2 0,7-2 2,0 0 1,0 1 0,0 0-1,0 0 1,0 0 0,1 0-1,-1 0 1,1 0-1,-1 1 1,1-1 0,0 1-1,0-1 1,0 1 0,0 0-1,1 0 1,-1 0 0,1 0-1,0 0 1,-1 0-1,1 1 1,1-1 0,-1 0-1,0 1 1,1 5 0,1 25-788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18988,'1'0'98,"0"0"0,0 0 1,0 0-1,0-1 0,0 2 0,0-1 1,0 0-1,0 0 0,0 0 0,-1 0 0,1 1 1,0-1-1,0 0 0,0 1 0,0-1 0,0 0 1,-1 1-1,1-1 0,0 1 0,0 0 1,-1-1-1,1 1 0,0-1 0,-1 1 0,1 0 1,-1 0-1,1-1 0,-1 1 0,1 0 0,-1 0 1,0 0-1,1 1 0,10 32 1184,-10-30-933,31 178 2607,-21-107-2476,21 78 1,-30-148-595,-1 0 0,1 0 0,0 0 0,1 0 0,-1 0 0,1 0 0,6 7 0,-9-11 68,1 0-1,0 0 1,0 0-1,0-1 1,0 1 0,0 0-1,0 0 1,0-1-1,0 1 1,0-1-1,0 1 1,0-1 0,0 1-1,0-1 1,1 0-1,-1 1 1,0-1-1,0 0 1,0 0 0,1 0-1,-1 0 1,0 0-1,0 0 1,1 0-1,-1-1 1,0 1 0,0 0-1,0-1 1,0 1-1,1 0 1,-1-1-1,0 0 1,0 1 0,0-1-1,0 0 1,0 1-1,0-1 1,0 0-1,1-2 1,13-12-445,3-7-101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20516,'0'-1'69,"0"1"0,0-1 0,0 1 0,0-1 0,0 1-1,0 0 1,0-1 0,-1 1 0,1-1 0,0 1 0,0-1-1,0 1 1,-1 0 0,1-1 0,0 1 0,0 0-1,-1-1 1,1 1 0,0 0 0,-1-1 0,1 1 0,0 0-1,-1-1 1,1 1 0,-1 0 0,1 0 0,-1 0 0,1-1-1,-1 1 1,-9 8 903,-7 22 455,11-15-1027,1 0 1,0 1-1,1-1 1,-3 31-1,6-38-351,0-1-1,1 1 1,0 0-1,0-1 0,1 1 1,0 0-1,0-1 0,1 1 1,0-1-1,0 1 0,1-1 1,4 9-1,-6-14-43,0-1 0,0 1 0,0 0 0,0-1 0,0 1 0,0-1 0,1 0 0,-1 1 0,1-1 0,-1 0 0,1 0 0,-1 1 0,1-1 0,0-1-1,-1 1 1,1 0 0,0 0 0,0-1 0,0 1 0,-1-1 0,1 1 0,3-1 0,-2 0 6,0 0 0,-1-1 1,1 1-1,0-1 0,-1 0 0,1 0 1,0 0-1,-1 0 0,1-1 0,-1 1 0,0-1 1,1 1-1,3-4 0,2-4 17,0 1 1,0-1-1,0-1 0,-1 0 1,-1 0-1,7-12 1,-6 9-70,0-1 0,-2 1 0,0-1 0,0-1 0,-1 1 0,-1-1 0,0 1 0,1-23 1,-4 35 22,0 0 0,-1 0 0,1 0 1,0 0-1,-1 0 0,1 0 0,-1 0 1,1 0-1,-1 1 0,-1-3 0,-6 0-122,-4 13 2,7-2 116,1 1-1,0 0 0,0 0 1,0 0-1,1 0 0,0 1 1,-2 16-1,-8 66 75,12-73-20,0 0 1,1-1-1,1 1 1,1-1-1,0 1 1,1-1-1,1 0 0,12 32 1,-12-40-19,0 0-1,0-1 1,1 0 0,0 0-1,1 0 1,0-1 0,0 1-1,1-1 1,0-1 0,0 1-1,0-1 1,1-1 0,0 1-1,0-1 1,0-1 0,1 1 0,-1-1-1,11 2 1,18 5-88,68 9 0,-48-11 23,-56-9 53,0 0 0,-1 0 0,1 0-1,0 0 1,-1 0 0,1 0 0,0 1 0,-1-1 0,1 0-1,0 0 1,-1 1 0,1-1 0,-1 0 0,1 1 0,-1-1-1,1 0 1,0 1 0,-1-1 0,1 1 0,-1-1-1,0 1 1,1-1 0,-1 1 0,1-1 0,-1 1 0,0-1-1,1 2 1,-1-1 8,0 0-1,-1 0 0,1 0 1,0 0-1,-1 0 0,1 0 1,0-1-1,-1 1 0,1 0 1,-1 0-1,0 0 1,1-1-1,-1 1 0,0 0 1,1-1-1,-2 2 0,-42 27 413,38-26-348,-28 18 142,-89 48 954,105-60-1405,-2-1 0,1 0 0,-1-2 0,-32 8-1,48-14-20,0 1-1,1 0 0,-1 0 0,1-1 1,-1 0-1,0 0 0,0 0 0,1 0 1,-1-1-1,1 1 0,-1-1 0,0 0 1,1 0-1,-1 0 0,1-1 0,-5-1 0,-3-8-864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50 18652,'2'-3'325,"0"1"0,0-1 0,0 0 0,0 1 0,0-1 1,-1 0-1,0 0 0,2-3 0,-3 5-265,0 0 0,0 0-1,0 1 1,0-1 0,0 0 0,0 0 0,-1 1 0,1-1 0,0 0-1,0 0 1,0 1 0,-1-1 0,1 0 0,0 1 0,-1-1-1,1 0 1,-1 1 0,1-1 0,-1 0 0,1 1 0,-1-1 0,1 1-1,-1-1 1,0 1 0,1 0 0,-1-1 0,0 1 0,1-1 0,-1 1-1,0 0 1,1 0 0,-1-1 0,0 1 0,0 0 0,1 0 0,-1 0-1,0 0 1,0 0 0,0 0 0,0 0 0,-7-1 182,0 1 0,1-1 0,-1 2 0,0-1 0,0 1 0,1 0 0,-1 1 0,0 0 0,1 0 0,-12 5 0,4 0-152,0 0 0,0 1 0,-26 19 0,28-16-61,-1 0 0,2 2 0,0-1 1,0 2-1,1 0 0,1 0 0,0 0 0,1 2 1,0-1-1,2 1 0,0 0 0,0 0 0,2 1 1,0 0-1,1 0 0,0 1 0,2-1 0,0 0 1,1 22-1,1-35-18,0 0 0,0 0-1,1 0 1,0 0 0,-1-1 0,1 1 0,1 0 0,-1-1-1,1 1 1,-1-1 0,1 1 0,0-1 0,0 1 0,0-1 0,1 0-1,-1 0 1,1 0 0,4 2 0,-4-2-8,0-2 0,0 1 0,1 0 0,-1-1 1,1 1-1,0-1 0,-1 0 0,1 0 0,0-1 0,0 1 0,-1-1 0,1 1 1,0-1-1,0-1 0,0 1 0,-1 0 0,1-1 0,4-1 0,0 0-2,0-1-1,-1 0 1,1 0-1,-1 0 0,0-1 1,0 0-1,-1-1 1,1 0-1,-1 0 0,0 0 1,0 0-1,9-12 1,-13 14 0,0 1 1,0-1-1,0 1 1,-1-1 0,1 1-1,-1-1 1,1 0-1,-1 0 1,0 0 0,0 0-1,0 0 1,-1 0-1,1 0 1,-1 0-1,0 0 1,0 0 0,0 0-1,0 0 1,0 0-1,0 0 1,-1 0 0,0 0-1,0 0 1,1 0-1,-2 0 1,1 0 0,0 0-1,-1 1 1,1-1-1,-1 1 1,0-1 0,1 1-1,-1-1 1,-1 1-1,-2-3 1,1 2 6,1 0 0,-1 0 0,0 1 1,0 0-1,0 0 0,0 0 0,0 0 0,-1 1 0,-4-2 0,6 2-4,1 1-1,-1-1 1,1 1 0,-1 0-1,0-1 1,1 1-1,-1 0 1,1 1-1,-1-1 1,0 0-1,1 1 1,-1 0-1,1-1 1,-1 1-1,1 0 1,-5 3-1,7-4-1,-1 0-1,1 0 1,0 0-1,-1 1 0,1-1 1,0 0-1,-1 0 1,1 1-1,0-1 0,-1 0 1,1 1-1,0-1 1,-1 0-1,1 1 1,0-1-1,0 0 0,0 1 1,-1-1-1,1 1 1,0-1-1,0 1 0,0-1 1,0 0-1,0 1 1,0-1-1,0 1 0,0-1 1,0 1-1,0-1 1,0 0-1,0 1 1,0-1-1,0 1 0,0-1 1,0 1-1,1-1 1,-1 0-1,0 1 0,0-1 1,0 1-1,1-1 1,-1 0-1,0 1 0,0-1 1,1 0-1,-1 0 1,0 1-1,1-1 1,-1 0-1,0 1 0,1-1 1,-1 0-1,1 0 1,-1 0-1,0 0 0,1 1 1,0-1-1,1 1 3,1 1-1,0-1 1,0 0-1,0 0 0,0-1 1,0 1-1,5 0 1,4-1 10,0-1 0,-1 0 1,1-1-1,0 0 0,20-7 1,59-27-33,-4 1-205,-84 34 208,-1 0-1,0 0 1,1 1 0,-1-1 0,1 1-1,-1 0 1,1 0 0,-1 0 0,1 0-1,2 1 1,-4-1 7,0 0 0,0 1 0,0-1-1,0 1 1,0-1 0,0 1 0,-1-1 0,1 1-1,0 0 1,0-1 0,-1 1 0,1 0 0,0 0-1,-1 0 1,1-1 0,-1 1 0,1 0 0,-1 0-1,1 0 1,-1 0 0,1 0 0,-1 0 0,0 0 0,0 0-1,0 0 1,1 0 0,-1 0 0,0 1 0,-1 11-29,0 1 1,-1-1 0,0 0 0,-1-1-1,0 1 1,-9 22 0,1-3 30,0 1 27,-6 28-129,16-52-336,5-12-480,7-19-445,30-62 250,-10 31 342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2911 400 13651,'-114'-58'1152,"-177"-65"1,253 109-968,-81-31 268,-2 6 1,-2 5 0,-1 6-1,-1 4 1,-133-6-1,174 26-233,-2 3-1,1 4 1,1 4-1,-1 3 1,1 4-1,1 4 1,1 3-1,-119 47 1,145-44-144,1 3 1,1 2 0,-93 66-1,117-71-71,1 1 1,1 1-1,1 1 0,1 2 0,1 0 0,2 2 1,-23 40-1,18-19-49,2 1 0,2 2 0,3 0 1,2 2-1,-22 115 0,33-122-11,3-1 1,1 1-1,3 1 1,2-1-1,2 0 1,2-1 0,16 69-1,-12-87 18,0-1 0,2 0-1,1 0 1,2-1 0,23 38 0,-24-48 22,0-1 1,1 0-1,1 0 1,0-1-1,2-1 1,0-1 0,0-1-1,24 15 1,-15-14 3,0-2 0,1-1 0,0-1 0,1-2 0,1 0 1,-1-2-1,1-1 0,50 3 0,-11-5-3,1-4 1,115-13-1,-77-4 47,-1-3-1,169-57 1,192-110 314,-339 128-68,-2-6 0,-4-5 0,188-143-1,-232 150-1,-2-3-1,-4-4 0,-2-2 1,70-97-1,-120 142-140,-1-2 0,-2 0-1,20-43 1,-32 60-92,-1 1 0,0-1 0,-1 0 0,0 0-1,-1-1 1,0 1 0,-1 0 0,-1-1 0,0 1 0,0-1 0,-5-23-1,4 29-28,-1 0 0,-1 1-1,1-1 1,-1 1-1,0 0 1,0 0-1,-1 0 1,0 0-1,0 1 1,0-1-1,-1 1 1,0 0-1,0 1 1,0-1 0,0 1-1,-1 0 1,1 0-1,-1 0 1,0 1-1,-1 0 1,-11-4-1,-6-1-73,-1 2 0,0 0 1,0 1-1,-40-1 0,18 3 138,16 2-75,1-2 0,-1 0 0,1-2 0,-55-17-1,71 15-49,-27-15-1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54 19156,'-16'35'2226,"-18"53"0,30-74-1889,0 0 0,1 0 0,1 0-1,0 0 1,1 1 0,1-1 0,1 18 0,-1-29-297,1 1 0,-1 0 0,1-1 0,0 1 0,1 0 1,-1-1-1,3 6 0,-3-8-38,-1 0 0,1-1 0,-1 1 1,1 0-1,-1-1 0,1 1 0,-1-1 1,1 1-1,-1 0 0,1-1 0,0 0 1,-1 1-1,1-1 0,0 1 0,0-1 1,-1 0-1,1 1 0,0-1 0,0 0 0,0 0 1,-1 0-1,1 1 0,0-1 0,0 0 1,0 0-1,-1 0 0,1 0 0,0-1 1,0 1-1,0 0 0,-1 0 0,1 0 1,0-1-1,0 1 0,0 0 0,-1-1 1,1 1-1,0 0 0,-1-1 0,1 1 0,0-2 1,3-1 0,0 0 1,-1-1 0,1 0 0,-1 0-1,0 0 1,-1 0 0,1 0-1,-1 0 1,1-1 0,-1 1 0,1-7-1,16-56 23,-17 57-20,8-32 95,-1-1 0,4-82 1,-13 119 48,0 10-52,0-3-88,0 1 0,0-1 1,0 1-1,1-1 0,-1 0 1,1 1-1,-1-1 0,1 0 1,-1 1-1,1-1 1,1 2-1,1-1-4,0 1 0,0 0 0,0-1 0,0 1 0,1-1-1,-1 0 1,1 0 0,0 0 0,0-1 0,-1 1 0,1-1 0,0 0 0,0 0 0,0 0 0,1-1 0,-1 1 0,0-1 0,0 0 0,0 0 0,5-1-1,6-1-8,0-1-1,-1 0 1,1-1-1,16-7 1,-31 11 1,0 0 0,1-1 0,-1 1 0,0 0 0,1 0 1,-1 0-1,0 0 0,1 0 0,-1 0 0,1 0 0,-1 0 1,0 0-1,1 0 0,-1 0 0,0 0 0,1 0 0,-1 0 1,0 0-1,1 0 0,-1 0 0,0 0 0,1 0 0,-1 0 1,0 1-1,1-1 0,-1 0 0,0 0 0,1 0 0,-1 1 1,0-1-1,0 0 0,1 0 0,-1 1 0,0-1 1,2 16-30,-12 25 33,8-33 4,-11 38 42,-1 5-10,1 0 0,-7 63 1,20-96-1203,4-23 112,6-27 128,-3-3 208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22565,'0'15'1864,"0"-1"-1376,0 2-232,0-4 489,0-1-521,2-10 752,4 2-840,1-7-88,3-4-48</inkml:trace>
  <inkml:trace contextRef="#ctx0" brushRef="#br0" timeOffset="1">13 263 19324,'-8'17'2409,"5"-11"-1561,2-9-584,1-6 1496,3-6-2872,6-7 1512,5-4-624,-2-1-320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27 17348,'20'-15'1916,"-6"3"-92,-26 24 866,-8 8-2343,1 1 0,1 1 1,0 0-1,2 1 0,1 1 0,1 1 0,-13 29 0,17-31-284,2 0 0,0 0 1,2 1-1,1-1 0,0 1 1,2 1-1,1-1 0,1 41 0,2-55-96,0 1 0,0 0 0,1-1 0,1 1 0,0-1 0,0 1 0,1-1 0,1 0 0,7 13 0,-10-19-68,1 0 0,0-1 0,-1 1 0,2 0 0,-1-1 0,0 0 0,1 0 0,-1 0 0,1 0 0,0 0 0,0-1 0,0 0 0,1 1 0,-1-2 0,0 1 0,1 0 0,-1-1-1,1 0 1,-1 0 0,1 0 0,0-1 0,-1 0 0,10 0 0,-11 0 40,1 0 0,0-1 0,0 0-1,0 0 1,-1 0 0,1 0 0,4-2 0,27-21-614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35 10826,'61'-34'11868,"-77"54"-10334,-21 19-501,1 2 0,-43 67 0,-45 101-501,124-208-572,0 0 0,-1 1 0,0-1 0,1 0 0,-1 0 0,1 0 0,-1 0 0,0-1 0,0 1-1,0 0 1,1 0 0,-1 0 0,0 0 0,0-1 0,-2 2 0,3-2-16,0-1-1,-1 1 1,1 0 0,0 0-1,-1 0 1,1 0 0,0 0-1,-1-1 1,1 1 0,0 0-1,-1 0 1,1-1 0,0 1-1,0 0 1,-1 0 0,1-1-1,0 1 1,0 0 0,0-1-1,-1 1 1,1 0 0,0-1-1,0 1 1,0 0 0,0-1-1,0 1 1,0 0 0,0-1-1,-1 1 1,1-1 0,-3-44-2482,3 39 2700,-1-35-1000,1-4-295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18124,'6'0'2368,"4"4"-1359,0 4-361,3 1 1624,7 5-911,2 0-305,8 4-440,0 0-96,2 2-216,-3 0-152,-1 2-296,-2-2-176,-5-1-760,-1 1-505,-11-9 1257,-1-3-288,-6-8-224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3 196 15195,'-2'15'1442,"2"11"1243,0-25-2619,0-1 1,0 0-1,0 0 1,0 1-1,0-1 1,0 0-1,0 0 1,0 1-1,0-1 1,1 0-1,-1 0 1,0 0-1,0 1 1,0-1-1,0 0 1,1 0-1,-1 0 1,0 0-1,0 0 1,0 1-1,1-1 1,-1 0-1,0 0 1,0 0-1,1 0 1,-1 0-1,0 0 1,0 0-1,1 0 1,-1 0-1,13-6 2887,2-9-2494,-1 1 0,-1-2 0,0 0 0,-1 0 0,-1-1 0,18-36 0,-15 28-273,14-38-132,-34 122-117,-17 132-1664,23-190 1672,0-1 1,0 1-1,0-1 1,0 1-1,0-1 1,0 0-1,0 1 1,0-1-1,0 1 0,0-1 1,0 1-1,0-1 1,0 1-1,0-1 1,0 1-1,0-1 1,1 1-1,-1-1 1,0 1-1,0-1 0,0 0 1,1 1-1,-1-1 1,1 1-1,0-1 13,-1 0 0,1-1-1,0 1 1,-1 0 0,1-1-1,0 1 1,-1-1 0,1 1-1,-1-1 1,1 1 0,-1-1 0,1 1-1,-1-1 1,1 0 0,-1 1-1,1-1 1,-1 0 0,0 1-1,1-2 1,14-22-670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17356,'0'9'8639,"-3"-8"-5775,-6 8-3501,-8 18 824,16-26-185,0 1 0,1-1 0,-1 0 1,0 0-1,1 0 0,-1 1 0,1-1 0,0 0 0,-1 0 0,1 1 0,0-1 0,0 0 0,0 1 1,0-1-1,0 0 0,0 1 0,0-1 0,1 0 0,-1 1 0,0-1 0,1 2 0,0-3 2,-1 0 0,1 1-1,0-1 1,-1 0 0,1 0-1,0 1 1,-1-1-1,1 0 1,-1 0 0,1 0-1,0 0 1,-1 0-1,1 0 1,0 0 0,-1 0-1,1 0 1,0 0 0,-1 0-1,1 0 1,0-1-1,-1 1 1,1 0 0,-1 0-1,1-1 1,0 1 0,-1 0-1,1-1 1,-1 1-1,1-1 1,-1 1 0,1 0-1,-1-1 1,1 1 0,-1-1-1,0 1 1,1-1-1,-1 0 1,17-21 206,-14 17-114,-1 0-1,0-1 1,0 1-1,3-11 0,-5 15-85,0 0 0,1 1-1,-1-1 1,0 1 0,0-1-1,0 0 1,0 1 0,1-1-1,-1 0 1,0 1 0,0-1-1,0 0 1,-1 1 0,1-1-1,0 1 1,0-1-1,0 0 1,0 1 0,-1-1-1,1 0 1,0 1 0,0-1-1,-1 1 1,1-1 0,0 1-1,-1-1 1,1 1 0,-1-1-1,1 1 1,-1-1 0,1 1-1,-1 0 1,1-1 0,-1 1-1,1 0 1,-1-1-1,1 1 1,-1 0 0,0 0-1,1-1 1,-1 1 0,0 0-1,1 0 1,-1 0 0,1 0-1,-1 0 1,0 0 0,1 0-1,-1 0 1,0 0 0,1 0-1,-1 0 1,0 1-1,1-1 1,-1 0 0,0 1-1,-2 0-10,1 0-1,0 0 1,-1 1-1,1-1 1,0 1-1,0 0 0,0 0 1,0 0-1,0 0 1,-3 4-1,-2 4-858,11-12-1725,6-9 1934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24 12427,'26'-24'13129,"-40"38"-11705,-36 37-903,2 2-1,3 2 1,-69 110-1,96-131-375,6-13-779,17-49-725,0 3 1213,-1 0 0,3-46 0,-7 22-224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19604,'-1'11'2097,"7"1"-1121,8 0-320,10 3 1104,4 1-255,7 1-481,6-1-168,0 0-296,-1-1-160,-5 0-400,-4-1-248,-9 1-624,-7-2-616,-4-6 1192,-2-2-272,-5-5-209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15475,'0'-1'269,"1"0"0,-1 0 0,1 0-1,-1 0 1,1 0 0,-1 0-1,1 0 1,0 0 0,0 0 0,-1 1-1,1-1 1,0 0 0,0 0 0,0 1-1,0-1 1,0 0 0,0 1 0,0-1-1,0 1 1,0 0 0,0-1 0,0 1-1,0 0 1,0-1 0,1 1-1,-1 0 1,0 0 0,2 0 0,34-1 2117,-35 2-2321,0-1 0,1 1 0,-1-1 0,0 1 1,0 0-1,1-1 0,-1 1 0,0 0 0,0 1 0,0-1 0,0 0 1,0 1-1,-1-1 0,1 1 0,0-1 0,-1 1 0,1 0 0,-1-1 1,1 1-1,0 2 0,-1-1-34,0 0 0,0 0 0,0 0 1,0 0-1,-1 0 0,0 0 0,1 0 0,-1 0 0,0 0 1,-1 0-1,1 0 0,-1 0 0,0 5 0,-3 4-21,0 0-1,-1 0 1,0-1-1,-1 1 1,0-1-1,-9 11 1,-5 4 131,-41 41-1,-8 11 430,68-77-554,0-1-1,0 1 1,1 0 0,-1-1 0,1 1 0,-1 0 0,1 0 0,-1 0-1,1 0 1,-1-1 0,1 1 0,0 0 0,-1 0 0,1 0-1,0 0 1,0 0 0,0 0 0,0 0 0,0 0 0,0 0 0,0 0-1,0 0 1,0 0 0,0 0 0,1 1 0,0-1-2,-1 0-1,1-1 1,0 1 0,0 0 0,0 0 0,0-1 0,0 1 0,0-1-1,0 1 1,0-1 0,0 1 0,1-1 0,-1 0 0,0 1 0,0-1-1,0 0 1,2 0 0,8 1-20,-1-1 0,1-1 0,14-2 0,-6 0-346,0 0 0,0-2 0,0 0-1,0-1 1,-1-1 0,0-1 0,0 0-1,31-21 1,-14 0-295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14667,'6'-1'77,"0"1"0,0 1 0,0-1 0,0 1 0,-1-1 0,1 2 0,0-1 0,-1 1 0,1 0 0,0 0 0,-1 0 0,9 6 0,2 3 244,1 0 0,20 21 0,11 8-52,-12-17-240,0-1-1,1-2 1,55 22 0,125 35 214,-133-51-111,151 70-1,-147-47-53,-32-17-49,68 28 0,-48-33 30,80 19-1,82 6 77,160 47 81,-272-51-196,-2 6 0,-2 5 0,113 74 0,189 91 28,16-30 172,-348-154-156,409 193 225,241 98 72,-578-273-252,166 68 159,-293-107-200,-54-25-856,-46-43-298,33 30 716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16476,'1'3'307,"1"1"0,-1-1 0,1 0 0,-1 0 0,1 0 0,0-1 0,0 1 0,0 0 0,1-1 0,-1 1 0,1-1 0,-1 0 0,5 3 0,1 2 662,8 9-381,0 0-1,-2 1 0,0 1 1,0 0-1,-2 1 1,0 0-1,9 21 0,-14-22-530,-1 0 0,0 0 0,-1 1 0,-1 0 0,-1 0 0,0 0 0,-2 0 0,0 30 0,-2-28-24,-1 0 1,-1 0-1,-1 0 1,-1-1-1,-1 0 0,-13 33 1,15-44-143,0 1 0,-1-2 0,0 1 0,0 0 0,-1-1 0,0 0 0,-1-1 0,0 1 0,0-1 0,-1 0 0,1-1 0,-1 0 0,-1 0 0,1-1 0,-18 9 0,24-13 77,0 0-1,0 0 1,0-1-1,0 1 0,0 0 1,0-1-1,-1 1 0,1-1 1,0 1-1,0-1 0,0 0 1,-1 0-1,1 0 0,0 0 1,0-1-1,0 1 1,0 0-1,-1-1 0,1 0 1,-4-1-1,-9-13-410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18020,'6'4'1840,"0"10"-1016,-1 1-279,-1 8 975,1 3-192,-2 8-376,-2 3-183,1 4-225,-2 0-96,-2-1-200,1 0-128,-1-8-272,2-3-136,7-7-360,-1-6-305,1-11 705,-1-5-200,-6-8-104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19532,'3'9'2073,"15"-9"-1169,5-8-336,13-2 1056,6-4-351,10-3-361,2 0-240,1 0-560,-1 4-272,-8 2-736,-7 3-489,-11 7 1081,-11-1-264,-5 2-264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18340,'2'0'207,"0"0"1,0 0-1,-1 1 1,1-1-1,0 0 1,0 0-1,0-1 1,0 1-1,-1 0 1,1-1-1,0 1 1,0-1-1,-1 1 1,1-1-1,0 0 1,-1 0 0,4-2-1,3 0 344,29-12 1880,65-17 1,-88 29-2280,-1 1 1,1-1 0,-1 2 0,1 0-1,-1 1 1,1 0 0,0 1 0,21 4-1,-33-4-145,0-1-1,0 0 1,0 1-1,0-1 1,-1 1-1,1-1 1,0 1-1,0 0 1,-1 0-1,1 0 1,-1 0-1,1 0 1,-1 0-1,1 0 1,-1 1-1,0-1 1,1 0-1,-1 1 1,0-1-1,0 1 0,0-1 1,0 1-1,0 0 1,0-1-1,-1 1 1,1 0-1,-1 0 1,1-1-1,-1 1 1,1 0-1,-1 0 1,0 0-1,0 0 1,0 0-1,0-1 1,0 1-1,-1 0 1,1 0-1,0 0 1,-1 0-1,0-1 1,0 4-1,-3 3 4,1-1 0,-1 1 1,-1-1-1,1 1 0,-1-1 0,-1-1 0,-11 13 1,1-5 55,-1-1 1,0-1 0,-1 0-1,-1-2 1,-31 14 0,15-7 109,36-17-174,-1 0 0,0 0 0,0 0-1,0 0 1,0 0 0,0 0 0,0 0 0,0 0 0,1 0 0,-1-1 0,0 1 0,0 0 0,0 0 0,0 0 0,0 0 0,0 0 0,1 0-1,-1 0 1,0 0 0,0 0 0,0 1 0,0-1 0,0 0 0,0 0 0,0 0 0,1 0 0,-1 0 0,0 0 0,0 0 0,0 0 0,0 0 0,0 0-1,0 0 1,0 0 0,0 0 0,0 1 0,1-1 0,-1 0 0,0 0 0,0 0 0,0 0 0,0 0 0,0 0 0,0 0 0,0 1 0,0-1-1,0 0 1,0 0 0,0 0 0,0 0 0,0 0 0,0 0 0,0 0 0,0 1 0,0-1 0,0 0 0,0 0 0,0 0 0,0 0 0,0 0 0,0 0-1,0 1 1,0-1 0,0 0 0,0 0 0,-1 0 0,1 0 0,0 0 0,0 0 0,13 2 19,59-5-832,72-13 1,-45 3-694,-51 7 980,-5-3-178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8:0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8734 147 14635,'-24'10'342,"-1"-2"0,0-2 1,-49 9-1,59-13-217,-7 1-97,-1-1 0,0-1 0,0-1 1,-31-4-1,-92-21 16,32 5-41,-305-23 67,-4 21-58,67 4-30,-1014 1 81,1033 30-56,-890 26 50,-500-13 808,1145 1-850,-149-1 42,600-29 152,1-6-1,-223-45 1,211 9 17,10 2 144,114 40-560,1 0 0,-1 1 0,-28 1-1,40-5-174,6 6 328,-1-7-223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8:0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79 13707,'0'-16'893,"-1"-18"-321,1 32-501,0 1-1,0-1 1,1 0-1,-1 0 1,0 0-1,1 0 1,-1 1-1,1-1 1,0 0-1,0 1 1,-1-1-1,1 0 1,2-1-1,-3 3-59,0-1-1,0 1 0,0 0 0,0 0 0,0 0 0,0 0 0,0 0 0,0 0 0,0 0 1,0 0-1,1 0 0,-1-1 0,0 1 0,0 0 0,0 0 0,0 0 0,0 0 0,0 0 0,0 0 1,0 0-1,0 0 0,1 0 0,-1 0 0,0 0 0,0 0 0,0 0 0,0 0 0,0 0 1,0 0-1,0 0 0,1 0 0,-1 0 0,0 0 0,0 0 0,0 0 0,0 0 0,0 0 1,0 0-1,0 0 0,0 0 0,1 0 0,-1 0 0,0 0 0,0 0 0,0 0 0,0 0 0,0 1 1,0-1-1,0 0 0,0 0 0,0 0 0,0 0 0,0 0 0,1 0 0,-1 0 0,0 0 1,0 0-1,0 1 0,0-1 0,0 11 301,-5 13 85,0-15-252,0 0 0,0 0 0,-1-1 0,0 0 0,-1 0 0,-12 12 0,-51 39 533,51-44-524,-157 123 651,-58 46-516,227-178-283,0 0 1,1 0-1,-1 1 1,1 0-1,0 0 1,-5 9-1,10-15-3,1 0-1,-1 0 1,1 0-1,-1 0 1,1 0-1,0 1 1,-1-1-1,1 0 1,0 0-1,0 0 1,0 1-1,-1-1 1,1 0-1,1 0 1,-1 0-1,0 1 1,0-1-1,0 0 1,1 0-1,-1 0 1,0 0-1,1 2 1,1-1 1,0-1 1,-1 1 0,1-1 0,0 1 0,0-1-1,-1 0 1,1 0 0,0 0 0,0 0 0,1 0 0,-1 0-1,0 0 1,0-1 0,0 1 0,0-1 0,5 1-1,29 3 52,0-1 0,52-3 0,79-12 45,-154 11-98,107-12-275,-1-6 0,159-46 0,-149 25 105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3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419 137 12467,'-37'-29'2748,"30"22"-2269,0 1 1,0 1-1,-11-7 0,15 10-374,0 0 0,-1 1 0,1 0 0,-1 0-1,1 0 1,-1 0 0,1 0 0,-1 1-1,0-1 1,1 1 0,-1 0 0,-4 1 0,-4 0-23,1 1 0,0 1 1,0 0-1,0 1 0,0 0 0,0 0 1,1 1-1,0 1 0,0 0 1,0 0-1,1 1 0,-1 0 1,2 1-1,-9 9 0,5-5-76,1 1 0,1 0 0,0 1 0,1 0 0,0 1 0,1 0 0,1 0-1,0 1 1,-4 18 0,1 3-10,1 1 0,2 0 0,2 0 0,1 1 0,2 0 0,4 51 0,1-65-4,0 1 1,2-1 0,0 0-1,2 0 1,1 0 0,1-1-1,1 0 1,1-1 0,1 0-1,22 31 1,-4-14-24,57 61-1,-70-85 19,0 0 0,2-1-1,-1 0 1,2-2 0,36 20-1,-53-32 15,1 1 1,0 0-1,0-1 0,0 1 1,0-1-1,0 0 0,0-1 1,0 1-1,0-1 0,0 0 0,1 0 1,-1 0-1,0 0 0,0-1 1,0 1-1,0-1 0,0 0 0,0 0 1,0-1-1,0 1 0,0-1 1,-1 0-1,1 0 0,-1 0 1,1-1-1,-1 1 0,0-1 0,0 0 1,0 0-1,0 0 0,0 0 1,-1 0-1,1 0 0,2-6 1,6-10 32,0-1 0,-2 0 1,0-1-1,-2 0 1,0 0-1,6-36 0,-3 1 69,2-79-1,-10-180 96,-7 230-148,-27-141 1,29 211-40,-1-1 0,0 1 0,-1 0 0,0 0 0,-9-15 0,13 28-26,-1-1 0,1 1 0,0 0 0,-1-1 0,0 1 1,1 0-1,-1 0 0,0 0 0,0 0 0,0 1 0,0-1 0,0 1 0,0-1 1,-1 1-1,1-1 0,0 1 0,-1 0 0,1 0 0,-1 0 0,0 1 1,1-1-1,-1 1 0,1-1 0,-1 1 0,0 0 0,1 0 0,-1 0 1,0 0-1,1 0 0,-1 1 0,0-1 0,1 1 0,-1 0 0,1 0 0,-1 0 1,1 0-1,-4 2 0,-8 5-252,1 1 0,1 0 1,-1 1-1,1 0 0,-18 22 1,2-2-109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12011,'5'14'9623,"35"79"-6574,-15-52-2610,2 0 0,1-2 1,37 38-1,108 95 215,-159-159-618,7 7 39,1-1 0,1 0 0,38 23 0,-51-40-664,-13-11-252,-13-11-835,6 11 940,-1 0 0,1 1-1,-24-14 1,5 7-215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3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88 449 12323,'-30'-5'1903,"-27"-3"6803,64 1-7431,13-6-888,-17 12-60,180-128 2250,-151 103-2713,-2-1 1,-1-1-1,38-48 0,-57 62-540,-1 0 0,-1 0 0,6-17 0,1 0 49,-1 6-120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16484,'9'2'689,"0"-1"0,1 0 0,-1 0 0,0-1 0,0 0 0,12-2 0,56-13 1521,-19 3-1211,-53 11-938,90-10 775,-82 11-855,1 0-1,-1 0 0,1 1 0,24 5 1,-36-5-106,1-1 0,-1 1 0,1 0 0,-1 0 0,1 0 0,-1 1 1,0-1-1,0 1 0,0-1 0,0 1 0,0-1 0,0 1 0,2 2 0,-4-3 56,1 0 0,-1-1 0,0 1-1,1 0 1,-1 0 0,0-1-1,0 1 1,1 0 0,-1-1 0,0 1-1,0 0 1,0 0 0,0-1-1,0 1 1,0 0 0,0 0 0,0-1-1,0 1 1,-1 0 0,1 0-1,0-1 1,0 1 0,-1 0-1,1-1 1,0 1 0,-1 0 0,1-1-1,0 1 1,-1 0 0,1-1-1,-1 1 1,0-1 0,1 1 0,-1-1-1,1 1 1,-1-1 0,0 1-1,1-1 1,-1 0 0,0 1 0,1-1-1,-1 0 1,0 0 0,-1 1-1,-11 6-782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14307,'-15'7'1182,"9"-4"123,15-2-127,13 1-57,1 2 0,29 6 0,89 36-218,-115-37-686,-9-3-151,17 5-15,1 2-1,-2 1 1,0 2 0,34 22-1,-63-36-55,-1 0-1,0 1 1,1 0 0,-1-1-1,0 1 1,-1 0-1,1 1 1,0-1 0,-1 0-1,0 1 1,0-1-1,0 1 1,0 0-1,0 0 1,-1 0 0,1 0-1,-1 0 1,1 5-1,-2-4 1,-1 0 0,1 0 0,-1 1-1,0-1 1,0 0 0,0 0 0,-1 0-1,1-1 1,-1 1 0,0 0 0,-1-1 0,1 1-1,-1-1 1,-6 7 0,-12 16 36,-2-1 0,-1-2-1,-2 0 1,-44 32 0,-123 69 514,88-65-247,-3-5 0,-133 48 1,231-100-317,0 1 1,1 0 0,-17 10 0,18-7-104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16524,'5'15'2280,"7"0"-1272,11-9-232,4-1 1337,12-5-673,0-3-152,9-3-327,-2-3-185,-3-1-320,-5 3-192,-7-1-544,-5 4-440,-6 4 592,-2 0-96,-3 1-128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28 268 12915,'-9'14'1709,"-5"10"1405,10-7 1965,21-41-1962,109-274-1897,-130 342-1238,-7 17-167,3-1-1,0 119 0,11-162-912,-3-17 1073,0 0 1,0 1 0,0-1-1,0 0 1,0 0 0,0 1-1,0-1 1,0 0 0,0 0-1,0 0 1,0 1 0,0-1-1,0 0 1,1 0-1,-1 0 1,0 1 0,0-1-1,0 0 1,0 0 0,0 0-1,0 1 1,1-1 0,-1 0-1,0 0 1,0 0 0,0 0-1,1 0 1,-1 0 0,0 1-1,0-1 1,0 0 0,1 0-1,-1 0 1,0 0 0,0 0-1,0 0 1,1 0 0,-1 0-1,0 0 1,0 0 0,1 0-1,-1 0 1,0 0 0,0 0-1,0 0 1,1 0 0,-1 0-1,0 0 1,0 0 0,1-1-1,-1 1 1,0 0 0,0 0-1,0 0 1,0 0 0,1 0-1,-1 0 1,0-1-1,0 1 1,0 0 0,0 0-1,1 0 1,-1 0 0,0-1-1,3-7-580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18116,'49'-29'3005,"-35"20"-1838,28-14 0,-39 22-1060,1-1 0,-1 1 1,1 0-1,0 0 0,0 0 1,-1 0-1,1 1 0,0-1 1,0 1-1,0 0 0,0 0 1,0 1-1,4 0 0,-7-1-95,0 1-1,1-1 1,-1 1-1,0-1 0,0 1 1,0-1-1,1 1 1,-1 0-1,0 0 1,0 0-1,0 0 0,0 0 1,0-1-1,-1 2 1,1-1-1,0 0 1,0 0-1,-1 0 0,1 0 1,0 0-1,0 2 1,0 1 13,0 0 1,0-1 0,-1 1-1,1 0 1,-1-1 0,0 1-1,-1 6 1,0 3 87,-1 0 0,-1 1 1,-5 14-1,-7 12 471,-2-2-1,-32 56 1,47-91-539,0 0 0,1 0 0,0 0 0,0 0 1,0 0-1,0 0 0,-1 4 0,2-6-42,0-1 0,0 0 0,0 1 0,0-1-1,0 0 1,0 1 0,0-1 0,0 1 0,0-1 0,1 0 0,-1 1 0,0-1 0,0 0 0,0 1 0,0-1 0,0 0-1,1 1 1,-1-1 0,0 0 0,0 0 0,1 1 0,-1-1 0,0 0 0,0 0 0,1 1 0,0-1-17,0 0 1,0 1 0,0-1-1,0 0 1,0 0 0,0 0 0,0 0-1,0 0 1,0 0 0,0 0-1,0-1 1,0 1 0,-1 0 0,1 0-1,1-1 1,11-4-358,-1-1 0,1-1 0,-1 1 0,-1-2 0,1 0 0,-1 0 0,-1-1 0,19-19 0,1-7-287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19572,'-1'28'2107,"1"-28"-2077,0 0-1,0 0 1,0 1-1,0-1 1,0 0-1,0 0 0,1 1 1,-1-1-1,0 0 1,0 0-1,0 1 1,0-1-1,0 0 1,0 0-1,0 0 1,1 1-1,-1-1 1,0 0-1,0 0 1,0 0-1,1 1 1,-1-1-1,0 0 1,0 0-1,0 0 1,1 0-1,-1 0 0,0 0 1,0 0-1,1 1 1,-1-1-1,12-9 894,16-27-154,-2-2 1,27-51-1,7-11-475,-59 99-288,-1 0 1,0 0-1,1 1 1,-1-1-1,1 0 1,-1 0-1,1 1 1,-1-1-1,1 0 1,-1 1-1,1-1 1,0 1-1,-1-1 1,1 1-1,0-1 1,0 1-1,-1-1 0,1 1 1,1-1-1,-1 2-1,-1-1-1,0 1 1,1-1 0,-1 1-1,0-1 1,0 1-1,1 0 1,-1-1-1,0 1 1,0-1-1,0 1 1,0-1-1,0 1 1,0 0-1,0-1 1,0 1-1,0 0 1,0-1-1,0 1 1,0 0-1,-8 46 113,7-42-102,0-2-22,-15 70-171,3 1 1,-5 116-1,19-175-569,1-10 378,0-6-43,0-8-26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16187,'2'9'4052,"-1"10"-2089,1 151 322,-2-169-2832,-5-10-759,2 1 901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64 15211,'-2'-12'6741,"-8"29"-3874,6-9-2461,-8 24 223,11-31-625,1 0 1,0 0-1,0 0 0,0 0 1,0 0-1,0 0 0,0 0 1,0 0-1,0 0 0,0 0 1,0 0-1,1 0 1,-1 0-1,0 0 0,1 0 1,-1 0-1,0 0 0,1 0 1,0-1-1,-1 1 0,1 0 1,-1 0-1,1 0 0,0-1 1,-1 1-1,1 0 1,0-1-1,1 2 0,6 3 2,-1 0-1,1 1 1,-1 0-1,-1 0 0,1 1 1,-1 0-1,0 0 1,-1 0-1,1 1 1,-1 0-1,-1 0 0,0 0 1,0 1-1,-1-1 1,4 12-1,-5-13 36,-1-1 1,1 1-1,-1-1 0,-1 1 1,1 0-1,-1-1 0,0 1 0,0 0 1,-1-1-1,0 1 0,0-1 0,-1 1 1,0-1-1,0 1 0,0-1 0,-1 0 1,0 0-1,0 0 0,0 0 1,-1-1-1,-8 10 0,10-13-20,0 0 1,0 0-1,0 0 0,0 0 0,0-1 1,0 1-1,0-1 0,0 0 0,-1 1 1,1-1-1,-1 0 0,1 0 1,-1-1-1,1 1 0,-1 0 0,1-1 1,-1 0-1,0 1 0,1-1 0,-1 0 1,1 0-1,-1-1 0,0 1 0,1-1 1,-1 1-1,1-1 0,-1 0 0,1 0 1,-1 0-1,1 0 0,0 0 1,-1 0-1,1-1 0,0 1 0,-3-3 1,-1-1-177,0-1 1,1 1-1,0-1 1,0 0-1,0 0 1,1 0-1,-1-1 1,2 0-1,-1 0 1,-4-13 0,4 7-459,0 0 0,2 0 0,0 0 0,0-1 1,1 1-1,1 0 0,1-17 0,-1 22 226,1 1-1,1 0 0,-1 0 0,1 0 0,0 0 0,0 0 1,1 0-1,0 1 0,0-1 0,1 1 0,0-1 0,0 1 1,0 1-1,10-11 0,-12 15 579,1-1 0,0 1 0,-1 0 0,1-1 0,0 1 0,-1 0 0,1 1-1,0-1 1,0 0 0,0 1 0,4-1 0,21-5 1384,-11-2-1557,0-1 0,-1 0 0,-1-1 0,27-22-1,-22 15-338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16860,'0'2'296,"0"0"1,0 1-1,0-1 1,0 0-1,0 1 1,1-1-1,-1 0 1,1 0-1,-1 0 1,1 1-1,1 1 1,-1-3-235,-1-1 1,0 0 0,0 0-1,1 0 1,-1 1 0,0-1 0,0 0-1,1 0 1,-1 0 0,0 0 0,1 1-1,-1-1 1,0 0 0,1 0-1,-1 0 1,0 0 0,1 0 0,-1 0-1,0 0 1,1 0 0,-1 0-1,0 0 1,0 0 0,1 0 0,-1 0-1,0 0 1,1-1 0,15-10 1167,6-14-353,0-2 1,28-44-1,3-5-739,-51 76-134,-1 7-2,-1 9 1,-6 50 21,-3 42-35,9-94 44,0-5-273,-1-1 0,2 1 0,-1 0 0,1 0 0,0 0 0,1-1 0,0 1 0,4 10 0,0-13-113,1-12-126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67 14195,'-11'1'722,"0"-1"0,0 1 1,-12 3-1,18-3-375,1 0 1,0 1-1,0-1 0,0 1 1,0-1-1,0 2 0,0-1 0,0 0 1,1 1-1,-6 4 0,9-7-320,0 0-1,0 0 0,0 0 1,-1 0-1,1 0 0,0 0 0,0 0 1,0 0-1,0 0 0,0 0 1,0 1-1,0-1 0,0 0 0,0 0 1,0 0-1,0 0 0,0 0 0,0 0 1,0 0-1,0 1 0,0-1 1,0 0-1,0 0 0,0 0 0,0 0 1,0 0-1,0 0 0,0 0 1,0 1-1,0-1 0,0 0 0,0 0 1,0 0-1,0 0 0,0 0 0,0 0 1,0 0-1,0 0 0,0 1 1,0-1-1,0 0 0,0 0 0,1 0 1,-1 0-1,0 0 0,0 0 1,0 0-1,0 0 0,0 0 0,0 0 1,0 0-1,0 0 0,1 0 1,10 3 480,14-3-88,298-30 1672,-49 3-1614,481 23-1347,-755 4 810,1 1-1,-1-1 1,1 0 0,-1 0 0,1 0-1,0 0 1,-1 0 0,1 0-1,-1 0 1,1 0 0,-1 0-1,1 0 1,0 0 0,-1-1 0,1 1-1,-1 0 1,1 0 0,-1 0-1,1-1 1,-1 1 0,1 0-1,-1-1 1,1 1 0,-1 0 0,2-2-1,-3 2-20,1-1 1,0 0-1,0 1 0,0-1 0,0 0 0,-1 1 0,1-1 0,0 1 1,0-1-1,-1 1 0,1-1 0,-1 1 0,1-1 0,0 1 0,-1-1 1,1 1-1,-1-1 0,0 0 0,-27-18-1301,6 9 540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4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24 228 13171,'-5'9'1389,"-9"14"159,13-22-1311,1 0-1,-1 0 1,1 0 0,-1 0 0,1 0-1,-1 0 1,1 0 0,0 0 0,0 0-1,-1 0 1,1 0 0,0 0 0,0 0 0,0 0-1,0 0 1,0 0 0,1 1 0,-1-1-150,1-1 0,0 0 0,-1 0 0,1 0 0,0 1 0,-1-1 0,1 0 0,0 0-1,-1 0 1,1 0 0,0 0 0,-1 0 0,1 0 0,-1-1 0,1 1 0,0 0 0,-1 0 0,1 0 0,0-1 0,-1 1 0,1 0 0,-1-1 0,1 1 0,0 0 0,-1-1 0,1 1 0,0-1 0,18-14 878,120-122 1720,-49 46-2196,-84 85-482,-3 3-14,0 0 1,0 0-1,1 0 0,-1 0 1,1 0-1,0 1 0,6-3 1,-10 4 3,0 1 1,0 0-1,1 0 0,-1 0 1,0 0-1,1 0 1,-1 0-1,0 0 0,0 0 1,1 0-1,-1 0 1,0 0-1,1 0 0,-1 0 1,0 0-1,1 0 1,-1 0-1,0 0 0,0 0 1,1 0-1,-1 0 1,0 0-1,1 0 0,-1 1 1,0-1-1,0 0 1,1 0-1,-1 0 0,0 1 1,0-1-1,0 0 0,1 0 1,-1 1-1,0-1 1,0 0-1,0 0 0,0 1 1,1-1-1,-1 0 1,0 0-1,0 1 0,0-1 1,0 0-1,0 1 1,0-1-1,0 0 0,0 1 1,0-1-1,0 0 1,0 0-1,0 1 0,0-1 1,0 0-1,0 1 1,0-1-1,-5 23-88,4-20 78,-23 82-130,-23 101 281,47-182-136,-4 39-228,4-43 205,0 0-1,0 0 1,0 1-1,0-1 1,0 0 0,0 0-1,0 0 1,0 1-1,0-1 1,0 0-1,0 0 1,0 0 0,0 1-1,0-1 1,0 0-1,0 0 1,0 0 0,0 0-1,0 1 1,0-1-1,0 0 1,0 0 0,0 0-1,1 0 1,-1 1-1,0-1 1,0 0-1,0 0 1,0 0 0,0 0-1,1 0 1,-1 0-1,0 1 1,0-1 0,0 0-1,0 0 1,1 0-1,-1 0 1,0 0 0,0 0-1,0 0 1,1 0-1,-1 0 1,0 0-1,0 0 1,0 0 0,1 0-1,-1 0 1,0 0-1,0 0 1,1 0 0,10-10-1016,10-20 69,-4 1 396,3-5-216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15611,'0'1'295,"0"1"-1,-1-1 0,1 0 1,0 0-1,-1 0 0,1 1 0,0-1 1,-1 0-1,0 0 0,1 0 1,-1 0-1,1 0 0,-1 0 1,-1 1-1,-9 19 531,7-6-556,0 0-1,1 1 1,1-1-1,-2 32 1,4-38-142,0 0-1,1 0 1,0 0 0,1 0 0,0-1 0,0 1 0,1 0 0,0-1-1,0 1 1,5 8 0,-7-15-90,1 0-1,-1 0 1,0 0 0,0 0-1,1 0 1,-1-1-1,1 1 1,0 0 0,-1-1-1,1 1 1,0-1 0,0 0-1,0 0 1,0 0-1,0 0 1,0 0 0,0 0-1,1 0 1,-1 0 0,0-1-1,0 0 1,1 1-1,-1-1 1,0 0 0,1 0-1,-1 0 1,0 0 0,1 0-1,-1-1 1,0 1-1,0-1 1,0 1 0,1-1-1,-1 0 1,0 0 0,0 0-1,0 0 1,0 0-1,0-1 1,2-1 0,1-1 44,0 0 0,1-1 0,-2 0 0,1-1 1,0 1-1,-1-1 0,0 1 0,0-1 0,-1-1 1,0 1-1,0 0 0,0-1 0,-1 1 0,0-1 1,2-9-1,-4 12-39,1 0 0,0 0 0,-1-1 0,0 1 0,0 0 0,0 0 0,-1 0 0,1 0 0,-1 0 0,0 0 0,0 0 0,0 0 0,-1 0 0,0 0 0,1 0 0,-1 0 0,0 1 0,-1-1 0,1 1 0,-1 0 0,1 0 0,-1 0 0,0 0 0,0 0 0,-1 0 1,-5-3-1,3 2-18,-1 1 0,1 0 0,-1 1 0,-14-4 0,19 5-67,0 1 1,0-1 0,0 1-1,0-1 1,0 1-1,0 0 1,-1 0-1,1 0 1,0 0 0,0 1-1,0-1 1,0 0-1,0 1 1,0-1-1,0 1 1,0 0-1,0 0 1,0 0 0,0 0-1,-3 2 1,4-2-17,1-1 1,-1 1 0,1-1-1,0 1 1,-1-1 0,1 1 0,0 0-1,-1-1 1,1 1 0,0-1-1,0 1 1,-1 0 0,1-1-1,0 1 1,0 0 0,0-1-1,0 1 1,0 0 0,0-1 0,0 1-1,0 0 1,0-1 0,0 1-1,0 0 1,1-1 0,-1 1-1,0-1 1,0 1 0,1 0-1,-1-1 1,0 1 0,1-1 0,-1 1-1,0-1 1,1 1 0,-1-1-1,1 1 1,-1-1 0,1 1-1,0 0 1,2 0-162,-1 1-1,1 0 1,0-1-1,-1 0 1,1 1 0,0-1-1,0 0 1,3 0-1,2 1-31,0-1-1,0-1 0,0 0 1,0 0-1,13-2 0,26-6-638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1 14227,'-19'41'4003,"-7"14"-3444,-143 225 1184,60-106-1245,-111 178 92,-30 51-501,137-218-349,-31 54-1035,126-203 746,14-26 233,-1 0 0,0-1-1,-8 12 1,10-20-94,-4-10-28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 18644,'-9'6'406,"0"0"0,0 0 0,1 1 0,0 0 0,1 1-1,-1 0 1,1 0 0,1 0 0,-8 14 0,11-18-317,1 0 0,-1 1-1,1-1 1,1 1 0,-1-1 0,1 1-1,-1-1 1,2 1 0,-1 0-1,0 0 1,1 0 0,0 0 0,0-1-1,0 1 1,0 0 0,1 0 0,0 0-1,0-1 1,1 1 0,-1 0-1,1-1 1,3 8 0,-3-9-68,0-1 0,-1 1 0,1-1 0,0 0 0,0 1 0,0-1 0,1 0-1,-1 0 1,0 0 0,1-1 0,0 1 0,-1-1 0,1 1 0,0-1 0,-1 0 0,1 0 0,0 0 0,0 0 0,0 0 0,0-1 0,0 1 0,0-1 0,0 0-1,0 0 1,0 0 0,0 0 0,0-1 0,1 1 0,-2-1 0,1 0 0,0 0 0,0 0 0,4-2 0,2-1 37,-1 0 1,1-1 0,-1 0-1,1 0 1,-2-1-1,1 0 1,0 0-1,-1-1 1,8-9 0,-9 8 54,0 0 1,0 0 0,-1-1 0,0 0 0,-1 1 0,5-16 0,-8 22-75,0-1 1,0 1-1,0-1 0,-1 0 1,1 1-1,-1-1 1,0 1-1,0-1 0,0 1 1,0-1-1,0 0 1,-1 1-1,1-1 0,-1 1 1,0-1-1,1 1 1,-1-1-1,0 1 0,0-1 1,-1 1-1,1 0 1,0 0-1,-1 0 0,0 0 1,1 0-1,-1 0 0,0 0 1,0 0-1,-4-2 1,-2-1 35,0 1 0,-1 1 0,1-1-1,-1 2 1,0-1 0,0 1 0,0 0 0,0 1 0,-16 0 0,13 0-193,0 1 0,1 1 0,-1 0-1,1 1 1,-1 0 0,1 1 0,-15 5 0,13 1-1086,13-9 1145,0 0 0,0 0 0,0 0 0,0 0-1,0 1 1,0-1 0,0 0 0,0 0 0,0 0 0,0 0 0,0 1 0,0-1 0,0 0 0,0 0 0,1 0 0,-1 0-1,0 1 1,0-1 0,0 0 0,0 0 0,0 0 0,0 0 0,0 0 0,1 0 0,-1 1 0,0-1 0,0 0-1,0 0 1,0 0 0,0 0 0,1 0 0,-1 0 0,0 0 0,0 0 0,0 0 0,0 0 0,1 0 0,-1 0-1,0 0 1,0 0 0,28 2-2049,3-9 1030,8-4-202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19020,'20'14'589,"-2"0"1,1 2-1,-2 0 1,0 1-1,-1 0 0,-1 2 1,-1 0-1,0 0 1,16 33-1,-21-33-477,0 0-1,-2 1 1,0 1 0,-2-1 0,0 1-1,-1 0 1,-1 0 0,-1 1-1,-1-1 1,-2 39 0,-4-21-104,-1-1-1,-1 0 1,-2 0 0,-2 0-1,-2-2 1,-1 1 0,-35 63-1,40-86-189,0-1 0,0 0 0,-23 24 0,27-32 144,-1 1 1,-1-1-1,1 0 0,-1 0 0,0-1 1,0 0-1,0 0 0,0-1 0,-13 5 1,14-7-16,-1 0 1,1 0-1,-1-1 1,1 1-1,-8-2 1,12 1 41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15315,'24'-18'1641,"27"-19"1427,-51 37-3003,0-1-1,0 1 1,1 0-1,-1 0 1,0 0 0,0 0-1,1-1 1,-1 1-1,0 0 1,1 0-1,-1 0 1,0 0-1,1 0 1,-1 0 0,0 0-1,0 0 1,1 0-1,-1 0 1,0 0-1,1 0 1,-1 0-1,0 0 1,1 0 0,-1 0-1,0 0 1,0 0-1,1 0 1,-1 0-1,0 1 1,1-1-1,-1 0 1,0 0 0,0 0-1,1 1 1,-1-1-1,0 0 1,0 0-1,1 1 1,1 15 1002,-8 24-557,5-36-346,-18 98 385,-8 169 1,25-211-511,3 1 0,3-1 0,2 0 0,17 72 0,-15-102-183,1 0 0,1-1-1,16 32 1,-19-47-29,0-1-1,1 0 1,0 0 0,1-1 0,1 0 0,0-1-1,0 0 1,16 12 0,-23-20 126,1-1 1,-1 0-1,1 1 0,0-1 1,-1 0-1,1-1 0,8 3 1,-8-3-43,1-1 0,0 1 0,0-1 0,0-1 0,8 0 0,-12 1 88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7 556 17116,'-7'22'2617,"7"-22"-2572,0 0 0,0 1 0,0-1 0,0 0 1,0 0-1,0 0 0,0 0 0,0 0 0,0 1 0,0-1 1,0 0-1,1 0 0,-1 0 0,0 0 0,0 0 0,0 1 1,0-1-1,0 0 0,0 0 0,0 0 0,0 0 0,0 0 1,0 0-1,1 1 0,-1-1 0,0 0 0,0 0 0,0 0 1,0 0-1,0 0 0,1 0 0,-1 0 0,0 0 0,0 0 1,0 0-1,0 0 0,0 0 0,1 0 0,-1 0 0,0 0 1,0 0-1,0 0 0,0 0 0,1 0 0,-1 0 0,0 0 1,0 0-1,0 0 0,0 0 0,0 0 0,1 0 0,-1 0 1,0 0-1,0 0 0,0-1 0,5-2 455,1 0 1,-2-1-1,1 0 1,8-9-1,14-16 49,-2-1 1,0-2-1,-3 0 1,22-39 0,58-146 157,-89 189-557,-3-1-1,14-57 0,-24 100-97,-1 0-1,3 18 1,0 1-55,8 164 57,-6-165-685,1-1 0,1 0 0,2 0 1,14 35-1,-21-61 466,1 0 0,0 0 0,1-1 0,-1 1 0,1-1 0,5 6 0,1-1-642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9 130 18532,'-7'16'1912,"5"-7"-1047,2-3-321,8-11 1056,2-4-240,9-6-431,-2-3-241,7-5-224,2 0-88,0 4-272,0 1-168,-4 6-408,-4 2-272,-1 4-625,-3 3-183,-8 3 1040,-5 0-336,1 3-169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17508,'3'0'290,"-1"0"0,1 0 1,0-1-1,0 1 0,-1-1 1,1 1-1,-1-1 0,1 0 1,-1 0-1,1 0 0,-1 0 1,1 0-1,-1-1 0,4-2 1,8-4 936,-10 7-988,58-25 2226,-55 24-2320,0 0 0,-1 1-1,1-1 1,0 1 0,0 1 0,0-1 0,11 1-1,-17 0-130,1 1 0,-1-1 0,0 0 0,0 0-1,1 1 1,-1-1 0,0 0 0,0 1-1,1-1 1,-1 1 0,0 0 0,0-1 0,0 1-1,0 0 1,0 0 0,0 0 0,0 0-1,0 0 1,0 0 0,0 0 0,0 0 0,0 1-1,0 0-1,-1 0-1,1 0 1,-1 0-1,1 0 1,-1 0-1,0 1 1,0-1-1,0 0 1,0 0-1,0 0 0,0 0 1,-1 3-1,-2 7 22,0-1-1,-1 0 1,-1-1-1,-5 11 1,8-18-12,-17 34 112,10-22-56,0 1 1,2 1-1,0-1 1,-9 30-1,16-45-77,0 0-1,-1 0 1,1 0-1,0 0 1,0 0-1,0 0 1,0 0-1,0 0 1,0 0-1,0 0 1,0 0 0,0 0-1,0 0 1,1-1-1,-1 1 1,0 0-1,1 0 1,-1 0-1,0 0 1,1 0 0,-1 0-1,1-1 1,0 1-1,-1 0 1,2 0-1,-1 0-29,0 0 0,0-1 0,1 0 0,-1 1 0,0-1 0,1 0 0,-1 1 0,0-1 0,1 0-1,-1 0 1,0 0 0,1 0 0,-1-1 0,0 1 0,3-1 0,7-2-185,-1 0 0,1-2 0,14-7 0,-19 9 262,43-19-280,11-6-104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18332,'-6'9'2144,"1"-1"-1007,0-2-401,4-2 1288,2-1-287,4-3-353,4-1-232,5-2-384,4-2-136,5 1-231,3-1-145,3 0-504,4-2-217,-7-1-991,-2-4-2073,-9 4 2921,-2-1-488,-9-2-448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2 641 18284,'0'5'559,"-1"-2"-334,1-1 1,0 0-1,0 0 0,0 0 0,0 1 0,0-1 0,0 0 0,1 0 0,-1 0 1,1 0-1,-1 0 0,2 3 0,-2-5-179,1 0 1,-1 0-1,0 1 1,0-1-1,0 0 1,1 0-1,-1 0 1,0 0-1,0 0 1,1 0-1,-1 0 1,0 0-1,0 0 1,1 0-1,-1 0 1,0 0-1,0 0 1,1 0-1,-1 0 1,0 0-1,0 0 1,1 0-1,-1 0 1,0-1-1,0 1 1,1 0-1,-1 0 1,0 0-1,0 0 1,0 0-1,1-1 1,-1 1-1,0 0 0,0 0 1,0 0-1,0-1 1,0 1-1,1 0 1,-1 0-1,0-1 1,9-10 1095,-7 8-751,27-43 504,-2-2 0,-2 0 0,27-75 0,-40 96-750,22-57-95,-3-1-1,25-114 0,-57 328-187,-7 35 104,-5 185-2604,13-298 2221,2-5-129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19892,'10'12'1905,"6"-5"-1153,0-7-224,10-3 864,11-4-232,3-4-407,6 0-113,1-1-224,1 3-128,1 4-256,-6 2-168,-8 6-432,-6 3-328,-12 5-657,-7 0 1201,-10 1-248,-4-1-248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9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17836,'3'13'2280,"8"-4"-1352,9-3-359,1 0 1175,10-1-568,1-4-192,5-1-655,-1-1-458,3-4 194,-10 1-114,-9-12-103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157 136 12707,'3'-2'302,"0"-1"1,0 1 0,-1-1-1,1 0 1,-1 0 0,1 0-1,-1 0 1,0 0-1,0 0 1,0 0 0,-1-1-1,1 1 1,-1-1 0,0 1-1,0-1 1,0 0-1,0 1 1,0-1 0,-1 0-1,0 0 1,0 0 0,0-6-1,-1 8-139,1 0-1,0-1 1,-1 1 0,1-1-1,-1 1 1,0 0 0,1 0-1,-1-1 1,0 1-1,-1 0 1,1 0 0,0 0-1,0 0 1,-1 0 0,0 0-1,1 0 1,-1 1-1,0-1 1,0 1 0,0-1-1,0 1 1,0-1-1,0 1 1,0 0 0,0 0-1,0 0 1,-1 0 0,1 1-1,0-1 1,-1 1-1,1-1 1,0 1 0,-1 0-1,1 0 1,-5 0-1,2 1-69,1-1 0,-1 1 0,1 0-1,-1 0 1,1 0 0,0 1-1,-1 0 1,1 0 0,0 0-1,0 0 1,0 0 0,1 1 0,-5 4-1,2-2-42,1 0-1,0 1 0,0 0 1,1 0-1,-1 0 0,1 1 1,-4 10-1,3-6-48,1-1 1,0 1-1,1 1 0,0-1 1,1 0-1,0 1 0,1-1 1,0 1-1,1-1 0,1 17 0,-1-26-2,0 0 0,1 0-1,-1 0 1,0 0 0,1 0-1,-1-1 1,1 1-1,0 0 1,-1 0 0,1 0-1,0-1 1,0 1-1,0 0 1,0-1 0,0 1-1,1-1 1,-1 1 0,0-1-1,1 0 1,-1 0-1,1 1 1,0-1 0,-1 0-1,1 0 1,0-1-1,-1 1 1,1 0 0,0 0-1,0-1 1,0 1 0,0-1-1,0 0 1,-1 1-1,1-1 1,0 0 0,0 0-1,0 0 1,0-1-1,0 1 1,0 0 0,2-1-1,8-3-5,1 1 0,-1-2 0,0 0-1,21-12 1,-28 15 7,74-44-16,-43 24 1,60-27 0,-90 46 15,1 1 0,-1 0-1,1 0 1,0 0-1,10 0 1,-15 2 0,0-1 0,0 1 0,0 0 0,0 1-1,0-1 1,0 0 0,0 1 0,0-1 0,0 1 0,0-1 0,0 1 0,0 0 0,0 0 0,0 0 0,-1 0 0,1 0 0,0 1 0,-1-1 0,1 0 0,-1 1 0,1-1 0,1 4-1,0 0 0,-1 0 0,0 0-1,0 1 1,0-1-1,0 0 1,-1 1 0,0 0-1,0-1 1,-1 1-1,0 10 1,0-9 1,0-1 0,1 1 0,0-1 0,0 1 0,0-1 0,1 0 0,3 10-1,-5-16 2,0 1-1,1-1 1,-1 0-1,0 1 0,1-1 1,-1 1-1,1-1 1,-1 0-1,1 1 1,-1-1-1,0 0 0,1 0 1,-1 1-1,1-1 1,-1 0-1,1 0 0,-1 0 1,1 0-1,0 1 1,-1-1-1,1 0 0,-1 0 1,1 0-1,-1 0 1,1 0-1,-1 0 0,1-1 1,-1 1-1,1 0 1,-1 0-1,1 0 0,-1 0 1,1-1-1,-1 1 1,1 0-1,-1 0 0,1-1 1,-1 1-1,1 0 1,-1-1-1,0 1 0,1-1 1,-1 1-1,0 0 1,1-1-1,0 0 1,21-25 21,-17 21-16,-1-1-24,1 0 0,0 1 0,0 0 0,1 0 0,9-6-1,-13 10-24,-1 0 0,1 0-1,-1 0 1,1 1-1,-1-1 1,1 0 0,0 1-1,-1-1 1,1 1-1,0 0 1,0-1 0,-1 1-1,1 0 1,0 0-1,0 0 1,-1 0 0,1 0-1,0 1 1,-1-1-1,1 1 1,0-1 0,-1 1-1,1-1 1,0 1-1,-1 0 1,1 0 0,-1 0-1,1 0 1,1 2-1,16 16-1223,-16-14 1069,1-1-1,-1 0 1,1-1-1,0 1 1,0-1-1,0 1 1,1-1-1,-1 0 1,1-1 0,-1 1-1,11 3 1,10-5-606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14251,'-30'66'1479,"-29"71"-481,-84 356 498,35 9-844,77-341-40,29-135-289,2-26-313,0 0 0,0 0 0,0 1 0,0-1-1,0 0 1,0 0 0,0 0 0,0 1 0,0-1 0,0 0 0,0 0 0,0 1 0,0-1 0,1 0-1,-1 0 1,0 0 0,0 1 0,0-1 0,0 0 0,0 0 0,1 0 0,-1 0 0,0 0 0,0 1 0,0-1-1,1 0 1,-1 0 0,0 0 0,0 0 0,0 0 0,1 0 0,-1 0 0,0 0 0,0 0 0,0 0 0,1 0-1,-1 0 1,0 0 0,0 0 0,1 0 0,-1 0 0,0 0 0,0 0 0,0 0 0,1 0 0,-1 0-1,0 0 1,0 0 0,1 0 0,-1 0 0,0 0 0,0-1 0,0 1 0,0 0 0,1 0 0,-1 0 0,13-13 372,39-52 510,32-36-37,335-307 992,-53 122-2204,-272 217 164,-12 11 64,-17 15-59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17 581 15939,'-1'1'202,"0"0"-1,-1 0 0,1 0 1,0 0-1,0 1 0,0-1 1,0 0-1,0 0 0,0 1 1,0-1-1,1 1 0,-1-1 0,0 1 1,1-1-1,-1 1 0,1-1 1,-1 1-1,1 0 0,0-1 1,0 4-1,0-5-147,0 0 0,0 1-1,0-1 1,1 0 0,-1 0 0,0 0 0,0 1 0,0-1-1,0 0 1,1 0 0,-1 0 0,0 0 0,0 0-1,1 1 1,-1-1 0,0 0 0,0 0 0,1 0 0,-1 0-1,0 0 1,0 0 0,1 0 0,-1 0 0,0 0 0,0 0-1,1 0 1,-1 0 0,0 0 0,1 0 0,-1 0-1,0 0 1,0 0 0,1 0 0,-1-1 0,0 1 0,0 0-1,0 0 1,1 0 0,-1 0 0,0 0 0,0-1-1,13-6 668,-4 0-511,0-1 1,0 0 0,-1-1 0,0 1 0,-1-2 0,12-18 0,32-68 128,-36 63-190,118-276 222,-109 247-366,-24 62-5,10-20 10,-3 12-4,-7 8-6,0 0 0,0 0 0,0-1 1,1 1-1,-1 0 0,0 0 0,0 0 0,0 0 0,0 0 0,1 0 0,-1 0 0,0 0 1,0 0-1,0 0 0,0 1 0,1-1 0,-1 0 0,0 0 0,0 0 0,0 0 1,0 0-1,1 0 0,-1 0 0,0 0 0,0 0 0,0 0 0,0 1 0,0-1 1,0 0-1,1 0 0,-1 0 0,0 0 0,0 0 0,0 1 0,0-1 0,0 0 0,0 0 1,0 0-1,0 0 0,0 0 0,0 1 0,0-1 0,0 0 0,0 0 0,4 15 2,-1 1-1,-1-1 1,-1 0-1,0 1 0,-1 17 1,0 2 33,1 54 55,-2-40-62,2 0 1,3 0-1,11 59 0,-14-103-310,0-1-1,0 1 1,0-1-1,1 0 1,0 1-1,0-1 1,0 0-1,0 0 1,1 0-1,3 4 1,-5-8-305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15571,'0'2'164,"0"-1"-1,0 0 0,0 0 0,0 1 1,0-1-1,0 0 0,-1 0 0,1 0 1,0 1-1,-1-1 0,1 0 1,-1 0-1,1 0 0,-2 1 0,1 1 148,-11 33 368,2 0 0,2 0 0,1 1 0,1 0 1,3 0-1,1 50 0,2-70-445,0 0 1,7 32-1,-7-45-184,1 0 1,0 0-1,0 0 1,0 0 0,1 0-1,0 0 1,-1-1-1,1 1 1,1 0-1,-1-1 1,0 0-1,1 1 1,0-1-1,0 0 1,0 0-1,0-1 1,5 5-1,-5-6-24,-1 0 1,1 0-1,-1 0 0,1-1 0,-1 1 1,1-1-1,-1 0 0,1 1 0,-1-1 0,1 0 1,0-1-1,-1 1 0,1 0 0,-1-1 0,1 1 1,-1-1-1,1 0 0,-1 0 0,0 0 0,1 0 1,-1 0-1,0 0 0,0-1 0,0 1 0,4-4 1,2-2 56,0-1 1,-1 0 0,0 0 0,12-17 0,-10 10 47,0-1 1,0 0 0,-2 0-1,0-1 1,-1 0 0,0-1-1,4-28 1,-8 36-72,-1 1 0,1-1 0,-2 1 0,0-1 0,0 0 0,-1 1 0,0-1 0,0 1 0,-1-1 0,-1 1 0,1 0 0,-1-1 0,-1 1 0,0 1 0,-10-17 0,13 22-70,-1 1 0,0 0 0,1 0 0,-1 0-1,0 0 1,-1 0 0,1 0 0,0 0 0,0 1 0,-1-1-1,1 1 1,-1-1 0,0 1 0,1 0 0,-1 0 0,0 0-1,1 1 1,-1-1 0,0 0 0,0 1 0,0 0-1,0 0 1,-5 0 0,6 1-87,0-1-1,0 1 1,0 0 0,0 0-1,0 0 1,0 0 0,0 1-1,0-1 1,0 0 0,0 1-1,1-1 1,-1 1 0,0-1-1,1 1 1,0 0 0,-1 0-1,1 0 1,0 0-1,0 0 1,0 0 0,0 0-1,0 0 1,0 0 0,1 0-1,-1 1 1,1-1 0,0 0-1,-1 0 1,1 4 0,0-3-6,0 1 0,-1-1 0,1 0 0,1 0 0,-1 0 0,0 1 1,1-1-1,-1 0 0,1 0 0,0 0 0,0 0 0,0 0 0,1 0 1,-1 0-1,4 4 0,8 5-557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19124,'6'29'1704,"3"4"-1207,0 0-217,8-3 680,5-1-312,-4-3-440,3-4-248,-2-8-760,-1-5-192,-2-11 736,-1-4-201,-6-6-183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19588,'2'-3'187,"1"-1"0,-1 1 0,1 0-1,0 0 1,0 0 0,0 0 0,1 0 0,-1 1-1,0-1 1,1 1 0,0 0 0,0 0 0,-1 1-1,1-1 1,0 1 0,1-1 0,-1 1 0,0 1-1,0-1 1,0 0 0,0 1 0,1 0 0,-1 0-1,0 0 1,0 1 0,1 0 0,-1-1 0,0 1-1,0 1 1,7 2 0,-4-1-141,1 0 0,-1 1 0,-1-1 0,1 2 0,0-1 0,-1 1 0,0 0 0,0 0 0,-1 0 0,1 1 0,-1 0 0,0 0 0,-1 1 0,1-1 0,6 15 0,-6-8-16,-1 1 1,0 1-1,-1-1 1,-1 0-1,0 1 1,0-1-1,-2 1 0,0 0 1,-1-1-1,-3 25 1,-6 9 384,-30 86 1,19-71 50,20-60-439,0 0 0,0 0 1,0 0-1,1 0 0,-1 1 0,1-1 0,0 0 0,0 0 0,1 5 0,-1-6-22,0-1 0,1 0 0,-1 0-1,1 0 1,-1 0 0,1 0 0,0 0 0,0 0 0,-1 0-1,1 0 1,0 0 0,0-1 0,0 1 0,0 0 0,0 0-1,0-1 1,0 1 0,0-1 0,0 1 0,0-1-1,0 1 1,0-1 0,1 0 0,-1 1 0,0-1 0,0 0-1,0 0 1,2 0 0,15 1-208,1-1-1,-1-1 1,0-1-1,0 0 1,29-8 0,26-4-1606,-48 12 1293,-5-2-172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16484,'1'-4'359,"-1"-1"1,1 0 0,0 1 0,0-1-1,1 1 1,-1-1 0,1 1 0,0-1 0,0 1-1,1 0 1,-1 0 0,1 0 0,0 0 0,0 1-1,0-1 1,0 1 0,1 0 0,-1 0 0,1 0-1,4-3 1,0 1-97,0 0-1,1 0 0,-1 1 1,1 0-1,0 1 0,0 0 1,0 0-1,0 1 1,11-2-1,-17 4-246,0-1-1,0 1 1,1 0 0,-1 0-1,0 0 1,0 0 0,0 1-1,0-1 1,0 1 0,0 0-1,0 0 1,0 0 0,0 0-1,-1 0 1,1 1 0,0-1-1,-1 1 1,1 0 0,-1 0-1,1 0 1,-1 0 0,0 0-1,0 0 1,0 1 0,0-1-1,0 1 1,0-1 0,-1 1-1,1 0 1,-1 0 0,0-1-1,0 1 1,0 0 0,0 0-1,0 0 1,0 6 0,0 4 35,0 0 0,0 0 0,-2 0 1,1 0-1,-2 0 0,1 0 0,-6 19 1,-1-5 233,0-1 0,-22 48 1,30-74-288,0 1-1,0-1 1,0 0 0,1 1 0,-1-1-1,0 0 1,0 0 0,0 1 0,0-1 0,1 0-1,-1 0 1,0 0 0,0 1 0,1-1-1,-1 0 1,0 0 0,1 0 0,-1 0-1,0 1 1,0-1 0,1 0 0,-1 0 0,0 0-1,1 0 1,-1 0 0,0 0 0,1 0-1,-1 0 1,0 0 0,0 0 0,1 0 0,-1 0-1,0 0 1,1 0 0,0-1 0,24 2-307,4 0-62,-23 0 308,0 1 1,0 0 0,0 1 0,-1-1 0,1 1-1,-1 0 1,0 1 0,0-1 0,0 1-1,0 0 1,0 0 0,-1 0 0,0 1 0,6 7-1,-6-5 77,1 0-1,-1 1 0,0 0 1,-1 0-1,1 0 0,-2 0 0,1 0 1,-1 0-1,2 17 0,-3-16 73,-1 0 0,0 0-1,0 0 1,-1 0 0,0 0-1,-1 0 1,0-1 0,0 1-1,-6 12 1,6-15 2,-1 0 1,0 0-1,0-1 0,-1 0 1,1 0-1,-1 0 1,0 0-1,-1 0 0,1-1 1,-1 0-1,0 0 0,0 0 1,-11 6-1,-11 0-328,26-9 114,0-1-1,-1 0 0,1 0 0,0 1 1,0-1-1,-1 0 0,1 0 1,0 0-1,-1-1 0,1 1 1,0 0-1,0 0 0,-1-1 0,1 1 1,0 0-1,0-1 0,0 1 1,-2-2-1,3 2 94,0 0-1,0 0 1,0-1 0,-1 1-1,1 0 1,0 0 0,0-1-1,0 1 1,0 0 0,0 0-1,0-1 1,0 1 0,0 0-1,0 0 1,0-1 0,0 1-1,0 0 1,0 0 0,0-1-1,0 1 1,0 0-1,0 0 1,0-1 0,0 1-1,0 0 1,0 0 0,1 0-1,-1-1 1,0 1 0,0 0-1,0 0 1,0 0 0,0-1-1,1 1 1,-1 0 0,7-7-773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16908,'14'-15'3588,"-17"23"-310,-9 18-2544,-35 116-247,-33 174 1,70-275-567,5-28-673,5-13 717,0 0 0,0 0 0,-1 0 0,1 1 0,0-1 0,0 0-1,0 0 1,0 0 0,0 0 0,-1 0 0,1 0 0,0 0 0,0 0 0,0 0 0,0 0 0,0 0 0,-1 0 0,1 0 0,0 0 0,0 0 0,0 0 0,0 0 0,0 0 0,-1 0 0,1 0 0,0 0 0,0-1 0,0 1 0,0 0 0,0 0 0,-1 0 0,1 0 0,0 0 0,0 0 0,0 0 0,0 0 0,0-1-1,0 1 1,0 0 0,0 0 0,0 0 0,-8-25-1046,3-10 463,-1-11-195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 15979,'-2'-1'161,"1"0"-1,-1-1 0,0 1 0,1 0 1,-1 0-1,0 0 0,0 0 0,0 1 0,0-1 1,0 0-1,0 1 0,0-1 0,0 1 1,0 0-1,0 0 0,-1 0 0,1 0 1,-2 0-1,3 1-59,-1-1 1,1 1 0,-1 0-1,1 0 1,-1 0 0,1-1-1,0 1 1,-1 1 0,1-1-1,0 0 1,0 0 0,0 0-1,0 1 1,0-1 0,0 0-1,0 1 1,1-1 0,-1 1-1,0-1 1,1 1 0,-1-1-1,0 3 1,-1 5 65,0-1-1,1 1 1,0-1-1,0 1 1,1 0 0,0-1-1,0 1 1,1-1-1,0 1 1,1-1 0,0 1-1,0-1 1,1 0-1,4 10 1,-6-15-144,1 0 0,-1 0 0,1 0 0,0 0 0,0 0 0,1 0 0,-1-1 0,0 1 0,1-1 0,0 1 0,-1-1 0,1 0 0,0 0 0,0 0-1,0-1 1,0 1 0,1-1 0,-1 0 0,0 1 0,1-1 0,-1-1 0,1 1 0,-1 0 0,1-1 0,-1 0 0,1 0 0,-1 0 0,1 0 0,-1-1 0,1 1 0,-1-1 0,0 0 0,1 0 0,-1 0 0,0 0 0,4-3 0,-1 2 7,0-1-1,0-1 1,0 1 0,-1-1 0,0 0 0,0 0 0,0-1 0,0 1 0,-1-1 0,0 0 0,0-1-1,0 1 1,0-1 0,-1 1 0,0-1 0,4-9 0,-6 11-10,0 1-1,0 0 1,0-1 0,0 1-1,-1-1 1,1 1-1,-1-1 1,0 1 0,0-1-1,0 1 1,0-1-1,-1 1 1,0-1 0,1 1-1,-1-1 1,0 1 0,-1 0-1,1 0 1,-1-1-1,1 1 1,-1 0 0,0 0-1,0 0 1,0 1 0,-1-1-1,1 0 1,0 1-1,-1 0 1,0-1 0,0 1-1,-5-3 1,5 3-13,0 1 0,0-1 0,0 1 1,-1-1-1,1 1 0,0 0 0,-1 1 0,1-1 0,-1 0 1,1 1-1,-1 0 0,1 0 0,-1 0 0,1 0 1,-1 1-1,1-1 0,-1 1 0,1 0 0,0 0 0,-1 0 1,1 0-1,0 1 0,0-1 0,0 1 0,0 0 0,0 0 1,0 0-1,0 0 0,1 0 0,-1 1 0,1-1 1,0 1-1,-1 0 0,-1 3 0,0-1-128,1 1 1,-1-1-1,1 1 0,0 0 0,0-1 1,1 1-1,0 1 0,0-1 0,0 0 1,1 0-1,0 1 0,0-1 0,1 1 1,0-1-1,0 1 0,0-1 0,1 1 1,1 6-1,-1-9-37,1 1-1,0 0 1,0-1 0,0 1 0,0-1 0,1 0-1,-1 0 1,1 0 0,0 0 0,1 0 0,-1-1-1,1 1 1,-1-1 0,1 0 0,5 3 0,22 13-719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3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191 127 14859,'51'56'7178,"-101"-114"-3591,32 36-3271,-34-32-1,51 54-314,1-1 1,-1 1-1,0-1 1,1 0-1,-1 1 1,1 0-1,-1-1 1,0 1-1,1-1 1,-1 1-1,0 0 1,0-1-1,1 1 0,-1 0 1,0 0-1,0 0 1,1 0-1,-3-1 1,3 2-8,0-1 1,-1 0-1,1 0 0,0 1 1,0-1-1,-1 0 1,1 0-1,0 1 0,0-1 1,-1 0-1,1 1 1,0-1-1,0 0 0,0 1 1,0-1-1,0 1 1,0-1-1,-1 0 0,1 1 1,0-1-1,0 0 1,0 1-1,0-1 0,0 1 1,1 0-1,6 29-611,10-3-423,-17-27 1034,0 0 0,0 0-1,0 0 1,0 0 0,0 0 0,0 0-1,0 0 1,0-1 0,0 1-1,0 0 1,0 0 0,0 0 0,0 0-1,0 0 1,0 0 0,0 0-1,0 0 1,0 0 0,0 0-1,0 0 1,0-1 0,1 1 0,-1 0-1,0 0 1,0 0 0,0 0-1,0 0 1,0 0 0,0 0 0,0 0-1,0 0 1,0 0 0,0 0-1,1 0 1,-1 0 0,0 0 0,0 0-1,0 0 1,0 0 0,0 0-1,0 0 1,0 0 0,0 0 0,0 0-1,0 0 1,1 0 0,-1 0-1,0 0 1,0 0 0,0 0 0,0 0-1,0 0 1,0 0 0,0 1-1,0-1 1,0 0 0,0 0 0,0 0-1,0 0 1,1 0 0,-1 0-1,0 0 1,0 0 0,0 0-1,0 0 1,0 0 0,0 1 0,0-1-1,0 0 1,-5-19 115,5 18-69,-1-1 0,1 1 0,-1-1 0,1 1 0,-1 0 0,0-1 1,1 1-1,-1 0 0,0 0 0,0 0 0,0-1 0,0 1 0,0 0 0,0 0 0,0 0 0,-1 1 0,1-1 0,0 0 0,0 0 0,-1 1 0,1-1 0,0 0 0,-1 1 0,-2-1 0,2 1-4,0 0 0,0 0 0,0 1-1,0-1 1,0 1 0,0-1 0,0 1-1,0 0 1,0 0 0,0 0-1,0 0 1,1 0 0,-1 0 0,0 1-1,1-1 1,-1 0 0,-2 4 0,-3 2-17,1 0 1,0 1-1,0 0 1,1 0-1,0 1 1,1-1-1,-1 1 1,2 0 0,-1 0-1,1 0 1,1 1-1,-1-1 1,2 1-1,-1 0 1,1-1-1,1 1 1,0 0 0,0 0-1,1-1 1,0 1-1,1 0 1,0-1-1,5 17 1,-6-24-11,0 1 1,0-1-1,1 0 1,-1 1-1,0-1 1,1 0-1,-1 0 1,1 0-1,0 0 1,0 0-1,0 0 1,0 0-1,0 0 1,0-1-1,0 1 1,1-1-1,-1 0 1,5 2-1,-4-2 1,1 0 1,-1-1-1,1 1 0,0-1 0,-1 0 1,1 0-1,0 0 0,-1-1 0,1 1 1,0-1-1,-1 0 0,5-1 0,4-3 11,0-1 0,0 0-1,0 0 1,-1-1-1,0-1 1,15-12-1,-16 10 1,1 0 1,-1-1-1,0 0 0,-1 0 0,-1-1 0,0-1 0,0 1 0,10-26 0,-16 31-3,0 1 1,0-1-1,0 1 0,-1-1 0,0 1 1,0-1-1,-1 0 0,0 0 0,-1-9 1,0 11 0,0 0 0,0 1 0,0-1 0,-1 1 1,0-1-1,0 1 0,0 0 0,0 0 0,-1 0 1,1 0-1,-1 0 0,0 1 0,-1-1 0,-5-5 1,6 7-21,1 0 0,0 0 1,-1 0-1,1 0 1,-1 1-1,1-1 1,-1 1-1,0 0 1,0 0-1,0 0 1,0 0-1,1 0 1,-1 0-1,0 1 1,0-1-1,-1 1 1,1 0-1,0 0 1,0 0-1,0 1 1,0-1-1,0 1 0,0-1 1,0 1-1,1 0 1,-1 0-1,0 0 1,0 1-1,0-1 1,-4 4-1,2-1-169,0 1 0,-1 0-1,2 0 1,-1 0-1,0 0 1,1 1 0,0 0-1,0 0 1,1 0 0,0 0-1,0 1 1,-3 9-1,1 4-152,0 1 0,-2 22 0,3-1-300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 18236,'2'-1'269,"0"0"0,0-1 1,0 1-1,0 0 0,0 0 0,0 0 0,0 0 1,1 1-1,-1-1 0,3 0 0,-5 1-237,0 0 0,0 0 0,1 0-1,-1 0 1,0 0 0,0 0 0,0 1 0,0-1-1,1 0 1,-1 0 0,0 0 0,0 0-1,0 0 1,0 0 0,0 0 0,1 0 0,-1 0-1,0 1 1,0-1 0,0 0 0,0 0-1,0 0 1,0 0 0,0 0 0,0 1 0,1-1-1,-1 0 1,0 0 0,0 0 0,0 0-1,0 1 1,0-1 0,0 0 0,0 0 0,0 0-1,0 0 1,0 1 0,0-1 0,0 0-1,0 0 1,0 0 0,0 1 0,-9 15 1038,-30 46-148,-42 89-1,47-84-718,-60 127 120,84-179-464,10-15 129,0 0 1,0 0-1,0 0 1,1 0-1,-1 0 1,0 0-1,0 0 1,0 0-1,0-1 1,0 1-1,0 0 1,0 0-1,0 0 1,0 0-1,0 0 1,0 0-1,0 0 1,0 0-1,0 0 1,0 0 0,0-1-1,0 1 1,0 0-1,0 0 1,0 0-1,-1 0 1,1 0-1,0 0 1,0 0-1,0 0 1,0 0-1,0 0 1,0 0-1,0 0 1,0 0-1,0-1 1,0 1-1,0 0 1,0 0-1,0 0 1,0 0-1,0 0 1,-1 0-1,1 0 1,0 0-1,0 0 1,0 0-1,0 0 1,0 0-1,0 0 1,0 0-1,0 0 1,0 0-1,0 0 1,-1 0-1,1 0 1,0 0-1,0 0 1,0 0-1,0 0 1,0 0 0,0 0-1,0 0 1,0 0-1,0 0 1,0 1-1,0-1 1,0 0-1,-1 0 1,8-32-1306,54-136 216,-33 100 474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17356,'2'0'108,"-1"1"0,0-1 0,0 0 0,1 1 0,-1-1 0,0 1 0,0-1 0,0 1 0,1 0 0,-1-1 0,0 1 0,0 0 0,0 0 0,0-1 0,-1 1 0,1 0 0,0 0 0,0 0 0,0 0 0,-1 1 0,1-1 0,0 0 0,-1 0 0,1 0 0,-1 0 0,0 1 0,1-1 0,-1 0 0,0 0 0,0 1 0,0-1 0,0 3 0,1 7 415,0 1-1,-2 20 0,0-19 63,-1 39 323,-3 61-221,17 206-1,-10-306-855,-1-9-37,0 0 1,0 1 0,-1-1-1,1 1 1,-1-1 0,0 0-1,0 1 1,-1-1 0,0 0-1,-1 6 1,2-9 140,0-1 0,0 0 0,-1 0 0,1 1 0,0-1 0,-1 0 0,1 0 1,0 1-1,0-1 0,-1 0 0,1 0 0,-1 0 0,1 0 0,0 0 0,-1 1 0,1-1 0,0 0 0,-1 0 0,1 0 0,0 0 1,-1 0-1,1 0 0,-1 0 0,1 0 0,0 0 0,-1-1 0,1 1 0,0 0 0,-1 0 0,1 0 0,0 0 0,-1 0 0,1-1 1,0 1-1,-1 0 0,1 0 0,0-1 0,-1 1 0,1 0 0,0 0 0,0-1 0,-1 1 0,1-1 0,-12-12-1330,-48-76-1944,5-4 6518,45 76-1660,9 16-1424,1 1 0,0-1 0,-1 1 0,1 0-1,0-1 1,0 1 0,-1-1 0,1 1 0,0-1 0,0 0 0,0 1-1,0-1 1,0 1 0,0-1 0,0 1 0,0-1 0,0 1-1,0-1 1,0 1 0,0-1 0,0 1 0,0-1 0,1 1-1,-1-1 1,0 1 0,0-1 0,1 1 0,-1-1 0,0 1-1,0-1 1,1 1 0,-1 0 0,1-1 0,-1 1 0,0-1-1,1 1 1,-1 0 0,1 0 0,-1-1 0,1 1 0,-1 0 0,1 0-1,-1-1 1,1 1 0,-1 0 0,1 0 0,-1 0 0,1 0-1,-1 0 1,1 0 0,-1 0 0,1 0 0,-1 0 0,2 0-1,42 0 1006,-28 1-832,6-1-633,0-1-1,1-1 1,35-9-1,-45 8 27,-1-1-1,0 0 0,0-1 1,0 0-1,0-1 0,-1-1 1,19-13-1,-2-5-516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339 310 11819,'18'-18'827,"21"-23"1166,-2-1-1,-1-2 1,30-49-1,-64 89-1847,0 1 49,1-1 1,-1 0 0,0 0-1,0 0 1,-1 0-1,1 0 1,-1 0-1,0-1 1,0 1-1,1-6 1,-2 9-163,0 0 1,0 0-1,0 1 1,0-1-1,-1 0 1,1 1-1,0-1 1,0 0-1,0 1 1,-1-1-1,1 0 1,0 1-1,-1-1 1,1 0-1,0 1 1,-1-1-1,1 1 1,-1-1-1,1 1 1,-1-1-1,1 1 1,-1-1-1,0 1 1,1 0-1,-1-1 1,1 1-1,-1 0 1,0-1-1,1 1 1,-1 0-1,0 0 0,1 0 1,-1 0-1,0-1 1,0 1-1,1 0 1,-1 0-1,0 0 1,1 0-1,-1 1 1,0-1-1,1 0 1,-1 0-1,0 0 1,0 1-1,-5 0 77,0 1 0,0 0 0,1 0 0,-11 6 0,-4 4-14,1 0 0,0 2 1,0 1-1,-24 25 0,-62 79-76,66-69-29,2 2 0,2 1 0,-31 65 1,50-84 2,1 1 1,1 1-1,2 0 0,2 0 1,1 1-1,-6 58 0,14-81 3,1-1 0,0 1 0,1-1 0,0 0 0,1 1 0,1-1 0,0 0 0,1 0-1,9 21 1,-12-30 2,2 1 0,-1-1-1,0 0 1,1 0 0,0 0-1,0 0 1,0-1-1,0 1 1,0-1 0,1 0-1,0 0 1,0 0 0,0 0-1,0-1 1,0 1 0,0-1-1,0 0 1,1 0-1,-1-1 1,1 1 0,0-1-1,-1 0 1,1 0 0,0-1-1,0 0 1,-1 1 0,1-2-1,0 1 1,8-2-1,0-1 1,-1 0-1,0-1 1,-1-1-1,1 0 1,-1-1-1,0 0 1,0-1-1,-1 0 1,1 0-1,-2-1 1,1 0-1,-1-1 1,0 0-1,9-14 1,0 0 10,-1-1 1,-2-1-1,0 0 1,-2-1-1,13-32 1,-22 48-4,0 0 0,-1 0 0,0-1 0,0 1 0,-1-1 0,0 1 0,-1-1 0,0 0 1,-1 0-1,-1-12 0,1 22-5,0-1 1,-1 1 0,1 0-1,0 0 1,0 0-1,-1-1 1,1 1 0,-1 0-1,1 0 1,-1 0-1,1 0 1,-1 0 0,0 0-1,1 0 1,-1 0-1,0 0 1,0 0-1,0 0 1,0 0 0,0 1-1,0-1 1,0 0-1,0 1 1,-2-2 0,2 2-2,-1 0 1,1 0-1,-1 0 1,1 0-1,-1 1 1,1-1 0,0 0-1,-1 0 1,1 1-1,-1-1 1,1 1-1,0 0 1,-1-1-1,1 1 1,0 0 0,-3 1-1,-2 3-3,0 0 0,1 1 0,-1-1 0,1 1 0,0 0 0,-4 8-1,6-9-12,0 1 0,1-1 0,0 1 0,0-1 0,-2 12 0,4-16 13,0 0-1,-1-1 0,1 1 0,0 0 0,0 0 0,0-1 0,0 1 1,0 0-1,0 0 0,0-1 0,0 1 0,0 0 0,0 0 0,0-1 1,0 1-1,0 0 0,1-1 0,-1 1 0,0 0 0,0-1 0,1 1 1,-1 0-1,1-1 0,-1 1 0,1 0 0,-1-1 0,1 1 0,-1-1 1,1 1-1,-1-1 0,1 1 0,0-1 0,-1 0 0,1 1 1,-1-1-1,1 0 0,0 1 0,0-1 0,-1 0 0,1 0 0,0 0 1,-1 0-1,1 0 0,0 1 0,0-1 0,-1 0 0,1-1 0,0 1 1,0 0-1,-1 0 0,1 0 0,0 0 0,0-1 0,-1 1 0,1 0 1,0-1-1,7-2-47,-1 0 1,1 0-1,-1-1 0,0 0 1,-1 0-1,11-8 1,37-37-198,-30 26 156,-7 7 38,-12 11 26,0 0 0,0 0 0,0 0 0,1 0 0,0 1 0,0 0 0,0 0 0,0 1 0,1 0 0,10-4 0,-17 7 27,1 0 0,0 0-1,0 0 1,0 0-1,0 0 1,-1 0-1,1 0 1,0 0 0,0 1-1,0-1 1,-1 0-1,1 1 1,0-1-1,0 0 1,-1 1 0,1-1-1,0 1 1,-1 0-1,1-1 1,0 1-1,-1-1 1,1 1 0,-1 0-1,1-1 1,-1 1-1,0 0 1,1 0 0,-1-1-1,1 1 1,-1 0-1,0 0 1,0 0-1,0-1 1,1 1 0,-1 0-1,0 0 1,0 0-1,0 1 1,-1 39-13,1-33 19,-18 109 196,2-20 54,16-97-254,0 32-29,0-31 12,0-1 1,0 1 0,0 0-1,0-1 1,0 1-1,0-1 1,0 1 0,0 0-1,0-1 1,1 1-1,-1-1 1,0 1 0,0-1-1,1 1 1,-1 0-1,0-1 1,1 1 0,-1-1-1,1 0 1,-1 1-1,0-1 1,1 1 0,-1-1-1,1 0 1,-1 1-1,1-1 1,0 0 0,-1 1-1,1-1 1,-1 0-1,1 0 1,-1 0 0,1 1-1,0-1 1,-1 0-1,1 0 1,-1 0 0,1 0-1,0 0 1,-1 0-1,1 0 1,0 0 0,-1 0-1,1-1 1,-1 1-1,1 0 1,-1 0 0,1 0-1,0-1 1,-1 1-1,1-1 1,6-3-34,-1-1 0,0 0 0,0-1 0,-1 1 0,0-1 0,0 0-1,5-7 1,-7 8 12,31-40-271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15923,'-13'42'1479,"1"1"-1,2 0 0,2 1 0,-3 69 0,10-99-1342,-2 6 83,1 0 0,2 0-1,0 1 1,6 38 0,0-48 68,1-14-50,4-16 19,-4-2-86,-1-1-1,0 1 1,4-40-1,0-68 68,-10 129-237,1-24 10,2-49 10,-3 65-23,-1-1 1,1 1-1,-1 0 0,-1 0 0,0 0 0,-3-9 1,5 17 1,0 1-1,0-1 1,0 0 0,-1 0 0,1 0 0,0 1 0,0-1 0,0 0 0,0 0 0,0 1 0,0-1 0,-1 0-1,1 0 1,0 0 0,0 0 0,0 1 0,-1-1 0,1 0 0,0 0 0,0 0 0,-1 0 0,1 0 0,0 0 0,0 1-1,0-1 1,-1 0 0,1 0 0,0 0 0,0 0 0,-1 0 0,1 0 0,0 0 0,0 0 0,-1 0 0,1 0 0,0 0-1,0 0 1,-1-1 0,1 1 0,0 0 0,0 0 0,-1 0 0,1 0 0,0 0 0,0 0 0,0 0 0,-1-1-1,1 1 1,0 0 0,0 0 0,0 0 0,-1-1 0,1 1 0,0 0 0,0 0 0,0 0 0,0-1 0,0 1 0,0 0-1,0 0 1,-1-1 0,1 1 0,0 0 0,0 0 0,0-1 0,-5 19-21,4-10 18,0-1 0,1 1 1,0 0-1,0-1 0,0 1 0,1-1 0,0 1 0,1-1 0,3 9 0,-4-13 8,0 0-1,0 0 1,0 0-1,1-1 0,-1 1 1,1-1-1,0 1 1,0-1-1,0 0 1,0 0-1,0 0 1,1 0-1,-1 0 1,0 0-1,1 0 0,0-1 1,-1 1-1,1-1 1,0 0-1,0 0 1,-1 0-1,1 0 1,0 0-1,0-1 0,6 1 1,-1-1 6,0 0 1,0-1 0,1 0-1,-1 0 1,0-1-1,0 0 1,0 0-1,0-1 1,-1 0-1,1 0 1,-1-1-1,0 0 1,10-7-1,7-7 29,-2-1 0,29-29 0,-49 46-36,11-7 1,-13 9-4,0 0 0,0 0 0,0 0 0,0 0 0,1 0 0,-1 0 0,0 0 0,0 0 0,0 0 0,0 0 0,0 0 0,1 0 0,-1 0 0,0 0 0,0 0 0,0 0 0,0 0 0,0 0 0,1 1 0,-1-1 0,0 0 0,0 0 0,0 0 0,0 0 0,0 0 0,0 0 0,0 1 0,1-1 0,-1 0 0,0 0 0,0 0 0,0 0 0,0 0 0,0 1 0,0-1 1,0 0-1,0 0 0,0 0 0,0 0 0,0 1 0,0-1 0,-4 29-1,-11 26 13,0-2-65,3 0 0,-7 64 0,18-112-103,1 1 0,-1-1-1,1 1 1,1 0 0,-1-1 0,1 1 0,0-1 0,2 8-1,-3-13 150,0 0-1,0 1 1,1-1-1,-1 0 1,0 0-1,0 0 1,0 0-1,0 1 1,0-1-1,1 0 1,-1 0-1,0 0 0,0 0 1,0 0-1,1 0 1,-1 1-1,0-1 1,0 0-1,0 0 1,1 0-1,-1 0 1,0 0-1,0 0 1,0 0-1,1 0 1,-1 0-1,0 0 1,0 0-1,1 0 1,-1 0-1,0 0 0,0 0 1,0 0-1,1 0 1,-1-1-1,0 1 1,0 0-1,0 0 1,1 0-1,-1 0 1,0 0-1,0 0 1,0-1-1,0 1 1,1 0-1,-1 0 1,10-12-182,-7 8 86,22-25-340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21917,'0'20'1624,"4"-11"-1320,4-1-192,3-5 184,1 0-528,-3-3 288,-1-2-104,-2-1-168</inkml:trace>
  <inkml:trace contextRef="#ctx0" brushRef="#br0" timeOffset="1">11 322 20084,'-3'16'1913,"3"-10"-1305,0-2-248,3-7 696,3-3-608,1-1-120,0-3-152,5-3-240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55 14027,'30'-15'1694,"-8"3"626,37-14 1,-59 26-2245,0 0 0,1 0 0,-1-1 0,0 1 0,0 0 0,0 0 0,1 0 0,-1 0 0,0 0 0,0-1 0,1 1 0,-1 0 0,0 0 0,0 0 0,1 0 0,-1 0 1,0 0-1,1 0 0,-1 0 0,0 0 0,0 0 0,1 0 0,-1 0 0,0 0 0,0 0 0,1 0 0,-1 1 0,0-1 0,0 0 0,1 0 0,-1 0 0,0 0 0,0 0 0,1 1 0,-1-1 0,0 0 0,0 0 1,0 0-1,0 1 0,1-1 0,-1 0 0,0 0 0,-6 14 1234,-20 17-757,25-28-400,-95 106 181,-111 169-1,194-263-738,13-14 373,0-1 0,0 0-1,0 0 1,0 0 0,0 0 0,-1 0 0,1 0 0,0 1 0,0-1 0,0 0 0,-1 0 0,1 0 0,0 0 0,0 0 0,0 0 0,-1 0-1,1 0 1,0 0 0,0 0 0,0 0 0,-1 0 0,1 0 0,0 0 0,0 0 0,0 0 0,0 0 0,-1 0 0,1 0 0,0-1 0,0 1-1,0 0 1,-1 0 0,1 0 0,0 0 0,0 0 0,0 0 0,0-1 0,0 1 0,-1 0 0,1 0 0,-1-3-128,0-1 0,1 1 0,-1 0 0,1 0 0,-1-1-1,1 1 1,0 0 0,1-4 0,0-28-432,2-7-213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16804,'9'-5'2336,"0"5"-1320,4 8-336,2 4 1225,5 3-417,4 2-248,7 3-455,1 0-145,6-2-544,-1-1-384,1-3-953,1-5 1113,0-4-224,-2-4-152</inkml:trace>
  <inkml:trace contextRef="#ctx0" brushRef="#br0" timeOffset="1">505 280 17308,'0'1'65,"0"-1"1,0 1-1,0-1 1,0 0-1,0 1 1,0-1-1,0 1 1,0-1 0,0 1-1,0-1 1,0 1-1,0-1 1,0 0-1,0 1 1,0-1-1,1 1 1,-1-1-1,0 1 1,0-1 0,1 0-1,-1 1 1,0-1-1,0 0 1,1 1-1,-1-1 1,0 0-1,1 1 1,-1-1-1,0 0 1,1 0-1,-1 1 1,1-1 0,-1 0-1,0 0 1,1 0-1,-1 0 1,2 1-1,-1-2 70,1 1 0,0 0 0,-1-1 0,1 1 0,-1-1-1,1 0 1,-1 1 0,1-1 0,-1 0 0,3-2 0,38-34 1540,-38 33-1392,53-57 812,-40 41-1024,2 0 1,0 1-1,32-24 0,-51 42-72,0 1 1,0 0-1,0 0 0,1-1 1,-1 1-1,0 0 1,0 0-1,0 0 0,0 0 1,1-1-1,-1 1 0,0 0 1,0 0-1,0 0 1,1 0-1,-1 0 0,0 0 1,0 0-1,1 0 1,-1 0-1,0-1 0,0 1 1,0 0-1,1 0 0,-1 0 1,0 0-1,0 0 1,1 0-1,-1 1 0,0-1 1,0 0-1,1 0 0,-1 0 1,0 0-1,0 0 1,0 0-1,1 0 0,-1 0 1,0 0-1,0 1 0,0-1 1,1 0-1,-1 0 1,0 0-1,0 0 0,0 1 1,0-1-1,1 0 1,-1 0-1,0 0 0,0 1 1,0-1-1,0 0 0,0 0 1,0 1-1,0-1 1,0 0-1,0 0 0,0 1 1,0-1-1,0 0 0,0 0 1,0 0-1,0 1 1,0-1-1,0 1 0,-3 16 13,3-17-11,-32 96 90,-1-1 145,30-82-374,0 1 0,1-1 0,0 0 0,1 1 0,0 16 0,3-24-653,2-11 452,4-18 175,-5 16-6,11-28-307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19332,'4'-2'2033,"1"5"-1441,-2 8-232,-3 4 1144,-2 11-736,1 5-208,-2 9-328,0 1-32,0 3-80,0-2-63,3-4-162,0-4-79,0-16-272,3-3-240,-3-16-632,0-7 1024,-2-12-224,-2-3-160</inkml:trace>
  <inkml:trace contextRef="#ctx0" brushRef="#br0" timeOffset="1">3 147 17636,'-3'2'1880,"9"1"-1000,7 1-312,8 1 929,5-2-201,5-2-392,4 1-216,2-2-824,1 0-456,-9-5 560,-2-1-144,-8-3-168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 19364,'0'0'57,"0"-1"-1,0 1 1,1 0 0,-1 0-1,0 0 1,0 0 0,0 0-1,0 0 1,0 0-1,0-1 1,0 1 0,0 0-1,0 0 1,1 0 0,-1 0-1,0 0 1,0 0 0,0 0-1,0 0 1,0 0-1,0 0 1,1 0 0,-1 0-1,0 0 1,0 0 0,0 0-1,0 0 1,0 0 0,1 0-1,-1 0 1,0 0-1,0 0 1,0 0 0,0 0-1,0 0 1,1 0 0,-1 0-1,0 0 1,0 0 0,0 0-1,0 0 1,0 0-1,0 0 1,1 0 0,-1 1-1,0-1 1,0 0 0,0 0-1,0 0 1,0 0 0,0 0-1,0 0 1,0 0-1,0 1 1,0-1 0,1 0-1,-5 12 1699,-14 21-429,15-28-1044,-181 332 1261,181-331-1596,-15 24-111,18-28 97,-1-1-1,0 0 1,0 0-1,1 0 1,-1 0 0,0 1-1,0-1 1,0-1-1,0 1 1,0 0 0,0 0-1,-1 0 1,1 0-1,0-1 1,0 1-1,-1-1 1,1 1 0,-2 0-1,2-2-65,1 0 0,-1 0 0,0 0 0,0-1 0,1 1-1,-1 0 1,0 0 0,1-1 0,-1 1 0,1 0 0,0 0 0,-1-1-1,1 1 1,0 0 0,0-1 0,0 1 0,0-1 0,0-1 0,0 0-32,-3-67-1407,3 25 586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16027,'9'2'2289,"2"7"-1273,3 2-312,4 4 1409,3 2-713,4 1-144,1 2-464,-2 0-255,4 0-585,-1 0-441,-4-4-607,0 0 912,-6-12-224,-2-2-168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 15475,'5'-2'4224,"-8"5"-1478,-10 6-1866,-9 5 1593,40-27-298,-10 12-2116,3 1-12,1 0 0,0 1 0,0 0 0,0 1 0,14 3 0,-23-4-46,-1 0-1,0 0 1,1 0-1,-1 0 1,0 0 0,0 0-1,0 0 1,0 1-1,0-1 1,0 1-1,0-1 1,-1 1-1,1 0 1,0 0 0,-1 0-1,0 0 1,1 0-1,-1 0 1,0 0-1,0 0 1,0 1 0,0-1-1,-1 0 1,1 1-1,0-1 1,-1 1-1,0-1 1,0 0-1,1 1 1,-1-1 0,-1 1-1,1 2 1,-2 8-5,-1-1 0,0 0 0,-1 0 0,0 0-1,0-1 1,-1 1 0,-1-1 0,0 0 0,-12 16 0,-9 9 96,-40 40-1,61-70-51,-2 4 62,-1 0-1,-1 0 0,0-1 0,0-1 0,-1 0 0,-12 7 1,51-25-10,0 2 0,0 0 0,50-6 0,-72 13-110,29-2-234,17-3-1246,-48 6 1361,0-1 1,-1 0 0,1 0 0,0 0 0,-1 0-1,1-1 1,-1 0 0,1 1 0,5-5 0,1-6-480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15499,'3'4'468,"-1"1"-1,1-1 0,0 0 1,0 0-1,0 0 0,1 0 1,-1-1-1,1 1 0,0-1 1,5 3-1,15 15 1440,-18-14-1575,1 1-1,-1 0 1,0 0-1,-1 1 1,1 0-1,-2 0 1,1 0-1,-2 0 1,6 19-1,-6-16-234,-1 1 0,-1-1 0,0 0-1,-1 1 1,-1-1 0,1 0 0,-6 24-1,0-10-206,-2 0-1,-1-1 0,0 0 1,-2 0-1,-1-1 0,-1-1 1,-1 0-1,-1 0 0,-1-2 0,-1 0 1,0-1-1,-2 0 0,0-2 1,-2 0-1,0-1 0,0-1 1,-2-1-1,-42 21 0,18-17-369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 16564,'0'0'39,"0"0"0,0 0 0,0 0 1,0 0-1,0 0 0,0 0 1,0 0-1,0 0 0,0 0 1,0 0-1,0 0 0,0-1 1,0 1-1,0 0 0,0 0 0,0 0 1,0 0-1,0 0 0,0 0 1,0 0-1,0 0 0,0 0 1,0 0-1,-1 0 0,1 0 1,0 0-1,0 0 0,0 0 0,0-1 1,0 1-1,0 0 0,0 0 1,0 0-1,0 0 0,0 0 1,0 0-1,0 0 0,0 0 1,0 0-1,-1 0 0,1 0 0,0 0 1,0 0-1,0 0 0,0 0 1,0 0-1,0 0 0,0 0 1,0 0-1,0 0 0,0 0 1,0 0-1,0 0 0,-1 0 0,1 0 1,0 0-1,0 1 0,0-1 1,0 0-1,0 0 0,0 0 1,0 0-1,0 0 0,0 0 1,0 0-1,0 0 0,-7 7 841,-7 12 29,-27 56 341,3 1 0,-54 162 0,80-199-1133,2 0 0,2 0 0,2 1-1,1 0 1,2 0 0,2 0 0,2 0 0,8 63 0,-6-89-83,0 1-1,1-1 1,0 1-1,1-2 1,9 19 0,-11-26-75,1 0 1,0 0-1,0 0 1,0-1-1,0 1 1,1-1-1,0 0 1,0-1-1,1 1 1,-1-1-1,1 0 1,0-1-1,9 5 1,-5-4 0,0 0 1,1-1-1,0-1 1,-1 0 0,1 0-1,19 0 1,25-3-143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15731,'1'1'152,"0"0"-1,0 1 1,-1-1-1,1 1 0,0-1 1,-1 1-1,1-1 0,-1 1 1,0-1-1,1 1 1,-1 0-1,0-1 0,0 1 1,0-1-1,0 1 0,0 1 1,-5 30 103,3-26 69,-12 67 1488,-5 16-811,5 1 0,-4 103-1,18-192-983,2 44 158,-2-45-165,1 1-1,-1-1 1,0 1 0,1 0-1,-1-1 1,1 1 0,-1-1-1,1 1 1,0-1 0,0 1-1,-1-1 1,1 0-1,0 1 1,0-1 0,0 0-1,1 0 1,-1 0 0,0 0-1,0 0 1,1 0 0,-1 0-1,3 1 1,-3-2-1,0 0 1,0 0-1,0 0 1,0 0-1,0 0 0,0 0 1,0 0-1,0 0 1,0 0-1,0-1 1,0 1-1,0-1 0,0 1 1,0 0-1,0-1 1,0 0-1,-1 1 1,1-1-1,0 1 0,0-1 1,0 0-1,-1 0 1,1 1-1,0-1 1,-1 0-1,1 0 0,-1 0 1,1 0-1,0-1 1,13-32 215,-8 13-89,-1-1 0,-1 1 0,0-1 1,-2 0-1,-1-32 0,-14-109 370,17 171-627,1 0 0,0 0 1,0-1-1,1 1 0,0-1 0,0-1 1,1 1-1,8 6 0,-11-11-46,1 0-1,0 0 1,-1 0 0,1-1-1,0 0 1,0 0 0,0 0-1,0 0 1,0-1 0,0 0-1,0 0 1,0 0 0,0-1-1,0 1 1,7-3 0,4-2-576,1 0 0,-1-1 1,19-10-1,14-10-565,-1-2-1,-1-3 0,-1-1 1,47-45-1,-83 69 1545,-1-1 0,0 0 0,15-21-1,-19 18 1264,-11 12-507,-18 16 50,-4 10 345,1 1 1,-32 42 0,48-54-1150,0 0 1,1 1 0,1 0 0,0 0 0,1 1 0,1 0-1,-5 19 1,11-32-191,0 1 0,0 0-1,0-1 1,0 1-1,1 0 1,0 0 0,0-1-1,0 1 1,1 0-1,0 0 1,0 0 0,0-1-1,3 10 1,-2-11-26,0-1 1,0 1-1,0 0 0,0 0 0,0-1 1,1 1-1,-1-1 0,1 0 1,-1 0-1,1 0 0,0 0 1,0 0-1,0-1 0,0 1 0,0-1 1,0 0-1,1 0 0,-1 0 1,0 0-1,4 0 0,3 0 36,0 0-1,0-1 1,0 0-1,1 0 1,-1-1-1,0 0 1,0-1-1,-1 0 0,1-1 1,0 0-1,-1-1 1,1 1-1,-1-2 1,0 1-1,-1-1 1,1-1-1,-1 0 1,0 0-1,13-13 1,-13 11 5,-1 0 1,0 0-1,0 0 1,0-1 0,-2 0-1,1 0 1,-1-1-1,0 1 1,-1-1 0,0 0-1,0-1 1,-1 1-1,-1-1 1,0 1 0,0-1-1,-1 0 1,0 1-1,-2-18 1,0 22-75,0 1 1,0-1-1,0 0 0,-1 1 0,0 0 1,0-1-1,0 1 0,-1 0 1,0 0-1,0 0 0,-3-4 0,4 7-69,1 0 0,-1 0 0,0 1 0,1-1 0,-1 1 0,0-1 0,0 1 0,0 0 0,0 0 0,0 0 0,0 0 0,0 0 0,0 0 0,-1 1 0,1-1 0,0 1 0,0-1 0,-1 1 0,1 0 0,0 0 0,-1 0 0,1 0 0,0 0 0,0 1 0,-1-1 0,1 1 0,0-1 0,0 1 0,-1 0 0,-2 1 0,2 0-3,0 0-1,-1 0 1,1 0-1,0 0 1,0 0-1,1 1 1,-1 0-1,0-1 1,1 1-1,0 0 1,-1 0-1,-1 5 1,-7 21-677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21629,'0'0'133,"1"1"0,-1-1 1,0 0-1,1 1 0,-1-1 1,1 1-1,-1-1 1,1 0-1,-1 1 0,1-1 1,-1 0-1,1 0 0,-1 0 1,1 1-1,0-1 1,-1 0-1,1 0 0,-1 0 1,1 0-1,0 0 0,-1 0 1,1 0-1,-1 0 1,1 0-1,-1 0 0,1 0 1,0 0-1,-1-1 0,1 1 1,-1 0-1,1 0 0,-1-1 1,1 1-1,-1 0 1,1-1-1,-1 1 0,1 0 1,-1-1-1,1 1 0,-1-1 1,0 1-1,1-1 1,-1 1-1,0-1 0,1 1 1,-1-1-1,0 1 0,0-1 1,1 0-1,6-8-387,-4 5 317,1 0-1,-1-1 1,0 1-1,-1 0 1,1-1-1,-1 0 1,3-8-1,-5 13-56,0 0 0,0 1-1,0-1 1,0 0 0,0 0-1,0 0 1,0 0-1,0 0 1,0 0 0,0 0-1,0 0 1,0 0 0,0 0-1,0 1 1,0-1-1,0 0 1,0 0 0,-1 0-1,1 0 1,0 0 0,0 0-1,0 0 1,0 0-1,0 0 1,0 0 0,0 0-1,0 0 1,0 0 0,0 0-1,-1 0 1,1 0-1,0 0 1,0 0 0,0 0-1,0 0 1,0 0 0,0 0-1,0 0 1,0 0-1,0 0 1,-1 0 0,1 0-1,0 0 1,0 0 0,0 0-1,0 0 1,0 0-1,0 0 1,0 0 0,0 0-1,0 0 1,0 0 0,0-1-1,-1 1 1,1 0-1,0 0 1,0 0 0,0 0-1,0 0 1,0 0 0,0 0-1,0 0 1,0 0-1,0 0 1,0 0 0,0-1-1,0 1 1,-7 7 133,-1 7 97,-12 28 1,18-37-266,0 0 0,0 0 1,1 1-1,-1-1 1,1 1-1,0-1 0,1 0 1,-1 1-1,1 6 1,1-12 14,-1 0 0,0 0 0,0 1 0,0-1 0,0 0 0,0 0 0,0 0 0,0 1 0,0-1 0,0 0 0,0 0 0,0 0 0,0 0 0,1 1 0,-1-1 0,0 0 0,0 0 0,0 0 0,0 0 0,0 0 0,1 1 0,-1-1 0,0 0 0,0 0 1,0 0-1,0 0 0,1 0 0,-1 0 0,0 0 0,0 0 0,0 0 0,1 0 0,-1 0 0,0 0 0,0 0 0,0 0 0,1 0 0,-1 0 0,0 0 0,0 0 0,0 0 0,1 0 0,-1 0 0,0 0 0,0 0 0,1 0 0,8-7-647,-1-1 309,0-2 0,-1 1 0,0-1 0,-1 0 0,0-1 0,6-15-1,4-12-439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6 224 18132,'-1'1'205,"1"1"0,-1-1 1,0 1-1,1-1 0,-1 1 0,1 0 0,-1-1 1,1 1-1,0-1 0,0 1 0,0 0 1,0-1-1,0 1 0,0 0 0,0-1 0,0 1 1,1 0-1,0 1 0,-1-2-128,0-1 0,1 1-1,-1-1 1,1 1 0,-1-1 0,0 0-1,1 1 1,-1-1 0,1 0 0,-1 1-1,1-1 1,-1 0 0,1 0 0,-1 0-1,1 1 1,0-1 0,-1 0 0,1 0-1,-1 0 1,1 0 0,0 0 0,21-5 1655,-5-4-1216,0 0 0,0-1 1,-1 0-1,0-2 0,15-14 0,67-72 551,-82 80-882,-2 0 1,16-24 0,-26 37 4,-3 9-124,-4 9-34,-7 12-22,-15 42-38,-26 108 1,50-167-399,0-1 1,1 1-1,0-1 1,0 0-1,1 1 0,0-1 1,2 10-1,1 10-1397,-2-15 856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18908,'3'11'2369,"8"-1"-1457,7-4-328,4-1 1344,8-3-783,1-2-201,7-5-360,-1-4-232,-2-2-480,-1 0-256,-10 1-832,-4-3 719,-10 6 193,-4 1-184,-8 3-208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7:3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21501,'2'1'198,"-1"-1"1,1 1 0,0 0-1,-1-1 1,1 1-1,0-1 1,0 1 0,-1-1-1,1 0 1,0 0 0,0 0-1,0 0 1,-1 0 0,1 0-1,3-1 1,32-8 597,-20 5 148,-7 1-600,0 1 0,1 1 0,-1-1 0,1 2-1,0-1 1,13 3 0,-22-2-327,0 0 0,0 1 0,0-1-1,0 1 1,0-1 0,0 1 0,0 0 0,0 0-1,0 0 1,0 0 0,0 0 0,0 1 0,-1-1-1,1 1 1,0-1 0,-1 1 0,1-1 0,-1 1-1,0 0 1,0 0 0,1-1 0,-1 1-1,0 0 1,-1 0 0,1 0 0,0 0 0,0 0-1,-1 1 1,0-1 0,1 0 0,-1 0 0,0 0-1,0 0 1,0 0 0,0 1 0,-1 2 0,-1 8-16,0-1 1,-1 0-1,0 0 1,-1-1-1,0 1 1,-1-1-1,0 0 1,-9 14-1,-7 7 0,-32 40 1,-13 0 22,18-21-2,47-50-21,0-1 0,0 1-1,1 0 1,-1 0 0,0 0-1,0 0 1,1 0-1,-1 0 1,1 0 0,-1 0-1,1 0 1,-1 0 0,1 0-1,0 0 1,0 0 0,-1 0-1,1 0 1,0 0 0,0 0-1,0 2 1,0-3 0,1 1-1,-1 0 1,1-1 0,-1 1 0,1-1 0,-1 1 0,1-1-1,-1 1 1,1-1 0,0 1 0,-1-1 0,1 1 0,-1-1-1,1 0 1,0 1 0,0-1 0,-1 0 0,1 0 0,0 0-1,-1 1 1,1-1 0,1 0 0,7 0 1,1 1 0,-1-1 0,16-3 1,-16 2-14,54-6-251,83-4-2577,-128 11 2245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4051 193 13451,'-190'-18'1393,"-322"-15"-183,421 33-1220,0-4 0,0-4 0,-100-21 0,93 6-38,-195-35 113,160 46-9,-1 5-1,0 7 0,1 5 1,0 6-1,-186 40 0,149-7-21,-176 70 0,300-97-31,-126 46-2,-276 142 0,393-175 43,-56 42 1,96-60-34,0-1 1,0 2 0,2 0 0,0 1 0,0 0 0,1 1 0,1 0 0,-12 21 0,18-24-9,0 0-1,0 1 1,2-1 0,-1 1 0,2-1 0,-1 1 0,2 0 0,0 0 0,0 0 0,1 0 0,1 0 0,0 0 0,1 0 0,0 0 0,1-1 0,1 1 0,5 14 0,-2-9-15,1 0 0,1 0 0,0-1 0,2-1 0,-1 0 0,2 0 0,0-1 0,1-1 0,1 0 0,28 23 0,22 8-73,83 44 0,77 26-15,-214-110 99,63 28-5,129 41 0,84 2 70,-157-48-33,2-6 1,1-5-1,0-6 1,1-6-1,175-15 0,-92-9 7,520-33 30,-592 45-80,220-38 1,-280 27-22,0-3 1,-2-3-1,153-69 0,-46-6 14,-150 76 22,-2-2 0,60-51 1,-84 63-3,0 0-1,-1-1 1,-1 0 0,0-1 0,-1 0-1,0-1 1,-2 0 0,0-1 0,0 0-1,-2 0 1,0 0 0,-1-1 0,0 0-1,2-33 1,-5 31-3,-1 0 0,-1-1 0,-2 1 0,1-1 0,-2 1 0,-1 0 1,-1 0-1,0 0 0,-1 1 0,-2-1 0,1 1 0,-2 1 0,-13-21 0,-1 5 8,-2 2-1,-1 1 1,-1 0 0,-2 2 0,-1 2-1,0 0 1,-61-38 0,39 33 48,-2 2 1,0 3-1,-2 2 1,-90-27 0,72 32-36,-1 4 1,0 3 0,-1 3 0,-1 3-1,-125 5 1,83 11-86,1 5 1,-223 55-1,135-14-19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5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4 437 14835,'0'0'37,"0"0"-1,0 0 0,0 0 1,0 0-1,0 0 0,0 0 1,0-1-1,0 1 0,0 0 1,0 0-1,0 0 0,0 0 1,0 0-1,0 0 0,0 0 1,0 0-1,0 0 0,0 0 1,0 0-1,0 0 0,0-1 1,0 1-1,0 0 0,0 0 1,0 0-1,0 0 0,0 0 1,0 0-1,0 0 0,0 0 1,0 0-1,-1 0 0,1 0 1,0 0-1,0 0 0,0 0 1,0 0-1,0-1 0,0 1 1,0 0-1,0 0 0,0 0 1,0 0-1,0 0 0,0 0 1,0 0-1,-1 0 0,1 0 1,0 0-1,0 0 0,0 0 1,0 0-1,0 0 0,0 0 1,0 0-1,0 0 0,0 0 1,0 0-1,0 0 0,0 0 1,-1 0-1,1 1 1,0-1-1,0 0 0,0 0 1,0 0-1,0 0 0,0 0 1,0 0-1,7-8 1306,21-14-629,-12 10-405,194-173 868,-159 134-453,83-105 1,-132 156-144,-3 7-210,-4 22-78,-10 38-219,6-33-236,2 0-1,2 1 1,1 0 0,2 0 0,3 59 0,0-90-261,1-8 144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5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46 16508,'0'-2'94,"1"1"0,-1-1 0,0 1 1,0-1-1,0 1 0,0-1 1,0 1-1,0-1 0,0 1 1,-1-1-1,1 1 0,-1-1 1,1 1-1,-1 0 0,1-1 1,-1 1-1,0-1 0,1 1 0,-1 0 1,0 0-1,0 0 0,0-1 1,0 1-1,0 0 0,0 0 1,-1 0-1,1 0 0,0 1 1,0-1-1,-1 0 0,1 0 0,0 1 1,-1-1-1,-2 0 0,0 0 52,0 0-1,0 1 0,0 0 0,0-1 0,0 1 0,0 0 0,0 1 1,0-1-1,0 1 0,0 0 0,1 0 0,-9 3 0,0 2-25,1 1 0,-1 0 0,1 1 0,0 0 0,1 0 1,0 1-1,0 1 0,1 0 0,-15 21 0,10-11-108,1 1 0,1 0 0,1 1 0,-14 37 0,21-48-12,1 1 1,0-1 0,0 0 0,1 1-1,1 0 1,0 20 0,1-29-1,0 0-1,0 0 1,0 0 0,1 0-1,0 1 1,-1-1 0,1 0-1,0 0 1,1 0 0,-1-1-1,0 1 1,1 0 0,0 0 0,-1-1-1,1 1 1,0-1 0,0 1-1,1-1 1,-1 0 0,0 0-1,1 0 1,0 0 0,-1-1-1,1 1 1,0 0 0,0-1 0,0 0-1,0 0 1,4 1 0,2 0 13,1-1 0,-1 0 0,0-1 0,0 0 0,0 0 0,0-1 0,0 0 0,0-1 1,0 0-1,0 0 0,0-1 0,0 0 0,9-5 0,0-2 105,0 1 1,0-2-1,-1-1 0,27-23 0,-31 24 20,-2-1-1,0 0 0,0-1 0,-1 0 0,-1 0 0,9-17 1,-15 25-69,0-1 0,0 0 0,-1 1 1,1-1-1,-2 0 0,1-1 1,-1 1-1,1 0 0,-2 0 0,1-1 1,-1 1-1,0 0 0,0-1 1,-1 1-1,1 0 0,-2 0 0,1-1 1,-4-9-1,4 13-35,-1 0 0,0 0 0,0 0 0,0 0 0,0 0 0,0 0 0,0 0-1,-1 0 1,0 1 0,1-1 0,-1 1 0,0 0 0,0 0 0,0 0 0,0 0 0,-6-2 0,4 3-48,-1-1-1,1 1 1,-1 0-1,0 0 1,1 0-1,-1 1 0,0 0 1,1 0-1,-1 0 1,-6 2-1,4-1-177,1 1 0,-1 0 0,0 1 0,0-1 0,1 1 0,0 1 0,-1-1 0,1 1 0,0 1 0,1-1 0,-1 1 0,1 0 0,0 1 0,0-1 0,-5 9 0,5-4-376,9-8-143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0:5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17780,'-22'34'3855,"4"-4"-3657,1 0 0,2 1 0,1 1-1,2 0 1,1 1 0,-11 55 0,20-81-154,1-1 1,1 1 0,-1-1 0,1 1 0,0 0 0,1-1 0,0 1 0,0-1 0,0 1 0,4 10 0,-4-14-9,1 1 1,0-1 0,0 0 0,0 1 0,1-1 0,-1 0-1,1 0 1,0-1 0,-1 1 0,1-1 0,1 1 0,-1-1 0,0 0-1,0 0 1,1 0 0,-1-1 0,1 1 0,-1-1 0,7 2 0,6 1 78,1-2 0,-1 0 1,1 0-1,-1-2 1,1 0-1,0-1 0,-1 0 1,26-6-1,-8-1 162,-1-1 0,0-2 0,36-17-1,-50 20-116,-1-1 0,-1-1-1,0 0 1,0-1 0,-1-1-1,18-17 1,-30 24-101,1 0 1,-1 0-1,0-1 1,0 0-1,0 1 1,-1-1-1,0 0 1,0-1-1,3-9 1,-5 11-21,0 1-1,0-1 1,-1 0 0,1 0 0,-1 0-1,0 0 1,-1 1 0,1-1 0,-1 0-1,0 0 1,0 0 0,-1 1 0,1-1-1,-5-7 1,2 5-51,0 0-1,0 0 0,-1 1 1,-1-1-1,1 1 1,-1 1-1,0-1 1,0 1-1,0 0 0,-1 0 1,0 1-1,0 0 1,0 0-1,0 0 1,-11-3-1,-10-2-432,0 1 1,-52-8-1,51 11 80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37 14091,'17'-31'4288,"-11"25"-1462,-14 22-1253,-23 49-951,-70 125-477,83-172-1042,9-16-209,8-3 1091,1 1 0,0-1 0,-1 0 1,1 1-1,-1-1 0,1 1 0,0-1 0,0 0 0,-1 1 0,1-1 0,0 0 0,0 1 1,0-1-1,0 0 0,0 1 0,0-1 0,0 0 0,0-1 0,0-35-490,-2 13 171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1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14323,'-2'21'3654,"1"-16"-3365,0-1-1,1 0 1,0 0 0,0 0-1,0 0 1,1 5 0,1 1-85,0 0 1,1-1-1,1 1 1,0-1 0,0 0-1,5 9 1,-5-13-294,-1 1 0,1-1 0,0 0 0,0 0 1,0-1-1,0 1 0,1-1 0,0 0 0,0 0 0,9 5 0,-14-9 15,1 0 1,-1 1-1,1-1 0,-1 0 0,1 1 0,-1-1 0,1 0 0,-1 0 0,1 0 0,0 1 0,-1-1 0,1 0 0,-1 0 0,1 0 1,-1 0-1,1 0 0,0 0 0,-1 0 0,1 0 0,-1 0 0,1 0 0,0-1 0,-1 1 0,1 0 0,0-1 0,0 1-18,-1-1 0,0 1 0,0-1 0,1 0 0,-1 1 0,0-1 0,0 0-1,0 1 1,0-1 0,0 0 0,1 1 0,-1-1 0,0 0 0,-1 1 0,1-1 0,0 0-1,0 1 1,0-2 0,-12-31-1559,11 32 1677,-9-18-594</inkml:trace>
  <inkml:trace contextRef="#ctx0" brushRef="#br0" timeOffset="1">19 25 12963,'3'5'1576,"0"-1"-992,3 1-216,2-1 913,7 1-625,-3-3-184,4-2-560,-1 0-64,-1-7 144,3-3-104,-4-10-120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33 14491,'0'0'193,"1"-1"1,-1 0-1,0 1 0,0-1 0,1 0 1,-1 1-1,0-1 0,0 0 0,0 0 1,0 1-1,0-1 0,0 0 1,0 1-1,0-1 0,0 0 0,0 0 1,0 1-1,0-1 0,-1 0 0,1 1 1,0-1-1,0 0 0,-1 1 0,1-1 1,-1 0-1,1 1 0,0-1 0,-1 1 1,0-1-1,0 0-55,1 0 0,-1 0 1,0 0-1,1 0 0,-1 0 0,0 1 1,0-1-1,0 0 0,0 1 0,0-1 0,1 1 1,-1-1-1,0 1 0,0-1 0,0 1 1,-1 0-1,1-1 0,0 1 0,0 0 0,-2 0 1,-2 1-8,0 0-1,0 1 1,-1 0 0,1 0 0,1 1 0,-1-1 0,0 1 0,0 0 0,-4 4 0,-37 35 380,-12 23-166,53-58-328,-1 1 0,1-1-1,0 1 1,1 0 0,0 1-1,0-1 1,-3 12 0,7-19-19,-1 0 1,1 0 0,0 1-1,-1-1 1,1 0-1,0 1 1,0-1 0,0 1-1,0-1 1,0 0-1,0 1 1,0-1 0,0 0-1,1 1 1,-1-1 0,1 0-1,-1 1 1,1-1-1,-1 0 1,1 0 0,0 1-1,-1-1 1,1 0-1,0 0 1,0 0 0,0 0-1,0 0 1,0 0-1,0 0 1,0 0 0,0-1-1,0 1 1,1 0-1,-1-1 1,0 1 0,0-1-1,3 2 1,4-1-57,0 1 0,1-1 1,-1-1-1,0 0 0,12 0 0,-4-1-62,26 0-147,-19-1 47,1 2 0,28 3 0,-46-3 193,-1 1-1,0 0 1,1 0 0,-1 0 0,0 1-1,0 0 1,0 0 0,0 0 0,-1 1-1,1-1 1,-1 1 0,1 0 0,-1 1-1,0-1 1,5 6 0,-7-6 51,0-1 0,-1 1 0,1 0 0,-1 0 0,0 0 0,1 0 1,-1 0-1,0 0 0,-1 0 0,1 1 0,-1-1 0,1 0 0,-1 0 0,0 1 1,0-1-1,-1 0 0,1 0 0,0 1 0,-1-1 0,0 0 0,0 0 1,0 0-1,0 0 0,-1 0 0,-1 3 0,-1 2 70,0-1 1,-1 0-1,0 0 0,0 0 1,0-1-1,-1 0 0,0 0 1,-12 9-1,9-9-3,-1 0 1,0 0-1,0-1 0,0-1 0,-21 7 1,25-9-197,0-1 1,1 0 0,-1 0 0,0 0-1,0 0 1,0-1 0,0 0-1,0-1 1,0 1 0,0-1-1,0 0 1,-10-3 0,15 3 30,-1 0 1,1 1-1,-1-1 0,1 0 1,0 0-1,0 0 1,-1 0-1,1 0 0,0 0 1,0 0-1,0-1 1,0 1-1,0 0 0,1 0 1,-1-1-1,0 1 1,1-1-1,-1 1 0,0-1 1,1 1-1,0-1 1,-1 1-1,1-1 0,0 1 1,0-1-1,0 1 1,0-1-1,0 1 0,0-1 1,0 0-1,1-2 1,5-15-651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22:1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13259,'-7'1'242,"0"0"0,1 1 0,-1 0 1,1 0-1,-1 1 0,1 0 0,0 0 0,0 1 1,0-1-1,0 1 0,1 1 0,-1-1 0,1 1 1,-7 8-1,-2 3-30,1 1 0,0 1 1,-14 26-1,16-24-185,1 1 0,1 1 0,0 0-1,-8 38 1,14-45-102,0 1 1,1 0-1,1-1 0,0 1 0,1 0 1,1 0-1,5 28 0,-5-40 60,0 1-1,0-1 1,0 0 0,1 1-1,0-1 1,0 0 0,0 0-1,0 0 1,1 0 0,-1 0-1,1 0 1,0-1-1,0 0 1,0 1 0,1-1-1,-1 0 1,1 0 0,0-1-1,0 1 1,0-1 0,0 0-1,0 0 1,0 0 0,1-1-1,-1 1 1,0-1 0,1 0-1,-1 0 1,1-1-1,0 1 1,5-1 0,2-1 127,0 1 0,0-2 0,0 0 0,0 0 0,-1-1 0,1 0-1,-1-1 1,1-1 0,-1 0 0,-1 0 0,12-7 0,-11 4 137,-1 0 0,1 0-1,-1-1 1,-1-1 0,1 1-1,-2-2 1,1 1 0,7-14-1,-13 19-129,0 0 0,-1-1-1,1 1 1,-1 0 0,0-1-1,-1 0 1,0 1 0,1-1-1,-1-8 1,-1 11-60,0-1-1,0 0 1,-1 1-1,1-1 1,-1 0 0,0 1-1,0-1 1,0 1-1,-1-1 1,1 1 0,-1 0-1,0-1 1,0 1-1,0 0 1,-5-5-1,2 3-86,0 1 0,0-1 0,-1 1 0,0 0-1,0 1 1,0 0 0,0 0 0,0 0 0,-1 0-1,1 1 1,-1 0 0,0 1 0,0-1 0,1 1-1,-1 1 1,0-1 0,0 1 0,-11 1 0,6 0-92,-1 0 0,0 2 1,1-1-1,0 1 0,-1 1 1,1 0-1,0 1 0,1 0 1,-15 9-1,-20 21-347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3:1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2832 365 2625,'-5'-1'509,"0"0"0,0-1 1,0 1-1,0-1 0,1 0 1,-1-1-1,1 1 1,-1-1-1,1 0 0,0 0 1,-6-6-1,-9-5 891,-142-93 2914,136 93-4310,-2 2 0,1 0 0,-2 1 0,-34-8 0,-119-19 90,167 35-79,-642-88-116,517 82 186,-1 6 0,-244 27 0,361-21-73,-274 45 282,252-37-207,1 2 0,0 1-1,0 3 1,-60 32 0,70-30-75,1 1 1,0 3-1,-52 46 0,73-58-26,0 1 0,0 1 0,1 0-1,1 1 1,1 0 0,0 0 0,0 1 0,1 0-1,1 1 1,1 0 0,-6 22 0,10-30 6,1 0 0,-1 0 0,2 0 0,-1 1 0,1-1 0,1 0 0,-1 0 0,1 0 0,1 0 0,0 1 0,0-1 0,6 14 0,-3-12 0,1 1 1,0-1-1,0 0 1,1 0-1,1-1 1,0 0-1,0 0 0,10 8 1,8 3 6,2 0 0,0-2 0,1 0 0,1-3 0,43 18 0,-16-12 31,0-2-1,71 13 0,122 11 15,-28-17 12,312-2 0,222-70 146,-755 46-202,292-41 16,-240 30-12,0-1-1,-1-3 1,72-32-1,-108 40 0,-1-1 0,0 0 0,0-1-1,-1-1 1,0 0 0,-1-1-1,17-18 1,-23 22 15,-1-1-1,0 0 1,-1-1-1,1 1 1,-2-1 0,1 0-1,-1 0 1,-1 0-1,0-1 1,0 1-1,0-1 1,-2 0 0,1 0-1,0-10 1,-2 8 44,0 0 0,-1-1 0,-1 1 0,0 0 0,0 0 0,-1 0 0,0 1 0,-1-1 0,-1 1 0,0 0 0,0 0 0,-1 0 0,-1 0 0,1 1 0,-2 0 0,1 1 0,-1 0 0,-1 0 0,0 1 0,0-1 0,-1 2 0,1 0 0,-20-11 0,-4 1 48,1 1 0,-2 2 0,0 1 0,-1 1 0,-59-10 0,32 11-146,-1 4 0,-90-1 0,80 11-1242,-99 15 0,126-12 764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33:2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2553 270 12083,'-24'-8'552,"0"-1"0,1-1 0,-32-19 0,27 14-416,-48-20 0,9 14-156,0 3-1,-124-17 1,-145 5 230,279 26-118,-775-48 571,740 48-675,-122 11 0,168-2-14,1 1 0,1 3 0,-1 2 1,-72 27-1,106-33 22,-1 0-1,1 1 1,0 0 0,1 0 0,0 1-1,0 1 1,0 0 0,-11 12 0,14-13 2,1 1 0,1 0 0,-1 0-1,1 1 1,1 0 0,-1-1 0,2 1 0,-1 1 0,1-1 0,1 0 0,-3 11 0,2 6-1,0-1 0,1 0 0,2 1 0,1-1 0,0 0 0,7 29 0,-1-20-8,2 0 1,1 0-1,28 61 0,-9-40 2,2-1 0,2-1 0,2-2 0,73 80 0,-82-103 39,1-1 1,1-2-1,1 0 1,1-2-1,1-1 1,2-2-1,0-1 1,0-1-1,2-2 0,0-1 1,45 11-1,-21-12 7,2-2 1,0-3-1,0-3 0,0-3 0,0-2 0,119-14 0,-48-8-10,-2-5 0,143-48-1,547-237-156,-589 207 57,-159 68 61,74-51 1,-131 77 13,0-1 1,-1-1-1,0 0 1,-1-1-1,0 0 1,-2-1-1,1-1 1,-2 0-1,15-26 1,-21 34 1,0-1 0,-1 1 0,0-1 0,-1 0 0,1 0 0,-2-1 0,1 1 0,-1 0 0,0-1 0,-1 1 0,0-1 0,0 1 0,-1 0 0,0-1 0,0 1 0,-1 0 0,0 0 0,-1 0 0,1 0 0,-2 0 0,1 0 0,-9-13 0,4 10-1,-1 1-1,-1 0 1,1 0 0,-2 1-1,1 0 1,-1 1 0,0 0-1,-1 0 1,0 1 0,0 1-1,-1 0 1,-14-4 0,-18-5-57,0 2 1,-57-9 0,3 7-250,-183-3 0,-102 26-18,198 0 134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7:40:5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3606 338 9346,'-127'-19'863,"0"-6"0,-171-56 0,129 30-447,-3 8 1,-322-40 0,-362 47-238,365 62 116,349-10-28,-200 51-1,311-59-223,1 1-1,1 2 1,0 1-1,1 1 0,0 2 1,-41 28-1,57-35-41,1 1-1,0 0 0,0 0 1,1 1-1,0 1 1,1 0-1,0 0 1,1 1-1,0 0 0,1 0 1,1 1-1,-1 0 1,2 0-1,0 1 1,1-1-1,-4 22 0,7-24-4,0-1 0,1 1 0,0 0 0,1 0 0,0 0-1,1-1 1,0 1 0,1-1 0,0 1 0,1-1 0,0 0-1,0 0 1,1 0 0,8 11 0,10 12-2,1-2 1,47 47-1,-9-10 8,58 91 2,-14-17 1,-78-109-6,0-2 1,41 35 0,-36-40-5,1-1 0,1-2-1,1-1 1,76 33 0,-55-33-3,0-3 1,112 23-1,-31-23 4,0-5-1,173-6 0,282-31 50,-310 8-20,-224 12-23,374-20 5,-2-20-17,-9-42-9,-318 55 6,197-86 0,-243 87-2,96-63 0,-120 68 59,-1-1 0,-1-2 0,53-57 0,-78 76-1,0-1 1,0-1-1,0 1 0,-1-1 1,-1 0-1,0 0 1,0-1-1,3-10 1,-7 15-11,1 1 0,-1 0 1,-1-1-1,1 1 1,-1-1-1,0 1 0,0 0 1,-1-1-1,0 1 1,0-1-1,0 1 0,0 0 1,-1 0-1,0-1 1,0 1-1,0 1 0,-1-1 1,-5-8-1,-3-1 56,0 0 0,-1 1-1,-1 1 1,0 0 0,-1 1-1,0 0 1,-1 1 0,-22-12-1,-16-4 104,-69-26 0,-9 7-197,-3 5-1,-141-23 1,-283-21-339,332 56 206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 19188,'7'-11'2830,"-18"16"-1237,-17 15 73,9-3-1288,1 0 0,-20 25 0,33-37-405,1 1 0,0 0 1,0-1-1,1 1 1,-1 1-1,2-1 1,-1 0-1,0 1 1,1-1-1,1 1 1,-1 0-1,1 0 0,-1 7 1,2-11 4,1 0-1,-1-1 1,1 1 0,-1 0-1,1-1 1,0 1 0,0-1-1,0 1 1,0-1 0,0 0-1,1 1 1,-1-1 0,1 0-1,-1 0 1,1 0 0,0 0-1,0 0 1,0 0 0,0 0-1,0-1 1,0 1 0,1-1-1,2 2 1,8 3-73,-1-1 0,1 0 0,19 5 0,-10-4-13,-14-3 66,0-1 0,0 1 0,-1 1 0,1-1 0,-1 1 0,0 0 0,0 1 0,-1 0 0,8 6 0,-12-8 35,0-1 1,0 1-1,0 0 0,0-1 1,-1 1-1,1 0 0,-1 0 1,0 0-1,1 0 0,-1 0 1,-1 1-1,1-1 0,0 0 0,-1 0 1,0 1-1,0-1 0,0 0 1,0 1-1,0-1 0,-1 0 1,1 0-1,-1 0 0,0 1 1,0-1-1,-2 5 0,-2 2-59,-1 1-1,0 0 0,-1-1 0,0 0 1,0-1-1,-1 1 0,-1-2 1,1 1-1,-1-1 0,-1 0 1,1-1-1,-1 0 0,-1-1 1,1 0-1,-20 8 0,20-12-149,6-4-101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17380,'0'-9'335,"0"-1"0,0 1 0,1 0 0,0-1 0,1 1 0,0 0 1,0 0-1,1 0 0,0 0 0,1 0 0,0 1 0,0 0 0,1-1 0,0 1 1,0 1-1,12-13 0,-12 13-211,2 0 0,-1 1 1,1 0-1,0 0 0,0 0 0,1 1 1,0 0-1,0 1 0,0 0 0,0 0 1,0 0-1,1 1 0,0 1 0,0-1 1,0 1-1,0 1 0,10-1 0,-15 2-117,1 0-1,-1 0 0,0 1 0,0 0 1,0-1-1,1 1 0,-1 1 0,0-1 0,0 1 1,0-1-1,-1 1 0,1 1 0,0-1 1,-1 0-1,1 1 0,2 3 0,-1-2 2,-1 1 0,0 0 0,0 1 0,-1-1 0,1 1 0,-1 0 0,-1 0 0,1 0 0,2 10-1,0 3 5,-1 0-1,-1 0 0,-1 1 0,-1-1 0,-3 40 0,-9 27-10,6-60 2,2-1-1,0 1 1,2 36-1,1-60 0,0 1 0,0-1 0,0 0 0,1 1-1,-1-1 1,1 0 0,-1 1 0,1-1 0,0 0 0,0 0 0,0 1-1,0-1 1,0 0 0,0 0 0,1 0 0,-1 0 0,0-1-1,1 1 1,0 0 0,0 0 0,-1-1 0,1 1 0,0-1 0,0 0-1,0 0 1,0 1 0,0-1 0,1 0 0,-1-1 0,0 1 0,0 0-1,1-1 1,-1 1 0,0-1 0,1 0 0,4 0 0,1 0 6,0-1 1,0-1-1,0 1 1,0-1-1,0-1 1,-1 0-1,1 0 1,-1 0-1,13-8 0,-2-1 36,-1 0 0,-1-2-1,0 0 1,0 0-1,-2-2 1,1 0-1,13-21 1,-18 23 20,-1 0 1,-1-1-1,0 0 0,-1 0 1,0 0-1,-2-1 1,0 0-1,0 0 0,3-29 1,-7 39-33,-1-1 0,0 0-1,-1 0 1,1 1 0,-1-1 0,-1 1 0,1-1 0,-1 1 0,0-1 0,0 1 0,-1 0 0,0 0 0,0 0 0,-5-6-1,6 9-56,0 1 0,0-1-1,0 1 1,-1-1 0,1 1-1,-1 0 1,0 0-1,1 0 1,-1 0 0,0 1-1,0-1 1,0 1-1,-1 0 1,1 0 0,0 0-1,0 0 1,-1 0 0,1 1-1,0 0 1,-1-1-1,1 1 1,0 0 0,-1 1-1,1-1 1,0 0 0,-1 1-1,1 0 1,0 0-1,-6 2 1,7-2-72,-1 1-1,0-1 1,1 0 0,-1 1-1,1 0 1,-1-1 0,1 1-1,0 0 1,0 0-1,0 0 1,0 1 0,0-1-1,0 0 1,1 1 0,-1-1-1,1 1 1,-1 0 0,1-1-1,0 1 1,0 0 0,1 0-1,-1 0 1,0 0-1,1 0 1,0 0 0,0 0-1,-1 0 1,2-1 0,-1 1-1,0 0 1,1 0 0,-1 0-1,1 0 1,0 0 0,0 0-1,0-1 1,0 1 0,1 0-1,-1-1 1,1 1-1,-1-1 1,1 1 0,0-1-1,0 0 1,0 0 0,0 0-1,5 3 1,26 14-769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179 643 18012,'-1'-1'69,"1"0"1,-1 0 0,0 0-1,1 0 1,-1 0-1,0 0 1,0 0-1,0 0 1,0 1 0,0-1-1,0 0 1,0 0-1,-1 1 1,1-1 0,0 1-1,0-1 1,0 1-1,-1-1 1,1 1-1,0 0 1,0 0 0,-1 0-1,1-1 1,0 1-1,-1 0 1,1 1-1,0-1 1,0 0 0,-1 0-1,1 0 1,0 1-1,0-1 1,-2 1-1,-2 1 42,0 0-1,1 0 1,-1 1-1,1-1 0,-1 1 1,1 0-1,-6 6 1,0 2-17,0 0 1,1 0 0,0 1 0,1 0 0,1 1 0,0 0 0,0 0-1,1 0 1,1 1 0,0 0 0,1 0 0,1 0 0,0 1-1,1-1 1,0 16 0,1-25-77,1 0 0,0 0 0,1 0 0,-1 0-1,1 0 1,0 0 0,0 0 0,3 7 0,-3-10-5,0-1 0,0 1 0,-1-1 0,1 0 0,0 1 1,0-1-1,0 0 0,0 0 0,1 0 0,-1 0 0,0 0 0,0 0 1,1 0-1,-1 0 0,0-1 0,1 1 0,-1 0 0,1-1 0,-1 1 1,1-1-1,-1 0 0,1 1 0,-1-1 0,1 0 0,0 0 0,-1 0 1,1 0-1,-1 0 0,2-1 0,5 0 45,0-1-1,0-1 1,0 1 0,-1-2 0,1 1-1,-1-1 1,0 0 0,0 0 0,0-1-1,-1 1 1,10-10 0,7-8 249,30-38 0,-33 37-90,0-1 1,-2-1-1,-1-1 0,-1 0 1,18-42-1,-33 65-176,0 1-26,0 1-1,-1 0 0,1-1 1,0 1-1,-1-1 0,1 1 1,-1-1-1,0 1 1,0-1-1,1 1 0,-1-1 1,0 1-1,0-1 0,0 1 1,-1-1-1,1 1 0,0-1 1,0 1-1,-1-1 1,0-1-1,1 3-11,0 0 0,-1 0 0,1 0 0,0-1 0,0 1-1,0 0 1,0 0 0,-1 0 0,1 0 0,0 0 0,0 0 0,-1 0 0,1 0 0,0 0 0,0 0 0,0 0 0,-1 0-1,1 0 1,0 0 0,0 0 0,0 0 0,-1 0 0,1 0 0,0 0 0,0 1 0,0-1 0,-1 0 0,1 0 0,0 0 0,0 0-1,0 0 1,0 0 0,-1 1 0,1-1 0,0 0 0,0 0 0,-4 4 3,1 1 0,-1-1-1,1 0 1,0 1 0,0 0 0,1-1 0,-1 1 0,1 0-1,0 0 1,1 1 0,-2 6 0,-1 7-17,0 0 1,0 20 0,3-26 2,1 1 1,0 0 0,1 0 0,0 0 0,1 0-1,7 23 1,-9-34 7,1 0 0,1 1-1,-1-1 1,0 0 0,1 0 0,0 0-1,-1 0 1,1 0 0,0 0 0,1 0-1,-1-1 1,0 1 0,1-1 0,-1 1-1,1-1 1,0 0 0,0 0 0,0-1-1,0 1 1,0 0 0,0-1 0,1 0-1,-1 0 1,0 0 0,1 0-1,-1 0 1,0-1 0,1 1 0,-1-1-1,1 0 1,6-1 0,0 0 1,0-2 0,0 0 1,0 0-1,0-1 0,0 0 0,-1 0 0,0-1 1,0 0-1,0-1 0,0 0 0,13-13 0,4-6 4,0-1 0,23-32 0,-20 19 4,-2 0 1,-2-2-1,-1-1 0,27-68 0,-24 39 0,-3-1 0,17-88 1,-37 140-12,0 0 1,-1 0 0,-1 0-1,-1-31 1,-1 49 0,0 0-1,0 0 1,0 0 0,0 0 0,0 0-1,-1 1 1,1-1 0,-1 0 0,1 0-1,-1 1 1,0-1 0,0 0 0,1 1-1,-1-1 1,0 0 0,-1 1-1,1-1 1,0 1 0,0 0 0,-3-3-1,3 4 1,1 0 0,-1 0 0,0 0 0,0 0 0,1 0-1,-1-1 1,0 1 0,1 1 0,-1-1 0,0 0 0,0 0-1,1 0 1,-1 0 0,0 0 0,1 1 0,-1-1-1,0 0 1,1 1 0,-1-1 0,0 1 0,-19 19-15,-3 17-3,1 1-1,2 1 1,2 1-1,-17 52 1,25-63 14,1 1 1,2 0-1,0 0 1,3 1-1,-3 53 1,7-65 1,1-1 0,1 0 0,0 0 0,1 0-1,2 0 1,-1 0 0,2-1 0,0 0 0,1 0 0,1 0 0,10 15 0,-15-26 1,1-1-1,0 0 1,0 1 0,1-1 0,-1-1 0,1 1-1,8 6 1,-10-10 2,-1 1-1,1-1 1,-1 0-1,1 1 1,0-1-1,-1 0 0,1-1 1,0 1-1,0 0 1,0-1-1,0 0 1,0 1-1,-1-1 1,1 0-1,0-1 1,0 1-1,0 0 1,0-1-1,5-1 1,2-2 0,0-1 0,-1 0-1,1 0 1,-1-1 0,0-1 0,0 1-1,14-16 1,50-60 1,-49 52-6,-2-1 0,-2 0 0,-1-1 0,-1-2 0,14-35 0,-31 65-2,0 0-1,1 0 1,-1 0 0,0 0-1,-1-1 1,1 1-1,-1 0 1,0 0 0,-1-9-1,1 13 6,0 0 0,0-1 1,0 1-1,0 0 0,0-1 0,0 1 0,0 0 0,-1-1 1,1 1-1,0 0 0,0-1 0,0 1 0,-1 0 0,1-1 1,0 1-1,0 0 0,-1-1 0,1 1 0,0 0 0,-1 0 1,1 0-1,0-1 0,-1 1 0,1 0 0,0 0 1,-1 0-1,1 0 0,0-1 0,-1 1 0,1 0 0,0 0 1,-1 0-1,1 0 0,-1 0 0,1 0 0,-2 1-2,0 0-1,0 0 1,0 0-1,1 0 1,-1 0 0,0 0-1,1 0 1,-1 0-1,1 1 1,-1-1-1,-1 4 1,-7 7-9,1 0 0,1 1 1,0 0-1,1 0 0,0 1 1,1 0-1,1 0 0,0 0 0,1 1 1,1 0-1,0 0 0,1 0 1,0 0-1,1 20 0,1-31 16,0 0-1,0-1 0,0 1 1,1-1-1,-1 1 0,1-1 1,0 0-1,0 1 0,0-1 1,1 0-1,-1 1 0,1-1 1,-1 0-1,1 0 0,0 0 1,0 0-1,1-1 0,-1 1 1,0-1-1,1 1 0,0-1 1,-1 0-1,1 0 0,0 0 1,0 0-1,0 0 0,1-1 1,-1 1-1,0-1 0,1 0 1,-1 0-1,0 0 0,1-1 1,-1 1-1,1-1 0,-1 0 1,1 0-1,-1 0 0,6-1 1,2 0 10,1-2 1,0 0-1,-1 0 1,0-1 0,1 0-1,-1-1 1,-1 0 0,1-1-1,-1 0 1,0-1 0,0 0-1,-1 0 1,0-1 0,15-17-1,-9 8 3,0-2-1,-1 0 0,-1 0 1,-1-1-1,0-1 0,14-35 1,-24 49-15,1 0 0,-1 0 0,0 0 0,1-11 0,-5 15-6,-2 10-1,-6 12-2,5-6 12,-26 75 121,29-80-110,0 0 1,0 1 0,1 0 0,0-1 0,0 1-1,1 0 1,0 0 0,2 11 0,-1-17-30,0 1-1,1-1 1,-1 0 0,0 0 0,1 0-1,0 0 1,0-1 0,0 1 0,0 0-1,0-1 1,1 1 0,-1-1 0,1 0-1,-1 0 1,1 0 0,0 0 0,0 0-1,0-1 1,4 2 0,6 3-709,1-1 0,-1-1-1,16 3 1,-29-7 722,8 2-654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17700,'1'2'125,"1"1"0,-1-1 0,1 0 0,0 0 0,-1 0 1,1 0-1,0 0 0,0 0 0,0-1 0,0 1 0,1-1 0,-1 1 1,0-1-1,1 0 0,-1 0 0,1 0 0,-1 0 0,1 0 0,-1-1 1,1 1-1,-1-1 0,1 0 0,0 1 0,-1-1 0,1 0 0,0-1 1,-1 1-1,1 0 0,0-1 0,-1 0 0,1 1 0,-1-1 0,1 0 0,-1 0 1,4-2-1,7-5 56,1 1-1,-1-1 1,-1-1 0,0-1 0,0 0 0,18-20 0,-5 2-22,35-51 0,-57 74-150,45-73 83,-44 71-83,-1 0 1,0 0-1,0-1 0,0 1 1,-1-1-1,0 0 1,-1 1-1,0-1 0,0-9 1,0 16-8,-1 1-1,0-1 1,0 0 0,0 1 0,0-1 0,0 0-1,0 1 1,0-1 0,0 1 0,0-1 0,0 0 0,0 1-1,-1-1 1,1 1 0,0-1 0,0 0 0,-1 1-1,1-1 1,0 1 0,0-1 0,-1 1 0,1-1 0,-1 1-1,1-1 1,-1 1 0,1 0 0,0-1 0,-1 1-1,1 0 1,-1-1 0,0 1 0,1 0 0,-1-1-1,1 1 1,-1 0 0,1 0 0,-1 0 0,0 0 0,1-1-1,-1 1 1,1 0 0,-1 0 0,0 0 0,1 0-1,-1 0 1,0 1 0,-3 0 5,1 0 1,0 1-1,0-1 0,0 1 0,0 0 1,0 0-1,0 0 0,-4 4 0,-16 16 25,2 0 0,0 2-1,-23 33 1,-47 88 148,47-59-34,39-75-111,1 1 0,0 0 0,0 0 0,1 0 0,-2 19 0,5-28-18,0 0-1,0 0 1,0 0 0,0 0-1,0 0 1,1 0-1,-1 0 1,1 0 0,0 0-1,0 0 1,0-1-1,0 1 1,1 0 0,-1-1-1,1 1 1,-1-1-1,1 1 1,3 3-1,-1-3-2,-1 0-1,1-1 1,0 1-1,0-1 0,0 0 1,0 0-1,0 0 0,0-1 1,1 1-1,-1-1 0,6 1 1,7 0-101,0-1 0,0-1 0,0 0 1,0-1-1,23-5 0,-12 1-30,37-13 1,-30 4-70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343 186 14955,'7'-9'482,"0"0"0,0-1-1,-1 1 1,0-1 0,-1-1-1,6-14 1,-10 22-367,0 0 0,-1 1 1,1-1-1,-1 0 0,1 0 0,-1 0 0,0 0 0,0 0 0,0 1 1,-1-1-1,1 0 0,-1 0 0,1 0 0,-1 0 0,0 1 0,0-1 1,0 0-1,0 1 0,-1-1 0,1 1 0,-1-1 0,1 1 1,-1 0-1,0 0 0,0-1 0,0 1 0,0 1 0,-1-1 0,1 0 1,-5-2-1,2 1 26,-1 0-1,0 0 1,0 1 0,0-1 0,0 2 0,0-1 0,0 1-1,-1 0 1,1 0 0,0 0 0,-1 1 0,1 0 0,-1 0-1,1 1 1,0 0 0,-1 0 0,1 0 0,0 1 0,-8 3-1,2 0-47,0 0 1,1 1-1,0 0 0,0 1 0,0 0 0,1 1 0,0 0 0,-16 17 0,13-10-73,1 0 1,1 1-1,0 1 1,1-1-1,1 1 1,0 1-1,1 0 1,1 0-1,1 1 1,1 0-1,0 0 1,2 0-1,0 0 1,1 1-1,1-1 1,0 1-1,2-1 1,4 29-1,-5-43-18,1 0 0,0 1 0,1-1 0,-1 0 0,1 0 0,0 0 0,1-1 0,-1 1 0,1 0 0,-1-1 0,2 0 0,-1 0 0,0 1 0,1-2 0,-1 1 0,1 0 0,0-1 0,1 0-1,-1 0 1,0 0 0,1 0 0,0-1 0,-1 0 0,1 0 0,0 0 0,0 0 0,0-1 0,1 0 0,-1 0 0,0 0 0,0-1 0,1 1 0,6-2 0,3 0 4,0-1 0,1-1 0,-1 0 0,-1-2 0,1 1 0,-1-2 0,1 0 0,-1 0 0,-1-1 0,0-1 0,0 0 1,0-1-1,14-14 0,1-2 9,-1-1 0,-2-1 1,0-1-1,27-44 0,-40 56-5,-1-1 0,0-1 0,-1 1 0,-1-2 0,-1 1-1,-1-1 1,-1 0 0,0-1 0,4-24 0,-10 39-6,0 0-1,0 0 1,0 0-1,-1 0 1,-2-9 0,3 13-4,0 0 1,0 1-1,0-1 1,-1 1 0,1-1-1,0 1 1,0-1-1,-1 1 1,1-1-1,0 1 1,-1-1 0,1 1-1,0-1 1,-1 1-1,1-1 1,-1 1 0,1 0-1,-1-1 1,1 1-1,-1-1 1,0 2-1,1-1 1,-1 0 0,1 0-1,-1 0 1,0 0-1,1 1 1,-1-1-1,1 0 1,-1 0 0,1 1-1,-1-1 1,1 0-1,-1 1 1,1-1-1,0 1 1,-1-1-1,1 1 1,0-1 0,-1 1-1,1-1 1,0 1-1,-1-1 1,1 1-1,0 0 1,-5 9 0,0 0 0,1 0-1,1 0 1,0 0 0,0 1 0,1 0-1,-1 10 1,-3 79 4,6-73 8,5 43 1,-4-63-76,0 1 0,1 0-1,0 0 1,0-1 0,1 1-1,0-1 1,0 0 0,1 0 0,0 0-1,5 8 1,-6-13 3,0 1 1,1 0-1,-1-1 0,0 0 1,1 1-1,-1-1 0,1-1 1,-1 1-1,1 0 0,0-1 1,0 0-1,0 0 0,0 0 1,0 0-1,0-1 0,0 0 1,0 0-1,0 0 0,0 0 1,7-1-1,21-4-292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269 321 19172,'-11'1'198,"0"2"0,0 0 0,0 0 0,1 1 0,0 0-1,-1 1 1,2 0 0,-1 0 0,0 1 0,1 0 0,0 1 0,1 0 0,0 1 0,0 0 0,0 0-1,1 0 1,-12 18 0,7-7-27,0 1 0,1 1 0,1-1 0,1 1 0,-12 43 0,17-51-156,1 0 0,1 0 0,0 0 0,1 1 0,0-1 0,1 1 0,0-1 0,1 0 0,1 1 0,0-1 0,6 19 0,-7-28-12,1 0 0,-1-1 0,1 1 0,0 0 0,0-1 0,0 1 0,1-1 0,0 1 0,-1-1 0,1 0 0,0 0 0,0-1 0,1 1 0,-1 0 1,0-1-1,1 0 0,0 0 0,-1 0 0,1 0 0,0-1 0,0 1 0,0-1 0,0 0 0,0 0 0,0-1 0,0 1 0,1-1 0,-1 0 0,0 0 0,0 0 0,0-1 0,0 1 0,1-1 0,4-2 0,1 0 5,0-1-1,0 0 1,-1 0-1,1-1 0,-1-1 1,0 1-1,-1-2 0,1 1 1,10-12-1,3-4 27,-2-1-1,19-27 1,-14 14 69,-2-1 1,-1-1-1,-2-1 0,-2-1 1,17-52-1,-15 23 198,-2-1 1,11-99 0,-26 149-213,-1 14-49,-1 0 0,0 0 0,-1 1 0,1-1 0,-1 0 1,-1 0-1,1 0 0,-1 0 0,-2-9 0,3 15-37,0 0-1,0-1 1,0 1 0,0 0-1,0-1 1,0 1-1,0 0 1,0 0-1,0-1 1,0 1-1,0 0 1,0-1 0,0 1-1,0 0 1,0 0-1,-1-1 1,1 1-1,0 0 1,0 0-1,0 0 1,0-1 0,-1 1-1,1 0 1,0 0-1,0 0 1,-1 0-1,1-1 1,0 1-1,0 0 1,-1 0 0,1 0-1,0 0 1,0 0-1,-1 0 1,1 0-1,0 0 1,0 0-1,-1 0 1,1 0 0,0 0-1,-1 0 1,1 0-1,0 0 1,0 0-1,-1 0 1,1 0-1,0 0 1,0 0 0,-1 0-1,1 0 1,0 0-1,0 1 1,-1-1-1,1 0 1,0 0-1,0 0 1,-1 0 0,1 1-1,-11 17 29,3 0-26,1 1 1,0 0-1,1 0 1,-4 29 0,-6 85-12,12-101 5,4-27-3,-6 51 20,2 77 0,4-119-32,1 0 0,0 0 0,1 0 1,1 0-1,0 0 0,1-1 0,0 1 0,1-1 0,1 0 0,0-1 0,9 14 0,-13-23-49,1 0 0,-1 1 0,1-1 1,0 0-1,1 0 0,-1-1 0,0 1 0,1-1 0,-1 0 0,1 0 0,0 0 0,0 0 0,0 0 0,0-1 0,0 0 0,0 0 0,0 0 1,0 0-1,1-1 0,-1 0 0,0 1 0,0-2 0,0 1 0,1 0 0,-1-1 0,0 0 0,0 0 0,0 0 0,0 0 0,0-1 0,8-3 1,15-17-370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200 412 17004,'-3'1'235,"0"0"1,0 0 0,1 0 0,-1 0-1,0 1 1,0-1 0,0 1-1,1-1 1,-1 1 0,-4 4 0,2-2 91,-13 10 114,1 1-1,0 1 1,1 0-1,1 1 1,1 1-1,0 0 1,2 1 0,-15 28-1,25-45-417,1 1 0,0-1 0,0 0 0,0 1 0,0-1 0,0 1 0,1-1 0,-1 1 0,1 0 0,-1-1 0,1 1 0,0-1 0,1 5 0,-1-7-17,0 1 0,0-1-1,0 0 1,0 1 0,1-1 0,-1 0-1,0 1 1,0-1 0,1 0 0,-1 1-1,0-1 1,1 0 0,-1 0-1,0 1 1,1-1 0,-1 0 0,0 0-1,1 0 1,-1 1 0,0-1-1,1 0 1,-1 0 0,1 0 0,-1 0-1,0 0 1,1 0 0,-1 0 0,1 0-1,-1 0 1,1 0 0,1 0 5,0-1-1,1 1 1,-1-1 0,0 0 0,0 0 0,0 1 0,0-2 0,4-1 0,18-15 27,0 0 1,-1-2 0,35-39 0,-21 20-8,17-18 25,36-33 72,-90 89-124,0 1 0,0 0 0,1-1 0,-1 1 0,0 0-1,1-1 1,-1 1 0,1 0 0,-1 0 0,0-1 0,1 1 0,-1 0-1,1 0 1,-1 0 0,1-1 0,-1 1 0,1 0 0,-1 0-1,0 0 1,1 0 0,-1 0 0,1 0 0,0 0 0,1 9 61,-8 17 10,5-24-69,-28 86 196,-10 33 94,35-104-234,1 1-1,0-1 1,1 1-1,0 33 1,2-47-49,0-1 1,1 0-1,-1 1 1,1-1-1,-1 0 1,1 1-1,0-1 1,1 0-1,-1 0 1,4 6-1,-4-8-7,0 0 0,0 0 0,0 0 0,0 0 0,0 0 0,0 0 0,1 0 0,-1-1 0,0 1 0,1 0 0,-1-1 0,0 1 0,1-1 0,-1 0 0,1 1 0,-1-1 0,1 0 0,-1 0 0,0 0 0,1 0 0,-1 0 0,1 0 0,-1 0 0,1-1 0,-1 1 0,1 0 0,-1-1 0,0 1 0,3-2 0,5-2 8,0 0 1,1-1 0,-1 0 0,-1 0-1,15-13 1,39-38 2,-52 46-13,346-384-8,-348 384 3,65-83 8,-66 83-3,0-1 0,-1 0 0,0 0 0,-1-1 0,0 0 0,-1 1 1,3-15-1,-6 24-3,-1 1 1,1-1-1,-1 0 1,0 0 0,0 1-1,1-1 1,-1 0-1,0 1 1,0-1-1,-1 0 1,1 1 0,0-1-1,-1 0 1,1 0-1,-1 1 1,1-1-1,-1 1 1,0-1 0,1 1-1,-1-1 1,0 1-1,0-1 1,0 1-1,0 0 1,-1-1 0,1 1-1,0 0 1,0 0-1,-1 0 1,1 0-1,-1 0 1,1 0 0,-1 0-1,1 1 1,-1-1-1,0 0 1,1 1-1,-1 0 1,0-1 0,1 1-1,-1 0 1,0 0-1,1 0 1,-1 0-1,0 0 1,1 0 0,-1 0-1,0 0 1,-2 2-1,-8 0 6,1 1 0,-1 0 0,1 1 0,0 1 0,0 0 0,1 0 0,-1 1 0,-13 10 0,0 2 13,2 0 0,-29 30 0,35-31 2,0 1 1,1 1-1,1 0 0,0 1 1,2 1-1,0 0 0,2 0 1,-9 25-1,16-37-10,0 0 1,1 0-1,1 0 1,-1 1-1,2-1 0,-1 0 1,1 0-1,0 1 0,1-1 1,3 13-1,-2-15-5,0-1 0,0 1 0,1 0 0,0-1 0,1 1 0,-1-1 0,1 0 0,1 0 0,-1-1 0,1 1 0,0-1 0,0 0 0,0 0-1,12 8 1,-9-8-88,1 1 0,0-2 0,0 1 0,0-1 0,1 0 0,-1-1 0,1 0-1,0-1 1,0 0 0,0 0 0,0-1 0,0-1 0,0 1 0,0-2 0,0 1 0,0-1-1,0-1 1,0 0 0,0 0 0,0-1 0,-1 0 0,18-9 0,17-12-265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225 397 19156,'-2'0'163,"-1"1"0,0-1 1,0 1-1,0 0 0,1-1 0,-1 1 0,0 1 1,1-1-1,-1 0 0,1 0 0,0 1 0,-5 3 1,-25 26 141,14-9 37,0 1-1,1 1 0,1 1 1,1 0-1,-14 35 0,21-42-286,1 0 0,1 1 0,0 0 0,2 0 0,0 0 0,1 0 0,1 0 0,1 38 0,1-53-40,0 0-1,1 1 1,0-1-1,0 0 0,0 0 1,0 0-1,1 0 0,-1 0 1,1 0-1,0 0 1,0-1-1,1 1 0,4 5 1,-6-8-9,1 1 1,0-1 0,0 1 0,0-1 0,0 0-1,0 0 1,0 0 0,0 0 0,0 0-1,0 0 1,1-1 0,-1 1 0,0-1 0,1 1-1,-1-1 1,0 0 0,1 0 0,-1 0 0,0 0-1,1-1 1,-1 1 0,0-1 0,0 1-1,5-2 1,2-2 4,0 0 1,-1 0-1,1-1 0,-1 0 0,0 0 1,0-1-1,0 0 0,-1-1 0,9-10 1,8-10 31,23-37 0,-46 63-42,28-43 84,-3-1 0,-1-1 0,-3-2 0,24-69-1,-21 36 244,29-162-1,-51 222-213,0-1-1,-1 1 0,-1-28 1,-4 39 23,-3 12-64,-4 16 15,-2 13-22,1 1 0,-10 62 0,-4 75 14,10 47 29,16-191-89,0 1-1,1-1 1,2 0 0,0 0-1,2 0 1,14 39-1,-17-56-23,2 1 0,-1-1 0,1 0 0,0 0 0,10 11 0,-14-17-102,0-1-1,0 1 1,0-1-1,1 1 1,-1-1-1,1 0 1,-1 1 0,1-1-1,0 0 1,-1 0-1,1 0 1,0 0-1,0 0 1,-1-1 0,1 1-1,0 0 1,0-1-1,0 0 1,0 1-1,0-1 1,0 0-1,0 0 1,0 0 0,0 0-1,0 0 1,0 0-1,0-1 1,0 1-1,0-1 1,-1 1 0,1-1-1,3-1 1,-3-1 19,1 1 0,-1 0 0,0-1 0,0 1 0,0-1 0,0 1 0,-1-1 0,1 0 1,-1 0-1,0 0 0,1 0 0,-1 0 0,-1 0 0,1 0 0,0 0 0,-1-1 0,1-4 0,-1 8 85,6-42-951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4 260 15907,'8'2'424,"1"0"0,-1 0 0,1-1 0,-1 0 0,1-1 0,0 0 0,-1 0 0,1-1 0,0 0 0,-1 0 0,1-1 0,-1 0 0,0-1-1,12-5 1,8-4 517,-1-2-1,43-29 1,-44 27-360,35-32 1,-55 43-495,0 0 0,-1-1 1,1 0-1,-1 0 1,-1 0-1,1-1 0,-1 0 1,0 1-1,0-1 0,-1-1 1,4-8-1,-7 15-77,0 0-1,1 0 0,-1 0 1,0 0-1,0 0 1,1 0-1,-1 0 0,0 0 1,0 0-1,0 0 1,0 0-1,0 1 0,0-1 1,-1 0-1,1 0 1,0 0-1,0 0 0,-1 0 1,1 0-1,0 0 1,-1 0-1,1 1 0,-1-1 1,1 0-1,-1 0 1,0 1-1,1-1 0,-1 0 1,0 0-1,1 1 1,-1-1-1,0 1 0,0-1 1,1 1-1,-1-1 1,0 1-1,0 0 0,0-1 1,0 1-1,0 0 1,0-1-1,0 1 0,0 0 1,1 0-1,-1 0 1,0 0-1,-2 0 1,-3 1 7,-1-1 0,1 1 1,0 0-1,0 1 1,0-1-1,-8 4 1,-7 4-7,0 2 0,1 0 1,0 1-1,0 0 0,2 2 1,-32 29-1,27-20-19,2 0 0,0 2 0,2 0 1,-24 40-1,36-54 5,1 2 1,0-1-1,1 1 1,0 0 0,-5 24-1,9-33 4,0 0-1,0 0 0,1 0 1,0 0-1,0-1 1,0 1-1,0 0 0,0 0 1,1 0-1,0 0 1,0 0-1,0 0 1,0-1-1,0 1 0,1 0 1,0-1-1,0 1 1,0-1-1,0 0 1,0 0-1,0 0 0,1 0 1,0 0-1,4 4 1,-2-4-16,1 0 0,0 0 0,0-1 0,0 1 0,0-1 0,0 0 0,0-1 0,1 0 0,-1 0 0,0 0 0,1-1 0,-1 1 0,1-2-1,-1 1 1,1-1 0,6-1 0,6-2-160,0 0-1,-1-2 0,0 0 1,21-10-1,-14 4 60,0-1-1,-2-1 1,26-21 0,0-7-188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210 544 17668,'0'-3'194,"1"1"-1,-1-1 1,1 1 0,-1-1 0,0 0-1,0 1 1,0-1 0,0 1 0,0-1 0,-1 1-1,1-1 1,-1 1 0,0-1 0,0 1 0,0-1-1,-2-3 1,2 4-78,-1 1-1,1 0 1,-1-1 0,1 1-1,-1 0 1,0 0 0,0 0-1,1 0 1,-1 0-1,0 1 1,0-1 0,0 1-1,0-1 1,0 1-1,0-1 1,0 1 0,1 0-1,-1 0 1,0 0 0,0 0-1,0 0 1,0 1-1,-3 0 1,-3 0 6,0 2-1,0-1 1,0 1-1,0 0 1,1 0-1,-1 1 1,1 0-1,0 1 1,0-1-1,0 1 1,1 1-1,0-1 1,0 1-1,0 0 1,-6 10-1,7-10-115,1 0 1,0 0-1,0 0 0,1 0 1,0 1-1,0 0 0,0-1 1,1 1-1,0 0 0,0 0 1,1 0-1,0 1 0,0-1 1,1 0-1,0 0 0,0 1 1,3 13-1,-3-19-3,1 1 1,0 0-1,0-1 1,0 1-1,0-1 1,0 0-1,1 1 1,-1-1-1,1 0 0,-1 0 1,1 1-1,0-1 1,0-1-1,0 1 1,0 0-1,0 0 1,1-1-1,-1 1 1,0-1-1,1 0 0,-1 0 1,1 0-1,-1 0 1,1 0-1,-1 0 1,1-1-1,0 1 1,-1-1-1,1 0 1,5 0-1,1 0 18,1-1 1,-1 0-1,0-1 0,0 0 0,0 0 1,0-1-1,0 0 0,9-5 1,0-1 22,-1-1 0,-1-1 0,1-1 0,-2-1 0,1 0 0,-2 0 1,0-2-1,14-17 0,4-11 157,48-83 1,-50 71 10,26-64 0,-44 89-102,-2-1 1,-1 0-1,10-62 0,-16 43 17,-3 49-124,0 0-1,0 1 1,0-1-1,0 1 1,0-1-1,0 1 1,0-1-1,0 1 1,0-1 0,0 0-1,-1 1 1,1-1-1,0 1 1,0-1-1,0 1 1,-1-1 0,1 1-1,0-1 1,-1 1-1,1-1 1,0 1-1,-1-1 1,1 1-1,-1 0 1,1-1 0,0 1-1,-1 0 1,1-1-1,-1 1 1,1 0-1,-1 0 1,1-1 0,-1 1-1,-1 0 1,1 0-1,0 1 1,0-1 0,0 1 0,0-1 0,0 1-1,0 0 1,0-1 0,0 1 0,0 0 0,0 0-1,0 0 1,0 0 0,1 0 0,-1 0 0,0 0 0,0 1-1,-9 17 1,0 1 1,1 0-1,1 0 0,1 1 0,1-1 0,-8 44 0,9-25-15,1 0-1,2 1 0,3 44 0,1-66-97,0 1-1,0 0 1,2-1 0,1 1 0,0-1-1,1 0 1,13 26 0,-16-37 42,1 0 0,1 0 0,-1 0 0,1-1 1,0 1-1,1-1 0,-1-1 0,1 1 0,0-1 0,1 0 0,-1 0 1,1-1-1,0 0 0,0 0 0,1-1 0,-1 1 0,1-2 0,-1 1 1,1-1-1,9 2 0,41-3-366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0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4980 424 10666,'-23'1'226,"0"-1"1,-1 0-1,1-2 0,-34-7 0,-90-30 199,146 39-420,-72-20 255,-117-16 1,-80 8-25,107 12-29,74 7 11,-317-40 680,4-30-674,-66-24-156,360 87 13,-1 5 0,-153 4 0,144 14-9,-152 30 0,-112 44 329,337-71-319,-185 50 259,179-43-267,1 2-1,-68 37 0,-122 84-25,201-114-40,2 1-1,1 2 0,1 2 0,-30 35 0,41-37 0,1 1 0,2 1 0,-34 66 0,-35 111-12,49-107 7,16-42-10,-16 37-4,-31 106 0,63-169 13,1 1 0,2 0 0,1 0 0,2 0 0,1 0-1,2 1 1,5 43 0,4-14-18,3-1 0,2 0 0,4-1 0,2-1 0,51 107-1,-58-145 2,0-2-1,1 1 1,2-2-1,0 0 0,1-1 1,1 0-1,0-2 1,1 0-1,1-1 1,1-1-1,1-1 0,-1-1 1,2-1-1,0-1 1,43 15-1,65 14-37,223 38 0,-128-34 27,571 122 26,-272-102-29,4-50 39,-149-7 1,-1 0-6,633-26-14,-357-54-4,-11-66-12,179-36-180,-693 157 196,291-46 4,-5-25 0,240-118 5,-519 152-28,-2-5-1,209-129 0,-298 160-4,-2-3 0,-2-2 0,-1-1 0,59-66 0,-82 81 36,-1-2-1,-1 1 1,-1-2-1,-1 0 1,-1-1-1,-1 0 1,-1-1-1,-1 0 1,-2-1-1,0 0 1,5-32-1,-12 39 16,-1 0 1,0 0-1,-1 0 0,-1 0 0,-1 0 0,0 0 1,-2 1-1,0 0 0,-1 0 0,0 0 0,-2 0 1,-15-25-1,-1 3-14,-2 1-1,-2 2 1,-1 1 0,-34-33 0,30 36-19,-2 2 0,-1 1 1,-1 2-1,-2 2 0,0 1 1,-2 2-1,0 2 0,-2 2 1,0 1-1,-1 3 0,-82-19 1,-172-10 26,-4 21 34,96 9-19,-249-27 35,-266-20 72,-450 7 121,1 75-1111,721 21-441,304-23 969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1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1793 252 11538,'-12'-11'723,"-1"1"-1,0 1 1,-1 0-1,-14-8 1,-13-7-45,19 9-439,0 1 0,-1 1 0,0 1 0,-1 1 1,0 1-1,0 1 0,-1 2 0,-28-6 0,-301-35 286,244 35-395,79 9-107,1 2 0,-1 2 0,0 1 1,0 1-1,1 1 0,-1 2 0,1 1 0,0 1 0,0 2 1,-39 17-1,-7 7 45,-87 54 0,126-64-37,1 2 0,1 1 0,1 1 1,-34 38-1,52-48-29,1 1 0,1 0 1,1 2-1,1-1 0,0 2 0,2 0 1,0 0-1,1 0 0,1 1 0,-7 34 1,11-38-8,2 0 0,-1 1 0,2-1 0,1 1 1,0-1-1,1 1 0,1-1 0,1 1 0,0-1 0,2 0 1,0 0-1,1-1 0,13 29 0,-3-17 13,2 0-1,1-1 1,44 49 0,-19-30 9,58 46 0,-57-58-12,2-1-1,1-2 0,89 43 0,-57-39-1,149 45 0,-178-69-12,0-1-1,1-3 1,0-2 0,0-2-1,1-3 1,70-7-1,311-62-55,-363 54 67,80-17-15,-1-7 1,-2-6-1,-1-7 1,143-72-1,-214 85 73,-2-2-1,70-52 1,-117 73-42,-1-2 0,0-1 1,-2-1-1,-1-1 1,-1-1-1,-1-1 0,-1-1 1,19-33-1,-33 50-9,-1-1 0,0-1-1,0 1 1,-1-1 0,0 1 0,-1-1 0,-1 0-1,0 0 1,0-1 0,-1 1 0,-1 0-1,0 0 1,-1-1 0,0 1 0,-1 0 0,0 0-1,-1 0 1,0 0 0,-1 0 0,0 1 0,-1 0-1,-1 0 1,-12-20 0,-6-5 31,-1 2 1,-2 0 0,-2 2-1,-1 1 1,-1 1-1,-2 2 1,0 1 0,-43-25-1,47 34-39,-1 2-1,-1 2 0,0 1 0,-1 1 0,0 1 1,-39-6-1,26 9-31,-1 2 1,0 2-1,-86 4 0,47 7-155,-104 22 0,-81 33-561,157-35 276,-149 32-37,148-35 223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2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15651,'-17'-4'1217,"12"4"-1052,12 4-98,42 15-87,1-2 1,1-3-1,-1-2 1,91 10-1,215-4-630,-149-12 352,271 42 153,-144-10 314,623-8 518,3-71-426,33-42-221,88-6-6,-562 80-14,-380 15 51,235 41-1,-363-45 29,11 3-387,-21-5 275,-1 0-1,1 0 1,-1 0 0,1 0 0,-1 0 0,1 0 0,-1 0 0,1 0 0,0 0 0,-1-1 0,1 1 0,-1 0 0,1 0-1,-1 0 1,1-1 0,-1 1 0,0 0 0,1-1 0,-1 1 0,1 0 0,-1-1 0,1 1 0,-1-1 0,0 1 0,1 0-1,-1-1 1,0 1 0,0-1 0,1 1 0,-1-1 0,0 0 0,1-9-116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1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29 13427,'-92'-29'1727,"88"31"-1494,7 4-160,7 9-62,-10-14-3,5 6-14,-1 1 0,1 0 1,-2 1-1,1-1 0,-1 1 0,-1-1 0,0 1 0,0 0 0,0 0 0,-1 0 0,-1 0 0,1 0 0,-1 0 0,-1 0 0,-2 14 1,-4 13-2,-1 0 0,-19 52 1,22-75 11,-25 75 94,-65 203 559,25 8 167,47-140-718,8 1 1,6 0 0,8 1 0,26 226-1,-21-347-174,3 0-1,0-1 0,16 44 0,-19-71 43,1 1-1,1-1 1,-1 0-1,2-1 1,0 0 0,0 0-1,1 0 1,0-1 0,1 0-1,0 0 1,1-1-1,0 0 1,15 10 0,-7-9-24,-1-1 1,1-1-1,1 0 1,-1-2 0,1 0-1,1-1 1,-1 0-1,1-2 1,0-1 0,34 1-1,15-5-115,121-20 1,-79 7 133,-14 8 29,174 7 0,96 34 17,53 1-87,533-47-948,-529-2 711,-215 10 272,631-33 54,-207-45 8,72-6 80,-484 77 430,347 26-1,-524-12-479,-4 1 9,0-2-1,47-3 1,-82 0-70,0-1 1,-1 1 0,1 0-1,-1-1 1,1 0-1,-1 0 1,0-1 0,0 1-1,0-1 1,0 0-1,0 0 1,-1 0 0,1 0-1,4-6 1,6-8-87,22-35 0,-21 29 41,223-374-591,-157 255 665,24-22 279,-62 101-164,69-136 0,-34 0-435,-68 167 225,-2 0-1,-1-1 1,-2 0-1,3-47 1,-9 65 108,0 1 1,0 0-1,-2 0 0,0 0 1,0 0-1,-1 1 1,-1-1-1,-8-15 0,-9-14 162,-28-42-1,43 75-198,-4-7 13,-1 1 1,-1 0-1,0 1 0,-1 0 0,0 1 0,-1 1 0,-30-20 0,20 17-11,-1 2 0,-1 0 0,-1 2 0,-44-14 0,-1 7 8,-1 4-1,0 3 0,-99-3 0,-269 7 99,-4 25 14,61-1 8,-1321 1 188,734-13-345,455-1 64,-253 3-32,4 26-72,6 49-1653,433-55 971,165-28 304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0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3109 232 10202,'-79'-30'728,"-1"4"0,-1 4 0,0 3 0,-97-9 0,-215-34-1062,292 44 363,0 5 0,0 4-1,-1 4 1,0 5 0,-171 22-1,-132 58 88,8 33 146,317-87-108,-119 55 1,162-63-114,1 2 1,2 1 0,0 2-1,1 1 1,-39 39-1,61-53-28,1 1 0,0 1 0,1 0 0,0 0 0,1 1 0,0 0 0,1 0-1,1 1 1,-7 20 0,8-16-14,1 1-1,0 0 0,1 1 1,2-1-1,0 1 0,3 36 1,18 106-440,41 163-1,-60-322 438,13 63-66,46 125 0,-48-161 78,2-1 1,1 0-1,1-1 0,1 0 1,2-2-1,27 32 1,-19-30 10,2-1 0,0-1 0,2-2 1,1-1-1,36 20 0,-20-17-10,2-2 0,0-2 0,55 15 0,-15-12-23,94 14 1,92-1-61,305 21-24,12 0 144,-173-19-14,774-26 0,443-128-98,-888 22 93,-529 52-20,294-92 0,-127-24-6,-15-32 6,-127 61 10,-196 103-10,108-59 7,-138 72-12,0-2 0,-1-1-1,0 0 1,-1-1 0,24-28 0,-35 37-1,-1-1-1,-1 0 1,1 0-1,-1-1 0,0 1 1,0-1-1,-1 0 1,0 0-1,-1 0 1,0 0-1,0-1 0,-1 1 1,0-1-1,0-8 1,-1 7 0,-1 1-1,0 0 1,-1 0 0,0 0 0,-1 0 0,1 0 0,-2 0-1,1 0 1,-1 1 0,-1 0 0,1 0 0,-12-14 0,-1 2 8,0 1 1,-2 0-1,0 1 1,-2 2 0,1 0-1,-2 1 1,-40-21 0,-176-68 81,205 92-74,-199-71 265,-410-86 0,-254 13 48,-431-16-201,-8 70-100,822 89-808,-548 58-1,704-7 475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13587,'5'-11'462,"-4"7"-371,0 1 0,1-1 0,0 1 0,-1 0-1,1-1 1,1 1 0,-1 0 0,0 0 0,1 1 0,4-5 0,-7 6-79,1 1 1,-1 0-1,0 0 1,0 0-1,1 0 1,-1 0-1,0 0 1,0 0-1,1 0 1,-1 0-1,0 0 1,1 0-1,-1 0 1,0 0-1,0 0 1,1 0-1,-1 0 1,0 0-1,0 0 1,1 1-1,-1-1 1,0 0 0,0 0-1,1 0 1,-1 0-1,0 1 1,0-1-1,0 0 1,1 0-1,-1 0 1,0 1-1,0-1 1,0 0-1,0 0 1,0 1-1,1-1 1,-1 0-1,0 0 1,0 1-1,0-1 1,0 0-1,0 1 1,3 13 238,0 26 257,-2 0-1,-5 59 1,0-45-227,4-41-225,-22 599 1840,24-409-1321,29 212 0,6-160-109,11 105-339,-46-348-249,-1-6 57,0 0 1,-1-1-1,0 1 0,0 0 1,-1 9-1,-1-14 12,-1-7-13,-9-22-94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15307,'5'0'207,"0"0"0,0-1 1,0 1-1,0-1 0,0-1 0,6-1 0,8-2-83,509-104 1422,14 43-1026,568-16-290,-452 39-259,-13-28-1334,-626 68 1126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17604,'11'-33'1904,"-9"25"-1392,0-1 1,1 1-1,0 0 1,0 0-1,1 0 1,9-13 0,-13 20-478,0 1 1,0 0 0,0 0 0,0 0-1,0 0 1,0 0 0,1 0-1,-1 0 1,0-1 0,0 1 0,0 0-1,0 0 1,0 0 0,0 0 0,0 0-1,0 0 1,1 0 0,-1 0-1,0 0 1,0 0 0,0 0 0,0 0-1,0 0 1,0 0 0,1 0 0,-1 0-1,0 0 1,0 0 0,0 0 0,0 0-1,0 0 1,0 0 0,1 0-1,-1 0 1,0 0 0,0 0 0,0 0-1,0 0 1,0 0 0,0 0 0,0 0-1,1 0 1,-1 0 0,0 0 0,0 1-1,0-1 1,0 0 0,0 0-1,0 0 1,0 0 0,3 10 761,-2 15-204,-11 120 52,5-100-941,1 0 0,4 62 1,0-104 186,1 0 1,-1 0-1,0 0 1,1 0-1,0 0 1,0 0 0,0 0-1,0 0 1,0 0-1,1 0 1,-1-1-1,3 4 1,-4-5 33,1-1-1,0 1 1,-1-1 0,1 1-1,0-1 1,-1 1 0,1-1-1,0 0 1,-1 1 0,1-1-1,0 0 1,0 0 0,-1 1-1,1-1 1,0 0 0,0 0 0,0 0-1,-1 0 1,2 0 0,0 0-61,0-1 1,-1 1-1,1-1 1,0 1 0,0-1-1,-1 0 1,1 0-1,0 0 1,-1 0-1,1 0 1,1-1 0,9-10-466,-1 1 0,0-2 1,0 1-1,-2-2 1,0 1-1,0-1 1,-1 0-1,7-18 1,-7 14 1189,2 0 1,0 0 0,1 1-1,22-26 1,-31 41-357,1-1 1,-1 1-1,1-1 1,0 1-1,0 0 0,0 0 1,0 1-1,1-1 1,-1 1-1,0-1 0,1 1 1,-1 0-1,5-1 1,-6 2-169,0 0 1,0 0-1,0 0 1,0 0-1,0 0 1,0 0-1,0 1 1,0-1-1,0 1 1,0 0-1,0-1 1,0 1-1,0 0 1,0 0-1,0 0 1,-1 0-1,1 0 1,0 1-1,-1-1 1,1 0-1,-1 1 1,1-1-1,-1 1 1,2 2-1,2 6-12,0-1 0,0 1 0,-1-1 0,-1 1 0,4 15 0,-4-14 2,1 0 0,-1 0 0,2-1 0,7 15 1,-11-24-47,0 1 1,0-1-1,0 0 1,0 0-1,0 1 1,0-1-1,0 0 1,0 0-1,1 0 1,-1-1-1,0 1 1,1 0-1,-1 0 1,1-1 0,-1 1-1,1-1 1,-1 1-1,1-1 1,-1 0-1,1 1 1,-1-1-1,1 0 1,0 0-1,-1 0 1,1 0-1,-1 0 1,1-1-1,-1 1 1,1 0-1,0-1 1,-1 1 0,0-1-1,1 0 1,1-1-1,6-2 43,-1-1 0,0 0-1,0 0 1,10-10 0,45-46 267,-48 44-219,0 2 0,2-1-1,0 2 1,1 0 0,24-14-1,-41 28-88,0-1-1,0 0 1,0 1 0,0-1-1,0 1 1,0-1-1,0 1 1,0 0 0,1-1-1,-1 1 1,0 0-1,0 0 1,0 0 0,0 0-1,1 0 1,-1 0 0,0 0-1,0 0 1,0 0-1,0 1 1,2 0 0,-2-1-8,0 1 1,-1 0 0,1 0 0,-1-1 0,1 1 0,-1 0 0,1 0 0,-1 0 0,1-1 0,-1 1 0,0 0 0,0 0 0,1 0 0,-1 0 0,0 0-1,0 0 1,0 0 0,0 0 0,0 0 0,0 1 0,-1 5-67,0-1 1,0 1-1,-1 0 1,0-1-1,-4 10 0,4-12-18,1 0 0,-1 0-1,0-1 1,-1 1 0,1-1 0,-1 1-1,1-1 1,-1 0 0,0 0 0,0 0-1,-1-1 1,-4 5 0,6-7 75,0 1 0,1 0-1,-1-1 1,0 1 0,1-1 0,-1 1-1,0-1 1,1 0 0,-1 0 0,0 0 0,0 0-1,1 0 1,-1 0 0,0 0 0,0-1-1,1 1 1,-1-1 0,0 1 0,1-1 0,-1 0-1,0 1 1,1-1 0,-1 0 0,1 0-1,0 0 1,-1 0 0,1 0 0,0-1 0,-1 1-1,1 0 1,0-1 0,-1-1 0,-15-22-304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16347,'0'6'114,"1"0"0,-1 1 0,2-1 0,-1 0 0,1 1 0,0-1 0,0 0-1,0 0 1,1 0 0,0-1 0,0 1 0,1-1 0,0 0 0,0 1-1,0-2 1,0 1 0,1 0 0,5 3 0,7 6-16,2-1 1,0 0 0,36 17-1,0-5 0,109 35-1,63 2 5,-174-49-87,-43-11-10,4 1 1,0 1 0,-1 0 0,1 1 0,19 10 0,-31-14-2,0 0 0,0 0-1,0 1 1,0-1 0,0 1-1,0-1 1,0 1 0,-1-1-1,1 1 1,-1 0-1,1 0 1,-1 0 0,1 0-1,-1 0 1,0 0 0,0 0-1,0 0 1,0 0 0,-1 1-1,1-1 1,-1 0 0,1 1-1,-1-1 1,0 0 0,0 1-1,0-1 1,0 1 0,0-1-1,0 0 1,-1 1 0,1-1-1,-1 0 1,1 0 0,-2 3-1,-3 7 29,-1-1 1,0 0-1,0 0 0,-1-1 1,-15 17-1,-47 44 165,53-56-156,-159 139 309,36-33-684,50-29 232,75-72-28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1 581 15459,'36'-31'905,"56"-60"0,-37 33-392,89-92 321,70-69 105,-208 214-907,-5 3-17,1 0 1,0 0-1,0 0 0,0 0 0,0 0 1,0 0-1,1 0 0,-1 1 1,0 0-1,1-1 0,-1 1 1,1 0-1,0 0 0,-1 0 0,1 0 1,0 1-1,-1-1 0,1 1 1,0-1-1,3 1 0,-5 1-5,0-1-1,0 0 0,0 1 0,0-1 1,0 1-1,0-1 0,0 1 1,0 0-1,0-1 0,-1 1 0,1 0 1,0-1-1,0 1 0,-1 0 1,1 0-1,0 0 0,-1 0 0,1 0 1,-1 0-1,1 0 0,-1 0 1,1 1-1,3 27 97,-4-22-72,4 52 56,3-1 1,2 0-1,18 58 1,-21-95-123,1 0 1,2-1-1,0 0 1,1 0-1,1-1 1,0 0-1,2 0 1,0-2-1,1 0 1,1 0-1,21 18 1,-27-27 15,-1-2 0,1 1 1,0-1-1,0 0 1,1-1-1,0 0 1,0-1-1,0 0 0,0 0 1,0-1-1,1-1 1,13 2-1,-12-3-18,0-2 1,0 0-1,17-3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 14747,'-4'152'2530,"0"-38"-1834,-7 451 94,11-563-789,-1 25 123,-1 0 0,-7 29 0,9-54-99,0-1 0,-1 0 0,1 1 0,0-1 0,-1 1 0,1-1 0,-1 0 0,0 1 0,1-1 0,-1 0 0,0 0 0,0 0 0,1 1 0,-1-1 0,0 0-1,0 0 1,-3 1 0,4-2-13,0 0 0,-1 0 0,1 0-1,0 0 1,-1 0 0,1 0-1,0 0 1,-1 0 0,1 0-1,0 0 1,-1 0 0,1 0 0,0 0-1,-1 0 1,1-1 0,0 1-1,-1 0 1,1 0 0,0 0 0,0-1-1,-1 1 1,1 0 0,0 0-1,0-1 1,0 1 0,-1 0 0,1-1-1,-8-18 255,3-5-63,0-1 0,2 0 1,0-45-1,12-83 242,-1 80-401,3-1 1,21-71 0,-24 115-47,2 1 0,1 0 1,1 1-1,1 0 0,1 1 0,2 0 0,30-39 1,-36 55-4,0 0 0,1 1-1,0 0 1,0 0 0,25-15 0,-31 22-1,1 0 0,-1 1 1,0-1-1,1 1 0,-1 0 0,1 1 0,-1-1 0,1 1 0,0 0 0,0 0 0,-1 1 0,1 0 0,0 0 0,0 0 0,0 1 0,-1 0 0,11 2 0,-14-2 1,0-1-1,0 1 0,0 0 1,0-1-1,0 1 0,0 0 1,0 1-1,0-1 0,0 0 1,0 0-1,-1 1 0,1-1 1,0 1-1,-1 0 0,1-1 1,-1 1-1,0 0 0,1 0 1,-1 0-1,0 0 0,0 0 1,0 0-1,-1 0 1,1 0-1,0 0 0,-1 0 1,1 1-1,-1-1 0,0 0 1,0 0-1,0 5 0,-1-3 0,0 0-1,0 0 1,-1 0 0,1 0-1,-1 0 1,0 0-1,0 0 1,0 0-1,-1 0 1,1-1-1,-1 0 1,0 1 0,0-1-1,0 0 1,-7 5-1,-8 4-27,0-1-1,-1-1 0,0 0 0,-1-2 1,-34 11-1,-108 21-454,139-35 467,-9 1-110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1 17220,'-11'17'1680,"-21"15"-1272,-42 28-120,-14 13 944,-18 19-735,-9 6-97,2 1-40,7-2-56,25-12-192,11-11-160,25-30-488,18-16-240,27-31 591,11-16-127,7-43-160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16444,'9'21'1400,"-1"16"-920,1 3-208,9 13 560,7 9-256,9 7-208,1 4-168,5-1-432,1-2-320,0-8 440,-1-4-96,-5-23-112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1752 16668,'56'-33'593,"-1"-2"1,56-49 0,-69 51-328,475-374 767,681-615 425,-1095 908-1255,-82 91-229,-30 28-945,-1 0 0,1 0 0,-1-1 0,-19 6 0,6-5 54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13923,'25'29'1544,"13"10"-1016,15 21-184,15 9 505,17 14-305,7 8 0,11 21-96,3 8-80,5-4-232,3-7-88,-4-18-16,-5-5-8,-13-15-120,-3-16-240,-12-25 288,-7-13-16,-18-17-56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87 10810,'0'-2'187,"1"0"-1,-1 0 1,1 0-1,-1 0 1,0 0-1,0 0 0,0 0 1,0 0-1,0 0 1,0 1-1,-1-1 1,1 0-1,-1 0 1,1 0-1,-1 0 0,0 0 1,0 1-1,1-1 1,-3-2-1,1 1 11,-1 0 0,1 1 0,-1 0-1,1-1 1,-1 1 0,0 0 0,0 0-1,0 0 1,0 1 0,-4-2 0,-4-2 89,-1 2 1,0-1 0,0 2 0,0 0-1,-14-1 1,5 1-134,1 1 0,-1 1 0,0 1 0,1 1 1,-1 1-1,1 0 0,0 2 0,0 0 0,0 1 0,-34 17 0,49-21-141,0 1-1,0 0 1,0 1-1,1-1 1,0 1 0,0 0-1,0 0 1,0 0-1,0 1 1,-4 7-1,7-10-13,0-1 0,1 1-1,-1-1 1,0 1 0,1 0-1,-1-1 1,1 1 0,0 0-1,-1 0 1,1-1-1,0 1 1,0 0 0,0 0-1,0-1 1,0 1 0,1 0-1,-1 0 1,0-1 0,1 1-1,0 0 1,-1-1 0,1 1-1,0-1 1,0 1 0,-1 0-1,1-1 1,1 0-1,-1 1 1,0-1 0,0 0-1,0 1 1,1-1 0,-1 0-1,0 0 1,1 0 0,2 1-1,15 8-21,1-1 0,0-1 0,0 0 0,1-2 0,35 7 0,27 9 16,-64-16 14,0 1-1,0 1 0,-1 1 1,0 1-1,25 18 0,-40-26 1,0 0 0,0 1 0,0 0-1,0 0 1,0 0 0,-1 0 0,0 0 0,1 0-1,1 5 1,-3-6 3,-1-1 0,1 1 0,0 0 0,-1 0 0,0 0 0,1-1 0,-1 1 0,0 0 0,0 0 0,0 0 0,0 0 0,0 0 0,-1-1 0,1 1 1,0 0-1,-1 0 0,1 0 0,-1-1 0,0 1 0,0 0 0,1-1 0,-3 3 0,0 0 41,-1 1 0,-1 0 1,1-1-1,-1 0 1,1 0-1,-1 0 0,0-1 1,-1 0-1,1 0 1,-1 0-1,-5 2 1,-8 2 179,0 0 0,-21 4 1,38-11-221,-96 18 852,90-17-873,0 0 0,-1-1 0,1 0 0,0 0 0,-1-1 0,1 0 0,0 0 0,0-1 0,-14-5-1,22 7 10,0 0-1,0 0 0,0 0 1,0 0-1,0 0 0,-1 0 1,1 0-1,0 0 0,0 0 1,0 0-1,0 0 0,0 0 1,0 0-1,-1 0 0,1 0 1,0 0-1,0 0 0,0 0 1,0 0-1,0-1 0,0 1 1,0 0-1,-1 0 0,1 0 1,0 0-1,0 0 0,0 0 1,0 0-1,0-1 0,0 1 1,0 0-1,0 0 0,0 0 1,0 0-1,0 0 0,0 0 1,0-1-1,0 1 0,0 0 1,0 0-1,0 0 0,0 0 1,0 0-1,0-1 0,0 1 1,0 0-1,0 0 0,0 0 1,0 0-1,0 0 0,0 0 1,0-1-1,0 1 0,0 0 1,0 0-1,1 0 0,-1 0 1,0 0-1,0 0 0,0 0 1,0 0-1,0-1 0,9 1-207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16428,'9'-6'1616,"-6"8"-968,-3-1-288,-1 15 1112,-7 3-623,1 4-409,-1 5-200,2 1-448,1 0-272,4-4-473,1-4 1049,0-7-336,4-5-136,-4-7-152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16323,'6'-7'256,"1"1"-1,-1 1 0,1-1 1,1 1-1,-1 0 0,1 1 0,-1-1 1,1 2-1,1-1 0,-1 1 1,18-4-1,-13 4-23,1 2 1,0 0 0,0 0-1,0 1 1,0 1-1,-1 0 1,15 3-1,4 4 20,-1 1 0,-1 1 0,1 1 1,-2 2-1,53 31 0,-63-32-197,0 0 1,-1 1-1,24 24 1,-36-32-51,-1 0-1,0 1 1,0 0 0,0 0 0,-1 0 0,0 0 0,-1 1-1,1-1 1,-1 1 0,0 0 0,-1 0 0,1 1 0,-2-1-1,3 10 1,-5-12 0,1 0 0,0 0 0,-1 0 0,0 0 0,0 0 1,-1 0-1,1 0 0,-1-1 0,0 1 0,0 0 0,-1-1 0,1 0 0,-1 1 0,0-1 0,0 0 0,-1-1 0,1 1 0,-1 0 0,1-1 0,-1 0 0,-8 5 0,-4 2 53,0 0 0,0-2 0,-1 0 1,-29 10-1,16-9-95,1-1 0,-1-2 0,0-1 0,-1-1 0,1-2 0,-1-1 0,0-1 1,-30-5-1,48 4-414,1-2 1,-18-5-1,26 7 391,1 0-1,0 0 1,0-1-1,0 1 1,0-1-1,0 1 1,0-1-1,0 0 1,1 0 0,-1-1-1,1 1 1,-1-1-1,-2-3 1,4 5 17,1-1 0,-1 1 1,1 0-1,0 0 0,0 0 0,-1 0 0,1 0 1,0 0-1,0 0 0,0-1 0,0 1 1,1 0-1,-1 0 0,0-2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20724,'-6'9'1537,"0"5"-1193,2-2-232,4 4 112,0-1-744,4 5 488,4 1-176,3 1-160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16996,'43'-14'1240,"24"-1"-984,8 1-240,15 2-64,5-1-280,9 7 32,5 0-2033,3-5 1905,-4-7-320,-4-8-344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17500,'1'1'140,"-1"1"1,1-1 0,-1 1 0,0-1-1,1 1 1,-1-1 0,0 1 0,0-1-1,0 1 1,0-1 0,0 1 0,0-1-1,-1 1 1,0 2 0,1-4-116,0 0-1,0 1 1,0-1 0,0 0 0,0 1 0,-1-1 0,1 0-1,0 0 1,0 1 0,0-1 0,0 0 0,0 1-1,0-1 1,0 0 0,0 0 0,0 1 0,1-1-1,-1 0 1,0 1 0,0-1 0,0 0 0,0 0 0,0 1-1,0-1 1,0 0 0,1 0 0,-1 1 0,0-1-1,0 0 1,0 0 0,1 1 0,-1-1 0,0 0-1,0 0 1,1 0 0,-1 0 0,0 0 0,0 1 0,1-1-1,-1 0 1,0 0 0,0 0 0,1 0 0,-1 0-1,0 0 1,1 0 0,-1 0 0,1 0 0,20 1 669,-19-2-686,43-4-295,1-2 0,57-17 0,-15 3-1116,-57 15 854,-8 0-400,1 1 1,45-2-1,-68 7 904,0 0 0,-1-1 0,1 1 0,0 0 0,0 0 1,-1 0-1,1 1 0,0-1 0,0 0 0,-1 0 0,1 0 0,0 0 0,-1 1 0,1-1 0,0 0 0,-1 1 0,1-1 1,0 0-1,-1 1 0,1-1 0,-1 1 0,1-1 0,-1 1 0,1-1 0,-1 1 0,1 0 0,0 0 0,-1 0 22,0 0-1,0 0 1,0 0-1,0 0 1,0 1-1,0-1 1,0 0-1,-1 0 1,1 0 0,0 0-1,-1 0 1,1 0-1,-1 0 1,1 0-1,-2 2 1,-3 6 137,-1-1 0,-1 0 0,-7 8 0,9-11-15,-36 45 1127,54-66-1193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16868,'-14'19'1432,"7"-7"-1232,8-8-192,8-2 504,10 9-624,2 1-96,1 9-168,-4 4-40,-6 10-32,-4 6-56,-10 11-105,-5 7 393,-6-4 72,-3 0-16,3 0 24</inkml:trace>
  <inkml:trace contextRef="#ctx0" brushRef="#br0" timeOffset="1">60 824 15019,'0'35'1577,"-3"-8"-945,0-2-272,3-8 672,6-7-168,4-5-592,2-5-456,2-8 224,-2-1-104,-3 0-168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16732,'0'9'281,"-1"-1"1,-1 1 0,1-1 0,-1 1 0,-1-1-1,-3 10 1,-6 20-30,-12 101 310,21-116-331,2 0 0,1 0 0,0 0 1,5 25-1,0-32 371,-5-16-586,1 0 0,-1 0 0,0 0 0,0 0 0,0 0 0,0 0 0,0 0 0,1 0 1,-1 0-1,0 0 0,0 0 0,0 0 0,0 0 0,1 0 0,-1 0 0,0 0 0,0 0 0,0 0 1,0 0-1,1 0 0,-1 0 0,0 0 0,0 0 0,0 0 0,0 0 0,0 0 0,1 0 0,-1 0 1,0 0-1,0 0 0,0-1 0,0 1 0,0 0 0,1 0 0,-1 0 0,0 0 0,0 0 0,0 0 1,0-1-1,0 1 0,0 0 0,0 0 0,0 0 0,10-29 846,4-62 204,7-34-538,-16 103-522,1 1-1,1 0 1,15-33 0,-20 51-12,-1 1 0,0-1 0,1 1 0,-1-1 0,1 1 1,0 0-1,-1 0 0,1 0 0,1 0 0,-1 0 0,0 0 1,0 0-1,1 0 0,-1 1 0,0-1 0,1 1 0,0 0 1,-1 0-1,1 0 0,0 0 0,0 0 0,-1 1 0,1-1 1,3 1-1,4 0-28,-1 1 1,1 0 0,-1 1 0,1 0 0,16 6 0,-23-7 21,25 6-84,-18-5 42,-1 1 0,1 0 0,-1 0 0,0 1 0,0 0 0,11 6 0,-19-9 44,0 0 1,0-1-1,0 1 0,0 0 1,0 0-1,0 0 0,-1 0 1,1 0-1,0 0 1,0 0-1,-1 0 0,1 0 1,-1 0-1,1 0 1,-1 0-1,1 0 0,-1 0 1,0 1-1,0-1 1,1 0-1,-1 0 0,0 1 1,0 0-1,-1 1 0,1-1 0,-1 0 0,0 0-1,1 0 1,-1 0 0,0 0 0,0 0 0,-1 0 0,1 0-1,0 0 1,-3 3 0,-5 4-3,0-1-1,-1 0 1,-17 12-1,23-17 15,-26 17 114,-40 21 0,61-37-77,0 0-1,0 0 1,-1 0 0,1-1-1,-1-1 1,0 0 0,0 0 0,0-1-1,-14 1 1,22-2-72,0 0 1,1 0-1,-1 0 1,1 0-1,-1-1 0,0 1 1,1 0-1,-1-1 0,1 1 1,-1-1-1,1 1 0,-1-1 1,1 0-1,-1 1 1,1-1-1,0 0 0,-1 0 1,1 0-1,0 0 0,0 0 1,0-1-1,0 1 0,0 0 1,0 0-1,0-1 1,0 1-1,0-1 0,1 1 1,-1-1-1,1 1 0,-1-1 1,1 1-1,-1-1 0,1 1 1,0-1-1,0 0 1,0 1-1,0-1 0,0 1 1,0-1-1,0 0 0,1-1 1,0-5-79,1 1 1,0 0 0,1-1-1,-1 1 1,1 0 0,1 0-1,-1 1 1,6-7 0,21-26-446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18004,'1'0'40,"-1"0"1,1 0-1,-1 0 1,0 0 0,1 1-1,-1-1 1,0 0-1,1 0 1,-1 0-1,0 1 1,1-1-1,-1 0 1,0 0-1,0 1 1,1-1 0,-1 0-1,0 1 1,0-1-1,1 0 1,-1 1-1,0-1 1,0 0-1,0 1 1,0-1-1,0 0 1,0 1-1,1-1 1,-1 0 0,0 1-1,0-1 1,0 1-1,0-1 1,0 0-1,0 1 1,-1-1-1,1 1 1,0-1-1,0 0 1,0 1 0,0-1-1,0 0 1,0 1-1,-1-1 1,-7 25 87,6-20 39,-79 182 2102,-16 43-721,101-247-1820,0 1 0,3-30 0,-2 5-40,0 12 120,23-186-1019,-28 213 1193,0 6 23,-2 19 54,1 34 99,1-46-93,1 1 0,0-1 1,1 1-1,0-1 1,1 0-1,0 0 0,1 0 1,1 0-1,-1-1 1,2 1-1,-1-1 0,1 0 1,1-1-1,0 0 1,0 0-1,1 0 0,0-1 1,0 0-1,1 0 1,0-1-1,0 0 0,1-1 1,0 0-1,0-1 1,0 0-1,22 7 0,-21-8 42,0 0 0,0-1 0,0-1 0,24 3 0,-34-5-97,-1 0-1,1 0 0,0 0 1,-1 0-1,1 0 1,-1 0-1,1 0 0,0 0 1,-1 0-1,1-1 1,-1 1-1,1 0 0,0 0 1,-1 0-1,1-1 1,-1 1-1,1 0 1,-1-1-1,1 1 0,-1 0 1,1-1-1,0 0 1,-1 0-3,0 1 0,0-1 0,0 1 1,0-1-1,0 1 0,0-1 0,0 1 1,0-1-1,0 1 0,0-1 0,0 1 1,0-1-1,-1 1 0,1-1 1,0 1-1,0-1 0,0 1 0,-1-1 1,1 1-1,-1-1 0,-20-21 163,-128-81-132,74 53-369,-72-62 1,179 134 239,1-1 1,1-2-1,48 20 0,-70-33 12,47 19-565,-55-23 606,0-1 0,0 0 0,0 0 0,0 0 0,0 0 0,1-1 0,-1 0 0,0 1 0,0-2 0,0 1 0,7-1 0,-10 0 24,0 1-1,0 0 1,-1-1-1,1 1 1,0-1-1,0 1 0,-1-1 1,1 0-1,-1 1 1,1-1-1,0 0 0,-1 1 1,1-1-1,0-1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55 15435,'-32'-12'301,"0"2"-1,-1 1 0,0 1 1,0 2-1,0 2 0,-1 1 1,0 1-1,-66 6 0,34 3-225,0 3 0,1 3 1,-100 34-1,135-37-53,1 2 0,0 1 1,0 1-1,1 1 1,1 2-1,1 1 1,0 1-1,-25 24 1,33-25-42,1 0 1,1 2-1,0 0 1,2 0-1,0 2 1,1-1-1,1 2 1,1 0-1,1 0 1,-11 43-1,12-29-46,2 2-1,2-1 1,2 1-1,1-1 1,2 1-1,6 55 1,1-43-20,2-2 1,2 1 0,3-1-1,27 68 1,-31-95 91,0 0 0,1-1-1,1 0 1,0-1 0,19 22 0,-25-35 18,1 1 0,0-1 1,0-1-1,1 1 0,0-1 0,0-1 1,0 1-1,1-2 0,0 1 1,0-1-1,0 0 0,0-1 1,1 0-1,-1 0 0,12 1 1,-2-3 40,0 0 0,1-2 0,-1 0 0,0-1 0,0 0 0,1-2 0,-2 0 0,1-2 0,-1 0 0,19-8 0,27-16 281,84-53-1,-131 73-290,72-44 308,-3-3 0,113-96 1,-167 124-225,-1-1 1,-2-1 0,-1-2 0,-1 0 0,-2-2 0,-2-1-1,-1-1 1,29-66 0,-45 88-85,-1-1-1,0 0 1,-1 0 0,-1 0 0,0-1-1,0-18 1,-3 26-43,0-1 1,-1 0-1,0 1 0,0-1 0,-1 1 1,-1-1-1,0 1 0,0 0 1,0 0-1,-1 0 0,-9-14 0,4 11-88,1 1 0,-2 0 0,1 0-1,-2 1 1,1 0 0,-1 1 0,-1 0-1,1 1 1,-2 1 0,-18-10 0,13 8-94,-1 2 1,-1 0 0,1 1 0,-1 0 0,0 2 0,-36-3 0,3 4-339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143 9650,'0'-3'157,"0"1"0,0-1 0,-1 1 0,1-1 1,-1 1-1,0 0 0,0-1 0,0 1 0,0 0 0,0 0 0,0-1 0,-1 1 0,1 0 1,-1 0-1,1 1 0,-1-1 0,0 0 0,0 0 0,0 1 0,0-1 0,-3-1 0,-9-7 650,-29-14-1,33 18-766,-11-3 66,0 0 0,0 1 0,-1 1 1,0 1-1,0 1 0,-1 1 0,1 1 0,-1 0 0,0 2 0,0 1 0,0 1 0,-29 5 0,-13 5-260,0 3-1,-122 44 0,129-37 143,2 2 0,0 3 1,2 2-1,-96 66 0,122-72 24,0 1 0,2 1 1,0 2-1,2 0 0,1 2 0,1 0 0,1 2 0,2 0 1,-28 57-1,35-57-10,1 0 1,2 1-1,1 1 1,1-1-1,2 1 1,1 0-1,1 1 1,2-1-1,1 0 0,2 1 1,1-1-1,1 0 1,11 36-1,-11-51-7,2-1 0,0 0 0,0-1 0,2 1 0,0-1 0,0-1 0,2 0 0,0 0 0,0 0 0,1-2 0,1 1 0,24 19 0,-20-20-2,0-1-1,1-1 0,0 0 1,1-1-1,0-1 0,0-1 1,1 0-1,0-2 0,0 0 1,39 4-1,-6-5 4,-1-3 0,0-2 0,0-2 0,0-3 0,-1-2 0,69-19 0,-33 1 10,-1-3 0,146-74 1,-167 68 4,-2-1 0,-2-4 1,81-68-1,-106 78 2,-2-2 0,-1-2-1,-1-1 1,-2-1 0,-2-1 0,34-60-1,-53 80-2,1 0-1,-2-1 1,-1 0-1,0 0 0,-1-1 1,-1 0-1,3-25 1,-6 33-4,-1 1 0,0-1 0,-1 0 1,0 1-1,0-1 0,-1 1 1,-1 0-1,0-1 0,0 1 0,-1 0 1,0 1-1,0-1 0,-1 1 0,-12-16 1,8 13-1,0 2 1,-1-1-1,0 1 0,-1 1 1,0 0-1,-1 0 1,0 1-1,-23-11 0,16 10 1,-1 1 0,0 1-1,0 1 1,-1 1 0,-29-4-1,7 6-32,-1 1 1,1 2-1,-1 2 0,1 2 0,-54 11 0,-165 51-242,190-46 214,-12 1-40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2489 168 9850,'-32'-1'555,"-24"-1"548,0-3 1,-61-13-1,102 15-1021,0 1 0,0 1 0,-1 0-1,1 1 1,0 0 0,-21 4 0,-90 23 29,41-6-18,-98 12 200,-200 48 371,327-65-626,0 3-1,1 2 1,1 2 0,-83 49 0,34-1-26,-109 98 0,0 1 19,152-126-8,1 3 1,-83 87-1,121-111-17,1 1 1,1 1-1,1 0 1,2 2-1,0 0 1,2 0-1,1 2 1,1 0-1,-8 31 0,17-49-17,1 0-1,1 0 0,-1 0 0,2-1 1,-1 1-1,1 0 0,1 0 1,0 0-1,1 0 0,0 0 0,6 16 1,-2-10-11,1-1 0,0-1 0,2 0 0,0 0 1,0 0-1,20 21 0,-1-5 10,1-1 0,2-2-1,1-1 1,55 35 0,151 77-10,-217-128 20,50 27-13,2-3 1,1-3 0,1-3 0,2-4 0,96 19-1,396 20 45,-346-45-20,274 30 4,263 24-10,4-31-19,829-40 4,-418-56 29,-407 12-12,856-77 122,-158-91-64,-1375 191-55,90-31-1,-138 34-14,-1-1 0,0-2-1,-1-1 1,42-30 0,-30 13 50,-2-3 0,81-81 0,-127 116-43,0-1-1,0 0 1,0 0 0,-1 0 0,0-1 0,0 1 0,-1-1 0,0 0 0,0 0-1,-1 0 1,0-1 0,0 1 0,0-1 0,-1 1 0,0-1 0,-1 1 0,0-1-1,0 1 1,-1-10 0,-2 1 3,-1 0 0,0 1 0,-1 0-1,-1 0 1,0 0 0,-1 1 0,0 0 0,-12-16 0,-35-46 139,-123-130 1,70 87-75,-28-25-75,104 116-6,0 2 0,-65-42 0,5 18-71,-1 3 0,-130-46 0,-206-43-328,183 74 205,-453-53 0,-261 42 275,814 65-62,-187-13 27,-705-34 13,-2 55 288,-19 90 87,5 54-276,513-67-7,87-22 105,-262 41-181,679-90-78,-184 26-18,105-30-36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5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1909 196 14371,'-11'5'28,"0"-2"0,-1 1 0,1-1-1,-24 2 1,-3 2-4,-78 20 57,2 6 0,-155 66 1,-450 223 71,467-190-85,213-107-56,2 1 0,1 1 0,1 3 0,-37 39 0,61-56-16,0 0 1,1 1-1,1 0 0,0 1 0,1 0 0,0 0 1,2 1-1,0 0 0,0 0 0,2 0 0,0 1 1,0-1-1,2 1 0,0 0 0,1 0 0,1 0 1,0 0-1,2 0 0,0 0 0,0 0 0,2 0 1,0-1-1,1 1 0,0-1 0,2 0 0,12 23 1,0-5-14,1-2 0,2 0 0,2-1 0,0-2 0,34 32 0,-19-25 0,1-2 0,2-3 0,56 33 0,-21-20-3,95 37 0,86 18 5,148 36 14,-226-77 1,622 175 16,-488-159 10,615 63-1,335-93 23,579-156-20,-1448 63-180,-3-18 1,487-148-1,-856 208 141,367-119-114,-278 84 93,151-79-1,-231 103 36,0-2 0,-2-1 1,0-1-1,-1-1 0,-2-2 0,0-1 1,-2-1-1,0-2 0,-2 0 1,-2-1-1,0-1 0,-2-1 0,-2-1 1,23-58-1,-35 74 1,0 1-1,-1-1 1,0 1-1,-2-1 1,0 0-1,-1 0 1,0 0-1,-2 0 1,0-1-1,-1 1 1,0 1-1,-7-23 1,1 13 1,-2 1 1,0-1-1,-2 2 1,-1-1-1,-1 2 1,0 0-1,-20-22 0,4 8 9,-3 0 0,-1 2 1,-2 2-1,-65-48 0,42 42-13,-2 2 0,-103-46 0,-145-33-22,-3 26 17,302 87 5,-561-140-102,-684-80 1,-602 83-533,835 136 464,7 92 334,808-52-127,-248 77 0,257-45-31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7:2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4329 11939,'116'-51'2827,"-47"26"-2880,1 3 0,78-14 0,-109 30 122,-1 2 0,1 1 0,0 2 0,73 8 0,154 40 600,-36-5-412,-101-29-168,224-6 0,131-47-22,1037-93 28,-62 21 18,113-6-95,-499 102 92,-749 17 115,-234-1-33,1-4 1,155-26-1,-206 20-166,-1-2 1,0-2-1,-1-1 1,0-2-1,38-24 0,0-5 39,88-73-1,-120 82-64,-2-2 0,-2-2 0,-2-2 0,-1-1 0,-3-2 0,46-80 0,238-447-35,-241 411 9,94-282 0,-69 73-86,-89 304 86,-2-1 0,-3 0 0,-2-110 0,-7 148 7,-2 0-1,-1 1 1,-1-1-1,-1 1 1,-2 0-1,-19-47 1,22 63 5,-2 0 0,0 0 0,0 1 0,-2-1 0,1 2 0,-1-1 0,-1 1 0,0 0 0,-1 1 0,0 1 0,0-1 0,-1 2 0,0 0 0,0 0 0,-22-9 0,-16-2 21,0 2 1,-77-14-1,-108-7 22,198 33-28,-598-69-334,295 37 191,214 23 144,-1814-186-552,516 95 37,73 6 549,529 21 247,47 4-88,-1 34-156,399 41-43,3 28-39,371-28 42,-156 28-98,143-25 81,2 0 1,-1 2 0,0-1 0,1 2-1,0 0 1,1 1 0,0 0 0,-16 13-1,21-14 12,1 1 0,1 0 0,-1 1 0,1-1 0,0 1-1,1 0 1,0 0 0,1 1 0,0-1 0,0 1 0,1 0 0,0 0-1,-1 13 1,-1 12 3,1 2 0,2 51-1,32 433 53,-8-249 88,-8 88 370,-38 403 1,18-675-420,-22 432 239,27-395-312,6-1 1,25 145-1,-19-206-74,3 0 0,3-2-1,3 0 1,54 116 0,-66-162 41,0 0 0,2 0 0,-1-1 0,2-1 0,23 25 0,8-8-39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81 16019,'3'-7'788,"-1"1"-1,0-1 0,0 1 1,0-1-1,-1 0 0,1-8 1,-2 14-648,0-1 0,0 1 1,0 0-1,-1 0 1,1 0-1,0 0 0,0 0 1,-1 0-1,1 0 1,0 0-1,-1 0 0,1 0 1,-1 0-1,0 0 1,1 0-1,-1 0 0,0 0 1,-1-1-1,1 2-40,0-1-1,-1 0 0,1 1 1,0-1-1,-1 1 0,1 0 1,-1-1-1,1 1 0,-1 0 1,1 0-1,-1 0 0,1 0 1,-1 0-1,1 0 0,-1 0 1,1 1-1,0-1 0,-3 1 1,-4 2 29,-1 0 0,1 0 0,-1 1 0,1 0 0,0 1 0,1 0 0,-1 0 0,1 1 0,-9 8 0,0 2-10,0 0 0,-20 31 0,25-33-63,1 2 1,1 0-1,1 0 1,1 0 0,-7 20-1,11-26-38,-1 1 0,2 1 0,0-1 0,0 0 0,1 1 0,1-1 1,0 0-1,0 1 0,3 13 0,-3-22-60,1 0 0,-1 0 0,1 0 0,0-1 0,-1 1 0,1 0 0,1-1 0,-1 1 1,0-1-1,1 1 0,-1-1 0,1 0 0,0 1 0,-1-1 0,1 0 0,0 0 0,0 0 0,1 0 1,-1-1-1,0 1 0,1-1 0,-1 1 0,1-1 0,-1 0 0,1 0 0,0 0 0,-1 0 0,1 0 1,0-1-1,4 1 0,0-1-103,-1 0 0,1 0 0,-1-1 1,0 0-1,1-1 0,-1 1 0,0-1 1,0 0-1,0-1 0,0 1 1,0-1-1,7-5 0,31-24-398,-1-10-181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5:5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6866 432 13859,'-292'-44'537,"-954"-152"-450,-456 11-410,1501 179 296,-1 8 0,1 10 1,0 8-1,-321 74 0,296-35 5,-271 108 1,81 23 246,362-159-169,1 1-1,2 4 1,2 1 0,1 2-1,-59 64 1,58-46-109,-72 109 1,-24 75-284,109-180 253,-192 366-518,176-314 453,-68 226 0,107-289 185,2 0 0,2 0-1,2 1 1,3 0 0,1 1-1,7 72 1,0-92-15,0-1 0,2 1-1,2-1 1,1-1 0,1 0 0,1 0 0,2-1 0,1 0 0,1-1 0,2-1-1,29 38 1,-16-31-47,2-1-1,0-2 0,3-1 0,48 33 1,164 86-140,-79-63 64,4-7-1,3-8 1,235 63-1,180-7 16,8-39 251,-266-48 0,574-6 1,803-170 26,-316-131-23,-30-129 301,-772 189-145,-22-55-6,-302 97-124,-210 123-123,-1-2-1,73-77 0,-98 88-12,-2-1-1,-2-2 0,-1 0 1,41-79-1,-53 84-4,-1 0-1,-2 0 1,-1-1-1,-1-1 1,-2 1-1,-1-1 1,2-48-1,-8 48-14,-1 0 0,-2 0 0,-1 1 0,-2-1 1,-1 1-1,-1 0 0,-2 1 0,-1 0 0,-1 1 0,-2 0 0,-1 1 0,-26-38 0,3 14-55,-1 2 0,-3 2 1,-2 2-1,-2 1 0,-71-53 1,53 52-150,-3 2 0,-1 4 0,-2 3 0,-120-48 0,-314-75-1321,299 110 1164,-15 9-91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5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1694 0 9994,'-364'100'1452,"262"-64"-833,-145 72 1,181-72-335,2 2-1,-118 92 1,136-91-226,2 2-1,2 2 1,2 2 0,-45 65-1,9 2 30,-114 228-1,163-281-68,2 0-1,4 2 1,2 1-1,3 0 0,2 1 1,-6 74-1,17-78 1,2 0-1,3 1 1,3-1-1,2 0 0,3 0 1,2-1-1,2 0 1,4-1-1,1-1 1,44 85-1,-13-48-5,4-3 0,5-1 0,2-4 0,5-2 0,3-3 0,4-3 0,119 97 0,-115-113-9,3-4 0,3-3 1,127 62-1,-58-46-1,192 60 1,306 36-6,13-66-4,883-8-24,4-131-3,-669-31 39,-594 31 3,293-79-1,-370 61-14,-3-10 1,-3-8-1,-4-9 0,-4-9 0,350-224 0,-401 215-105,186-169-1,-240 184-4,-3-4 0,135-182 1,-191 227 72,-1-1 0,-3-1 0,-1-2 0,26-70 0,-45 97 41,-1-1 1,-1 0 0,0 0 0,-2 0 0,-1-1-1,-1 1 1,-1-1 0,-1 0 0,-2 0 0,0 1-1,-1-1 1,-9-31 0,2 27 20,-1 0 0,-1 1 0,-2 0 0,0 1 0,-2 1 1,-1 0-1,-29-33 0,-5 1 65,-107-93 0,62 74-35,-4 3-1,-2 5 1,-4 5-1,-177-79 1,154 89 73,-3 5 0,-176-40 0,-287-16 410,-402 48 154,-7 83-644,712-15-189,11-4 100,4-9-33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7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9 11482,'-56'-6'573,"0"4"0,0 1 0,-60 9 0,92-6-445,1 2 0,0 1 0,0 1-1,1 1 1,-1 0 0,1 2-1,1 1 1,0 1 0,0 0 0,-19 16-1,-14 19 57,1 4 0,-85 105 0,107-118-170,1 1-1,-47 82 1,67-102-15,2 0 0,0 1 1,1 0-1,1 0 0,1 1 1,0 0-1,2 0 0,0 0 0,0 36 1,5-33 10,0 0 0,1 0 0,2 0 0,0-1 0,2 0 0,0 0 0,1 0 0,1-1 0,1 0 0,2-1 0,-1 0 0,2-1 0,1 0 0,0-1 0,1-1 0,1 0 1,1-1-1,0 0 0,1-2 0,1 0 0,0-1 0,1-1 0,0-1 0,0-1 0,2 0 0,-1-2 0,34 9 0,-12-7 73,1-3-1,0-1 1,0-3-1,1-1 1,-1-2-1,51-7 1,262-56 159,-255 38-187,155-58 0,-189 55 90,-1-3 0,-2-2 0,67-47 0,-98 55-1,-1 0 1,35-35 0,-54 46-69,0 0 0,-2-1 0,0-1 0,0 0 0,-2 0 0,16-33 1,-22 39-62,-1-1 1,0 0-1,-1 0 1,0 0-1,-1 0 1,0 0 0,0 0-1,-2 0 1,1 0-1,-1 0 1,-1 0-1,0 0 1,0 0-1,-1 1 1,-1-1 0,0 1-1,0-1 1,-10-15-1,3 7-8,-1 0-1,-1 1 1,0 1-1,-1-1 0,-2 2 1,1 0-1,-2 1 1,-26-19-1,23 21-53,-1 1-1,-1 1 1,0 0-1,0 2 1,-1 1-1,0 0 1,0 2-1,-1 1 1,1 0-1,-36-1 1,6 4-177,0 3 0,0 2 0,-90 17 0,129-18 228,-8 3-100,-1-2 0,-35 1 0,19-7-90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4504 495 9754,'-15'-17'628,"-2"2"0,0 0 0,0 1 0,-2 1 0,1 0 0,-23-11 0,-6 1-185,-75-26 1,-230-50-104,269 79-312,-163-39 176,-1 11 0,-306-19 0,-137 49-162,611 22-56,-1 3 0,2 3 0,-1 4 0,2 4 0,0 2 0,1 5 0,-119 54 0,0 27-26,-285 206 0,419-266 58,2 3 0,-94 99 0,79-63 66,-79 116 0,140-182-81,0 1-1,2-1 1,0 2 0,1 0 0,1 0 0,1 1 0,1-1 0,1 2-1,1-1 1,1 1 0,1 0 0,1 0 0,1 0 0,3 41-1,4-20-12,1 0-1,3-1 0,1 0 0,3 0 0,1-1 1,35 68-1,-24-63-2,2 0 0,2-2 1,2-1-1,2-2 0,47 46 0,-57-65-3,0-2 0,2-1-1,0-1 1,1-2-1,1 0 1,33 14-1,-22-15 4,1-1 0,0-3 0,1-1 0,46 7 0,-18-10-3,124 1 0,68-23 3,382-20-18,-311 23 46,-251 4 0,-2-4 0,88-24 0,149-53 241,357-81 443,-415 123-488,177-35 10,-377 69-216,-1-3 0,-1-2 0,0-3 0,-2-2 1,99-56-1,-127 61-6,0 0 0,-1-2 0,0-1 0,-2-1 0,-1-1 0,0 0 0,-2-2 0,0-1 1,-2 0-1,-1-1 0,-1-1 0,22-52 0,-28 54 4,-1 0 1,-2-1-1,0 0 0,-2-1 1,-1 1-1,-1-1 0,-1 0 1,-4-48-1,0 55 13,-1 1-1,-1-1 1,0 1 0,-2 0 0,0 0-1,-1 0 1,-1 1 0,-1 0 0,-1 1-1,0 0 1,-1 0 0,-19-22 0,9 17 26,-1 1 0,-1 1 0,0 1 1,-2 1-1,0 0 0,-28-13 0,-170-71 210,15 7-172,189 85-172,1-1 1,0-1 0,1 0-1,0-2 1,1 0 0,0 0-1,1-2 1,1 0 0,1 0 0,0-2-1,1 1 1,-18-37 0,15 11-137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45 9354,'-12'0'878,"1"-2"1,-1 0-1,0 0 1,1-1-1,-1-1 1,-11-5-1,11 4-617,-1 1-1,0 0 0,0 1 1,-20-3-1,0 5-89,0 2 1,0 0-1,-44 9 1,-96 28 402,83-16-203,77-20-285,0 1 0,0 0 0,0 1 0,1 1 0,-1 0 0,1 1 0,0 0 1,1 0-1,-1 2 0,-19 16 0,-208 216 57,207-204-95,1 2 0,-44 71 0,65-93-36,1 1 0,1 0 0,0 0 0,1 1 0,1 0 0,1 0 0,1 1 1,0 0-1,1-1 0,0 21 0,4-29-6,0-1 0,1 1 0,0-1 0,0 1 0,1-1 0,0 0 0,1 0 0,4 10 0,42 66 42,-45-77-46,101 147 38,-87-131-34,1-1 1,1 0 0,1-2 0,27 21-1,-38-34 11,0-2 0,0 1 0,1-1-1,-1-1 1,1 0 0,1-1 0,-1 0 0,24 4-1,6-3 117,58 1-1,9 0-28,71 7-56,-150-14-38,1 0-1,-1-3 1,57-12 0,197-78-79,-254 81 78,-1-2 0,-1 0 1,0-2-1,-1-1 0,-1-2 1,-1 0-1,36-38 0,-33 28 65,-2-2 0,-1 0 0,-1-2-1,-2-1 1,28-60 0,-45 85-37,-1-1 0,0 0 0,0 0 0,-1 0 0,-1 0 0,0 0 0,0-1 0,-1 1-1,-1-20 1,-2 17 18,0 1 0,-1-1-1,0 1 1,-1-1 0,0 1 0,-1 0-1,-12-20 1,3 9-30,-1 0 0,-1 2-1,-1 0 1,-1 1 0,-1 0 0,0 2 0,-2 0 0,0 1-1,-1 2 1,-1 0 0,0 1 0,-1 1 0,-1 2-1,0 0 1,-1 2 0,0 0 0,-45-9 0,41 14-209,13 2-338,-32-9 1,45 11 457,0-1 0,1 1 0,0-1 0,-1 1 0,1-1 0,0 0 0,0 0 0,0 0 0,0-1 0,0 1 0,0-1 0,1 1 0,-1-1 0,-2-5 0,-4-13-394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5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881 224 13499,'-12'-2'226,"0"0"0,0-1 0,1-1 0,-1 0 0,1 0 0,0-1 0,-15-10 0,10 7 49,0 0-1,-25-8 1,35 15-199,0-1 0,0 1-1,0 0 1,0 0 0,0 1-1,-1 0 1,1 0 0,0 0-1,0 1 1,-13 2 0,8 1-3,-1 1 1,1 0-1,0 0 1,0 1-1,1 0 1,-18 13 0,-54 54 91,66-58-152,-163 162 84,131-124-45,-62 90 0,97-123-40,1 0-1,1 1 0,1 1 0,1 0 0,0 0 0,-10 47 0,16-54-3,1 1-1,0-1 1,1 1 0,1 0-1,0 0 1,1-1 0,1 1-1,0 0 1,1-1 0,1 1-1,8 21 1,-7-27 0,0 0 0,1-1 0,0 1-1,1-1 1,0 0 0,1-1 0,0 1 0,0-2 0,0 1 0,1-1 0,0 0 0,1-1 0,-1 0 0,1-1-1,21 9 1,4-1 12,0-2-1,1-1 1,57 8-1,-50-12-41,0-2-1,1-2 1,-1-2 0,85-10 0,-73 1-23,-1-3 0,0-2 0,73-31 0,150-72-31,156-59-281,-422 173 312,-1-1-1,1-1 1,-1 0 0,1 0 0,-1-1-1,12-10 1,-16 11 37,0-1-1,0 0 1,-1 0-1,0 0 1,0-1-1,0 0 1,-1 0-1,0 0 1,5-13-1,-3 3 74,-1 0 0,-1 0 0,0-1 0,-1 0 0,1-22 0,-3 7 88,-1 1-1,-5-35 0,3 47-70,-2 0 0,0 1 0,-1-1 0,-1 1 0,-1 0 0,0 0 1,-2 1-1,0 0 0,-1 1 0,0 0 0,-2 0 0,0 1 0,-1 1 0,0 0 0,-1 0 0,-1 2 0,0 0 0,-33-22 0,9 13 35,0 2 0,-2 1-1,0 2 1,-48-12 0,34 14-173,-1 3 0,-98-9 0,131 19-303,-40 3 0,54 0 274,1 0 0,0 0 0,0 1 0,-1 0-1,1 1 1,1 0 0,-14 6 0,3 4-248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5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2794 310 9154,'-2'-6'277,"0"0"0,-1-1-1,0 1 1,0 0 0,0 1 0,-1-1 0,0 0-1,0 1 1,0 0 0,-1 0 0,0 0 0,0 1-1,0-1 1,-7-3 0,-12-9 706,-47-24-1,70 41-978,-36-18 390,-1 2-1,-1 1 1,0 3-1,-53-11 1,-168-16 86,145 24-216,-20 0-159,-1 5 1,0 7-1,1 5 1,-241 36 0,287-24-107,-132 22-7,162-23 5,-95 33 0,139-40 0,0 1 0,0 0 0,1 1-1,1 1 1,-1 0 0,1 0 0,1 2 0,-14 13 0,3 2-9,0 2 0,-30 48 0,-187 279-76,227-336 82,1 0 0,1 1 0,1 0 0,1 1 0,0 0 0,2 1 0,0 0 0,1 0-1,2 0 1,0 1 0,1 0 0,2-1 0,1 36 0,2-31-2,2 0 0,0 0 0,2 0 0,1-1 0,1 0 0,1 0 0,1-1 0,1-1 0,2 1 0,0-2 0,18 24 0,4-3-6,1-2 0,3-2 0,1-1 0,2-2 0,1-1 0,81 49 0,-91-67 19,0 0-1,2-2 1,-1-2-1,2-1 1,0-2 0,0-1-1,1-2 1,60 5-1,17-7 49,171-12 0,-206 2-24,66-2 25,270-21-11,-353 18-32,-2-2-1,1-3 1,-1-2-1,97-41 1,-56 7 294,-2-4 0,157-114 1,-234 152-135,-1-1 0,-1-1 0,35-40 0,-43 43-63,-1 0 0,-1 0 1,-1-1-1,0 0 0,-1-1 0,10-30 0,-7 7 0,-1-1 0,-2 1-1,-2-2 1,-2 1 0,-2-1-1,-1 1 1,-3-1-1,-1 1 1,-10-52 0,9 74-91,-2 0 0,1 1 0,-2-1 0,-1 1 0,0 1 0,-1 0 0,-1 0 0,-18-24 0,11 20 9,-2 1-1,0 1 1,0 0 0,-2 2-1,-35-24 1,9 13-88,-3 2 0,0 1 1,-1 4-1,-1 1 1,-77-18-1,30 16-898,-2 4 0,-103-5 1,146 19 380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75 13283,'2'-1'201,"5"-4"100,-1 1 1,-1-1-1,1 0 1,6-7-1,-12 12-265,1-1-1,-1 0 1,1 1-1,-1-1 1,1 1 0,-1-1-1,1 0 1,-1 1-1,1-1 1,-1 0 0,0 0-1,1 1 1,-1-1-1,0 0 1,0 0 0,0 0-1,0 1 1,1-1-1,-1 0 1,0 0 0,0 0-1,-1 1 1,1-1-1,0 0 1,0 0 0,0 0-1,0 1 1,-1-1-1,1 0 1,0 0 0,-1 1-1,1-1 1,0 0-1,-1 1 1,1-1 0,-1 0-1,1 1 1,-1-1-1,0 1 1,1-1 0,-1 1-1,0-1 1,1 1-1,-1-1 1,0 1 0,1 0-1,-1-1 1,0 1-1,0 0 1,1-1 0,-2 1-1,-7-2 167,1 0 0,0 0 0,0 0 0,-1 1-1,1 1 1,-1 0 0,1 0 0,-1 0 0,-10 3 0,-11 2 176,-35 11 1,29-4-283,2 1 0,0 1 0,0 3 0,1 0 0,1 2 0,1 1 0,1 2 0,1 1 1,1 1-1,0 2 0,2 0 0,2 2 0,-39 55 0,51-64-76,0 0 1,2 1-1,-15 37 0,20-44-15,1 0-1,1 1 1,0-1-1,1 0 1,1 1-1,0 0 1,1 19 0,0-28-6,1 1 0,0-1 1,0 0-1,0 1 0,1-1 1,-1 0-1,1 0 0,1 0 1,-1 0-1,1 0 1,0-1-1,0 1 0,0-1 1,6 7-1,-3-6-1,-1 0 1,1-1-1,0 0 1,0 0-1,0-1 1,0 0-1,0 0 1,1 0-1,0-1 0,8 3 1,0-2-1,1-1 0,0 0-1,0-1 1,-1-1 0,1 0 0,0-1 0,0-1 0,0 0 0,23-8-1,-19 4 29,-1-1 0,0-1 0,0 0-1,-1-2 1,0 0 0,23-17 0,-32 20 26,0-1 0,0 0 1,0 0-1,-1-1 0,-1 0 1,1 0-1,-1-1 0,-1 1 0,0-2 1,0 1-1,-1-1 0,6-17 1,-10 24-25,0 1-1,-1 0 1,1-1 0,-1 1 0,1-1 0,-1 1-1,0-1 1,0 1 0,0 0 0,-1-1 0,0 1 0,1-1-1,-1 1 1,-2-4 0,3 5-14,-1 1-1,0-1 1,0 1-1,0 0 1,0 0-1,-1-1 1,1 1-1,0 0 1,0 0-1,-1 0 1,1 0-1,-1 0 1,1 0-1,-1 1 1,1-1-1,-1 0 1,1 1-1,-1-1 1,0 1-1,1 0 1,-1-1-1,0 1 1,1 0-1,-1 0 1,0 0-1,1 0 1,-1 1-1,0-1 1,-2 1 0,-2 0 1,1 1 0,0 0 0,0 0 0,0 0 1,0 0-1,0 1 0,1 0 0,-1 0 1,1 0-1,-1 1 0,-5 6 0,8-8-16,-1 0-1,1 1 0,0-1 0,0 1 0,0-1 0,1 1 1,-1 0-1,1 0 0,-1-1 0,1 1 0,0 0 0,0 0 1,0 1-1,0-1 0,1 0 0,-1 0 0,1 0 1,0 0-1,0 1 0,0-1 0,1 4 0,0-5-3,-1-1-1,1 1 0,0 0 1,0 0-1,0-1 0,0 1 1,0-1-1,1 1 0,-1-1 1,0 0-1,1 1 0,-1-1 1,1 0-1,-1 0 0,1 0 1,0 0-1,-1 0 0,1-1 1,0 1-1,0 0 0,-1-1 1,1 1-1,0-1 0,0 1 1,3-1-1,6 1-35,0 0 0,-1-1 0,15-2 0,-25 2 40,31-4-120,1-1 0,-1-1 0,48-17-1,89-43-330,-109 41 254,-50 21 174,-4 1-9,1 1-1,-1 0 1,1 0-1,-1 1 1,9-2 0,-13 3 30,-1 0 0,0 0 0,1 0 0,-1 0 0,0 0 0,1 0 0,-1 0 1,0 0-1,1 0 0,-1 0 0,0 0 0,1 0 0,-1 1 0,0-1 0,1 0 1,-1 0-1,0 0 0,0 0 0,1 1 0,-1-1 0,0 0 0,0 0 0,1 1 1,-1-1-1,0 0 0,0 0 0,0 1 0,0-1 0,1 0 0,-1 1 0,0-1 1,0 0-1,0 1 0,0-1 0,0 2-2,0 0-1,0 0 1,-1 0-1,1 0 1,0 0-1,-1 0 1,0-1-1,1 1 1,-1 0-1,-2 2 1,-16 34-68,5-12-12,0 1 0,-16 51 0,29-76 44,1 1 1,-1 0 0,1 0-1,-1 0 1,1 0 0,0 0 0,0 0-1,0 0 1,1 4 0,0-6 33,-1 0 0,0 1 0,1-1 0,-1 0 0,1-1 0,-1 1 1,1 0-1,-1 0 0,1 0 0,0 0 0,-1 0 0,1 0 1,0-1-1,0 1 0,0 0 0,0-1 0,0 1 0,-1 0 1,1-1-1,0 1 0,0-1 0,0 0 0,1 1 0,-1-1 1,0 0-1,0 0 0,1 1 0,22-4-140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17620,'-2'1'172,"1"1"1,-1-1-1,1 1 0,0-1 1,-1 1-1,1 0 1,0 0-1,0 0 0,0-1 1,0 1-1,0 4 1,-1-3 64,-7 19 104,1 0 0,1 1-1,1 0 1,-3 25 0,-7 94-80,11 10-263,3-46-2136,-1-89 842,3-17 1272,0 0 0,-1 0 0,1 1 0,0-1 0,0 0 1,-1 0-1,1 1 0,0-1 0,-1 0 0,1 0 0,0 0 0,-1 0 1,1 1-1,0-1 0,-1 0 0,1 0 0,0 0 0,-1 0 1,1 0-1,0 0 0,-1 0 0,1 0 0,-1 0 0,1 0 1,0 0-1,-1 0 0,1 0 0,0 0 0,-1 0 0,1-1 0,0 1 1,-1 0-1,1 0 0,0 0 0,-1 0 0,1-1 0,0 1 1,-1 0-1,1 0 0,0-1 0,0 1 0,-1 0 0,1 0 1,0-1-1,0 1 0,0 0 0,-1-1 0,1 0 0,-18-21-802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3 189 13563,'-1'-2'96,"0"0"-1,1 0 1,0 1 0,-1-1 0,1 0 0,0 0-1,0 0 1,0 0 0,0 0 0,1 0 0,-1 0-1,0 0 1,1 0 0,-1 0 0,1 0-1,0 1 1,0-1 0,-1 0 0,1 0 0,0 1-1,1-1 1,-1 0 0,0 1 0,0-1 0,1 1-1,-1 0 1,1-1 0,-1 1 0,1 0-1,-1 0 1,1 0 0,0 0 0,2-1 0,23-13 691,1 1 1,1 1-1,46-14 1,96-14-251,-21 21-347,-130 19-166,0 0 1,0 2 0,0 0-1,0 1 1,29 8-1,-43-9-13,-1 1-1,1 0 1,-1 1-1,1-1 0,-1 1 1,0 0-1,0 1 1,0-1-1,0 1 0,0 0 1,-1 0-1,6 7 0,-8-8 8,0-1-1,-1 1 0,1-1 0,-1 1 0,1 0 0,-1 0 0,0 0 0,0 0 0,0 0 0,-1 0 0,1 0 0,-1 0 0,0 0 0,1 0 0,-1 0 1,-1 0-1,1 0 0,0 0 0,-1 0 0,0 0 0,1 0 0,-1 0 0,0 0 0,-1 0 0,-1 4 0,-4 4 69,0-1 0,0 0-1,-1 0 1,0-1 0,-1 0 0,0-1-1,0 0 1,-15 9 0,10-7-7,0-1 0,-1-1 0,0-1 1,0 0-1,-27 8 0,34-13-202,1 0-1,0-1 1,-1 0-1,-12 0 1,19-1 102,-1 0-1,1 0 1,0 0-1,0 0 1,-1 0-1,1 0 1,0 0-1,0-1 1,-1 1-1,1 0 1,0-1 0,0 1-1,0-1 1,0 1-1,0-1 1,0 0-1,0 1 1,0-1-1,0 0 1,0 0-1,0 0 1,0 0-1,0 0 1,1 0 0,-1 0-1,0 0 1,1 0-1,-1 0 1,1 0-1,-1 0 1,1-1-1,-1 1 1,1 0-1,0 0 1,-1-3 0,2-14-312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19924,'-13'12'589,"0"0"0,1 1 0,1 0-1,0 1 1,-16 27 0,20-31-430,2 1 0,-1 0 0,2 0 0,-1 0 0,2 0 0,-1 1 0,1-1 0,1 1 0,-1 14 0,3-24-149,-1 0 1,1 0 0,0-1-1,0 1 1,0 0 0,1 0-1,-1-1 1,0 1 0,1 0-1,-1 0 1,1-1 0,-1 1-1,1 0 1,0-1 0,0 1-1,0-1 1,0 1 0,0-1-1,0 0 1,0 1 0,0-1-1,2 2 1,-1-3-4,-1 1 0,1 0 0,0-1 0,0 1 0,0-1 0,0 1 0,0-1 1,0 0-1,0 0 0,0 0 0,0 0 0,-1 0 0,1 0 0,0-1 0,0 1 0,3-2 0,7-2 13,0-1 0,-1 0-1,0-1 1,18-11 0,51-39 110,30-18 115,-105 71-222,1-1 1,0 1 0,0 1-1,0-1 1,1 1 0,-1 0-1,0 0 1,13-1 0,-17 3-15,0 0 0,0 0 0,0 0 0,-1 1 0,1-1 0,0 0 0,0 1-1,-1-1 1,1 1 0,0-1 0,-1 1 0,1 0 0,-1 0 0,1 0 0,-1 0 0,1 0 0,-1 0 0,0 0 0,1 1 0,-1-1 0,0 0 0,0 1 0,0-1 0,0 1 0,0-1 0,0 1 0,0-1 0,-1 1-1,1 0 1,0 0 0,-1-1 0,0 1 0,1 0 0,-1 0 0,0-1 0,0 1 0,0 2 0,1 17 94,-1 0 1,-4 35-1,3-42-18,0-13-80,1-1 0,0 0 0,0 0 1,0 0-1,0 0 0,0 0 0,0 0 1,0 0-1,0 1 0,0-1 0,0 0 1,0 0-1,0 0 0,0 0 0,0 0 1,0 0-1,0 1 0,0-1 0,0 0 1,0 0-1,0 0 0,0 0 0,0 0 1,0 1-1,0-1 0,0 0 0,0 0 1,0 0-1,0 0 0,0 0 0,0 0 0,0 1 1,0-1-1,0 0 0,0 0 0,0 0 1,1 0-1,-1 0 0,0 0 0,0 0 1,0 0-1,0 0 0,0 1 0,0-1 1,0 0-1,1 0 0,-1 0 0,0 0 1,0 0-1,0 0 0,0 0 0,0 0 1,1 0-1,-1 0 0,0 0 0,0 0 1,0 0-1,0 0 0,1 0 0,8-9 123,8-17-21,0 0 12,26-32 0,-36 50-123,0 0 1,1 1 0,-1 0-1,2 0 1,-1 0 0,1 1-1,16-8 1,-23 13-4,0 0 1,0 0 0,0 0-1,0 0 1,0 1-1,1-1 1,-1 1-1,0-1 1,0 1-1,1 0 1,-1 0-1,0 0 1,0 0-1,1 0 1,-1 1 0,0-1-1,0 1 1,1 0-1,2 1 1,-3-1-2,0 1 1,0-1-1,0 1 1,0 0-1,0 0 0,0 0 1,0 0-1,-1 0 1,1 0-1,-1 0 1,0 0-1,1 1 1,-1-1-1,0 0 1,0 1-1,0 4 1,2 5 4,-2-1 0,1 1 0,-2 0 1,1-1-1,-4 22 0,2-4 74,1-28-66,-1 0 1,1 0-1,0-1 0,0 1 0,0 0 1,0 0-1,0 0 0,0-1 0,1 1 1,-1 0-1,0 0 0,0 0 0,0-1 1,1 1-1,-1 0 0,0 0 0,1-1 1,-1 1-1,1 0 0,-1-1 0,1 1 1,-1-1-1,2 2 0,-1-2 0,0 0-1,0 1 1,-1-1 0,1 0 0,0 0-1,0 0 1,0 0 0,0 0 0,0 0-1,0-1 1,-1 1 0,1 0-1,0 0 1,0-1 0,0 1 0,0 0-1,-1-1 1,2 0 0,6-4 17,0-1 1,0 0-1,8-8 0,-8 7-15,5-4 1,-4 2-43,1 1-1,0 0 0,0 0 0,1 1 1,0 0-1,0 1 0,0 0 1,17-5-1,-26 10 24,0 1 1,0-1-1,-1 1 0,1 0 1,0 0-1,0 0 0,-1 0 1,1 0-1,0 0 0,0 0 1,0 0-1,-1 1 0,1-1 1,0 1-1,-1 0 0,1-1 1,0 1-1,-1 0 1,1 0-1,-1 0 0,1 0 1,-1 0-1,1 0 0,-1 0 1,0 0-1,0 1 0,0-1 1,1 1-1,-1-1 0,-1 1 1,1-1-1,0 1 0,0-1 1,0 1-1,0 3 0,2 4-29,-1 1-1,0 1 0,-1-1 0,0 0 0,-1 11 0,1-5-14,-2 24-409,13-62-2407,12-37 1651,-11 25 393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12291,'2'0'83,"0"0"1,-1 0-1,1-1 1,0 1-1,-1 0 1,1 0-1,0 1 1,0-1-1,-1 0 1,1 0-1,0 1 1,-1-1-1,1 1 1,-1 0-1,1-1 1,0 1-1,-1 0 1,0 0-1,1 0 1,-1 0-1,1 0 1,-1 0-1,0 0 1,0 1-1,0-1 1,0 0-1,0 1 1,0-1-1,0 1 1,0-1-1,1 3 1,1 5 130,0 0-1,0-1 1,-1 1 0,3 17-1,2 53 169,-2 1-1,-5 0 1,-2 0-1,-18 106 1,19-179-494,0 0 1,-1 0-1,0 0 1,0 0 0,-4 9-1,5-15 89,1 0 0,0 0-1,-1-1 1,1 1 0,-1 0-1,1 0 1,-1 0-1,0-1 1,1 1 0,-1 0-1,0-1 1,1 1 0,-1-1-1,0 1 1,0-1 0,0 1-1,1-1 1,-1 1-1,0-1 1,0 0 0,0 1-1,0-1 1,0 0 0,0 0-1,0 0 1,0 0 0,0 0-1,1 0 1,-1 0-1,0 0 1,0 0 0,0 0-1,0 0 1,0-1 0,0 1-1,0 0 1,0-1-1,0 1 1,1 0 0,-1-1-1,0 1 1,0-1 0,1 0-1,-1 1 1,0-1 0,1 0-1,-1 1 1,0-1-1,0-1 1,-16-16-340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13979,'4'-6'147,"0"1"1,0-1-1,0 1 0,0 0 0,1 1 1,0-1-1,0 1 0,0 0 0,1 0 1,0 0-1,-1 1 0,1 0 0,0 0 1,0 0-1,1 1 0,-1 0 1,0 0-1,12-1 0,3 0 24,0 1 0,0 1 1,-1 1-1,37 4 0,-37-2-138,0 2 1,-1 0-1,1 1 1,-1 1-1,0 1 0,0 0 1,0 2-1,31 19 1,-42-23-17,-1 0 0,1 1 1,-1-1-1,-1 2 0,1-1 1,-1 1-1,0 0 1,0 0-1,-1 0 0,0 1 1,-1 0-1,1 0 1,-1 0-1,-1 1 0,0-1 1,0 1-1,-1 0 0,0 0 1,0 0-1,-1 0 1,0 15-1,-2-9 72,-1 0 1,0 0 0,-1-1-1,-1 0 1,-1 1-1,0-1 1,-1-1-1,0 1 1,-1-1-1,-14 21 1,-1-3 313,-2 0 0,-53 51 0,53-60-13,0 0 0,-54 34 1,67-49-293,-1 0 1,-1 0-1,1-1 0,-1-1 1,0 0-1,-1-1 1,1-1-1,-1 0 0,-20 2 1,32-5-129,-1 1 0,0-1 1,1 0-1,-1 0 0,1-1 0,-1 1 0,1 0 1,0-1-1,-1 0 0,1 1 0,-1-1 1,1 0-1,0 0 0,0-1 0,-1 1 1,1 0-1,0-1 0,0 1 0,0-1 1,0 0-1,1 1 0,-1-1 0,0 0 0,1 0 1,-1 0-1,1 0 0,0-1 0,0 1 1,0 0-1,0 0 0,0-1 0,0 1 1,0-1-1,1 1 0,-1-1 0,1 1 1,0-1-1,0 1 0,0-1 0,0 1 0,0-1 1,1 1-1,0-5 0,1-1 63,0 0-1,0 0 1,1 0-1,1 0 0,-1 0 1,1 0-1,0 1 1,1 0-1,0 0 1,0 0-1,9-9 1,19-16-269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25 143 14147,'-2'-1'206,"0"0"0,0 1 0,1-1 0,-1 0 0,1 0 0,-1-1-1,1 1 1,-1 0 0,1 0 0,0-1 0,-1 1 0,1-1 0,0 1 0,0-1 0,-1-2 0,2 3-106,0-1 0,0 1-1,0 0 1,0 0 0,0 0 0,0 0 0,0 0 0,0 0 0,1-1 0,-1 1 0,0 0 0,1 0 0,-1 0-1,1 0 1,-1 0 0,1 0 0,0 0 0,-1 0 0,1 1 0,0-1 0,0 0 0,0 0 0,-1 0 0,1 1-1,0-1 1,0 0 0,0 1 0,2-2 0,15-8 357,-1 1 1,1 0-1,1 1 0,28-8 1,84-15-127,-118 28-324,1 1 0,-1 0 0,1 1 0,0 1 1,0 0-1,24 4 0,-33-4-6,-1 1 0,0 1 0,0-1 0,0 0 0,0 1 1,0 0-1,-1 0 0,1 0 0,0 0 0,-1 1 0,1 0 0,-1-1 0,0 1 0,0 0 1,0 1-1,-1-1 0,1 0 0,-1 1 0,1-1 0,-1 1 0,0 0 0,-1 0 0,1 0 1,-1 0-1,1 0 0,0 5 0,3 26 11,-5-28-6,0-1 0,1 1 0,0-1 0,0 1 0,1-1 0,0 0 0,0 1 1,5 8-1,-7-14-3,1 0 1,0 0-1,-1-1 1,1 1-1,0 0 1,-1-1-1,1 1 0,0 0 1,0-1-1,-1 1 1,1-1-1,0 1 1,0-1-1,0 0 1,0 1-1,0-1 1,0 0-1,0 1 1,-1-1-1,1 0 1,0 0-1,0 0 1,0 0-1,0 0 1,2 0-1,0-1 6,-1 0-1,1 0 0,0 0 1,0 0-1,0 0 1,0 0-1,-1-1 0,4-2 1,4-3 20,0-1 0,-1-1 0,8-9 0,-6 7-99,0-1-1,0-1 1,-2 0-1,0 0 1,0-1-1,-1 0 1,6-17-1,-13 19-582,-8 11 520,-12 15-53,10-3-19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21 228 13203,'-1'0'47,"0"0"-1,0 0 1,0 0 0,0 0 0,1 0 0,-1-1-1,0 1 1,0 0 0,0 0 0,1-1-1,-1 1 1,0 0 0,0-1 0,1 1 0,-1-1-1,0 1 1,1-1 0,-1 1 0,1-1 0,-1 0-1,0 1 1,1-1 0,-1 1 0,1-1-1,0 0 1,-1 0 0,1 1 0,0-1 0,-1 0-1,1 0 1,0 0 0,0 1 0,-1-1 0,1 0-1,0 0 1,0 0 0,0 1 0,0-1-1,0 0 1,0 0 0,1 0 0,-1 0 0,0 1-1,0-1 1,0 0 0,1 0 0,-1 0-1,0 1 1,1-1 0,-1 0 0,2 0 0,1-6 276,2 1 0,-1-1 0,1 1 0,9-10 1,5-2 183,1 0 1,1 1 0,1 1-1,37-21 1,-46 30-351,1 0 1,0 0-1,0 2 0,0 0 1,1 0-1,-1 1 0,1 1 1,0 1-1,24-1 0,-34 3-116,1 0-1,-1 0 0,0 1 1,0 0-1,0 0 1,0 0-1,0 1 0,0 0 1,0 0-1,0 0 1,0 1-1,-1-1 0,1 1 1,-1 0-1,6 5 0,-4-1-6,1 0-1,-2 1 0,1-1 0,-1 1 0,0 0 0,-1 1 0,7 14 0,-9-18-26,0 2 15,1-1-1,0 0 0,0 1 1,0-1-1,9 10 0,-11-15-11,1 1 0,-1-1 0,1 0 0,-1 1 0,1-1 1,0 0-1,0 0 0,0 0 0,0 0 0,-1-1 0,1 1 0,0 0 0,0-1 0,0 1 0,1-1 0,-1 0 0,0 0 0,0 0 0,0 0 1,0 0-1,0 0 0,0 0 0,0-1 0,2 0 0,7-2-59,0 0 1,0 0 0,0-1-1,-1-1 1,1 0 0,-1 0-1,11-8 1,-17 10-35,1-1 0,-1 0 0,1 0 0,-1 0 0,0 0 0,-1-1 0,1 1 1,-1-1-1,0 0 0,0 0 0,0 0 0,-1 0 0,0-1 0,0 1 0,0-1 0,1-5 0,2-28-353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370 195 15547,'5'-4'531,"0"-1"0,-1 0 0,1 0 0,5-10 0,-9 14-417,0 0 0,-1-1 0,1 1-1,0 0 1,-1-1 0,1 1 0,-1-1 0,0 1 0,0 0 0,1-1-1,-1 1 1,0-4 0,0 5-31,-1-1 0,1 0 0,0 0 0,0 1 0,-1-1 0,1 0 0,-1 0 0,1 1 0,-1-1 0,1 1 0,-1-1 0,1 0 0,-1 1 0,1-1 0,-1 1-1,0-1 1,1 1 0,-1 0 0,0-1 0,1 1 0,-1 0 0,0-1 0,0 1 0,1 0 0,-1 0 0,-1-1 0,-4 0 132,0 1-1,-1-1 1,1 1-1,0 0 1,-1 0-1,1 1 1,0 0-1,-1 0 1,1 0-1,-7 3 1,-3 2-11,-1 0 0,-24 14 1,22-9-155,0 2 1,1 0 0,0 1 0,1 1-1,0 0 1,1 1 0,-17 23 0,23-26-46,1 0 0,0 0 0,1 1 1,1 0-1,0 1 0,0-1 1,2 1-1,0 0 0,0 1 1,2-1-1,-2 17 0,4-25-6,1-1 1,0 0-1,0 0 1,1 0-1,0 0 0,0 0 1,0 0-1,1 0 0,0 0 1,0-1-1,1 1 1,-1-1-1,1 1 0,5 6 1,-5-8-2,0 0 0,0-1 0,1 0 0,-1 0 0,1 0 0,0 0 1,-1 0-1,1-1 0,0 0 0,1 1 0,-1-2 0,0 1 0,0 0 1,1-1-1,-1 0 0,1 0 0,0 0 0,-1 0 0,9-1 0,-1-1 3,-1 0-1,0-1 1,0-1-1,0 0 1,0 0-1,0-1 1,-1 0-1,1-1 0,-1 0 1,-1-1-1,12-8 1,5-4 57,-2-2 0,41-41 0,-47 43 18,-2-2 0,0 0 0,-1 0 0,-1-2-1,-1 0 1,14-32 0,-22 41-19,1-1 1,-2-1 0,0 1 0,0-1-1,-2 0 1,0 0 0,0 0-1,-1 0 1,-1 0 0,-1 0-1,0 0 1,-3-15 0,2 25-55,0-1-1,0 0 1,-1 1 0,1-1 0,-1 1 0,0 0 0,0 0-1,-1 0 1,0 0 0,0 1 0,0-1 0,0 1 0,-1 0 0,-7-5-1,10 7-77,0 0-1,-1 1 0,0-1 0,1 1 0,-1-1 1,0 1-1,0 0 0,0 0 0,0 0 0,0 1 1,0-1-1,0 1 0,0-1 0,0 1 0,0 0 1,0 0-1,0 1 0,0-1 0,0 1 1,0-1-1,0 1 0,0 0 0,0 0 0,0 0 1,0 0-1,1 1 0,-1-1 0,0 1 0,-3 3 1,3-2-22,-1 0 0,1 0 1,0 0-1,1 1 1,-1 0-1,0-1 1,1 1-1,0 0 0,0 0 1,0 0-1,1 0 1,-1 1-1,1-1 0,0 0 1,0 1-1,0-1 1,1 1-1,0 7 1,3 20-619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22 17036,'0'-1'90,"0"0"0,0 1 0,0-1 0,0 0 0,0 0 1,0 0-1,0 1 0,0-1 0,0 0 0,-1 0 0,1 1 1,0-1-1,0 0 0,-1 0 0,1 1 0,-1-1 0,1 0 1,0 1-1,-1-1 0,0 1 0,1-1 0,-1 0 0,1 1 0,-1-1 1,1 1-1,-1-1 0,0 1 0,0 0 0,1-1 0,-1 1 1,0 0-1,1-1 0,-1 1 0,0 0 0,0 0 0,0 0 1,1 0-1,-1 0 0,0 0 0,0 0 0,1 0 0,-1 0 0,0 0 1,0 0-1,0 0 0,1 0 0,-2 1 0,-2 0 91,1 0 1,-1 1-1,1-1 0,-1 1 0,1-1 1,0 1-1,0 0 0,0 0 0,-4 3 1,-2 6-118,0 0 1,0 0-1,1 0 0,0 1 1,1 1-1,1-1 1,-1 1-1,2 0 1,0 0-1,1 1 1,0 0-1,1-1 1,0 1-1,0 26 0,2-37-56,1 1-1,1-1 0,-1 1 0,0 0 0,1-1 0,-1 1 1,1-1-1,0 0 0,1 1 0,-1-1 0,0 0 0,1 1 1,0-1-1,0 0 0,0 0 0,2 3 0,-2-5 1,0 1-1,0-1 1,0 1-1,1-1 1,-1 1-1,0-1 1,0 0-1,1 0 1,-1 0-1,1-1 1,-1 1 0,1-1-1,-1 1 1,1-1-1,0 0 1,-1 0-1,1 0 1,-1 0-1,1 0 1,-1-1-1,1 1 1,4-2-1,10-3 35,-1-1 0,0-1-1,0-1 1,-1 0 0,0-1-1,-1 0 1,25-21 0,4-8 143,37-43 0,-20 14 150,-72 107-67,11-34-264,-1 0 0,1 0 0,0 0 0,0 0 0,0 0 0,1 9 0,0-13-2,0 0-1,1-1 1,-1 1-1,0-1 0,1 1 1,-1-1-1,1 1 1,-1-1-1,1 1 1,0-1-1,0 1 0,0-1 1,0 0-1,0 0 1,0 1-1,0-1 0,0 0 1,0 0-1,0 0 1,1 0-1,-1 0 1,0 0-1,1 0 0,-1-1 1,1 1-1,-1-1 1,1 1-1,-1-1 0,3 1 1,2 0 0,0 0 0,0 0 0,0-1 1,0 0-1,0 0 0,0-1 0,0 0 0,10-2 1,45-19 7,-52 17-13,1 1-1,0 0 1,1 0-1,-1 1 1,0 1-1,1 0 1,-1 0-1,12 1 1,-20 1-4,-1 0 0,1 0 1,-1 0-1,1 1 1,-1-1-1,0 0 0,1 1 1,-1 0-1,0-1 1,1 1-1,-1 0 1,0-1-1,0 1 0,0 0 1,0 0-1,0 0 1,0 0-1,0 0 1,0 0-1,0 1 0,1 1 1,12 31 120,-13-30-133,0 0 0,1 0-1,-1 0 1,1 0 0,0 0 0,0 0-1,4 5 1,-5-8-21,0 0 0,0 0 1,0-1-1,1 1 0,-1 0 0,0-1 0,0 1 0,0-1 0,0 1 1,1-1-1,-1 0 0,0 0 0,1 1 0,-1-1 0,0 0 0,0 0 0,1 0 1,-1 0-1,0-1 0,1 1 0,-1 0 0,0 0 0,0-1 0,1 1 1,-1-1-1,0 1 0,0-1 0,0 1 0,2-3 0,3 0-265,0-1 0,-1 0 0,0 0 0,0-1 0,0 0 0,6-7 0,-4 4 70,12-11-423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87 17276,'1'-1'152,"-1"-1"0,1 1 0,-1 0 0,1-1 0,-1 1 0,0 0 0,1-1 1,-1 1-1,0-1 0,0 1 0,0-1 0,0 1 0,0-1 0,-1 1 0,1 0 0,0-1 1,-1 1-1,1-1 0,-1 1 0,1 0 0,-1-1 0,1 1 0,-1 0 0,-1-2 0,0 2-2,0 0-1,1 0 1,-1 0-1,0 0 1,0 0-1,0 0 1,1 0-1,-1 1 1,0-1-1,0 1 0,0 0 1,0-1-1,0 1 1,0 0-1,-3 0 1,-3 1 47,0-1 0,0 1 0,0 1 0,0 0 0,1 0 0,-1 0 1,-11 6-1,7-1-122,1 0 1,0 1-1,1 0 1,-1 1-1,-15 17 1,20-19-72,1 0 1,0 0 0,0 0 0,0 0 0,1 1 0,0 0 0,0 0-1,1 0 1,-4 14 0,6-20-5,0 0-1,1 0 1,0 0 0,-1 1 0,1-1-1,0 0 1,0 0 0,0 0-1,0 0 1,1 0 0,-1 1-1,0-1 1,1 0 0,0 0-1,-1 0 1,1 0 0,0 0 0,0 0-1,0 0 1,2 1 0,-2-1-1,1-1 1,0 0-1,-1 0 1,1 1-1,0-1 1,0-1-1,0 1 1,0 0-1,0 0 0,0-1 1,0 1-1,0-1 1,0 1-1,0-1 1,0 0-1,4 0 1,3-1 0,1 0 0,-1-1 1,0 0-1,1 0 0,-1-1 0,-1 0 1,16-8-1,4-6 13,0-2 1,-1 0-1,0-2 1,-2-1-1,-1-1 1,-1-1-1,0-2 1,33-49-1,-57 75-15,1 0 0,0 0 0,0 1 0,0-1 0,0 0 0,1 0 0,-1 0 0,0 0 0,0 0 0,0 0 0,0 0 0,0 0 0,0 0 0,0 0 0,0 0 0,0 0 0,0 0 0,0 0 0,0 0 0,0 0 0,0 0 0,0 0 0,0 1 0,0-1 0,0 0 1,0 0-1,0 0 0,0 0 0,0 0 0,0 0 0,0 0 0,0 0 0,0 0 0,1 0 0,-1 0 0,0 0 0,0 0 0,0 0 0,0 0 0,0 0 0,0 0 0,0 0 0,0 0 0,0 0 0,0 0 0,0 0 0,0 0 0,0 0 0,0 0 0,0 0 0,0 0 0,1 0 0,-1 0 0,0 0 0,0-1 0,0 1 0,-1 12-71,-4 28-42,1-6-103,3-29 141,1 0 0,0 0 0,0 0 0,1 0 0,-1-1 0,1 1-1,0 0 1,2 5 0,-2-9 16,-1 1 0,1-1 0,0 0 0,-1 1 0,1-1 0,0 0 0,0 0 0,0 0 0,0 0 0,0 0 0,0 0 0,0 0 0,1 0 0,-1 0 0,0 0 0,0 0 0,1-1 0,-1 1 0,0 0 0,1-1 0,-1 0 0,1 1 0,-1-1 0,1 0 0,-1 1 0,1-1 0,-1 0 0,1 0 0,-1 0 0,1-1 0,2 1 0,2-2-129,0 1 0,-1-1-1,1 0 1,0 0-1,0-1 1,-1 1-1,0-1 1,10-7-1,38-35-619,-8 2-33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15539,'-28'43'1468,"1"2"-1,-26 61 1,39-73-994,1 0 1,2 1 0,2 0 0,-6 41-1,13-62-365,1 1-1,0-1 0,1 0 0,0 1 0,4 19 0,-2-26-127,-1-2-1,0 1 1,1 0-1,0 0 1,1 0-1,-1-1 1,1 1-1,0-1 1,1 0-1,-1 0 1,1 0-1,0-1 1,0 1-1,5 3 1,-9-7 12,0-1 0,0 0 1,1 0-1,-1 0 0,0 0 1,0 1-1,0-1 0,0 0 1,1 0-1,-1 0 0,0 0 1,0 0-1,0 1 0,1-1 1,-1 0-1,0 0 1,0 0-1,1 0 0,-1 0 1,0 0-1,0 0 0,1 0 1,-1 0-1,0 0 0,0 0 1,0 0-1,1 0 0,-1 0 1,0 0-1,0 0 0,1 0 1,-1 0-1,0-1 1,0 1-1,1 0 0,0-9-128,-4-12-20,3 20 148,-3-10 15,0 1-1,-1-1 1,0 1-1,-1-1 1,0 1-1,-8-11 0,6 16 52,5 8 11,6 13-5,-2-11-62,2-1 1,-1 1 0,0-1 0,1 0-1,0 0 1,0-1 0,0 1-1,0-1 1,1 0 0,-1 0-1,1 0 1,0 0 0,0-1 0,0 0-1,0 0 1,9 2 0,1 0 0,0-1 0,1-1 0,-1 0 1,26-1-1,-28-1 77,0-1 1,0-1-1,0 0 0,-1-1 1,1 0-1,-1-1 1,1 0-1,-1-1 1,-1 0-1,1-1 0,-1 0 1,0-1-1,0 0 1,-1-1-1,0 0 1,0-1-1,-1 0 0,11-13 1,-25 31 29,0 1 1,1 0 0,0 0 0,0 0-1,2 0 1,-1 1 0,-1 14-1,3-18-120,0 0 0,0 0 0,1 0 0,0 1 0,0-1-1,1 0 1,3 13 0,-4-19-11,0 0-1,1 1 1,-1-1-1,1 0 0,-1 1 1,1-1-1,0 0 1,0 0-1,-1 0 1,1 0-1,0 0 1,0 0-1,0 0 1,0 0-1,0 0 1,0 0-1,1 0 1,1 1-1,-1-2-10,-1 0 0,1 1 1,0-1-1,0 0 0,0 0 0,-1 0 0,1 0 0,0-1 0,0 1 1,-1 0-1,1-1 0,0 1 0,0-1 0,-1 0 0,1 1 0,0-1 1,-1 0-1,3-2 0,21-13-161,1-6-43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3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 19348,'1'-1'91,"-1"1"1,1-1-1,-1 1 0,1-1 0,-1 1 1,1-1-1,0 1 0,-1 0 0,1-1 1,0 1-1,0 0 0,-1-1 0,1 1 1,0 0-1,-1 0 0,1 0 0,1 0 1,-1 0-61,-1 0 0,0 0 0,0 0 0,1 1 0,-1-1 0,0 0 0,1 0 0,-1 0 1,0 1-1,0-1 0,1 0 0,-1 1 0,0-1 0,0 0 0,0 0 0,1 1 0,-1-1 0,0 0 1,0 1-1,0-1 0,0 0 0,0 1 0,0-1 0,0 1 0,0 0 0,-2 29 816,-35 95 614,10-35-1124,15-45-202,-5 14 157,3 0 1,-11 101-1,0-251-545,24 85 207,-5-25-351,-9-30 1,19 67 380,0 0 0,1-1 1,0 0-1,0 0 0,0 0 0,0 0 1,11 6-1,-13-9 7,6 5-6,0-1 0,0-1 1,1 0-1,-1 0 0,1 0 0,0-2 0,1 1 0,-1-1 0,1-1 1,-1 1-1,1-2 0,0 0 0,-1 0 0,1-1 0,0 0 0,0-1 1,0 0-1,-1-1 0,1 0 0,-1 0 0,1-2 0,-1 1 0,0-1 1,0 0-1,0-1 0,-1 0 0,17-12 0,28-23-58,-60 73-199,5-31 270,0 0 0,1-1 0,-1 1 0,1-1 1,0 1-1,0 0 0,0-1 0,-1 1 0,1 0 0,1-1 1,-1 1-1,0 0 0,0-1 0,1 1 0,-1-1 0,1 1 1,-1 0-1,1-1 0,1 3 0,-1-3 8,0-1-1,0 1 0,0 0 1,0 0-1,0 0 1,0-1-1,0 1 0,0 0 1,1-1-1,-1 0 1,0 1-1,0-1 1,1 1-1,-1-1 0,0 0 1,1 0-1,-1 0 1,3 0-1,3-1 22,0 1 0,0-2 1,0 1-1,0-1 0,0 0 0,0-1 1,10-4-1,48-33 93,-28 16-220,-37 25 88,0-1 0,0 1 1,1-1-1,-1 1 0,0-1 0,0 1 1,0-1-1,0 1 0,0-1 0,0 1 1,0-1-1,0 1 0,0-1 1,0 1-1,0-1 0,0 1 0,0-1 1,0 1-1,0-1 0,-1 0 1,1 1-1,0-1 0,0 1 0,0-1 1,-1 1-1,1 0 0,-7 18-31,1-5 60,1 1 1,0-1 0,1 1-1,0 0 1,1 0 0,-1 22-1,4-31-11,0 1 0,1-1 0,-1 1-1,1-1 1,1 0 0,-1 0 0,1 1 0,0-1 0,0 0-1,1 0 1,0 0 0,0-1 0,0 1 0,1-1-1,0 0 1,0 0 0,9 9 0,-2-5-270,0-1 0,1 0 1,19 11-1,-22-15 44,0 0-1,-1 1 0,0 0 1,0 1-1,-1-1 0,1 2 1,-1-1-1,0 1 1,7 10-1,-12-13 207,0 0-1,0 1 1,0-1-1,-1 1 1,0-1-1,0 1 1,0-1-1,-1 1 1,1-1-1,-1 1 1,0 0-1,0-1 1,-1 1 0,1-1-1,-1 1 1,0-1-1,-1 1 1,1-1-1,-1 1 1,1-1-1,-1 0 1,-3 5-1,1-2 202,-1 1 0,1-1 0,-1-1 0,-1 1 0,1 0 0,-1-1 0,0 0 0,0-1 0,-1 1 0,0-1 0,-8 5 0,12-8-114,0-1 1,0 1-1,0-1 0,-1 0 0,1 0 0,0 0 1,0 0-1,-1-1 0,1 1 0,0-1 0,0 0 1,-1 0-1,1 0 0,0-1 0,-1 1 0,1-1 1,0 1-1,-5-3 0,4 1-19,0 0 1,0 0-1,0-1 0,0 1 1,1-1-1,-1 0 0,1-1 1,0 1-1,0 0 0,0-1 1,-5-6-1,0-4-42,1-1-1,0 1 0,1-1 1,1 0-1,0 0 1,-4-25-1,5 21-106,2-1 0,0 1 1,0-1-1,2 1 0,1-1 0,0 1 0,7-31 0,-7 43-42,1 0-1,0 0 1,1 0-1,0 0 1,0 0 0,0 0-1,1 1 1,0 0-1,0 0 1,1 0 0,-1 0-1,1 1 1,1-1-1,-1 1 1,1 0 0,0 1-1,0 0 1,0 0-1,0 0 1,1 0 0,0 1-1,11-4 1,6 1-318,-7 2-52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18060,'7'1'2128,"2"4"-1312,1 1-319,3 0 1063,-1-3-960,-6 2 8,-1-4-272,-2-7-448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 16315,'-3'-1'111,"1"1"-1,-1 0 0,1 0 0,-1 0 0,1 0 1,-1 1-1,1-1 0,-1 1 0,1-1 0,0 1 1,-1 0-1,1 0 0,0 0 0,0 0 0,-1 1 1,1-1-1,0 0 0,0 1 0,0-1 0,1 1 1,-1 0-1,-3 4 0,-5 5 201,1 1 1,-12 18-1,19-27-175,-13 23 298,1 0-1,1 0 1,-15 43-1,22-49-317,0-1 0,2 1-1,0 0 1,1 0 0,-1 39 0,4-55-84,0 1-1,1-1 1,-1 0 0,1 0-1,0 1 1,0-1 0,0 0 0,1 0-1,-1 0 1,1 0 0,3 5 0,-4-7-8,1-1 0,-1 1 1,1-1-1,-1 1 0,1-1 1,-1 0-1,1 0 0,0 0 1,0 0-1,0 0 0,-1 0 1,1 0-1,0-1 0,0 1 1,0-1-1,0 1 1,0-1-1,0 0 0,0 1 1,0-1-1,0 0 0,1-1 1,-1 1-1,2-1 0,5-1 50,0 0 0,-1-1 0,1 0 0,-1 0 0,1-1 0,-1 0 0,0-1 0,-1 0 0,1 0 0,-1-1 0,11-10 0,8-10 273,34-43 0,-55 62-283,22-26 263,-2-1 0,-1-1 0,-2-2 0,35-76 0,-76 164-264,3 2 1,2 0-1,-8 64 0,21-107-92,-4 41-447,5-47 311,0 0 0,0 1 0,1-1 0,-1 0 1,1 0-1,0 0 0,0 0 0,0 0 0,3 6 1,-3-10 135,-1 1 1,0 0 0,1 0 0,-1-1 0,1 1 0,-1 0 0,1-1 0,0 1-1,-1-1 1,1 1 0,0 0 0,-1-1 0,1 1 0,0-1 0,-1 0 0,1 1-1,0-1 1,0 0 0,0 1 0,-1-1 0,1 0 0,0 0 0,0 0-1,0 0 1,0 0 0,-1 0 0,1 0 0,0 0 0,0 0 0,0 0 0,1 0-1,11-10-560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108 128 17652,'1'1'119,"-1"-1"0,0 0 1,0 0-1,0 1 0,0-1 0,0 0 1,0 0-1,1 0 0,-1 0 0,0 1 1,0-1-1,0 0 0,0 0 1,1 0-1,-1 0 0,0 0 0,0 0 1,1 1-1,-1-1 0,0 0 0,0 0 1,0 0-1,1 0 0,-1 0 0,0 0 1,0 0-1,1 0 0,-1 0 1,0 0-1,0 0 0,1 0 0,-1 0 1,0 0-1,0 0 0,0 0 0,1 0 1,-1-1-1,0 1 0,0 0 0,1 0 1,-1 0-1,0 0 0,0 0 1,0-1-1,0 1 0,1 0 0,-1 0 1,0 0-1,0 0 0,0-1 0,0 1 1,0 0-1,1 0 0,12-21 2034,7-29-1555,-19 48-579,0-1 0,0 1 0,-1-1 0,1 0 0,-1 1 0,1-1 1,-1 0-1,0 1 0,0-1 0,0 0 0,-1 1 0,1-1 0,-1 0 0,1 1 0,-3-6 0,3 8-12,-1-1-1,1 0 0,-1 1 1,1-1-1,-1 0 1,1 1-1,-1-1 1,0 0-1,1 1 1,-1-1-1,0 1 1,0-1-1,1 1 0,-1 0 1,0-1-1,0 1 1,0 0-1,0 0 1,-1-1-1,0 1 3,0 0 1,0 0-1,0 0 0,0 0 0,0 1 0,0-1 0,0 1 1,0-1-1,0 1 0,0 0 0,-2 1 0,-4 3 30,0 0-1,0 0 1,1 1 0,0 0-1,0 1 1,0-1 0,1 1-1,0 0 1,0 1-1,1 0 1,0 0 0,0 0-1,1 0 1,0 1 0,0-1-1,1 1 1,1 0-1,-1 0 1,1 0 0,1 1-1,0-1 1,0 0-1,0 1 1,2 12 0,-1-19-56,1-1-1,-1 0 1,0 1 0,1-1 0,0 0 0,-1 1 0,1-1 0,0 0-1,0 0 1,0 0 0,0 0 0,1 0 0,-1 0 0,1 0 0,-1 0 0,1 0-1,-1 0 1,1-1 0,0 1 0,0-1 0,0 1 0,0-1 0,0 0-1,0 0 1,0 0 0,1 0 0,-1 0 0,0 0 0,0-1 0,1 1 0,-1-1-1,1 0 1,-1 1 0,0-1 0,1 0 0,-1 0 0,0-1 0,1 1-1,-1 0 1,3-2 0,4 0-262,0 0 0,0-1 0,-1-1 0,1 1 0,-1-1 0,0-1 0,0 1 0,-1-1 0,9-8 0,9-10-338,-5 0-181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16924,'0'0'42,"0"0"1,0 0-1,0 0 1,0 0 0,0 0-1,0 0 1,0 0-1,0 0 1,0 0-1,0 1 1,0-1 0,0 0-1,0 0 1,0 0-1,0 0 1,0 0-1,1 0 1,-1 0 0,0 0-1,0 0 1,0 0-1,0 0 1,0 0 0,0 0-1,0 0 1,0 0-1,0 0 1,0 0-1,0 0 1,0 0 0,0 0-1,1 0 1,-1 0-1,0 0 1,0 0 0,0 0-1,0 0 1,0 0-1,0 0 1,0 0-1,0 0 1,0 0 0,0 0-1,0 0 1,1 0-1,-1 0 1,0 0-1,0 0 1,0 0 0,0 0-1,0 0 1,0 0-1,0 0 1,0 0 0,0 0-1,0 0 1,0 0-1,0 0 1,0 0-1,0 0 1,0-1 0,0 1-1,0 0 1,1 0-1,-1 0 1,-1 13 1436,-6 33-863,1-4-375,-2 172 185,7-117-409,1-97-14,0 14-273,-1-1 1,0 1-1,-4 15 0,4-26 169,0 0-1,0-1 1,0 1-1,0-1 1,0 1-1,0-1 1,-1 1-1,1-1 1,-1 0-1,-2 3 1,3-4 65,0 0 1,1-1-1,-1 1 1,0-1 0,0 1-1,0-1 1,0 1-1,0-1 1,0 1-1,0-1 1,-1 0-1,1 0 1,0 1-1,0-1 1,0 0-1,0 0 1,0 0 0,0 0-1,0 0 1,0-1-1,-1 1 1,1 0-1,0 0 1,0-1-1,-2 0 1,-16-12-568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15115,'1'-3'175,"-1"0"-1,1 0 1,0 0-1,0 0 1,1 0-1,-1 0 1,0 1-1,1-1 0,0 1 1,-1-1-1,1 1 1,0-1-1,1 1 1,-1 0-1,0 0 1,1 0-1,-1 0 1,1 0-1,2-1 1,9-5 408,0 1 0,23-8 1,-32 13-425,43-16 390,1 3-1,65-13 1,-86 23-486,1 1 0,0 2 0,-1 0 0,1 2 0,48 6 0,-70-5-59,0 1-1,-1 0 1,1-1-1,0 2 1,-1-1-1,1 1 1,-1 0-1,0 1 1,0-1 0,0 1-1,8 7 1,-12-9 2,-1 0-1,1 0 1,0 1 0,0-1 0,-1 0 0,1 1 0,-1-1-1,0 1 1,0-1 0,0 1 0,0-1 0,0 1 0,-1 0-1,1-1 1,-1 1 0,1 0 0,-1 0 0,0-1 0,0 1-1,-1 0 1,1 0 0,0-1 0,-1 1 0,0 0 0,1 0 0,-1-1-1,0 1 1,-1-1 0,1 1 0,0-1 0,-4 5 0,0 0 43,-1 1 1,0-1 0,0 0-1,0-1 1,-1 1 0,0-1-1,-1-1 1,1 1 0,-1-1-1,-15 7 1,10-6-69,-1-1-1,1 0 1,-1 0 0,-1-2-1,1 0 1,-16 2-1,3-9-676,20-2 451,8 6 231,-1-1-1,0 1 1,0 0-1,0-1 1,1 1-1,-1-1 1,0 1-1,1-1 1,-1 1-1,0 0 0,1-1 1,-1 1-1,0 0 1,1-1-1,-1 1 1,1 0-1,-1 0 1,0-1-1,1 1 1,-1 0-1,1 0 1,0-1-1,13-3-371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18492,'0'0'63,"1"-1"0,-1 1 0,1 0 0,-1-1 0,1 1 1,-1 0-1,1 0 0,-1-1 0,1 1 0,-1 0 0,1 0 0,0 0 0,-1 0 0,1 0 0,-1 0 0,1 0 1,0 0-1,-1 0 0,1 0 0,-1 0 0,1 0 0,0 0 0,-1 0 0,1 1 0,-1-1 0,1 0 0,-1 0 1,2 1-1,-1 0 2,-1 0 1,1 0-1,0 1 1,-1-1-1,1 0 1,-1 0-1,1 0 1,-1 0-1,1 1 1,-1-1-1,0 0 1,0 0-1,1 2 1,-1 8 197,0-1 1,-3 19 0,2-22-56,-14 286 984,15-286-1126,1 22 112,-1-27-141,0-1 0,0 1 0,0-1 0,1 1 1,-1-1-1,0 0 0,1 1 0,0-1 1,-1 0-1,1 1 0,0-1 0,-1 0 0,1 0 1,0 1-1,1 0 0,-1-2-16,-1 0 0,1 0 1,0 1-1,-1-1 0,1 0 0,-1 0 0,1 0 0,-1-1 0,1 1 0,-1 0 1,1 0-1,-1 0 0,1 0 0,-1 0 0,1-1 0,-1 1 0,1 0 0,-1 0 1,1-1-1,-1 1 0,1 0 0,-1-1 0,0 1 0,1 0 0,-1-1 0,0 1 1,1-1-1,-1 1 0,0 0 0,1-1 0,-1 1 0,0-1 0,0 1 0,0-1 1,1 1-1,-1-1 0,0 0 0,10-24 366,3-24-126,-3-1 0,-1 0 0,-3 0 0,0-81 0,-5 135-272,0 0 0,0 0 0,0 0 0,0 0 0,1 0-1,0 0 1,-1 0 0,1-1 0,1 1 0,-1-1 0,0 0 0,1 1-1,0-1 1,0 0 0,0 0 0,0-1 0,0 1 0,0-1 0,1 1-1,-1-1 1,1 0 0,0 0 0,0-1 0,5 2 0,-5-2 6,1-1 0,0 0 0,-1 0 0,1 0 0,-1 0 1,1-1-1,-1 0 0,1 0 0,-1 0 0,0-1 0,1 1 1,-1-1-1,0 0 0,0 0 0,0-1 0,7-5 0,1-2 6,0 0 0,-1-1-1,15-18 1,-22 25 6,-1-1 1,0 0-1,0 0 1,5-10-1,-4 11-16,-3 9 1,0 11-6,-4 19-21,0 2 11,3 58 1,1-85 16,0-1 1,0 1 0,1 0-1,0-1 1,1 1 0,0-1-1,0 0 1,1 0 0,0 0-1,1 0 1,6 8 0,-8-13-161,1 0 0,1 0 1,-1 0-1,0 0 1,1-1-1,0 0 1,0 0-1,8 4 0,-12-6 93,1 0 0,-1-1-1,0 1 1,1 0-1,-1-1 1,1 1 0,-1-1-1,1 0 1,-1 1-1,1-1 1,-1 0 0,1 0-1,-1 0 1,1 0-1,-1 0 1,1 0 0,-1-1-1,1 1 1,-1 0-1,0-1 1,1 1 0,-1-1-1,1 0 1,-1 1-1,0-1 1,1 0 0,-1 0-1,0 0 1,0 0 0,0 0-1,0 0 1,0 0-1,0 0 1,0 0 0,0 0-1,0-1 1,1-1-1,5-23-759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18420,'-3'-6'1944,"1"6"-1143,4 0 423,2 0-824,0 3-384,0 2-904,2 1 800,2 5-232,1 4-96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18516,'5'-3'279,"1"0"0,-1 1 0,0 0 0,1 0 0,0 0 0,-1 0 0,1 1 0,0 0 0,0 0 0,-1 1 0,1 0 0,0 0 0,0 0 0,9 2 0,-4-1-201,0 1-1,0 1 1,0 0 0,0 1 0,-1 0-1,17 8 1,-13 0-89,-14-12 28,0 1 1,1-1-1,-1 0 0,0 1 0,0-1 0,0 1 0,0-1 1,0 1-1,0-1 0,0 0 0,0 1 0,0-1 0,0 1 0,0-1 1,0 0-1,0 1 0,0-1 0,0 1 0,0-1 0,0 1 1,0-1-1,0 0 0,-1 1 0,0 0 82,0 0 1,0 0-1,0 0 1,0 0-1,0 0 1,0-1-1,-1 1 1,1 0-1,0-1 0,0 1 1,-1-1-1,1 0 1,0 1-1,-1-1 1,1 0-1,0 0 1,-1 0-1,1 0 0,-2 0 1,2 0-14,2-7 168,0 7-342,-1-2-378,0 0 400,1 1-1,-1-1 1,1 0 0,0 1 0,-1-1 0,1 1 0,0-1 0,0 1 0,2-3 0,-2 3 84,0-1 1,0 1 0,0-1-1,0 1 1,0-1 0,-1 0 0,1 1-1,0-1 1,-1 0 0,1-3-1,-1 5-12,0 0-1,-1 0 0,1-1 0,0 1 0,0 0 1,-1 0-1,1-1 0,0 1 0,-1 0 0,1 0 1,0 0-1,-1 0 0,1 0 0,0-1 0,-1 1 1,1 0-1,0 0 0,-1 0 0,1 0 0,0 0 1,-1 0-1,1 0 0,0 0 0,-1 0 0,1 0 1,-1 1-1,1-1 0,0 0 0,-1 0 0,1 0 1,0 0-1,-1 0 0,1 1 0,-1-1 0,-12 5 85,0 3-45,0 1 0,0 0 0,1 1-1,1 0 1,0 0 0,0 2 0,1-1-1,0 1 1,1 1 0,0 0 0,-7 15-1,8-12-9,0 0 0,1 1 0,1 0 0,0 0 0,1 1-1,1 0 1,1-1 0,1 2 0,-1 19 0,3-33-29,0-1 1,0 1-1,1-1 0,-1 1 1,1-1-1,0 1 0,0-1 1,1 0-1,-1 1 1,1-1-1,0 0 0,0 0 1,0 0-1,1 0 0,-1-1 1,1 1-1,6 6 1,-4-7-10,-1 0 0,1 1 0,0-1 0,1-1 0,-1 1 0,0-1 1,1 0-1,0 0 0,-1-1 0,1 1 0,0-1 0,0-1 0,7 1 1,1-1-324,0 0 0,0-1 0,0-1 1,-1 0-1,1-1 0,-1 0 1,1-1-1,-1-1 0,0 0 0,0-1 1,-1 0-1,0-1 0,0 0 1,-1-1-1,1-1 0,-2 0 0,1 0 1,-1-1-1,-1 0 0,16-21 0,6-12-899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12499,'-1'2'144,"1"0"1,0 0 0,0 0-1,0-1 1,0 1 0,0 0-1,0 0 1,1 0 0,-1-1-1,1 1 1,-1 0 0,1 0-1,0-1 1,0 1-1,-1 0 1,1-1 0,0 1-1,0-1 1,1 1 0,-1-1-1,0 0 1,0 1 0,1-1-1,-1 0 1,1 0 0,-1 0-1,1 0 1,-1 0 0,1 0-1,0 0 1,-1-1 0,1 1-1,0-1 1,0 1 0,0-1-1,-1 1 1,4-1-1,3 1 190,0 0 0,0-1 0,0 0 0,1-1-1,-1 0 1,0 0 0,11-3 0,5-3 187,-1-1 1,0-1 0,22-12-1,-32 14-342,0-1-1,-1 0 0,0 0 1,-1-1-1,0-1 1,14-14-1,-24 23-157,1-1 0,-1 1 0,0 0-1,0-1 1,0 1 0,0 0 0,0-1 0,0 1 0,0-1-1,0 0 1,0 1 0,-1-1 0,1 0 0,-1 1 0,1-1-1,-1 0 1,0 0 0,0 1 0,0-1 0,0 0 0,0-2-1,-1 3-4,0-1 0,1 1 0,-1 0 0,0 0-1,0 0 1,0 0 0,0 0 0,0 0-1,0 1 1,0-1 0,0 0 0,-1 0 0,1 1-1,0-1 1,0 1 0,-1-1 0,1 1-1,0-1 1,-1 1 0,-1 0 0,-7-1 32,1 0 0,0 0 0,-1 2 0,1-1 1,0 1-1,-15 3 0,10 0-21,0 1 1,0 0-1,0 1 0,0 1 0,1 0 0,0 1 1,1 0-1,-16 13 0,22-16-21,0 1 0,0-1 0,1 1 0,0 0 0,0 0 0,0 1 0,0-1 0,1 1 0,0 0 0,1 1 0,0-1-1,0 0 1,0 1 0,1 0 0,0-1 0,1 1 0,-2 9 0,3-14 3,0 1 0,1 0-1,-1-1 1,0 1 0,1-1 0,0 1 0,0-1-1,0 1 1,0-1 0,1 1 0,-1-1 0,1 0-1,0 0 1,0 0 0,4 4 0,-3-3-61,1 0 1,0-1 0,1 1-1,-1-1 1,0 0 0,1 0-1,0-1 1,0 0-1,7 3 1,3 0-114,-1-2 1,1 0-1,-1-1 0,1 0 1,0-1-1,26-2 0,25-8-91,4-10-93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17604,'0'0'33,"0"0"1,0 0 0,0 1-1,0-1 1,0 0 0,0 0-1,0 0 1,0 0 0,0 0-1,0 0 1,0 0 0,0 0-1,0 0 1,0 0 0,0 0-1,0 0 1,0 1 0,0-1-1,0 0 1,0 0 0,0 0-1,0 0 1,0 0 0,0 0-1,0 0 1,0 0 0,1 0-1,-1 0 1,0 0 0,0 0-1,0 0 1,0 0 0,0 0-1,0 0 1,0 0 0,0 0-1,0 0 1,0 0 0,0 0-1,0 0 1,1 0 0,-1 0-1,0 0 1,0 0 0,0 0-1,0 0 1,0 0-1,0 0 1,0 0 0,0 0-1,0 0 1,0 0 0,0 0-1,0 0 1,1 0 0,-1 0-1,0 0 1,0 0 0,0 0-1,0 0 1,0 0 0,0 0-1,0 0 1,0 0 0,0 0-1,0-1 1,-5 10 726,-9 11 116,-40 57 636,-68 128-1,107-179-1340,-6 14 5,-14 23-201,35-62-31,-1 0 0,1 0-1,-1 0 1,1-1 0,-1 1 0,1 0 0,-1 0 0,0-1-1,0 1 1,1 0 0,-1-1 0,0 1 0,0 0 0,0-1-1,1 1 1,-1-1 0,0 0 0,-2 1 0,3-1 12,-1 0 1,1 0-1,-1-1 0,1 1 1,-1 0-1,1 0 1,0-1-1,-1 1 1,1 0-1,0-1 1,-1 1-1,1-1 1,0 1-1,-1 0 1,1-1-1,0 1 1,0-1-1,0 1 0,-1-1 1,1 1-1,0-1 1,0 1-1,0-1 1,0 1-1,0-1 1,-3-46-1258,3 41 1347,0-39-780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15259,'3'-3'1649,"9"9"-825,-2 8-280,6 5 1176,6 7-423,5 7-321,6 0-144,5 6-192,2 0-80,-1 0-200,1-3-152,-6-5-496,0-4-360,-13-5 520,-10-4-80,-11-12-104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15723,'8'-16'2699,"-3"16"-1276,-3 9-231,3 204 1608,-2-62-2460,-2-107-184,5 77 555,-7-115-818,-2-9-234,-5-10-615,-2-8-17,-10-34 0,9 19 283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11 378 18156,'-1'0'127,"1"0"0,0 0 0,-1 0 0,1 0 0,-1 0 0,1 0 0,-1 0 0,1 0 0,-1 0 0,1 0 0,0 0 1,-1-1-1,1 1 0,-1 0 0,1 0 0,0-1 0,-1 1 0,1 0 0,0 0 0,-1-1 0,1 1 0,0 0 0,0-1 0,-1 1 0,1 0 0,0-1 0,8-5 1950,7-3-1767,3-7-131,-2 0 1,1-1-1,-2-1 0,0-1 0,-1 0 0,20-38 1,51-131 742,-85 187-922,0 1 1,0 0 0,0-1 0,0 1 0,0 0 0,0 0 0,0-1 0,0 1-1,0 0 1,1 0 0,-1-1 0,0 1 0,0 0 0,0 0 0,0-1 0,0 1 0,1 0-1,-1 0 1,0-1 0,0 1 0,0 0 0,1 0 0,-1 0 0,0 0 0,0-1-1,1 1 1,-1 0 0,0 0 0,0 0 0,1 0 0,-1 0 0,0 0 0,1 0-1,-1 0 1,0 0 0,0 0 0,1 0 0,-1 0 0,0 0 0,1 0 0,-1 0 0,9 13-3,5 34-49,-10-35 39,5 20 14,-3-7-438,2-1 0,0 0 0,24 45 0,-23-59 133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20180,'19'-3'2121,"1"7"-1305,4 7-384,-1 10 1648,3 10-967,0 20-617,-5 10-128,-7 17-208,-11 9-56,-12 14-56,-11 11-16,-12 10-128,-8 1-136,-12-11-456,-4-7-553,-6-13 1001,-3-9-176,-7-21-176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15683,'0'0'39,"1"-1"-1,-1 1 1,0 0 0,1 0-1,-1 0 1,0 0-1,1 0 1,-1 0-1,0-1 1,1 1-1,-1 0 1,0 0-1,1 0 1,-1 0-1,0 0 1,1 0 0,-1 0-1,1 0 1,-1 1-1,0-1 1,1 0-1,-1 0 1,0 0-1,1 0 1,-1 0-1,0 1 1,0-1-1,1 0 1,-1 0 0,0 0-1,1 1 1,-1-1-1,0 0 1,0 0-1,1 1 1,-1-1-1,0 0 1,0 1-1,0-1 1,0 0-1,1 1 1,-1-1 0,0 0-1,0 1 1,0-1-1,0 0 1,0 1-1,0 0 1,2 21 101,-3-21-76,-7 152 1500,-1 39-917,10-122-265,2 0 1,4-1-1,26 113 1,-46-214-113,-1 0-348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15299,'10'-3'985,"9"-3"47,-1 0 0,0-1 0,0-1 0,0 0 0,-1-2 0,23-15 0,-15 3-741,0 0 0,-2-1 0,-1-2 1,0 0-1,-2-1 0,-1-1 0,-1-1 0,-1-1 1,-2 0-1,22-60 0,-23 40-322,4 102-217,-7-15-519,27 64 0,-33-92 537,0 1 0,1-1 1,0 0-1,1 0 0,0-1 1,0 0-1,1 0 0,0-1 1,1 0-1,13 10 0,6-4-472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1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2809 772 3641,'-44'4'949,"0"-2"1,-56-3-1,76-2-546,1 0 1,-1-1-1,1-2 1,0 0-1,-43-18 1,-78-54 1979,12 7-663,109 60-1577,-1 2 1,0 0-1,-49-10 1,37 14-67,0 1 0,0 2 1,0 2-1,0 1 0,-1 2 0,1 1 0,1 2 1,-41 12-1,16 0 32,1 3 1,1 2-1,-104 59 0,4 7-36,-212 126 115,20 28 279,320-218-402,-71 55 312,-121 126 0,213-196-361,0 0-1,1 1 1,1 0-1,0 0 1,0 0-1,1 1 1,0 0-1,1 1 1,1-1-1,0 1 1,0 0-1,2 0 1,-1 0-1,2 0 1,-1 22-1,2 8-20,3 0 1,1 0-1,17 73 0,-14-88-4,1 0 0,2 0 0,1-1 0,0-1 0,3 1 0,22 34 0,-21-42-11,0-1 1,1 0-1,1-2 1,1 1-1,33 23 1,109 57-88,-101-63 70,-39-23 23,363 193-290,-337-185 257,0-2-1,1-1 1,1-3-1,0-2 1,0-2-1,89 6 1,-52-16 60,1-4 1,-1-3 0,0-4 0,117-32-1,322-127 555,-113 32-55,5 36-243,4 23-170,-40 8-7,16-26 400,-276 59-105,140-65 1,-207 80-243,-2-3 1,0-1 0,72-55 0,-107 70-147,-1 0 0,0-1 0,-1 0-1,0-2 1,-2 1 0,1-1 0,-2-1 0,0 0 0,-1-1 0,-1 0-1,-1-1 1,0 1 0,9-36 0,-13 29-21,0 0 0,-2 0 0,0 0 0,-2 0 0,-1 0 0,-6-42-1,0 31 7,-1 2 0,-2-1-1,-2 1 1,-17-37-1,-4 8 20,-2 2-1,-3 1 0,-2 2 0,-59-66 0,-24-11-7,-176-151 1,252 245-274,-2 2-1,-1 2 1,-2 3-1,-2 2 1,-87-40 0,116 63 154,0 1 1,0 1 0,-1 1 0,-33-4 0,-26 5-228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1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11931,'3'5'183,"1"0"0,-1 0 0,1 0 1,1-1-1,-1 0 0,0 0 1,1 0-1,0 0 0,0-1 1,0 0-1,1 0 0,-1 0 1,11 4-1,8 0 63,-1 0 1,27 4-1,-32-8-112,110 19 152,2-6 0,0-5 0,136-7-1,391-48 435,-646 43-699,177-10 123,-1 8-1,1 8 0,214 34 1,-254-23-133,-1-7 1,183-12-1,292-60 224,-165 20 55,-287 31-286,167-3 170,-237 18-60,140-14 0,-238 11-155,0 0 0,0 0 0,0-1 0,0 1 0,0 0 0,0-1 0,0 0 0,0 1 0,0-1 0,-1 0 0,1 0-1,0 0 1,0 0 0,-1 0 0,3-2 0,-2 0-69,-1 0 1,1 1-1,-1-1 0,0 0 0,0 0 0,0 0 1,0 0-1,-1 0 0,1-4 0,4-9-204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3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1461 11859,'-5'-15'7176,"5"15"-7171,0 0 1,0-1-1,0 1 1,0 0-1,0 0 1,-1 0-1,1-1 1,0 1-1,0 0 1,0 0-1,0 0 1,0-1-1,0 1 1,0 0-1,0 0 1,0 0-1,0-1 1,0 1-1,0 0 1,0 0-1,0 0 1,0-1-1,0 1 1,0 0-1,0 0 1,0 0-1,1-1 1,-1 1-1,0 0 1,0 0-1,0 0 1,0-1-1,0 1 1,0 0-1,1 0 1,-1 0-1,0 0 1,0 0-1,0-1 1,0 1-1,1 0 1,-1 0-1,0 0 1,0 0-1,9-9 22,7 1 48,0 1 0,0 1 0,1 1 0,0 0-1,23-3 1,10-3-61,-21 5-14,0 2 0,1 1 0,41 2 0,-21 0-1,-25 0 5,0 1 1,0 1-1,34 7 0,-25-4 2,0-2-1,1-1 1,-1-1 0,54-8-1,44-1-10,-78 10 6,98 16 1,50 25 7,-152-31-5,40 4-14,1-4 0,105-1 0,-67-5 9,697 16 3,-448-35-12,-175 5 18,29-2-9,435-3 10,-483 14-32,347-48 0,-136 10 35,-166 20-2,-164 12-10,201-17 16,-249 22-15,-1-1 0,0-1 0,0 0 0,0-1-1,-1-1 1,0 0 0,18-9 0,-28 11 1,1-1 1,-1 1-1,-1-1 1,1 0-1,-1 0 1,1 0-1,-1 0 1,0-1-1,-1 0 1,1 0-1,3-6 1,3-10 20,15-36 0,-5 9-10,-17 42-13,12-26-65,0 0 1,12-47 0,-24 67 45,0 1 0,-1-1 0,-1-1 0,0 1 0,0 0 0,-1 0 0,-1 0 0,0-1 0,-1 1-1,-5-20 1,-88-234-387,82 230 390,8 23-13,0 0 1,-1 0-1,-1 1 1,0 0 0,0 0-1,-1 1 1,-1 0-1,0 0 1,0 1 0,-1 0-1,0 0 1,-1 1-1,0 1 1,0 0-1,-25-13 1,10 9-18,-1 1 0,0 1 1,0 1-1,-1 2 0,-33-5 0,-146-9-146,91 13 50,-1102-62-785,518 39 781,490 19 152,-667-35 6,444 19-9,-14-1 10,118 33 23,268 2-35,0 3 0,0 2 1,-78 26-1,64-13 41,-1-4 0,-118 17 1,173-35-37,0 1 0,-31 10 0,45-11-6,0 1 1,0-1-1,1 2 1,-1-1-1,1 1 1,0 0-1,0 0 1,0 0-1,1 1 1,-1 0-1,-4 6 1,-15 21 11,2 1 1,1 1-1,2 0 1,1 2-1,2 0 1,2 2-1,1-1 1,2 1-1,1 1 1,-7 52-1,16-62 3,0-1 0,2 1 0,1-1 0,1 1 0,2-1 0,8 34 0,1-10 14,3-2-1,32 71 1,-45-114-45,-2-4 2,1 1 0,-1 0 0,1-1 0,-1 1 0,1-1 1,1 0-1,-1 1 0,0-1 0,1 0 0,-1-1 0,1 1 1,4 3-1,-7-6 3,1 0 0,-1 0 1,0 0-1,1 1 0,-1-1 0,0 0 1,1 0-1,-1 0 0,1 0 0,-1 0 1,0 0-1,1 0 0,-1-1 1,0 1-1,1 0 0,-1 0 0,1 0 1,-1 0-1,0 0 0,1 0 0,-1-1 1,0 1-1,1 0 0,-1 0 1,0-1-1,0 1 0,1 0 0,-1 0 1,0-1-1,0 1 0,1 0 0,-1-1 1,0 1-1,0 0 0,0-1 1,1 1-1,4-17-61,-4 15 49,4-21-113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3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88 100 12491,'0'-4'298,"-2"-45"1382,2 46-1467,-1 0-1,1 0 1,-1 0 0,0-1-1,0 1 1,0 0 0,0 0-1,0 0 1,0 0 0,-1 1-1,-3-6 1,4 7-193,1 1-1,0 0 1,0 0 0,0 0 0,-1 0-1,1 0 1,0 0 0,-1 0 0,1-1-1,0 1 1,0 0 0,-1 0 0,1 0-1,0 0 1,-1 0 0,1 0 0,0 0-1,0 0 1,-1 0 0,1 0 0,0 1-1,-1-1 1,1 0 0,0 0-1,0 0 1,-1 0 0,1 0 0,0 0-1,0 1 1,-1-1 0,1 0 0,0 0-1,0 0 1,0 1 0,-1-1 0,1 0-1,0 0 1,0 0 0,0 1 0,0-1-1,0 0 1,0 1 0,-1-1 0,1 0-1,0 0 1,0 1 0,0-1-1,0 0 1,0 0 0,0 1 0,-6 19 158,6-20-144,-11 63 222,-4 95-1,6-52-82,7-70-119,1-21 18,0 0 0,-4 20-1,14-81 489,5-80 0,-10 71-437,3-3-82,3-71-126,-22 153-165,0 16 191,3 1 1,1 1 0,2-1 0,0 82 0,5-120 64,1-1 1,0 1-1,1-1 0,-1 1 0,0 0 1,1-1-1,0 1 0,-1-1 1,1 1-1,2 4 0,-2-7-3,-1 0 0,0 1 0,0-1 0,1 0-1,-1 1 1,1-1 0,-1 0 0,0 1 0,1-1 0,-1 0-1,1 0 1,-1 1 0,1-1 0,-1 0 0,0 0-1,1 0 1,-1 0 0,1 0 0,-1 0 0,1 0 0,-1 0-1,1 0 1,0 0 0,0 0 1,1 0 1,-1-1-1,0 1 0,1-1 1,-1 1-1,0-1 1,1 0-1,-1 0 0,0 1 1,0-1-1,2-2 0,6-5 8,-1-1-1,0 0 1,0 0-1,-1-1 1,12-20-1,23-57-8,-37 74-9,32-80-58,-32 77 15,0 1 0,-1-1 0,-1 1 0,1-19 1,-6 17-49,2 17 94,0 0 0,-1 0 1,1 0-1,0-1 1,0 1-1,0 0 0,0 0 1,-1 0-1,1 0 1,0 0-1,0-1 1,0 1-1,-1 0 0,1 0 1,0 0-1,0 0 1,0 0-1,-1 0 1,1 0-1,0 0 0,0 0 1,-1 0-1,1 0 1,0 0-1,0 0 0,-1 0 1,1 0-1,0 0 1,0 0-1,0 0 1,-1 0-1,1 0 0,0 0 1,0 0-1,0 1 1,-1-1-1,-1 2-12,-1 0 0,1 0 0,-1 1 0,1-1 0,0 1 0,0-1 0,0 1 0,-2 4 0,-8 17-38,0 0 0,2 1 0,-8 29 0,-17 81-5,34-127 37,-2 1-62,1 0 0,0 0 1,1 1-1,0-1 0,0 1 0,1-1 0,0 1 0,1-1 0,2 11 1,-3-19 12,1 1 0,0-1-1,-1 0 1,1 0 0,0 0 0,0 1 0,0-1 0,0 0 0,0 0 0,1 0 0,-1 0 0,0 0 0,0-1 0,1 1 0,-1 0 0,0-1 0,1 1 0,-1-1 0,1 1 0,-1-1 0,0 1 0,1-1 0,-1 0 0,1 0 0,-1 0 0,1 0 0,-1 0 0,1 0 0,-1 0 0,1-1 0,-1 1-1,1 0 1,-1-1 0,2 0 0,16-6-514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166 237 11859,'-8'-6'4877,"12"6"-2765,4 2-2332,10 1 480,1-1 1,0 0-1,0-2 0,26-1 0,76-14 160,-98 11-315,80-14 116,-46 7-168,101-7 1,-141 18-56,318-16 116,-308 12-11,-1-1 0,49-16 1,-48 12 116,1 2 0,38-7-1,-54 14-179,0 0 0,0 1 0,1 0 0,-2 1-1,1 1 1,12 3 0,38 6 5,46-7 29,-69-5-34,0 2 0,46 8 0,-58-6-18,1-1 0,0-2 0,42-2 0,-41-1 6,1 2-1,50 6 0,-36 1-6,3 2 35,92 4 0,-97-15 10,-33 0-54,-1 1-1,1 1 1,-1 0-1,1 0 1,-1 1-1,0 0 1,1 0 0,8 3-1,-11-3-8,0 0 0,-1 0-1,1 0 1,0-1 0,0 1 0,0-1-1,0-1 1,0 1 0,0-1-1,8-3 1,31-1 14,-39 5-20,0 1-1,-1 1 1,1-1 0,0 1-1,0 0 1,9 5 0,17 5-15,-28-10 14,-4-2 2,1 1 1,0-1 0,0 0-1,-1 0 1,1 1 0,0-1 0,0 0-1,-1 0 1,1 0 0,0 0 0,0 0-1,-1 0 1,1 0 0,0 0-1,0 0 1,-1 0 0,1 0 0,0 0-1,0-1 1,0 1 0,-1 0-1,1 0 0,-1 0 1,0 0-1,0 0 0,1 0 0,-1 0 1,0 0-1,0 0 0,1-1 1,-1 1-1,0 0 0,0 0 0,1 0 1,-1 0-1,0 0 0,0 0 0,0-1 1,1 1-1,-1 0 0,0 0 0,0 0 1,0 0-1,0-1 0,1 1 1,-1 0-1,0 0 0,0-1 0,0 1 1,0 0-1,0 0 0,0 0 0,0-1 1,0 1-1,0 0 0,0 0 0,0-1 1,0 1-1,0 0 0,0 0 1,0-1-1,0 1 0,0 0 0,0 0 1,0-1-1,0 1 0,0 0 0,0 0 1,0-1-1,0 1 0,0 0 0,-1 0 1,1 0-1,0-1 0,0 1 1,0 0-1,-1 0 0,-9-7-32,9 6 30,-13-2-25,0 1 1,0 0-1,-1 1 1,-27 0-1,-10 0 13,-124-17-29,-85-6-77,208 19 121,-1-3 0,1-2 0,-92-30 0,79 21 11,-106-18-1,-149 21 13,277 18-19,0 1 0,-1 2 0,-65 17 0,-125 50 7,60-17-6,122-42-3,-2-2 0,-65 5 0,-110-7 5,222-9-5,-1 1-4,-1-1 1,0-1-1,1 0 1,-19-4-1,28 5 2,0 0-1,0 0 1,-1 0 0,1 0 0,0 0-1,0 0 1,-1 0 0,1 0-1,0 0 1,0 0 0,-1 0-1,1 0 1,0 0 0,0 0-1,-1 0 1,1-1 0,0 1-1,0 0 1,0 0 0,-1 0-1,1 0 1,0-1 0,0 1-1,0 0 1,-1 0 0,1 0-1,0-1 1,0 1 0,0 0-1,0 0 1,0-1 0,0 1-1,0 0 1,0 0 0,-1-1-1,1 1 1,0 0 0,0 0-1,0-1 1,0 1 0,0 0-1,0 0 1,0-1 0,0 1-1,1 0 1,-1 0 0,0-1-1,0 1 1,0 0 0,0 0-1,0-1 1,0 1 0,0 0 0,1 0-1,-1 0 1,0-1 0,0 1-1,0 0 1,0 0 0,1 0-1,-1-1 1,0 1 0,0 0-1,1 0 1,17-10-59,-17 9 55,39-14-56,1 2-1,0 2 0,53-8 1,-86 17 58,35-4-75,0 1-1,1 2 1,63 3-1,131 26-693,-5 4 209,137 22-18,-153-22 322,-185-28 249,0-2-1,0-1 1,0-1 0,57-13 0,74-35 30,-123 34-11,1 3-1,0 1 0,1 3 1,70-9-1,12 3-8,-121 15-43,0 0 0,0 0 1,1 0-1,-1 0 0,0 0 0,0 0 0,0 1 0,0 0 1,0-1-1,0 1 0,0 0 0,0 1 0,0-1 0,0 0 0,-1 1 1,4 2-1,-5-3 2,1 0 0,0 1 1,-1-1-1,1 0 1,-1 1-1,1 0 0,-1-1 1,0 1-1,0 0 1,0 0-1,0 0 0,0 0 1,0 0-1,0 0 1,-1 0-1,1 0 0,0 0 1,-1 0-1,0 0 1,0 0-1,0 0 0,0 1 1,0 3-1,0-6 20,0 1 1,0-1-1,-1 1 0,1-1 0,0 0 1,0 1-1,0-1 0,0 0 0,-1 1 0,1-1 1,0 1-1,0-1 0,-1 0 0,1 1 1,0-1-1,-1 0 0,1 0 0,0 1 0,-1-1 1,1 0-1,-1 0 0,1 0 0,0 1 1,-1-1-1,1 0 0,-1 0 0,1 0 1,0 0-1,-1 0 0,1 0 0,-1 0 0,1 0 1,-1 0-1,0 0 0,-15-4-204,-3-4-32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14027,'25'10'244,"0"-2"-1,0 0 1,1-2 0,1 0 0,43 2-1,136-5-386,-194-3 186,383-23-13,43 0 2,-58 25 29,205-4 72,-426-4-90,401-10 37,-1 31-46,-158 20-25,376 18 79,2-76 945,14-33-28,-686 54-1457,-107 2 440,0 0 1,0 0-1,0 0 0,0 0 1,0 0-1,0 0 0,0 0 1,0 1-1,0-1 0,0 0 1,0 0-1,0 0 0,-1 0 0,1 0 1,0 0-1,0 0 0,0 0 1,0 0-1,0 0 0,0 0 1,0 0-1,0 0 0,0 0 1,0 0-1,0 1 0,0-1 1,0 0-1,0 0 0,0 0 0,0 0 1,0 0-1,0 0 0,0 0 1,0 0-1,0 0 0,0 0 1,0 0-1,0 0 0,0 1 1,0-1-1,0 0 0,0 0 1,0 0-1,0 0 0,0 0 0,1 0 1,-1 0-1,-9 4-71,-11 1-122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2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12963,'343'12'2371,"0"-23"-2446,12 1 195,305 18 391,283-6 271,-360-32-563,66-2-714,-457 35 292,-112 4 69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5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993 191 11715,'-20'-7'292,"-1"0"0,0 1 0,0 1 0,0 1 0,0 1 0,-1 0 0,1 2 0,-1 1 0,1 0 0,-24 5 0,15-1-151,0 2 0,0 1 0,1 2 0,1 0 1,-1 2-1,-31 17 0,40-17-106,1 1 0,0 1 0,1 0 0,0 1 0,2 1 1,-1 1-1,2 0 0,0 2 0,-12 18 0,-6 16-18,2 1 1,-40 99-1,-27 120-6,93-259-9,-15 52 10,2 0-1,-11 74 0,23-92 6,2 0 0,2 0 0,8 89 0,77 304 60,-59-332-53,-20-89-18,11 53 77,3-1 0,46 117 0,-59-176-66,2 0-1,-1 0 1,2-1 0,-1 0-1,2 0 1,-1-1 0,1 0-1,20 16 1,-15-15-3,1-1-1,0-1 0,0 0 1,1-1-1,0-1 1,24 7-1,22 4 11,97 16 1,69-5-2,-186-24-22,5 0-86,1-1-1,-1-3 1,1-2 0,0-2-1,76-14 1,-103 12 23,-1 0 0,1-1 0,-2-2 0,1 0-1,-1 0 1,0-2 0,0-1 0,-2 0 0,1-1 0,-1-1 0,-1 0 0,0-2 0,-1 1 0,-1-2 0,14-18 0,54-93-497,17-25-137,14-13 348,-95 132 326,-1-1 0,-2 0 1,16-49-1,1-36 97,24-172-1,-11-128 160,-39 353-201,-4-1 1,-6-72 0,2 113 7,-2 1 1,-1-1 0,-1 1 0,-1 1 0,-1-1 0,-1 1-1,-1 0 1,-20-34 0,2 18 99,-1 2 1,-2 0-1,-2 2 0,-1 2 0,-1 0 0,-2 3 1,-2 1-1,-47-28 0,57 40-108,-2 1 1,0 1-1,-1 2 0,0 1 1,-1 2-1,0 1 0,-1 1 1,0 2-1,0 2 1,-1 1-1,1 1 0,-1 2 1,0 2-1,1 1 0,-1 1 1,1 2-1,-1 2 0,-56 18 1,-114 56 3,159-59 27,1 2-1,-59 42 1,81-49-60,0 1 0,1 2 1,1 0-1,1 1 0,-26 35 1,34-38-56,1 0 1,0 1-1,1 0 1,1 1-1,1 0 1,1 0-1,1 1 1,-5 28 0,3 28-496,7-55-401,-1 0 0,-9 40-1,3-45-276,7-27 610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17196,'-27'270'1668,"2"-15"-1313,17 395 514,48-1-515,-36-604-369,22 321 100,-23 0-581,-3-353 458,-5 53-653,4-60 586,0 1 0,0-1 0,-1 0 0,0 1 0,0-1 0,-1 0 0,-5 9 0,8-14 88,0-1 1,-1 1 0,1-1 0,-1 1 0,1-1 0,-1 1 0,1-1 0,-1 1-1,1-1 1,-1 1 0,1-1 0,-1 0 0,1 1 0,-1-1 0,0 0-1,1 1 1,-1-1 0,0 0 0,0 0 0,-11-1-424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50 295 10074,'-15'-40'4556,"13"33"-3774,0-1-1,-1 0 1,0 1 0,-7-13 0,9 20-724,1-1 1,0 1 0,0 0-1,0-1 1,0 1 0,-1 0-1,1-1 1,0 1 0,-1 0-1,1-1 1,0 1-1,0 0 1,-1-1 0,1 1-1,0 0 1,-1 0 0,1 0-1,-1-1 1,1 1 0,0 0-1,-1 0 1,1 0 0,-1 0-1,1 0 1,0-1 0,-1 1-1,1 0 1,-1 0 0,1 0-1,-1 0 1,1 0 0,0 1-1,-1-1 1,1 0 0,-1 0-1,1 0 1,-1 0 0,1 1-47,0-1 0,0 0 0,-1 0 0,1 1 0,0-1 0,0 0 1,0 0-1,0 1 0,0-1 0,0 0 0,0 1 0,0-1 0,0 0 0,0 0 1,1 1-1,-1-1 0,0 0 0,0 0 0,0 1 0,0-1 0,0 0 1,0 0-1,1 0 0,-1 1 0,0-1 0,0 0 0,0 0 0,0 0 1,1 1-1,-1-1 0,0 0 0,0 0 0,0 0 0,1 0 0,-1 0 1,0 1-1,0-1 0,1 0 0,-1 0 0,0 0 0,0 0 0,1 0 1,-1 0-1,0 0 0,1 0 0,-1 0 0,0 0 0,0 0 0,1 0 1,-1 0-1,0 0 0,0 0 0,1 0 0,-1-1 0,14 2 50,-1-2 1,1 1-1,-1-2 0,25-5 0,15-2-23,29 4-9,137 10 1,-44 1-23,-41-1 10,67-2 11,-25-10-52,-145 8 17,1 1 0,0 2 0,46 11 0,-41-5 2,-13-2-2,0-2-1,0-1 1,1-1 0,-1 0 0,36-1 0,72-11 2,105-2-2,-211 8 3,0 0 0,35-8 0,-8 1-186,-53 9 175,1 0 0,-1 0 0,1 0 0,-1 0 0,1 0 1,-1-1-1,1 1 0,-1 1 0,0-1 0,1 0 0,-1 0 0,1 0 1,-1 0-1,1 0 0,-1 0 0,0 0 0,1 1 0,-1-1 1,1 0-1,-1 0 0,0 1 0,1-1 0,-1 0 0,0 1 11,0-1 0,0 0-1,0 0 1,0 0 0,-1 1 0,1-1-1,0 0 1,0 0 0,0 0-1,-1 0 1,1 0 0,0 0-1,0 1 1,-1-1 0,1 0 0,0 0-1,0 0 1,-1 0 0,1 0-1,0 0 1,0 0 0,-1 0-1,1 0 1,0 0 0,0 0 0,-1 0-1,1 0 1,0 0 0,0-1-1,-1 1 1,1 0 0,0 0 0,0 0-1,0 0 1,-1 0 0,1 0-1,0-1 1,0 1 0,-1 0 0,-13-4-10,0 2 1,0 0 0,-1 0 0,1 1 0,-26 2 0,9 0-1,-151 0-8,-162-1 31,1-28 25,288 16 21,1-1 0,-68-27-1,71 22-7,24 10-33,0 2 1,0 1-1,-1 0 1,0 3 0,1 0-1,-1 1 1,0 2-1,-40 6 1,-6 6-19,-134 42 1,119-21 5,2 0 8,78-34-38,15-7-2,14-8-9,0 10 31,-1 0 0,1 2 0,0 0 0,0 1 1,0 1-1,32 3 0,-18-2 0,195 3-14,81 0-326,-209 1 18,1 4-1,132 27 1,-218-32 274,99 13-302,2-5 1,227-7-1,-329-6 325,0 0 0,26-7-1,-39 9 33,-1 0 0,-1-1 0,0 1 1,0 0-1,1 0 0,-1 0 0,0-1 1,0 1-1,0 0 0,1 0 0,-1-1 1,0 1-1,0 0 0,0-1 0,0 1 1,1 0-1,-1 0 0,0-1 0,0 1 1,0 0-1,0-1 0,0 1 0,0 0 0,0-1 1,0 1-1,0 0 0,0-1 0,0 1 1,0 0-1,0-1 0,0 1 0,0 0 1,0 0-1,0-1 0,-1 1 0,1 0 1,0-1-1,0 1 0,0 0 0,0 0 1,-1-1-1,1 1 0,0 0 0,0 0 0,-1-1 1,1 1-1,0 0 0,0 0 0,-1-1 1,-13-12 12,1 9-10,0 0 0,0 1 0,0 0 0,0 0 0,-1 2-1,-23-1 1,20 1 1,-478-2 212,165 4 76,157-5 283,-206-32-1,354 32-514,-1-1 0,-34-12 0,59 17-60,1 0 0,0-1-1,0 1 1,0 0 0,0 0 0,0 0 0,-1 0 0,1-1 0,0 1 0,0 0-1,0 0 1,0 0 0,0-1 0,0 1 0,0 0 0,0 0 0,0 0 0,-1-1 0,1 1-1,0 0 1,0 0 0,0-1 0,0 1 0,0 0 0,1 0 0,-1 0 0,0-1-1,0 1 1,0 0 0,0 0 0,0-1 0,0 1 0,0 0 0,0 0 0,0 0 0,0-1-1,1 1 1,-1 0 0,0 0 0,0 0 0,0 0 0,0-1 0,1 1 0,-1 0-1,0 0 1,0 0 0,0 0 0,1 0 0,-1 0 0,0 0 0,0 0 0,0 0 0,1-1-1,-1 1 1,0 0 0,1 0 0,12-4-11,1 1 0,-1 0-1,1 0 1,0 1 0,23 0 0,-9 1-5,354 3-430,-69 4-668,202 10-192,-397-9 1105,206-14 0,-293 4 161,0 2 0,54 4 0,-79 0 37,-11 3 10,-13 2 7,-15-2 62,-1-1-1,1-1 0,-1-2 0,-58-4 0,47 1 1,-1018-90 893,1037 87-945,-75-12-220,91 14 56,1-1 0,-1 0 0,1 0 0,0-1 0,0 0 0,0-1 1,-14-9-1,18 8-82,5 1-56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5661 48 11803,'-190'32'926,"-224"7"0,264-31-614,0 7 1,-183 42-1,-345 125 196,149-36-407,-457 161-52,-20 123-32,504-175 10,347-165-9,-161 124 0,283-190 1,2 2 1,1 0-1,1 2 0,-42 52 1,63-69-10,1 0 1,0 0 0,1 1-1,0 0 1,1 0-1,0 0 1,-5 25-1,8-28-5,1 0-1,1 0 1,-1 0-1,1 0 1,1-1-1,-1 1 1,2 0-1,-1 0 1,1 0-1,1 0 1,-1-1-1,8 16 1,-5-14-3,1 0-1,1-1 1,0 1-1,0-1 1,0-1-1,1 1 1,1-1-1,-1-1 1,1 1-1,1-2 1,-1 1-1,1-1 1,0-1-1,16 7 1,0-2-13,0-1 1,0-1-1,1-1 1,53 5 0,-23-7-4,0-4 0,0-2 1,86-12-1,167-47 9,117-56 101,-168 43-28,108-26 28,900-264 110,411-235 335,-1246 414-423,-23-35 17,-345 177-102,86-72 1,-116 84-42,-1-2 0,-1-1 1,46-64-1,-68 83-4,-2 1 0,0-1 0,0-1 1,-1 0-1,-1 0 0,-1 0 0,7-30 0,-10 38 6,-1 0-1,-1 0 0,1 0 0,-1 0 0,0 0 1,-1 0-1,0 0 0,0 0 0,0 0 0,-1 1 1,0-1-1,0 0 0,-1 1 0,0-1 0,0 1 1,-1 0-1,1 0 0,-1 0 0,0 0 0,-6-5 1,2 4-7,0 0 1,0 1-1,0 0 1,-1 1 0,1-1-1,-1 2 1,-1-1-1,1 1 1,-1 1 0,0-1-1,1 2 1,-1-1 0,0 2-1,-1-1 1,1 1-1,-12 1 1,-17 0-30,-1 3 0,-70 14-1,86-13 50,-51 9-37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87 17516,'3'3'1179,"-2"9"-618,0 28-376,-1-7 158,4 26-119,2 0-1,3-1 0,2 0 0,3 0 1,2-2-1,40 95 0,-51-139-209,1 0 0,0-1-1,1 0 1,0 0 0,0 0 0,14 14-1,-13-19-117,-5-9-261,-12-14-494,-5-1 15,-2 1 0,0 1 1,-26-21-1,-63-41-2784,70 53 2953,-53-36-573,25 18 1514,-60-53-1,117 92 258,1-1 1,0 0 0,1 0-1,-1 0 1,-6-12-1,10 15-404,0 0-1,0 1 1,1-1-1,-1 0 1,0 0 0,1 1-1,0-1 1,-1 0-1,1 0 1,0 0-1,0 0 1,0 1 0,0-1-1,0 0 1,1 0-1,-1 0 1,0 0-1,1 1 1,0-1 0,-1 0-1,1 0 1,0 1-1,0-1 1,0 1-1,0-1 1,2-2 0,8-6 227,0 0 1,0 1 0,1 0 0,0 1 0,1 0 0,0 1 0,21-9 0,-21 10-197,78-37 251,3 4 0,1 5 0,143-34-1,-234 67-486,-15-2-22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14739,'14'15'1504,"18"-15"-823,8-9-225,17-9 560,4-4-80,6-8-416,-1-2-336,-3-5-672,-5 2-80,-14-2 392,-5-3-208,-16 5-136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7 152 12939,'0'23'609,"-2"16"531,5 45 1,-2-74-902,1 1-1,-1-1 1,2 1 0,-1-1 0,2 0-1,-1 0 1,1 0 0,1-1-1,6 12 1,-9-19-183,-1 0 0,1 0 0,0 0 0,0 0 0,0 0 0,0-1 0,0 1 0,0-1 0,0 1 0,0-1 0,0 0 0,1 0 0,-1 0 0,5 2 0,-6-3-35,0 0 1,0 0 0,0 0 0,0 0 0,0 0 0,0 0 0,0 0-1,0 0 1,0-1 0,0 1 0,0 0 0,0-1 0,0 1 0,-1 0 0,1-1-1,0 1 1,0-1 0,0 1 0,0-1 0,-1 0 0,1 1 0,0-1 0,-1 0-1,1 0 1,0 1 0,-1-1 0,1 0 0,-1 0 0,1 0 0,-1 0 0,0 1-1,1-1 1,-1 0 0,0 0 0,1 0 0,-1 0 0,0 0 0,0 0 0,0 0-1,0-1 1,1-8 127,-1 1 0,0 0-1,-1 0 1,0-1-1,0 1 1,-1 0 0,-5-18-1,-27-60 765,32 84-884,-5-13 108,-4-10 264,-29-49-1,47 77-492,0-1 0,1 1 0,-1-2 0,0 1 0,1-1 0,-1 0 0,12-1 0,-4-2-320,-1 0 0,0 0 0,0-2 0,-1 0 0,20-10 0,-2-1-368,33-23 0,-26 11-45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85 491 13675,'-9'11'622,"-6"8"499,-19 28 0,31-41-931,-1 0-1,1 0 1,0 1 0,0 0 0,1-1 0,0 1 0,0 0 0,0 0-1,0 8 1,2-14-154,0 1 0,0-1-1,0 0 1,0 1 0,0-1-1,0 0 1,0 0-1,0 1 1,0-1 0,1 0-1,-1 1 1,0-1 0,1 0-1,-1 0 1,1 0 0,-1 0-1,1 1 1,0-1 0,0 0-1,-1 0 1,3 1-1,-2-1-8,0-1 0,0 1 0,0-1-1,0 1 1,1-1 0,-1 0 0,0 0-1,0 0 1,0 0 0,1 0-1,-1 0 1,0 0 0,0 0 0,1 0-1,-1 0 1,0-1 0,0 1 0,2-1-1,4-2 36,0 0 0,0-1 0,0 0 0,-1 0 0,0 0 0,8-7 0,21-24 153,-2-1 0,-1-2-1,29-45 1,-41 55-68,-32 61 493,11-29-605,0-1 1,0 0 0,0 0 0,1 1 0,0-1-1,-1 1 1,1-1 0,0 0 0,1 1 0,-1-1-1,0 0 1,2 5 0,-1-7-25,-1-1-1,1 1 1,-1 0-1,1-1 1,0 1 0,-1-1-1,1 1 1,0-1-1,-1 1 1,1-1 0,0 0-1,0 1 1,0-1-1,-1 0 1,1 1 0,0-1-1,0 0 1,0 0-1,-1 0 1,1 0 0,0 0-1,0 0 1,0 0-1,0 0 1,0 0 0,-1 0-1,1-1 1,0 1-1,0 0 1,0 0 0,-1-1-1,1 1 1,1-1-1,27-14 135,-28 13-134,34-22 12,-2-2 0,33-33 0,32-25-376,-93 79 298,1 1-1,-1 1 1,1-1 0,0 1-1,11-4 1,-16 6 47,0 1 0,0 0 0,0-1 0,0 1 0,0 0 0,0 0 0,0 0 0,0 0 0,0 0 0,0 0 0,0 0 0,0 0 0,0 0 0,0 1 0,0-1 0,0 0 0,0 1-1,0-1 1,0 1 0,0-1 0,0 1 0,0-1 0,0 1 0,-1 0 0,1-1 0,0 1 0,0 0 0,-1 0 0,1-1 0,0 1 0,-1 0 0,1 0 0,-1 0 0,1 0 0,-1 0 0,0 0 0,1 0 0,-1 0 0,0 0 0,1 0 0,-1 0 0,0 0 0,0 0 0,0 2 0,2 12-30,-2-10 51,0 0 0,1-1-1,0 1 1,0-1 0,0 1-1,3 5 1,-4-9-20,1 0 0,0 0 0,-1 0 0,1 0 0,0 0 0,0 0 0,0 0 0,0-1 0,0 1 0,0 0 0,0 0 0,0-1 0,0 1 0,0-1 0,0 1 0,0-1 0,0 1 0,0-1 0,0 0 0,1 0 0,-1 1 0,0-1 0,0 0 0,0 0 0,1 0 0,-1 0 0,0-1 0,0 1 0,2 0 0,5-2-112,-1 0 1,0 0-1,-1-1 0,1 0 1,0 0-1,-1 0 0,0-1 0,1 0 1,8-8-1,6-6-82,22-25 1,-34 33 146,42-44-322</inkml:trace>
  <inkml:trace contextRef="#ctx0" brushRef="#br0" timeOffset="1">1040 0 16155,'-24'37'1553,"2"-7"-1041,1-4-216,6-3 552,4-6-136,8-8-224,3-2-144,9-6-344,3 1-136,3 1-272,4 0-192,1 0-256,1 1-80,-2-4 600,-3-3-232,6-10-64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18004,'-1'0'59,"1"1"1,0-1 0,0 0-1,0 0 1,0 0-1,0 1 1,0-1 0,-1 0-1,1 0 1,0 1-1,0-1 1,0 0 0,0 0-1,0 1 1,0-1-1,0 0 1,0 0 0,0 1-1,0-1 1,0 0-1,0 0 1,0 1 0,0-1-1,1 0 1,-1 0-1,0 0 1,0 1 0,0-1-1,0 0 1,0 0-1,0 0 1,1 1 0,-1-1-1,0 0 1,0 0-1,0 0 1,0 0-1,1 1 1,-1-1 0,0 0-1,0 0 1,1 0-1,-1 0 1,0 0 0,0 0-1,0 0 1,1 0-1,-1 0 1,0 0 0,0 1-1,1-1 1,-1-1-1,20-4 931,22-18-636,-22 10-194,0-1-1,-1 0 1,0-1 0,-1-1-1,28-34 1,-44 48-146,-1 0 0,1 1 0,-1-1 0,0 0 1,0 0-1,0 0 0,0 0 0,-1 0 0,1 0 1,0 0-1,-1 0 0,1 0 0,-1-2 0,0 3-9,0 1-1,0 0 0,0-1 0,0 1 1,0 0-1,0-1 0,0 1 1,0 0-1,-1-1 0,1 1 0,0 0 1,0-1-1,0 1 0,-1 0 1,1-1-1,0 1 0,0 0 0,-1 0 1,1-1-1,0 1 0,0 0 0,-1 0 1,1 0-1,0 0 0,-1-1 1,1 1-1,-1 0 0,-18 2 75,11 1-57,0 1 0,0 0 1,1 0-1,0 1 0,0 0 0,0 0 0,0 1 0,1-1 0,0 2 0,0-1 1,-6 8-1,6-5 7,-1 0 0,2 0 0,-1 0 0,1 1 1,0-1-1,1 1 0,0 1 0,-4 15 0,8-23-21,-1 1 0,0 0-1,1-1 1,0 1 0,0 0-1,0-1 1,0 1 0,0 0 0,1-1-1,0 1 1,0-1 0,0 1-1,0-1 1,0 1 0,1-1-1,-1 0 1,1 0 0,0 1 0,0-1-1,0 0 1,0-1 0,1 1-1,-1 0 1,1-1 0,0 1-1,0-1 1,0 0 0,0 0 0,0 0-1,0 0 1,0-1 0,1 1-1,-1-1 1,5 2 0,4 0-123,1 0 1,0 0 0,0-2-1,0 1 1,1-2-1,-1 1 1,0-2-1,18-2 1,-3-2-174,0-1 1,0-2-1,-1-1 1,0 0-1,41-23 0,-6-3-242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4870 40 10554,'-3'-3'64,"0"0"-1,1-1 1,-1 1-1,0 1 1,-1-1 0,1 0-1,0 1 1,-1 0-1,0-1 1,1 1-1,-1 1 1,0-1-1,0 1 1,0-1 0,0 1-1,0 0 1,0 1-1,0-1 1,-1 1-1,1-1 1,0 1-1,-6 1 1,-18 1-5,-1 1 0,1 1-1,-54 15 1,-80 37 21,129-44-31,-318 128 1737,-613 341 1,355-79-1168,408-262-557,-710 528 84,750-537-130,7 7 0,5 7 0,7 6 0,-234 324 0,309-371 1,-90 183 1,119-202 8,3 3 0,-41 161 0,67-209-16,2 0 0,1 0 0,2 0 0,3 78 0,2-101-10,1 0-1,1 0 0,0 0 1,1 0-1,0 0 1,2-1-1,0 0 0,1 0 1,0 0-1,2-1 0,0 0 1,0-1-1,23 26 0,-27-34-7,0-1 0,1 0 0,0 0 0,0-1 1,0 0-1,0 0 0,1 0 0,-1-1 0,1 0 0,0 0 0,0 0 0,1-1 0,-1 0 0,0-1 0,12 2 0,-8-3-3,-1-1 0,1 0 0,0 0 0,-1-1 0,1 0 0,-1-1 0,0 0 0,0 0 0,0-2 0,15-7 0,23-16-17,74-55-1,42-50 7,-41 32-55,288-213-366,18 23-289,344-202-24,-540 343 737,342-252 471,-111 72 105,322-257-12,-713 524-546,-2-4 1,91-112-1,-117 121-13,-2-2 0,-3-2 0,59-124-1,-84 152 2,-2-1 1,-1 0-1,10-49 0,-19 66 18,0-1 1,-1 1-1,-1-1 1,-1 0 0,0 1-1,-2-1 1,0 1-1,-6-27 1,6 39 7,0-1 0,0 1-1,-1 0 1,0 0 0,0 0 0,0 1-1,-1-1 1,1 1 0,-1 0 0,-1 0-1,1 0 1,-1 0 0,-5-4 0,3 4 19,0 1 1,1 0-1,-1 1 1,-1-1-1,1 1 1,0 1-1,-1-1 1,0 1-1,1 1 1,-16-2-1,-31 0 524,-69 6 0,119-2-581,-41 0 164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57 414 11450,'-13'-36'1101,"1"5"566,1 0 0,-10-49 0,22 78-723,0 5-359,6 17-164,8 31-271,-1 4-38,-3-5 69,3-1 0,35 83 0,-47-127-136,1 0 0,-1-1 0,1 1-1,0-1 1,0 0 0,1 0 0,-1 0 0,5 3 0,-7-6-23,1 0 1,-1 0 0,0 0 0,1 0 0,-1-1 0,1 1 0,-1-1 0,1 1 0,-1-1 0,1 1 0,-1-1 0,1 0 0,-1 0 0,1 0 0,0 0-1,-1 0 1,1 0 0,-1 0 0,1 0 0,0-1 0,-1 1 0,1-1 0,-1 1 0,1-1 0,-1 1 0,0-1 0,1 0 0,-1 0 0,0 0-1,1 0 1,-1 0 0,2-1 0,5-7 81,0 1-1,0-1 1,0 0-1,-1-1 0,-1 1 1,8-15-1,31-71 403,-39 80-426,21-48 169,-3 0 0,-3-1-1,-3-2 1,13-89 0,-30 125-196,-4 27-21,-2 8-22,-3 12-4,4 5-22,0 0-1,1 0 0,2 0 1,0 0-1,1 1 0,1-1 0,2 0 1,7 35-1,-8-46-68,1 0 1,0-1-1,1 0 0,0 1 1,1-1-1,0 0 0,0-1 1,1 1-1,9 11 0,-12-18 10,-1-1 0,0 1 0,1-1-1,0 0 1,-1 0 0,1 0 0,0 0 0,0 0-1,0-1 1,0 1 0,1-1 0,-1 0-1,0 0 1,0 0 0,1 0 0,-1 0-1,1-1 1,-1 0 0,1 1 0,-1-1 0,1-1-1,-1 1 1,0 0 0,1-1 0,-1 0-1,1 0 1,-1 0 0,0 0 0,0 0 0,0-1-1,1 1 1,-1-1 0,-1 0 0,4-2-1,5-4-84,-1-1-1,0 0 1,-1-1-1,0 0 1,-1 0-1,1-1 1,7-14-1,20-38-619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14371,'-96'238'6715,"86"-218"-6158,9-14 32,5-8-400,9-9-108,6-9-87,2 0 0,0 1 1,27-18-1,-40 32-14,1 0 0,0 0 1,0 1-1,0 0 0,15-4 1,-19 7 7,0 0 1,0 0-1,1 1 1,-1-1 0,0 1-1,1 0 1,-1 1-1,0-1 1,1 1-1,-1 0 1,7 2-1,-8-1 6,0-1 0,0 1 0,-1 0 0,1 0 0,0 0 0,-1 1-1,1-1 1,-1 1 0,0 0 0,0 0 0,0 0 0,0 0 0,-1 0-1,4 6 1,-3-3 23,0 0 0,0-1-1,-1 1 1,0 1 0,0-1 0,-1 0-1,0 0 1,1 12 0,-2-3 97,0-1 0,-1 1 0,0-1-1,-2 1 1,0-1 0,0 0 0,-10 24 0,7-24 92,0 1 0,-2-1 0,-17 26 1,23-37-193,0 0 0,0 0 1,-1 0-1,1 0 1,-1 0-1,0 0 0,0 0 1,0-1-1,-1 0 1,1 0-1,0 1 0,-1-2 1,1 1-1,-1 0 1,0-1-1,0 0 1,1 0-1,-1 0 0,0 0 1,0 0-1,-5-1 1,7 0-68,1 0 0,-1-1 1,0 1-1,1-1 1,-1 1-1,0-1 0,1 1 1,-1-1-1,1 0 1,-1 0-1,1 0 0,0 0 1,-1 0-1,1 0 1,0 0-1,-1 0 0,1-1 1,-1-1-1,0-1-2,0 1-1,0-1 1,0 0 0,1 0-1,-1 0 1,1 0-1,-1-6 1,0-5-17,0 1-1,2-1 1,1-20-1,5-22-356,9-3-155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1239 14419,'-8'45'796,"4"-22"-465,0 1 0,1 0-1,2 42 1,1-65-300,-1 0 0,1 0-1,0 0 1,1 1 0,-1-1 0,0 0-1,0 0 1,0 0 0,1 0-1,-1 0 1,0 0 0,1 0 0,-1 0-1,1 0 1,0 0 0,-1 0 0,1 0-1,0 0 1,-1 0 0,1-1-1,0 1 1,0 0 0,0 0 0,0-1-1,-1 1 1,1-1 0,0 1-1,0-1 1,0 1 0,1-1 0,-1 1-1,0-1 1,0 0 0,0 0 0,0 1-1,0-1 1,0 0 0,0 0-1,0 0 1,1 0 0,-1-1 0,0 1-1,0 0 1,0 0 0,0-1-1,0 1 1,0 0 0,0-1 0,0 1-1,0-1 1,0 1 0,1-2 0,7-3 122,-1 0 0,0-1 0,-1 0 1,1 0-1,11-14 0,1-2 187,17-26 0,18-36 264,-4-2 1,55-124 0,54-202 520,-130 317-957,-3-1 1,-5-1-1,15-149 0,-37 304-310,2-1 0,3 1-1,19 87 1,-12-98-51,3-1 0,1-1 0,2 0 1,31 53-1,-23-48-204,-3 1 0,27 82 0,-29-48 183,-3-3-62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59 15139,'2'2'147,"0"0"-1,0 1 1,0-1-1,0 0 1,0 1 0,-1-1-1,1 0 1,-1 1-1,0 0 1,0-1-1,0 1 1,0 0-1,0 0 1,0 0-1,-1-1 1,1 1 0,-1 0-1,0 4 1,-1 6 83,0-1 1,0 1 0,-5 14 0,0 3 676,-8 53 128,4 2 0,1 143 1,9-223-1044,0 1 0,1-1 1,0 0-1,3 9 1,-4-13-6,0-1 0,0 1 0,0 0 0,1-1 1,-1 0-1,0 1 0,0-1 0,1 1 0,-1-1 0,0 1 0,1-1 0,-1 1 1,0-1-1,1 0 0,-1 1 0,0-1 0,1 0 0,-1 1 0,1-1 0,-1 0 0,1 0 1,-1 1-1,1-1 0,-1 0 0,1 0 0,-1 0 0,1 0 0,-1 1 0,1-1 1,-1 0-1,1 0 0,-1 0 0,1 0 0,-1 0 0,1 0 0,0-1 0,-1 1 1,1 0-1,-1 0 0,1 0 0,-1 0 0,1-1 0,-1 1 0,0 0 0,1 0 1,-1-1-1,1 1 0,-1 0 0,1-1 0,-1 1 0,0-1 0,1 0 0,2-2-98,0 0-1,0 0 0,-1 0 1,0 0-1,1-1 1,-1 1-1,0-1 0,-1 1 1,1-1-1,-1 0 0,3-8 1,5-49-894,-8 46 737,16-151-1912,-4-170 0,-13 320 2457,1 18 217,3 26 491,-3-23-903,3 33 696,0 0 68,2 0 0,18 63-1,-17-79-602,2 0-1,0-1 1,1 0 0,1-1-1,1 0 1,18 21-1,-18-26-138,1-1 1,0-1-1,2 0 0,-1-1 0,1 0 0,1-1 0,33 17 1,-42-25-59,0 0-114,-1 0-1,1 1 1,10 7 0,-17-11 54,0 1-1,1-1 1,-1 0 0,0 0 0,1 0 0,-1 1-1,0-1 1,0 0 0,0 0 0,1 1-1,-1-1 1,0 0 0,0 1 0,0-1-1,1 0 1,-1 1 0,0-1 0,0 0-1,0 1 1,0-1 0,0 0 0,0 1-1,0-1 1,0 1 0,0-1 0,0 0-1,0 1 1,0-1 0,0 0 0,0 1-1,0-1 1,-1 1 0,0 0-35,0 0 0,0-1-1,0 1 1,0 0 0,-1-1 0,1 1-1,0 0 1,-1-1 0,1 0 0,0 1-1,-1-1 1,1 0 0,0 0 0,-2 1 0,-22 1-425,0 0 1,0-2 0,-33-4-1,-75-15-488,112 16 1026,-1-1 0,1-1 0,0-1-1,1-1 1,-22-11 0,40 17-29,0 0 0,1 0 0,-1 0 0,0 0 0,1 0 0,-1 0-1,1-1 1,-1 1 0,1-1 0,0 1 0,0-1 0,-1 0 0,0-2 0,2 3-22,-1 0 0,1 0 0,0 0 0,0 0 0,0 0 0,0 0 0,0 0 0,0 0 0,0 0 1,0 0-1,0 0 0,0 0 0,0 0 0,1 0 0,-1 0 0,0 0 0,1 0 0,-1 0 0,1-1 0,4-4-23,-1 1-1,1 0 1,0 0 0,0 0-1,1 0 1,8-5 0,2-2-168,120-102 107,-39 36-186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17 264 12683,'-13'10'1434,"10"-6"-1099,7-7 790,4-3-1025,0 1 0,0 0 0,0 0 0,1 1 0,0-1 0,0 2 1,0 0-1,0 0 0,1 0 0,-1 1 0,1 1 0,0-1 0,-1 2 0,15 0 1,-6 1-57,-1 0 1,0 2-1,1 0 0,-1 1 1,-1 1-1,1 1 1,18 8-1,-34-13-43,24 10 20,32 10-1,-48-18-15,0-1 0,1 0 0,0-1-1,-1 0 1,1 0 0,0-1 0,10-1-1,29-6 37,48-14 0,16-3 49,298-6 154,-81 11-207,-118-6-34,242-24 177,2 23 147,211 7-111,-315 43 92,-238-11-166,169-2-1,-133-18-108,364 1 29,294 39 10,-575-34-29,-186-2 22,0-2 0,89-23 1,-132 27-48,4-1 39,0 0 1,1-1 0,-1 0 0,0 0-1,0-1 1,-1 0 0,9-5 0,-16 9-38,0-1 0,0 1 1,1-1-1,-1 1 0,0-1 0,0 1 1,0-1-1,0 1 0,1-1 1,-1 0-1,0 1 0,0-1 0,0 1 1,0-1-1,0 1 0,0-1 1,-1 1-1,1-1 0,0 1 1,0-1-1,0 1 0,0-1 0,-1 1 1,1-1-1,0 1 0,0-1 1,-1 1-1,1-1 0,0 1 1,-1 0-1,0-1 0,-13-13 176,13 12-212,-18-12-634,15 12 581,1 0 0,-1-1-1,1 1 1,0-1 0,0 0 0,0 0-1,-2-3 1,-6-10-202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13411,'7'-24'1248,"-5"16"-826,1-1 0,-1 1 0,2 0 0,-1 0 0,1 0 0,6-10 0,-10 19-300,1 0 0,-1 0 0,1-1 0,-1 1 0,1 0 0,-1 0 0,0 0 0,0 0 0,1-1 0,-1 1 0,0 0 0,0 0 0,0 0 0,0 0 0,0 0 0,0 0 0,0 0 0,0 1 0,0 27 581,-7 62 413,0-16-644,4 76-1,3-143-445,1 1 1,0-1 0,0 0-1,1 1 1,4 12 0,-5-19-20,0 0 0,-1-1 0,1 1 0,0 0 0,0-1 0,0 1 0,0-1 0,0 1 0,1-1 0,-1 1 0,0-1 0,1 0 0,-1 0 0,1 1 0,-1-1 0,1 0 0,-1-1 0,1 1 0,0 0 0,-1 0 0,1-1 0,0 1 0,0-1 0,0 1 0,0-1 0,-1 0 0,1 0 0,0 1 0,0-2 0,3 1 0,1-1 14,0-1-1,0 0 1,0 0 0,0 0-1,0-1 1,0 1-1,-1-2 1,1 1 0,-1 0-1,0-1 1,7-7-1,4-3 39,-2-1-1,17-22 1,-13 14-13,-1 0 1,-2-1-1,0-1 1,-2 0-1,0-1 0,-2-1 1,-1 0-1,10-40 0,-19 55-12,-4 13-13,-6 15-5,0 12-54,0 0 1,2 1-1,2 0 0,0 0 1,2 0-1,1 1 0,4 52 1,-2-76-61,1-1 0,0 1 1,1-1-1,-1 0 0,1 0 1,4 9-1,-5-12 37,0-1-1,0 1 1,0-1-1,0 1 1,0-1 0,0 1-1,1-1 1,-1 0-1,0 1 1,1-1-1,0 0 1,-1 0 0,1 0-1,-1 0 1,1 0-1,0-1 1,0 1-1,-1 0 1,1-1 0,0 0-1,0 1 1,0-1-1,3 0 1,0 0-14,1-1 0,-1 0 0,0-1-1,0 1 1,1-1 0,-1 0 0,-1-1 0,1 1 0,0-1 0,0 0 0,7-6-1,29-28-572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15395,'-16'32'1450,"-1"-1"-1,-32 43 1,27-44-633,2 1-1,-17 37 1,36-68-817,1 1 0,0-1-1,-1 1 1,1-1 0,0 0-1,-1 1 1,1-1 0,0 1 0,-1-1-1,1 1 1,0-1 0,0 1-1,0-1 1,0 1 0,0 0 0,0-1-1,-1 1 1,1-1 0,0 1 0,1-1-1,-1 1 1,0-1 0,0 1-1,0-1 1,0 1 0,0-1 0,0 1-1,1 0 1,-1-1 0,0 0-1,0 1 1,1-1 0,-1 1 0,0-1-1,1 1 1,-1-1 0,0 0 0,1 1-1,-1-1 1,1 1 0,-1-1-1,1 0 1,-1 0 0,1 1 0,-1-1-1,1 0 1,-1 0 0,1 0-1,-1 1 1,1-1 0,-1 0 0,1 0-1,-1 0 1,1 0 0,-1 0 0,1 0-1,0 0 1,-1 0 0,1-1-1,7 1-63,1-2-1,-1 1 1,12-5-1,-2 1-16,-3 3 19,-1 1 0,0 0 1,1 1-1,-1 0 0,24 5 0,-32-4 38,-1 0 0,1 0 0,0 1 0,0 0 0,-1 0 0,1 0 0,-1 1 0,0 0 0,0 0 0,0 0 0,0 1 0,0-1 0,-1 1 0,1 0 0,-1 1 0,4 5 0,-6-9 25,-1 1 0,0 0 1,-1-1-1,1 1 0,0 0 0,0 0 0,-1-1 0,1 1 0,-1 0 0,0 0 1,1 0-1,-1 0 0,0 0 0,0 0 0,0 0 0,0 0 0,-1 0 0,0 3 1,0-2 22,0 0 0,-1 1 1,1-1-1,-1 0 1,0 0-1,0-1 0,0 1 1,0 0-1,-5 4 0,-5 2 140,0 1-1,0-2 1,-25 13-1,29-17-102,-15 9 278,-31 12 0,47-22-383,1-1 0,-1 0 0,0 0 0,0 0 0,0-1 0,0 0 0,0-1 0,0 1 0,0-1 0,-8-1 0,14 1 14,1-1 0,-1 1 1,0 0-1,0-1 0,0 1 0,0 0 1,0-1-1,1 1 0,-1-1 1,0 1-1,0-1 0,1 1 0,-1-1 1,0 0-1,1 1 0,-1-1 1,1 0-1,-1 1 0,1-1 0,-1 0 1,1 0-1,-1 0 0,1 1 0,0-1 1,0 0-1,-1 0 0,1 0 1,0 0-1,0 0 0,0 0 0,0 1 1,0-1-1,0 0 0,0 0 1,0 0-1,0 0 0,0 0 0,1 0 1,-1 0-1,0 1 0,0-1 1,1 0-1,-1 0 0,1 0 0,-1 1 1,1-1-1,-1 0 0,2 0 0,10-16-446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 16668,'9'-14'1913,"-8"20"-546,-10 26 15,-16 26-517,-3-1 1,-49 71-1,64-107-734,-5 9-196,-33 38-1,49-67-1275,5-8 741,12-20 452,-5 8-163,15-30-243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16099,'1'1'74,"-1"-1"-1,1 0 0,0 1 0,0-1 0,-1 0 0,1 1 0,0-1 1,-1 1-1,1-1 0,-1 1 0,1-1 0,-1 1 0,1 0 0,-1-1 0,1 1 1,-1 0-1,1-1 0,-1 1 0,0 0 0,0-1 0,1 1 0,-1 0 1,0 0-1,0 0 0,0-1 0,0 1 0,0 0 0,0 1 0,0 29 277,0-22-88,-12 116 2154,-2 43-839,14-151-1524,1 0 0,0 0 0,2-1 0,0 1 0,0 0 0,2-1 0,10 26 0,-14-38-145,1-1-1,-1 0 1,1 0 0,0 0-1,0 0 1,0 0-1,5 4 1,-7-6 75,0-1-1,0 0 1,0 0-1,0 0 1,0 0-1,0 0 1,0 0-1,0 0 1,0 0-1,1 0 1,-1 0-1,0 0 1,0 0-1,0 0 1,0 0-1,0 0 1,0 1-1,0-1 1,0 0-1,0 0 1,0 0-1,0 0 1,1 0-1,-1 0 1,0 0-1,0 0 1,0 0-1,0 0 1,0 0 0,0 0-1,0 0 1,0 0-1,0 0 1,0 0-1,1-1 1,-1 1-1,0 0 1,0 0-1,0 0 1,0 0-1,0 0 1,0 0-1,0 0 1,0 0-1,0 0 1,0 0-1,0 0 1,0 0-1,0 0 1,0 0-1,0 0 1,1-1-1,-1 1 1,0 0-1,0 0 1,0 0-1,0 0 1,0 0-1,-1-9-617,-4-8-197,-2 4 422,-1 1 1,0 0-1,0 0 0,-1 0 1,-1 1-1,0 1 0,-16-14 1,6 9 1097,0 0 0,-1 1 0,-32-16-1,53 30-658,0 0 0,0 0-1,1 0 1,-1 0 0,0 0-1,0 0 1,0 0-1,0 0 1,0 0 0,0 0-1,1 0 1,-1 0 0,0 0-1,0 0 1,0 0-1,0 0 1,0 0 0,0 0-1,0 0 1,1 0 0,-1-1-1,0 1 1,0 0-1,0 0 1,0 0 0,0 0-1,0 0 1,0 0 0,0 0-1,0 0 1,0 0-1,1 0 1,-1-1 0,0 1-1,0 0 1,0 0 0,0 0-1,0 0 1,0 0-1,0 0 1,0-1 0,0 1-1,0 0 1,0 0 0,0 0-1,0 0 1,0 0-1,0 0 1,0 0 0,0-1-1,0 1 1,0 0 0,0 0-1,0 0 1,-1 0-1,1 0 1,0 0 0,0 0-1,0-1 1,0 1 0,0 0-1,0 0 1,0 0-1,0 0 1,0 0 0,0 0-1,-1 0 1,1 0 0,17-3 503,0 2 0,19 0 0,12-1-839,37-6 104,-46-1 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56 15515,'-21'2'1703,"20"-2"-1629,0 0-1,0 0 1,1 0-1,-1 0 1,0 1-1,1-1 1,-1 0-1,0 0 1,0 0-1,1 1 1,-1-1-1,1 0 1,-1 1-1,0-1 1,1 1-1,-1-1 1,1 0-1,-1 1 1,1-1-1,-1 1 1,1 0-1,-1-1 1,1 1-1,-1-1 1,1 2-1,0-1 25,1-1-1,-1 1 1,1-1-1,0 0 0,-1 1 1,1-1-1,0 0 1,0 1-1,-1-1 0,1 0 1,0 0-1,0 0 1,-1 1-1,1-1 0,0 0 1,0 0-1,0 0 1,-1 0-1,1-1 0,0 1 1,0 0-1,1-1 1,21-2 667,-7 0-618,1-1 247,1 1 1,21-2-1,-34 5-329,0 0 0,1 0 0,-1 1 0,0-1 0,0 1 0,1 1 0,-1-1 0,0 1 0,0-1 0,0 1 0,8 5 0,24 22-61,-30-23 0,0 1 0,1-1 1,0-1-1,1 0 0,8 5 0,-14-9-1,0 0 0,0 0 0,0 0 0,0-1-1,0 1 1,-1-1 0,1 0 0,0 1 0,0-1-1,0-1 1,0 1 0,0 0 0,0-1 0,0 1-1,0-1 1,0 0 0,0 0 0,0 0-1,-1-1 1,1 1 0,2-2 0,3-3 99,-1 0 0,0-1-1,0 0 1,0 0 0,-1 0 0,0-1 0,-1 1 0,0-1-1,0-1 1,0 1 0,-1-1 0,-1 0 0,4-9 0,-7 11 12,1-1-46,-1 8-76,0 0 0,0 0 0,0 0 0,0 0 0,0 0 0,0 0 0,0 0 0,0 0 0,0 0 0,0 0 1,0 1-1,0-1 0,0 0 0,0 0 0,0 0 0,0 0 0,0 0 0,0 0 0,0 0 0,0 0 0,0 0 0,0 0 0,0 0 0,0 0 0,0 0 0,1 0 0,-1 1 0,0-1 0,0 0 0,0 0 0,0 0 0,0 0 0,0 0 0,0 0 0,0 0 0,0 0 0,0 0 0,0 0 0,0 0 0,0 0 0,1 0 0,-1 0 0,0 0 0,0 0 0,0 0 0,0 0 0,0 0 0,0 0 0,0 0 0,0 0 0,0 0 0,0 0 0,0 0 0,0 0 0,1 0 0,-1 0 0,6 14-1288,-3-13 916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17004,'0'0'56,"-1"0"1,1 1 0,0-1 0,0 0 0,0 0 0,0 0-1,0 1 1,0-1 0,0 0 0,0 0 0,0 1 0,0-1-1,0 0 1,0 0 0,0 1 0,0-1 0,0 0 0,0 0-1,1 0 1,-1 1 0,0-1 0,0 0 0,0 0 0,0 0-1,0 1 1,0-1 0,1 0 0,-1 0 0,0 0 0,0 0-1,0 1 1,1-1 0,-1 0 0,0 0 0,0 0 0,0 0-1,1 0 1,-1 0 0,0 0 0,0 1 0,0-1 0,1 0-1,-1 0 1,0 0 0,0 0 0,1 0 0,-1 0 0,0 0-1,0 0 1,1 0 0,-1-1 0,0 1 0,0 0 0,1 0-1,-1 0 1,0 0 0,0 0 0,0 0 0,1-1 0,19-6 842,4-5-378,0-2 1,-1-1-1,0 0 1,-1-2-1,24-24 1,94-106 438,-112 116-727,33-35 54,-50 59-214,-9 14-20,-13 25 6,9-26-52,-155 387-291,152-381 100,3-10 57,1 0-1,0 0 1,0 1-1,0-1 1,0 1-1,1-1 1,-1 0-1,1 1 1,-1-1-1,1 4 1,18-18-1563,8-10 1094,9-7-197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18732,'6'17'1368,"-11"1"-1096,-4 5-136,0 6 344,-5 3-143,1 5-65,-1-3-64,-3 2-64,0 0-24,2-6 0,0-2-40,4-10-216,2-4-144,9-13-553,-7-2 2138,9-16-1345,3-6-16,2-18-48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32 14771,'-7'-5'320,"0"1"1,0 0-1,0 1 0,0 0 1,-1 0-1,0 0 0,0 1 1,-10-2-1,12 4-167,1 0 0,0 0 0,0 0 0,0 0 0,0 1 0,0 0 0,0 0 0,0 0 0,0 1 0,0 0 0,1 0 0,-1 0 1,0 0-1,-5 5 0,2-1 39,-1 0 1,2 1-1,-1 0 1,1 0-1,0 1 1,0 0 0,-6 10-1,10-14-146,0 1 0,1 0 1,-1-1-1,1 1 0,0 0 0,0 0 0,0 0 0,1 0 1,0 0-1,0 1 0,0-1 0,1 0 0,0 1 0,0-1 1,1 9-1,-1-11-42,1-1 1,-1 0 0,1 0-1,0 0 1,0 0-1,0 0 1,0 0 0,0 0-1,0 0 1,0 0 0,0 0-1,1-1 1,-1 1-1,1-1 1,-1 1 0,1-1-1,0 1 1,0-1 0,0 0-1,-1 0 1,4 2-1,-1-2-19,0 0-1,0 0 0,-1-1 0,1 1 0,0-1 0,0 0 0,0 0 0,0 0 1,0 0-1,0-1 0,5-1 0,1-1-83,1 0 1,0-1 0,-1 0-1,0-1 1,0 0-1,-1 0 1,18-14 0,-18 12-35,-1-1 1,0 0 0,-1-1 0,13-18-1,-17 23 101,-1 0 1,1-1-1,-1 1 0,0-1 0,0 1 0,-1-1 0,1 0 0,-1 1 0,0-1 0,-1 0 0,1 0 0,-1 0 0,0 0 0,0-5 0,0 8 48,0 1-1,0 0 0,0-1 1,-1 1-1,1-1 0,0 1 1,-1 0-1,1 0 0,-1-1 1,1 1-1,-1 0 0,1 0 1,-1-1-1,0 1 0,0 0 1,0 0-1,0 0 0,0 0 1,0 0-1,0 0 0,0 0 1,0 1-1,0-1 0,0 0 1,0 1-1,-1-1 0,1 0 1,0 1-1,0-1 0,-1 1 1,1 0-1,0 0 0,-1-1 1,1 1-1,0 0 0,-1 0 1,1 0-1,-1 0 0,1 0 1,0 1-1,-1-1 0,1 0 1,0 1-1,-3 0 0,-2 1 79,0 1 0,1 0-1,-1 0 1,1 0-1,0 0 1,0 1-1,0 0 1,-7 7 0,-2 4-37,0 1 1,2 1-1,0 0 1,1 0-1,1 1 0,0 0 1,1 1-1,1 0 1,1 1-1,-6 28 1,13-33-752,7-10 54,-5-6 582,0 1 0,0 0 0,0-1 0,0 0 0,0 1 0,0-1 0,-1 0 1,1 0-1,0 0 0,3-2 0,15-11-400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96 17780,'81'-93'4447,"-81"93"-4413,0 0 0,0 0-1,1-1 1,-1 1 0,0 0-1,0 0 1,1 0-1,-1-1 1,0 1 0,1 0-1,-1 0 1,0 0 0,1 0-1,-1 0 1,0 0-1,1 0 1,-1 0 0,0 0-1,1 0 1,-1 0 0,0 0-1,0 0 1,1 0-1,-1 0 1,0 0 0,1 0-1,-1 0 1,0 0 0,1 1-1,-1-1 1,0 0-1,0 0 1,1 0 0,-1 0-1,0 1 1,0-1 0,1 0-1,-1 0 1,0 1-1,0-1 1,0 0 0,1 0-1,-1 1 1,0-1-1,0 0 1,0 1 0,0-1-1,0 0 1,0 0 0,1 1-1,-1-1 1,0 0-1,0 1 1,0-1 0,0 0-1,0 1 1,0-1 0,0 0-1,-1 1 1,4 24 641,-4 21-341,-3 0-1,-10 50 1,7-50-248,-49 209 163,32-163-454,-16 139 1,39-230 189,1 1 1,-1-1 0,1 0-1,0 1 1,0-1 0,0 1-1,0-1 1,0 0-1,0 1 1,0-1 0,0 1-1,1-1 1,-1 1-1,0-1 1,1 0 0,-1 1-1,1-1 1,-1 0-1,1 0 1,0 1 0,1 1-1,0-3 19,-1-1 0,0 1-1,0 0 1,1-1 0,-1 1-1,0-1 1,0 1 0,0-1-1,0 0 1,0 0 0,0 1-1,0-1 1,0 0 0,0 0-1,0 0 1,0 0 0,0 0-1,-1 0 1,1 0 0,0 0-1,-1 0 1,2-3 0,16-23-134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16940,'6'41'1771,"-5"-30"-1300,0 1 0,1-1 1,0 1-1,1-1 0,0 0 0,1 0 0,0 0 0,9 14 1,-13-23-415,1-1 0,-1 0 1,1-1-1,0 1 0,-1 0 1,1 0-1,0 0 0,0 0 0,0 0 1,0-1-1,0 1 0,0 0 1,0-1-1,0 1 0,0-1 1,0 1-1,0-1 0,0 0 1,0 1-1,0-1 0,0 0 1,1 0-1,-1 1 0,0-1 1,2-1-1,-1 1 8,0-1 1,0 0-1,0 0 1,-1 0-1,1 0 0,0 0 1,-1 0-1,1 0 1,-1 0-1,1-1 0,-1 1 1,1-1-1,1-2 1,2-3 78,-1 0 1,0-1 0,0 1 0,0-1 0,-1 0 0,2-10 0,-4 15-118,0 0 1,0 1-1,-1-1 0,1 0 0,-1 0 0,0 0 0,0 0 0,0 0 0,-1 0 1,1 0-1,-1 0 0,1 0 0,-1 1 0,0-1 0,0 0 0,0 0 1,-2-3-1,1 4-91,1 1 0,-1-1 0,0 1 0,0 0 0,1-1 0,-1 1 0,0 0 0,0 0 0,0 0 0,0 0 0,0 0 0,0 1 0,-1-1 0,1 1 0,0-1 0,0 1 0,0 0 0,-1 0 0,1 0 0,0 0 0,0 0 0,0 0 0,-4 1 0,-76 16-3700,50-12 2727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13707,'1'2'85,"-1"-1"1,0 0-1,1 1 0,0-1 1,-1 0-1,1 0 0,0 1 1,0-1-1,-1 0 0,1 0 1,0 0-1,0 0 0,0 0 1,0 0-1,1 0 0,-1-1 1,0 1-1,0 0 0,0-1 1,1 1-1,-1-1 0,0 1 1,1-1-1,-1 1 0,2-1 1,40 10 643,-40-10-638,33 4 308,0-1 0,0-2 0,39-4 0,110-19 389,-98 10-418,552-40 1528,-223 23-1398,-255 14-322,372-27 201,317 32-86,-680 20-177,244 44 0,-289-30-39,196 35 3,4-23-52,-19-24 44,563-53 0,-832 37-72,250-22 24,-222 23-16,1 3-1,88 12 1,-19 13-451,-122-25-180,-13 0 613,1 0 0,-1 0 0,0 0 1,0 0-1,1 0 0,-1 0 0,0 0 0,0 0 0,1 0 0,-1 0 0,0 0 0,0 0 0,0 0 0,1 0 0,-1 0 1,0-1-1,0 1 0,1 0 0,-1 0 0,0 0 0,0 0 0,0 0 0,0-1 0,1 1 0,-1 0 0,0 0 0,0 0 0,0-1 1,0 1-1,0 0 0,1 0 0,-1-1 0,0 1 0,0 0 0,0 0 0,0-1 0,0 1 0,0 0 0,0 0 0,0 0 1,0-1-1,0 1 0,0 0 0,0 0 0,0-1 0,-4-5-283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38 15771,'3'-9'986,"5"-14"417,-6 18-109,-3 10 885,-9 39-571,-4 50 1,2 119-1991,11-187 405,1 1-190,1-18-31,-1 0 0,-1 0 0,1 0 0,-1 0 0,-3 11 0,4-20 179,0 1 0,0-1 0,0 0 1,0 0-1,0 0 0,0 0 0,-1 0 1,1 0-1,0 1 0,0-1 1,0 0-1,0 0 0,0 0 0,0 0 1,0 0-1,0 0 0,0 1 0,0-1 1,-1 0-1,1 0 0,0 0 0,0 0 1,0 0-1,0 0 0,0 0 1,0 0-1,-1 0 0,1 0 0,0 0 1,0 0-1,0 0 0,0 0 0,0 0 1,-1 0-1,1 0 0,0 0 0,0 0 1,0 0-1,0 0 0,0 0 1,-1 0-1,1 0 0,0 0 0,0 0 1,0 0-1,0 0 0,0 0 0,0 0 1,-1 0-1,1 0 0,0-1 0,0 1 1,0 0-1,0 0 0,0 0 1,0 0-1,0 0 0,0 0 0,0 0 1,0-1-1,-1 1 0,1 0 0,0 0 1,-6-11-852,-37-93-1532,23 55 1605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11378,'-2'-23'1929,"2"6"-929,9 8-224,7 1 1897,13 1-1129,7-6-112,15 3-367,4-4-145,5 0-184,1 0-112,-4 2-328,-7 4-232,-13 4-736,-8 4-168,-26 4 640,-11 1-160,-24 3-152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16115,'0'8'1889,"1"0"-1177,7-2-152,4-2 848,8-1-319,5-1-137,5-2-296,4 0-136,3-5-272,1-1-208,-1-1-576,-1-3-328,-3 0 1880,-9-3-1128,-4 1-64,-6 0-80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14883,'-4'14'298,"0"-1"0,1 1-1,1 0 1,1 0 0,0 1 0,0-1-1,1 0 1,1 0 0,1 0-1,0 1 1,0-2 0,2 1 0,0 0-1,0 0 1,9 17 0,-13-30-278,1 0 1,-1-1-1,0 1 1,1 0-1,-1 0 1,1 0-1,-1-1 1,1 1-1,-1 0 1,1-1-1,0 1 1,-1 0-1,1-1 1,0 1-1,-1-1 1,1 1-1,0-1 0,0 1 1,0-1-1,-1 0 1,2 1-1,-1-1 2,0 0 0,-1-1-1,1 1 1,-1 0 0,1-1-1,-1 1 1,1 0 0,-1-1-1,1 1 1,-1-1 0,0 1-1,1-1 1,-1 1 0,0-1-1,1 1 1,-1-1 0,0 1 0,0-1-1,1 1 1,-1-1 0,0 0-1,0 0 1,2-7 174,0 1 1,-1-1-1,1-11 1,-3 1 131,0 1 1,-1 0-1,-6-28 1,0 6 288,8 39-614,1 0 1,-1-1-1,0 1 1,0 0-1,0-1 1,1 1 0,-1 0-1,0-1 1,0 1-1,1 0 1,-1-1-1,0 1 1,1 0-1,-1 0 1,0 0-1,1-1 1,-1 1-1,0 0 1,1 0-1,-1 0 1,1 0-1,-1 0 1,0 0-1,1 0 1,-1-1-1,1 1 1,-1 0-1,0 1 1,1-1-1,-1 0 1,1 0-1,-1 0 1,0 0-1,1 0 1,18 2-57,-17-2 44,16 2-437,1-1-1,0-1 1,0-1 0,0 0-1,0-2 1,25-5-1,-30 4-173,0 0 0,0-1 0,-1 0-1,0-1 1,0-1 0,0 0 0,-1-1-1,21-16 1,-45 35 1406,1 1 1,0 0-1,-15 24 0,20-26-501,0-1 0,1 1 0,0 0 0,0 0 0,1 1 0,1-1 0,-5 20 0,8-29-256,0 0 0,-1 0 0,1 0 0,0 0 0,0 1 0,0-1 0,0 0-1,0 0 1,0 1 0,0-1 0,0 0 0,1 0 0,-1 0 0,0 1 0,1-1 0,-1 0 0,0 0-1,1 0 1,0 0 0,-1 0 0,1 0 0,0 0 0,0 1 0,1-1-5,-1-1-1,0 0 1,0 1 0,0-1 0,0 0 0,0 0 0,0 0-1,1 0 1,-1 0 0,0 0 0,0 0 0,0 0-1,0 0 1,0 0 0,1-1 0,-1 1 0,0 0 0,0-1-1,1 0 1,7-4 102,0 0-1,0 0 1,16-13 0,-1-4 102,-20 17-182,1 0 0,0 0-1,0 1 1,1-1-1,-1 1 1,1 0 0,0 1-1,0 0 1,0 0 0,0 0-1,8-2 1,-14 5-42,1 0 0,0 0 0,0 0 0,-1 0 0,1 0 0,0 0 0,-1 0 0,1 0 0,0 1 0,0-1 0,-1 0 0,1 0 0,0 1 0,-1-1 0,1 0 0,0 1 0,-1-1 0,1 1 0,-1-1 0,1 1 0,-1-1 0,1 1 0,-1-1 0,1 1 0,-1-1 0,1 1 0,-1 0 0,0-1 0,1 1 0,-1 0 0,0-1 1,0 1-1,1 1 0,4 31 78,-1-7 171,-4-26-241,1 1-1,-1-1 1,0 0 0,1 1 0,-1-1 0,0 0-1,1 1 1,-1-1 0,1 0 0,-1 0-1,0 1 1,1-1 0,-1 0 0,1 0 0,-1 0-1,1 0 1,-1 1 0,1-1 0,-1 0 0,0 0-1,1 0 1,-1 0 0,1 0 0,-1 0-1,1 0 1,-1-1 0,1 1 0,-1 0 0,1 0-1,-1 0 1,1-1 0,15-7 161,-14 6-136,53-36 395,-43 28-379,2 0 1,-1 1-1,1 0 0,0 2 1,1-1-1,20-6 0,-32 13-52,-1 0 0,1 1 0,0-1 0,-1 1-1,1-1 1,0 1 0,-1 0 0,1 0 0,0 1 0,-1-1 0,1 0-1,-1 1 1,4 0 0,-4 0-2,-1 0 1,1 0-1,0 0 0,-1 0 1,0 1-1,1-1 0,-1 0 1,0 0-1,1 1 1,-1-1-1,0 1 0,0-1 1,0 1-1,0 0 0,-1-1 1,1 1-1,0 0 0,-1-1 1,2 4-1,7 54-4,-8-46 1,0 0 0,1 0 0,1-1 0,5 16 0,-8-28-31,1 1 1,-1 0 0,0-1-1,1 1 1,-1-1 0,1 1-1,-1-1 1,1 1 0,-1-1-1,1 1 1,-1-1 0,1 1-1,0-1 1,-1 0 0,1 1 0,0-1-1,-1 0 1,1 0 0,0 1-1,-1-1 1,1 0 0,0 0-1,-1 0 1,1 0 0,0 0-1,-1 0 1,1 0 0,0 0 0,0 0-1,-1 0 1,1-1 0,0 1-1,-1 0 1,1 0 0,0-1-1,-1 1 1,1 0 0,-1-1-1,1 1 1,0 0 0,-1-1-1,1 1 1,0-2 0,33-25-1284,-24 18 1194,12-8-419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 19028,'-8'-7'1752,"-4"4"-1215,0 3-233,-2 5 800,0 3-248,1 5-464,-1 3-128,5 2-176,1 2-48,7-2-64,1 1-120,4-9-280,7-2-168,7-6-512,5-4 2144,3-9-1208,0-1-96,2-5-16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14555,'-1'2'245,"0"-1"0,0 0 1,0 1-1,0-1 0,1 0 0,-1 1 0,0-1 1,1 1-1,-1-1 0,1 1 0,-1 0 0,1-1 1,0 1-1,0-1 0,-1 1 0,1 0 0,0-1 1,1 1-1,-1 2 0,1-2-171,0-1-1,0 0 1,0 0-1,0 0 1,0 0 0,0 0-1,1 0 1,-1 0 0,0-1-1,0 1 1,1 0 0,-1-1-1,1 1 1,-1-1-1,0 1 1,1-1 0,-1 1-1,1-1 1,-1 0 0,1 0-1,-1 0 1,3 0 0,5 0-16,0 0 1,0 0-1,0-1 1,0 0-1,0 0 1,0-1-1,0-1 1,0 1-1,-1-1 1,1-1-1,-1 0 1,0 0-1,0 0 1,0-1-1,-1 0 1,10-8-1,-17 12-41,1 0-1,0 1 1,0-1-1,0 0 1,-1 0-1,1 0 0,0 1 1,-1-1-1,1 0 1,-1 0-1,1 0 0,-1 0 1,1 0-1,-1 0 1,1-3-1,-1 4-3,-1-1 1,1 1-1,0 0 0,0-1 0,0 1 1,0-1-1,0 1 0,-1-1 0,1 1 1,0-1-1,0 1 0,-1 0 0,1-1 1,0 1-1,0 0 0,-1-1 0,1 1 1,-1 0-1,1-1 0,0 1 0,-1 0 1,1 0-1,-1-1 0,0 1 0,-1-1 22,0 0 1,-1 1-1,1-1 0,-1 1 0,1-1 0,-1 1 1,1 0-1,-1 0 0,1 0 0,-1 0 0,-4 2 1,0 0 7,-1 0 1,1 1 0,0 1 0,0-1-1,0 1 1,0 0 0,0 1 0,1-1-1,0 1 1,0 1 0,0-1 0,1 1-1,-8 9 1,9-10-49,1 0 1,0 0-1,0 0 0,0 1 1,0-1-1,1 1 1,0-1-1,0 1 0,1 0 1,-1 0-1,1 0 0,0 0 1,1 0-1,-1 0 0,1 0 1,1 0-1,-1 0 0,2 8 1,-1-12-17,0 1 0,0-1 1,0 0-1,0 1 0,0-1 1,1 0-1,-1 0 0,0 0 1,1 0-1,0 0 0,-1 0 1,1 0-1,0-1 0,0 1 1,0-1-1,0 1 0,0-1 1,1 0-1,-1 0 0,0 0 1,1 0-1,-1 0 0,0 0 1,1 0-1,-1-1 0,1 0 1,-1 1-1,1-1 0,4 0 1,29-2-163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18876,'0'-1'102,"0"0"0,-1 0 1,1 0-1,0 0 0,0 0 0,0 0 0,-1 0 0,1 0 1,0 0-1,0 0 0,1 0 0,-1 0 0,0 0 1,0 0-1,0 0 0,1 1 0,-1-1 0,0 0 1,1 0-1,-1 0 0,1 0 0,-1 0 0,1 1 0,0-1 1,-1 0-1,1 0 0,0 1 0,-1-1 0,1 0 1,0 1-1,0-1 0,-1 1 0,1-1 0,0 1 0,0-1 1,0 1-1,0 0 0,0-1 0,0 1 0,0 0 1,0 0-1,0 0 0,0 0 0,1 0 0,1 0-39,0 0 0,-1 0 0,1 1 0,0-1 0,-1 1 0,1 0 0,-1-1 0,1 1 0,-1 0-1,1 1 1,-1-1 0,0 0 0,0 1 0,1-1 0,-1 1 0,2 2 0,1 3-53,0 0 1,-1 1-1,1-1 0,-1 1 1,-1 0-1,0 0 1,3 10-1,1 1-20,-7-18 16,0 0-1,0 0 1,1 0-1,-1 0 1,1 0-1,-1-1 1,1 1-1,-1 0 1,1 0-1,0 0 1,-1-1-1,1 1 1,0 0-1,-1-1 1,1 1-1,0 0 1,0-1-1,0 1 1,0-1-1,0 0 1,0 1-1,-1-1 1,1 1-1,0-1 1,0 0-1,0 0 1,0 0-1,0 0 1,0 0-1,0 0 1,0 0-1,0 0 1,0 0-1,0 0 1,0 0-1,0 0 1,1-1-1,4-1 55,0-1 0,0 1 0,-1-1 0,11-7-1,-7 4-7,61-40 388,50-27 346,-117 72-466,-8 4-1009,-1-2-286,7-9 437,2 0 150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357 116 14947,'0'-4'181,"0"-1"0,0 0-1,-1 0 1,1 0 0,-1 1 0,0-1-1,-1 1 1,1-1 0,-1 0 0,0 1-1,0 0 1,0 0 0,-1-1 0,1 1-1,-1 1 1,0-1 0,0 0 0,0 1-1,-1-1 1,1 1 0,-1 0 0,0 0-1,0 1 1,0-1 0,0 1 0,0-1-1,-1 2 1,1-1 0,-1 0 0,1 1-1,-1 0 1,0 0 0,-7-1 0,3 1-17,-1 1 1,0 1 0,0-1 0,0 1-1,1 1 1,-1 0 0,0 0 0,1 1-1,0 0 1,0 1 0,0 0 0,0 0-1,0 1 1,1 0 0,0 1 0,0 0-1,-11 10 1,12-10-147,0 0 0,0 1-1,1 0 1,0 0 0,1 0-1,-1 1 1,1 0 0,1 0 0,-1 0-1,1 0 1,1 1 0,0 0-1,0-1 1,1 1 0,0 1-1,0-1 1,1 0 0,-1 15 0,3-22-13,-1 0 0,0 0 0,0 0 0,1 0 0,-1 0 0,1 0 0,0 0 0,-1 0 0,1 0 0,0 0 0,0 0 0,0-1 1,1 1-1,-1 0 0,0-1 0,1 1 0,-1-1 0,0 1 0,4 1 0,-2-1 8,0 0 1,0-1-1,1 0 1,-1 0-1,0 0 1,1 0-1,-1 0 1,1 0-1,-1-1 1,7 0-1,3 0 33,0-2 1,0 1-1,1-2 0,-2 0 0,15-4 0,-6-1 18,1 0-1,-1-1 1,0-1-1,-1-1 0,0 0 1,-1-2-1,0-1 1,-1 0-1,0-1 0,20-23 1,-35 34-92,0 0 0,-1 1 0,1-1 0,-1 0-1,0 0 1,0 0 0,-1 0 0,2-6 0,-2 9 2,-1 1-1,0-1 0,0 1 1,0-1-1,0 0 1,0 1-1,0-1 0,0 1 1,0-1-1,0 0 0,0 1 1,0-1-1,-1 1 1,1-1-1,0 1 0,0-1 1,-1 0-1,1 1 1,0-1-1,-1 1 0,1-1 1,0 1-1,-1-1 1,-1 0-39,1 1-1,0-1 1,0 1 0,0 0 0,0-1 0,0 1 0,0 0 0,-1 0 0,1 0 0,0 0 0,0 0 0,0 0 0,0 0 0,-1 0 0,1 1 0,0-1 0,-2 1 0,-1 1-80,0-1 0,-1 1 1,1 1-1,0-1 0,0 0 0,0 1 1,1 0-1,-1 0 0,0 0 0,1 1 0,0-1 1,0 1-1,0-1 0,0 1 0,-3 7 1,-10 18-685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68 15227,'4'-2'311,"0"-1"0,0 1 0,0-1 0,-1 0 0,1 0 0,-1 0 0,5-7 0,-7 9-229,-1 1 0,1-1-1,-1 0 1,1 1-1,-1-1 1,1 0-1,-1 0 1,0 1 0,1-1-1,-1 0 1,0 0-1,1 0 1,-1 0-1,0 1 1,0-1 0,0 0-1,0 0 1,0 0-1,0 0 1,0 0 0,0 0-1,-1 1 1,1-1-1,0 0 1,0 0-1,-1 0 1,1 1 0,0-1-1,-1 0 1,1 0-1,-1 1 1,1-1-1,-1 0 1,1 1 0,-1-1-1,0 0 1,1 1-1,-1-1 1,0 1-1,1-1 1,-1 1 0,0-1-1,0 1 1,1 0-1,-1-1 1,0 1-1,0 0 1,-1-1 0,-3 0 90,0 0-1,0 0 1,0 0 0,0 1 0,0 0 0,-1 0 0,1 0 0,0 0 0,0 1 0,0 0 0,0 0 0,0 0 0,0 1-1,1 0 1,-1 0 0,0 0 0,-8 5 0,-1 2 83,0 0 0,1 1 1,0 0-1,-14 16 0,30-30-187,1 1 1,0 0-1,0 0 1,0 0-1,0 0 0,1 1 1,-1 0-1,1 0 1,6-2-1,-10 4-65,-1 0-1,1 0 1,-1 0-1,1 0 1,-1 1-1,0-1 1,1 0-1,-1 0 1,0 1 0,1-1-1,-1 0 1,0 1-1,1-1 1,-1 0-1,0 1 1,1-1-1,-1 1 1,0-1 0,0 0-1,0 1 1,1-1-1,-1 1 1,0-1-1,0 1 1,0-1-1,0 1 1,0-1-1,0 0 1,0 1 0,0-1-1,0 1 1,0-1-1,0 1 1,0-1-1,0 1 1,0-1-1,-1 1 1,1 0-1,-5 18 8,-17 42 7,8-25-19,1 0 0,-12 64 0,24-99 2,1 1 1,-1-1-1,1 1 0,0-1 1,0 1-1,0 0 0,0-1 1,0 1-1,0-1 0,0 1 1,0-1-1,1 1 0,-1-1 1,1 1-1,-1-1 0,1 1 1,0-1-1,-1 1 0,2 1 1,-1-2-1,0-1-1,0 1 1,0-1 0,0 0 0,0 1 0,0-1 0,0 0 0,0 0 0,0 0 0,0 1 0,0-1-1,-1 0 1,1 0 0,0 0 0,0-1 0,0 1 0,0 0 0,0 0 0,0 0 0,0-1 0,0 1-1,2-1 1,7-5-1,0 1 0,0-1 0,18-15 0,-20 15 4,134-113 42,34-25-37,-168 138-7,36-22 5,-41 27-7,0-1 0,0 1 0,1-1 0,-1 1 1,0 0-1,0 0 0,1 1 0,-1-1 0,0 1 0,1-1 1,-1 1-1,4 1 0,-5-1 0,-1 0 1,0 1-1,0-1 1,0 1-1,0-1 0,0 1 1,0 0-1,0-1 0,0 1 1,0 0-1,0 0 0,0 0 1,-1 0-1,1 0 1,0 0-1,-1 0 0,1 0 1,0 0-1,-1 0 0,1 0 1,-1 0-1,0 0 1,1 0-1,-1 0 0,0 1 1,0-1-1,1 1 0,0 35-10,-1-34 11,-3 19-8,0 0 0,-1 0 0,-2-1 0,0 1 0,-1-1 0,-18 36 0,20-50-106,3-7 354,7-13-13,2 0-204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15747,'0'23'1585,"-1"15"-1025,-2 5-256,-3 8 952,1-1-464,4-1-480,-1-5-272,5-16-432,3-10-200,6-27-200,4-12 568,1-24-184,1-8-160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150 167 18036,'2'0'1198,"-3"4"-423,-9 13-70,-17 21 268,12-17-380,4-7-289,0 0 0,2 1-1,-1 0 1,2 0 0,-7 18-1,14-32-285,1 0-1,0-1 0,-1 1 0,1 0 1,0 0-1,0 0 0,0 0 0,0 0 1,-1-1-1,1 1 0,0 0 0,1 0 1,-1 0-1,0 0 0,0 0 0,0 0 1,0-1-1,1 1 0,-1 0 0,0 0 1,1 0-1,-1-1 0,1 1 0,0 1 1,0-1-6,0 0 0,0-1 0,1 1-1,-1 0 1,0-1 0,0 1 0,1-1 0,-1 0 0,0 1 0,1-1 0,-1 0 0,0 0 0,1 1 0,1-1 0,8-1-8,1 0 0,-1-1 1,15-3-1,-12 1 14,4 1-18,84-12-17,-90 14 2,0 1 1,0 0-1,-1 0 0,1 1 0,0 1 1,17 4-1,-26-5 13,-1 0 0,1 0 0,0-1 0,-1 1-1,1 1 1,-1-1 0,0 0 0,1 1 0,-1-1 0,0 1 0,0 0 0,0-1 0,0 1 0,0 0 0,0 0 0,-1 1-1,1-1 1,-1 0 0,1 0 0,-1 1 0,0-1 0,0 1 0,0-1 0,0 1 0,0 0 0,-1-1 0,1 1-1,-1 0 1,1-1 0,-1 1 0,0 0 0,0-1 0,-1 1 0,1 0 0,0 0 0,-1-1 0,0 1 0,0-1 0,1 1-1,-1 0 1,-1-1 0,1 0 0,0 1 0,-1-1 0,-2 4 0,-4 3 36,1-1 0,-1-1 0,-1 0 0,1 0 1,-1-1-1,0 0 0,-1 0 0,1-1 0,-1 0 0,0-1 0,0 0 0,-1 0 0,-11 1 1,12-2-132,-1-1 0,1 0 0,-1-1 0,0 0 0,0-1 0,0 0 0,1-1 0,-1 0 0,0-1 0,0 0 0,1 0 0,-1-1 0,-12-6 0,18 7 56,0-1 1,-1 0-1,1 0 1,0-1-1,1 1 1,-1-1 0,1 0-1,-1 0 1,1-1-1,1 1 1,-1-1-1,1 0 1,-1 0-1,-2-5 1,-12-38-392</inkml:trace>
  <inkml:trace contextRef="#ctx0" brushRef="#br0" timeOffset="1">210 39 17540,'29'3'1808,"-2"-3"-1328,6 0-272,-1-3 648,6-2-976,-1-2 473,2-6-434,3 0-143</inkml:trace>
  <inkml:trace contextRef="#ctx0" brushRef="#br0" timeOffset="2">802 11 17396,'8'25'1608,"-8"-2"-1032,0 1-232,-3 7 608,-3 2-143,-8 4-273,-2 3-144,-2-3-168,-3-2-80,1-4-144,-2-2-120,4-9-424,1-5-296,6-11 688,5-2-137,6-10-119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40 16091,'-3'-1'160,"0"-1"0,0 1 0,0-1 0,0 1 0,0 0 0,0 0-1,0 0 1,-1 0 0,1 1 0,0-1 0,0 1 0,-1 0 0,1 0 0,0 0-1,-1 1 1,-3 0 0,2 0 42,0 1 0,0 0 0,1 0 1,-1 0-1,1 0 0,-1 1 0,1 0 0,0 0 0,-6 6 0,0 0 79,1 1-1,0 1 1,1-1-1,0 2 1,1-1-1,1 1 1,-7 14-1,7-12-118,2-1-1,-1 1 1,2 0-1,-3 18 1,5-26-114,0 1 0,1-1 0,0 1 0,0-1 0,0 0 0,1 1 0,0-1 0,0 0 0,1 1 0,-1-1 0,6 10 1,-6-14-37,0 0 1,1 0 0,-1 0-1,1 0 1,-1 0 0,1 0 0,0-1-1,-1 1 1,1-1 0,0 1-1,0-1 1,0 0 0,1 1 0,-1-1-1,0 0 1,0 0 0,1-1 0,-1 1-1,0 0 1,1-1 0,-1 0-1,1 1 1,-1-1 0,0 0 0,1 0-1,-1 0 1,1-1 0,4 0-1,1-1 6,0-1 0,0 1 0,0-1-1,0-1 1,0 1 0,0-2 0,7-4-1,4-5-6,0-1 0,-1-1 0,-1 0 0,-1-1 0,0-1 0,-1 0 0,-1-2 0,18-31 0,-28 44-24,-1-1-1,0 0 1,0 0 0,-1 0-1,0 0 1,0 0-1,0-14 1,-2 20 6,1-1-1,-1 1 1,0-1-1,0 1 1,-1-1-1,1 1 1,-1-1-1,1 1 1,-1-1-1,0 1 1,0-1-1,0 1 1,0 0-1,0 0 1,0-1 0,-1 1-1,1 0 1,-1 0-1,1 0 1,-1 0-1,0 1 1,0-1-1,0 0 1,0 1-1,0-1 1,0 1-1,-5-2 1,1 1-9,1 1 1,-1 0-1,0 0 1,0 0-1,0 1 1,0 0-1,0 0 1,0 0-1,0 1 1,0 0-1,0 0 1,0 0-1,1 1 0,-1 0 1,0 0-1,1 1 1,-8 4-1,0 0-14,1 1 0,0 0 0,0 1 0,1 0 0,0 1-1,-11 12 1,14-12-138,0-1 0,1 2-1,0-1 1,-10 21 0,15-26 64,0 1 0,0-1 0,0 0 0,1 1 0,-1-1 0,2 1 0,-1-1 0,0 1 0,1 0 0,0-1-1,0 1 1,2 10 0,-1-14 77,-1 0 1,1 0-1,-1-1 0,1 1 0,0 0 0,-1-1 0,1 1 0,0-1 0,0 1 1,0-1-1,0 1 0,2 1 0,-1-2-20,0 0 1,0 0-1,0 0 1,-1 0-1,1-1 1,0 1-1,0 0 1,1-1-1,1 1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61 16708,'-10'20'1058,"-15"34"267,24-50-1063,-1 1 1,1-1-1,0 1 1,0-1-1,0 1 1,1-1-1,-1 1 0,1 0 1,1 7-1,-1-11-204,1 1-1,-1-1 0,1 0 0,-1 0 0,1-1 1,-1 1-1,1 0 0,0 0 0,0 0 0,-1 0 1,1 0-1,0-1 0,0 1 0,0 0 0,0-1 1,0 1-1,0-1 0,0 1 0,0-1 0,0 1 1,0-1-1,0 0 0,0 1 0,0-1 0,0 0 1,0 0-1,0 0 0,0 0 0,0 0 1,1 0-1,-1 0 0,0 0 0,0 0 0,0-1 1,0 1-1,2-1 0,4 0 25,0-1 1,0 0-1,-1-1 0,10-4 1,-5 1-2,-1 0 0,-1 0 0,1-1 0,-1-1-1,0 1 1,9-11 0,-14 14-28,-1 0 0,0 0-1,0 0 1,0-1 0,0 1 0,0-1-1,-1 1 1,0-1 0,0 0-1,0 0 1,-1 0 0,0 0-1,0 0 1,0 0 0,0-11-1,-1 14-28,0 0 0,0 1 0,-1-1 0,1 0 0,0 0-1,-1 1 1,0-1 0,1 0 0,-1 1 0,0-1 0,0 1-1,0-1 1,0 1 0,0-1 0,0 1 0,-1-1 0,1 1-1,-3-2 1,1 1 2,0 0 1,0 1-1,0-1 0,-1 1 0,1 0 1,0 0-1,-1 0 0,1 0 0,-5 0 1,-1 0-63,0 1 1,0 0 0,0 1 0,0 0 0,0 0-1,0 1 1,-9 2 0,10-1-261,0 0 1,0 1-1,0 0 1,0 0-1,1 1 1,-1 0-1,1 0 1,0 1-1,1 0 0,-1 0 1,1 0-1,-8 13 1,0-4-401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5635 157 13195,'-36'0'179,"0"-2"0,-63-10-1,-71-26-199,-47-8 273,93 33-68,-124 5 1,-126 19 327,95-1-60,-687-45-118,674 17-372,-389 13 91,-2 39 71,390-16-91,-55 11-5,249-15-5,-143 40 0,195-40-16,0 3-1,-52 26 0,74-30-10,-1 1-1,2 1 0,0 1 0,1 2 1,-22 21-1,36-30-2,1 0 1,0 1-1,0 0 0,1 0 0,0 1 1,1 0-1,0 0 0,1 0 1,0 1-1,1 0 0,0 0 0,1 0 1,1 0-1,-1 0 0,2 1 0,0-1 1,1 22-1,1-15 2,2 1 0,0-1 0,1 0 1,1-1-1,1 1 0,1-1 0,0 0 0,1 0 0,1-1 0,20 29 0,12 9 8,2-1 0,2-3 0,2-1 0,3-3 1,1-1-1,2-3 0,3-3 0,1-2 0,1-2 0,70 31 0,-6-16 13,2-4 0,2-6 0,156 29 0,397 28-20,-90-58-59,3-21 22,-548-18 37,1512-41-826,-743-54 604,-7-51 216,-429 45 6,-310 77-7,-2-3 0,0-3 0,91-55 0,-139 74 3,-1-2 0,0 0-1,-1-1 1,-1 0 0,0-1-1,0-1 1,-1 0 0,16-25 0,-23 28 3,1 1 1,-2-1 0,1-1-1,-2 1 1,1-1 0,-2 0 0,0 0-1,0 0 1,-1 0 0,-1 0-1,0 0 1,-1-1 0,-3-20-1,1 18 10,-1 1 0,-1 0 0,-1 0 0,0 1-1,-1-1 1,0 1 0,-1 0 0,-1 1 0,0 0 0,-1 0-1,0 1 1,-1 0 0,0 0 0,-14-11 0,-6-3 29,-1 2 0,-1 1 1,-2 1-1,-49-24 0,7 10 21,-2 4-1,-1 3 1,-126-29-1,-256-21-63,-373 10-608,602 53 521,-4 0-37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2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2009 113 6929,'-5'4'135,"-1"-1"-1,0 0 0,0 0 0,0 0 1,0-1-1,0 0 0,-9 2 0,12-4-113,0 1 0,0-1 0,0 0 0,0 0 0,0 0 0,0-1 0,0 1-1,1-1 1,-1 1 0,0-1 0,0 0 0,1 0 0,-1 0 0,0-1 0,1 1 0,-1-1 0,1 1 0,-5-5-1,-12-10 239,-1 0 0,0 1 0,-25-14 0,33 22-118,-1 1 0,1 1 0,-1 0-1,0 1 1,-1 0 0,1 1 0,-20-2-1,-43 1 224,1 4 0,-84 10-1,20-1-19,66-6-269,0 4 0,1 2-1,0 4 1,1 3 0,0 3-1,-72 30 1,49-12-40,-129 58 40,193-80-61,0 1 0,2 2 0,0 1-1,1 1 1,-26 25 0,37-28-5,0 0 0,2 0 0,0 2 0,-16 27 0,23-35-4,2 1-1,-1-1 0,1 1 1,1 0-1,0 0 0,1 0 0,1 0 1,-1 0-1,0 21 0,4-24-5,0-1 0,1 0 0,-1 0-1,1 0 1,1 0 0,0 0 0,0-1 0,0 1-1,1-1 1,0 0 0,0 0 0,1 0-1,8 10 1,5 2-8,0 0 1,1-2-1,21 17 0,186 128 2,-32-24 12,-20-16 0,-138-100-12,2-1-1,77 29 0,17-7-1,2-5-1,150 20 1,281 1 127,-408-54-112,-1-6 1,1-7 0,306-57-1,122-84 46,-9-31-29,-456 137-51,216-111 0,-327 149 31,49-29 0,-54 32 7,0-1 1,-1 0 0,1-1-1,-1 1 1,1 0 0,-1-1-1,0 0 1,0 0 0,-1 0-1,1 0 1,1-5-1,-3 6 5,-1 1 0,1-1-1,-1 1 1,0-1-1,0 1 1,0-1-1,0 1 1,0-1-1,-1 1 1,1 0-1,-1-1 1,0 1-1,1-1 1,-1 1-1,0 0 1,-1 0-1,1-1 1,0 1-1,0 0 1,-1 0 0,0 0-1,1 0 1,-1 1-1,0-1 1,0 0-1,-2-1 1,-8-7 57,-1 1 0,0 0 0,-14-7 0,23 14-59,-57-29 139,0 2 0,-103-31-1,-137-24-53,280 79-92,-376-92-43,-496-140-420,569 134 341,155 55 55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47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2829 73 13947,'-7'0'46,"-661"59"2345,552-41-2576,1 4-1,1 6 1,-188 72-1,-192 144-585,423-201 848,1 3 0,-89 78 1,-107 131 502,213-198-503,3 2-1,3 2 1,3 2-1,2 3 1,3 1-1,3 1 1,3 2-1,-30 94 0,53-129-111,1 1 0,2 0-1,1 0 1,2 0 0,2 1-1,1-1 1,2 1-1,7 51 1,2-32-29,2 0 0,3-1 1,2-1-1,41 88 0,-16-54 23,3-2-1,86 122 1,-92-157 41,2-2 1,1-1-1,3-2 0,94 74 0,-74-76 13,1-2-1,3-2 1,1-4 0,1-3-1,98 30 1,388 86 60,-540-145-71,33 7 0,691 153 56,10-42-13,-445-95-44,493-20 0,-656-15 7,197-36 0,-278 32-3,-1-3 0,-1-3 1,0-2-1,-2-3 0,92-50 1,-121 56 32,-1-1 1,0-2-1,-1 0 1,-2-2-1,0-1 1,-1-1-1,-2-1 1,0-1-1,-2-1 1,-1-1-1,-1 0 1,-1-1-1,-2-1 1,13-35-1,-14 21 63,-1-1 0,-3 0-1,-2-1 1,6-93 0,-13 61 8,-4 1 0,-14-93 0,3 88-57,-4 1-1,-3 1 1,-47-119 0,23 98-70,-3 2-1,-70-105 1,-153-169-280,-31 29-223,182 219 312,-5 5-1,-5 6 0,-153-103 1,188 154 72,-3 4 1,-2 4-1,-2 5 1,-3 4-1,-186-54 1,168 70-133,-3 6 1,0 5 0,0 6 0,-1 6 0,-144 9 0,-59 25-117,326-27 381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3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9 651 15259,'-9'-3'-90,"15"7"10,21 7-12,240 17-204,-167-20 287,5 0 24,295 22-33,4-30-216,250-63-209,-95 7 299,23 24 185,-165 12 12,-44-2-6,1155-63 171,-270 17-118,441-18-41,888-34 55,-23 25-595,-326 42 569,-2029 45-29,1105-20 522,-1209 32-789,-118 0-1454,-14-3 1284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5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1200 290 11891,'-25'-23'1331,"-52"-36"0,63 50-1079,0 0 0,-1 2 1,0 0-1,-1 0 0,-29-7 0,20 9-140,-1 0 0,1 2 0,-1 1 0,0 1-1,0 1 1,0 2 0,0 0 0,1 2 0,-1 0 0,1 2 0,0 1-1,1 1 1,0 1 0,-33 17 0,27-9-100,0 1 0,1 1 0,1 1 0,2 2 0,0 0 0,1 2 0,1 1 0,1 1 0,1 1 0,-25 41 0,9-4 5,2 2 0,4 1 0,2 1 0,3 2 0,4 1 0,-28 139 0,43-157-14,2 1 0,2 0-1,2 1 1,3-1 0,3 0 0,1 0-1,3-1 1,3 1 0,1-2-1,24 62 1,-20-74-38,1-2 1,1 0-1,2-1 0,50 68 1,-57-89 3,1 0 1,0-1-1,1 0 1,1-1-1,0-1 1,1-1-1,0 0 1,1-1 0,0-1-1,0 0 1,1-2-1,21 7 1,-12-8-57,0-1-1,0-1 1,1-1 0,-1-2 0,1-1 0,0-1-1,0-1 1,-1-2 0,1 0 0,-1-3 0,0 0 0,0-1-1,49-22 1,-42 14 81,0-3 0,-2-1 0,0-1 0,-1-2 0,-1-1 0,-1-1 0,-2-2 0,0-1 0,46-59 0,-27 21 354,-2-2 0,-4-2 0,-3-2-1,52-134 1,-66 136-80,-3 0 1,-4-1 0,-2-1-1,-4-1 1,5-111 0,-16 145-190,-1-1 1,-2 1-1,-16-74 1,13 89-82,0 1 0,-2 0 0,0 1 0,-2 0 0,0 1 0,-1-1 0,-27-34 0,18 32-50,-1 0 1,-2 1-1,0 1 0,-30-20 0,-108-64-642,114 77 371,-7-4-205,18 11 54,2-1 0,-59-47 0,67 43 67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101 107 16636,'5'-13'979,"0"1"-167,-3 12-400,-2 6 50,3 37-35,1 0-1,20 78 1,-2-4-393,2 80 108,-21-151 72,-3 1 0,-5 55 0,5-95-117,-1 0 0,-1 0 0,1 1 0,-1-1-1,-3 8 1,4-15-75,1 1-1,0 0 0,-1 0 0,1 0 0,-1 0 1,1-1-1,-1 1 0,1 0 0,-1 0 1,1-1-1,-1 1 0,0-1 0,0 1 1,1 0-1,-1-1 0,0 1 0,0-1 1,1 0-1,-1 1 0,0-1 0,0 1 1,0-1-1,0 0 0,0 0 0,0 0 0,0 0 1,1 1-1,-1-1 0,0 0 0,0-1 1,0 1-1,0 0 0,0 0 0,0 0 1,0 0-1,0-1 0,1 1 0,-1 0 1,0-1-1,0 1 0,0-1 0,0 1 0,1-1 1,-1 1-1,0-1 0,1 0 0,-1 1 1,-1-2-1,-4-4 52,0 0 1,0 0-1,1-1 1,0 1 0,0-1-1,-7-14 1,-20-48 99,29 62-158,-9-21-4,2 0 0,1-2 1,1 1-1,2-1 0,0 0 1,-1-56-1,7 68-15,0-1 1,2 1-1,0 0 1,1 1-1,1-1 1,0 0-1,1 1 1,1 0-1,1 0 1,1 1-1,0 0 1,18-26-1,-11 22-1,1 1 0,1 1 0,0 0 0,2 1 0,0 2 0,0-1 0,26-13 0,-30 20-3,1 0-1,0 2 0,0 0 0,0 1 1,1 0-1,0 1 0,0 1 0,0 1 1,0 1-1,34-2 0,-45 5 3,0-1 1,0 1-1,0 0 0,0 0 1,-1 0-1,1 1 0,0 0 1,0 0-1,-1 1 1,0-1-1,1 1 0,-1 0 1,0 1-1,0-1 0,-1 1 1,1 0-1,-1 0 0,0 1 1,0-1-1,7 11 0,-9-11 6,1 0-1,-1 1 1,-1 0-1,1 0 1,0-1-1,-1 1 1,0 0-1,-1 0 1,1 0-1,-1 0 1,0 0-1,0 0 1,0 0-1,-1 0 1,1 0-1,-1 0 1,0 0-1,-1 0 1,1 0-1,-1-1 1,0 1-1,-1 0 1,1-1-1,-1 0 1,-3 6-1,0-2 21,-1-1 0,0 0 1,0 1-1,0-2 0,-1 1 0,0-1 1,0-1-1,0 1 0,-1-1 0,-18 7 1,15-7 14,-1-1 0,0 0 0,0-1 0,0-1 1,0 0-1,0 0 0,-24-2 0,34 0-67,0 0 0,0 0 1,-1 0-1,1-1 0,0 0 0,0 0 0,1 1 0,-1-1 0,0-1 0,0 1 1,0 0-1,1-1 0,-5-3 0,6 4 1,-1 0 0,1-1 0,0 1 0,0-1 0,1 1 0,-1-1 0,0 1 0,0-1 0,1 0 0,-1 1 0,1-1 0,-1 0 0,1 0 0,0 1 0,0-1 0,0 0 0,0 0 0,0 1 0,0-1 0,0 0 0,0 0 0,1 1 0,-1-1 0,1 0 0,0-2 0,15-31-189,6-11-96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295 110 16187,'2'-6'413,"1"-1"132,0 0-1,-1-1 0,0 1 1,0-1-1,-1 1 1,0-10-1,-1 15-420,0 0 1,0 1-1,0-1 1,-1 0-1,1 0 0,-1 1 1,1-1-1,-1 0 1,0 0-1,0 1 0,0-1 1,0 1-1,0-1 1,0 1-1,0-1 0,0 1 1,0 0-1,-1-1 1,1 1-1,-1 0 0,1 0 1,-1 0-1,1 0 1,-1 0-1,1 1 0,-1-1 1,0 0-1,0 1 1,1-1-1,-1 1 0,-3-1 1,0 0 9,-1 1 1,0 0-1,1 0 0,-1 0 1,0 0-1,1 1 1,-1 0-1,0 0 0,1 1 1,-1-1-1,1 1 0,0 0 1,0 1-1,-10 5 1,0 1-47,1 1 1,1 1 0,-22 19 0,23-18-60,1 1 0,0 0 1,1 1-1,1 0 0,0 1 0,-14 30 0,20-37-22,-1 0-1,2 0 1,-1 1 0,1-1-1,0 0 1,1 1-1,0-1 1,0 1-1,1 0 1,0-1 0,1 1-1,0 0 1,0-1-1,1 1 1,3 12-1,-3-17-9,0 0 0,0 0-1,0 0 1,0-1-1,0 1 1,1-1-1,0 1 1,0-1 0,0 0-1,0 0 1,0 0-1,0-1 1,1 1 0,-1-1-1,7 4 1,-4-4-66,0 0 1,0 0 0,0 0 0,0-1 0,0 0 0,1 0 0,-1 0-1,1-1 1,9 0 0,2-2-305,-1-1 0,1-1 1,0 0-1,-1-2 0,0 1 0,25-14 0,-10 3-259,54-39-1,-35 15-199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 16428,'-5'4'1234,"-1"2"0,1-1 0,-8 11 0,0 0-805,-564 580 1943,574-593-2413,-28 23-854,15-21-192,16-5 1030,-1 0 0,1 0-1,-1 0 1,1 0 0,-1 0 0,1-1 0,0 1-1,-1 0 1,1 0 0,-1-1 0,1 1-1,-1 0 1,1 0 0,0-1 0,-1 1 0,1 0-1,0-1 1,-1 1 0,1-1 0,0 1 0,0 0-1,-1-1 1,1 1 0,0-1 0,0 1 0,0-1-1,0 1 1,-1-1 0,1 0 0,-1-5-128,0-1 0,0 1 1,1-1-1,0 0 1,0-7-1,1-5-160,-1-36-608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15483,'11'-13'1681,"1"10"-1105,6 11-176,7 7 768,10 13-312,6 3-120,16 11-143,3 7-57,5 3-184,4 4-56,-4-3-192,-3-1-168,-10-4-536,-4-3-296,-16-5 719,-6-5-175,-8-4-120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0 826 14979,'43'-31'744,"43"-41"-1,-7 5-595,-27 26-132,2 3 1,1 2-1,87-42 0,-105 62-18,0 1 1,1 2-1,0 1 0,1 3 0,0 1 0,1 1 1,41-1-1,344 27-19,-129 0 69,329-27 99,2-27-100,-125 6-187,1086-3-281,132-42 1138,-770 12-731,5 79-66,-393 42 289,3 1 241,2-38-103,171-89-794,-13-63-907,-217 35-8,-214 58 466,-278 36 1145,0 1 0,0 0-1,0 1 1,0 1 0,0 0 0,18 5 0,-21 2 207,-13-9-447,0 0 0,0 0 0,0 0-1,0 0 1,0 0 0,1 0-1,-1 0 1,0 0 0,0 0-1,0 0 1,0 0 0,0 0 0,0 0-1,0 0 1,0 0 0,1 0-1,-1 0 1,0 0 0,0 1-1,0-1 1,0 0 0,0 0 0,0 0-1,0 0 1,0 0 0,0 0-1,0 0 1,0 0 0,0 0-1,0 1 1,0-1 0,0 0 0,1 0-1,-1 0 1,0 0 0,0 0-1,0 0 1,0 0 0,0 1-1,0-1 1,-1 0 0,1 0 0,0 0-1,0 0 1,0 0 0,0 0-1,0 0 1,0 1 0,0-1-1,0 0 1,0 0 0,0 0 0,0 0-1,0 0 1,0 0 0,0 0-1,0 0 1,0 0 0,-1 0-1,1 1 1,0-1 0,0 0 0,0 0-1,-18-6 562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0 15827,'-227'244'1678,"-12"12"-795,222-237-749,0 1-1,2 0 1,0 1 0,2 0 0,-21 45-1,31-60-105,1 0-1,0 0 1,1 0-1,0 0 0,0 0 1,0 1-1,0-1 1,1 0-1,0 1 0,1-1 1,-1 0-1,3 11 1,-1-12-19,0 0 0,1 0 0,-1 0 1,1 0-1,0 0 0,1 0 0,-1-1 1,1 0-1,-1 1 0,1-1 1,1-1-1,-1 1 0,0-1 0,1 1 1,0-1-1,8 4 0,11 4 10,0-1 1,1-1-1,0 0 0,0-2 0,51 7 0,-6-7 16,78-1 1,-48-8-272,153-24 1,97-45-9,-155 21 97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408 128 16420,'1'-8'343,"-1"0"1,0-1 0,0 1 0,-1 0-1,0 0 1,0 0 0,-3-8 0,3 14-280,0-1 1,0 1 0,0 0 0,0 0 0,-1 0 0,1 0 0,-1 0 0,1 1 0,-1-1-1,0 0 1,1 1 0,-1-1 0,0 1 0,0-1 0,0 1 0,0 0 0,-1 0-1,1 0 1,0 0 0,0 0 0,0 1 0,-1-1 0,1 1 0,0-1 0,-1 1 0,1 0-1,-1 0 1,-3 0 0,-2 1 32,-1 0 0,1 1 1,-1-1-1,1 2 0,0-1 0,0 1 0,0 0 0,0 1 0,0 0 0,-11 8 1,-4 3 1,1 1 0,-20 21 0,23-19-24,1 1 0,0 1-1,-20 30 1,28-36-35,2 0 0,0 1 1,0 0-1,2 0 0,0 1 0,-6 23 0,11-33-25,-1 0 1,2 0-1,-1 0 1,1 0-1,0-1 1,0 1-1,0 0 1,1 0-1,0 0 1,2 6-1,-2-9-4,0 0-1,1 1 1,-1-1 0,1 0-1,0 0 1,0 0 0,0-1-1,0 1 1,0 0-1,0-1 1,1 0 0,-1 1-1,1-1 1,0 0 0,0 0-1,0 0 1,0-1-1,5 3 1,0-1 4,0-1 0,0-1-1,0 1 1,0-1 0,0-1 0,1 0-1,-1 0 1,0 0 0,0-1 0,0 0-1,0-1 1,0 0 0,0 0 0,12-5-1,2-2 63,0-1-1,0-1 0,34-24 1,-37 21 24,-1-1 0,0 0 1,0-1-1,-2-1 1,27-35-1,-34 38-24,0 0 0,0-1 0,-1 1 0,-1-2 0,0 1 0,-1-1 0,-1 0 0,6-32 0,-10 40-64,-1 1 0,0-1 0,0 1 0,-1-1-1,1 0 1,-2 1 0,1-1 0,-1 1 0,-3-8-1,5 13-40,-1 0-1,0 1 1,0-1-1,0 0 1,0 0-1,0 1 1,0-1-1,0 1 1,-1-1-1,1 1 1,-1 0-1,1-1 1,-1 1-1,1 0 1,-1 0-1,-2-1 1,2 1-35,0 1 0,0 0 0,0-1 0,0 1 0,0 0 0,0 0 0,0 1 0,0-1 0,0 0 0,0 1 0,0-1 0,0 1 0,0-1 0,0 1 0,1 0 0,-1 0 0,0 0 0,0 0 0,1 0 0,-2 1 0,-2 2-53,1 0 0,0 0-1,1 0 1,-1 0-1,1 0 1,0 1 0,0 0-1,0-1 1,0 1 0,1 0-1,0 0 1,0 1-1,0-1 1,1 0 0,0 1-1,0-1 1,0 1 0,0 5-1,0 34-618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20164,'-14'53'2107,"9"-36"-1617,0 0 0,-3 31-1,7-45-401,1 1-1,0 0 1,0 0-1,0-1 1,0 1-1,1 0 1,-1 0-1,1-1 1,0 1-1,0-1 0,1 1 1,-1-1-1,1 1 1,0-1-1,0 0 1,0 0-1,4 6 1,-3-6-60,0-1 1,1 0 0,-1 0 0,0 0-1,1 0 1,-1 0 0,1-1-1,-1 1 1,1-1 0,0 0-1,-1 0 1,1-1 0,0 1-1,0-1 1,0 0 0,0 0 0,-1 0-1,1 0 1,0 0 0,4-2-1,7-1-7,0-1-1,0 0 1,23-10-1,5-6 18,46-30 1,-40 22-29,-45 26-11,30-14-20,-34 16 20,1 0 1,-1-1 0,1 1-1,0 0 1,-1 0-1,1 0 1,-1 0 0,1 0-1,0 0 1,-1 0 0,1 0-1,0 0 1,-1 0-1,1 0 1,0 0 0,-1 0-1,1 0 1,-1 0 0,1 1-1,0-1 1,-1 0-1,1 0 1,-1 1 0,1-1-1,-1 0 1,1 1 0,-1-1-1,1 1 1,-1-1-1,1 1 1,-1-1 0,0 1-1,1-1 1,-1 1-1,0-1 1,1 1 0,-1-1-1,0 1 1,0 0 0,1-1-1,-1 1 1,0-1-1,0 1 1,0 0 0,0-1-1,0 1 1,0 0 0,0 12 3,0-8 3,0 0 0,0 0-1,1 0 1,-1 0 0,4 10 0,-4-14-5,0 0 0,1 0 0,-1 0 0,1-1 0,-1 1 0,1 0 0,-1 0 0,1-1 0,0 1 0,-1 0 0,1-1-1,0 1 1,-1 0 0,1-1 0,0 1 0,0-1 0,0 1 0,-1-1 0,1 0 0,0 1 0,0-1 0,0 0 0,0 0 0,0 1 0,0-1 0,0 0 0,0 0 0,0 0 0,0 0 0,-1 0 0,1 0 0,0-1 0,0 1 0,0 0 0,0 0 0,0-1 0,0 1 0,0 0 0,0-1 0,9-3 9,-1-1 0,0 0-1,13-9 1,-15 9-27,-1 1 0,1 0 1,-1 0-1,1 1 0,0 0 0,0 0 0,12-3 0,-17 6 10,-1 0 0,0-1 0,0 1 0,0 0 0,0 0 0,0 0 0,0 1 0,0-1-1,0 0 1,0 0 0,1 0 0,-1 1 0,0-1 0,0 1 0,0-1 0,0 1 0,0-1 0,-1 1 0,1 0 0,0-1 0,0 1 0,1 1 0,-1-1-15,0 1 1,1 0 0,-1 0-1,0 0 1,0 0-1,0 1 1,-1-1-1,1 0 1,0 0 0,-1 3-1,2 6-234,-2 0 1,1-1-1,-3 18 0,2-24 85,0-1 115,0-1 15,0 1 0,0 0 0,-1 0 0,1 0 0,-1 0 0,1 0 0,-1 0 0,0-1-1,0 1 1,0 0 0,-1-1 0,-2 5 0,-5-1-263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25 315 16347,'-1'5'830,"-3"9"437,5-11-246,4-7 660,148-148 1891,-27 28-3009,-122 119-553,1 1-1,-1-1 0,0 0 0,0 0 0,-1 0 0,6-11 0,-9 15-8,0 1-1,0 0 0,0 0 0,0-1 0,1 1 0,-1 0 0,0-1 0,0 1 0,0 0 0,0-1 1,0 1-1,0 0 0,0-1 0,0 1 0,0 0 0,0-1 0,-1 1 0,1 0 0,0-1 0,0 1 1,0 0-1,0-1 0,0 1 0,-1 0 0,1 0 0,0-1 0,0 1 0,0 0 0,-1 0 0,1-1 1,0 1-1,0 0 0,-1 0 0,1 0 0,0-1 0,0 1 0,-1 0 0,-16-1 1,-14 9-2,13 0 4,1 0 0,-1 1 0,1 1 0,1 1 0,-25 20 0,19-12 19,0 2 0,2 0 0,-19 25 0,32-36-7,0 0 0,0 0 0,1 1 0,1 0 0,-1 0 0,2 1 1,-6 20-1,9-29-12,0 0 0,1 0 0,-1 0 0,1 0 0,-1 0 0,1 0 0,0 0 0,1-1 0,-1 1 0,0 0 0,1 0 0,0 0 0,-1 0 1,1 0-1,0-1 0,0 1 0,1 0 0,-1-1 0,1 1 0,-1-1 0,1 1 0,0-1 0,0 0 0,0 0 0,0 0 0,0 0 0,0 0 0,1 0 1,-1 0-1,0-1 0,1 1 0,0-1 0,-1 0 0,1 0 0,0 0 0,0 0 0,3 0 0,8 2-79,0-1 1,0 0-1,0-1 1,1-1-1,-1-1 0,0 0 1,0 0-1,0-2 0,0 1 1,19-8-1,9-4-279,-1-2 1,40-22-1,-17 3-396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15875,'-2'31'1720,"-5"32"0,-1 3-777,-61 585 2643,69-638-3456,3-16-23,8-28-7,37-138-52,28-89-169,-56 198 40,2 1 1,48-91-1,-64 140 58,1 0 0,0 1-1,0-1 1,1 2 0,17-17-1,-22 23 16,0 0-1,0-1 0,0 1 0,0 0 1,1 0-1,-1 0 0,0 1 1,1-1-1,-1 1 0,1 0 0,0 0 1,-1 0-1,1 1 0,0-1 0,0 1 1,-1 0-1,1 0 0,0 0 1,0 0-1,-1 1 0,5 0 0,-6 0 2,0-1 0,0 1 1,0 0-1,-1 0 0,1-1 0,0 1 0,-1 0 0,1 1 0,0-1 0,-1 0 0,0 0 0,1 1 0,-1-1 0,0 0 0,0 1 0,1-1 0,-1 1 0,0 0 0,-1-1 0,1 1 0,1 3 0,-1-2-2,-1 0-1,0 0 0,0 0 0,0 0 0,0 0 1,0 0-1,0 0 0,-1 0 0,1 0 0,-1 0 1,0 0-1,-1 3 0,-3 5-12,0 0 0,-1-1 0,0 0-1,-1 0 1,-12 15 0,4-9 24,0-1 0,-1-1-1,0 0 1,-1-1 0,-29 16 0,32-21-64,0-1-1,-1 0 1,1-1 0,-1-1 0,-1 0-1,1-1 1,-1-1 0,-17 2-1,32-5 16,-1 0 0,0 1 0,1-1 0,-1 0-1,0 0 1,1 0 0,-1-1 0,0 1 0,1 0-1,-1-1 1,1 1 0,-1-1 0,1 1 0,-1-1-1,1 0 1,-1 1 0,1-1 0,-1 0-1,1 0 1,0 0 0,0 0 0,-1-1 0,1 1-1,0 0 1,-1-2 0,1 1 10,1 0 1,-1 1-1,1-1 1,0 0-1,-1 0 1,1 0-1,0 0 0,0 0 1,0 0-1,1 0 1,-1 0-1,0 1 1,1-1-1,-1 0 1,1 0-1,-1 0 0,1 1 1,0-1-1,0 0 1,0 1-1,0-1 1,1-1-1,17-22-470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80 15435,'0'-2'200,"0"-1"-1,0 0 0,0 0 1,0 0-1,0 0 0,-1 0 1,0 0-1,1 0 1,-1 0-1,0 0 0,0 1 1,0-1-1,-1 0 0,1 1 1,-1-1-1,1 1 0,-1-1 1,0 1-1,0 0 1,0 0-1,0 0 0,-1 0 1,1 0-1,0 0 0,-1 0 1,1 1-1,-1-1 0,0 1 1,1 0-1,-1 0 0,0 0 1,0 0-1,0 0 1,-5 0-1,0 0-30,-1 0-1,1 0 1,-1 0 0,0 1-1,1 1 1,-1-1 0,1 1-1,-1 1 1,1 0 0,-1 0 0,-8 4-1,6-1-123,0 0 0,1 1 0,0 0 0,0 1 0,1 0 0,0 0 0,-11 13 0,15-15-41,0 0-1,1 1 1,-1 0-1,1 0 1,1 0-1,-1 0 1,1 1-1,0-1 1,1 1 0,-1 0-1,1 0 1,1 0-1,-2 8 1,3-13-3,-1 1 0,1-1 1,0 1-1,0-1 0,0 1 1,1-1-1,-1 1 1,1-1-1,-1 1 0,1-1 1,0 1-1,0-1 0,0 0 1,0 1-1,0-1 1,0 0-1,1 0 0,-1 0 1,4 4-1,-2-4 2,0 0-1,0 0 1,0-1-1,0 1 1,1 0-1,-1-1 1,0 0-1,1 0 1,-1 0 0,0 0-1,1 0 1,6-1-1,1 1 6,0-1 0,1-1 0,-1 0 1,0-1-1,0 0 0,0-1 0,0 0 0,12-5 0,-10 2 5,-1 0-1,1-1 1,-1-1 0,0 0 0,-1 0-1,15-15 1,-22 20-18,-1 0 0,0-1 0,0 1 0,0-1 0,0 1 0,0-1 0,-1 0 0,0 0 0,1 0 0,-2 0 0,1-1 0,0 1 0,-1-1 0,0 1 0,0-1 0,0 1 0,-1-1 0,1 1 0,-1-1 0,0 0 0,-1 1 0,1-1 0,-2-7 0,1 10-31,-1-1-1,1 1 0,-1-1 0,1 1 1,-1 0-1,0 0 0,0 0 0,0 0 1,0 0-1,0 0 0,0 0 0,-1 1 1,1-1-1,-1 1 0,1-1 0,-1 1 1,1 0-1,-1 0 0,0 0 0,1 1 1,-1-1-1,0 1 0,-4-1 0,6 0-56,-1 1 0,0 0 0,0 0 0,0 0 0,0 0-1,0 0 1,0 0 0,0 0 0,1 1 0,-1-1 0,0 1 0,0-1-1,0 1 1,1 0 0,-1-1 0,0 1 0,1 0 0,-1 0-1,0 0 1,1 1 0,-1-1 0,1 0 0,0 0 0,-1 1 0,1-1-1,0 1 1,0-1 0,0 1 0,0 0 0,0-1 0,0 1 0,1 0-1,-1 0 1,0 3 0,1-4 60,0 0 0,0 0 0,0-1 0,0 1 0,0 0-1,0 0 1,0 0 0,0-1 0,0 1 0,1 0 0,-1 0 0,0 0 0,0-1 0,1 1 0,-1 0-1,1-1 1,-1 1 0,1 0 0,-1-1 0,1 1 0,-1 0 0,1-1 0,0 1 0,-1-1 0,1 1-1,0-1 1,-1 1 0,1-1 0,0 0 0,0 1 0,-1-1 0,1 0 0,1 1 0,19 0-597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 18060,'0'0'37,"0"0"0,0 0 0,0 0 0,0 0 0,1 0 0,-1 0 0,0-1 0,0 1 0,0 0 0,0 0 0,0 0 0,0 0 0,0 0 0,0 0 0,0-1 0,0 1 0,0 0 0,0 0 0,0 0 0,0 0 0,0-1 0,0 1 0,0 0 0,0 0 0,0 0 0,0 0 0,0 0 0,0-1 0,0 1 0,0 0 0,0 0 0,0 0 0,0 0 0,0 0 0,0-1 0,0 1 0,0 0 0,0 0 0,0 0 0,-1 0 0,1 0 0,0 0 0,0-1 0,-9 2 546,-14 9-132,-10 8 262,1 2-1,1 1 1,-44 39 0,74-59-712,1-1-1,-1 0 1,1 1 0,-1-1-1,1 0 1,-1 1-1,1-1 1,-1 1 0,1-1-1,0 1 1,-1-1 0,1 1-1,0-1 1,-1 1-1,1 0 1,0-1 0,0 1-1,0-1 1,-1 1 0,1 0-1,0-1 1,0 1-1,0-1 1,0 1 0,0 0-1,0-1 1,0 2 0,1-1-6,0-1 0,-1 1 1,1 0-1,0-1 0,-1 1 1,1 0-1,0-1 1,0 1-1,0-1 0,0 1 1,-1-1-1,1 0 0,0 1 1,0-1-1,0 0 0,1 1 1,49 3-300,-40-3 202,22 1-166,85 9-654,-98-8 654,0 1 0,-1 1 0,34 13 0,-49-17 242,-1 1 0,1 0 0,-1-1 0,0 1 0,0 1-1,0-1 1,0 0 0,0 1 0,0 0 0,4 4 0,-7-5 49,1-1 1,0 0-1,0 1 1,-1-1-1,1 0 1,-1 1-1,1-1 1,-1 1-1,0-1 1,0 0 0,0 1-1,1-1 1,-1 1-1,0-1 1,-1 1-1,1-1 1,0 1-1,0-1 1,-1 1-1,1-1 1,-1 0 0,1 1-1,-1-1 1,1 0-1,-1 1 1,0-1-1,0 0 1,0 0-1,0 0 1,0 0-1,-1 2 1,-6 4 203,0 0 0,-1 0 1,1-1-1,-2 0 0,1 0 0,0-1 1,-1 0-1,0-1 0,0 0 0,-18 4 0,-3-1 282,0-1 0,-45 2 0,65-7-444,-28 2 53,36-3-158,1 0 1,0 0-1,-1 0 1,1-1-1,0 1 0,0 0 1,-1-1-1,1 0 0,0 0 1,0 1-1,0-1 1,-4-2-1,6 2 17,0 1 1,0 0-1,0 0 1,-1-1-1,1 1 0,0 0 1,0 0-1,0-1 1,0 1-1,0 0 1,0 0-1,0-1 0,0 1 1,0 0-1,0 0 1,0-1-1,0 1 0,0 0 1,0-1-1,0 1 1,0 0-1,0 0 0,0-1 1,0 1-1,0 0 1,0 0-1,0-1 1,1 1-1,-1 0 0,0 0 1,0-1-1,0 1 1,0 0-1,1 0 0,-1 0 1,0-1-1,0 1 1,0 0-1,1 0 0,-1 0 1,0 0-1,0 0 1,1 0-1,-1-1 0,0 1 1,16-8-818,112-38-3229,-58 23 3033,0-3-76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15827,'-4'1'306,"0"1"0,1-1 0,-1 1 0,0 0-1,1 0 1,-1 0 0,1 0 0,0 0-1,-5 6 1,-27 28 1109,29-29-939,-49 61 1536,49-60-1800,1 0 1,0-1-1,1 2 1,0-1-1,0 0 1,1 1-1,-3 13 1,5-21-189,1-1 1,0 1-1,0 0 1,0 0-1,0 0 1,0 0-1,0 0 1,0-1-1,0 1 1,0 0-1,0 0 1,0 0-1,0 0 1,1 0-1,-1-1 1,0 1-1,1 0 1,-1 0-1,1 0 1,-1-1-1,1 1 1,-1 0-1,1-1 1,0 2-1,1-1 0,-1-1 0,0 1 0,0-1 0,1 1-1,-1-1 1,0 1 0,1-1 0,-1 0 0,1 0 0,-1 0 0,0 0 0,1 0-1,-1 0 1,2 0 0,6-2 31,-1 0 0,0 0 0,0 0-1,10-5 1,35-19 72,53-33-1,-71 37-125,1 2-1,0 1 0,1 2 1,51-15-1,-84 31-5,-1 0 1,0 0-1,1 0 1,0 1 0,-1-1-1,1 1 1,-1 0-1,1 0 1,-1 0-1,1 1 1,0-1-1,-1 1 1,1 0-1,-1 0 1,6 2-1,-7-1 1,0-1-1,0 1 1,0 0-1,-1-1 1,1 1-1,0 0 0,-1 0 1,1 0-1,-1 1 1,1-1-1,-1 0 1,0 1-1,0-1 0,0 0 1,-1 1-1,1-1 1,0 1-1,-1-1 1,0 1-1,1 0 0,-1 3 1,-1 7-15,2 21 10,-1-34 11,0 1 1,0-1-1,0 1 1,0-1-1,0 1 1,0-1-1,1 1 1,-1-1 0,0 0-1,0 1 1,1-1-1,-1 1 1,0-1-1,0 1 1,1-1-1,-1 0 1,0 1-1,1-1 1,-1 0-1,1 1 1,-1-1-1,1 0 1,-1 0-1,0 1 1,1-1-1,-1 0 1,1 0-1,-1 0 1,1 0-1,-1 0 1,1 1-1,-1-1 1,1 0-1,-1 0 1,1 0-1,-1 0 1,1 0-1,-1-1 1,1 1-1,-1 0 1,1 0-1,-1 0 1,1 0-1,-1 0 1,1-1 0,-1 1-1,0 0 1,1 0-1,-1-1 1,1 1-1,-1-1 1,47-30 112,-33 20-82,-1 2 0,23-12 0,-24 16-28,0 0-1,0 0 0,0 1 0,0 1 1,0 0-1,24-2 0,-30 5-10,0 0 1,0 0-1,0 0 0,0 1 0,0 0 1,0 0-1,-1 1 0,1 0 0,0 0 1,-1 0-1,1 0 0,-1 1 0,1 0 1,-1 0-1,0 1 0,6 5 0,12 14-36,-18-17 47,0-1-1,0 0 1,0 0-1,0-1 0,10 7 1,-13-10 2,0 0 1,1 0-1,-1 0 1,1-1-1,-1 1 1,1 0-1,-1-1 0,1 0 1,-1 0-1,1 1 1,0-1-1,-1-1 1,1 1-1,-1 0 0,1-1 1,-1 1-1,1-1 1,-1 0-1,4-1 1,7-5 42,0 1 0,21-15 1,-25 14-29,0 1 1,1 0 0,0 0-1,0 1 1,22-6-1,-31 10-22,0 1-1,1-1 1,-1 1-1,0 0 1,1 0-1,-1 0 1,0-1-1,0 1 1,1 1-1,-1-1 1,0 0-1,1 0 1,-1 0-1,0 1 1,1-1-1,-1 0 1,0 1-1,0 0 1,0-1-1,1 1 1,-1 0-1,0-1 1,1 2-1,-1 0-10,0-1-1,0 1 1,0-1 0,0 1 0,0 0-1,-1-1 1,1 1 0,-1 0 0,1 0-1,-1-1 1,1 1 0,-1 0-1,0 0 1,0 3 0,-1 4-224,0 0-1,0-1 1,-1 1-1,0 0 1,-5 14 0,3-8-289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26 18876,'0'-1'73,"0"0"-1,0 0 1,0 0-1,-1 0 1,1 0-1,0 0 1,0 0-1,0 1 1,-1-1-1,1 0 1,-1 0-1,1 0 1,0 0-1,-1 1 1,1-1-1,-1 0 1,0 1-1,1-1 1,-1 0-1,0 1 1,1-1 0,-1 0-1,0 1 1,-1-1-1,0 0-6,0 0 1,0 0-1,-1 1 1,1-1-1,0 1 0,-1-1 1,1 1-1,0 0 0,-4 0 1,-3 1 147,0 0-1,1 0 1,-1 1 0,-13 5 0,4 0 141,1 1 0,-1 0 0,-31 22 0,43-26-341,0 0 0,0 1 1,1 0-1,0 0 0,0 0 1,0 1-1,0 0 0,1 0 1,0 0-1,0 0 0,0 0 1,1 1-1,-3 10 0,5-16-16,1 0-1,0 1 0,-1-1 0,1 1 0,0-1 0,0 0 0,0 1 1,0-1-1,0 1 0,1-1 0,-1 1 0,0-1 0,1 0 0,-1 1 1,1-1-1,-1 0 0,1 0 0,0 1 0,-1-1 0,1 0 0,0 0 1,0 0-1,0 0 0,0 0 0,0 0 0,0 0 0,0 0 0,0 0 1,1 0-1,-1-1 0,0 1 0,0 0 0,1-1 0,-1 1 0,0-1 1,3 1-1,5 2-40,0-1 0,1 0 0,-1-1 0,13 0 0,-20-1 34,95 2-334,-53-2 113,62 7-1,-104-7 231,-1 0 0,1 0 0,-1 0-1,1 0 1,-1 1 0,1-1 0,-1 0 0,1 1 0,-1 0 0,1-1 0,-1 1-1,0 0 1,1 0 0,-1 0 0,0-1 0,0 1 0,3 3 0,-4-4 7,0 1 1,0 0 0,0-1-1,0 1 1,0 0 0,0 0-1,0-1 1,0 1 0,0 0-1,0-1 1,0 1-1,0 0 1,-1 0 0,1-1-1,0 1 1,0 0 0,-1-1-1,1 1 1,0-1 0,-1 1-1,1 0 1,-1-1 0,1 1-1,-1-1 1,0 2 0,-5 3 66,-1 0 1,1 0 0,-1-1 0,0 1 0,-9 3-1,-25 12 137,0-2 0,-1-1 0,-1-3-1,-58 13 1,100-27-227,-1 1 1,0-1 0,1 0-1,-1 1 1,0-1-1,0 0 1,1 0-1,-1-1 1,0 1-1,-2-1 1,2-5 354,8-8-220,14-15-239,9-7-35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19412,'-11'29'1825,"-1"10"-1089,-5 5-304,0 4 1016,0 0-528,5 0-464,3-5-296,11-14-912,4-8-1048,9-15 1488,2-10-280,1-22-280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77 14547,'4'-14'834,"0"0"0,9-22 0,-13 35-785,0 1-1,1-1 1,-1 1 0,0-1-1,0 0 1,1 1 0,-1-1 0,0 0-1,1 1 1,-1-1 0,0 1-1,1-1 1,-1 1 0,1-1-1,-1 1 1,1-1 0,-1 1-1,1 0 1,-1-1 0,1 1 0,0 0-1,-1-1 1,1 1 0,-1 0-1,1 0 1,0-1 0,0 2 11,0 0 0,-1-1 0,1 1 0,-1-1 0,1 1 0,-1 0 0,0-1 1,1 1-1,-1 0 0,0 0 0,1-1 0,-1 1 0,0 0 0,0 0 0,0 0 0,0-1 1,0 2-1,1 42 1164,-12 22-454,-23 79 0,18-83-397,-14 93 1,30-149-344,-1 0 0,1-1-1,0 1 1,0 0 0,0 0 0,1 0 0,0-1-1,0 1 1,3 7 0,-3-11-23,0 0 1,0-1-1,0 1 0,0 0 0,0 0 1,1-1-1,-1 1 0,1-1 0,-1 1 1,1-1-1,-1 1 0,1-1 0,0 0 1,0 0-1,0 0 0,0 0 0,0 0 1,-1 0-1,1-1 0,1 1 1,-1-1-1,0 1 0,0-1 0,0 0 1,0 0-1,0 0 0,4 0 0,9-1-20,1-2 0,28-6 0,-35 6-10,0 0 0,1 1 1,-1 0-1,1 1 0,-1 0 0,1 0 0,-1 1 0,1 0 0,0 1 0,16 3 1,-23-3 14,-1 0 1,0 0-1,1 0 1,-1 0-1,0 0 1,1 0-1,-1 1 1,0-1 0,0 1-1,0 0 1,0 0-1,-1 0 1,1 0-1,0 0 1,-1 0-1,1 0 1,-1 0-1,2 3 1,-2-1 6,0-1 0,0 1 0,0 0 0,-1-1 0,1 1-1,-1 0 1,0 0 0,0-1 0,0 1 0,-1 0 0,0 5 0,-1 0 29,-1 0 1,0 0-1,-1 0 0,1 0 0,-2 0 1,1-1-1,-1 0 0,-1 0 0,-6 8 1,2-5 108,0-1 0,-1 0-1,0-1 1,-1 0 0,0-1 0,-1 0 0,-20 9 0,24-12-54,-1-1-1,0-1 0,0 0 1,-1 0-1,1-1 1,0 0-1,-1 0 0,1-1 1,-1-1-1,0 0 1,-12-2-1,20 2-140,0-1-1,0 0 1,-1 0 0,1 0-1,0 0 1,0 0 0,1-1-1,-1 1 1,0-1 0,0 0 0,1 0-1,-1 0 1,-3-3 0,6 4-29,-1-1 1,0 1-1,0 0 1,0 0 0,1 0-1,-1-1 1,1 1-1,-1 0 1,1-1 0,0 1-1,-1-1 1,1 1-1,0 0 1,0-1 0,0 1-1,0-1 1,0 1-1,0 0 1,0-1 0,0 1-1,1 0 1,-1-1-1,1 1 1,-1 0 0,1-1-1,-1 1 1,1 0-1,0 0 1,0-1 0,-1 1-1,1 0 1,0 0-1,2-2 1,3-3-157,0 0 1,1 1-1,0 0 0,0 0 0,11-6 1,25-12-636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17076,'0'-5'2120,"0"7"-1168,0 5-400,-5 12 1969,-4 5-1169,3 10-656,-2-2-223,4 5-594,1 0-343,0-14 456,7-4-88,12-26-136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 13339,'0'-1'162,"-1"-1"0,1 0 0,0 1 0,0-1 0,0 0 0,-1 1 0,1-1 0,-1 0 0,0 1 0,1-1 0,-2-1 0,2 3-111,-1-1 1,1 1-1,0 0 0,0 0 0,-1 0 1,1 0-1,0 0 0,0 0 0,-1-1 0,1 1 1,0 0-1,-1 0 0,1 0 0,0 0 0,0 0 1,-1 0-1,1 0 0,0 0 0,-1 0 0,1 0 1,0 0-1,0 1 0,-1-1 0,1 0 0,0 0 1,0 0-1,-1 0 0,1 0 0,0 0 0,0 1 1,-1-1-1,1 0 0,0 0 0,0 0 0,0 1 1,-1-1-1,1 0 0,-4 5 408,1 0-1,-1 0 1,1 1-1,-5 10 1,-6 16-99,2 2 1,0-1 0,3 2 0,-9 53 0,11-39-37,3 1 1,3 83-1,2-116-222,0 0 0,2 0-1,0 0 1,6 21-1,-8-34-74,1 0 0,0 0 0,0 0 0,0 0 1,0 0-1,0-1 0,1 1 0,0-1 0,5 6 0,-6-7-11,0-1 0,0 1 1,0-1-1,1 0 1,-1 0-1,0 0 1,0 0-1,1 0 1,-1 0-1,0-1 0,1 1 1,-1-1-1,0 0 1,1 1-1,-1-1 1,1 0-1,-1-1 0,1 1 1,2-1-1,3-1 18,1-1-1,-1 0 0,1 0 0,-1-1 1,0 0-1,0-1 0,-1 0 0,1 0 1,-1 0-1,0-1 0,12-13 0,-1-1 90,-1 0 0,26-43 0,-42 63-121,30-55 214,-28 49-181,0 0 1,-1 0-1,0 0 0,0 0 1,0-1-1,-1 1 0,2-9 1,-3 15-30,0-1 1,0 0 0,0 1-1,0-1 1,0 0 0,0 1-1,0-1 1,0 1 0,0-1-1,0 0 1,0 1 0,0-1-1,-1 0 1,1 1 0,0-1-1,0 1 1,-1-1 0,1 1 0,0-1-1,-1 1 1,1-1 0,0 1-1,-1-1 1,1 1 0,-1-1-1,1 1 1,-1-1 0,1 1-1,-1 0 1,1-1 0,-1 1-1,0 0 1,1 0 0,-1-1-1,1 1 1,-2 0 0,1 0 3,0 0 0,0 0 1,0 0-1,0 0 0,0 1 0,0-1 1,-1 0-1,1 1 0,0-1 0,0 1 1,0-1-1,0 1 0,0 0 1,1-1-1,-1 1 0,0 0 0,-1 1 1,-3 5 5,1-1 1,0 1-1,0 1 1,1-1 0,0 0-1,1 1 1,-1 0-1,1-1 1,1 1 0,0 0-1,0 0 1,0 0-1,1 0 1,0 0 0,0 0-1,1 0 1,4 15-1,-4-20-12,0 1 0,1-1-1,0 1 1,0-1 0,0 0-1,0 1 1,1-1 0,-1 0-1,1-1 1,-1 1 0,1 0-1,0-1 1,0 1 0,1-1-1,-1 0 1,0 0 0,1 0-1,-1-1 1,1 1 0,0-1-1,-1 0 1,1 0 0,0 0-1,0 0 1,-1-1-1,1 1 1,5-1 0,-2 0-48,0-1 1,0 1-1,0-1 1,0-1 0,0 1-1,-1-1 1,1 0-1,-1-1 1,1 1-1,-1-1 1,0-1-1,0 1 1,0-1-1,7-6 1,-6 4-208,-2 0-1,1 0 1,-1 0-1,0-1 1,0 0-1,-1 0 1,6-12-1,-1-3-688,9-31-1,-12 33 708,6-18-629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19044,'-3'3'158,"1"0"0,-1 0 0,1 0 1,0 0-1,-1 0 0,2 1 0,-1-1 0,0 1 0,1-1 0,-1 1 0,1 0 0,0 0 1,0 0-1,0 4 0,0-4 0,-8 38 524,3-1-1,1 1 1,2 82-1,21 127-432,-14-215-229,3 19-248,-4-51 29,-1-10 105,-1-10-37,0 1 0,-1-1 0,0 1 0,-6-30 0,0 12 11,-13-39 0,17 63 126,1 6 6,1 0 0,-1-1 0,0 1 0,0 0 0,-1-1 1,1 1-1,-1 0 0,1 0 0,-1 0 0,0 0 0,0 0 0,0 1 1,-1-1-1,1 1 0,-4-3 0,7 5-6,-1 0 0,0 0 0,0 1 0,0-1 0,0 0 1,1 0-1,-1 1 0,0-1 0,0 0 0,0 1 0,0-1 0,0 0 0,0 0 0,0 1 0,0-1 1,0 0-1,0 1 0,0-1 0,0 0 0,0 0 0,0 1 0,0-1 0,0 0 0,-1 1 0,1-1 0,0 0 1,0 0-1,0 1 0,0-1 0,0 0 0,-1 0 0,1 1 0,0-1 0,0 0 0,0 0 0,-1 0 0,1 1 1,0-1-1,0 0 0,-1 0 0,1 0 0,0 0 0,-1 0 0,1 0 0,0 1 0,0-1 0,-1 0 0,1 0 1,0 0-1,-1 0 0,1 0 0,0 0 0,-1 0 0,1 0 0,0 0 0,0 0 0,-1 0 0,1-1 1,0 1-1,-1 0 0,1 0 0,0 0 0,0 0 0,-1 0 0,1-1 0,12 24 232,-7-18-219,1 0 0,0-1 0,0 0 1,0 0-1,0 0 0,0-1 0,1 0 0,0 0 0,0-1 0,-1 0 0,1 0 1,0 0-1,1-1 0,-1 0 0,12 0 0,-5-1-7,-1 0 0,1-1-1,-1 0 1,1-1 0,-1-1 0,1 0-1,17-6 1,-23 5 10,1 0 0,-1 0 0,0 0-1,0-1 1,-1 0 0,1 0 0,-1-1-1,0 0 1,-1-1 0,1 1 0,6-11 0,-9 4 88,-4 13-107,0-1 1,0 1-1,0 0 0,0 0 1,0 0-1,0-1 0,-1 1 1,1 0-1,0 0 0,0 0 1,0 0-1,0-1 0,-1 1 1,1 0-1,0 0 0,0 0 1,0 0-1,-1 0 1,1 0-1,0 0 0,0 0 1,0-1-1,-1 1 0,1 0 1,0 0-1,0 0 0,-1 0 1,1 0-1,0 0 0,0 0 1,-1 1-1,-1-1 10,1 0 0,-1 1 0,0-1-1,1 1 1,-1-1 0,1 1 0,-1 0 0,1 0-1,-1 0 1,1 0 0,-1 0 0,0 1 0,-2 3 12,0-1 1,0 1 0,1 0-1,0 0 1,0 0 0,0 0-1,1 1 1,0-1 0,0 1-1,0 0 1,-1 6 0,3-9-16,-1 0 0,1 0 1,-1 0-1,1 0 0,0 0 0,0 0 1,1 0-1,-1 0 0,0 0 1,1 0-1,0 0 0,0 0 1,-1 0-1,2-1 0,-1 1 0,0 0 1,1-1-1,-1 1 0,1 0 1,0-1-1,0 0 0,0 1 1,0-1-1,2 2 0,1-1-8,0 0 0,0 0 0,0-1 0,0 0 0,0 1 0,0-2 0,0 1 0,1-1 0,-1 0-1,1 0 1,-1 0 0,8-1 0,6 0-194,0-2 0,25-4 1,-25 2-358,35-1 0,-53 5 517,0 0 0,0 0 0,1 1 0,-1-1 1,0 0-1,0 0 0,0 1 0,0-1 0,1 1 1,-1-1-1,0 1 0,0 0 0,0-1 0,0 1 0,0 0 1,0 0-1,-1-1 0,1 1 0,0 0 0,0 0 1,0 0-1,-1 0 0,1 0 0,-1 0 0,1 0 0,-1 1 1,1-1-1,-1 0 0,1 0 0,-1 0 0,0 0 1,0 3-1,1 4-62,0 1 0,-1-1 1,-1 16-1,1-15 105,-10 132 350,-3 73 1015,13-194-1243,1-12-74,-1-1 0,-1 0 0,1 0 0,-3 13 0,2-20-56,1 1 0,0-1-1,0 1 1,-1 0 0,1-1 0,0 1 0,-1-1 0,1 1 0,0 0 0,-1-1 0,1 1 0,-1-1 0,1 1 0,-1-1 0,1 0 0,-1 1 0,0-1 0,1 1 0,-1-1 0,1 0 0,-1 0 0,0 1 0,1-1 0,-1 0-1,0 0 1,1 0 0,-1 0 0,0 0 0,1 0 0,-1 0 0,0 0 0,1 0 0,-1 0 0,0 0 0,1 0 0,-1 0 0,0 0 0,1-1 0,-1 1 0,1 0 0,-1 0 0,-1-1 0,-26-16 64,14 4-53,0 0-1,1-1 1,0 0 0,1-1-1,0 0 1,1-1-1,1-1 1,1 1-1,0-2 1,-9-27-1,10 21-314,1 0-1,1-1 0,1 0 1,1 0-1,1 0 0,2-1 1,2-36-1,1 38 60,0 2-105,-2-38 0,-6 5-245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19484,'-1'-14'1392,"9"5"-1736,4-1-2136,20 10 2648,6 2-264,5 6-568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30 132 18804,'-22'-8'1666,"15"1"-635,12 3-424,14-1 177,-18 4-631,50-8 1140,96-7 0,-143 16-1288,0 0 0,0 0 0,0 0 0,0 1 0,0-1 0,0 1-1,0 0 1,-1 0 0,6 2 0,-8-3-6,0 1-1,-1 0 0,1 0 0,0-1 1,0 1-1,0 0 0,-1 0 1,1 0-1,0 0 0,-1 0 0,1 0 1,-1 0-1,1 0 0,-1 0 1,0 0-1,1 0 0,-1 0 0,0 1 1,0-1-1,0 0 0,1 0 0,-1 0 1,0 0-1,-1 0 0,1 1 1,0-1-1,0 0 0,0 0 0,-1 0 1,1 0-1,-1 0 0,1 0 1,-1 0-1,0 2 0,-19 35-74,-5 11 9,24-46 67,0 0 0,0 1 0,0-1 0,0 0 0,0 1 0,1-1 0,0 1 0,-1-1 0,1 1 0,1-1 0,-1 1 0,1 4 0,0-6 3,-1 0-1,1 0 1,0 0-1,0-1 0,0 1 1,0 0-1,0 0 1,0-1-1,1 1 0,-1 0 1,0-1-1,1 1 1,-1-1-1,1 0 0,0 1 1,-1-1-1,5 2 1,-2-2 2,0 1 1,0 0 0,1-1 0,-1 0 0,0 0 0,1-1-1,8 1 1,1-1 11,-1-1 0,0 0-1,1-1 1,21-6 0,-15 2 19,0-1-1,0-1 1,27-16 0,-36 18-6,0-1-1,-1 0 1,0-1 0,-1 0-1,0 0 1,0-1-1,11-14 1,-18 20-19,0 0 1,0 0 0,-1-1-1,1 1 1,-1-1-1,0 1 1,1-1-1,-2 1 1,2-7 0,-2 9-10,0 0 1,0 0 0,0 0 0,0 1-1,0-1 1,0 0 0,0 0-1,0 0 1,0 1 0,-1-1 0,1 0-1,0 0 1,-1 0 0,1 1 0,-1-1-1,1 0 1,0 1 0,-1-1-1,0 0 1,0 0-2,0 0 1,0 1-1,0-1 0,-1 1 0,1 0 0,0-1 1,0 1-1,0 0 0,0 0 0,0 0 1,0 0-1,0 0 0,-1 0 0,1 0 0,0 0 1,0 0-1,0 0 0,-2 1 0,1-1-3,1 1-1,-1-1 1,1 1-1,-1-1 1,1 1-1,-1 0 1,1-1 0,0 1-1,-1 0 1,1 0-1,0 0 1,-1 0-1,1 0 1,0 0-1,0 0 1,0 1-1,0-1 1,0 0-1,0 1 1,0-1 0,1 0-1,-1 1 1,0-1-1,1 1 1,-1-1-1,1 1 1,0 0-1,-1-1 1,1 1-1,0-1 1,0 1-1,0 0 1,0-1-1,0 1 1,1-1 0,-1 1-1,0-1 1,1 1-1,-1 0 1,1-1-1,-1 1 1,1-1-1,0 0 1,0 1-1,-1-1 1,1 0-1,0 1 1,0-1 0,0 0-1,1 0 1,-1 0-1,0 0 1,0 0-1,1 0 1,-1 0-1,0 0 1,1 0-1,2 0 1,3 2-13,-1-1-1,1 0 1,0 0 0,-1-1 0,1 0-1,0 0 1,0-1 0,0 1-1,0-2 1,0 1 0,0-1 0,0 0-1,0 0 1,-1-1 0,1 0 0,0 0-1,-1-1 1,1 1 0,-1-1-1,0-1 1,8-5 0,-10 6-60,0 1 1,0-1-1,-1 0 0,1 0 0,-1 0 1,0-1-1,0 1 0,0-1 1,0 0-1,-1 0 0,1 0 1,-1 0-1,0 0 0,0 0 1,-1-1-1,1 1 0,-1 0 1,0-1-1,0 0 0,0 1 1,-1-1-1,0 1 0,0-1 0,0 0 1,0 1-1,-1-1 0,0 0 1,0 1-1,0-1 0,0 1 1,-1 0-1,-2-6 0,-11-14-486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99 19140,'-11'-5'321,"1"1"0,-1 1 0,1-1-1,-1 2 1,0 0 0,0 0 0,0 1 0,-20 0-1,13 1 51,-1 1 0,1 1 0,0 1 0,-27 7 0,35-7-238,1 1 0,-1 0 0,0 1 0,1 0-1,0 0 1,0 1 0,1 0 0,-13 11-1,19-15-117,0 0 0,0-1-1,0 1 1,1 0 0,-1 0-1,1 0 1,-1 0 0,1 0-1,0 0 1,0 1 0,0-1-1,0 0 1,0 1 0,0-1-1,1 1 1,-1-1 0,1 1-1,0-1 1,-1 1 0,1-1-1,0 1 1,1-1 0,-1 1-1,0-1 1,1 1 0,-1-1-1,1 0 1,0 1 0,0-1-1,0 0 1,0 1 0,0-1-1,0 0 1,1 0 0,-1 0-1,1 0 1,-1 0 0,1 0-1,0 0 1,3 2 0,1 1-6,1-1 0,-1 0 0,0 0 0,1 0-1,0-1 1,0 0 0,0 0 0,0-1 0,0 1 0,1-2 0,-1 1 0,1-1 0,-1 0 0,1-1 0,-1 0 0,1 0 0,0 0 0,-1-1 0,1 0-1,-1-1 1,9-2 0,-9 2 12,0 0 0,0-1 0,-1 0 0,1 0 0,0 0 0,-1-1 1,0 0-1,0 0 0,0-1 0,-1 1 0,1-1 0,-1 0 0,0-1 0,-1 1 0,1-1 0,-1 0 0,0-1 0,0 1 0,-1 0 0,0-1 0,0 0 0,1-7 0,-1 5 16,-2-1 1,1 1-1,-2-1 1,1 1-1,-2-17 1,1 23-36,0 1 1,0 0 0,-1-1-1,1 1 1,-1-1-1,1 1 1,-1-1 0,0 1-1,0 0 1,0 0-1,0-1 1,0 1-1,-1 0 1,1 0 0,-1 0-1,1 0 1,-1 0-1,0 1 1,0-1 0,1 0-1,-1 1 1,0-1-1,-1 1 1,1 0 0,0 0-1,-4-2 1,6 3-23,1 0 0,-1 1 1,1-1-1,0 0 0,-1 1 0,1-1 1,-1 1-1,1-1 0,-1 0 1,1 1-1,-1-1 0,1 1 0,-1 0 1,0-1-1,1 1 0,-1-1 1,0 1-1,1-1 0,-1 1 0,0 0 1,0-1-1,0 1 0,1 0 1,-1-1-1,0 1 0,0 0 0,0-1 1,0 1-1,0 0 0,0-1 1,0 1-1,-1 0 0,1-1 0,0 1 1,0 0-1,0-1 0,-1 1 1,1-1-1,0 1 0,0 0 0,-1-1 1,1 1-1,-1-1 0,1 1 1,-1-1-1,1 1 0,-1-1 0,1 1 1,-1-1-1,1 0 0,-1 1 1,1-1-1,-1 0 0,0 1 0,1-1 1,-1 0-1,1 0 0,-1 0 1,0 1-1,1-1 0,-1 0 0,0 0 1,1 0-1,-1 0 0,0 0 1,1 0-1,-1 0 0,-1-1 0,6 3-111,0 0 0,-1-1 0,1 0 0,0 0 0,0 0 0,0 0 0,0 0 0,0-1 0,0 0 0,0 0 0,0 0 0,0 0 0,0-1 0,0 0 0,5-1 0,7-3-249,0 0 0,21-11 1,-3 1 376,-34 15 13,0 0-1,0 0 0,0 0 0,0 0 1,0 0-1,1 0 0,-1 0 0,0 0 0,0 0 1,0 0-1,0 0 0,0 0 0,0 0 1,0 0-1,0 0 0,1 0 0,-1 0 1,0 0-1,0 0 0,0 0 0,0 0 1,0 0-1,0 0 0,0 0 0,0 0 0,0 0 1,1 0-1,-1 0 0,0 0 0,0 0 1,0 0-1,0 0 0,0 0 0,0 0 1,0 0-1,0 1 0,0-1 0,0 0 1,0 0-1,0 0 0,0 0 0,1 0 0,-1 0 1,0 0-1,0 0 0,0 0 0,0 0 1,0 1-1,0-1 0,0 0 0,0 0 1,0 0-1,-2 8 267,-5 5 125,2-5-152,1 1 0,0-1 0,0 1 0,1 0 0,-5 17-1,8-24-218,-1 0-1,0 0 0,1 0 0,0 0 0,-1 0 1,1 1-1,0-1 0,0 0 0,0 0 0,1 1 0,-1-1 1,1 0-1,-1 0 0,1 0 0,-1 0 0,1 0 1,0 0-1,0 0 0,0 0 0,0 0 0,1 0 0,-1 0 1,0 0-1,1-1 0,-1 1 0,1-1 0,0 1 1,-1-1-1,1 0 0,2 2 0,3 0-10,0-1 0,0 0-1,0-1 1,1 1 0,-1-1 0,0 0 0,1-1-1,-1 0 1,0 0 0,1-1 0,-1 0-1,0 0 1,1 0 0,-1-1 0,0 0 0,0-1-1,0 0 1,11-6 0,-6 3-47,0-1 1,-1-1-1,0 0 0,0 0 1,0-1-1,-1 0 0,-1-1 1,0 0-1,11-15 0,-18 22 3,1-1-1,-1 0 1,1 0-1,-1 1 1,0-1 0,-1 0-1,1 0 1,-1-1-1,1 1 1,-1 0-1,0-1 1,0-5-1,-1 10 26,0 0 0,0 0 0,0 0-1,0 0 1,0-1 0,0 1 0,0 0-1,0 0 1,0 0 0,0 0 0,-1 0-1,1 0 1,0-1 0,0 1-1,0 0 1,0 0 0,0 0 0,0 0-1,0 0 1,0 0 0,0 0 0,0 0-1,-1-1 1,1 1 0,0 0 0,0 0-1,0 0 1,0 0 0,0 0 0,0 0-1,-1 0 1,1 0 0,0 0-1,0 0 1,0 0 0,0 0 0,0 0-1,-1 0 1,1 0 0,0 0 0,0 0-1,0 0 1,0 0 0,0 0 0,0 0-1,-1 0 1,1 0 0,-8 7 22,-3 8 48,5-5-1,0 1 0,1-1-1,1 1 1,-5 15-1,8-24-53,1 0 0,-1 1 1,1-1-1,0 0 0,-1 1 0,1-1 0,1 0 0,-1 1 0,0-1 0,0 0 0,1 0 0,1 5 0,-2-6-9,1 0-1,0 1 1,0-1 0,0 0-1,0 0 1,0 0 0,0 0-1,0 0 1,1 0 0,-1 0-1,0 0 1,0 0-1,1 0 1,-1-1 0,0 1-1,1-1 1,-1 1 0,1-1-1,-1 1 1,1-1 0,2 0-1,4 0-40,1 0 0,-1-1-1,0 0 1,0 0 0,0-1-1,0 0 1,0 0 0,0-1-1,0 0 1,-1-1-1,13-7 1,33-11-453,-53 21 482,0 1 0,0 0 0,1 0 0,-1 0 0,0 0 0,0 0 0,1 0 0,-1 0 0,0 0-1,0 0 1,1 1 0,-1-1 0,0 0 0,1 0 0,-1 0 0,0 0 0,0 0 0,0 0 0,1 0 0,-1 1 0,0-1 0,0 0 0,1 0 0,-1 0 0,0 0 0,0 1 0,0-1-1,0 0 1,0 0 0,1 1 0,-1-1 0,0 0 0,0 0 0,0 1 0,0-1 0,0 0 0,0 0 0,0 1 0,0-1 0,0 0 0,0 0 0,0 1 0,0-1 0,0 0 0,0 1-1,0-1 1,0 0 0,0 0 0,0 1 0,0-1 0,0 0 0,0 0 0,0 1 0,-1-1 0,1 0 0,-5 18 16,4-17-20,-1 4 64,0 1-218,0 0-1,0 0 1,1 1 0,-2 7-1,3-12 136,0-1 0,0 0 0,0 0 0,0 0 1,0 1-1,0-1 0,0 0 0,1 0 0,-1 0 0,0 1 0,1-1 0,-1 0 0,1 0 1,-1 0-1,1 0 0,-1 0 0,1 0 0,0 0 0,-1 0 0,1 0 0,0 0 0,0 0 1,0 0-1,0-1 0,0 1 0,0 0 0,0-1 0,0 1 0,2 0 0,16 3-280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20292,'-9'13'739,"0"2"-1,1-1 1,0 1-1,1 1 0,-8 26 1,-15 82 500,28-119-1169,-8 46 476,3 0 0,-3 90-1,10-119-568,1 0-1,1 0 0,1 0 1,0-1-1,2 1 0,0-1 1,2 0-1,0-1 0,13 24 1,-20-43 17,5 9-570,1-1 0,11 15 1,-16-22 427,0-1 1,1 1-1,-1-1 1,0 1-1,1-1 1,-1 0-1,1 1 1,-1-1-1,1 0 1,0 0-1,0 0 1,-1 0-1,1 0 1,0-1-1,0 1 1,0-1-1,0 1 1,0-1-1,0 1 1,0-1-1,0 0 1,3 0-1,1-3-810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91 203 16452,'0'1'289,"0"0"0,0 0 1,0 0-1,1 0 1,-1 0-1,0-1 1,1 1-1,-1 0 0,1 0 1,-1 0-1,1-1 1,-1 1-1,1 0 1,0-1-1,-1 1 0,1 0 1,0-1-1,-1 1 1,1-1-1,2 2 1,25 9 1758,-21-9-1955,0-1 0,0 0-1,0-1 1,0 1-1,-1-1 1,1-1 0,0 1-1,8-2 1,-7-1-44,0 0 0,-1 0 0,1-1 0,-1 0 0,0 0 0,0-1 0,-1 0 0,1 0 0,-1 0 0,0-1 0,0 0 1,-1 0-1,0 0 0,0-1 0,0 0 0,-1 0 0,0 0 0,0-1 0,-1 1 0,0-1 0,0 0 0,-1 1 0,0-1 0,0-1 0,0-13 0,-2 20-36,0-1 1,0 1-1,0-1 1,0 1-1,-1-1 0,1 1 1,-1 0-1,0-1 0,1 1 1,-1 0-1,0-1 1,-1 1-1,1 0 0,0 0 1,-1 0-1,1 0 1,-1 0-1,1 0 0,-1 0 1,0 1-1,0-1 0,0 1 1,0-1-1,0 1 1,0 0-1,0 0 0,0-1 1,-1 1-1,1 1 1,-5-2-1,2 1 4,-1 0 1,1 0-1,-1 1 0,1 0 1,-1 0-1,1 0 0,-1 1 1,0 0-1,1 0 0,0 0 1,-1 1-1,1 0 0,-6 2 1,-5 4-6,1 1 1,0 1 0,1 0 0,0 0 0,0 1 0,1 1 0,-15 18 0,19-20-13,1 0 1,0 1-1,1-1 1,0 2-1,1-1 0,0 1 1,1 0-1,0 0 1,0 1-1,-3 18 1,7-27-2,1-1 1,-1 1-1,1 0 1,0-1 0,0 1-1,0 0 1,0-1 0,1 1-1,-1-1 1,1 1-1,0-1 1,0 1 0,0-1-1,1 1 1,-1-1-1,1 0 1,0 0 0,0 0-1,0 0 1,0 0 0,0 0-1,1 0 1,4 4-1,-1-4-40,-1 0 0,0 0-1,1 0 1,-1-1 0,1 0-1,0 0 1,0 0 0,0-1-1,0 1 1,0-2-1,0 1 1,0-1 0,8 0-1,13-2-224,-1-1 0,1-1-1,29-9 1,-19 2-16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156 423 20684,'-21'16'1427,"0"1"0,-33 35 0,47-44-1227,1 0 0,0 1 0,0 0 0,0 0 0,1 0 0,0 1 0,1 0 0,0 0-1,-4 18 1,7-25-170,1-1-1,-1 1 0,1 0 1,-1-1-1,1 1 0,0-1 1,0 1-1,1-1 0,-1 1 0,0-1 1,1 1-1,-1-1 0,1 1 1,0-1-1,0 1 0,0-1 1,0 0-1,2 3 0,-1-3-10,-1 0 0,1-1-1,0 1 1,0-1 0,0 1-1,0-1 1,0 0 0,0 0-1,0 1 1,1-1 0,-1-1-1,0 1 1,1 0 0,-1-1 0,5 1-1,0 0-8,1-1 1,0 0-1,0 0 0,-1-1 0,1 0 1,0-1-1,-1 0 0,1 0 0,-1 0 0,13-6 1,-4-2-56,-1 0 0,0-1 0,0-1 0,-1 0 0,0 0 0,-1-2 0,-1 0 1,21-29-1,0-8-323,36-73 1,1-26-317,-59 121 532,-1 0 1,-1 0-1,6-38 0,-14 63 135,0 0-1,-1 0 1,0 0 0,0 0 0,0 0-1,0 0 1,-1 0 0,1 0 0,-2-4-1,2 7 17,0 1 0,-1-1 0,1 1 0,0 0 0,0-1 0,-1 1 0,1-1 0,0 1 1,0 0-1,-1-1 0,1 1 0,0 0 0,-1-1 0,1 1 0,-1 0 0,1 0 0,0-1 0,-1 1 0,1 0 0,-1 0 0,1 0 0,-1-1 0,1 1 0,-1 0 0,1 0 0,-1 0 0,-1 0 6,1 0 1,0 1 0,-1-1-1,1 1 1,0-1 0,0 1-1,-1-1 1,1 1 0,0 0-1,0 0 1,0-1-1,0 1 1,-2 2 0,-5 5 43,1 0 1,-1 1-1,2 0 1,-1 1-1,1-1 1,1 1-1,0 0 1,-7 19-1,0 5 109,-10 51-1,17-57-127,0-1 0,2 1 0,1 0-1,1 0 1,4 35 0,-1-48-185,0 1-1,1-1 1,1 0 0,0 1-1,1-2 1,0 1 0,1-1-1,1 0 1,0 0 0,19 25-1,-23-35 100,0 0-1,1 0 1,0-1-1,0 1 1,7 5 0,27 7-414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19276,'1'0'62,"0"-1"1,0 1-1,0 0 0,0-1 0,0 1 1,0 0-1,0-1 0,0 1 0,0 0 1,0 0-1,0 0 0,0 0 0,0 0 1,0 0-1,0 0 0,0 0 1,0 1-1,1-1 0,-1 0 0,0 1 1,0-1-1,-1 1 0,1-1 0,0 1 1,0-1-1,0 1 0,0-1 0,0 1 1,0 0-1,-1 0 0,1-1 0,0 1 1,-1 0-1,1 0 0,0 0 0,-1 0 1,1 0-1,-1 0 0,0 0 1,1 2-1,1 4 112,0 1-1,-1 0 1,0-1 0,0 16 0,0-10 234,-2 155 1413,-1-105-1432,9 98-1,-7-158-387,1 0 0,-1 0-1,1 0 1,-1 0 0,1 0 0,0 0-1,0 0 1,1 0 0,-1 0 0,1 0-1,-1-1 1,1 1 0,0-1 0,0 1-1,2 2 1,-2-4-22,0 0-1,0 0 1,-1 0-1,1 0 1,0-1-1,0 1 1,0 0-1,0-1 1,0 0-1,0 1 1,0-1-1,0 0 1,0 0-1,0 0 1,0 0-1,0 0 1,0-1-1,0 1 1,0-1-1,0 1 1,0-1-1,0 0 1,2-1-1,6-3-180,0 0 0,0-1 0,11-9 0,-14 10 11,-1 0 0,1 1 0,0 0 1,-1 0-1,2 1 0,-1-1 0,15-3 0,-22 7 174,1 0 0,0 0 0,-1 0-1,1 0 1,0 0 0,-1 0 0,1 0 0,0 0 0,-1 1 0,1-1 0,0 0-1,-1 0 1,1 1 0,0-1 0,-1 0 0,1 1 0,-1-1 0,1 1 0,-1-1 0,1 1-1,-1-1 1,1 1 0,-1-1 0,1 1 0,-1-1 0,0 1 0,1-1 0,-1 1 0,0 0-1,0-1 1,1 1 0,-1 0 0,0-1 0,0 1 0,0 0 0,0-1 0,0 1-1,0 0 1,0-1 0,0 1 0,0 0 0,0 1 0,-5 30 179,3-23-14,-2-1-1,1 0 1,-1 0-1,0 0 0,0 0 1,-1 0-1,0-1 1,0 0-1,-1 0 0,0-1 1,0 1-1,-1-1 0,0-1 1,0 1-1,-15 8 1,13-9-47,1-1 1,-1 0 0,-1 0 0,1-1 0,0 0-1,-1-1 1,0 0 0,1-1 0,-1 1-1,0-2 1,0 0 0,0 0 0,1 0-1,-14-3 1,21 2-164,0 1 0,0 0 0,0-1 0,0 0 0,0 1-1,0-1 1,0 0 0,0 0 0,0 0 0,0 0 0,1 0 0,-1 0 0,0-1-1,1 1 1,-1-1 0,1 1 0,-1-1 0,1 1 0,0-1 0,-1 0-1,1 0 1,0 1 0,0-1 0,0 0 0,1 0 0,-1 0 0,0 0 0,1 0-1,0-1 1,-1 1 0,1 0 0,0 0 0,0 0 0,0 0 0,0 0-1,0 0 1,0-1 0,1 1 0,-1 0 0,1 0 0,0 0 0,-1 0 0,1 0-1,0 0 1,0 1 0,0-1 0,1 0 0,-1 0 0,0 1 0,1-1-1,-1 0 1,1 1 0,-1 0 0,1-1 0,2 0 0,24-16-694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162 263 17372,'13'-2'488,"0"0"1,0-1 0,0-1 0,0 0-1,-1 0 1,1-2 0,13-7-1,-18 8-271,-1 0-1,0 0 0,-1-1 1,1 0-1,-1 0 0,0-1 0,0 0 1,-1 0-1,0 0 0,0 0 1,-1-1-1,4-9 0,-6 12-171,0 0 0,0 0-1,0-1 1,-1 0 0,0 1-1,0-1 1,0 1 0,-1-1-1,1 0 1,-1 0 0,-1 1-1,-1-10 1,2 12-43,-1 0-1,0 1 1,0-1-1,0 1 1,0-1-1,-1 1 1,1-1-1,0 1 1,-1 0-1,0 0 1,0 0-1,1 0 1,-1 0-1,0 0 1,-1 0-1,1 1 1,0-1-1,0 1 1,-1-1-1,1 1 1,-1 0-1,1 0 0,-1 0 1,1 0-1,-1 1 1,0-1-1,-4 0 1,-3 1-9,1 0 0,-1 1-1,1 0 1,-1 0 0,1 1 0,0 0 0,-1 0-1,1 1 1,0 1 0,1-1 0,-1 2 0,-14 8-1,7-2 0,0-1 0,1 2-1,1 0 1,0 1-1,-19 22 1,24-24 9,1 1-1,0-1 1,1 1 0,1 0 0,-1 1-1,2 0 1,-8 25 0,12-33 1,-1 0 1,1-1-1,1 1 1,-1 0-1,1 0 1,-1 0-1,1 0 0,1 0 1,-1 0-1,1-1 1,0 1-1,0 0 1,0 0-1,1-1 0,-1 1 1,1-1-1,0 1 1,1-1-1,-1 0 1,1 1-1,0-1 1,0-1-1,0 1 0,0 0 1,6 4-1,-1-3-72,0 0 0,0 0 0,1 0 0,-1-2 0,1 1 0,0-1 0,0 0 0,0-1 0,1 0 0,14 2 0,-1-3-35,0 0 1,0-1-1,28-4 1,15-6-112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5 351 19268,'66'-153'5291,"3"4"-4515,-66 144-792,-1 0-33,0-1-1,1 1 1,0 0 0,0 0-1,0 0 1,8-8-1,-11 13 47,0 0 0,0 0-1,0 0 1,0 0 0,0 0-1,1 0 1,-1 0 0,0 0-1,0 0 1,0 0 0,0 0-1,1 0 1,-1 0-1,0 0 1,0 0 0,0 0-1,0 0 1,0 0 0,1 0-1,-1 0 1,0 0 0,0 0-1,0 1 1,0-1 0,0 0-1,1 0 1,-1 0 0,0 0-1,0 0 1,0 0 0,0 0-1,0 1 1,0-1 0,0 0-1,0 0 1,0 0 0,1 0-1,-1 0 1,0 0 0,0 1-1,0-1 1,0 0-1,0 0 1,0 0 0,0 0-1,0 1 1,0-1 0,0 0-1,0 0 1,0 0 0,0 0-1,0 0 1,0 1 0,0-1-1,-1 0 1,1 0 0,0 0-1,0 0 1,0 0 0,0 1-1,0 23-113,0 1-1,-2 0 1,-5 25-1,-1 29 54,5-25 76,9 100 1,-2-121 32,2 0-1,1 0 1,1-1 0,16 38 0,8 1 5,11 29-29,-39-89-30,0 1 0,-1-1 0,-1 1 0,0 0 0,0 0 0,-1 19 0,-2-24 1,0-1 0,-1 1 0,0-1 0,0 1 0,0-1 1,-1 0-1,0 0 0,0 0 0,-1 0 0,0-1 0,0 1 0,0-1 0,0 0 0,-1 0 0,0-1 1,0 1-1,0-1 0,-6 4 0,-2 1 5,0-1 0,-1 0-1,1-1 1,-1 0 0,-1-1 0,-28 8 0,37-13 8,-1 1 0,0-1 0,0-1 0,1 1 0,-12-1 0,16-1-6,-1 1 0,1 0 0,0-1-1,0 1 1,-1-1 0,1 0 0,0 1-1,0-1 1,0 0 0,0-1-1,0 1 1,0 0 0,0 0 0,0-1-1,1 1 1,-1-1 0,0 0 0,1 1-1,-1-1 1,-1-2 0,1-1-12,0 0 0,0 0-1,1 0 1,-1-1 0,1 1 0,0 0 0,1 0 0,-1-1-1,1 1 1,0-1 0,0 1 0,2-11 0,2-5-84,12-37 0,-16 57 92,16-42-127,1 2 0,1 0 0,3 1 0,44-65 0,123-134-349,-8 51 516,-178 185-23,-2 3-10,0 0 0,1 0 1,-1 0-1,0 0 0,0 0 0,0 0 1,0 0-1,0 0 0,0 0 1,1 0-1,-1 0 0,0 0 1,0 0-1,0 0 0,0 0 1,0 0-1,0 1 0,0-1 1,1 0-1,-1 0 0,0 0 1,0 0-1,0 0 0,0 0 1,0 0-1,0 0 0,0 0 1,0 1-1,0-1 0,0 0 0,0 0 1,0 0-1,1 0 0,-1 0 1,0 0-1,0 1 0,0-1 1,0 0-1,0 0 0,0 0 1,0 0-1,0 0 0,0 0 1,0 1-1,0-1 0,-1 0 1,1 0-1,0 0 0,0 0 1,0 0-1,0 0 0,0 1 1,0-1-1,0 0 0,0 0 0,-1 10 37,-1 3 59,1 0 0,0 1 1,1-1-1,2 28 1,-2-39-84,1-1 0,-1 1-1,0 0 1,1 0 0,-1 0 0,1 0 0,0 0 0,-1 0 0,1 0 0,0 0-1,0-1 1,0 1 0,0 0 0,1-1 0,-1 1 0,0-1 0,1 1 0,-1-1-1,1 0 1,-1 0 0,1 1 0,0-1 0,-1 0 0,1 0 0,0-1 0,0 1-1,0 0 1,-1-1 0,1 1 0,0-1 0,0 1 0,0-1 0,0 0 0,0 0-1,0 0 1,0 0 0,0 0 0,0 0 0,0-1 0,0 1 0,0-1 0,0 1-1,0-1 1,2-1 0,7-2 18,0-1 0,0 0 0,-1-1 1,1 0-1,-1-1 0,-1 0 0,1-1 0,-1 0 0,0 0 0,9-13 0,-1 1 3,-2 0 0,-1-1-1,22-42 1,-30 52-9,-1 0 1,-1-1-1,6-22 0,-10 34-25,0 0 0,-1 0 0,1 0-1,0 1 1,0-1 0,-1 0-1,1 0 1,0 0 0,0 0 0,-1 0-1,1 1 1,0-1 0,0 0 0,-1 0-1,1 0 1,0 0 0,-1 0 0,1 0-1,0 0 1,-1 0 0,1 0 0,0 0-1,0 0 1,-1 0 0,1 0-1,0-1 1,0 1 0,-1 0 0,1 0-1,0 0 1,-1 0 0,1 0 0,0 0-1,0-1 1,0 1 0,-1 0 0,1 0-1,0 0 1,0-1 0,0 1 0,-1 0-1,1 0 1,0-1 0,0 1 0,0 0-1,0 0 1,0-1 0,0 1-1,-1 0 1,1-1 0,0 1 0,0 0-1,0 0 1,0-1 0,0 1 0,0 0-1,0-1 1,0 1 0,0 0 0,1 0-1,-1-1 1,0 1 0,0 0 0,0-1-1,0 1 1,-4 5 16,0 0 0,0 1 1,1 0-1,0-1 0,0 1 0,0 0 1,0 1-1,-2 10 0,-12 58 87,16-66-91,-3 9 22,1 1 1,1 0 0,1 27-1,1-41-65,0-1 0,0 0 0,1 0 0,-1 1 0,1-1 0,0 0 0,0 0 0,1 0 0,-1 0 0,1 0 0,0 0 0,0 0 0,0-1 0,0 1 0,1-1 0,0 1 0,-1-1 0,1 0 0,0 0 0,1 0 0,5 4 0,-5-5-26,0-1 0,1 0 1,-1 0-1,0 0 1,0-1-1,0 1 1,0-1-1,1 0 1,-1 0-1,0-1 0,0 1 1,0-1-1,1 0 1,-1 0-1,0 0 1,0-1-1,0 1 0,-1-1 1,1 0-1,0 0 1,-1 0-1,6-5 1,32-29-309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17724,'-43'37'2122,"14"-13"-1011,2 1 0,0 1-1,-40 50 1,65-72-1049,0-1 0,-1 0 1,1 1-1,1-1 0,-1 1 0,0-1 0,1 1 0,0 0 0,-2 5 0,3-9-55,0 1 1,0 0-1,0 0 0,1-1 0,-1 1 0,0 0 0,0 0 0,0-1 0,0 1 0,1 0 0,-1 0 1,0-1-1,1 1 0,-1 0 0,1-1 0,-1 1 0,0 0 0,1-1 0,0 2 0,1-1-11,-1 0-1,1 0 0,0 0 1,-1-1-1,1 1 0,0 0 0,0-1 1,-1 1-1,1-1 0,0 1 1,2-1-1,28 3-340,0-2 1,49-4-1,26 0-539,-91 4 781,-1 1 0,0 0 0,0 0 0,0 2 0,16 5-1,-28-8 128,0 0 0,1 0-1,-1 1 1,0-1-1,0 1 1,0-1-1,-1 1 1,1 0 0,0 0-1,-1 0 1,1 1-1,-1-1 1,1 1-1,-1-1 1,0 1 0,0 0-1,-1 0 1,1 0-1,0 0 1,-1 0-1,0 0 1,0 0 0,0 0-1,0 1 1,0-1-1,0 0 1,-1 1-1,0-1 1,0 0 0,0 1-1,0-1 1,0 0-1,-1 1 1,1-1-1,-1 0 1,0 1 0,0-1-1,0 0 1,0 0-1,-1 0 1,0 0-1,-2 5 1,-4 3 100,0 0 1,-1 0-1,0 0 1,0-1-1,-1-1 0,0 0 1,-14 10-1,15-13-140,0 0-1,0-1 1,0 0 0,0 0-1,-1-1 1,0 0-1,0-1 1,0 0-1,-21 3 1,30-6-23,-1 0 0,0 0 0,1 0 0,-1 0 0,0 0 0,1 0 1,-1 0-1,1-1 0,-1 1 0,0-1 0,1 1 0,-1-1 0,1 1 0,-1-1 0,1 0 1,0 0-1,-1 0 0,1 0 0,0 0 0,-1 0 0,1 0 0,0 0 0,0 0 0,0-1 0,0 1 1,0 0-1,0-1 0,1 1 0,-1-1 0,0 1 0,1-1 0,-1 1 0,1-1 0,-1 1 1,1-1-1,0 0 0,0 1 0,-1-1 0,2-2 0,-2-8-42,2 0-1,0 0 1,1 0-1,3-16 1,-3 20-17,17-68-436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16716,'2'2'158,"-1"1"1,0-1-1,0 1 1,-1-1-1,1 1 1,0 0-1,-1 0 1,0-1-1,1 1 1,-1 0-1,0 0 1,-1-1-1,0 5 1,-12 36 335,5-21-69,0 4-204,1 1 0,1 0 1,1 0-1,1 0 0,1 0 0,2 1 1,1-1-1,1 0 0,1 1 1,1-1-1,2 0 0,1 0 1,1-1-1,1 1 0,1-1 1,1-1-1,2 0 0,15 25 0,-17-34-468,-6-7-218,1-1 0,1 0 0,0 0 0,13 15 0,-39-42-541,1-1 0,-23-31-1,13 17 461,5 4 235,-25-26 662,2-2 0,-44-75 0,90 132-280,1-1 0,-1 1 1,0 0-1,0-1 0,1 1 0,-1-1 1,1 1-1,-1-1 0,1 1 1,0-1-1,0 1 0,-1-1 0,1 0 1,0-2-1,1 4-39,-1-1 1,0 0-1,0 1 1,1-1-1,-1 1 1,1-1-1,-1 1 1,0-1-1,1 1 1,-1-1-1,1 1 1,-1-1-1,1 1 1,-1 0-1,1-1 1,-1 1-1,1 0 1,-1-1-1,1 1 0,0 0 1,-1 0-1,1-1 1,0 1-1,0 0 1,6 0 86,0-1 1,0 1-1,0 1 1,0-1-1,9 3 0,6 0-262,94 0 183,-45-2-217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49 15179,'4'-11'542,"-4"8"-398,1 0 0,0 0 0,0 0 0,0 1-1,0-1 1,1 0 0,-1 1 0,1-1 0,0 1 0,-1-1 0,1 1 0,3-2 0,-5 3-124,0 1 0,0 0 0,0 0 0,0 0 0,0 0 0,1 0 0,-1 0 0,0 0 0,0 0 0,0 0 1,0 0-1,0 0 0,1 0 0,-1-1 0,0 1 0,0 0 0,0 0 0,0 0 0,1 0 0,-1 0 0,0 0 0,0 1 0,0-1 0,0 0 1,1 0-1,-1 0 0,0 0 0,0 0 0,0 0 0,0 0 0,0 0 0,0 0 0,1 0 0,-1 0 0,0 0 0,0 1 0,0-1 0,0 0 0,0 0 1,0 0-1,0 0 0,1 0 0,-1 0 0,0 1 0,0-1 0,0 0 0,0 0 0,0 0 0,0 0 0,0 0 0,0 1 0,0-1 0,0 0 1,0 0-1,0 0 0,0 0 0,0 1 0,0-1 0,0 0 0,0 0 0,0 0 0,0 0 0,0 1 0,-2 13 1049,2-13-1006,-41 362 3286,37-277-3056,3 0 0,13 107 0,-11-182-262,-1-8-20,0 0 1,0 0-1,0 0 0,1 0 1,-1 0-1,1 0 1,0 0-1,0 0 0,0 0 1,0-1-1,1 1 1,-1 0-1,3 2 1,-4-5-11,0 0 0,0 1 0,1-1 1,-1 0-1,0 0 0,0 0 0,0 1 1,1-1-1,-1 0 0,0 0 1,1 0-1,-1 0 0,0 1 0,0-1 1,1 0-1,-1 0 0,0 0 0,1 0 1,-1 0-1,0 0 0,1 0 1,-1 0-1,0 0 0,1 0 0,-1 0 1,0 0-1,1 0 0,-1 0 0,0 0 1,1-1-1,-1 1 0,0 0 1,0 0-1,1 0 0,-1 0 0,0-1 1,0 1-1,1 0 0,-1 0 0,0 0 1,0-1-1,1 1 0,-1 0 0,0 0 1,0-1-1,0 1 0,0 0 1,0-1-1,1 1 0,-1 0 0,0 0 1,0-1-1,0 1 0,0 0 0,0-1 1,0 1-1,0 0 0,0-1 1,0 1-1,0-1 0,4-25-58,-3 4-44,-2 0 1,0 0-1,-2 0 1,0 0-1,-12-40 1,-46-103-511,52 143 550,2 3 30,-1 1 0,-21-34 1,23 45 85,6 11 30,9 13 28,-3-10-217,1-1 1,0 0-1,0 0 1,0-1-1,1 1 1,-1-2-1,1 1 1,1-1-1,-1 0 1,0-1-1,1 0 1,12 3-1,2-1-300,0-1 0,0-1-1,41-1 1,-2-4-194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 16035,'-1'-1'91,"0"1"0,1-1-1,-1 1 1,1-1 0,-1 1-1,0 0 1,1-1-1,-1 1 1,0 0 0,1 0-1,-1-1 1,0 1 0,1 0-1,-1 0 1,0 0 0,0 0-1,1 0 1,-1 0-1,0 0 1,1 0 0,-1 0-1,0 0 1,0 1 0,1-1-1,-1 0 1,0 0 0,1 1-1,-1-1 1,0 1-1,-27 8 468,15-2-187,1 1 0,0 0 0,1 1 0,0 0-1,0 1 1,1 0 0,0 1 0,1 0 0,-8 12 0,10-12-253,0-1 0,1 1-1,0 1 1,0-1 0,2 1 0,-1 0 0,2 0 0,-1 0-1,2 1 1,-3 18 0,5-26-87,0-1-1,0 1 1,0 0-1,1-1 1,-1 1-1,1-1 0,0 1 1,0-1-1,1 1 1,-1-1-1,1 0 1,0 0-1,0 0 1,1 0-1,-1 0 1,1 0-1,0 0 1,0-1-1,0 1 0,0-1 1,0 0-1,7 4 1,-4-3-2,0-1 0,1 0 0,-1-1 0,0 1 0,1-1 1,-1-1-1,1 1 0,0-1 0,-1 0 0,1-1 0,0 1 0,0-2 0,0 1 1,12-2-1,-9 0 2,1-1 0,-1 0 0,0 0 0,0-1 0,0 0 0,-1-1 1,0 0-1,1 0 0,-2-1 0,1 0 0,-1-1 0,0 0 0,0 0 0,-1 0 1,0-1-1,10-14 0,-12 14-21,0 1-1,-1-1 1,0 0 0,-1-1-1,1 1 1,-2 0 0,1-1-1,-1 0 1,0 0 0,-1 1-1,0-1 1,-1 0 0,0 0-1,0 0 1,0 0 0,-1 0 0,-1 0-1,0 0 1,-5-16 0,4 19-76,0-1 0,0 1 0,0 0 0,-1 1 0,0-1 0,-9-9 0,12 14-22,0-1 0,0 1 0,0 0 1,0 0-1,-1 0 0,1 0 0,0 0 1,-1 0-1,1 0 0,-1 0 0,1 0 1,-1 0-1,1 1 0,-1-1 1,1 1-1,-1-1 0,0 1 0,1 0 1,-1 0-1,0-1 0,1 1 0,-1 0 1,0 1-1,1-1 0,-1 0 0,0 0 1,1 1-1,-1-1 0,1 1 1,-1-1-1,0 1 0,1 0 0,-1-1 1,-1 2-1,2-1 10,0 0 1,1 0-1,-1 0 1,0-1-1,0 1 0,1 0 1,-1 0-1,0 0 1,1 0-1,-1 0 0,1 0 1,-1 0-1,1 0 1,-1 0-1,1 1 1,0-1-1,0 0 0,-1 0 1,1 0-1,0 0 1,0 1-1,0-1 1,0 0-1,1 0 0,-1 0 1,0 0-1,0 0 1,1 1-1,-1-1 1,0 0-1,1 0 0,-1 0 1,1 0-1,1 1 1,9 7-905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19308,'-26'38'766,"2"1"-1,2 1 1,2 1-1,-25 74 1,39-96-620,1 0 0,1 0-1,0 1 1,2-1 0,0 1 0,1 0 0,1 0 0,1-1-1,1 1 1,1 0 0,0-1 0,2 0 0,8 25-1,-10-35-100,0-1-1,0 1 1,1-1-1,1 0 1,-1-1 0,1 1-1,0-1 1,1 0-1,0 0 1,0-1-1,0 1 1,10 6-1,-15-13-33,-1 1-1,1 0 1,0-1-1,0 1 0,0 0 1,0-1-1,-1 1 1,1-1-1,0 0 1,0 1-1,0-1 1,0 0-1,0 0 1,0 1-1,0-1 0,0 0 1,0 0-1,0 0 1,0 0-1,0 0 1,0 0-1,0-1 1,0 1-1,0 0 1,0 0-1,0-1 0,2 0 1,-2 0 11,0 0 0,0-1 0,0 1 0,0 0 0,0-1 0,0 1 0,-1-1 0,1 1 0,0-1 0,-1 0 0,1 1-1,-1-1 1,1 0 0,-1-2 0,1-9 100,0 0 0,-1 1 0,-3-18 0,1 12-29,2 9-52,0 1 1,-1-1-1,0 1 0,-1 0 1,0 0-1,0-1 0,-1 1 1,-6-14-1,0 15-26,6 12-28,5 15-21,-1-18 33,0 0 0,0 0 0,-1 0 0,1 0 1,-1 0-1,1 0 0,-1 0 0,0 0 0,0 0 0,0 0 0,0 0 0,0 0 0,0 0 0,-1 0 0,0 3 0,1-4-45,0-1 0,-1 0 0,1 0 0,0 1-1,0-1 1,0 0 0,0 0 0,-1 0 0,1 1-1,0-1 1,0 0 0,0 0 0,-1 0 0,1 0-1,0 1 1,0-1 0,0 0 0,-1 0-1,1 0 1,0 0 0,-1 0 0,1 0 0,0 0-1,0 0 1,-1 0 0,1 0 0,0 0 0,0 0-1,-1 0 1,1 0 0,0 0 0,0 0-1,-1 0 1,1 0 0,0 0 0,0 0 0,-1 0-1,1 0 1,0-1 0,0 1 0,-1 0 0,1 0-1,0 0 1,0 0 0,-1-1 0,-2-9-750,3 8 841,-1-1-148,-1 0-1,1 0 1,0 0-1,-1 0 1,0 0 0,0 0-1,-3-3 1,-12-12-505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16940,'-7'-5'2152,"2"2"-1312,5 2-352,8-3 1113,15 3-489,7-2-184,13-2-416,8-1-176,7 0-176,2 0-64,1 0-304,-3 1-216,-9 1-424,-6 1-280,-12 0 848,-4-2-216,-5 5-192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91 17644,'1'-3'279,"0"-1"0,0 0 0,-1 0 0,1 0 1,-1 0-1,0 0 0,0 0 0,0 0 0,0 0 1,-1 0-1,-1-7 0,1 9-156,0 0 0,0 0-1,0 0 1,0 0 0,0 0 0,-1 0 0,1 1-1,-1-1 1,1 0 0,-1 1 0,0-1 0,0 1-1,1-1 1,-1 1 0,0 0 0,0 0 0,0 0-1,0 0 1,-1 0 0,1 0 0,0 1 0,-3-1-1,-5-1 16,0 1 0,0 1 0,1 0-1,-1 0 1,0 1 0,0 0 0,1 1-1,-1 0 1,1 0 0,-1 1 0,1 0 0,0 1-1,0 0 1,0 0 0,-7 6 0,-4 3-108,1 0 1,0 1 0,2 0-1,-1 2 1,-19 23 0,28-29 0,0 2 1,1-1-1,0 1 1,-10 22-1,15-29-17,1 0-1,0 0 0,1 0 0,-1 0 1,1 1-1,0-1 0,0 0 0,0 1 1,1-1-1,0 0 0,0 1 0,1-1 1,-1 1-1,1-1 0,2 8 0,-2-11-5,0 1 0,0-1-1,0 0 1,1 1 0,-1-1-1,1 0 1,-1 0 0,1 0 0,0 0-1,-1 0 1,1-1 0,0 1-1,0 0 1,1-1 0,3 3-1,-1-2 3,-1 0-1,1-1 1,0 1-1,-1-1 0,1 0 1,0-1-1,10 1 1,-2-1-2,0-1 1,-1 0 0,1-1 0,0 0-1,21-8 1,-7-1-17,0-1 0,-1-1 0,0-1 0,-1-2 0,-1 0 0,-1-2 0,0 0 0,-1-2 0,-1-1 0,-1 0 0,-1-1 0,0-1 0,-2-1 0,18-33 0,-34 56-11,-1 5 5,-3 17 0,-10 38 10,9-41 0,-1 3-29,-12 68-154,15-76-46,1-1-1,0 1 0,1-1 1,1 1-1,2 13 1,-3-24 130,0 0 0,1 0 0,-1 0-1,1-1 1,-1 1 0,1 0 0,0 0 0,0-1 0,-1 1 0,1 0 0,1-1 0,-1 1 0,0-1 0,0 0 0,3 3 0,-3-3 47,1-1 0,-1 1 0,0-1 0,0 1 1,0-1-1,1 0 0,-1 0 0,0 1 0,1-1 0,-1 0 1,0 0-1,1 0 0,-1 0 0,0-1 0,0 1 1,1 0-1,-1 0 0,0-1 0,0 1 0,1-1 0,-1 1 1,0-1-1,0 0 0,2-1 0,23-21-700,4-10-270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245 402 17428,'-1'0'237,"-1"1"0,1-1 0,0 1 0,0-1 0,-1 0 0,1 0 0,0 1 1,-1-1-1,1 0 0,0 0 0,-1 0 0,-1-1 0,-3 1 180,-9 1 151,0 0 1,0 1-1,1 1 0,-1 1 1,1 0-1,-23 10 0,30-11-520,1 0-1,-1 0 0,1 1 0,0 0 0,1 0 0,-1 0 1,1 1-1,0 0 0,0 0 0,0 0 0,0 0 0,1 1 1,0 0-1,0 0 0,-5 13 0,8-18-31,0 1 0,0 0 0,0 0 0,1 0-1,-1 0 1,1 0 0,0 0 0,-1 0 0,1 0 0,0 1 0,0-1-1,0 0 1,0 0 0,1 0 0,-1 0 0,0 0 0,1 0 0,0 0-1,-1 0 1,1 0 0,0 0 0,2 3 0,-1-3-2,0-1 0,0 1 0,0 0 0,1-1 0,-1 1 0,1-1 0,-1 0 0,0 0 0,1 0 0,0 0 0,-1 0 0,1 0 0,0-1 0,-1 1 0,4-1 0,6 1 11,0-1 1,0 0-1,1-1 0,-1-1 0,0 0 0,19-6 1,-4-2-16,1-1 0,-1-1 0,-1-2 0,0-1 0,-2-1 1,1-1-1,33-30 0,-53 42-19,-1 1 0,0 0 1,1-1-1,-2 0 0,1 0 0,4-8 1,-8 13 7,0 0-1,0 0 1,1 0 0,-1 0 0,0 0 0,0 0 0,0-1-1,0 1 1,0 0 0,0 0 0,0 0 0,0 0 0,0 0 0,0 0-1,0 0 1,0-1 0,0 1 0,1 0 0,-1 0 0,0 0 0,0 0-1,0 0 1,0 0 0,0 0 0,0-1 0,0 1 0,0 0 0,0 0-1,-1 0 1,1 0 0,0 0 0,0 0 0,0-1 0,0 1 0,0 0-1,0 0 1,0 0 0,0 0 0,0 0 0,0 0 0,0 0 0,0 0-1,0-1 1,0 1 0,-1 0 0,1 0 0,0 0 0,0 0 0,0 0-1,0 0 1,0 0 0,-1 0 0,-7 3-30,-9 8-5,11-4 23,0-1 1,0 1 0,1 0-1,-1 0 1,2 1 0,-1 0-1,1 0 1,0 0 0,0 0-1,1 1 1,1-1 0,-1 1 0,1 0-1,1 0 1,-1-1 0,1 14-1,1-20-18,0 0 0,0 0 0,0 0 0,1 0-1,-1-1 1,0 1 0,1 0 0,0 0 0,-1 0 0,1 0-1,0-1 1,0 1 0,0 0 0,0-1 0,0 1 0,0-1 0,0 1-1,1-1 1,-1 1 0,1-1 0,-1 0 0,1 0 0,-1 0-1,1 0 1,-1 0 0,1 0 0,0 0 0,0 0 0,0-1-1,-1 1 1,1-1 0,0 1 0,0-1 0,0 0 0,0 1-1,0-1 1,3-1 0,3 1-190,-1-1 1,0 0-1,0-1 0,1 1 0,-1-2 0,-1 1 1,1-1-1,11-5 0,-5 0 182,-1-1 1,0 0-1,0 0 0,-1-1 1,0-1-1,-1 0 0,0 0 1,-1-1-1,0 0 0,7-15 0,23-44-459</inkml:trace>
  <inkml:trace contextRef="#ctx0" brushRef="#br0" timeOffset="1">733 4 18532,'0'0'43,"0"0"0,0-1-1,0 1 1,0 0 0,0 0 0,-1 0 0,1-1-1,0 1 1,0 0 0,0 0 0,0 0 0,0 0-1,-1-1 1,1 1 0,0 0 0,0 0 0,0 0-1,-1 0 1,1 0 0,0 0 0,0 0 0,0-1-1,-1 1 1,1 0 0,0 0 0,0 0-1,-1 0 1,1 0 0,0 0 0,0 0 0,0 0-1,-1 0 1,1 0 0,0 0 0,0 0 0,-1 1-1,1-1 1,0 0 0,0 0 0,0 0 0,-1 0-1,1 0 1,-9 12 676,-7 24-246,15-32-295,-13 32 199,2 0 0,1 1 0,2 1 1,2 0-1,1 0 0,2 0 0,1 1 0,3-1 1,1 1-1,8 53 0,-8-88-359,-1 1 1,1-1-1,0 0 0,0 0 1,1 0-1,0 0 0,-1 0 1,1 0-1,3 3 1,-5-6-7,1 0 1,0-1 0,-1 1 0,1 0 0,0-1 0,0 1 0,-1-1 0,1 1 0,0-1 0,0 0-1,0 1 1,-1-1 0,1 0 0,0 0 0,0 1 0,0-1 0,0 0 0,1 0 0,0 0 7,0-1 1,0 1 0,0 0 0,0-1 0,0 0 0,0 0 0,0 1 0,0-1 0,0 0 0,-1 0 0,4-3 0,26-21 212,0-1 1,48-55-1,45-72-39,-99 121-185,5-9-279,44-76 0,-69 111-362,-3 10-856,-2-4 1407,0 1 1,0-1-1,-1 1 1,1-1-1,0 1 1,0-1 0,0 1-1,-1-1 1,1 1-1,0-1 1,0 1-1,-1-1 1,1 1-1,0-1 1,-1 0-1,1 1 1,-1-1-1,1 1 1,-1-1-1,1 0 1,-1 1-1,1-1 1,0 0-1,-1 0 1,0 0-1,0 1 1,-7-1-804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18092,'0'32'1848,"0"-6"-1168,4-3-280,9-1 833,0-2-241,9-6-792,4-2-448,1-5 280,7 1-136,1-5-128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54 150 17348,'5'4'403,"0"1"0,1-1 0,0-1 0,0 1 1,0-1-1,0 0 0,0 0 0,1-1 0,-1 0 0,14 3 1,1-2 163,1 0 1,23 0-1,-20-2-217,-1-2 1,44-5-1,-59 4-318,0 0 0,0 0 0,0-1 0,0 0 1,-1 0-1,0-1 0,0 0 0,0-1 0,0 0 0,13-10 0,-19 13-30,0 0 0,0 0 0,0 0 0,0 0 0,0 0 0,-1-1 0,1 1 0,-1-1 0,1 1 0,-1-1 0,0 1 0,0-1 0,0 0 0,-1 1 0,1-1-1,0 0 1,-1 0 0,0 1 0,0-1 0,0 0 0,0-3 0,-1 2-3,0 1-1,0 0 0,0 0 1,0 0-1,-1 0 1,1 0-1,-1 0 1,0 0-1,0 0 0,0 0 1,0 1-1,-1-1 1,1 1-1,0 0 1,-1 0-1,0 0 1,-4-3-1,-3 0-5,1 0-1,-1 1 1,0 0 0,0 0 0,-1 1-1,1 1 1,-1 0 0,1 0 0,-1 1-1,0 1 1,1-1 0,-1 2-1,0-1 1,-12 4 0,5-1 18,1 0-1,0 2 1,0 0 0,0 1 0,0 1 0,1 1 0,-28 17-1,34-18 27,0 1 0,0 1 0,0-1-1,1 2 1,1-1 0,-14 20 0,19-25-17,0 1 0,1-1 0,0 0 0,0 1 0,0-1 0,1 1 0,0 0 0,0 0 0,-1 7-1,2-9-5,0-1-1,0 1 0,0 0 0,0-1 0,1 1 0,0 0 0,-1-1 0,1 1 0,0-1 0,0 1 0,0-1 0,1 1 0,-1-1 0,0 0 1,1 1-1,0-1 0,0 0 0,2 2 0,1 1-21,1-1-1,-1 0 1,1-1 0,0 1 0,0-1 0,1 0-1,-1 0 1,0-1 0,1 0 0,12 2 0,7 0-281,37 2-1,-61-6 279,72 2-77,141-15 0,-116 0-134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 18004,'-1'-1'67,"0"0"1,0-1-1,-1 1 1,1 0-1,0 0 1,-1 0-1,1 0 1,-1 0-1,1 0 1,-1 0-1,1 1 1,-1-1-1,0 1 1,1-1-1,-1 1 1,0-1-1,1 1 1,-1 0-1,0 0 1,1 0-1,-1 0 1,0 0-1,0 0 1,1 0-1,-1 1 1,0-1-1,1 1 1,-1-1-1,0 1 1,1-1-1,-2 2 1,-3 0 18,1 1-1,-1 0 1,1 0 0,0 0 0,0 0 0,0 1 0,1 0 0,-6 5-1,2 1-41,1 0 0,0 0 0,1 1 0,0 0 0,0 0 0,2 1 0,-1-1 0,1 1 0,-2 13 0,1-5-53,2 1-1,0 0 1,2 0-1,1 33 1,0-47-2,1-1 1,-1 1-1,2 0 1,-1 0-1,1-1 1,3 10-1,-4-14 9,0-1 0,-1 1 1,1-1-1,0 0 0,0 1 0,0-1 1,0 0-1,0 1 0,0-1 0,0 0 0,1 0 1,-1 0-1,0 0 0,1 0 0,-1 0 0,0 0 1,1-1-1,-1 1 0,1 0 0,-1-1 1,1 1-1,0-1 0,-1 0 0,1 1 0,0-1 1,-1 0-1,1 0 0,0 0 0,-1 0 0,1 0 1,2-1-1,1-1 22,1 0 0,0 0 1,-1 0-1,1-1 0,-1 0 0,0 0 1,1 0-1,-2-1 0,1 0 0,0 0 1,-1 0-1,0 0 0,1-1 1,2-4-1,6-9 220,-1-1 1,15-29-1,-26 48-234,6-12 192,-1-1 1,0 1 0,0-1 0,-2-1-1,1 1 1,3-26 0,-15 54 212,-2 16-425,6-20-2,1 0-1,0 0 1,1 0-1,0 0 1,2 16-1,-1-26 11,0 1 1,0 0-1,0 0 0,0 0 1,1 0-1,-1-1 0,1 1 0,0 0 1,-1-1-1,1 1 0,0 0 1,0-1-1,0 1 0,0-1 0,0 1 1,0-1-1,1 1 0,-1-1 1,0 0-1,1 0 0,-1 0 0,1 0 1,-1 0-1,1 0 0,0 0 1,-1 0-1,1-1 0,0 1 0,0 0 1,-1-1-1,1 0 0,0 1 0,0-1 1,0 0-1,0 0 0,-1 0 1,1 0-1,0 0 0,0-1 0,2 1 1,11-4-65,0 0 1,-1 0 0,1-2 0,-1 1 0,0-2-1,0 0 1,20-14 0,-22 13 11,0 0 0,1 1 1,-1 1-1,2 0 0,-1 0 0,1 2 1,0-1-1,20-2 0,-33 7 59,1-1-1,-1 1 0,1 0 1,-1 0-1,1 1 1,-1-1-1,1 0 0,-1 0 1,1 1-1,-1-1 1,1 1-1,-1-1 0,1 1 1,-1 0-1,0-1 1,1 1-1,-1 0 0,0 0 1,0 0-1,0 0 1,1 0-1,-1 0 0,0 0 1,-1 1-1,1-1 1,0 0-1,0 0 0,0 1 1,-1-1-1,1 1 1,0-1-1,-1 1 1,0-1-1,1 3 0,1 5 94,-1 1 0,-1-1 0,1 0-1,-3 17 1,1-7 99,1-18-166,0 0 0,0 1 0,0-1 0,0 0 0,0 0 0,0 1 0,0-1 0,0 0 0,0 1 0,0-1 0,1 0 0,-1 0-1,0 0 1,1 1 0,-1-1 0,1 0 0,0 0 0,-1 0 0,1 0 0,0 0 0,0 0 0,-1 0 0,1 0 0,0 0 0,2 1 0,-1-2 0,-1 0 0,1 0 1,0 0-1,0-1 0,0 1 1,-1 0-1,1-1 1,0 0-1,-1 1 0,1-1 1,0 0-1,-1 0 0,1 0 1,-1 0-1,1 0 0,-1 0 1,1 0-1,0-2 1,29-23 151,-22 17-227,1 0 1,0 1-1,0 0 1,1 0-1,0 1 1,1 1-1,-1 0 1,17-6 0,-26 11 20,-1 1 0,1-1 1,-1 1-1,1-1 0,-1 1 1,1 0-1,0 0 0,-1 0 1,1 0-1,0 0 1,-1 0-1,1 1 0,-1-1 1,1 0-1,-1 1 0,1-1 1,-1 1-1,1 0 0,-1-1 1,1 1-1,-1 0 0,0 0 1,1 0-1,-1 0 1,0 0-1,0 0 0,0 0 1,0 0-1,0 1 0,0-1 1,0 0-1,0 1 0,1 1 1,0 3 57,0 0 1,-1 0-1,0 0 1,0 0-1,0 0 1,0 0 0,-1 9-1,-1-12 330,0-2-202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103 176 17820,'-1'4'356,"0"-1"1,0 1-1,0 0 1,0-1-1,1 1 1,0 0-1,0 4 1,0-8-316,0 1-1,0-1 1,0 1 0,0-1 0,0 1-1,0-1 1,1 1 0,-1-1 0,0 1-1,0-1 1,1 1 0,-1-1 0,0 0-1,0 1 1,1-1 0,-1 0 0,1 1-1,-1-1 1,0 0 0,1 1-1,-1-1 1,1 0 0,0 1 0,0-1 26,0 0 1,0 0-1,1 0 1,-1 0-1,0 0 0,1 0 1,-1 0-1,0 0 1,0 0-1,1 0 1,-1-1-1,0 1 1,2-1-1,6-3 6,0 0-1,0-1 1,0 0 0,0 0-1,-1-1 1,0 0-1,0 0 1,0-1 0,-1 0-1,0-1 1,0 1-1,-1-1 1,0-1 0,-1 1-1,1-1 1,-2 0-1,8-17 1,-11 23-58,0 1-1,-1 0 1,1 0-1,0-1 1,-1 1-1,0 0 1,1-1-1,-1 1 1,0-1-1,0 1 1,-1 0-1,1-1 1,0 1-1,-1-1 1,1 1-1,-1 0 1,0 0-1,0-1 1,0 1-1,0 0 1,0 0 0,0 0-1,0 0 1,-1 0-1,1 0 1,-1 0-1,0 1 1,1-1-1,-1 0 1,0 1-1,0-1 1,0 1-1,0 0 1,0 0-1,0 0 1,0 0-1,-1 0 1,1 0-1,0 1 1,-1-1-1,1 1 1,0-1-1,-1 1 1,1 0-1,0 0 1,-1 0 0,1 0-1,-1 0 1,1 1-1,0-1 1,-1 1-1,-3 1 1,-5 2 4,0 0 1,0 1 0,0 0-1,1 1 1,0 0 0,0 1-1,0 0 1,1 1 0,-15 14-1,16-14-11,1 1 1,0-1-1,0 1 0,1 0 0,0 1 0,0-1 0,1 1 0,0 1 0,1-1 0,-5 18 0,8-25-17,1 0-1,-1 0 1,1 0 0,-1 1-1,1-1 1,0 0-1,1 0 1,-1 1 0,0-1-1,1 0 1,0 0 0,0 0-1,0 0 1,0 0 0,0 0-1,0 0 1,1 0-1,2 4 1,-1-4-45,0 0 0,0 0-1,1 0 1,-1-1 0,0 1 0,1-1 0,0 0-1,-1 0 1,1 0 0,0-1 0,0 1 0,6 1-1,9 0-98,0 0 0,0-1 0,0-1 0,0-1-1,20-2 1,22-5-204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 16003,'0'0'38,"0"0"-1,0 0 0,0 0 0,0 0 1,0 0-1,0 0 0,0 0 0,0 0 1,0-1-1,0 1 0,0 0 0,0 0 1,-1 0-1,1 0 0,0 0 0,0 0 1,0 0-1,0 0 0,0 0 0,0 0 1,0-1-1,0 1 0,0 0 0,0 0 1,0 0-1,0 0 0,0 0 0,1 0 1,-1 0-1,0 0 0,0 0 0,0 0 1,0-1-1,0 1 0,0 0 0,0 0 1,0 0-1,0 0 0,0 0 0,0 0 1,0 0-1,0 0 0,0 0 0,0 0 1,0 0-1,1 0 0,-1 0 0,0 0 1,0 0-1,0 0 0,0 0 0,0 0 1,0 0-1,0 0 0,0 0 0,0 0 1,0 0-1,1 0 0,-1 0 0,0 0 1,0 0-1,0 0 0,0 0 0,0 0 1,-11-2 881,-17 4 204,18 1-814,-1 0-1,1 1 1,0 1 0,0 0-1,1 0 1,-1 1 0,-15 13-1,5-3-132,1 2-1,-20 23 0,27-26-155,0 0 0,-10 18-1,17-26-67,1 1 0,1-1 0,-1 1 0,1 0 0,0 0 0,-3 16 0,6-24 36,0 1 1,0-1-1,0 1 1,0-1-1,0 1 1,0-1 0,0 1-1,0-1 1,0 1-1,0-1 1,1 1-1,-1-1 1,0 1-1,0-1 1,0 1-1,1-1 1,-1 1-1,0-1 1,1 1-1,-1-1 1,0 1-1,1-1 1,-1 0-1,0 1 1,1-1-1,-1 0 1,1 1-1,-1-1 1,1 0-1,-1 0 1,1 1-1,-1-1 1,1 0-1,-1 0 1,1 0-1,-1 0 1,1 0-1,-1 1 1,1-1-1,-1 0 1,1 0-1,-1 0 1,1-1-1,0 1 1,-1 0-1,1 0 1,27-7-371,-25 6 322,51-16-866,87-17 0,-123 31 800,1 0-1,-1 2 1,0 0 0,0 1 0,1 1-1,-1 1 1,0 0 0,0 1-1,18 6 1,-30-6 120,1-1 0,0 1 0,-1 0 0,1 1 0,-1-1-1,0 1 1,0 1 0,-1-1 0,7 7 0,-10-9 40,0 0 1,0 1-1,0 0 0,0-1 0,0 1 1,-1 0-1,1 0 0,-1 0 0,0 0 1,0 0-1,0 0 0,0 0 0,0 0 1,-1 0-1,1 1 0,-1-1 0,0 0 1,0 0-1,0 1 0,-1-1 0,1 0 1,-2 5-1,-1 1 125,-1 0 1,0-1 0,0 1-1,-1-1 1,0 0-1,-1-1 1,0 1-1,0-1 1,0 0-1,-1 0 1,-12 9-1,-9 5 637,-54 31-1,57-38-678,-1 0 1,0-2-1,-1 0 1,0-2 0,-36 8-1,61-17-152,0-1-1,0 1 1,0-1-1,0 1 1,0-1-1,0 0 1,0 0 0,0 0-1,0 0 1,0 0-1,0-1 1,0 1-1,0 0 1,0-1-1,0 0 1,0 1 0,0-1-1,-3-1 1,5 0 17,-1 1 1,0 0 0,1-1-1,-1 1 1,1-1 0,0 1-1,-1 0 1,1-1 0,0 1-1,0-1 1,0 1 0,0-1-1,0 1 1,0-1 0,0 1-1,0-1 1,1 1 0,-1-1-1,1 1 1,-1 0 0,1-1-1,-1 1 1,1 0 0,0-1-1,1-1 1,16-31-335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13139,'-42'276'4826,"6"-57"-1945,14 48-681,30-450-2250,32-28-339,-29 170 303,2 1 0,2 1 0,22-42 0,-33 73 85,1 0-1,0 1 0,0-1 0,0 1 1,1 0-1,0 1 0,10-9 0,-15 14 3,1-1-1,-1 1 0,1 0 1,0 0-1,-1 0 1,1 0-1,0 1 0,-1-1 1,1 0-1,0 1 1,0-1-1,0 1 1,0 0-1,-1-1 0,1 1 1,0 0-1,0 0 1,0 0-1,0 0 0,0 1 1,0-1-1,-1 0 1,1 1-1,0-1 1,0 1-1,-1 0 0,1 0 1,0 0-1,-1 0 1,1 0-1,0 0 0,-1 0 1,0 0-1,1 0 1,-1 1-1,0-1 0,1 1 1,-1-1-1,0 1 1,2 3-1,-1-2-6,0 0 1,0 0-1,0 1 1,-1 0-1,1-1 0,-1 1 1,0 0-1,0-1 0,0 1 1,0 0-1,-1 0 0,0 0 1,1 0-1,-1 0 0,-1 6 1,0-4 29,-1-1 1,1 1-1,-1 0 1,0-1-1,-1 1 1,1-1-1,-1 0 0,0 0 1,-6 8-1,3-6-13,0 0 0,0 0 0,-1 0 0,0-1-1,0 0 1,-1-1 0,1 0 0,-1 0 0,0 0-1,-1-1 1,1-1 0,-1 1 0,-9 2-1,17-6-82,0 1 0,0-1-1,0 0 1,0 1 0,0-1-1,0 0 1,0 0 0,0 0-1,0 0 1,0 0-1,0 0 1,0 0 0,0 0-1,0 0 1,0-1 0,0 1-1,0 0 1,0 0-1,0-1 1,0 1 0,0-1-1,1 1 1,-1-1 0,0 1-1,0-1 1,0 0-1,1 1 1,-1-1 0,0 0-1,1 0 1,-1 1 0,0-1-1,0-2 1,0 1-29,1-1 1,0 1-1,0-1 0,-1 1 1,1-1-1,1 1 0,-1-1 1,0 1-1,1-1 1,-1 1-1,1 0 0,2-5 1,9-24-699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20 206 18476,'-3'3'536,"-12"13"1301,15-16-1795,0 0 0,-1 1 0,1-1 0,0 1-1,0-1 1,0 0 0,0 1 0,0-1 0,0 1 0,0-1 0,0 0 0,0 1 0,0-1-1,0 0 1,0 1 0,0-1 0,0 1 0,0-1 0,0 0 0,1 1 0,-1-1 0,0 0-1,0 1 1,0-1 0,1 0 0,-1 1 0,0-1 0,0 0 0,1 1 0,-1-1 0,0 0 0,1 0-1,-1 1 1,0-1 0,1 0 0,-1 0 0,0 0 0,1 0 0,-1 1 0,0-1 0,1 0-1,-1 0 1,0 0 0,1 0 0,-1 0 0,1 0 0,-1 0 0,0 0 0,2 0 0,5 1 187,1 0 1,-1-1 0,1 0 0,-1 0 0,1 0-1,-1-1 1,1-1 0,-1 1 0,0-1-1,11-4 1,5-3 22,40-21 0,-44 20-164,-1-1 1,26-21-1,-37 26-75,1 0 1,-2-1-1,1 0 0,-1 0 1,0 0-1,0-1 1,-1 0-1,4-9 0,-8 15-13,0 0 0,0 0 0,0 0 1,0 0-1,-1 0 0,1 0 0,-1 0 0,0-1 0,1 1 0,-1 0 0,0 0 0,0-1 0,0 1 0,-1 0 0,0-3 0,1 4-4,-1-1 0,1 1 0,-1 0 0,0-1 0,0 1 0,0 0 0,1 0 0,-1 0 0,0 0 0,0 0-1,-1 0 1,1 0 0,0 0 0,0 0 0,0 0 0,-1 1 0,-1-2 0,-2 1-11,1-1 1,0 1-1,-1 1 1,1-1 0,-1 0-1,1 1 1,-1 0-1,1 0 1,-1 1-1,1-1 1,-1 1-1,1 0 1,-5 1 0,-3 3-15,1 0 1,0 0-1,0 1 1,1 1-1,0-1 1,0 2 0,1-1-1,-1 1 1,2 1-1,-12 13 1,9-9 7,1 0 1,0 1-1,1 1 0,1-1 1,0 2-1,-10 30 0,15-39 8,1 1 0,0 0 1,1 0-1,0 1 0,0-1 0,0 9 0,1-15-21,0 0 1,1 0-1,-1 0 0,0 0 0,0 0 0,1-1 1,-1 1-1,1 0 0,0 0 0,-1-1 0,1 1 0,0 0 1,0 0-1,0-1 0,0 1 0,0-1 0,0 1 0,1-1 1,-1 0-1,1 1 0,-1-1 0,1 0 0,-1 0 0,1 0 1,-1 0-1,1 0 0,0 0 0,0-1 0,-1 1 1,1-1-1,3 2 0,0-2-82,0 0 1,1 0 0,-1 0-1,0 0 1,0-1-1,0 1 1,0-1 0,0-1-1,-1 1 1,9-4-1,4-3-116,25-16 0,9-9-301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18012,'-21'5'486,"0"0"-1,1 1 1,0 1 0,0 1-1,1 1 1,0 1 0,1 0-1,0 2 1,-26 19 0,26-16-132,0 0 1,-19 21-1,33-31-308,-1 0 1,1 0-1,0 0 0,1 1 0,-1-1 1,1 1-1,0 0 0,1 0 0,-1 0 1,1 0-1,0 1 0,-1 9 0,3-13-41,0-1 0,0 0-1,0 0 1,0 1 0,0-1 0,1 0-1,-1 1 1,1-1 0,-1 0-1,1 0 1,0 0 0,0 0 0,0 0-1,0 0 1,1 0 0,-1 0-1,3 3 1,-1-2-9,0-1 1,0 1-1,0-1 0,0 0 0,1 0 1,-1 0-1,1 0 0,0-1 0,5 2 1,4 1-120,-1-2 0,1 0 0,-1 0 0,1-2-1,16 0 1,-15 0-110,0-1-1,1 0 1,-1-1-1,0-1 1,-1 0-1,1-1 1,0-1-1,-1 0 1,0-1-1,0 0 1,13-9-1,8-10-402</inkml:trace>
  <inkml:trace contextRef="#ctx0" brushRef="#br0" timeOffset="1">501 14 18108,'-12'22'1752,"0"10"-1024,-2 1-288,3 7 849,2 2-289,4 0-280,1 0-96,5-7-448,2-6-344,3-12-864,4-3 968,0-13-232,3-8-80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16636,'-1'-1'63,"0"1"0,0 0 0,0 0 0,0 0 0,0 0 0,0 0 0,0 1 0,0-1 0,0 0 0,0 0 0,0 1 1,0-1-1,0 0 0,0 1 0,1-1 0,-1 1 0,0-1 0,0 1 0,0 0 0,-1 1 0,-14 21 452,11-9-291,0-1 0,-4 18-1,9-28-101,-10 41 348,3 0-1,2 1 0,1-1 1,3 56-1,24 180 1424,-19-244-1651,-3-21-146,1 1 59,-1 0 0,2 0 0,0-1 0,10 30 0,-12-44-148,-1-1 0,0 1-1,0-1 1,0 1-1,1-1 1,-1 1 0,0-1-1,0 1 1,1-1 0,-1 1-1,1-1 1,-1 1-1,0-1 1,1 0 0,-1 1-1,1-1 1,-1 0 0,1 1-1,-1-1 1,2 1-1,4-7 95,2-17-26,-2-10-29,-2 0-1,-1 0 1,-1-1-1,-4-39 1,-25-132-77,21 183-10,-10-28-1,13 43-119,8 15 166,1 0 0,-1 0 0,2-1 0,-1 1 0,1-2 0,0 1 0,0-1 0,1 0 0,0 0 0,0-1 0,0 0 0,1 0 0,-1-1 0,1 0 0,0-1 0,1 0 0,-1 0 0,13 1 0,-15-2 16,0-2 0,0 1 1,0-1-1,0 0 0,0 0 1,0-1-1,0 0 0,0-1 1,0 1-1,0-1 0,8-4 1,-9 4 4,-1-1 1,-1 0 0,1 0 0,0 0 0,-1-1-1,1 0 1,-1 1 0,0-2 0,-1 1-1,1 0 1,-1-1 0,1 1 0,-1-1 0,-1 0-1,4-8 1,-3 7 18,-1-1 0,0 1 0,-1-1 0,1 0 0,0-12 0,-2 17-37,0 1-1,1-1 0,-1 1 1,0-1-1,0 1 1,0 0-1,0-1 1,-1 1-1,1-1 1,0 1-1,-1-1 1,1 1-1,-1-1 1,1 1-1,-1 0 0,1-1 1,-1 1-1,0 0 1,0 0-1,0-1 1,0 1-1,0 0 1,0 0-1,0 0 1,0 0-1,0 0 0,0 0 1,-1 1-1,1-1 1,0 0-1,-1 1 1,-1-2-1,2 2-6,0 0 0,-1 0-1,1 0 1,0 1 0,-1-1-1,1 0 1,0 0 0,-1 1-1,1-1 1,0 1 0,0-1-1,-1 1 1,1-1 0,0 1-1,0 0 1,0 0 0,0-1-1,0 1 1,0 0 0,0 0-1,0 0 1,0 0 0,0 0-1,1 1 1,-1-1 0,0 0-1,1 0 1,-1 0 0,1 1-1,-1-1 1,1 0 0,-1 0-1,1 1 1,0-1 0,0 2-1,-2 6-4,0 0 0,1 0-1,0 17 1,1-20-5,1 1 0,0 0 0,0-1 0,0 1-1,1-1 1,0 1 0,0-1 0,1 0 0,0 0 0,0 0 0,0 0 0,5 5 0,-7-9-86,1 0 1,-1 0 0,0 0 0,1-1 0,0 1 0,-1-1 0,1 1 0,0-1 0,0 0 0,0 1-1,0-1 1,0 0 0,0 0 0,0-1 0,1 1 0,-1 0 0,0-1 0,0 1 0,1-1 0,-1 0-1,0 0 1,0 0 0,1 0 0,-1 0 0,0 0 0,1 0 0,-1-1 0,0 1 0,0-1 0,0 0 0,1 0-1,-1 0 1,0 0 0,0 0 0,0 0 0,0 0 0,3-4 0,0 1-84,1-1 0,-1 0 0,0 0 0,-1-1 0,1 0 0,-1 0 0,6-10 0,9-21-771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 13987,'4'-27'1924,"-4"26"-1850,0 1 0,0-1 0,0 0 0,1 0-1,-1 1 1,0-1 0,0 0 0,1 0 0,-1 1 0,0-1 0,1 0-1,-1 1 1,1-1 0,-1 1 0,1-1 0,-1 0 0,1 1-1,-1-1 1,1 1 0,-1-1 0,1 1 0,0 0 0,-1-1-1,1 1 1,0-1 0,-1 1 0,1 0 0,0 0 0,1-1 0,0 7 1182,-2 23-92,-2 0-1,-1 0 1,-11 48 0,4-22-423,2-9-218,2-18-191,1 0-1,1 0 0,2 0 1,2 52-1,0-79-321,0 1 1,0-1-1,0 1 0,1 0 0,-1-1 1,0 1-1,1-1 0,-1 0 0,1 1 0,-1-1 1,1 1-1,0-1 0,0 0 0,0 1 1,-1-1-1,1 0 0,0 0 0,1 0 1,-1 1-1,0-1 0,0 0 0,2 1 0,-1-2-14,0 0 0,0 0 0,0 0-1,0 0 1,0 0 0,0 0 0,0 0-1,0 0 1,0-1 0,0 1 0,0-1 0,0 0-1,-1 1 1,1-1 0,0 0 0,0 0-1,-1 0 1,4-3 0,16-11-171,-1 0 1,29-31 0,-33 29-12,2 1 1,0 0 0,37-23 0,-52 37 153,0 0 0,0 1 1,0 0-1,0-1 1,0 1-1,0 0 1,0 1-1,0-1 1,1 1-1,-1-1 1,6 1-1,-7 0 18,0 1-1,0-1 1,0 1 0,-1-1-1,1 1 1,0 0-1,0-1 1,-1 1 0,1 0-1,0 1 1,-1-1 0,1 0-1,-1 0 1,1 0-1,-1 1 1,0-1 0,1 1-1,-1-1 1,0 1-1,0 0 1,1 3 0,2 3 12,-1 1 0,0 0 0,0 0 1,-1 0-1,0 0 0,-1 0 0,0 1 1,-1-1-1,1 0 0,-3 16 1,-1-3 120,0 0 1,-2 0 0,-10 31 0,11-41 25,-1 0 0,0 0 0,0-1 0,-2 1 0,1-1 0,-1-1 0,-1 1 0,0-1-1,0 0 1,-18 15 0,21-22-95,0 1-1,0-1 0,0 1 0,0-1 0,-1-1 0,1 1 0,-1-1 0,0 0 0,0 0 0,0-1 0,0 0 1,0 0-1,0 0 0,0-1 0,0 0 0,0 0 0,0 0 0,0-1 0,0 0 0,0 0 0,0 0 0,0-1 1,0 0-1,-9-5 0,7 4-185,1-1 1,0 0 0,0-1 0,0 0-1,1 0 1,0 0 0,0-1 0,0 0-1,-6-8 1,9 9 31,-1 1 0,1-1 0,0-1 0,1 1 0,-1 0 0,1-1 0,0 1-1,0-1 1,1 1 0,0-1 0,0 0 0,0 0 0,0-10 0,8-26-550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15587,'-50'172'3585,"-12"52"-1032,43-106-1520,5 0 1,1 190-1,14-271-726,-1-37-292,-1 0 0,1 1 0,0-1 0,0 1 0,0-1 0,0 0 0,0 1 0,0-1 0,0 0 0,0 1 0,0-1 0,0 1 0,0-1 0,0 0 0,0 1 0,1-1 0,-1 0 0,0 1 0,0-1 0,0 0 1,0 1-1,1-1 0,-1 0 0,0 1 0,0-1 0,1 0 0,-1 1 0,1-1 0,4-9 168,6-24-58,-11 33-119,98-325 346,-63 226-487,58-116-1,-75 181-108,45-65 0,-50 82 33,0 1-1,2 0 0,0 1 0,0 1 0,23-17 0,-33 28 103,-1 1-1,0-1 1,0 1 0,1 0 0,6-2 0,-10 4 97,-1-1 0,1 1 0,-1 0 0,1 0 0,-1 0 0,1 0 0,-1-1 1,1 1-1,0 0 0,-1 0 0,1 0 0,-1 0 0,1 0 0,-1 0 0,1 1 0,-1-1 1,1 0-1,0 0 0,-1 0 0,1 0 0,-1 1 0,1-1 0,-1 0 0,0 1 1,1-1-1,-1 0 0,1 1 0,-1-1 0,1 0 0,-1 1 0,0-1 0,1 1 1,-1-1-1,0 1 0,0-1 0,1 1 0,-1-1 0,0 1 0,0-1 0,0 1 1,1-1-1,-1 1 0,0-1 0,0 1 0,0-1 0,0 1 0,0 0 0,0-1 0,0 1 1,0-1-1,0 1 0,-1-1 0,1 1 0,0-1 0,0 1 0,0-1 0,-1 2 1,-1 6-1,-1 0-1,0 0 1,0 0 0,-1 0 0,0-1 0,0 1 0,-7 8 0,-40 46 183,23-33-6,-44 37 1,56-53-251,-1 0 1,-1-1 0,0-1 0,-26 11 0,15-13-836,29-9 901,0 0 1,-1 0 0,1 0-1,0 0 1,-1 0-1,1 0 1,-1 0-1,1 0 1,0 0-1,-1 0 1,1 0-1,-1 0 1,1 0-1,0 0 1,-1 0-1,1-1 1,0 1-1,-1 0 1,1 0-1,0 0 1,-1 0-1,1-1 1,0 1-1,-1 0 1,1 0-1,0-1 1,0 1-1,-1 0 1,1-1-1,0 1 1,0 0-1,0-1 1,-1 1 0,1 0-1,0-1 1,0 1-1,0 0 1,0-1-1,0 1 1,0-1-1,0 1 1,0 0-1,0-1 1,0 1-1,0 0 1,0-1-1,0 1 1,0-1-1,0 1 1,0 0-1,0-1 1,0 1-1,0 0 1,1-1-1,-1 1 1,0 0-1,0-1 1,0 1-1,1 0 1,-1-1-1,15-21-439,15-10-172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18628,'-13'13'1496,"6"13"-1152,2 3-152,8 2 449,6 0-617,14-2 1464,6-3-1328,11-8-40,8-1 40</inkml:trace>
  <inkml:trace contextRef="#ctx0" brushRef="#br0" timeOffset="1">432 229 17988,'-13'-1'623,"1"1"0,0 0-1,-1 1 1,1 1 0,0 0 0,0 0 0,-16 6 0,12-2-192,-1 0 1,1 2-1,0-1 1,-21 15-1,31-17-332,-1-1 0,1 1 0,1 0 1,-1 0-1,1 1 0,0 0 0,0 0 0,1 0 0,-7 12 0,10-16-85,0 1 0,0-1-1,0 0 1,1 0 0,-1 0 0,1 1 0,-1-1-1,1 0 1,0 0 0,0 1 0,0-1-1,0 0 1,0 0 0,1 1 0,-1-1-1,1 0 1,0 0 0,-1 0 0,1 1-1,0-1 1,0 0 0,0 0 0,0 0-1,1 0 1,-1-1 0,1 1 0,-1 0 0,1-1-1,-1 1 1,1-1 0,0 1 0,0-1-1,0 0 1,0 1 0,0-1 0,3 1-1,5 3-133,-1-1 0,1-1 0,0 0 0,0 0 0,1-1 0,-1 0 0,1-1 0,-1 0 0,0 0 0,1-1 0,-1-1 0,13-1 0,9-4-317,0 0 0,51-18 0,-50 12-18,-8 2-18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18036,'-8'8'5481,"11"-11"-4857,2-12-216,0-5-96,1-6-344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16844,'2'17'2088,"-2"3"-1328,3 9-272,3 2 1193,4 5-681,7 3-184,8 0-328,4-2-120,5-12-280,4-4-128,2-16-424,3-5-304,-2-13-464,-1-10 952,-5-15-224,-3-11-209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17228,'-17'54'1760,"-10"10"-952,-2 3-320,1 11 777,4 2-225,2 1-288,4-6-104,10-6-328,3-2-248,5-10-512,4-8-240,-1-19-480,0-8 904,-3-21-208,0 1-177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36 255 16195,'-2'1'311,"0"1"0,0-1 0,0 1 0,1 0 0,-1-1 0,0 1 0,1 0 0,-1 0 0,1 0 0,0 0 0,0 0 0,0 1 0,-2 3 0,3-6-241,0 1 0,0-1 0,0 1 0,0-1 0,0 0 0,0 1 0,0-1 0,0 1 0,1-1 0,-1 1-1,0-1 1,0 1 0,0-1 0,0 1 0,0-1 0,1 0 0,-1 1 0,0-1 0,1 0 0,-1 1 0,0-1 0,0 1 0,1-1 0,-1 0 0,0 0 0,1 1 0,1 0 25,0-1 0,-1 1 1,1-1-1,-1 1 0,1-1 0,0 0 1,-1 1-1,1-1 0,0 0 1,-1 0-1,4-1 0,7 0 92,0-1 0,-1-1-1,1 0 1,0-1 0,-1 0 0,0 0-1,17-11 1,-7 3-61,-1 0 0,35-30 0,-43 32-86,-1-1 0,0-1 0,-1 0 0,11-15 0,-18 22-32,0 1-1,0-1 1,-1 0-1,1 0 1,-1 0-1,0 0 1,0 0 0,-1 0-1,0-1 1,0 1-1,0 0 1,0-1-1,-1 1 1,0-1-1,-1-7 1,1 11-10,0 0 1,-1 1 0,1-1 0,-1 0 0,1 1 0,-1-1 0,0 1 0,0-1 0,0 1 0,0-1 0,0 1 0,0 0 0,0-1 0,0 1-1,0 0 1,0 0 0,-1 0 0,1 0 0,-1 0 0,1 0 0,-1 0 0,1 0 0,-1 1 0,1-1 0,-1 1 0,0-1 0,1 1 0,-1-1 0,0 1-1,1 0 1,-1 0 0,0 0 0,1 0 0,-1 0 0,0 0 0,0 1 0,1-1 0,-3 1 0,-3 1-8,-1 0 0,1 0 0,0 1 0,0 0 0,0 0 0,0 1 0,-9 6 0,-4 6-12,1 1 0,0 0 0,1 2 0,1 0 0,1 1 0,1 0 0,1 2 0,1-1 0,0 2 0,2 0 0,1 0 0,-14 45 0,24-67 15,-2 6-37,0 0 0,1 0 1,0 0-1,-1 10 0,2-16 10,0 1 0,0-1-1,0 1 1,0-1-1,0 1 1,1-1 0,-1 0-1,0 1 1,1-1 0,-1 1-1,1-1 1,0 0 0,-1 0-1,1 1 1,0-1-1,0 0 1,-1 0 0,1 0-1,0 0 1,0 0 0,1 0-1,-1 0 1,0 0 0,0 0-1,0 0 1,0 0 0,1-1-1,1 2 1,3-1-191,-1 0 0,0-1 0,0 1 0,1-1 0,-1 0 0,0 0 0,0-1 0,1 0 0,-1 0 0,0 0 1,0 0-1,0-1 0,0 0 0,0 0 0,6-4 0,8-4-273,-1-1 0,29-22 1,16-21-579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83 17588,'-95'78'2441,"-45"44"372,139-121-2773,-1 1 0,1 0 0,-1-1 1,1 1-1,-1 0 0,1 0 0,0 0 0,0 0 0,0 0 0,0 0 0,0 0 0,1 0 0,-1 0 0,0 0 0,1 0 0,0 1 1,-1-1-1,1 4 0,1-4-37,0 1 1,-1 0 0,1-1-1,0 0 1,1 1 0,-1-1-1,0 1 1,1-1 0,-1 0-1,1 0 1,0 0 0,-1 0-1,1 0 1,0 0 0,4 2-1,1 1-6,0 1 0,0-1 0,1-1 0,0 1 0,0-1-1,0-1 1,0 1 0,1-2 0,-1 1 0,1-1 0,0 0-1,15 1 1,-11-3 11,0 0 0,1-1 0,-1-1 0,0 0 0,0-1 0,0 0 0,25-10 0,6-6 47,59-36-1,-16 7 76,-87 48-127,0-1 0,1 1 0,-1 0 0,1-1 1,-1 1-1,1 0 0,-1 0 0,1-1 0,-1 1 1,1 0-1,-1 0 0,1 0 0,0 0 0,-1 0 0,1 0 1,-1 0-1,1 0 0,-1 0 0,1 0 0,-1 0 0,1 0 1,0 0-1,-1 0 0,1 1 0,0-1 0,-1 1 0,0 0-1,0-1 1,0 1 0,0-1-1,1 1 1,-1-1 0,0 1-1,0-1 1,0 1 0,0 0-1,0-1 1,0 1 0,-1-1-1,1 1 1,0-1 0,0 1 0,0-1-1,-1 2 1,-17 35 46,13-28-46,-20 48 116,42-67 180,-5-2-188,-2 0 0,0 0 0,0-1 0,-1 0 0,-1-1 0,0 0 0,-1 0 0,0-1 0,-1 0 0,-1 0 0,0 0 0,-1-1 0,-1 1 0,-1-1 0,0 0 1,-1 0-1,-1-28 0,0 43-104,0 0 0,0 0 0,0-1 0,0 1 0,0 0 0,1 0 0,-1 1 0,0-1 0,1 0 0,-1 0 0,0 0 1,1 0-1,-1 0 0,1 0 0,0 0 0,-1 0 0,1 1 0,0-1 0,-1 0 0,1 1 0,0-1 0,0 0 0,0 1 0,-1-1 0,1 1 0,0-1 1,0 1-1,0-1 0,0 1 0,0 0 0,0 0 0,0-1 0,0 1 0,0 0 0,0 0 0,1 0 0,9-1-24,-1 0 0,0 1 0,11 1 1,2 0-92,16-4-369,0-1-1,0-2 1,58-17 0,-40 4 83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54 17100,'1'-4'227,"-1"1"1,0-1-1,1 1 1,-1 0 0,-1-1-1,1 1 1,0 0-1,-1-1 1,-1-4 0,1 7-176,1 0 1,-1 0 0,1 0-1,-1 1 1,1-1 0,-1 0-1,0 0 1,1 0 0,-1 1-1,0-1 1,1 0 0,-1 1-1,0-1 1,0 1 0,0-1-1,0 1 1,0-1 0,0 1-1,0 0 1,0-1 0,1 1-1,-1 0 1,0 0 0,0-1-1,0 1 1,0 0 0,-1 0-1,1 0 1,0 0 0,0 1 0,0-1-1,0 0 1,1 0 0,-1 1-1,0-1 1,0 0 0,0 1-1,-1 0 1,-4 1 72,1 1 0,0 0-1,0 0 1,0 1 0,1-1 0,-1 1-1,1 0 1,0 0 0,0 1 0,-5 7 0,-34 54 398,40-60-472,-12 19 143,2 0 1,-18 54-1,26-65-152,1 0 0,1 0 1,1 0-1,0 0 0,0 0 0,1 1 0,3 26 0,-2-38-40,0 0 0,1 0-1,0 0 1,-1 0 0,1 0-1,0 0 1,1 0 0,-1 0 0,0 0-1,1-1 1,0 1 0,-1 0-1,1-1 1,0 0 0,0 1-1,1-1 1,-1 0 0,0 0 0,1 0-1,-1 0 1,1-1 0,0 1-1,2 1 1,-1-2-5,0 0-1,-1 0 1,1-1 0,0 1-1,0-1 1,-1 1-1,1-1 1,0-1 0,0 1-1,0 0 1,-1-1 0,1 0-1,0 0 1,-1 0-1,1 0 1,-1-1 0,1 1-1,-1-1 1,5-3 0,3-3 0,0 0 1,-1-1-1,0-1 1,0 0-1,-1 0 1,0 0 0,-1-2-1,0 1 1,-1-1-1,0 0 1,5-15 0,-1 2 38,-1-1 0,-1 0 0,-1 0 0,6-43 1,-14 57 19,-5 15-11,-5 16-8,2 8-19,1-1 0,-7 50 0,12-64-52,1 0 1,0 0 0,1 0-1,1 0 1,0 0 0,0 0-1,2 0 1,6 22 0,-8-31-19,0-1 1,0 1 0,1 0 0,-1 0 0,1-1 0,0 1 0,0-1 0,0 0 0,0 1 0,0-1 0,0 0 0,1 0 0,-1-1 0,0 1 0,1 0 0,0-1 0,0 1 0,-1-1 0,1 0 0,0 0 0,0 0-1,0 0 1,0-1 0,0 1 0,0-1 0,0 0 0,0 1 0,0-1 0,0-1 0,0 1 0,0 0 0,0-1 0,0 0 0,0 0 0,5-1 0,16-10-325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62 17364,'3'-2'308,"-1"-1"0,1 0 0,-1 1 0,0-1-1,1 0 1,-1 0 0,0-1 0,-1 1 0,1 0 0,2-7 0,-4 9-231,0 1 0,0-1 0,0 0 1,0 0-1,1 1 0,-1-1 0,0 0 0,0 0 0,0 1 0,-1-1 0,1 0 0,0 1 0,0-1 0,0 0 1,0 1-1,-1-1 0,1 0 0,0 1 0,-1-1 0,1 0 0,0 1 0,-1-1 0,0 0 0,0 0 15,-1 0-1,1 1 1,0-1 0,0 1-1,-1-1 1,1 1-1,-1 0 1,1-1-1,0 1 1,-1 0-1,1 0 1,-1 0-1,1 0 1,-1 0 0,1 0-1,0 0 1,-2 1-1,-7 1 48,0 1-1,0 0 0,1 1 1,-1 0-1,1 0 1,0 1-1,1 0 0,-10 7 1,-8 7-71,-27 27 1,37-32-60,2 1 0,-14 18 0,24-27-12,0-1-1,0 1 1,0 0-1,1 0 1,0 0-1,0 0 1,1 0-1,0 1 1,-3 12-1,5-17-2,0 0 1,0-1-1,0 1 0,1-1 0,-1 1 1,0-1-1,1 1 0,-1-1 0,1 1 1,0-1-1,0 1 0,-1-1 0,1 0 1,0 1-1,0-1 0,0 0 0,0 0 1,0 0-1,1 0 0,-1 0 0,0 0 1,1 0-1,-1 0 0,0 0 0,1-1 1,-1 1-1,1 0 0,-1-1 0,1 1 1,-1-1-1,1 0 0,2 1 0,8 1-51,0 0 0,0 0 0,15-1-1,-17-1 8,37 2-134,-4-1-75,50 7-1,-81-6 206,1 1-1,-1 0 1,1 1-1,-1 0 0,-1 0 1,1 2-1,-1-1 1,17 11-1,-25-13 54,1 0 0,-1 0-1,1 0 1,-1 0 0,0 0-1,0 1 1,0-1 0,-1 1 0,1 0-1,-1 0 1,0 0 0,0 0-1,0 0 1,-1 0 0,0 0 0,1 1-1,0 5 1,-2-6 34,0-1 0,0 1 0,0-1 1,-1 0-1,1 1 0,-1-1 0,0 0 0,0 1 0,0-1 0,0 0 0,0 0 1,-1 0-1,0 0 0,1 0 0,-1 0 0,0 0 0,0 0 0,-1-1 1,1 1-1,0-1 0,-1 0 0,0 0 0,-3 3 0,-4 1 121,-1 0-1,0-1 1,0 0-1,-1-1 0,1 0 1,-1-1-1,0 0 1,-21 2-1,0-2-2,0-1 0,-34-4 0,64 2-180,0 0-100,0 0 1,0 0-1,0 0 1,0-1-1,0 1 1,0-1-1,0 0 1,1 0-1,-1 0 1,-4-2-1,7 3 122,0 0 0,0 0 0,0 0 0,-1 0 0,1 0 0,0 0-1,0 0 1,0 0 0,0 0 0,0 0 0,0 0 0,0 0 0,-1 0 0,1 0 0,0-1 0,0 1 0,0 0 0,0 0 0,0 0-1,0 0 1,0 0 0,0 0 0,0 0 0,0 0 0,0 0 0,-1 0 0,1-1 0,0 1 0,0 0 0,0 0 0,0 0 0,0 0-1,0 0 1,0 0 0,0 0 0,0 0 0,0-1 0,0 1 0,0 0 0,0 0 0,0 0 0,0 0 0,0 0 0,0 0 0,0 0-1,0-1 1,0 1 0,0 0 0,0 0 0,1 0 0,-1 0 0,0 0 0,0 0 0,0 0 0,0 0 0,0 0 0,0-1 0,0 1-1,0 0 1,0 0 0,0 0 0,0 0 0,1 0 0,-1 0 0,0 0 0,0 0 0,0 0 0,9-1-234,-8 1 212,18-1-459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1025 16556,'6'-1'257,"0"0"0,0 0 0,0-1 0,0 0 0,0 0 0,0 0 0,-1-1 0,1 0 0,-1 0 0,0 0 0,0-1 0,5-4 0,6-7 134,-2 0 0,17-22 0,-23 27-55,72-91 1194,72-120 0,-119 165-1333,-2-1 1,-3-1-1,-3-1 1,21-72-1,-46 130-193,9-31 105,6-35-1,-14 59-90,0 0 0,0-1 0,-1 1 0,0 0-1,-1-1 1,1 1 0,-2 0 0,1-1-1,-5-11 1,5 17-15,1 1-1,-1 0 1,0 0-1,0 0 1,-1 0-1,1 0 1,0 0 0,-1 0-1,1 1 1,-1-1-1,1 0 1,-1 1-1,0-1 1,0 1-1,-2-2 1,3 2-2,-1 1 0,1-1 0,-1 1-1,1 0 1,-1-1 0,1 1 0,-1 0 0,1 0 0,-1 0 0,0 0-1,1 0 1,-1 0 0,1 0 0,-1 1 0,1-1 0,-1 1 0,-1 0-1,-2 2 0,0-1-1,1 1 0,0 0 0,-1 1 0,1-1 0,1 1 1,-1-1-1,0 1 0,1 0 0,0 1 0,0-1 0,-3 5 1,-9 21-14,2 0 1,0 1 0,2 1 0,1-1 0,-9 58 0,-9 167-1,28-245 13,-5 671 17,10-628 114,-6-54-129,1 0 1,0 0-1,0 0 1,0 0 0,0 0-1,0-1 1,0 1 0,0 0-1,0 0 1,0 0 0,0 0-1,0 0 1,0 0-1,0 0 1,0-1 0,0 1-1,0 0 1,0 0 0,0 0-1,0 0 1,1 0 0,-1 0-1,0 0 1,0-1-1,0 1 1,0 0 0,0 0-1,0 0 1,0 0 0,0 0-1,0 0 1,0 0-1,0 0 1,1 0 0,-1 0-1,0 0 1,0 0 0,0 0-1,0 0 1,0-1 0,0 1-1,0 0 1,1 0-1,-1 0 1,0 0 0,0 0-1,0 0 1,0 0 0,0 0-1,0 0 1,0 0 0,1 0-1,-1 1 1,0-1-1,0 0 1,0 0 0,0 0-1,0 0 1,0 0 0,0 0-1,0 0 1,1 0 0,-1 0-1,0 0 1,0 0-1,0 0 1,0 0 0,0 1-1,0-1 1,4-13 49,15-107 139,6-197 1,-24 294-188,1-94-71,-1 130 47,2 0 0,-1 0 1,2-1-1,-1 1 0,2-1 0,0 0 1,8 15-1,-12-24 22,1-1 0,-1 1 0,0-1 0,1 0 0,0 1 0,0-1 0,0 0 0,0 0 0,0 0 0,0 0 0,0-1 0,1 1 0,-1-1 0,0 1 0,1-1 0,0 0 0,-1 0 0,1 0 0,0 0 0,-1 0 0,1 0 0,0-1 0,0 0 0,0 1-1,-1-1 1,1 0 0,0 0 0,0-1 0,0 1 0,0-1 0,-1 1 0,1-1 0,0 0 0,-1 0 0,1 0 0,0 0 0,-1-1 0,1 1 0,3-3 0,6-5 25,0 0 0,-1-1 0,0 0-1,-1 0 1,0-2 0,-1 1 0,16-25 0,-10 11-19,-1-1 1,-2 0 0,11-30 0,-19 46-50,-1 3-39,-1 1 1,1-1 0,-1 0-1,-1-1 1,1 1-1,-1 0 1,0-10-1,-11 52-774,0 8 828,3 1-1,-5 83 1,15-110 224,-3-17-193,0 0 1,0 0 0,1 0 0,-1 0 0,0 0-1,0 0 1,0 0 0,1 1 0,-1-1 0,0 0 0,0 0-1,0 0 1,1 0 0,-1 0 0,0 0 0,0 0-1,0-1 1,1 1 0,-1 0 0,0 0 0,0 0-1,0 0 1,1 0 0,-1 0 0,0 0 0,0 0 0,0 0-1,0 0 1,1-1 0,-1 1 0,0 0 0,0 0-1,0 0 1,0 0 0,0-1 0,0 1 0,1 0-1,-1 0 1,0-1 0,2-1-40,-1-1 1,1 1-1,-1-1 0,1 0 1,-1 0-1,0 0 0,0 0 1,0-3-1,1-15-807,0 0 0,-3-28-1,1 44 776,-1-21-562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 16219,'5'-5'552,"0"1"-1,0 0 0,1 0 0,8-5 0,-12 9-440,-1-1 1,1 0 0,-1 1-1,1-1 1,-1 1-1,1-1 1,0 1-1,-1 0 1,1 0 0,0-1-1,1 2 1,-2-1-18,-1 0 0,1 0 0,0 0 1,-1 0-1,1 1 0,0-1 0,-1 0 0,1 1 1,-1-1-1,1 1 0,0-1 0,-1 0 0,1 1 1,-1-1-1,0 1 0,1-1 0,-1 1 0,1 0 1,-1-1-1,0 1 0,1-1 0,-1 1 1,0 0-1,0-1 0,1 1 0,-1 0 0,0 0 1,1 4 74,0 1 0,-1-1 0,0 0 0,0 0 0,0 1 0,0-1 0,-1 0 0,-2 8 0,-15 44 139,12-40-201,-15 42-91,-4-2 0,-1 0 0,-42 64 0,65-115-39,-1-1 0,1 0-1,-1 0 1,0 0 0,0-1 0,-8 7-1,12-11 26,0 0 1,0 1-1,-1-1 0,1 0 0,0 0 0,-1 0 0,1 0 0,0 0 1,0 0-1,-1 1 0,1-1 0,0 0 0,-1 0 0,1 0 1,0 0-1,-1 0 0,1 0 0,0 0 0,-1 0 0,1 0 0,0 0 1,0 0-1,-1-1 0,1 1 0,0 0 0,-1 0 0,1 0 1,0 0-1,0 0 0,-1-1 0,1 1 0,0 0 0,0 0 0,-1 0 1,1-1-1,0 1 0,0 0 0,-1-1 0,-3-12-120,1-16-32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16404,'1'0'80,"1"1"0,-1-1 0,0 0 1,1 0-1,-1 1 0,0-1 1,0 1-1,0-1 0,1 1 0,-1-1 1,0 1-1,0 0 0,0-1 1,0 1-1,0 0 0,0 0 1,0 0-1,0 0 0,0 0 0,-1 0 1,1 0-1,0 0 0,-1 0 1,1 0-1,-1 1 0,1-1 0,-1 0 1,1 0-1,-1 1 0,0-1 1,1 0-1,-1 2 0,1 6 213,0 0 1,-1 0-1,-1 15 0,1-20-89,-9 84 1439,-30 131 1,18-115-1128,10-51-280,-10 55 553,-10 143 0,32-233-641,-2-18-145,1 0 0,0 0 0,0 0 0,0 0 0,0 0 0,0 0-1,0 0 1,0 0 0,0 1 0,0-1 0,0 0 0,0 0 0,0 0-1,0 0 1,0 0 0,0 0 0,0 0 0,0 1 0,0-1 0,1 0 0,-1 0-1,0 0 1,0 0 0,0 0 0,0 0 0,0 0 0,0 0 0,0 0-1,0 1 1,0-1 0,0 0 0,0 0 0,0 0 0,1 0 0,-1 0-1,0 0 1,0 0 0,0 0 0,0 0 0,0 0 0,0 0 0,0 0 0,0 0-1,1 0 1,-1 0 0,0 0 0,0 0 0,0 0 0,0 0 0,0 0-1,0 0 1,0 0 0,1 0 0,11-28 159,85-292-138,-11 30-320,-73 251 119,34-69 0,-40 93 70,2 1 1,0 0-1,0 0 0,1 1 0,1 0 1,0 1-1,20-16 0,-27 25 51,-1 0 1,1 1-1,0-1 0,0 1 1,0 0-1,0 0 0,0 1 1,1-1-1,-1 1 0,0 0 0,1 0 1,-1 0-1,1 1 0,-1-1 1,7 1-1,-9 1 30,1-1-1,-1 1 1,1 0-1,-1-1 1,1 1-1,-1 0 1,0 0-1,1 1 1,-1-1-1,0 0 1,0 1-1,0-1 1,0 1-1,0 0 1,0-1-1,0 1 1,-1 0-1,1 0 1,-1 1 0,1-1-1,-1 0 1,0 0-1,0 1 1,0-1-1,0 0 1,0 1-1,0 3 1,1 2 32,-1 0 0,0 0 0,-1 0 0,0 0 0,0 0 0,-1 0 0,0 0 0,0 0 0,-1 0 0,0-1 0,-1 1 0,1 0 0,-1-1 0,-1 0 0,1 0 0,-1 0 0,-10 13 0,3-5 20,-1-1 0,-1 0 1,0 0-1,-1-1 0,0-1 0,-25 16 1,24-18-313,-1-1 1,-22 9-1,31-15 203,0 0 0,1-1 0,-1 0 0,0-1 0,0 1 0,0-1 0,0-1-1,-13 1 1,1-7-231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36 400 18436,'6'6'1984,"-1"6"-1343,4 3-273,4 7 1056,3 7-648,4 3-168,6 5-216,3-1-208,4 0-616,4-4-352,-3-9 664,-3-5-56,-12-18-120,-3-5-144</inkml:trace>
  <inkml:trace contextRef="#ctx0" brushRef="#br0" timeOffset="1">31 15 17348,'-21'-15'1832,"12"20"-1200,9 5-280,4 9 1609,8 2-1265,7 5-1096,2 2-336,5-2 608,3-2-176,4 2-105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3759 32 11763,'-1013'-10'1771,"995"9"-1736,-547-19 757,2 41-578,346 3-218,1 9 0,-318 93 0,466-105 29,1 4 1,-109 57-1,143-64 0,0 2 0,2 1-1,0 2 1,2 1 0,0 1 0,-44 52 0,66-68-25,0 0 1,1 0-1,0 1 1,0-1-1,1 1 1,0 1-1,1-1 1,0 1-1,1 0 1,0 0-1,1 0 1,0 0-1,1 0 1,0 1-1,0-1 1,1 0-1,1 0 1,0 1-1,1-1 1,0 0-1,0 0 1,1 0-1,1 0 1,0-1-1,6 12 1,21 43-6,2-2 0,4 0 1,2-3-1,3-1 0,63 69 0,-64-85 0,3-2-1,0-2 0,3-1 0,1-3 0,2-2 0,99 49 0,-14-24-23,3-5-1,281 65 0,304 7-3,-429-90 13,335-4 1,296-78 10,219-128 38,-587 17-78,-400 100-22,217-113 0,-36-21-38,-230 123 80,101-84 1,-196 142 46,0 0 1,0-1 0,-1 0 0,-1-1-1,0 0 1,13-23 0,-21 33 0,-1-1 1,0 0-1,0 0 0,-1-1 1,1 1-1,-1 0 1,0 0-1,0-1 1,0 1-1,0-1 0,-1 1 1,0-1-1,0 1 1,0 0-1,-1-1 1,1 1-1,-1-1 1,0 1-1,0 0 0,-1-1 1,1 1-1,-1 0 1,0 0-1,0 0 1,0 0-1,-1 1 0,1-1 1,-1 0-1,0 1 1,-5-5-1,-4-3 90,-1 0 0,-1 1-1,1 0 1,-26-12 0,-65-27 289,60 30-257,-138-57 214,-377-101 1,-212 24-500,547 120 11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15747,'-6'27'337,"1"0"0,1 0-1,0 50 1,12 82-93,0-17-6,-8-122-209,2 33-155,-3 1 0,-2-1 0,-13 70 0,10-105-5,0-13-251,4-7 347,1 1-1,0 0 1,-1-1-1,1 0 1,0 1-1,0-1 1,0 1-1,0-1 1,0 0-1,1 0 1,-1 0-1,0 1 0,1-1 1,-1-4-1,-33-137 534,23 90-469,-9-36 65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7 250 12595,'-2'-21'709,"0"9"-340,0 0-1,2-1 0,0-18 1,1 27-261,-1 1 0,1-1 1,0 0-1,0 0 0,0 1 1,0-1-1,1 0 1,0 1-1,0-1 0,0 1 1,0 0-1,0 0 0,0 0 1,1 0-1,4-5 1,8-3 98,0 0 1,0 1 0,1 1 0,0 1 0,1 0 0,0 1 0,0 0 0,32-7 0,-24 9-132,0 1 0,0 0 0,0 2 0,0 1 0,46 4 0,-56-1-62,1 2 0,-1-1 1,0 2-1,-1 0 0,1 0 1,-1 2-1,0 0 0,-1 0 1,0 1-1,0 1 1,0 0-1,-1 1 0,19 19 1,-24-22-13,-1 0 0,0 1 0,0 0 0,0 0 0,-1 0 1,0 1-1,-1 0 0,0-1 0,0 2 0,-1-1 0,0 0 1,-1 1-1,0-1 0,0 1 0,-1 0 0,0-1 0,-1 1 1,0 0-1,0 0 0,-1-1 0,-1 1 0,-4 16 0,2-16 62,0 0 0,-1 0-1,0 0 1,-1-1 0,0 0 0,0 0-1,-1 0 1,0-1 0,-1 0-1,0 0 1,0-1 0,-1 0-1,-14 9 1,3-4 156,-1 0-1,0-2 1,0 0 0,-1-2 0,-30 8-1,39-12-108,-1-1 0,0-1-1,-28 1 1,42-3-128,-1 0 0,0 0 0,0 0 0,0 0 0,0 0 0,1 0 0,-1 0 0,0 0 1,0 0-1,0 0 0,0 0 0,1-1 0,-1 1 0,0 0 0,0-1 0,0 1 0,1 0 0,-1-1 0,0 1 0,1-1 0,-1 1 0,0-1 0,1 1 0,-1-1 1,1 0-1,-1 1 0,1-1 0,-1 0 0,1 1 0,-1-1 0,0-1 0,1 0 2,1 0 0,-1 0 0,0 0 0,1 0 0,-1 1 0,1-1 0,-1 0 1,1 0-1,0 0 0,0 1 0,0-1 0,1-2 0,18-26-243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4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21 475 21405,'-2'-13'1704,"-2"3"-1512,-5 2-520,4 4 24,6-1 344,7 0-160,7-13-152</inkml:trace>
  <inkml:trace contextRef="#ctx0" brushRef="#br0" timeOffset="1">1071 0 17228,'-11'6'1512,"-3"10"-1208,-18 22-120,-8 14 544,-15 15-416,-3 7-80,-8 10-56,-1 2-24,1 2-64,6-2-40,12-12-88,2-9-200,12-9-536,0-9-1192,10-30 1672,2-13-256,10-22-225</inkml:trace>
  <inkml:trace contextRef="#ctx0" brushRef="#br0" timeOffset="2">437 260 17524,'11'16'1568,"12"5"-1096,3 4-200,9 10 472,5 3-127,6 8-113,6 3-160,4 3-480,3-3-344,13-8 416,1-7-72,8-14-41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4967 566 9418,'-4'-41'1546,"4"35"-1264,-1-1 1,1 1-1,-1 0 1,-3-11-1,3 14-203,0 1-1,0 0 1,0 0 0,0 0-1,0 0 1,-1 0 0,1 0-1,-1 0 1,1 0 0,-1 1-1,0-1 1,0 1 0,0-1 0,1 1-1,-1 0 1,-5-3 0,-7-1 60,-1 1 0,1 0 1,-1 1-1,0 1 0,0 0 1,0 1-1,-16 1 0,1-1-73,-14-1-48,-78-4 8,-188-32 1,-39-50-18,38 8-88,-323-28-68,-8 35 141,627 72 7,-196-19-42,-225 9-1,333 15 26,1 5-1,0 4 1,1 4-1,-127 40 1,111-19 1,2 5 1,-110 59 0,171-74 10,2 3 0,0 2 0,3 2 0,1 2 0,1 2 0,-43 49 0,67-62 1,2 1 0,1 1 0,1 0 0,1 2 0,2 0 0,1 1 0,1 0 0,2 1-1,1 1 1,2 0 0,1 0 0,-5 46 0,10-53-3,2 0 1,0 0-1,2 0 0,1 1 1,1-1-1,1-1 0,1 1 0,2-1 1,0 0-1,2 0 0,1-1 0,0 0 1,2 0-1,1-1 0,1-1 0,28 36 1,-15-28-2,1-1 0,2-2 1,0-1-1,2-1 0,49 29 0,-29-25 10,1-2-1,1-2 0,61 18 1,182 34 37,-1-28 12,97-2 63,736-6 0,390-177-24,-670-35-44,-645 114-15,-2-9 1,203-98 0,-320 125 129,-2-5 1,145-101 0,-213 133-86,0 0 1,-1-1-1,0 0 1,-1-2-1,-1 1 1,0-1-1,-1-1 1,13-24-1,-21 34-35,1-1 0,-1 0-1,-1-1 1,0 1 0,0 0 0,0-1-1,-1 1 1,0-1 0,0 1-1,-1-1 1,0 1 0,0-1 0,-1 1-1,0-1 1,0 1 0,-1-1 0,0 1-1,0 0 1,-1-1 0,0 1-1,0 1 1,0-1 0,-8-10 0,1 4-5,-1 1 1,-1 0 0,1 1 0,-2 0-1,1 1 1,-1 1 0,-1 0 0,0 0-1,0 1 1,-24-8 0,-8-2-101,0 2 1,-59-11 0,-230-24-741,-4 28 277,189 15 325,-36-4-82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833 116 12427,'-4'-8'153,"0"0"0,0 1 1,-1 0-1,0 0 1,-1 0-1,0 0 1,0 1-1,0 0 0,0 1 1,-1-1-1,0 1 1,-1 0-1,1 1 1,-1 0-1,1 0 0,-1 0 1,-1 1-1,1 0 1,0 1-1,-1 0 1,1 0-1,-1 1 0,-14-1 1,7 1-50,0 1 1,-1 0 0,1 1-1,-1 1 1,1 1-1,0 0 1,0 1-1,1 0 1,-1 2 0,1 0-1,0 0 1,0 1-1,1 1 1,0 1 0,0 0-1,1 1 1,0 0-1,-18 19 1,10-6-86,1 0 0,1 1 0,2 1 1,-25 47-1,-42 116-31,52-106 1,5 2 1,3 2-1,4 0 1,3 1-1,5 0 1,3 1-1,3 123 1,9-159-39,3 0 1,1 0-1,18 62 1,-17-86 9,1-1 1,1 0-1,1-1 1,2 0 0,0-1-1,2 0 1,26 34-1,-32-49 22,1 1 0,0-1 0,0-1-1,1 0 1,0 0 0,1-1 0,0-1 0,0 0-1,1-1 1,0 0 0,0 0 0,0-2-1,1 1 1,-1-2 0,1 0 0,0-1-1,0 0 1,16 0 0,-10-3 45,-1 0 1,0-1-1,1-1 1,-1-1-1,0-1 1,-1 0-1,1-1 1,-1-1-1,-1-1 1,1-1-1,-1 0 1,29-22-1,-8 1 108,0-3 0,-3-1 0,0-2 0,-3-1 0,-1-2 0,-1 0 0,-3-3 0,-1 0 1,33-76-1,-33 58 10,-3-2 1,-3 0 0,-3-1-1,-2-1 1,-3-1 0,6-121-1,-17 145-140,-2 0 0,-1-1-1,-3 1 1,-1 1-1,-2-1 1,-21-63 0,22 84-35,-1 0 1,-1 1 0,-1 0-1,0 0 1,-1 1 0,-1 0-1,-1 1 1,-1 1 0,0 0-1,-1 1 1,0 0 0,-1 1 0,-1 1-1,-29-18 1,26 21-116,1 1 0,-1 0 0,-1 1 0,1 2 0,-1 0 0,-1 1 0,1 1 0,0 1 0,-24-1 0,15 3-90,19-3-39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785 118 13947,'-5'-11'137,"-1"2"-1,0-1 1,0 1 0,-1 0 0,0 0-1,-1 0 1,-14-12 0,17 17-116,0 1 1,0 0-1,0 0 1,0 0-1,-1 0 1,1 1-1,-1 0 1,0 0-1,0 1 1,0-1-1,0 1 1,0 1-1,0-1 1,0 1-1,0 0 0,-9 1 1,2 2 16,-1 0-1,1 0 1,0 2 0,0 0-1,1 0 1,-1 1 0,1 0-1,1 1 1,-1 1 0,1 0-1,-13 12 1,-2 4 65,1 1-1,1 1 1,-28 41 0,11-6 54,3 1 1,2 2-1,4 2 0,-45 125 1,52-110-38,4 0 1,3 2 0,-14 163-1,28-190-77,3 0 0,10 89 0,-7-125-43,2 1 0,0-1 0,2-1 1,0 1-1,1-1 0,1 0 0,0 0 0,2-1 1,0 0-1,18 24 0,-15-28-10,1 1-1,0-2 1,0 0-1,2-1 1,-1 0 0,1-1-1,1-1 1,0 0-1,1-1 1,-1-1 0,2-1-1,-1-1 1,1 0-1,0-1 1,0-1 0,0-1-1,1-1 1,-1-1-1,28-1 1,-18-2-1,0-1 1,0-2-1,-1-1 0,1-1 0,-1-2 1,34-15-1,-27 8 12,-2-1 1,0-3 0,-1 0-1,40-34 1,-27 14 39,-2-2 1,-1-1-1,-3-3 0,-1-1 1,-3-2-1,32-58 1,-44 67 26,-2-1 1,-2-2-1,-1 1 1,-2-2-1,-3 0 1,12-61-1,-21 82-12,-2-1 0,0 0 0,-1-1 0,-1 1 0,-2 0 0,0 0 0,-1 0 0,-2 1 0,0-1 0,-2 1 0,0 0 0,-2 0 0,-21-39 0,17 40-4,-2 1 0,0 1 0,-1 1 0,-2 0 0,1 1 0,-2 0 0,0 2 0,-1 0 0,-29-16 0,28 20-98,0 0 0,-1 2 0,0 0 0,-1 2-1,1 0 1,-2 2 0,1 0 0,-1 2 0,-45-3-1,61 6 3,1 1 0,0 0-1,0 1 1,-1-1 0,1 1 0,0 1-1,0 0 1,0 0 0,0 0-1,0 1 1,1 0 0,-1 0-1,1 0 1,0 1 0,0 0-1,0 0 1,0 1 0,0 0-1,1 0 1,0 0 0,-5 8 0,-9 24-255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3922 14299,'46'-24'264,"0"-1"-1,49-38 1,-32 20-215,1720-1183 162,-1535 1054-185,104-73-13,496-380 1,-312 215-14,294-216 0,-411 324-102,-394 285 174,-11 8-25,-1 0 0,0 0 0,-1-2 0,0 1 0,-1-1 0,13-16 0,-23 26-45,-1-1 0,1 1 1,0-1-1,0 1 0,-1-1 0,1 1 0,-1-1 0,1 1 1,-1-1-1,1 0 0,-1 1 0,0-1 0,0 1 0,0-1 1,0 0-1,0 1 0,0-1 0,-1-2 0,-13-22 58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27:5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13899,'-7'2'114,"0"1"0,0 0-1,1 1 1,-1-1 0,1 1 0,-8 6-1,12-8-106,0 0-1,0 1 1,0-1-1,0 0 1,1 1-1,-1-1 1,0 1-1,1 0 1,0-1-1,0 1 1,0 0-1,0 0 0,0 0 1,0 0-1,1 0 1,0 0-1,-1 0 1,1 0-1,0 0 1,1 3-1,1 8 6,0-1 1,1 1-1,0-1 0,2 0 1,-1 0-1,1-1 0,1 1 0,8 11 1,66 95 68,-70-106-79,390 497-84,17-12-59,-12-15 91,339 365 1189,-609-710-797,6-5 0,6-7 0,229 152-1,-184-164-105,-2-24-78,-190-90-158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16732,'0'-25'2321,"2"18"-1126,-1 16 335,1 41 337,-7 86-1,0-66-1591,1 32 21,4-101-286,0-1 1,0 1 0,0-1 0,0 1 0,0-1-1,0 1 1,0-1 0,0 1 0,0-1 0,0 1-1,0-1 1,0 1 0,1-1 0,-1 1 0,0-1-1,0 1 1,0-1 0,1 1 0,-1-1 0,0 1-1,1-1 1,0 1 0,5-8 191,5-21 48,-1-16 114,-2-1 0,5-84 1,-2 10 49,-11 118-414,0 1 0,0 0 0,0 0 0,0 0 0,0-1 0,0 1 0,0 0 0,0 0 1,0 0-1,0-1 0,0 1 0,0 0 0,0 0 0,0 0 0,0-1 0,0 1 0,1 0 0,-1 0 1,0 0-1,0 0 0,0-1 0,0 1 0,0 0 0,1 0 0,-1 0 0,0 0 0,0 0 0,0-1 0,0 1 1,1 0-1,-1 0 0,0 0 0,0 0 0,0 0 0,1 0 0,-1 0 0,0 0 0,0 0 0,0 0 1,1 0-1,-1 0 0,0 0 0,0 0 0,0 0 0,1 0 0,-1 0 0,0 0 0,0 0 0,0 0 1,1 0-1,-1 0 0,0 0 0,0 1 0,0-1 0,1 0 0,-1 0 0,0 0 0,0 0 0,0 0 0,0 1 1,0-1-1,1 0 0,-1 0 0,0 0 0,0 0 0,0 1 0,0-1 0,0 0 0,0 0 0,16 21-304,-4-5-92,-6-11 132,1 0-1,-1 0 1,1-1 0,0 1-1,0-2 1,0 1-1,0-1 1,1 0-1,0-1 1,-1 1 0,1-2-1,0 1 1,0-1-1,10 0 1,14 0-380,0-1 0,39-6 0,-50 4 464,36-3-557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4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17952 167 14339,'-100'-2'821,"-151"-6"-66,178 2-919,-103-21 0,133 17 20,-77-16-453,-185-18 1,-120 42 381,1 31 461,161-10-27,-1718 9 332,-232-37-647,-616-9 367,2703 16-270,-1482-38 22,1431 32 3,-774-27-73,-1 29-205,4 59-50,9 88 106,380-13 210,-681 252 0,725-167 107,442-176-101,2 3-1,2 3 1,2 3 0,-111 99 0,150-117-52,2 1 1,1 1-1,1 1 0,2 2 0,1 0 1,1 1-1,2 1 0,2 0 0,1 1 0,2 1 1,1 1-1,2 0 0,-8 58 0,14-63 23,2-1 1,1 1-1,1 0 0,2 0 0,1-1 0,2 1 0,1-1 0,1 0 0,2-1 0,1 0 0,2 0 1,1-1-1,1 0 0,1-2 0,2 1 0,31 38 0,-11-24 14,2-3-1,1-1 1,2-1 0,2-3-1,84 51 1,-6-16 5,145 60 0,31-7-32,573 154-1,344-31-25,172-91 133,10-80 36,-1377-74-121,1762 19 214,-1016-47-185,500-13 7,16-6 13,-2-26 32,-637 35-58,1321-94 238,-437-21-447,-815 75 126,-314 28 31,-2-17-1,405-124 1,-719 166 49,255-77 172,-10-26 310,-301 114-446,-1-2 1,0-1-1,-1-1 1,-1 0-1,0-2 1,25-27-1,-9 2-10,-2-1-1,36-57 1,-51 69-58,-2-1 1,-1-2-1,-1 0 1,-3 0-1,-1-2 1,10-39 0,-18 53-25,-2 0 0,0-1 0,-2 0 0,0 0 0,-2 0 0,-1 0 0,-1 0 1,-1 0-1,-1 1 0,-13-45 0,2 30-45,-2-1 0,-1 2 0,-2 0 0,-2 2 0,-1 0 0,-2 1 0,-1 2 0,-2 0 0,-48-43 0,7 16 71,-3 3 0,-2 4 0,-117-64 0,59 48 278,-3 5-1,-271-87 0,-308-19 208,-43 78-132,-8 74 101,376 29-340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7:4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6638 384 14579,'-15'-10'906,"12"9"-876,1 0 0,0 0 0,0-1 0,0 1 0,0 0 0,0-1 0,0 0 0,0 0 0,0 1 0,1-1 0,-3-4 0,0 1-10,1 0 0,-1 0 0,0 0 0,0 1 0,0-1 0,0 1 0,-1 0 0,0 1 1,0-1-1,0 1 0,0 0 0,0 0 0,-1 0 0,1 1 0,-9-3 0,-6 0 56,0 1 1,0 1-1,-25-2 0,5 1-50,36 4-25,-750-65 37,577 63-81,-530-28-492,-441-64-647,849 73 899,-657-25 521,351 77 89,454-12-262,-291 74 1,337-59 69,2 5 0,1 5 1,-113 66-1,-36 51 246,201-123-305,1 3 0,-71 77 0,105-101-77,0 1-1,2 0 0,0 1 1,1 1-1,1 0 0,1 0 1,1 1-1,0 0 0,-6 26 1,12-34-5,1 0 1,0 0-1,1 0 1,0 0 0,1 0-1,0 0 1,1 0-1,1 0 1,0 0-1,0 0 1,1-1-1,1 1 1,0-1 0,1 0-1,1 0 1,0 0-1,9 14 1,1-4-5,0-1-1,2-1 1,0-1 0,1 0 0,31 22 0,3-3-6,61 34 1,-36-31 11,1-4 0,1-3 0,2-3 0,1-4 0,93 17 0,436 43 26,323-27-1,1-49 21,129-77-36,-734 19-34,386-107 1,-122-29 236,62-61 89,-576 210-269,118-68 1,-154 75-33,-2-2 0,-1-2 0,74-71 1,-103 89-1,-1-1 0,-1 0 0,0-1 0,-1 0 0,0 0 1,-1-1-1,-1-1 0,-1 1 0,0-1 0,7-31 1,-11 36 7,-2 1 0,1-1 0,-1 1 0,-1-1 0,0 1-1,-1-1 1,0 0 0,-1 1 0,0-1 0,-1 1 0,0 0 0,-1 0 0,0 0 0,0 0 0,-1 1 0,-1 0 0,-13-19 0,3 10 21,-1 0-1,-1 1 1,0 1-1,-2 0 1,0 2-1,0 0 1,-2 1-1,0 1 1,0 2-1,-37-15 1,-10 1-49,-2 3 1,-97-17 0,-526-57-1852,665 92 1853,-116-11-373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7:4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1716 13083,'1'1'81,"0"-1"0,0 1 0,0-1 0,0 1 0,0-1 0,1 1 0,-1-1 0,0 0 0,0 0 0,0 1 0,1-1-1,-1 0 1,0 0 0,0 0 0,1-1 0,-1 1 0,0 0 0,0 0 0,0-1 0,0 1 0,1 0 0,0-1 0,30-12 347,73-52 1236,551-268 431,-408 215-1927,531-287 25,363-209-122,-934 522-7,-156 73 72,1 2-1,62-10 1,-114 27-122,0 0 0,0 0-1,-1 0 1,1 0 0,0 0 0,0-1 0,0 1 0,0 0 0,-1 0-1,1-1 1,0 1 0,0-1 0,-1 1 0,1 0 0,0-1-1,-1 1 1,2-2 0,-12-2-188,-27 0-1037,-26 10 556,28 0 231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13339,'-3'16'1454,"2"-10"-1044,0 0 0,0 0 1,1 0-1,0 0 1,0 10-1,1-15-342,-1 1-1,0-1 1,1 1-1,-1 0 0,1-1 1,0 1-1,0-1 1,-1 0-1,1 1 0,0-1 1,0 1-1,0-1 1,0 0-1,0 0 1,1 0-1,-1 0 0,0 0 1,1 0-1,-1 0 1,0 0-1,1 0 0,-1-1 1,1 1-1,-1 0 1,4 0-1,8 2 188,1-1 0,-1-1 0,1 0 0,0 0 1,-1-2-1,17-1 0,22-1 157,142 10 319,-104-2-561,1-3 0,92-11-1,-120 1-225,-1 4 0,1 3 0,0 2 0,0 3 0,107 21 0,-121-17 34,1-1 1,0-3-1,0-1 0,0-3 0,0-2 1,61-11-1,-75 8 29,-1 2 0,1 2 0,41 3 0,-18 0-18,104-12 0,-99 4-17,74 3 1,12 16-37,-81-6 68,84 0 1,13-25 152,-120 11-152,1 2 0,90 1 0,-97 4-8,1-1-1,-1-2 1,58-11-1,-9 0 11,-84 13-3,1 1 0,-1-1-1,1 1 1,-1 0 0,1 0-1,-1 1 1,0-1 0,1 1-1,-1 0 1,0 1-1,1-1 1,-1 1 0,0 0-1,6 4 1,-5-3-4,0 0 0,0-1 0,1 0 0,-1 0 0,0-1 0,1 1-1,0-1 1,-1-1 0,9 1 0,21 2-470,-36-3 434,1 0-1,-1 0 0,0 0 1,0 1-1,0-1 0,1 0 1,-1 0-1,0 0 0,0 0 1,0 0-1,1 0 0,-1 1 1,0-1-1,0 0 0,0 0 0,0 0 1,0 0-1,1 1 0,-1-1 1,0 0-1,0 0 0,0 0 1,0 1-1,0-1 0,0 0 1,0 0-1,0 0 0,0 1 1,0-1-1,0 0 0,0 0 1,0 1-1,0-1 0,0 0 1,0 0-1,0 0 0,0 1 1,0-1-1,0 0 0,0 0 1,0 1-1,0-1 0,0 0 1,-1 0-1,1 0 0,0 0 1,0 1-1,0-1 0,0 0 1,0 0-1,-1 0 0,1 0 1,0 1-1,0-1 0,0 0 1,-1 0-1,1 0 0,0 0 0,0 0 1,0 0-1,-1 0 0,1 0 1,0 0-1,0 0 0,-1 0 1,1 0-1,0 0 0,-1 1-276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17052,'5'4'150,"0"0"1,1-1-1,-1 0 1,1 0-1,0 0 1,0-1-1,0 0 1,0 0-1,0 0 1,12 1-1,-5-1 59,0-1-1,-1 0 0,1-1 1,0 0-1,17-3 1,301-32 1231,-306 33-1359,1-2-1,-1 0 1,39-13 0,69-32 338,-113 41-365,-3 2-27,1 1-1,0 0 1,-1 1-1,1 1 1,1 1-1,-1 0 1,24 2-1,130 19-6,-119-11 8,78 3 0,-101-11-21,0 2 1,0 1-1,-1 2 0,31 8 0,-31-7 14,1-1 0,0-1 0,1-2-1,-1-1 1,0-1 0,1-2 0,54-10 0,68-6 8,177 0-1,-314 17-23,99 2-6,-97 0 4,0 1 1,-1 1-1,1 1 1,22 7 0,9 7 2,-16-5 0,0-2 1,47 10-1,-70-19-3,0-1 0,1 0-1,0 0 1,-1-1 0,1 0-1,-1-1 1,1-1-1,-1 1 1,0-2 0,1 1-1,-1-1 1,12-6 0,11-9 19,-22 12-14,-1 0 0,20-8 0,-20 12-2,0 0 0,1 0 0,15 0-1,9-2 11,11-2-5,-44 5 5,-6-2-23,-8 1-221,6 3-167,1 0 1,-1-1 0,1 1-1,-1-1 1,0 0 0,1-1-1,-1 0 1,1 1-1,-1-2 1,-8-2 0,0-4-245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13395,'15'-18'4071,"33"-32"-2708,-35 37-1272,1 1 0,0 1-1,1 0 1,0 1-1,0 1 1,1 0 0,1 2-1,-1-1 1,1 2-1,0 0 1,1 1 0,-1 1-1,1 0 1,0 2-1,34-1 1,257-27 5,-243 24-84,1 3 1,-1 3-1,69 9 1,58 0 6,148 7-25,130 18 21,-49-6-16,192-9 0,-154-7 15,-108 1-3,162-2 4,-305-5-18,309 24-17,-482-25 20,155 17-4,-144-18 3,0-3 0,52-6-1,98-19 14,167-12 2,-331 35 15,0-2 0,-1-1 0,0-1 0,0-2 0,0-2-1,53-21 1,-85 30-17,0 0-1,0 0 0,0 0 1,0 0-1,0 0 0,0 0 1,0 0-1,0 0 0,0 0 1,1 0-1,-1 0 0,0 0 1,0 0-1,0 0 0,0 0 1,0 0-1,0 0 0,0 0 1,0 0-1,0 0 0,0 0 1,0 0-1,1 0 0,-1 0 1,0 0-1,0 0 0,0 0 1,0-1-1,0 1 0,0 0 1,0 0-1,0 0 0,0 0 1,0 0-1,0 0 0,0 0 1,0 0-1,0 0 0,0 0 1,0 0-1,0-1 0,0 1 1,0 0-1,0 0 0,0 0 0,0 0 1,0 0-1,0 0 0,0 0 1,0 0-1,0 0 0,0 0 1,0 0-1,0-1 0,0 1 1,0 0-1,0 0 0,0 0 1,0 0-1,0 0 0,0 0 1,-1 0-1,1 0 0,0 0 1,0 0-1,0 0 0,0 0 1,0 0-1,-10-3 143,-13 4-2794,19-1 2205,-6-1-86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73 120 13843,'-5'3'129,"1"0"-1,0 0 1,-1-1-1,1 0 1,-1 0-1,0 0 1,-7 2 0,-17 7 285,32-11-328,0 1 0,1-1 0,-1 1-1,0 0 1,0 0 0,0 0 0,0 0 0,-1 1 0,1-1 0,0 1-1,0 0 1,4 3 0,10 10 193,23 26 0,-28-28-241,1 0-1,-1-1 0,2-1 0,20 14 0,-14-14-57,1-1 0,0-1-1,0 0 1,1-2 0,0-1 0,1 0-1,-1-2 1,1-1 0,31 1-1,27-3-55,106-13 1,-139 8 79,808-40 109,998 3 23,-884-33 61,-846 60-183,697-63 23,-497 63 69,129-8 267,277-2 1272,-709 24-1727,39 4-1,-90-28-109,1 1 64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1342 15963,'0'-3'97,"2"0"-1,-1-1 1,0 1-1,1 0 0,-1 0 1,1 0-1,0 0 1,0 0-1,0 0 1,0 1-1,1-1 0,-1 1 1,1-1-1,5-3 1,-1 0 42,49-43 376,78-51 0,-80 62-351,394-242 834,23 33-443,-399 210-500,89-44 7,181-96 41,-234 115-594,105-79 0,-212 141 481,9-8-227,0 1 0,0-1 0,-1-1 1,13-14-1,-21 23 227,-1 0-1,0-1 1,1 1 0,-1 0 0,0 0-1,0-1 1,0 1 0,1 0 0,-1-1-1,0 1 1,0-1 0,0 1 0,0 0-1,1-1 1,-1 1 0,0 0 0,0-1-1,0 1 1,0-1 0,0 1 0,0 0-1,0-1 1,0 1 0,0-1 0,0 1-1,-1 0 1,1-1 0,0 1 0,0-1-1,0 1 1,0 0 0,-1-1 0,1 1-1,0 0 1,0-1 0,0 1-1,-1 0 1,1 0 0,-1-1 0,-17-4-292,-25 2-130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0 13899,'-13'8'242,"2"0"1,-1 1-1,1 0 0,1 1 0,0 0 1,0 1-1,1 0 0,0 0 0,1 1 1,0 0-1,-6 15 0,-52 113 554,-5 12-317,-96 124 343,-17-10-79,106-156-465,65-92-248,0 1 1,2 0-1,0 1 0,-11 30 0,20-47-29,1-1 0,1 1 0,-1 0-1,0-1 1,1 1 0,-1 0 0,1 0 0,0 0 0,0 0-1,0-1 1,0 1 0,0 0 0,1 0 0,-1 0 0,1-1 0,0 1-1,0 0 1,2 4 0,-1-5-1,0 0 0,0 0 1,0 0-1,0-1 0,0 1 0,0-1 0,0 1 1,0-1-1,1 0 0,-1 0 0,1 0 0,-1 0 0,1 0 1,-1-1-1,1 1 0,-1-1 0,1 0 0,0 1 0,-1-1 1,1 0-1,4-1 0,8-1 5,-1 1 0,0-2 0,0 0 0,26-10 0,57-28 52,-46 18-4,382-140-711,-370 141 706,54-19-136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127 352 17892,'-15'70'1847,"10"-50"-1563,0 0 1,-2 35-1,6-30 22,1 1-1,6 46 1,-5-62-267,1 0 0,1 1 0,0-1 1,0 0-1,1 0 0,0-1 0,1 1 0,0-1 0,10 14 1,-37-49-1905,10 12 1016,0 0 0,1-1 1,-14-26-1,14 17 366,1 0 0,1-1 0,1 0 0,1 0 0,-6-47 0,11 51 811,0 0-1,1 0 1,2 0-1,0 0 1,1 0-1,1 0 1,10-36-1,-10 48-42,1 1 0,-1 0-1,2 0 1,-1 0-1,1 1 1,0-1-1,1 1 1,0 0-1,0 1 1,0-1-1,1 1 1,0 0-1,0 1 1,0 0-1,1 0 1,0 1-1,13-7 1,10-1 306,1 2-1,0 0 1,47-6 0,-54 11-527,33-6-22,-21 5-1119,72-22 1,-95 21 739,-13 7 323,-1 0 0,0 0 0,0 0 0,1 0 1,-1 0-1,0 0 0,0 0 0,1 0 0,-1 0 0,0-1 0,0 1 1,1 0-1,-1 0 0,0 0 0,0 0 0,0 0 0,0-1 0,1 1 1,-1 0-1,0 0 0,0 0 0,0 0 0,0-1 0,1 1 0,-1 0 1,0 0-1,0-1 0,0 1 0,0 0 0,0 0 0,0 0 1,0-1-1,0 1 0,0 0 0,0 0 0,0-1 0,0 1 0,0 0 1,0 0-1,0-1 0,0 1 0,0 0 0,0 0 0,0-1 0,-19-4-686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40 16011,'-19'0'984,"0"1"0,0 1 0,0 0 0,0 2 0,-19 5-1,31-7-894,0 1-1,0 0 0,0 0 0,0 0 1,0 1-1,1 0 0,0 0 0,0 0 1,0 1-1,0 0 0,1 0 0,-1 1 1,1-1-1,1 1 0,-7 10 0,9-12-69,0 0-1,0 0 0,1 0 0,0 1 0,0-1 1,0 0-1,0 0 0,1 1 0,-1-1 1,2 8-1,-1-10-12,0 0 0,0 0 0,0 0 0,1 0 0,-1 0 0,1 0 0,0 0 1,-1 0-1,1 0 0,0-1 0,0 1 0,0 0 0,0-1 0,1 1 0,-1-1 0,0 1 0,1-1 0,-1 1 0,1-1 1,-1 0-1,1 0 0,-1 0 0,1 0 0,0 0 0,3 1 0,2 0 5,-1-1-1,1 0 1,-1 0-1,1-1 1,0 0-1,-1 0 1,1-1-1,0 0 1,-1 0-1,1 0 1,-1-1-1,1 0 1,-1 0-1,0-1 1,11-5-1,0-2 72,1 0 1,-1-2-1,30-25 1,15-26 372,-54 55-316,-1-1-1,0 0 1,-1 0 0,0-1 0,7-17 0,-10 16 132,-6 10 38,-10 17 26,3 2-421,0 0 1,1 0 0,1 1 0,1 0 0,1 0 0,0 1-1,-4 31 1,10-48-44,0 1-1,0-1 0,0 1 1,0-1-1,1 0 0,-1 1 1,2 4-1,-2-8 73,1 1-1,-1 0 1,0 0-1,1-1 1,-1 1-1,1 0 1,-1-1 0,1 1-1,-1 0 1,1-1-1,0 1 1,-1-1-1,1 1 1,0-1-1,-1 1 1,1-1-1,0 1 1,-1-1-1,1 0 1,0 1-1,0-1 1,0 0 0,-1 0-1,1 0 1,0 0-1,0 1 1,0-1-1,0 0 1,-1 0-1,1 0 1,0-1-1,0 1 1,0 0-1,-1 0 1,1 0 0,0-1-1,0 1 1,1-1-1,5-2-129,0-1 1,-1 0-1,1 0 0,-1-1 1,0 0-1,0 0 0,11-12 0,23-26-757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 16636,'24'20'1680,"28"-22"-912,9-8-288,16-7 544,4-3-79,3-5-169,-4 2-248,-16 4-696,-9 3-408,-35 13 1744,-12 3-1216,-22 14-56,-12 3-16</inkml:trace>
  <inkml:trace contextRef="#ctx0" brushRef="#br0" timeOffset="1">0 348 14131,'11'12'1544,"18"-6"-743,9-6-297,11-8 808,2-2-424,8-3-368,1-2-352,0-2 1313,-8-1-1241,-3 1-136,-3-1-8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 15435,'13'-1'1529,"-21"22"-881,-7 17-264,-20 25 1312,-7 7-968,-10 10-192,-3 3-71,5-4-129,4-5-104,9-21-312,5-10-168,15-24-441,6-12-239,11-16 672,2-11-160,-1-21-184</inkml:trace>
  <inkml:trace contextRef="#ctx0" brushRef="#br0" timeOffset="1">31 197 15947,'17'3'1353,"-1"15"-897,7 5-184,3 4 512,5 3-208,10 5-160,2-3-88,3-8-392,2-4-328,-1-11-1480,-1-4 1656,-2-5-248,-1-8-168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264 242 15995,'-8'-2'196,"0"0"-1,-1 1 1,1 0-1,-1 0 1,1 1-1,-1 0 1,1 0-1,-1 1 1,1 0-1,-1 1 1,1 0-1,0 0 1,0 0-1,0 1 1,0 1-1,0-1 1,1 1-1,-1 1 1,1-1-1,0 1 1,-9 9-1,9-9-130,1 1-1,-1 0 1,1 0 0,1 0-1,-1 1 1,1 0 0,0 0-1,1 1 1,0-1-1,0 1 1,0 0 0,1 0-1,1 0 1,-1 0 0,1 1-1,0-1 1,1 1-1,0-1 1,1 1 0,-1 0-1,2 10 1,0-15-52,-1 0-1,1-1 1,0 1-1,0 0 1,0 0 0,1-1-1,0 1 1,-1 0-1,1-1 1,0 0 0,0 1-1,1-1 1,-1 0-1,1 0 1,0 0 0,0-1-1,5 5 1,-4-5-4,0 0 0,0 0 1,1 0-1,-1 0 0,1-1 0,-1 0 0,1 0 1,0 0-1,-1 0 0,1-1 0,0 0 0,8 0 1,0-2-1,0 0 0,-1-1 1,0 0-1,1-1 0,-1 0 1,-1-1-1,1 0 0,-1-1 1,0 0-1,11-9 0,-7 4 42,-1-1-1,-1 0 0,0-1 0,0 0 1,-1-1-1,-1-1 0,0 1 1,-1-2-1,-1 0 0,-1 0 0,0 0 1,11-35-1,-18 48-15,-1-1 0,1 1 0,-1 0 0,0-1 1,0 1-1,0-6 0,0 9-29,0 0 0,0-1 1,0 1-1,0 0 0,0 0 1,0-1-1,0 1 0,0 0 1,-1 0-1,1-1 0,0 1 1,0 0-1,0 0 0,0 0 1,0-1-1,0 1 0,-1 0 0,1 0 1,0 0-1,0-1 0,0 1 1,0 0-1,-1 0 0,1 0 1,0 0-1,0 0 0,0 0 1,-1-1-1,1 1 0,0 0 1,0 0-1,-1 0 0,-9 11 139,8-6-119,-1 0 0,1 0 1,0 0-1,1 0 0,-1 1 0,1-1 1,-1 7-1,2-10-22,0-1 1,-1 1-1,1 0 1,0-1-1,0 1 1,0 0-1,0-1 0,0 1 1,1 0-1,-1-1 1,0 1-1,1-1 1,-1 1-1,1 0 0,0-1 1,-1 1-1,1-1 1,0 0-1,0 1 1,0-1-1,0 0 0,0 1 1,0-1-1,1 0 1,-1 0-1,0 0 1,1 0-1,1 1 0,3 0 9,-1-1-1,0 0 0,0-1 0,0 1 1,1-1-1,-1 0 0,0 0 0,0-1 1,1 0-1,-1 0 0,0 0 1,5-2-1,15-5 36,26-13 0,-36 15-32,89-47 93,-75 37-109,0 1 0,2 1 0,42-14-1,-72 27-4,0 1 0,0 0-1,0 0 1,1-1-1,-1 1 1,0 0-1,0 0 1,0 0-1,0 0 1,0 0-1,1 0 1,-1 0-1,0 1 1,0-1 0,0 0-1,0 1 1,0-1-1,0 0 1,0 1-1,0 0 1,0-1-1,0 1 1,0-1-1,0 1 1,0 0-1,0 0 1,0 0-1,1 1 1,-1 0 3,0-1 0,0 0 1,0 0-1,1 0 0,-1 0 0,0 0 0,1 0 0,-1 0 1,1 0-1,-1 0 0,1-1 0,0 1 0,-1-1 1,1 1-1,-1-1 0,3 1 0,4-1 16,1 0 1,-1 0-1,1-1 0,-1 0 1,1 0-1,-1-1 0,0 0 1,10-4-1,66-31 82,-63 27-73,27-14 24,77-33-32,-121 55-22,0 1 0,0 0 0,0 0 0,0 0 0,1 0 1,-1 0-1,7 1 0,-9 0 2,0 0-1,1 1 1,-1-1 0,0 1-1,1 0 1,-1 0 0,0 0-1,0 0 1,0 0-1,0 0 1,0 0 0,0 1-1,0-1 1,3 3 0,0 1-36,1-1 0,-1 0 1,1 0-1,0-1 0,0 1 0,0-2 1,1 1-1,-1 0 0,1-1 0,0-1 1,-1 1-1,1-1 0,0 0 1,0 0-1,0-1 0,0 0 0,0 0 1,0-1-1,0 0 0,7-2 0,3-1-122,0 0-1,-1-2 0,0 0 0,0-1 1,-1 0-1,29-19 0,11-13-169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17156,'0'0'42,"0"0"0,0-1 0,0 1 1,0 0-1,0 0 0,0-1 0,0 1 0,-1 0 1,1 0-1,0 0 0,0 0 0,0-1 1,0 1-1,0 0 0,-1 0 0,1 0 1,0 0-1,0-1 0,0 1 0,-1 0 0,1 0 1,0 0-1,0 0 0,0 0 0,-1 0 1,1 0-1,0 0 0,0 0 0,0 0 0,-1 0 1,1 0-1,0 0 0,0 0 0,-1 0 1,1 0-1,0 0 0,0 0 0,0 0 1,-1 0-1,1 0 0,0 0 0,0 0 0,-1 0 1,1 0-1,0 0 0,0 1 0,0-1 1,0 0-1,-1 0 0,1 0 0,0 0 0,0 1 1,0-1-1,0 0 0,0 0 0,-1 0 1,1 1-1,0-1 0,0 0 0,0 0 1,0 0-1,0 1 0,-1 19 711,1-12-276,2 36 133,1-1 0,2 1-1,2-1 1,19 62 0,-1-27-265,53 110 0,-67-164-322,17 38-6,-26-57-13,0 0-1,-1 1 1,1-1-1,-1 0 1,-1 1 0,1-1-1,-1 1 1,0-1 0,0 8-1,0-12-1,0 0 1,0 1-1,-1-1 0,1 0 0,0 0 0,0 0 1,0 0-1,-1 0 0,1 0 0,-1 0 0,1 0 0,-1 0 1,1 0-1,-1 0 0,1 0 0,-1 0 0,0 0 0,0 0 1,1 0-1,-1-1 0,0 1 0,0 0 0,0-1 0,0 1 1,0 0-1,0-1 0,0 1 0,0-1 0,0 0 1,0 1-1,0-1 0,0 0 0,-1 0 0,1 1 0,0-1 1,0 0-1,0 0 0,0 0 0,-2-1 0,1 1 1,1-1 1,-1 0-1,0 0 0,0 0 0,0 0 0,1 0 0,-1 0 1,1-1-1,-1 1 0,1 0 0,-1-1 0,1 1 1,0-1-1,-1 0 0,1 1 0,0-1 0,0 0 0,0 0 1,1 1-1,-1-1 0,0 0 0,0-3 0,-1-8-22,0-1-1,1 1 1,0-1-1,1 1 1,1-1-1,3-24 1,4 0-162,13-43 0,-3 27-122,40-86 0,-41 106 170,1 2 1,1 1-1,39-48 0,-49 69 113,0 0-1,1 0 0,0 1 0,0 1 1,15-10-1,-22 16 23,1-1 1,0 1 0,0 0-1,0 1 1,0-1-1,0 0 1,0 1-1,0 0 1,1 0-1,-1 1 1,0-1 0,0 1-1,1 0 1,-1 0-1,0 0 1,1 0-1,-1 1 1,0 0 0,1 0-1,4 2 1,-7-3-7,-1 1 0,0-1 0,0 1 0,0-1 1,0 1-1,0-1 0,0 1 0,0 0 0,0-1 1,0 1-1,0 0 0,0 0 0,-1 0 0,1 0 1,0-1-1,-1 1 0,1 0 0,0 0 0,-1 1 1,1-1-1,-1 0 0,1 0 0,-1 0 0,0 0 1,0 0-1,1 0 0,-1 2 0,0-1-2,-1 0 0,0 1 1,1-1-1,-1 0 0,0 0 0,0 0 0,0 0 0,0 0 0,0 0 0,0 0 1,-1 0-1,-2 3 0,-5 5-3,-1-2 1,0 1-1,-19 12 0,-105 57 140,73-44-480,54-30 243,4-1 61,0-1 1,0 0-1,0 0 0,-1-1 1,1 1-1,-1-1 1,1 0-1,-1 1 0,0-2 1,1 1-1,-1 0 1,0-1-1,1 1 0,-5-1 1,7 0 39,1-1 1,-1 1-1,1 0 1,-1 0-1,1 0 1,-1 0-1,1 0 1,0 0-1,-1-1 1,1 1-1,-1 0 1,1 0-1,-1-1 1,1 1-1,0 0 1,-1 0-1,1-1 1,0 1-1,-1-1 1,1 1-1,0 0 1,-1-1-1,1 1 1,0-1-1,0 1 1,0 0-1,-1-1 1,1 1-1,0-1 1,0 1-1,0-2 1,9-21-264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13267,'2'3'209,"0"1"0,0 0 1,0 0-1,-1-1 0,0 1 0,0 0 1,0 0-1,0 0 0,0 0 1,-1 0-1,0 1 0,0-1 0,0 0 1,-1 5-1,1 5 245,-1 79 1898,2 119 424,2-172-2437,1 0 1,2 0 0,13 44-1,-16-72-282,1-1-1,1 1 0,0-1 0,0 0 1,1-1-1,1 1 0,0-1 0,14 16 1,-18-23-124,0 0 1,0 0-1,0 0 1,0 0-1,1-1 0,-1 0 1,1 1-1,-1-1 1,1 0-1,0-1 1,0 1-1,0-1 1,0 0-1,0 1 1,0-2-1,0 1 1,0 0-1,1-1 1,-1 0-1,0 0 1,0 0-1,1-1 1,-1 1-1,0-1 0,0 0 1,0 0-1,0-1 1,4-1-1,-4 1 17,-1 0-1,1 0 0,-1-1 0,0 0 1,1 1-1,-1-1 0,0-1 0,-1 1 0,1 0 1,-1 0-1,1-1 0,-1 0 0,0 1 1,2-8-1,10-32-467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15843,'15'6'335,"-1"0"-1,1-1 0,0 0 0,1-2 0,-1 0 0,1 0 1,-1-1-1,1-1 0,0-1 0,-1 0 0,26-4 1,-18 0-55,0-1 1,0-1-1,-1-1 1,0-1-1,0-1 1,-1-1-1,22-14 1,-26 14-161,-2 0-1,1-1 1,-1-1 0,-1-1 0,0 0-1,-1-1 1,0 0 0,-1-1 0,11-18 0,-20 28-92,0-1 1,-1 1-1,1-1 1,-1 1-1,0-1 1,0 0 0,-1 0-1,1 0 1,-1 0-1,-1 0 1,1 0-1,-1 0 1,-1-9 0,0 11-14,0 0 1,0 0-1,0 0 1,0 0-1,-1 0 1,0 0 0,0 1-1,0-1 1,0 1-1,0-1 1,-1 1-1,0 0 1,1 0 0,-1 0-1,0 0 1,0 0-1,-1 1 1,1-1-1,-1 1 1,-6-3-1,0 1 2,-1-1-1,0 2 0,0 0 0,0 0 0,-1 1 0,1 0 0,-1 1 0,1 1 0,-1 0 0,0 0 1,1 1-1,-1 0 0,1 1 0,0 0 0,-16 6 0,12-3 4,0 0 1,0 2-1,1-1 0,0 2 0,0 0 0,1 1 1,0 0-1,0 0 0,1 2 0,-18 19 1,22-21 0,1 1 0,0 0 0,1 0 0,0 1 0,0 0 0,1 0 0,1 0 0,0 1 0,-3 15 0,5-18-5,0 0 0,1 0 0,1-1 0,0 1 0,0 0 0,0 0 0,1 0 0,0 0-1,1-1 1,0 1 0,1 0 0,-1-1 0,7 13 0,-2-9-47,1-1 0,0 0 0,0 0 1,1-1-1,0 0 0,1-1 0,0 0 0,1 0 0,0-1 0,0 0 0,1-1 1,0-1-1,20 9 0,-13-7-108,0-1 0,1-1 0,0-1 0,-1-1 1,2 0-1,-1-2 0,0 0 0,32-2 0,-36-1 65,0-1 0,0-1 0,26-8 0,-16 1-130,33-17-1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16147,'0'0'61,"1"-1"1,0 0-1,0 1 0,0 0 0,0-1 0,0 1 0,0 0 0,0-1 0,0 1 0,0 0 0,0 0 0,1 0 0,-1 0 0,0 0 0,0 0 0,0 0 0,0 0 0,0 0 0,0 1 0,0-1 0,0 0 0,0 1 1,0-1-1,0 1 0,0-1 0,0 1 0,0-1 0,-1 1 0,1-1 0,0 1 0,0 0 0,0 0 0,-1-1 0,1 1 0,0 0 0,0 1 0,4 5 194,-1-1-1,1 1 1,5 13-1,68 154 1855,-49-102-2014,4-2 0,46 74 0,-63-122-351,-11-15-15,0-1 1,0 1-1,0 0 0,-1 0 0,0 0 1,-1 1-1,1-1 0,3 17 0,-7-24 242,0 1-1,0 0 0,0-1 0,0 1 1,0 0-1,-1-1 0,1 1 0,0 0 1,0-1-1,-1 1 0,1-1 0,0 1 1,-1 0-1,1-1 0,-1 1 0,1-1 1,-1 1-1,1-1 0,-1 1 0,1-1 0,-1 0 1,1 1-1,-1-1 0,1 0 0,-1 1 1,0-1-1,1 0 0,-1 0 0,0 1 1,1-1-1,-1 0 0,0 0 0,1 0 1,-2 0-1,-23 1-570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321 944 15443,'4'4'1569,"8"-1"-793,5-3-224,15-10 888,10-6-159,10-5-281,4-4-112,7-2-208,1-1-152,-4-2-280,-3 4-160,-16 7-568,-10 4-256,-17 4-520,-10 1-1521,-12-1 2161,-5 2-376,-15 0-281</inkml:trace>
  <inkml:trace contextRef="#ctx0" brushRef="#br0" timeOffset="1">34 224 18340,'-21'-6'1664,"15"3"-1168,0 3-216,12 0 681,5-1-153,11-5-328,11-5-120,6-6-208,9-4-112,5-5-352,7-4-256,-3-2 560,1 3-96,-9 6-104,-6 5-88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13395,'24'-85'6485,"-10"131"-2961,-3-16-3059,1-1 1,30 50 0,-32-62-409,2 0 1,-1-1-1,2-1 1,0 0-1,25 22 0,-36-36-18,0 1-1,0-1 1,0 1 0,0-1-1,0 0 1,0 0-1,1 0 1,-1 0-1,4 1 1,-6-2-26,1 0 0,-1 0 0,0 0 0,1 0 0,-1 0 0,0 0 0,1 0 0,-1 0 0,0 0 0,1 0 0,-1 0 0,0 0 0,0 0 0,1-1 0,-1 1 0,0 0 0,1 0 0,-1 0 0,0 0 0,0-1 0,1 1 0,-1 0 0,0 0 1,0-1-1,0 1 0,1 0 0,-1-1 0,0-14 301,-3 4-187,0 0 0,-1 0 1,0 1-1,-1 0 0,0-1 0,-1 2 1,-9-12-1,-51-62 270,61 77-398,2 3-9,0-1 0,0 1 0,0 0 0,0-1 0,0 2 0,0-1 0,-1 0 0,0 1 0,1-1 0,-5-1 0,9 7-31,0-1 1,1 0-1,-1 0 0,0 0 1,1 0-1,0 0 1,0 0-1,3 2 0,1 0 7,1-1 0,0 0 0,0 0 0,0 0 0,1-1 0,-1 0 0,1-1 0,-1 0 0,1 0 0,-1 0 0,1-1 0,0 0 0,-1-1 0,1 1 0,0-1 0,-1-1 0,1 0 0,-1 0 0,0 0-1,11-5 1,-10 3 33,0 0 0,0 0 0,-1 0 0,1-1 0,-1 0 0,0-1 0,0 0 0,-1 0 0,1 0 0,-1-1 0,-1 0 0,1 0 0,-1 0 0,-1-1 0,1 0 0,-1 1 0,4-14 0,-7 17 10,0 0 0,-1 0 0,1 0 0,-1 0 0,0-1 0,0 1 0,0 0 1,-1 0-1,-1-6 0,2 9-8,0 0 0,0 0 1,-1 0-1,1 0 0,0 0 1,0 0-1,-1 0 0,1 0 1,-1 0-1,1 0 0,-1 0 1,1 1-1,-1-1 0,0 0 1,1 0-1,-1 1 0,0-1 1,0 0-1,1 1 0,-1-1 1,0 0-1,0 1 0,0-1 1,0 1-1,0 0 0,0-1 1,1 1-1,-1 0 0,0 0 1,0-1-1,0 1 0,0 0 1,0 0-1,0 0 0,0 0 1,0 0-1,0 0 0,0 1 1,0-1-1,0 0 0,0 0 1,0 1-1,-1 0 0,-1 0-4,0 1-1,0 0 1,0 0-1,1 0 0,-1 1 1,1-1-1,-1 1 1,1-1-1,0 1 1,0 0-1,0 0 0,1 0 1,-1 0-1,1 0 1,-1 0-1,1 0 1,0 1-1,-1 4 0,-1 5-16,1-1 0,1 1-1,-1 22 1,2-27 3,0 1 1,1 0-1,0 0 1,0 0-1,1-1 1,0 1-1,1-1 1,0 1-1,0-1 0,9 15 1,-10-20-48,0 1 1,1-1 0,-1 0-1,1-1 1,0 1-1,0 0 1,0-1-1,0 1 1,0-1-1,1 0 1,-1 0 0,1-1-1,-1 1 1,1-1-1,0 1 1,0-1-1,0 0 1,-1 0-1,1-1 1,0 1 0,0-1-1,0 0 1,0 0-1,0 0 1,0-1-1,6-1 1,1-1-299,0 0 0,-1 0 0,1-1 0,-1-1 0,0 0 0,0 0-1,-1-1 1,1 0 0,-1-1 0,-1 0 0,1-1 0,-1 1 0,-1-1 0,1-1 0,-1 0 0,-1 0 0,1 0 0,7-18 0,-6 13 175,-1-1 0,-1 0 0,-1 0 1,0 0-1,-1-1 0,0 0 0,-2 0 0,1 0 1,-2 0-1,0 0 0,-1 0 0,-3-22 1,2 34 375,0 0 1,0 0 0,0 1 0,0-1 0,-1 0-1,1 1 1,-5-7 0,6 9-124,-1 0 1,1 1 0,-1-1-1,0 0 1,1 1-1,-1-1 1,1 0-1,-1 1 1,0-1-1,0 1 1,1-1-1,-1 1 1,0-1-1,0 1 1,0-1-1,1 1 1,-1 0-1,0-1 1,0 1-1,0 0 1,0 0-1,0 0 1,0 0-1,0 0 1,0 0 0,1 0-1,-1 0 1,0 0-1,0 0 1,0 0-1,0 1 1,0-1-1,0 0 1,0 1-1,1-1 1,-1 0-1,-1 1 1,-2 3 107,1-1 0,0 0 0,-1 1 0,1-1 0,1 1 0,-1 0 0,0 0 1,1 0-1,0 1 0,0-1 0,0 0 0,-2 8 0,0 2-26,0 1-1,-3 27 1,7-39-132,-1 7 0,0 1 0,2 19-1,-1-28 0,0 0 0,0 0-1,0 0 1,0 0 0,1 0-1,-1-1 1,1 1 0,-1 0-1,1 0 1,0-1 0,0 1-1,0 0 1,0-1 0,0 1 0,0-1-1,0 1 1,0-1 0,1 1-1,-1-1 1,0 0 0,1 0-1,-1 0 1,1 0 0,2 1-1,-3-1 7,-1-1-1,1 0 1,0 0-1,0 0 1,0 1-1,0-1 1,0 0-1,0 0 1,-1-1-1,1 1 0,0 0 1,0 0-1,0 0 1,0 0-1,0-1 1,-1 1-1,1 0 1,0-1-1,0 1 1,-1-1-1,1 1 1,0-1-1,1 0 0,0-1 25,0-1-1,-1 1 1,1 0-1,-1 0 0,1-1 1,-1 1-1,2-5 0,1-3 84,-1 1 0,-1-1 0,2-12 0,0-46 212,-12 102-69,7-20-246,0 0-1,1 0 1,1 0 0,0 0 0,1 0 0,6 23-1,-6-29-20,1-1 0,0 0 0,0 0 0,1 0-1,0 0 1,1-1 0,-1 1 0,1-1 0,0 0-1,1-1 1,-1 1 0,1-1 0,10 7 0,-13-10 80,1 1-262,0 0-1,0-1 1,1 1 0,-1-1-1,8 3 1,-11-4 146,-1-1 1,1 0-1,-1 0 1,1 0-1,0 0 1,-1 0-1,1 0 1,-1 0-1,1 0 1,-1 0-1,1 0 1,-1 0-1,1 0 1,-1 0-1,1-1 1,-1 1-1,1 0 1,-1 0-1,1-1 1,-1 1-1,1 0 1,-1 0-1,1-1 1,0 0 34,0-1 1,-1 1-1,1 0 1,-1 0-1,1 0 0,-1 0 1,0 0-1,0-1 1,1 1-1,-1 0 0,0 0 1,0-1-1,0 1 1,0 0-1,-1-2 1,-2-24-311,-5-13-85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251 274 12315,'-9'-4'273,"-1"1"0,0 0-1,0 1 1,0 0 0,0 0 0,0 1 0,0 1 0,-15 0 0,24 0-303,1-1 0,-1 1 0,0 0-1,0-1 1,0 1 0,0-1 0,0 1-1,1-1 1,-1 1 0,0-1 0,0 1 0,1-1-1,-1 0 1,0 0 0,1 1 0,-1-1 0,1 0-1,-1 0 1,0-1 0,-10-21-1206,9 17 1106,-8-18-1408,-9-30-1,-4-13 1527,19 58 724,0 0-1,0 1 1,-1 0 0,0 0-1,-7-8 1,12 15-512,-1 0-1,0 0 1,1 0 0,-1 0 0,0 1 0,0-1 0,1 0 0,-1 1 0,0-1-1,0 1 1,0-1 0,0 1 0,0-1 0,0 1 0,0-1 0,0 1 0,-2-1 0,3 2-113,-1-1 0,1 0 0,-1 0 0,1 0 1,-1 0-1,1 1 0,-1-1 0,1 0 0,-1 1 1,1-1-1,-1 0 0,1 1 0,-1-1 1,1 0-1,0 1 0,-1-1 0,1 1 0,0-1 1,-1 1-1,1-1 0,0 1 0,0-1 0,-1 1 1,0 3 102,0 0 1,0 0-1,0 0 1,0 0-1,1 0 1,0 0-1,0 6 1,2 11 149,1 0 1,1-1 0,1 1 0,14 35 0,40 77 603,-48-109-727,14 27 213,2-2 0,2 0 0,54 66 0,-80-110-404,20 20-12,-21-24-46,-1 1 1,1-1 0,-1 0 0,1 0-1,0 0 1,-1 0 0,1 0-1,0 0 1,0 0 0,-1-1-1,1 1 1,0-1 0,0 1-1,2-1 1,-3 0 44,-1 0-1,0 0 0,0 0 1,0 0-1,1 0 1,-1 0-1,0 0 1,0 0-1,1 0 0,-1 0 1,0 0-1,0 0 1,0 0-1,1 0 1,-1 0-1,0 0 0,0-1 1,0 1-1,0 0 1,1 0-1,-1 0 1,0 0-1,0-1 0,0 1 1,0 0-1,0 0 1,0 0-1,1 0 1,-1-1-1,0 1 0,0 0 1,0 0-1,0 0 1,0-1-1,0 1 1,0 0-1,0 0 0,0 0 1,0-1-1,0 1 1,-4-13 84,-10-11-213,13 23 137,-17-28-95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13531,'-50'22'2155,"-82"47"1,118-60-1809,1 0 0,0 0 0,1 1-1,0 1 1,0 0 0,1 0 0,1 1 0,0 1 0,1 0 0,-13 23 0,20-32-251,0 0-1,0 1 1,0 0-1,1-1 1,-1 1 0,1 0-1,0 0 1,1 0-1,-1 0 1,1-1 0,0 1-1,0 0 1,1 0-1,0 0 1,-1 0 0,1 0-1,1-1 1,-1 1-1,5 9 1,-3-10-57,-1 0-1,1 1 1,1-1-1,-1-1 1,1 1-1,-1 0 1,1-1-1,0 0 1,1 1 0,-1-2-1,0 1 1,1 0-1,-1-1 1,1 0-1,0 0 1,0 0-1,0-1 1,8 2 0,-1-1-25,-1-1 0,0 0 0,1-1 0,-1 0 0,1-1 0,-1 0 0,1 0 0,20-7 0,-16 3 0,0-1 1,0-1-1,0 0 1,-1-2-1,18-12 1,0-4 39,-1-2 1,-1-1 0,-2-1 0,29-37-1,-31 33 28,-2-1-1,-2-1 0,-1-1 0,-1-1 0,-3-1 1,-1-1-1,-1 0 0,16-67 0,-29 92-64,-1 0 0,0 0 0,-1 0 0,0 0 0,-1 0 0,-3-24 0,2 35-18,1-1 0,-1 1 0,0-1 0,0 1 0,-1 0 0,1 0 0,-1 0 0,1 0 0,-1 0 0,0 0 0,0 0 0,0 0 0,-1 1 0,-2-3 0,3 3-3,-1 0 0,1 1 0,-1 0 0,0-1 1,0 1-1,0 0 0,1 1 0,-1-1 1,0 0-1,0 1 0,0 0 0,0-1 1,0 1-1,0 0 0,0 1 0,0-1 0,0 0 1,0 1-1,-3 1 0,-5 1-6,1 1 0,0 0 0,0 0 1,0 1-1,1 1 0,0 0 0,0 0 0,0 0 0,-12 13 0,-5 8 11,-34 42 0,57-65 1,-7 7 11,0 0-1,1 1 1,1 0-1,0 1 1,1 0-1,0 0 1,1 1-1,-8 23 0,14-35-16,-1 0 0,1 0 0,-1 0 0,1-1 0,0 1 0,-1 0 0,1 0 0,0 0 0,1 0-1,-1 0 1,0 0 0,0 0 0,1 0 0,-1 0 0,1 0 0,0 0 0,-1-1 0,1 1 0,0 0 0,0 0-1,0-1 1,0 1 0,0-1 0,1 1 0,-1-1 0,0 1 0,1-1 0,-1 0 0,1 1 0,0-1-1,-1 0 1,1 0 0,0 0 0,-1-1 0,1 1 0,0 0 0,0-1 0,0 1 0,0-1 0,3 1-1,23 4-252,36 3-1,-43-6 89,0 0 0,0 2 0,36 10 0,-51-12 143,1 1 0,-1 0 0,0 0 0,0 0-1,-1 1 1,1 0 0,-1 0 0,0 0 0,0 1 0,0 0 0,0 0 0,-1 0 0,0 0 0,0 1 0,0 0 0,2 6-1,-1 0 41,-1 0 0,0 0 0,-1 0 0,-1 0 0,0 1 0,0-1 0,-2 1 0,1-1-1,-1 1 1,-1-1 0,0 1 0,-1-1 0,-1 0 0,0 1 0,0-1 0,-1 0 0,-1-1 0,-11 22-1,-4-7 124,19-25-133,0 0 1,0 0-1,0 0 1,0 0-1,-1 0 1,1 0-1,0 0 1,-1 0 0,1-1-1,0 1 1,-1-1-1,1 1 1,-1-1-1,1 1 1,-1-1-1,-2 0 1,3 0-4,-1 0 0,1-1 0,0 1 0,-1-1 0,1 0 0,0 1 0,-1-1 0,1 0 0,0 0 0,0 0 0,0 0 0,-2-1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77 18692,'-3'-5'146,"1"0"-1,-1 0 1,-1 0 0,1 0 0,-1 1-1,0-1 1,0 1 0,0 0-1,0 0 1,-1 1 0,1-1-1,-1 1 1,0 0 0,0 0 0,0 1-1,-1-1 1,1 1 0,-1 1-1,1-1 1,-1 1 0,0-1 0,1 2-1,-1-1 1,0 1 0,0 0-1,1 0 1,-1 0 0,0 1 0,0 0-1,-5 1 1,-2 2-55,2 0 0,-1 1 0,0 1 0,1 0 1,0 0-1,0 1 0,1 0 0,-1 1 0,2 0 0,-1 1 0,-16 19 0,16-15-63,-1 0 0,2 1 0,0 0-1,1 1 1,0 0 0,1 0-1,0 1 1,-6 27 0,11-33-18,0-1 1,1 1 0,0 0-1,0 0 1,1 0-1,1 0 1,0 0 0,0-1-1,1 1 1,0 0-1,1-1 1,-1 1-1,2-1 1,0 0 0,8 16-1,-8-19-5,0-1-1,0 1 1,1 0-1,0-1 0,0 0 1,0 0-1,0-1 1,1 1-1,0-1 1,0-1-1,0 1 1,0-1-1,1 0 1,-1 0-1,1 0 1,0-1-1,-1 0 1,1-1-1,0 0 1,0 0-1,0 0 0,11-1 1,-9 0 12,0-1 1,0-1-1,0 1 0,0-2 0,0 1 1,0-1-1,-1 0 0,1-1 0,14-8 1,-19 9 6,1 0 0,-1 0 0,1 0 0,-1 0 0,0-1 0,-1 0 0,1 0 0,0 0 0,-1 0 0,0 0 0,0-1 0,0 0 0,-1 1 0,0-1 0,0 0 0,0 0 0,0 0 0,1-6 0,-3 10-12,0-1-1,0 1 0,1-1 0,-1 1 1,0-1-1,0 1 0,0-1 0,0 1 1,-1 0-1,1-1 0,0 1 0,-1-1 1,1 1-1,-1-1 0,1 1 0,-1 0 1,1-1-1,-1 1 0,0 0 0,0 0 1,0-1-1,0 1 0,0 0 0,0 0 1,0 0-1,0 0 0,0 0 0,-1 0 1,1 1-1,0-1 0,0 0 0,-1 1 0,1-1 1,-1 1-1,1-1 0,0 1 0,-1 0 1,1-1-1,-1 1 0,1 0 0,-1 0 1,1 0-1,-1 0 0,1 0 0,-3 1 1,-2-1 1,0 1 0,1 0 0,-1 0 0,1 1 0,-1-1 0,1 1 0,-1 0 1,1 1-1,0-1 0,-9 7 0,9-4-36,8-4-12,11-6-15,-1-4 1,-1-1 1,0 0-1,0 0 1,-1-1-1,15-20 1,-16 18-38,1 1 0,1 0 0,0 0-1,21-14 1,-33 25 74,1 0 0,0 1 0,0-1-1,0 1 1,0-1 0,0 1 0,0-1 0,0 1-1,0 0 1,0-1 0,0 1 0,0 0-1,0 0 1,0 0 0,0 0 0,1 0-1,-1 0 1,0 0 0,0 0 0,0 0-1,0 1 1,2 0 0,-2 0 0,1 0 0,-1 0 0,1 0 0,-1 0 1,0 0-1,0 1 0,0-1 0,1 0 0,-1 1 0,0-1 0,-1 1 0,3 3 0,1 6-15,0 0 0,-1 0 0,3 19-1,-3-14 1,1 3-183,2 1-1,11 28 0,-17-48 186,0 1 0,0-1-1,0 1 1,0-1 0,1 1 0,-1-1 0,0 0-1,0 1 1,0-1 0,1 1 0,-1-1-1,0 0 1,0 1 0,1-1 0,-1 1 0,0-1-1,1 0 1,-1 0 0,0 1 0,1-1-1,-1 0 1,1 0 0,-1 1 0,0-1 0,1 0-1,-1 0 1,1 0 0,-1 0 0,1 0-1,-1 1 1,1-1 0,-1 0 0,1 0-1,-1 0 1,1 0 0,-1-1 0,0 1 0,1 0-1,-1 0 1,1 0 0,-1 0 0,1 0-1,0-1 1,11-15-253,-2-10-74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18404,'3'50'1880,"-3"7"-1176,0 0-303,5-4 1087,7-1-720,10-10-480,-1-9-320,4-10-800,-4-7-248,-4-10-249,-6-3 113,-16-3 544,-10-8-304,-14-3-8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15 143 15659,'-2'-6'273,"-1"1"0,1-1-1,0 0 1,1 0 0,-1 0-1,1 0 1,0 0-1,1 0 1,-1-7 0,2 11-163,-1 0 1,0-1-1,1 1 1,0-1-1,0 1 1,0 0-1,0 0 1,0 0-1,0-1 1,0 1 0,1 0-1,-1 0 1,1 0-1,-1 1 1,1-1-1,0 0 1,0 1-1,0-1 1,0 1-1,0-1 1,0 1-1,0 0 1,0 0-1,1 0 1,-1 0-1,3 0 1,8-3 21,0 1 0,0 1 0,0 0 0,0 0 0,0 1 0,1 1 0,-1 1 0,0-1 0,0 2 0,0 0 0,0 1 0,16 5 0,-12-3-132,0 1 0,-1 1 0,1 0 0,-2 1 0,1 1 0,-1 1 0,0 0 0,21 20 0,-27-21 62,0 0-1,-1 1 0,0 0 0,-1 1 1,0 0-1,-1 0 0,0 0 0,0 1 1,-2-1-1,1 1 0,2 13 0,-5-15 37,0 0 0,-1 0 0,0 0-1,0 0 1,-1 0 0,0 0-1,-1 0 1,0 0 0,-1-1-1,0 1 1,-1 0 0,1-1-1,-2 1 1,-6 13 0,2-10 38,0 1 1,0-1 0,-2-1-1,1 0 1,-2 0 0,-14 12-1,19-18-173,-1-1-1,1 0 0,-1 0 1,-1 0-1,1-1 0,0 0 1,-1-1-1,0 0 0,0 0 1,0 0-1,0-1 0,0 0 1,-10 0-1,16-2-13,0 0 0,0 1-1,0-2 1,0 1 0,0 0 0,0 0 0,0-1-1,0 1 1,0-1 0,0 1 0,0-1-1,0 0 1,0 0 0,0 0 0,1 0 0,-1 0-1,0 0 1,1 0 0,-1-1 0,1 1-1,-1-1 1,1 1 0,0-1 0,0 1-1,-2-4 1,1 1-15,0 0 0,1-1 0,0 1 0,-1-1 0,2 1 0,-1-1 0,0 1 0,1-1 0,0 1 0,1-9 0,4-30-555</inkml:trace>
  <inkml:trace contextRef="#ctx0" brushRef="#br0" timeOffset="1">617 1 16596,'0'7'1808,"6"9"-1040,0 5-336,3 10 1673,4 4-1169,-1 12-504,2 1-112,1 2-120,0-2-80,-1-7-160,0-3-136,-3-9-320,-1-7-160,-5-16-432,-5-5-57,-3-10 729,-9-8-256,-13-15-136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8 179 15867,'-1'-3'150,"0"0"0,-1-1-1,1 1 1,0-1 0,1 1-1,-1-1 1,1 1-1,-1-1 1,1 1 0,0-1-1,0 0 1,1 1 0,-1-1-1,1 1 1,0-1-1,0 1 1,0-1 0,0 1-1,0 0 1,1-1-1,0 1 1,-1 0 0,1 0-1,1 0 1,-1 0 0,0 0-1,1 1 1,-1-1-1,1 1 1,3-3 0,5-3 182,0 0 0,0 1 0,1 0 0,0 1 0,0 0 0,1 1 0,-1 0 0,20-4 1,-10 4-181,0 1 1,0 2 0,1 0 0,27 1 0,-39 1-153,0 1 0,0 1 0,0-1 0,0 2-1,0 0 1,-1 0 0,11 5 0,-18-7 10,0 0-1,-1 1 1,1-1-1,-1 0 1,0 1-1,1-1 1,-1 1-1,0 0 1,0 0-1,0 0 1,0 0-1,0 0 1,-1 0-1,1 0 1,0 1-1,-1-1 1,0 1-1,0-1 1,1 1-1,-2-1 1,1 1-1,0 0 1,0-1-1,-1 1 1,0 0-1,1 0 1,-1-1-1,0 1 1,0 0-1,0 0 1,-1 0-1,0 4 1,-4 5 39,0-1 1,0 1-1,-1-1 1,-1 0-1,0 0 0,0-1 1,-1 0-1,-1-1 1,1 1-1,-1-1 1,-1-1-1,0 0 0,0 0 1,0-1-1,-23 11 1,32-17-89,0-1 0,-1 1-1,1 0 1,-1-1 0,1 0 0,-1 1 0,1-1 0,-1 0 0,1 0 0,-1 1 0,1-1 0,-1 0 0,1-1-1,-1 1 1,1 0 0,-1 0 0,1-1 0,-1 1 0,-2-2 0,3 1 18,0 0 0,0 0 0,-1 0 0,1 0 0,0-1 0,0 1 0,0 0 0,0-1 0,1 1 0,-1-1 0,0 1 0,1-1 0,-1 1 0,1-1 0,-1 0 0,1 1 0,0-1 0,-1 0 0,1-2 0,1-30-343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21645,'-12'33'1472,"3"26"-1240,3 8-64,7 14 248,12 6-96,10 5-32,10 0-48,12-9-112,7-7-64,9-22-128,2-10-120,3-22-344,-1-12-128,0-16-632,-7-11 63,-11-10 769,-4-5-248,-11 0-96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15283,'46'-30'3261,"-26"16"-1597,1 1 1,36-17-1,-50 27-1531,0 0 0,0 1 0,0 0 1,0 1-1,0-1 0,0 1 0,0 1 0,1-1 1,-1 1-1,0 1 0,0-1 0,0 1 0,11 2 0,-15-2-112,1 0-1,-1 1 1,0-1-1,0 1 0,1-1 1,-1 1-1,0 0 1,0 0-1,-1 0 0,1 1 1,0-1-1,-1 1 1,1-1-1,-1 1 0,0 0 1,3 4-1,-2-2-10,-1 1-1,0-1 1,0 1-1,0 0 1,0 0-1,-1 0 0,0 0 1,1 12-1,-3 0-2,0 0-1,0 0 1,-2 0-1,0-1 1,-9 29-1,-47 99 168,21-55-26,37-88-149,0 0 0,1 0 1,-1 0-1,1-1 1,-1 1-1,1 1 1,-1-1-1,1 0 0,0 0 1,0 0-1,0 0 1,1 3-1,-1-4-25,0-1 0,0 1 0,0-1 0,1 1 0,-1-1 0,0 0 0,1 1 0,-1-1 0,0 1 0,1-1 0,-1 0 0,1 1 1,-1-1-1,1 0 0,-1 1 0,0-1 0,1 0 0,-1 0 0,1 1 0,-1-1 0,1 0 0,-1 0 0,1 0 0,0 0 0,-1 0 0,1 0 0,-1 0 0,1 0 0,0 0 0,3 0-151,0-1 0,1 0-1,-1 0 1,0-1 0,0 1-1,0-1 1,0 0 0,0 0 0,5-4-1,6-5-49,-2 0-1,1-1 0,15-19 1,-23 24 137,42-44-603</inkml:trace>
  <inkml:trace contextRef="#ctx0" brushRef="#br0" timeOffset="1">746 13 18084,'-7'2'223,"1"-1"0,-1 1 0,1 0 0,0 1 0,0 0 0,0 0 0,0 0 0,1 0 0,-1 1 0,1 0 0,0 0 0,0 1 0,0-1 0,1 1 0,-1 0 0,-3 6 0,1-1 25,1 0 0,-1 0 0,2 1 0,-1-1 0,2 1 0,-1 0 1,1 1-1,-2 12 0,4-16-172,1 0 0,0 0 0,1-1 0,0 1 0,0 0 0,1 0 1,0 0-1,0-1 0,4 12 0,-5-16-62,1-1 0,0 1 0,1 0 0,-1-1 0,0 0 0,1 1 0,-1-1 0,1 0-1,0 1 1,0-1 0,0 0 0,0 0 0,0-1 0,0 1 0,0 0 0,1-1 0,-1 1 0,1-1 0,-1 0 0,1 0 0,-1 0 0,1 0 0,0 0 0,-1-1 0,1 1 0,0-1 0,0 1 0,-1-1 0,1 0-1,3-1 1,1 0 34,-1 0 0,0 0-1,1-1 1,-1 0 0,0 0-1,0-1 1,0 0 0,0 0-1,0 0 1,-1-1 0,1 0-1,-1 0 1,0 0-1,0-1 1,0 1 0,-1-1-1,0 0 1,0-1 0,6-10-1,-5 9 47,0-2 0,-1 1-1,0 0 1,-1-1-1,0 0 1,0 1-1,-1-1 1,0 0 0,0-1-1,-1 1 1,0 0-1,-1 0 1,-1-17 0,0 21-62,0 0 1,0 1 0,0-1-1,-1 0 1,0 1-1,0-1 1,0 1 0,0 0-1,-1 0 1,1-1 0,-1 2-1,0-1 1,-1 0 0,1 1-1,-1-1 1,-6-4 0,4 4-31,0 1 1,0 0-1,0 0 1,0 0 0,-1 1-1,0-1 1,1 2-1,-1-1 1,0 1 0,0 0-1,-7 0 1,5 1-145,0 0 0,0 0 1,0 1-1,-1 0 0,1 1 0,0 0 1,0 0-1,1 1 0,-1 0 0,0 1 1,1-1-1,0 2 0,0-1 0,0 1 0,1 1 1,-1-1-1,1 1 0,-6 7 0,11-11-26,0 0-1,1 1 1,-1-1-1,1 1 0,-1-1 1,1 1-1,0-1 1,0 1-1,0 0 1,0 0-1,1-1 0,-1 1 1,1 0-1,-1 4 1,2-6 110,-1 0 1,0 1 0,0-1-1,1 0 1,-1 0 0,1 0 0,-1 1-1,1-1 1,0 0 0,-1 0 0,1 0-1,0 0 1,0 0 0,0 0 0,0 0-1,-1-1 1,1 1 0,0 0 0,1 0-1,-1-1 1,0 1 0,0 0 0,0-1-1,0 1 1,0-1 0,1 0-1,-1 1 1,0-1 0,0 0 0,1 0-1,-1 0 1,0 0 0,1 0 0,-1 0-1,2 0 1,39-3-878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19292,'-6'24'1736,"1"13"-1119,0 0-257,5 2 792,7 0-336,5-6-432,2-5-240,5-11-712,3-7-416,-1-7-977,-2-4 1561,-7-8-360,-4-2-304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20828,'0'-2'133,"0"1"0,0 0-1,1-1 1,-1 1 0,0 0-1,1-1 1,-1 1 0,1 0-1,0 0 1,-1 0 0,1-1 0,0 1-1,0 0 1,-1 0 0,1 0-1,0 0 1,0 0 0,0 0-1,0 0 1,1 1 0,-1-1-1,0 0 1,2 0 0,35-13 692,-25 10-483,33-11-235,0-3 0,55-29-1,-85 39-105,0-1-1,-1-1 0,-1-1 0,1 0 0,-2-1 0,0 0 0,0-1 0,-1 0 0,16-23 0,-31 43 72,0 1-1,1-1 1,-3 15 0,1-2-10,-9 35 149,-8 72 1,17-93-115,2-1 1,2 1-1,6 51 1,-5-74-212,0 0 1,1-1-1,1 1 1,0-1-1,0 1 1,1-1-1,0 0 1,1 0-1,0 0 0,1-1 1,0 0-1,13 15 1,-15-17-1867,-7-6 775,-13-6 168,14 4 951,-23-8-949</inkml:trace>
  <inkml:trace contextRef="#ctx0" brushRef="#br0" timeOffset="1">208 483 16235,'-17'-16'2017,"17"3"-1041,10-3-384,15 3 1081,7-1-265,11 0-592,7-3-408,6-3-1096,0-3 208,-4-9 312,-4-3-184,-9-6-144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19420,'0'-1'93,"1"0"1,-1-1-1,0 1 0,1 0 1,-1 0-1,1-1 0,0 1 0,-1 0 1,1 0-1,0 0 0,0 0 1,0 0-1,0 0 0,0 0 0,0 0 1,0 0-1,0 1 0,0-1 1,0 0-1,0 1 0,0-1 0,2 0 1,0 0 14,0 1 0,0-1 1,-1 1-1,1 0 0,0 0 1,0 0-1,0 0 0,-1 0 1,1 1-1,3 0 0,4 2 69,-1 0 0,0 1 0,0 0 0,0 0 0,10 7-1,-1 2-104,0 1-1,-1 0 0,-1 2 0,0 0 1,-1 1-1,-1 0 0,-1 1 0,0 0 1,-1 1-1,-2 1 0,1 0 0,11 34 0,-14-30-11,-1 1-1,0-1 0,-2 1 0,-1 0 1,-1 0-1,-1 1 0,-2-1 0,0 0 1,-1 1-1,-10 47 0,7-57-129,-1 0 0,0 0 0,-1 0 1,-1-1-1,-1 0 0,0-1 0,-1 1 0,0-2 0,-1 1 0,-1-1 0,0-1 1,0 0-1,-1 0 0,-23 15 0,-8-4-185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18500,'4'0'2064,"15"1"-1359,25-7-209,13-6 1256,18-5-864,4-6-128,9-4-536,2-4-256,-8-1-632,-8 3-472,-30 6 880,-15 8-240,-27 15-216</inkml:trace>
  <inkml:trace contextRef="#ctx0" brushRef="#br0" timeOffset="1">166 402 15787,'40'3'1937,"16"-19"-929,3-7-376,11-7 1217,2-4-617,4-1-840,-1 0-624,-15 9 384,-9 6-144,-13 8-312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11338,'0'-6'761,"2"0"-673,-1-2-48,-1 4 1192,-4 1-1072,-4 1 56,-3 0 64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5 584 12195,'-5'18'4211,"13"-30"-989,12-29-641,7-30-1542,-3 0 1,-3-2-1,-3 0 0,15-139 1,-31 165-980,-3 46-94,-2 7 8,0 10-27,1 33-266,2 0 1,2 0 0,2 0-1,3 0 1,14 54 0,-18-90 95,12 41-733,-14-50 775,1 0 0,0 1-1,0-1 1,1 0 0,-1 0 0,1 0-1,-1-1 1,1 1 0,5 4-1,-8-8 154,1 1-1,0 0 0,-1-1 1,1 1-1,0-1 0,0 1 0,-1-1 1,1 0-1,0 1 0,0-1 0,0 0 1,0 1-1,-1-1 0,1 0 0,0 0 1,0 0-1,0 0 0,0 0 1,0 0-1,0 0 0,0 0 0,1 0 1,0-1-26,0 0 0,-1 0 1,1 0-1,0 0 0,0 0 1,-1-1-1,1 1 0,-1 0 1,2-2-1,20-23-692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16540,'-14'23'476,"1"0"0,1 1 0,1 1 0,1 0 1,1 0-1,-7 31 0,13-42-354,1 0 1,0 0-1,1 0 0,0 0 0,2 0 1,-1 0-1,2 0 0,0-1 0,0 1 1,1 0-1,1-1 0,0 1 0,9 17 1,-10-24-96,1-1 0,0 0 0,0 0 0,0 0 0,1 0 1,-1-1-1,1 0 0,1 0 0,-1 0 0,1-1 0,0 0 1,0 0-1,0 0 0,0-1 0,1 0 0,-1 0 0,1 0 1,0-1-1,0 0 0,0 0 0,0-1 0,0 0 0,0 0 1,0-1-1,0 0 0,1 0 0,-1-1 0,0 1 0,0-2 1,0 1-1,0-1 0,0 0 0,0 0 0,9-6 0,-4 2 114,0-1-1,-1-1 0,0 0 0,-1-1 1,0 0-1,0 0 0,-1-1 0,0 0 1,0-1-1,-1 0 0,-1 0 0,10-19 1,-12 19 2,0 1 0,-1-1 0,0 1 0,-1-1 0,0 0 0,-1 0 0,0-1 0,0 1 0,-1 0 0,-1-1 0,0 1 0,-1 0 0,0-1 0,0 1 0,-5-14 0,5 19-110,-1 1 0,-1 0 0,1 0-1,0 0 1,-1 0 0,0 0 0,-1 0 0,1 1 0,-1 0-1,1-1 1,-1 1 0,0 1 0,-1-1 0,1 1-1,-1-1 1,0 1 0,1 0 0,-1 1 0,-1-1 0,1 1-1,0 0 1,0 1 0,-6-2 0,4 2-116,0 0-1,0 0 1,1 1 0,-1 0-1,0 0 1,0 1 0,0 0 0,1 0-1,-1 0 1,0 1 0,1 0-1,-1 0 1,1 1 0,0 0-1,0 0 1,0 0 0,0 1-1,-9 7 1,-13 15-1993,44-36-1525,13-10 2989,3-9-331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79 14219,'-6'12'690,"0"0"1,1 0-1,0 1 0,0-1 0,-3 22 1,3-18-367,-9 36 379,1 0 1,3 1-1,-5 76 0,15-122-590,-1-1 0,2 1 0,-1-1 0,1 0 0,0 1 0,0-1 0,1 0 0,3 10 0,-4-13-68,0-1 1,0 0-1,1 0 1,-1-1-1,1 1 1,-1 0-1,1 0 1,-1-1-1,1 1 1,0-1-1,0 1 1,0-1-1,0 0 0,0 0 1,0 0-1,0 0 1,1 0-1,-1 0 1,0-1-1,0 1 1,1-1-1,-1 1 1,0-1-1,1 0 0,-1 0 1,5 0-1,4-2 51,1 0 0,-1 0 0,0-1 0,0-1 0,-1 0-1,1 0 1,-1-1 0,0 0 0,0-1 0,0 0 0,12-10-1,3-5 219,0 0 0,38-45 0,-47 47-132,0-1 1,-1-1-1,-1-1 1,17-33 0,-27 45-119,1 0 0,-2 0 0,1 0 0,-1-1 0,-1 1 0,0-1 0,0 0 0,-1 1 0,-1-1 0,0 0 0,0 0 0,-1 0 0,-2-10 0,2 15-39,-1 1 0,1 0-1,-1 0 1,0 0 0,-1 0 0,1 1-1,-1-1 1,0 0 0,0 1 0,-1 0-1,1 0 1,-1 0 0,-7-6-1,5 5-9,-1 1-1,0 0 0,0 0 0,0 1 0,0-1 0,-1 1 1,0 1-1,-11-3 0,3 2-112,0 1-1,0 1 1,0 0 0,0 1 0,0 1-1,0 1 1,0 0 0,-24 6-1,29-4-432,-1 0 0,-20 10 0,28-12 208,1 0 0,-1 0 0,1 0 0,0 1 0,-1-1 0,1 1 0,0 0 0,1 0-1,-1 0 1,0 0 0,1 0 0,-3 4 0,5 1-686,7-3-225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51 112 20276,'2'2'586,"1"-1"0,-1-1 0,1 1 0,0 0 0,-1-1-1,1 1 1,0-1 0,0 0 0,3 0 0,29-6 1030,-17-1-1663,28-13 1,-41 18 295,1-1-217,1 0 0,-1-1 0,0 1 0,1-1 0,-2 0 0,1-1 0,0 0 0,-1 0 0,9-10 0,-14 14-28,1 1-1,-1-1 0,1 1 0,-1-1 0,0 1 0,1-1 0,-1 0 1,0 1-1,0-1 0,0 0 0,1 1 0,-1-1 0,0 1 0,0-1 1,0 0-1,0 1 0,0-1 0,0 0 0,0 1 0,0-1 0,0 0 0,0 1 1,-1-1-1,1 0 0,0 1 0,0-1 0,-1 0 0,1 1 0,-1-1 1,0 0 0,0 0 1,0 0-1,0 0 1,-1 0 0,1 0-1,0 1 1,-1-1 0,1 0-1,-1 1 1,1-1-1,-1 1 1,-1-1 0,-7 0 11,1 0 0,0 1 0,-13 1 0,8 0-11,1 1 0,-1 0 0,1 1 0,0 1 0,-1 0-1,2 0 1,-1 2 0,0 0 0,1 0 0,0 1 0,-13 10 0,23-16-9,1 0 1,-1 1-1,1-1 0,0 0 1,0 1-1,0-1 0,-1 0 1,1 1-1,1-1 1,-1 1-1,0 0 0,0-1 1,-1 4-1,2-4 0,0-1 0,1 1 0,-1-1 0,0 1 0,0-1 0,0 1 0,0-1 0,1 1 0,-1-1 0,0 1 0,0-1 0,1 1 1,-1-1-1,0 1 0,1-1 0,-1 0 0,0 1 0,1-1 0,-1 1 0,1-1 0,-1 0 0,0 0 0,1 1 0,-1-1 0,1 0 0,-1 0 0,1 1 0,-1-1 0,1 0 0,0 0 0,-1 0 0,1 0 0,-1 0 0,1 0 0,-1 0 0,1 0 0,-1 0 0,1 0 0,-1 0 0,1 0 0,-1 0 0,1-1 0,-1 1 0,1 0 0,9-2-246,-1-1-1,1 0 1,-1 0-1,0 0 1,-1-1-1,1-1 1,0 1-1,-1-2 1,0 1-1,-1-1 1,9-7-1,0-1-293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40 15075,'1'-10'1275,"-1"-15"951,-2 21-698,-5 11 690,-7 26-1235,0 0 0,2 1 1,2 0-1,-10 55 0,17-72-878,0-1-1,1 1 1,1-1 0,1 34 0,0-46-98,1-1 0,-1 0 0,1 1 0,-1-1 0,1 0 0,0 0 0,0 0 0,0 1 0,1-1 0,-1 0 0,1 0 1,0-1-1,0 1 0,0 0 0,0-1 0,0 1 0,0-1 0,1 0 0,-1 1 0,1-1 0,0 0 0,-1 0 0,1-1 0,0 1 0,0-1 0,0 1 0,0-1 0,1 0 0,-1 0 0,0-1 0,6 2 0,15-2-102,0 0 0,0-1 0,0-2 0,0 0 0,38-12 0,-33 8-66,-1 1 1,1 2 0,35-2-1,-60 6 131,1 0-1,-1 0 1,1 1 0,-1-1-1,1 1 1,-1 0 0,0 1-1,1-1 1,-1 1-1,0-1 1,6 5 0,-9-5 24,1 0 1,-1 0-1,0 0 0,1 1 1,-1-1-1,0 1 0,0-1 1,0 1-1,0-1 1,0 1-1,0 0 0,0-1 1,0 1-1,-1 0 1,1 0-1,-1-1 0,0 1 1,1 0-1,-1 0 1,0 0-1,0 0 0,0 0 1,0 0-1,0-1 1,0 1-1,-1 0 0,1 0 1,-2 3-1,-1 4 17,-1-1-1,0 0 0,0 0 1,-1 0-1,0-1 0,0 1 1,-1-1-1,0-1 1,0 1-1,-1-1 0,1 0 1,-13 8-1,-3 1 121,-1 0 0,-48 21 0,54-29-175,0 0 0,-1-2 0,-35 8 0,48-12-85,-1 0 0,0 0 1,1-1-1,-1 0 0,0 0 0,0 0 0,1-1 1,-1 1-1,0-1 0,1-1 0,-1 1 0,1-1 1,-1 0-1,1 0 0,0-1 0,-8-4 1,11 5 76,0 0 1,0 1-1,0-1 1,1 0-1,-1 0 1,1 0 0,-1 0-1,0-3 1,-6-22-580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18540,'0'-18'2032,"6"1"-1191,4-1-345,6 1 968,4 2-224,11-1-528,6 1-352,9 0-680,4-2-352,8 0 536,7 0-136,2-10-104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1 845 18172,'0'1'133,"0"0"1,0 1-1,0-1 0,0 0 1,0 1-1,0-1 1,1 1-1,-1-1 0,1 0 1,-1 0-1,1 1 1,-1-1-1,1 0 0,0 0 1,0 0-1,-1 1 1,1-1-1,0 0 0,0 0 1,2 1-1,-2-2-48,0 1-1,0-1 1,0 0 0,0 1 0,1-1-1,-1 0 1,0 0 0,0 0-1,0 0 1,1 0 0,-1 0-1,0-1 1,0 1 0,0 0-1,0 0 1,0-1 0,0 1-1,1-1 1,0 0 0,7-5 307,0 0 0,0 0 0,0-1 1,9-9-1,-13 11-92,29-27-36,-2-1 1,-2-1-1,-1-2 1,-2 0-1,-1-2 0,-2-1 1,-2-1-1,-1-1 1,-3-1-1,-1-1 0,19-71 1,-33 100-263,0-1 0,0 0 1,-1 0-1,-1-26 1,-6 21-33,5 20 29,0 0-1,0 0 1,0-1 0,0 1 0,-1 0 0,1 0-1,0 0 1,0 0 0,0-1 0,-1 1 0,1 0 0,0 0-1,0 0 1,0 0 0,-1 0 0,1 0 0,0 0-1,0 0 1,-1 0 0,1-1 0,0 1 0,0 0-1,-1 0 1,1 0 0,0 0 0,0 1 0,-1-1-1,1 0 1,0 0 0,0 0 0,-1 0 0,1 0-1,0 0 1,0 0 0,-1 0 0,1 1 0,-2 1-6,0 0 0,0 0 0,0 0 0,0 0 0,0 1 0,0-1 0,1 1 0,-1-1 0,1 1 0,-1 2 0,-11 29-50,2-1-1,1 1 1,2 1 0,1 0-1,2 0 1,1 0 0,2 62-1,2-84-137,1 0 0,0 0 0,1 0 0,1 0 1,0 0-1,5 12 0,-6-22 59,-1 0 1,0 0-1,1 0 1,-1-1-1,1 1 1,0 0-1,0-1 1,0 1-1,0-1 1,0 1-1,1-1 1,-1 0-1,1 0 0,0 0 1,-1 0-1,1-1 1,0 1-1,0-1 1,0 0-1,0 1 1,0-1-1,0-1 1,1 1-1,-1 0 1,0-1-1,0 0 1,1 1-1,5-2 1,1 0-80,0-1 1,1 0 0,-2-1-1,1 0 1,0 0 0,10-6-1,28-18-561</inkml:trace>
  <inkml:trace contextRef="#ctx0" brushRef="#br0" timeOffset="1">954 29 17604,'-1'-2'77,"-1"0"0,0 0 0,1 0 0,-1 0 0,0 1 1,0-1-1,0 1 0,-1 0 0,1-1 0,0 1 0,0 0 0,-1 0 1,1 0-1,-1 1 0,1-1 0,0 0 0,-1 1 0,0 0 0,1 0 1,-1-1-1,1 2 0,-1-1 0,1 0 0,-1 0 0,1 1 0,-1-1 1,-3 2-1,-2 1 47,-1 0 1,1 1-1,1 0 1,-1 0 0,0 0-1,1 1 1,-8 7-1,1 0 39,1 1-1,0 1 1,1 0-1,1 0 1,0 1-1,1 1 1,1 0-1,0 0 0,-9 25 1,13-26-110,0-1 1,0 1-1,1 0 1,1 1-1,1-1 1,0 0-1,1 1 0,1-1 1,0 1-1,1-1 1,5 26-1,-5-34-26,1 0 0,1 0 0,-1 0 0,1-1 0,1 1 0,-1-1 0,1 0 0,0 0 0,0 0 0,1 0 0,0-1 0,0 0 0,0 0 0,0 0 0,1 0 0,0-1 0,0 0 0,0-1 0,1 1 0,-1-1 0,1 0 0,-1 0 0,1-1 0,0 0 0,0-1 0,0 1 0,1-1 0,-1 0 0,0-1 0,0 0 0,0 0 0,1-1 0,-1 1-1,12-4 1,-5 0 63,0-1-1,0 0 0,-1-1 0,0-1 1,0 0-1,0 0 0,-1-1 0,0-1 1,-1 0-1,0-1 0,0 0 0,-1 0 1,0-1-1,-1-1 0,-1 0 0,10-15 1,-10 14-38,-1-1 0,0 1 1,0-1-1,-1-1 1,-1 1-1,-1-1 1,0 0-1,-1 0 1,0 0-1,-2-1 1,1 1-1,-2-1 1,0 1-1,-1 0 0,-3-21 1,2 29-107,0 0 1,0 0-1,-1 0 0,1 1 0,-1-1 1,-1 1-1,1 0 0,-1-1 1,0 2-1,-1-1 0,0 0 0,1 1 1,-2 0-1,1 0 0,0 0 1,-1 1-1,0 0 0,0 0 1,-1 0-1,-11-4 0,9 5-58,-1 0 1,1 0-1,-1 1 1,0 1-1,0-1 0,0 2 1,0-1-1,0 2 1,1-1-1,-1 1 0,0 1 1,0-1-1,0 2 1,-15 5-1,-25 15-408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1078 20164,'221'-106'3129,"-90"39"-2101,734-354 1880,-530 257-2792,200-94-1154,-524 253 934,11-5-773,0-1 0,24-17 0,-46 28 861,-1 0 0,1 0 0,0 0 0,0 0 0,0 0 0,0 0 1,-1 0-1,1 0 0,0 0 0,0 0 0,0 0 0,0 0 0,-1 0 0,1 0 1,0 0-1,0-1 0,0 1 0,0 0 0,0 0 0,-1 0 0,1 0 0,0 0 1,0 0-1,0-1 0,0 1 0,0 0 0,0 0 0,0 0 0,0 0 0,0-1 1,0 1-1,0 0 0,-1 0 0,1 0 0,0-1 0,0 1 0,0 0 0,0 0 1,0 0-1,0 0 0,1-1 0,-1 1 0,0 0 0,0 0 0,0 0 0,0 0 0,0-1 1,0 1-1,0 0 0,0 0 0,0 0 0,0 0 0,0-1 0,1 1 0,-1 0 1,0 0-1,0 0 0,0 0 0,0 0 0,0 0 0,1-1 0,-18 2-397,-20 8-428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16900,'1'12'512,"-1"0"0,0 0 1,-1 0-1,0 0 0,0 0 1,-2 0-1,1 0 1,-2 0-1,-6 16 0,2-9 15,-32 87 1194,36-93-1596,1-1 0,0 1-1,1 0 1,1 0 0,0 0 0,1 19 0,0-29-104,0 0 0,0 0 0,1 0-1,0 0 1,-1 0 0,1-1 0,0 1-1,1 0 1,-1-1 0,0 1 0,1 0-1,-1-1 1,1 0 0,0 1 0,0-1-1,0 0 1,0 0 0,4 3 0,-2-2 1,0-1 1,0 0 0,0-1 0,0 1 0,0 0 0,0-1 0,1 0 0,-1 0 0,1-1 0,-1 1 0,5-1 0,6 0 13,0-1 0,-1-1-1,1 0 1,-1-1 0,0 0 0,20-9 0,-22 8-166,0-2 1,0 1-1,0-2 1,-1 1-1,0-2 1,-1 1-1,0-2 1,18-17-1,-23 20-50,0 0 0,0 0-1,-1 0 1,0-1 0,0 0 0,-1 1 0,0-1-1,0-1 1,0 1 0,-1 0 0,0-1 0,-1 1-1,1-1 1,-1 1 0,-1-1 0,0-12 0,-7-23-570,-6 4-173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14539,'-9'43'1640,"0"8"-895,1-1-265,4 8 752,1 4-208,4-1-624,5-3-432,7-12 176,6-11-128,4-26-168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220 114 10770,'27'-50'3958,"-25"46"-3490,-1 0 1,1 0-1,-1-1 0,0 1 0,0 0 1,-1-1-1,1 1 0,-1-1 0,0 1 1,0-6-1,-1 9-402,1 1 0,0-1 0,0 0 0,-1 1 0,1-1 0,-1 1 1,1-1-1,-1 1 0,1-1 0,-1 1 0,1-1 0,-1 1 0,1-1 0,-1 1 0,1 0 0,-1-1 0,0 1 1,1 0-1,-1-1 0,0 1 0,1 0 0,-1 0 0,0 0 0,1 0 0,-1 0 0,0 0 0,0 0 0,1 0 0,-1 0 1,0 0-1,1 0 0,-1 0 0,0 0 0,1 0 0,-1 1 0,-1-1 0,-26 10 692,17-3-673,0 1-1,0 0 0,1 1 0,0 0 1,0 0-1,1 1 0,0 0 1,1 0-1,-13 23 0,3-2-52,2 2-1,-18 49 1,31-75-25,-16 52 23,17-54-16,1 0-1,1 0 0,-1 0 0,0 0 0,1 0 0,0 0 1,0 0-1,1 0 0,1 8 0,-2-12-3,1 0 0,-1 1 0,1-1 0,0 0 0,0 0 0,-1 1 0,1-1 0,0 0 0,0 0-1,0 0 1,0 0 0,0 0 0,0 0 0,0-1 0,0 1 0,1 0 0,-1 0 0,0-1 0,1 1 0,-1-1 0,0 1 0,1-1-1,-1 0 1,0 1 0,1-1 0,-1 0 0,0 0 0,1 0 0,-1 0 0,1 0 0,1 0 0,3-1 28,0 0 0,0 0 0,-1 0 0,1-1 0,0 0 0,6-3 0,8-4 85,-1-2 0,0 0 0,0-1 0,-1-1 0,-1 0 0,0-2 0,-1 0 0,-1-1 0,0 0 0,-1-1 0,-1-1 0,0 0 0,-1-1 0,17-39 0,-27 54-106,-1 0 0,1-1 1,-1 0-1,0 1 1,0-1-1,-1 0 0,1 1 1,-1-1-1,0 0 1,-1-5-1,1 9-46,-1-1 0,1 0 1,-1 0-1,1 1 0,-1-1 0,0 0 1,0 1-1,0-1 0,0 1 0,0-1 1,0 1-1,0 0 0,-1-1 0,1 1 1,0 0-1,-1 0 0,1 0 0,-1 0 1,1 0-1,-1 0 0,1 0 0,-1 0 0,0 1 1,0-1-1,1 1 0,-1-1 0,0 1 1,-3-1-1,-2 1-62,0-1 0,0 1 0,-1 0 0,1 1 0,0 0 0,0 0 0,0 0-1,-8 3 1,-55 24-287,70-28 365,-36 16-434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228 127 15995,'-3'-6'262,"-1"0"-1,0 1 0,0-1 1,0 1-1,-1 0 0,1 0 1,-10-7-1,11 11-174,1-1 0,-1 1 0,0-1 0,0 1 0,0 0 0,1 0 0,-1 0 0,0 1 0,0-1 0,0 0 0,0 1 1,0 0-1,0 0 0,-1 0 0,1 0 0,0 0 0,0 1 0,0 0 0,-5 1 0,1 1 17,0 1 0,0-1 0,0 1 0,0 1 0,1-1 0,0 1 1,0 0-1,0 1 0,0-1 0,1 1 0,0 0 0,0 1 0,1-1 0,0 1 0,-4 8 0,4-8-47,1 0-1,-1 0 1,1 1-1,1 0 0,-1-1 1,1 1-1,1 0 0,0 0 1,0 0-1,0 1 1,1-1-1,0 0 0,1 0 1,2 13-1,-3-18-26,1 0-1,0 0 1,0-1 0,0 1-1,0 0 1,0 0 0,1-1-1,-1 1 1,1-1 0,0 1-1,0-1 1,0 0 0,0 0-1,0 0 1,0 0 0,0 0-1,1 0 1,-1-1-1,1 1 1,0-1 0,-1 1-1,1-1 1,0 0 0,0 0-1,-1 0 1,1-1 0,0 1-1,0-1 1,0 1 0,0-1-1,0 0 1,0 0 0,5-1-1,1 0 32,-1-1 0,1 0 0,-1-1 0,0 0 0,0 0-1,0-1 1,-1 0 0,1 0 0,-1-1 0,11-8 0,-1-1 67,-1-2 1,0 0-1,-1-1 1,0-1-1,-2 0 1,0-1-1,-1 0 1,-1-1-1,-1-1 1,15-41-1,-23 58-105,-1-1 0,0 0 0,0 0 0,0 0-1,0 0 1,-1 0 0,1 0 0,-1 0 0,-1-6-1,1 11-20,0-1 0,0 1 0,0 0 0,0 0-1,0 0 1,-1-1 0,1 1 0,0 0-1,0 0 1,0-1 0,0 1 0,0 0-1,0 0 1,-1 0 0,1 0 0,0-1-1,0 1 1,0 0 0,0 0 0,-1 0-1,1 0 1,0 0 0,0-1 0,0 1-1,-1 0 1,1 0 0,0 0 0,0 0-1,-1 0 1,1 0 0,0 0 0,0 0-1,0 0 1,-1 0 0,1 0 0,0 0-1,0 0 1,-1 0 0,1 0 0,0 0-1,0 0 1,-1 0 0,1 0 0,0 0-1,0 1 1,0-1 0,-1 0 0,1 0-1,0 0 1,-10 10 33,4 2-38,0 0 0,0 0 1,2 0-1,-1 0 0,2 1 0,-1 0 0,-1 16 0,1 8-4,-1 49 0,5-71 6,0 0 1,1 0-1,0 0 0,1 0 1,1 0-1,1-1 0,0 0 1,1 1-1,0-1 0,1-1 1,1 1-1,0-1 0,0 0 1,2-1-1,-1 0 0,2 0 1,17 17-1,-16-19 4,-1-1-23,0 0 0,-1 1 0,0 1 0,0-1 1,8 15-1,-16-23 19,1 0 0,-1 0 0,0 0 0,0 0 0,0 1 0,-1-1 0,1 0 1,0 1-1,-1-1 0,0 0 0,1 1 0,-1-1 0,0 0 0,0 1 0,-1-1 0,1 1 0,0-1 1,-1 0-1,1 1 0,-1-1 0,0 0 0,0 0 0,0 1 0,0-1 0,0 0 0,0 0 0,-1 0 1,1 0-1,-1 0 0,1-1 0,-1 1 0,0 0 0,0-1 0,0 1 0,1-1 0,-5 2 0,-7 4 41,0 0 0,0-1-1,0-1 1,-1 0-1,0-1 1,0-1-1,0 0 1,-1-1 0,1 0-1,0-1 1,-1-1-1,1 0 1,-1-1-1,-24-5 1,36 6-102,0-1 1,0 0-1,0 0 1,0-1 0,0 1-1,0 0 1,0-1-1,0 0 1,1 1-1,-1-1 1,1 0-1,-1-1 1,1 1-1,0 0 1,0-1-1,-3-2 1,4 2-6,0 0 0,0 1 0,0-1 0,0 0 1,1 0-1,-1 1 0,1-1 0,-1 0 0,1 0 0,0 0 0,0 0 1,1 0-1,-1 0 0,0 0 0,1 1 0,0-1 0,0 0 1,1-4-1,19-36-373,9-10-167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 19996,'-7'0'169,"0"0"1,0 1-1,0 0 0,0 0 0,0 0 0,0 1 0,0 0 1,1 1-1,-1 0 0,1 0 0,-1 0 0,1 1 0,0-1 1,1 2-1,-1-1 0,1 1 0,-1-1 0,-7 11 0,1-1 59,0 1-1,1 1 0,0 0 1,2 0-1,-15 33 1,19-37-156,1 0 1,0 0-1,1 0 1,1 1-1,0-1 1,0 1-1,1-1 1,1 1-1,0 0 1,1 0 0,0-1-1,1 1 1,6 22-1,-6-27-41,1 1-1,1-1 0,0 0 1,0 1-1,1-2 0,0 1 1,0 0-1,0-1 1,1 0-1,0-1 0,1 1 1,0-1-1,0 0 0,0-1 1,0 1-1,1-2 0,0 1 1,0-1-1,16 6 1,-12-6-4,-1-1 1,1-1-1,0 1 1,0-2-1,0 0 1,0 0-1,0-1 0,0-1 1,0 0-1,0-1 1,0 0-1,0-1 1,0 0-1,-1 0 1,1-2-1,-1 1 1,0-1-1,-1-1 1,13-8-1,-15 9-2,0-1 0,-1 0 0,1-1 0,-1 0 1,-1 0-1,1 0 0,-1-1 0,0 0 0,-1 0 0,0 0 0,0-1 0,-1 0 0,0 0 0,-1 0 0,1 0 0,-2 0 0,1-1 0,-2 1 0,1-1 0,-1 0 0,0 0 0,-1 1 0,-2-20 1,-1 14-48,-1-1 1,0 2 0,-1-1 0,0 0 0,-2 1 0,1 0 0,-2 1 0,0-1 0,0 1 0,-1 1 0,-20-21 0,21 23-335,-1 1 0,-1 0 1,0 1-1,0 0 0,-1 1 1,0 0-1,0 0 0,0 1 1,-1 1-1,0 0 0,0 0 1,0 2-1,-1-1 0,-18-2 1,28 6 247,1 0 0,-1 0 0,0 0 0,0 0 0,1 0 0,-1 1 0,0-1 0,1 1 0,-1 0 0,0 0 0,1 0 0,-1 0 0,1 0 0,0 0 0,-1 1 0,1-1 0,0 1 0,-3 2 1,-9 16-1055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1:2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1126 408 10522,'50'-19'92,"-45"16"-30,-31 12 28,-120 50 1127,-161 91-1,235-113-819,-1 1-106,2 3 0,-69 52 0,111-71-249,2 1 0,1 1 0,0 2 0,2 0 0,1 2 0,1 0 0,-22 39-1,24-30-22,1 0-1,1 1 0,3 1 0,1 1 0,-11 52 0,20-67-3,1 1 0,1-1 0,2 1-1,0 0 1,2 0 0,1-1-1,0 1 1,2-1 0,13 46 0,-5-37 6,2 0 1,1-1 0,1 0 0,2-2 0,1 0-1,34 41 1,-20-33-24,2-2-1,1-1 1,2-2 0,44 30-1,-14-17-30,132 67-1,81 8 22,693 177 87,-782-253-9,1-8 0,361 24 0,-428-59-59,0-5 0,0-6 0,-1-5 0,-1-6 0,191-54 0,-184 31-4,-3-6 1,-1-6-1,-4-5 1,-1-5-1,220-159 1,-63-5-5,-213 164-25,113-138 1,-126 130-38,-2-1 1,70-141-1,-102 175 34,-2-1 1,-3 0-1,0-1 0,-3 0 1,-1-1-1,-3 0 0,5-79 1,-11 100 41,-2 1 0,0-1 0,-1 1 1,-2-1-1,0 1 0,0 0 0,-2 1 1,-1-1-1,0 1 0,-2 0 0,0 1 1,-1 0-1,0 0 0,-2 1 0,0 0 1,-24-25-1,2 12 49,0 1 1,-2 1-1,-1 2 0,-2 2 1,-43-21-1,-6 3 52,-120-38-1,-58-4-98,-2 12 0,-4 11-1,-404-37 1,471 84-141,-209 12 0,208 16 51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1:2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2145 112 12187,'-20'9'55,"-1"0"1,0-2-1,0 0 1,0-1-1,-1-2 1,0 0-1,0-1 1,0-1-1,0-1 1,-33-3-1,6 0-661,0 3 0,0 1 0,-94 18 0,66-2 244,-127 45 1,128-33 814,1 4-1,2 3 1,2 3 0,2 3-1,1 3 1,-60 56 0,112-89-416,0 1 1,1 1 0,1 1 0,1 0-1,0 1 1,1 0 0,1 1-1,1 0 1,0 1 0,1 0 0,1 1-1,1-1 1,1 1 0,1 1-1,0-1 1,2 1 0,-2 34 0,4 6 52,3 0 1,3-1 0,2 1 0,20 77 0,-6-62 176,2 0 1,62 133 0,-55-151-208,3-1 0,2-1 0,2-2 0,3-2 0,2-1 0,2-3 0,2-1 0,2-2 0,2-3 0,2-1 0,87 50 0,-57-44-48,2-3 0,1-5-1,3-3 1,0-4-1,3-4 1,102 18 0,-83-29 6,1-5 0,0-4 0,1-6 0,-1-4 0,1-6 0,201-39 0,-74-10 16,305-114 0,45-73-29,-451 175-105,-3-7 1,140-103 0,4-45-160,-243 190 252,-1-2-1,-1-2 1,-3-1-1,-1-1 0,27-48 1,-46 69 19,-1 0 0,-1 0 1,-1-1-1,-1 0 0,-1-1 0,0 0 0,-2 1 1,0-1-1,-1-1 0,-2 1 0,0 0 0,-1-1 1,-1 1-1,-1 0 0,-1-1 0,-1 1 0,-1 0 1,0 1-1,-15-34 0,0 11-17,-3 0 0,-2 2-1,-1 0 1,-2 2 0,-2 1 0,-1 1 0,-43-38 0,18 25-8,-1 3 1,-3 2 0,-128-72-1,118 83 21,-2 3-1,0 3 1,-2 3 0,-1 4-1,-146-23 1,-395-3 44,310 43 48,0 13 0,-525 83 0,372-4 9,-497 164 0,826-209 446,1 6-1,-175 92 0,282-129-361,-129 67 445,88-50-195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1:3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2342 1 11803,'-237'39'802,"124"-23"-536,24 1-101,0 4 1,-159 61 0,-159 97 264,253-108-97,37-11-206,-142 96 1,205-121-119,-150 85 165,47-29-20,143-82-135,0 0 1,0 1-1,2 0 0,-1 1 0,1 0 0,1 1 1,0 0-1,0 1 0,1 0 0,1 1 1,1 0-1,0 1 0,0-1 0,2 1 0,-1 1 1,-5 24-1,2 1-28,2 0 0,1 0 0,3 0 1,1 1-1,2-1 0,1 1 0,13 79 0,-9-103 5,1 1 1,0-1-1,2-1 0,0 1 0,1-1 1,0 0-1,2 0 0,12 16 0,-8-15 0,2 0 0,0 0-1,1-1 1,0-2 0,2 1-1,20 12 1,104 62 9,67 48 5,-167-104-3,1-3 0,2-2 0,1-2 0,77 33 0,-28-26 97,197 41 0,109-18 53,-216-44-157,0-9 1,0-8-1,195-30 0,48-28 4,-334 42-8,-2-3-1,137-54 1,138-96-55,-315 143-2,-1-3 1,-2-2-1,-2-2 0,73-71 0,-54 38-175,109-149 0,-155 188 229,-1-1 0,-1-1 1,-2-1-1,-2 0 1,-1-1-1,-1-1 0,15-72 1,-26 94 12,0 0 1,0 0 0,-2 0-1,0 0 1,0 0 0,-1 0-1,-1 0 1,-1 0 0,0 0-1,0 1 1,-1-1 0,-1 1-1,0 0 1,-1 0 0,-1 1-1,0 0 1,0 0 0,-1 0-1,-1 1 1,0 0 0,-17-16-1,-3 3 88,0 2 0,-2 0 0,0 2 0,-45-21 0,-142-52 300,213 91-388,-132-48 96,-2 6 0,-190-35 0,141 49-86,-252-10 1,150 33-117,0 13 0,-540 81 0,172 55-1787,492-95 1520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5374 13211,'-6'6'229,"-1"1"26,0 0 0,-1 0 1,1-1-1,-1-1 0,-9 6 0,16-10-231,1-1-1,-1 0 0,1 1 1,-1-1-1,1 0 1,0 0-1,-1 1 0,1-1 1,-1 0-1,1 0 0,-1 0 1,1 0-1,-1 1 1,1-1-1,-1 0 0,0 0 1,1 0-1,-1 0 1,1 0-1,-1 0 0,1-1 1,-1 1-1,1 0 0,-1 0 1,1 0-1,-1 0 1,0-1-1,1 0 11,0 1-1,-1-1 1,1 0-1,0 1 1,0-1-1,0 0 1,0 0-1,0 1 1,0-1-1,0 0 1,1 1 0,-1-1-1,0 0 1,0 0-1,0 1 1,1-1-1,-1 0 1,20-32 677,11-4-316,71-61-1,-46 47-323,273-243-21,-66 62-76,20-28-3,802-738 310,1096-888 357,-1682 1493-603,-156 125-28,545-417-444,-858 663-176,-1-2 1,50-50-1,-61 47 179,-17 26 416,-1 0 0,1 1 0,-1-1 0,0 0 0,1 0 0,-1 1 0,0-1 0,0 0 0,0 0 0,1 0 0,-1 1 0,0-1 1,0 0-1,0 0 0,0 0 0,0 1 0,0-1 0,-1 0 0,1 0 0,0 1 0,0-1 0,0 0 0,-1 0 0,1 1 0,0-1 0,-1 0 0,1 0 0,-1 0 0,-1 0-44,0 0-1,0 0 0,0 0 1,0 1-1,0-1 0,0 0 1,0 1-1,-4-1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1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454 179 12955,'3'-34'1293,"-3"21"-937,1 0 0,0 0 0,1 0 0,1 0 0,4-14 0,-16 85 557,-1-19-859,-212 740 93,34-271-131,183-495-16,-2 3-1,0 0-1,2 1 1,0 0-1,1 0 1,-3 26-1,6-42 4,1 0 0,0 1-1,0-1 1,0 1 0,0-1 0,0 0 0,0 1-1,0-1 1,0 0 0,0 1 0,1-1-1,-1 0 1,0 1 0,1-1 0,-1 0 0,1 1-1,0-1 1,-1 0 0,1 0 0,0 0-1,0 0 1,0 0 0,1 2 0,-1-3 5,1 0-1,0 0 1,0 0 0,0 0-1,0 0 1,-1 0 0,1 0 0,0-1-1,0 1 1,-1 0 0,1-1 0,0 0-1,0 1 1,-1-1 0,1 0 0,-1 0-1,1 0 1,1-1 0,32-20 156,46-36-1,-37 25-66,276-208 431,496-342-547,-297 262-652,-517 320 670,255-160-231,-13-15-88,-241 174 317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405 155 15523,'1'-8'222,"0"1"0,-1 0-1,0 0 1,0 0 0,0 0-1,-1-1 1,0 1 0,-3-10-1,2 13-128,1 0 0,-1 0-1,0 0 1,0 0 0,-1 0-1,1 1 1,-1-1 0,1 1 0,-1 0-1,0 0 1,0 0 0,-1 0-1,1 0 1,0 1 0,-7-4-1,3 2-18,1 1 0,0 0 0,-1 1-1,1 0 1,-1 0 0,0 0-1,0 0 1,1 1 0,-1 1-1,0-1 1,0 1 0,0 0 0,0 0-1,0 1 1,0 0 0,0 1-1,0-1 1,1 1 0,-1 0 0,0 1-1,1 0 1,0 0 0,0 0-1,0 1 1,0-1 0,0 2-1,-6 5 1,-2 3 9,0 1 0,1 0 0,0 1 0,2 1 0,0 0 0,0 0 0,2 1-1,-14 32 1,14-26 39,1 1 1,0 0-1,-6 45 0,12-59-78,1 1 0,0-1 1,1 0-1,0 1 0,0-1 1,2 0-1,-1 0 0,1 1 1,0-1-1,1-1 0,8 20 1,-9-25-29,0 0 0,1 0 0,0 0 0,-1-1 1,1 1-1,0-1 0,1 1 0,-1-1 1,1 0-1,-1 0 0,1-1 0,0 1 0,0-1 1,0 0-1,9 4 0,-6-5-3,-1 1-1,1-1 0,0 0 1,0 0-1,0-1 1,0 0-1,0 0 1,0-1-1,11-2 1,2-2 1,0-1 1,0 0-1,-1-2 1,0-1-1,-1 0 1,20-13-1,-13 6 19,0-1 0,-1-1 0,-1-1 0,-1 0 0,-1-2 0,0-1 0,-2-1 0,24-35 0,-54 81-21,0 0 0,2 0 1,1 1-1,-6 28 0,8-33-13,-21 99 6,-16 163 0,32-201-4,10-72-1,-3 24 14,-13 47 0,15-71-11,0-1 1,-1 1-1,1-1 0,-2 0 1,1 0-1,-1 0 1,0-1-1,-1 1 0,1-1 1,-1 0-1,-1 0 1,-5 5-1,10-10-2,0 0 0,0 0 0,0 0 0,0 0 0,0 0 0,-1-1 0,1 1 0,0 0 0,0-1 0,-1 1 0,1 0 0,-1-1 0,1 0-1,0 1 1,-1-1 0,1 0 0,-1 0 0,1 0 0,-1 0 0,1 0 0,-1 0 0,1 0 0,-1 0 0,1-1 0,0 1 0,-1 0 0,1-1 0,-1 1 0,1-1 0,0 0 0,0 1 0,-1-1 0,1 0 0,0 0 0,0 0 0,0 0-1,0 0 1,0 0 0,0 0 0,0 0 0,0 0 0,0-1 0,1 1 0,-2-2 0,-1-3-8,0-1 1,0 1-1,1-1 0,0 0 1,0 1-1,1-1 0,0 0 0,-1-9 1,2-4-17,1 0 1,1 1 0,0-1-1,2 1 1,0-1 0,1 1-1,10-22 1,8-15 38,32-55 0,-25 55 72,4 2 1,48-62-1,-56 85 22,1 0-1,1 2 0,2 1 1,50-37-1,-72 59-72,1 1 0,-1 0 0,1 0 0,-1 1 0,1 0 0,1 0 0,-1 1 0,15-3 0,-20 5-33,0 1 1,0 0-1,-1 0 0,1 0 1,0 0-1,0 1 0,0-1 1,0 1-1,-1 0 0,1 0 1,0 1-1,-1-1 1,1 1-1,-1-1 0,1 1 1,-1 0-1,0 1 0,0-1 1,0 0-1,0 1 1,0 0-1,0 0 0,3 4 1,0 2-10,0 1 0,-1-1 1,0 1-1,-1 0 1,0 1-1,0-1 0,-1 1 1,0-1-1,-1 1 1,0 0-1,0 12 0,0 20-15,-6 63-1,3-81 24,0-17-1,1-1 0,0 1-1,1 0 1,1 9 0,-2-16 0,0 0 0,0-1 0,0 1 0,0 0 1,1 0-1,-1 0 0,0 0 0,0-1 1,1 1-1,-1 0 0,0 0 0,1 0 0,-1-1 1,1 1-1,-1 0 0,1-1 0,-1 1 1,1 0-1,0-1 0,-1 1 0,1-1 1,0 1-1,-1-1 0,1 1 0,0-1 0,0 0 1,-1 1-1,1-1 0,0 0 0,0 1 1,0-1-1,0 0 0,-1 0 0,1 0 0,0 0 1,0 0-1,0 0 0,0 0 0,0 0 1,-1 0-1,1 0 0,0-1 0,0 1 0,0 0 1,-1 0-1,1-1 0,0 1 0,1-1 1,2-2 21,-1 0 0,1 0 0,0 0 0,-1 0 0,0-1 0,0 1 0,0-1 0,0 0 0,-1 0 0,1 0 0,-1 0 1,0 0-1,0-1 0,1-4 0,5-14 127,6-33 0,-13 50-124,5-22 94,-2 0-1,-1-1 1,-1 1-1,-1 0 1,-2-1-1,-1 1 1,-1 0-1,-1 0 1,-2 0-1,0 0 1,-18-42-1,24 69-116,0 1-1,0 0 1,0-1-1,1 1 1,-1 0-1,0 0 1,0-1-1,0 1 1,0 0-1,0 0 1,0-1-1,0 1 1,1 0-1,-1 0 1,0 0-1,0-1 1,0 1-1,0 0 1,1 0-1,-1 0 1,0 0-1,0-1 1,1 1-1,-1 0 1,0 0-1,0 0 1,1 0-1,-1 0 1,0 0-1,0 0 1,1 0-1,-1 0 1,0 0-1,0 0 1,1 0-1,-1 0 1,1 0-1,12-2 10,-13 2-10,33-1-441,0-3-1,0 0 0,0-2 0,45-15 1,-40 7 52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16115,'13'-6'824,"0"1"-1,22-6 1,4-1-290,140-59 1826,-35 13-1830,625-202 817,-691 240-1420,147-20 1,-208 39 4,-17 1 66,0 0 1,0 0 0,0 0 0,0 0-1,0 1 1,0-1 0,0 0 0,0 0-1,0 0 1,0 0 0,0 0 0,0 0-1,0 0 1,0 0 0,0 0 0,0 0-1,-1 0 1,1 0 0,0 0 0,0 0-1,0 0 1,0 0 0,0 0 0,0 0-1,0 0 1,0 0 0,0 1-1,0-1 1,0 0 0,0 0 0,0 0-1,0 0 1,1 0 0,-1 0 0,0 0-1,0 0 1,0 0 0,0 0 0,0 0-1,0 0 1,0 0 0,0 0 0,0 0-1,0 0 1,0 0 0,0 0 0,0 0-1,-24 8-119,16-5 79,-18 4-337,-1 0 1,1-2-1,-34 3 1,27-6 105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16251,'7'-17'1491,"-5"12"-1195,1 1 0,-1-1 0,0 1 0,0-1 0,-1 0 0,1 0 0,-1 1 0,0-1 0,-1 0 0,1 0 0,-1-6 0,-8 36 1624,1 24-1702,2-1-1,2 1 0,2 0 1,6 55-1,-4-87-213,1 1-1,1-1 0,1 1 1,0-1-1,1-1 0,8 18 1,-11-29-2,1 0 0,0 0 0,0 0 0,0 0 0,1-1 1,-1 1-1,1-1 0,0 0 0,9 7 0,-10-9-1,0 0 1,1-1-1,-1 1 0,1-1 1,-1 1-1,1-1 0,0 0 0,-1 0 1,1-1-1,0 1 0,-1-1 0,1 0 1,0 0-1,0 0 0,0 0 1,5-2-1,0 0 13,0-1 0,-1 0 0,1-1 0,0 0 1,-1 0-1,0-1 0,0 0 0,-1 0 0,1-1 0,-1 0 0,10-11 1,0-2 57,0 0 1,-1-1 0,13-23 0,-16 21 28,-1-1 0,14-34-1,-22 45-60,0 1-1,0 0 1,-2-1-1,1 0 0,-2 1 1,1-1-1,-1-15 1,-5 11 46,3 16-83,1 0-1,0 0 0,0-1 0,0 1 1,-1 0-1,1 0 0,0-1 0,0 1 1,0 0-1,-1 0 0,1 0 0,0 0 1,-1-1-1,1 1 0,0 0 0,0 0 1,-1 0-1,1 0 0,0 0 0,-1 0 1,1 0-1,0 0 0,-1 0 1,1 0-1,0 0 0,-1 0 0,0 1 0,0-1-1,-1 1 1,1-1-1,0 1 1,0 0-1,0 0 1,0-1-1,0 1 1,1 0-1,-1 0 1,0 0-1,0 0 1,1 0-1,-1 0 1,0 0-1,1 1 1,-1 0-1,-2 7-3,0 0 1,0 0-1,2 1 0,-1-1 0,1 0 0,0 1 0,1 12 0,1-5-9,0 0 0,2 0 1,4 20-1,-4-29 11,-1 0 0,1 0 0,0 0 0,1-1 0,-1 0 1,2 1-1,-1-2 0,1 1 0,0 0 0,0-1 0,1 0 0,0 0 0,11 9 0,-13-13 6,0 1-1,0-1 0,0 0 1,0 0-1,0 0 0,1-1 0,-1 1 1,1-1-1,-1 0 0,1 0 0,-1-1 1,1 1-1,0-1 0,-1 0 1,1 0-1,0-1 0,-1 1 0,1-1 1,-1 0-1,1 0 0,-1-1 0,0 1 1,1-1-1,-1 0 0,0 0 1,4-3-1,-1 0 25,0-1 0,0 1 0,0-1 0,-1-1 0,0 1 0,0-1 0,-1 0 0,1 0 1,-2-1-1,1 0 0,-1 0 0,0 0 0,-1 0 0,4-11 0,-3 4 35,0-1 1,-1 0-1,-1 1 1,0-1-1,-1 0 1,0 0-1,-3-17 1,-1 12-9,3 21-56,0-1 0,0 0 0,0 1 0,-1-1 1,1 1-1,0-1 0,0 1 0,0-1 0,0 1 1,-1-1-1,1 1 0,0-1 0,0 1 0,-1-1 1,1 1-1,0-1 0,-1 1 0,1-1 0,-1 1 1,1 0-1,-1-1 0,1 1 0,0-1 1,-1 1-1,1 0 0,-1 0 0,0-1 0,0 3-4,1-1 0,0 1-1,0-1 1,0 1-1,0-1 1,0 1-1,0-1 1,0 1 0,1 0-1,-1-1 1,0 1-1,1-1 1,-1 0 0,1 1-1,0 1 1,0-1 0,0 0 0,0-1 0,1 1 0,-1 0 0,0 0 0,1-1 0,-1 1 0,1 0 0,-1-1 0,1 0 0,0 1 0,0-1 0,0 0 0,-1 0 0,1 0 0,0 0 0,0 0 0,0-1 0,1 1 0,-1 0 0,0-1 0,0 0 0,0 1 0,0-1 0,1 0 0,-1 0 0,0 0 0,0 0 0,0-1 0,0 1 0,1-1 0,-1 1 0,0-1 0,0 0 0,0 0 0,0 0 0,0 0 0,2-2 0,2 0-45,0-1 0,-1 1 0,1-2 0,-1 1-1,0 0 1,0-1 0,-1 0 0,1 0 0,-1-1-1,-1 1 1,6-9 0,-7 10-65,0 0 1,0 0 0,-1 0-1,0 0 1,1 0-1,-2 0 1,1 0-1,0 0 1,-1 0 0,1-1-1,-1 1 1,-1-5-1,1 9 102,0 0 0,0 0 0,0 0 0,0-1-1,0 1 1,0 0 0,0 0 0,0 0 0,0 0 0,0 0 0,-1-1-1,1 1 1,0 0 0,0 0 0,0 0 0,0 0 0,0 0 0,0 0-1,0 0 1,-1 0 0,1 0 0,0-1 0,0 1 0,0 0-1,0 0 1,0 0 0,0 0 0,-1 0 0,1 0 0,0 0 0,0 0-1,0 0 1,0 0 0,0 0 0,-1 0 0,1 0 0,0 0-1,0 0 1,0 0 0,0 0 0,0 0 0,-1 0 0,1 1 0,-6 5-288,-2 11 57,7-14 230,0 1 0,0 0-1,0-1 1,0 1-1,1 0 1,0 0-1,0 4 1,0-7 14,0 0 0,0-1 0,0 1 0,0 0 0,0-1 0,0 1 0,0-1 0,0 1 0,1 0 0,-1-1 0,0 1 0,0-1 0,1 1 0,-1 0 0,0-1 0,1 1 0,-1-1 0,0 1 0,1-1 0,-1 0 1,1 1-1,-1-1 0,1 1 0,-1-1 0,1 0 0,-1 1 0,1-1 0,0 0 0,-1 0 0,1 1 0,-1-1 0,1 0 0,0 0 0,-1 0 0,1 0 0,-1 0 0,1 0 0,0 0 0,-1 0 0,1 0 0,0 0 0,-1 0 0,1 0 0,-1 0 0,1 0 0,0-1 0,-1 1 0,1 0 0,-1 0 0,2-1 0,-1 0 6,0 0 0,0 1 0,0-1-1,0 0 1,0 0 0,0 0 0,0 0-1,0 0 1,-1 0 0,1 0 0,0 0-1,-1 0 1,1 0 0,-1 0 0,1-1 0,-1 1-1,1 0 1,-1 0 0,0-1 0,1 1-1,-1-3 1,0 2 17,0-1 0,0 1-1,0-1 1,0 1 0,0-1 0,0 1 0,-1 0 0,1-1-1,-2-4 1,1 7-23,1 0 0,0 0 0,0 0 0,0 0 0,0 0 0,0-1 0,0 1 0,0 0 0,0 0 0,0 0 1,0 0-1,0 0 0,-1 0 0,1 0 0,0 0 0,0 0 0,0 0 0,0 0 0,0 0 0,0-1 0,0 1 0,-1 0 0,1 0 0,0 0 0,0 0 0,0 0 0,0 0 0,0 0 0,0 0 0,0 0 0,-1 0 0,1 0 0,0 0 0,0 0 0,0 1 0,0-1 0,0 0 1,0 0-1,-1 0 0,1 0 0,0 0 0,0 0 0,0 0 0,0 0 0,0 0 0,0 0 0,0 0 0,0 0 0,0 1 0,0-1 0,-1 0 0,1 0 0,0 0 0,0 0 0,0 0 0,0 0 0,0 0 0,0 1 0,0-1 0,0 0 0,0 0 0,0 0 0,0 0 0,0 0 1,0 0-1,0 1 0,0-1 0,-3 9 68,1 15 123,1-1 0,1 1 0,1-1 0,1 1 0,6 26 0,-4-33-268,0 0-1,2-1 1,0 0-1,1 0 1,0 0-1,1-1 1,19 26-1,-17-26-515,-8-11 533,1 1 0,0-1 0,0 0 0,0 0 0,0 0 0,1 0 0,0 0 0,-1-1 1,1 0-1,5 3 0,1-3-369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55 738 16804,'-52'20'1441,"50"-18"-932,8 0-403,11 0-138,83-4 24,160-25-1,-217 21 26,183-24 18,549-65 1,-157 31-31,722-64 358,-721 77-223,255-18-96,30 1 160,-451 32 24,516-13-5,-242 16-205,825-57 8,-1481 85-63,135-5 142,-150 9-373,92 12 0,-120-5-622,-27-7 630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 15811,'-14'55'1187,"3"0"0,2 1-1,2 0 1,2 110 0,13-105-768,-8-58-400,1 1 1,0-1-1,0 1 1,0-1-1,0 0 1,0 1-1,1-1 1,0 0-1,-1 0 1,1 0-1,1 0 1,-1 0-1,4 4 1,-5-7-16,-1 0 0,1 0 0,-1 1 1,1-1-1,-1 0 0,1 0 0,-1 0 1,1 0-1,-1 0 0,1 0 0,0 0 0,-1 0 1,1 0-1,-1 0 0,1 0 0,-1-1 1,1 1-1,-1 0 0,1 0 0,-1 0 0,1-1 1,-1 1-1,0 0 0,1-1 0,-1 1 1,1 0-1,-1-1 0,0 1 0,1 0 0,-1-1 1,0 1-1,1-1 0,-1 1 0,0-1 1,1 1-1,-1-1 0,0 1 0,0-1 0,0 1 1,0-1-1,1 1 0,-1-1 0,0 1 1,0-1-1,0 0 0,5-25 93,3-73 88,-8 88-208,0-1 1,-1 0 0,0 1 0,-1-1-1,0 0 1,-6-15 0,5 19-99,5 14-11,8 17 19,-6-18 111,0-1-1,0 1 0,0-1 0,0 0 0,1 0 0,0 0 0,0-1 1,0 0-1,0 0 0,0 0 0,7 2 0,-2-1 20,0-1-1,0-1 1,0 0-1,0 0 1,0-1-1,12 0 1,-4-1 36,0-1 0,-1 0-1,1-2 1,0 0 0,-1-1 0,1-1 0,19-8 0,-25 7 6,-1 1 0,1-2 0,-1 0 0,0 0 0,0-1 0,-1 0 0,0 0 0,-1-2 1,0 1-1,14-19 0,-18 21-21,-1 0-1,1-1 1,-1 0 0,0 0 0,-1 0-1,0 0 1,0 0 0,-1-1 0,0 1-1,-1-1 1,1 0 0,-2 1 0,1-1 0,-1 0-1,-1 0 1,-2-16 0,3 22-32,-1 0-1,1 0 1,-1 0 0,0 0 0,0 0 0,0 0-1,0 0 1,-1 0 0,1 1 0,-1-1 0,0 1-1,0-1 1,0 1 0,0-1 0,0 1-1,0 0 1,-1 0 0,1 0 0,-1 0 0,1 0-1,-1 1 1,0-1 0,0 1 0,1 0 0,-1 0-1,0 0 1,0 0 0,0 0 0,0 1-1,-1-1 1,1 1 0,0 0 0,0 0 0,0 0-1,0 0 1,0 0 0,0 1 0,0 0 0,0-1-1,0 1 1,0 0 0,0 0 0,-5 3 0,1 1-6,-1 0 0,1 1 1,0-1-1,0 2 1,0-1-1,1 1 1,0 0-1,0 0 0,1 0 1,0 1-1,-5 11 1,4-9 3,1 1-1,1 0 1,0 0 0,0 0 0,1 0 0,1 1 0,0 0 0,-1 15 0,3-23-3,0 0 0,0 0 1,0 0-1,1 0 0,0 0 1,0 0-1,0 0 0,0-1 1,1 1-1,-1 0 0,1-1 1,0 1-1,0-1 0,0 1 1,4 3-1,-2-3-11,1 1 0,-1-1 0,1 0 0,0-1 0,1 1 0,-1-1 0,1 0 0,10 4 0,8 1-86,0-2 0,1 0 0,47 4 0,-49-8 12,-13-1 28,1 1 0,0 0 0,-1 0-1,1 1 1,15 7 0,-23-9 45,0 1 1,1 0-1,-1 0 1,0 1-1,0-1 1,0 0-1,0 1 1,-1 0-1,1 0 1,-1 0-1,1 0 1,-1 0-1,0 0 1,0 0-1,-1 1 1,1-1-1,-1 1 1,2 6-1,-1-2-23,0 0 1,-1 0-1,0 0 1,-1 0-1,0 0 1,-1 11-1,1-18 11,0 0 1,0 1-1,0-1 1,0 1-1,-1-1 1,1 0-1,0 1 1,-1-1-1,1 0 1,-1 1-1,1-1 1,-1 0-1,0 0 1,1 1-1,-1-1 1,0 0-1,0 0 1,0 0-1,0 0 1,0 0-1,0 0 1,0 0-1,0-1 1,-1 1-1,1 0 1,0-1-1,0 1 1,-1 0-1,1-1 1,0 0-1,-1 1 1,1-1-1,0 0 1,-1 1-1,1-1 1,-1 0-1,1 0 1,0 0-1,-1-1 1,1 1-1,0 0 1,-3-1-1,-24-7-210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17580,'2'-3'824,"16"-3"-832,2 2-32,8-3 1104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8 164 15891,'-5'52'1600,"3"-1"-1,3 54 0,1-41-914,-2 11-58,4 1 0,20 108 1,-18-167-290,-6-17-324,0 1 0,1-1 0,-1 0 1,0 0-1,0 0 0,0 0 0,0 0 0,0 0 0,1 0 0,-1 0 0,0 1 0,0-1 0,0 0 0,0 0 0,0 0 0,1 0 0,-1 0 0,0 0 0,0 0 0,0 0 0,1 0 0,-1 0 0,0 0 0,0 0 0,0 0 0,0 0 1,1 0-1,-1-1 0,0 1 0,0 0 0,0 0 0,0 0 0,0 0 0,1 0 0,-1 0 0,0 0 0,0 0 0,0 0 0,0-1 0,0 1 0,0 0 0,0 0 0,1 0 0,-1 0 0,0-1 0,1-2 81,1 0-1,-1 0 1,0 0-1,0 0 1,0 0-1,-1 0 1,1 0-1,0-5 1,0-314 1985,-5 236-2081,7 69-55,-3 17 53,0 0 1,0 0-1,0 0 1,0 0-1,0-1 1,1 1-1,-1 0 1,0 0-1,0 0 1,0 0 0,0 0-1,1 0 1,-1 0-1,0-1 1,0 1-1,0 0 1,1 0-1,-1 0 1,0 0 0,0 0-1,0 0 1,1 0-1,-1 0 1,0 0-1,0 0 1,1 0-1,-1 0 1,0 0-1,0 0 1,0 0 0,1 0-1,-1 1 1,0-1-1,0 0 1,0 0-1,1 0 1,18 20-137,-17-18 137,6 7-21,0 1 1,1-2-1,0 1 1,0-1 0,0-1-1,1 0 1,17 9-1,-24-14 25,-1-1 0,1 1-1,0-1 1,1 0 0,-1 0-1,0-1 1,0 1 0,0 0-1,1-1 1,-1 0 0,0 0-1,0 0 1,1 0 0,-1-1-1,0 1 1,0-1 0,0 0-1,0 1 1,1-2 0,-1 1 0,0 0-1,-1-1 1,1 1 0,0-1-1,0 0 1,-1 0 0,1 0-1,-1 0 1,1 0 0,-1 0-1,0-1 1,3-3 0,3-6 21,-1 0 1,0 0 0,0-1 0,-1 0 0,-1-1-1,0 1 1,5-26 0,-2-5 67,3-52 0,-10 48-54,-1 36-38,0 0 0,0-1 0,2 1 0,4-23 0,-5 34-229,-2 9 85,-2 25 29,-3 29 45,0 197-52,5-163 132,1-92-8,-1 7 3,1 0 0,0 0 1,1-1-1,0 1 1,1 0-1,5 18 1,-7-28-4,1 0 0,-1 0 1,0-1-1,1 1 1,-1 0-1,1 0 0,-1-1 1,1 1-1,0-1 0,-1 1 1,1 0-1,-1-1 0,1 1 1,0-1-1,0 1 1,-1-1-1,1 0 0,0 1 1,0-1-1,0 0 0,-1 1 1,1-1-1,0 0 1,0 0-1,0 0 0,0 0 1,0 0-1,0 0 0,-1 0 1,1 0-1,0 0 1,0 0-1,0 0 0,0-1 1,0 1-1,-1 0 0,1-1 1,0 1-1,0 0 1,-1-1-1,2 0 0,5-3 12,0 0 0,-1-1 1,11-9-1,-10 8 3,3-4 10,8-5-49,-17 15 20,-1 0 0,1 0 0,-1 0 0,1 0 0,-1 0 0,1 0 0,-1 0 0,1 0 0,-1 1 0,1-1 0,-1 0 0,1 0 0,-1 0 0,1 1-1,-1-1 1,1 0 0,-1 0 0,1 1 0,-1-1 0,1 0 0,-1 1 0,0-1 0,1 1 0,-1-1 0,0 1 0,1-1 0,-1 0 0,0 1 0,0-1 0,1 1 0,-1-1 0,0 1 0,0-1 0,0 1 0,0 0 0,0-1 0,1 1 0,-1-1 0,0 1 0,-1 0 0,3 5-32,0 0 1,0 0-1,0 0 1,1 0-1,-1 0 0,2-1 1,-1 1-1,8 8 1,-9-11-109,0-1 1,1 0 0,-1-1-1,1 1 1,0 0 0,-1-1-1,1 1 1,0-1-1,0 0 1,0 0 0,0 0-1,0 0 1,0-1 0,0 1-1,0-1 1,0 0 0,0 0-1,1 0 1,-1 0 0,5-1-1,-2 0-206,0 0-1,0-1 0,0 1 1,0-1-1,0 0 0,0-1 1,-1 1-1,1-1 1,-1-1-1,0 1 0,0-1 1,0 1-1,0-1 0,0-1 1,-1 1-1,0-1 0,0 0 1,0 0-1,-1 0 0,5-7 1,2-9 236,-1 0 1,-1 0 0,-1-1 0,6-26-1,-3 7 1327,-21 96 2383,8-34-3172,2-1 0,0 1 0,1-1 0,6 38 0,0-41-523,-6-17 104,0 0 0,1 1 0,-1-1 0,0 0-1,0 0 1,0 0 0,1 1 0,-1-1 0,0 0 0,1 0 0,-1 0 0,0 1-1,0-1 1,1 0 0,-1 0 0,0 0 0,1 0 0,-1 0 0,0 0 0,0 0 0,1 0-1,-1 0 1,0 0 0,1 0 0,-1 0 0,0 0 0,1 0 0,-1 0 0,2-1 26,-1 0 1,0 0-1,0 0 0,0 0 1,0 0-1,0 0 1,0-1-1,0 1 1,-1 0-1,1-1 1,0 1-1,-1 0 0,1-1 1,-1 1-1,1-1 1,-1 1-1,0-1 1,1 1-1,-1-3 1,5-34-9,-1-12 13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14795,'0'13'1272,"2"9"-927,7 1-265,8 1 760,6 2-1224,15-4 304,13-2-88,10-4-136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18700,'-47'22'1902,"34"-16"-1397,0-1 1,-23 15-1,36-19-460,-1-1-1,0 1 0,0-1 1,1 0-1,-1 1 1,0-1-1,1 1 1,-1 0-1,1-1 1,-1 1-1,0 0 1,1-1-1,-1 1 1,1 0-1,0-1 0,-1 1 1,1 0-1,0 0 1,-1-1-1,1 1 1,0 0-1,0 1 1,0-1-34,0 0 0,1-1 1,-1 1-1,0-1 0,1 1 1,-1-1-1,1 1 0,-1-1 1,1 1-1,0-1 0,-1 1 1,1-1-1,-1 0 0,1 1 1,0-1-1,-1 0 0,1 0 1,0 1-1,-1-1 0,2 0 1,44 5-557,-43-5 503,30 0-408,9 0-192,1 2 0,-1 2 1,56 11-1,-92-13 647,-1 0 1,1-1-1,-1 2 1,0-1-1,8 5 1,-12-6 20,0-1 0,0 1-1,0-1 1,-1 1 0,1-1 0,0 1 0,0 0 0,-1-1 0,1 1 0,-1 0-1,1 0 1,-1-1 0,1 1 0,-1 0 0,1 0 0,-1 0 0,1 0 0,-1 0-1,0-1 1,0 1 0,0 0 0,1 0 0,-1 0 0,0 0 0,0 0 0,0 0-1,0 0 1,-1 0 0,1 0 0,0 0 0,0 0 0,0 0 0,-1 0 0,1-1-1,0 1 1,-1 0 0,1 0 0,-1 0 0,1 0 0,-1-1 0,0 1 0,0 1-1,-4 2 189,0 1 0,-1 0 0,1-1 0,-1 0 0,0 0 0,0-1 0,-1 0 0,-10 5 0,-59 17 1154,72-24-1327,-1 1 47,-27 6-430,30-8 308,1 1-1,0-1 1,0 0-1,-1 1 1,1-1 0,0 0-1,-1 0 1,1 0 0,0 0-1,-1 0 1,1-1 0,0 1-1,-1 0 1,1 0-1,0-1 1,0 1 0,-3-2-1,9-3-225,10 0-153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103 321 16668,'0'-1'98,"0"0"1,0 0-1,0 0 0,-1 0 1,1 0-1,0 0 1,-1 0-1,1 0 1,0 0-1,-1 0 1,1 1-1,-1-1 1,1 0-1,-1 0 1,0 0-1,1 1 1,-1-1-1,0 0 1,1 1-1,-1-1 1,0 1-1,0-1 1,0 1-1,1-1 1,-1 1-1,-1-1 1,0 1 16,1 0 1,0 0 0,-1 0 0,1 1 0,-1-1 0,1 0 0,0 1 0,-1-1 0,1 1 0,0-1 0,0 1-1,-1 0 1,1-1 0,0 1 0,-2 2 0,-3 2 206,1 0 0,-1 1 0,1-1 0,0 1 0,-6 11 0,6-7-116,0-1-1,1 1 1,-4 12 0,8-20-171,-1 0-1,0 0 1,0 1 0,1-1 0,-1 0 0,1 1 0,0-1 0,0 1 0,0-1-1,0 0 1,0 1 0,1-1 0,-1 1 0,0-1 0,1 0 0,0 1-1,0-1 1,0 0 0,0 0 0,1 3 0,-1-4-21,0-1 0,1 1 1,-1 0-1,0 0 0,1-1 0,-1 1 0,0-1 0,1 1 1,-1-1-1,1 1 0,-1-1 0,1 0 0,-1 0 1,1 0-1,-1 0 0,1 0 0,-1 0 0,1 0 1,-1 0-1,0 0 0,1-1 0,-1 1 0,1-1 1,-1 1-1,1-1 0,-1 1 0,0-1 0,0 0 1,3-1-1,3-3 26,0 0 1,0 0-1,-1 0 1,7-7-1,5-7 30,-1-2 1,-2 0-1,0 0 1,-1-1-1,16-33 0,-4-2-72,20-67-1,-44 118-6,3-9-50,0-1 1,4-26-1,-9 38-8,-2 6 19,-4 12-5,-7 26 21,-2 18 112,-9 82 1,21-116-45,1 1 1,1-1 0,1 1 0,2-1 0,0 1 0,8 28 0,-9-47-45,1 1-1,0-1 1,0 0 0,1 0 0,0-1 0,0 1-1,0 0 1,1-1 0,-1 0 0,1 0 0,1 0-1,-1 0 1,1-1 0,-1 1 0,1-1 0,1-1-1,-1 1 1,1-1 0,-1 1 0,8 2-1,-6-4-24,0 0-1,0-1 0,0 1 0,0-1 0,0-1 0,0 1 0,1-1 0,-1 0 0,0-1 0,0 0 0,0 0 0,0 0 0,0-1 0,0 0 0,-1-1 0,1 1 0,0-1 0,6-5 0,3-2-7,0-2-1,-1 0 1,-1 0 0,0-2-1,-1 0 1,0 0-1,-1-1 1,-1-1 0,0 0-1,-1 0 1,-1-1-1,0 0 1,-2-1-1,0 0 1,0 0 0,3-22-1,-8 27 388,-4 22-113,-3 25 87,4-24-262,-1 26 35,2-34-91,0-1 1,0 1 0,0 0 0,0 0-1,1 0 1,-1 0 0,0 0 0,1 0 0,0 0-1,-1-1 1,1 1 0,0 0 0,0 0-1,1 1 1,-2-3-3,0 0-1,0 0 0,0 0 1,0 0-1,0 0 1,0 0-1,0-1 1,0 1-1,0 0 1,0 0-1,0 0 1,0 0-1,0 0 1,0 0-1,0 0 1,0 0-1,0 0 0,0 0 1,0 0-1,0-1 1,0 1-1,0 0 1,0 0-1,0 0 1,0 0-1,0 0 1,0 0-1,0 0 1,0 0-1,0 0 0,0 0 1,0 0-1,0 0 1,0 0-1,0-1 1,0 1-1,0 0 1,0 0-1,1 0 1,-1 0-1,0 0 1,0 0-1,0 0 1,0 0-1,0 0 0,0 0 1,0 0-1,0 0 1,0 0-1,0 0 1,0 0-1,0 0 1,1 0-1,-1 0 1,0 0-1,0 0 1,0 0-1,0 0 1,0 0-1,0 0 0,0 0 1,0 0-1,0 0 1,0 0-1,0 0 1,0 0-1,1 0 1,-3-12-59,-5-14-45,7 25 97,-1-1 0,0 0 1,0 1-1,1-1 0,-1 1 0,0 0 0,0-1 0,-1 1 0,1 0 0,0 0 0,0 0 0,-1 0 0,1 0 0,0 0 0,-1 0 0,1 0 0,-1 0 0,1 0 0,-1 1 0,-2-1 0,3 1 3,-1 0-1,1 0 0,0 0 0,-1 0 1,1 0-1,0 1 0,-1-1 1,1 0-1,0 1 0,-1-1 0,1 1 1,0 0-1,0-1 0,-1 1 1,1 0-1,0 0 0,0 0 0,0 0 1,0 0-1,0 0 0,0 0 0,0 0 1,0 0-1,0 2 0,-3 3-4,0 1 0,1 0 0,0-1-1,0 1 1,0 0 0,1 1 0,0-1 0,1 0-1,0 0 1,0 1 0,0-1 0,1 1 0,0-1-1,0 1 1,1-1 0,0 1 0,3 9 0,-3-12-13,1 0 1,-1-1-1,1 1 1,0 0-1,1-1 1,-1 0-1,1 1 1,0-1-1,0 0 1,0 0-1,0 0 1,1-1-1,-1 1 1,1-1 0,0 0-1,0 0 1,0 0-1,1-1 1,-1 1-1,1-1 1,-1 0-1,1 0 1,0-1-1,0 1 1,0-1-1,6 1 1,-4-2-161,0 0 0,0 0 1,0 0-1,0-1 0,0 1 1,0-2-1,0 1 0,0-1 0,0 0 1,-1-1-1,1 1 0,-1-1 1,1-1-1,-1 1 0,0-1 1,-1 0-1,1 0 0,-1-1 0,9-9 1,14-29-649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16604,'-13'323'5970,"16"-116"-4466,1-150-1178,18 92-1,-21-145-314,0 3 34,1 1 0,0-1 0,0 1 0,1-1 0,0 0 0,4 9 0,-6-15-34,-1-1 1,0 1-1,1-1 1,-1 1 0,1-1-1,-1 1 1,1 0-1,-1-1 1,1 1-1,-1-1 1,1 0 0,-1 1-1,1-1 1,0 1-1,-1-1 1,1 0-1,0 0 1,-1 1 0,2-1-1,-2 0-1,1 0 0,-1 0-1,1 0 1,-1 0 0,0-1 0,1 1-1,-1 0 1,1 0 0,-1 0 0,1-1-1,-1 1 1,0 0 0,1 0 0,-1-1 0,0 1-1,1 0 1,-1-1 0,0 1 0,0-1-1,1 1 1,-1 0 0,0-1 0,2-3 34,0 1 0,-1-1 0,0 0 0,0 1 1,0-1-1,1-6 0,2-39-102,-3 1 0,-1 0 0,-3-1 0,-2 1 0,-11-48 0,15 83-95,4 11 47,11 16 41,-5-3 117,1-1-18,1 0 0,0-1 0,0 0 0,1-1 0,0 0 0,1-1 0,0 0 0,0-1 0,21 7 0,-25-10-18,0-1 0,0 0-1,0-1 1,0 0 0,0 0-1,0 0 1,0-1 0,0-1-1,0 0 1,0 0 0,0-1-1,0 0 1,0 0 0,0-1-1,-1 0 1,11-6 0,-13 6-2,-1 0 0,1-1 1,-1 0-1,0-1 0,0 1 0,0-1 0,-1 0 1,0 0-1,0 0 0,0-1 0,-1 1 1,1-1-1,-1 0 0,4-12 0,-7 11 43,-7 11 43,-5 15 102,8-13-132,2 1-1,-1 0 1,1-1 0,-1 1-1,2 0 1,-1 0 0,1 0-1,0 0 1,1 1 0,0 7 0,0-13-67,0 0 0,1 0 0,-1 1 0,1-1 0,0 0 1,0 0-1,0 0 0,0 1 0,0-1 0,0 0 0,0 0 1,1-1-1,-1 1 0,1 0 0,0 0 0,-1-1 0,1 1 1,0-1-1,0 1 0,0-1 0,0 0 0,0 0 0,0 0 1,0 0-1,0 0 0,0 0 0,1-1 0,-1 1 0,0-1 1,1 1-1,-1-1 0,0 0 0,1 0 0,1 0 0,3 0-115,-1 0-1,0 0 0,1 0 1,-1-1-1,0 0 0,0 0 1,0-1-1,0 0 0,0 0 1,0 0-1,0 0 0,0-1 1,-1 0-1,1-1 0,-1 1 1,0-1-1,0 0 0,0 0 1,-1 0-1,6-8 0,-5 6 27,-1 0 0,0 0 0,-1-1 0,1 1-1,-2-1 1,1 0 0,-1 0 0,1 0-1,-2-1 1,1 1 0,-1 0 0,0-1-1,-1 1 1,0-1 0,0 1 0,-1-1 0,-1-7-1,-7-28-350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20044,'-3'0'1537,"3"8"-1305,0 1-320,3 0 256,0 0 128,2 0-472,1-1-112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16339,'4'21'1375,"3"34"0,-6-44-1023,-1 1-1,2 0 1,0 0 0,0 0 0,2-1-1,-1 1 1,1-1 0,1 0-1,7 14 1,-10-22-323,0-1-1,0 1 1,0-1-1,0 0 1,0 0 0,0 0-1,1 0 1,-1 0-1,1 0 1,-1-1-1,1 1 1,0-1-1,-1 0 1,1 1 0,0-1-1,0-1 1,0 1-1,0 0 1,0-1-1,0 0 1,0 1 0,0-1-1,0 0 1,0-1-1,0 1 1,0 0-1,0-1 1,0 0 0,0 0-1,0 0 1,0 0-1,0 0 1,2-2-1,4-1-44,-1 0 1,-1-1-1,1 0 0,-1-1 0,1 0 0,-2 0 0,1 0 0,-1-1 0,11-13 0,-6 2 38,0-1-1,0 0 0,-2-1 1,0 0-1,11-42 0,-21 70 164,0 0 0,1 0 0,0 0-1,0 0 1,1 0 0,0 0 0,0 0-1,1-1 1,0 1 0,0 0 0,1-1 0,0 1-1,8 13 1,-9-17-192,0 0-1,0-1 1,1 1-1,0 0 1,-1-1-1,1 0 1,1 1 0,-1-1-1,0 0 1,1-1-1,0 1 1,-1-1-1,1 1 1,0-1 0,0 0-1,1-1 1,-1 1-1,0-1 1,0 0-1,1 0 1,-1 0 0,1 0-1,-1-1 1,1 0-1,-1 0 1,1 0-1,-1 0 1,9-2 0,-7 0-110,0 0 1,0-1 0,0 1 0,0-1-1,-1-1 1,1 1 0,-1-1 0,0 1-1,0-2 1,0 1 0,-1 0 0,1-1-1,6-9 1,-2 1-508,-1 0 0,0-1 0,-1 0 0,9-21 0,-18 41 497,1 0-1,0 1 1,1-1 0,-1 0-1,1 0 1,1 1 0,-1-1 0,1 0-1,0 0 1,0 0 0,3 6 0,-4-9 150,1-1 0,0 0 0,-1 0 1,1 0-1,0 1 0,0-1 1,0 0-1,1-1 0,-1 1 0,0 0 1,1 0-1,-1 0 0,1-1 0,0 1 1,-1-1-1,1 1 0,0-1 1,0 0-1,0 0 0,0 1 0,0-2 1,0 1-1,0 0 0,1 0 1,-1-1-1,0 1 0,0-1 0,1 1 1,-1-1-1,0 0 0,0 0 1,1 0-1,-1 0 0,0-1 0,1 1 1,-1 0-1,0-1 0,0 0 0,3-1 1,29-11 22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20412,'-6'10'383,"0"0"-1,2 0 1,-1 0-1,1 1 1,-5 19-1,-7 59 78,14-73-153,-5 35-62,3-1-1,2 58 1,4-75-562,1 0 0,1-1 0,2 0 0,13 44 1,-16-68 143,0 0 1,0-1-1,0 0 1,8 11-1,-11-17 141,1 0 0,0 0 0,0 0 0,-1 0 0,1-1 0,0 1 0,0 0 0,0 0 0,0 0 0,0-1 0,0 1 1,1 0-1,-1-1 0,0 1 0,2 0 0,-2-1 17,-1 0 0,1-1 1,0 1-1,0 0 1,0 0-1,0 0 1,-1-1-1,1 1 1,0 0-1,0-1 0,-1 1 1,1-1-1,0 1 1,0-1-1,-1 1 1,1-1-1,-1 1 1,1-1-1,0 0 0,-1 1 1,1-1-1,-1 0 1,0 1-1,1-1 1,-1 0-1,1-1 0,3-7 26,-1 0 0,1-1-1,-2 1 1,1-1-1,-2 0 1,1 0-1,-1 0 1,-1 0 0,0-10-1,1-3 67,0 1-6,3-99 292,-5 99-235,0 0 0,-1 1 0,-7-31 0,5 43 139,3 16 19,4 21 140,-1-11-271,2 0 1,0 0 0,0-1-1,2 0 1,0 0 0,1 0-1,0-1 1,20 28 0,-22-36-164,0-1 0,0 0 0,1 0 0,0 0 0,0-1 0,0 0 1,1 0-1,-1-1 0,1 0 0,0 0 0,1 0 0,-1-1 1,1 0-1,-1 0 0,1-1 0,0 0 0,0-1 0,0 0 0,0 0 1,0 0-1,11-2 0,-1-1-115,0-1 1,0 0-1,0-2 1,-1 0-1,0-1 1,0-1 0,-1 0-1,1-2 1,-2 0-1,1 0 1,18-16-1,-34 25 133,0 0 1,0 0-1,0-1 0,1 1 0,-1 0 0,0 0 0,0 0 1,0-1-1,1 1 0,-1 0 0,0 0 0,0 0 1,0 0-1,1 0 0,-1-1 0,0 1 0,0 0 0,1 0 1,-1 0-1,0 0 0,0 0 0,1 0 0,-1 0 1,0 0-1,0 0 0,1 0 0,-1 0 0,0 0 0,0 0 1,1 0-1,-1 0 0,0 0 0,0 1 0,1-1 1,-1 0-1,0 0 0,1 0 0,-3 12 390,-12 24 351,9-25-484,1-2-149,0 0 1,1 1-1,0-1 1,1 1-1,0-1 1,0 1-1,1 0 1,0 0 0,1 10-1,0-19-154,0-1 0,0 1 0,0 0 0,0-1 0,0 1 0,0-1 0,0 1 0,0 0 0,1-1 0,-1 1 0,0-1 0,0 1 0,1-1 0,-1 1 0,0-1 0,1 1 0,-1-1 0,0 1 0,1-1 0,-1 1 0,1-1 0,-1 0 0,1 1 0,-1-1 0,1 0 0,-1 1 1,1-1-1,-1 0 0,1 0 0,-1 1 0,1-1 0,0 0 0,-1 0 0,1 0 0,-1 0 0,1 0 0,0 0 0,-1 0 0,1 0 0,-1 0 0,1 0 0,0 0 0,-1 0 0,1 0 0,-1 0 0,1-1 0,-1 1 0,1 0 0,-1 0 0,1-1 0,0 1 0,0-1 0,3-2-169,1 0 1,-1 0-1,0 0 1,0 0 0,4-5-1,18-24-399,1-19-165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145 438 14883,'-1'2'100,"0"-1"0,1 1 0,-1-1 0,0 1 0,1-1 0,-1 1-1,1 0 1,-1-1 0,1 1 0,0 0 0,0 0 0,0-1 0,0 1 0,0 0 0,0-1-1,0 1 1,1 2 0,0-3-50,0 0-1,0 0 0,0 0 1,0 0-1,0-1 0,0 1 1,0 0-1,0-1 0,0 1 1,0-1-1,1 1 0,-1-1 1,0 0-1,0 1 0,0-1 1,1 0-1,-1 0 0,0 0 1,0 0-1,1 0 0,-1 0 1,0 0-1,0 0 0,0-1 1,1 1-1,0-1 0,10-1 222,0-1-1,0-1 1,0 0 0,0-1-1,-1 0 1,13-8 0,63-44 572,-62 38-719,0-1-1,-1-1 1,-1-1-1,0-1 1,-2-1-1,-1-1 1,22-35-1,-38 53-109,0 0 0,-1-1-1,0 0 1,0 1-1,0-1 1,-1 0 0,0 0-1,-1-1 1,0 1 0,0 0-1,-1-11 1,0 16-10,0 0 0,-1 0 0,0 0 1,1 0-1,-1 0 0,0 0 0,0 1 1,-1-1-1,1 0 0,-1 0 0,1 1 0,-1-1 1,0 1-1,0-1 0,0 1 0,0 0 0,0 0 1,0 0-1,-1 0 0,1 0 0,-1 1 1,1-1-1,-1 1 0,0-1 0,0 1 0,0 0 1,1 0-1,-1 0 0,0 1 0,0-1 0,0 1 1,0-1-1,-5 1 0,-4 0 0,1 0 0,0 1 1,-1 1-1,1 0 0,0 0 0,0 1 0,0 0 1,1 1-1,-1 0 0,1 1 0,0 0 0,-13 9 0,-6 5-4,1 2 0,-45 42-1,31-22-2,-40 51 0,66-72 5,0 1-1,2 1 0,1 0 0,-21 46 0,32-64 0,1 1 1,-1 0-1,1 0 0,-1 0 0,1 0 0,1 0 0,-1 0 0,1 0 0,0 1 0,0-1 0,0 0 0,1 0 0,0 0 0,0 0 0,0 0 0,1 0 0,1 5 1,1-4-20,-1 0 0,1-1 0,0 1 0,0-1 0,0 0 0,1-1 0,0 1 0,0-1 0,0 0 0,0 0 0,1 0 0,10 4 0,0 0-201,1-1 1,0-2-1,0 1 1,1-2-1,-1 0 1,1-1-1,0-1 1,0-1-1,0 0 1,0-1-1,0-1 1,26-5-1,12-6-373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16564,'-11'11'1248,"11"12"-1168,3 3-288,6 8 1840,0 4-1360,14 0-120,2 1 8</inkml:trace>
  <inkml:trace contextRef="#ctx0" brushRef="#br0" timeOffset="1">263 490 18684,'-18'21'2510,"13"-17"-2031,1 1 1,-1 0-1,1 1 0,0-1 1,1 1-1,-6 9 0,9-14-448,0 0 0,0 0 0,-1-1-1,1 1 1,0 0 0,0 0 0,0 0-1,0 0 1,0-1 0,0 1 0,0 0-1,0 0 1,0 0 0,0 0 0,0-1-1,1 1 1,-1 0 0,0 0 0,1 0-1,-1-1 1,0 1 0,1 0 0,-1 0-1,1-1 1,-1 1 0,1-1 0,0 1-1,-1 0 1,1-1 0,-1 1 0,1-1 0,0 1-1,0-1 1,-1 0 0,1 1 0,0-1-1,0 0 1,-1 1 0,2-1 0,4 2-66,0-1 1,1 1 0,-1-1 0,8 0 0,-10-1-44,38 1-703,0-2 0,0-1 0,53-11 1,36-3-19,-125 15 900,0 1 0,0 0 0,0 0 1,0 1-1,6 0 0,-11 0-45,0-1-1,0 0 0,-1 0 1,1 1-1,0-1 1,0 0-1,0 1 1,0-1-1,0 1 1,-1-1-1,1 1 1,0 0-1,0-1 1,-1 1-1,1 0 1,-1-1-1,1 1 1,0 0-1,-1 0 0,1 0 1,-1 0-1,0-1 1,1 1-1,-1 0 1,0 0-1,1 0 1,-1 0-1,0 0 1,0 0-1,0 0 1,0 0-1,0 0 1,0 0-1,0 0 0,0 0 1,0-1-1,-1 3 1,0 2 242,-1 0 0,0-1 0,0 1 0,0-1 0,0 1 0,-7 7 0,6-7-151,0-1-1,1 1 1,-1 0 0,1 0-1,0-1 1,-2 7 0,4-11-184,0 1 0,0-1 0,0 1 0,0-1 1,0 1-1,0-1 0,0 1 0,1-1 1,-1 1-1,0-1 0,0 1 0,0-1 1,1 0-1,-1 1 0,0-1 0,1 1 0,-1-1 1,0 0-1,1 1 0,-1-1 0,0 0 1,1 1-1,-1-1 0,0 0 0,1 0 0,-1 1 1,1-1-1,-1 0 0,1 0 0,-1 0 1,1 0-1,-1 0 0,1 0 0,-1 1 1,1-1-1,-1 0 0,0 0 0,1 0 0,-1-1 1,1 1-1,28 0-1790,-22 0 1881,24-2-709,5-1-209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181 622 18492,'-2'-12'546,"0"1"0,0-1 0,-2 1 0,1-1 0,-1 1 0,-9-15 0,11 22-405,0 0 0,0 0 0,-1 0 0,1 1 0,-1-1 1,0 1-1,0-1 0,0 1 0,-1 0 0,1 0 0,-1 1 0,0-1 0,0 1 1,0 0-1,0 0 0,0 0 0,0 0 0,0 1 0,0 0 0,-5-1 0,7 1-121,-1 1-1,1 0 0,0 0 1,0 0-1,0 0 0,0 1 1,0-1-1,0 0 0,0 1 1,0 0-1,0-1 0,0 1 1,0 0-1,0 0 0,0 0 1,0 0-1,1 1 0,-4 1 1,2 0-7,1 0 0,-1 1 0,1-1 0,-1 1 0,1-1 1,0 1-1,0-1 0,1 1 0,-2 5 0,0 0-4,0 1-1,1 0 1,1 0-1,0 0 1,0 0-1,1 0 1,1 12-1,-1-19-1,0 0 1,1 1-1,-1-1 0,1 0 0,0 0 0,0 0 1,0 0-1,0 0 0,0-1 0,1 1 0,-1 0 1,1 0-1,0-1 0,0 1 0,0-1 0,0 0 1,0 1-1,1-1 0,-1 0 0,0 0 0,1-1 1,0 1-1,-1 0 0,1-1 0,0 0 1,0 1-1,0-1 0,0 0 0,0-1 0,5 2 1,-2-2 17,0 0 0,0 0 0,1 0 0,-1 0 0,0-1 0,0 0 0,0-1 0,0 0 0,0 1 0,0-2 0,0 1 0,-1-1 0,1 0 0,9-7 0,-2 0 60,0-1 0,0 0 0,-2-1-1,1-1 1,-2 0 0,1-1 0,-2 1 0,10-20 0,-9 15 1,-2-1 0,0 0 0,-1 0 0,-1 0 0,-1-1 0,5-31 0,-8 36-88,-3 16-74,1 24-54,1-20 114,0 0 1,0 1-1,1-1 1,-1 0-1,1 0 1,0 1-1,0-1 1,1-1-1,0 1 1,-1 0-1,6 5 1,-6-8 17,0 1 0,1-1 0,-1 0 1,1 0-1,-1 0 0,1 0 0,0-1 1,-1 1-1,1-1 0,0 1 0,0-1 1,0 0-1,0 0 0,1 0 0,-1-1 1,0 1-1,0-1 0,0 0 0,1 0 1,4 0-1,3-2 11,-1 0-1,0-1 1,0 0 0,-1-1 0,1 0 0,0 0-1,-1-1 1,0 0 0,16-12 0,-1-2 11,-1-1 1,24-26-1,-22 18-93,-1 0-1,-1-2 1,-2 0-1,-1-1 0,29-61 1,-46 84 1,0 0 0,0 0 0,-1 0 0,0 0 1,0 0-1,-1-1 0,0-8 0,-1 17 58,0-1 0,0 0 0,0 1 0,0-1 0,0 1 0,0-1 0,-1 0 0,1 1 0,0-1 0,0 1 0,-1-1 0,1 1 0,0-1 0,-1 1 0,1-1 0,0 1 0,-1-1 0,1 1 0,-1-1 0,1 1 0,-1 0 0,1-1 0,-1 1 0,1 0 0,-1-1 0,1 1 0,-1 0 0,1 0 0,-1-1 0,0 1 0,1 0 0,-1 0 0,1 0 0,-1 0 0,0 0 0,1 0 0,-1 0 0,1 0 0,-1 0 0,0 0 0,1 0 0,-1 0 0,1 1 0,-1-1 0,0 0 1,1 0-1,-1 1 0,1-1 0,-1 0 0,1 1 0,-1-1 0,0 1 0,-2 2-19,0-1 1,0 2-1,0-1 1,0 0 0,1 0-1,-1 1 1,1 0-1,0-1 1,0 1-1,-2 7 1,-14 46-54,15-43 75,-4 12 31,2 2 0,1-1 0,1 0 0,2 1-1,0 0 1,2-1 0,1 1 0,1-1 0,12 48 0,-2-32-143,1 0 0,3 0 1,1-2-1,2 0 0,29 45 1,24 25-683,76 138-1147,-144-241 1997,-4-7-12,0 1 0,0-1 0,0 0 1,-1 1-1,1-1 0,0 1 0,-1 0 1,1-1-1,-1 1 0,1 0 0,-1-1 1,0 1-1,0 0 0,0-1 0,0 1 0,0 0 1,0 2-1,0-4-16,0 0-1,0 1 1,-1-1 0,1 0-1,0 0 1,0 0 0,0 1-1,0-1 1,-1 0 0,1 0-1,0 0 1,0 0 0,0 0-1,-1 1 1,1-1 0,0 0-1,0 0 1,0 0 0,-1 0 0,1 0-1,0 0 1,0 0 0,-1 0-1,1 0 1,0 0 0,0 0-1,-1 0 1,1 0 0,0 0-1,0 0 1,-1 0 0,1 0-1,0 0 1,0 0 0,-1 0-1,1 0 1,0 0 0,0-1-1,0 1 1,-1 0 0,1 0-1,0 0 1,0 0 0,0 0-1,-1-1 1,1 1 0,0 0-1,-11-12 543,-13-22 295,1-1 0,-27-55 0,31 54-662,4 8-255,1-1 0,1-1 0,1 0 0,2 0 0,1-1 0,-9-52-1,17 79-40,1-1 0,-1 1 0,1-1-1,0 0 1,0 1 0,0-1 0,1 1-1,-1-1 1,1 1 0,0-1 0,0 1-1,1-1 1,0 1 0,-1 0-1,1 0 1,1 0 0,-1 0 0,0 0-1,1 0 1,0 0 0,0 1 0,0 0-1,1-1 1,-1 1 0,1 0-1,4-2 1,89-48-871,-41 14 402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55 17676,'0'-4'256,"-1"1"0,0-1 1,0 1-1,0-1 0,0 1 0,-1 0 1,1-1-1,-1 1 0,0 0 1,0 0-1,-3-4 0,4 6-193,-1 0-1,0 0 1,1 0 0,-1 0-1,0 0 1,0 0-1,1 0 1,-1 1 0,0-1-1,0 0 1,0 1 0,0 0-1,0-1 1,0 1-1,0 0 1,0 0 0,0 0-1,0 0 1,0 1 0,0-1-1,1 0 1,-4 2-1,-1 0 8,0 1-1,0-1 0,0 1 0,1 1 0,-1-1 1,1 1-1,0 0 0,0 0 0,0 0 0,1 1 1,-1-1-1,1 1 0,0 0 0,1 0 0,-1 1 1,-3 8-1,0-2 21,2 1 0,-1 0 1,2 0-1,-1 0 0,2 0 1,-4 24-1,6-31-40,1 0 0,0 0 0,0 0 0,0 0 0,0 0 0,1 0 0,0 0 1,3 9-1,-3-13-32,0 0 0,0 0 0,0 0 0,0 0 0,0-1 1,0 1-1,1 0 0,-1-1 0,1 1 0,-1-1 0,1 1 0,-1-1 1,1 0-1,0 1 0,0-1 0,-1 0 0,1 0 0,0 0 0,0-1 1,0 1-1,0 0 0,0-1 0,1 1 0,-1-1 0,0 0 0,0 0 1,3 0-1,3 0 16,1-1 0,0-1 0,-1 0 1,0 0-1,1 0 0,-1-1 0,0 0 1,0-1-1,0 0 0,-1 0 1,1-1-1,9-7 0,5-6 120,-1 0 0,29-32 0,-39 39-23,0-2 0,-1 1 1,0-1-1,-1 0 0,12-24 1,-18 24 86,-9 14-3,-13 20 63,12-8-265,1 0 0,0 1 0,0 0 0,2 0 0,-1 1 0,2-1 1,0 1-1,1 0 0,0 0 0,1 0 0,1 0 0,1 0 1,0 0-1,4 19 0,-3-27-91,0-1 0,0 0 0,1 1 1,0-1-1,1 0 0,-1-1 0,1 1 0,0-1 0,1 1 1,-1-1-1,1 0 0,0-1 0,0 1 0,1-1 1,-1 0-1,10 4 0,-10-5 17,0 0-1,0-1 1,1 1 0,-1-1-1,1-1 1,0 1-1,-1-1 1,1 0 0,0 0-1,0-1 1,0 1 0,0-1-1,0-1 1,0 1 0,-1-1-1,1 0 1,0 0 0,0-1-1,8-3 1,-4-1-61,0 0-1,-1 0 1,13-11-1,-22 16 118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83 17540,'2'-6'628,"0"0"-1,-1 0 1,0-1 0,0 1 0,-1 0 0,0-10-1,0 15-513,0 0 0,-1-1 0,1 1 0,0-1 0,-1 1 0,1 0 0,-1 0 0,1-1 0,-1 1 0,0 0 0,1 0 0,-1 0 0,0-1 0,0 1 0,0 0 0,0 0 0,0 0 0,0 1 0,0-1 0,0 0 0,-1 0 0,1 1 0,0-1 0,0 0 0,-1 1 0,1-1 0,0 1 0,-1 0 0,1-1 0,0 1 0,-1 0 0,1 0 0,0 0 0,-1 0 0,-2 0 0,-2 1-38,0 0 0,-1 0 1,1 0-1,0 1 0,0 0 1,0 0-1,0 0 0,0 1 1,0 0-1,1 0 0,-1 1 1,1-1-1,-8 8 1,-5 5-99,2 1 0,-21 25 1,23-24 11,1 0 1,1 2-1,0-1 1,1 2-1,-8 22 1,13-28-4,1 0-1,1 1 1,0-1 0,1 1 0,0 0 0,1 0-1,1 32 1,2-42-13,-1 1-1,1-1 1,0 0 0,1 0 0,0 0-1,0 0 1,0 0 0,6 10-1,-7-13-21,1-1 0,0 1 1,0 0-1,1-1 0,-1 0 0,0 1 0,1-1 0,-1 0 0,1 0 0,0 0 0,0-1 0,0 1 0,0-1 0,0 1 0,0-1 0,0 0 0,0 0 0,5 0 0,0 0-19,-1-1 1,1 1-1,-1-2 1,1 1-1,-1-1 1,1-1-1,-1 1 1,0-1-1,1 0 1,-1-1-1,7-3 1,12-7 102,37-24 0,-42 23-188,36-30 0,22-39-200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17892,'-9'18'484,"0"0"0,1 1 0,1 0 0,1 0 0,1 1 0,1 0 0,-4 38 0,6-12 187,1 0 1,9 62-1,-2-43-176,4-2-1,2 1 1,23 68-1,-34-129-451,0 1 0,1 0-1,-1-1 1,1 1 0,0-1 0,0 1 0,0-1-1,1 0 1,3 4 0,-6-6-28,1-1-1,0 1 1,0-1 0,0 1 0,0-1-1,0 0 1,0 1 0,0-1-1,0 0 1,0 0 0,0 1 0,0-1-1,0 0 1,0 0 0,0 0-1,0 0 1,0-1 0,0 1 0,0 0-1,0 0 1,0-1 0,0 1-1,0 0 1,0-1 0,0 1 0,0-1-1,0 1 1,0-1 0,0 1-1,0-1 1,-1 0 0,1 0 0,0 1-1,0-1 1,-1 0 0,1 0-1,0-1 1,11-13 81,-1 0 0,0-1 1,-1-1-1,-1 1 0,9-26 0,7-10 11,5-9-15,15-27-41,-44 86-54,1-1 1,0 0-1,0 1 1,0-1-1,0 1 1,0-1-1,0 1 1,1 0-1,-1 0 1,5-2-1,-6 3 2,0 1 0,-1 0 0,1 0-1,0-1 1,0 1 0,0 0 0,0 0 0,0 0 0,-1 0-1,1 0 1,0 0 0,0 0 0,0 1 0,0-1 0,0 0-1,-1 0 1,1 1 0,0-1 0,0 0 0,0 1 0,-1-1 0,1 1-1,0-1 1,-1 1 0,1-1 0,0 1 0,-1 0 0,1-1-1,-1 1 1,1 0 0,-1-1 0,1 1 0,-1 0 0,1 0 0,-1-1-1,1 2 1,6 16-11,0 0-1,-1 0 0,-1 0 1,-1 0-1,4 37 0,-2-21 15,18 141-29,-24-173-22,1 0 1,-1 0-1,1 0 1,0 0-1,-1 0 1,1 0-1,0 0 1,0 0-1,0 0 1,1-1-1,-1 1 1,2 1-1,-3-2 41,0-1 0,1 0 0,-1 0 0,0 1 0,1-1 0,-1 0 0,0 0 0,1 0 0,-1 1 0,1-1 0,-1 0 0,0 0 0,1 0 0,-1 0 0,1 0 0,-1 0 0,0 0 0,1 0 0,-1 0 0,1 0 0,-1 0 0,1 0 0,0 0 0,-1-1 16,1 1-1,0-1 0,0 1 0,0-1 1,0 0-1,-1 0 0,1 1 0,0-1 1,-1 0-1,1 0 0,-1 1 1,1-1-1,0 0 0,-1-1 0,10-20-168,5-15-52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75 21453,'-6'-28'2067,"6"25"-1970,0 0-1,-1 0 1,1 0-1,-1 0 1,0 0-1,0 0 1,0 0-1,0 0 1,-1 0-1,1 0 1,-1 0-1,-2-3 1,4 6-73,0-1 0,-1 1 0,1 0 0,-1-1 0,1 1 0,-1 0 0,1-1 1,0 1-1,-1 0 0,1-1 0,-1 1 0,0 0 0,1 0 0,-1 0 0,1-1 0,-1 1 1,1 0-1,-1 0 0,1 0 0,-1 0 0,1 0 0,-1 0 0,0 0 0,1 0 0,-1 0 1,1 1-1,-1-1 0,1 0 0,-1 0 0,0 1 0,-1 0 4,1 0 1,-1 0-1,1 0 0,-1 0 0,1 1 0,-1-1 1,1 1-1,0-1 0,-2 3 0,-19 40 36,20-41-44,-9 24-15,2 0-1,-8 34 1,13-45-4,1-1 0,1 2 0,0-1 0,2 0 0,1 22 0,-1-35 0,0 0 0,1 0 0,-1-1 0,1 1 0,0 0 0,-1 0 0,1 0 0,1-1 0,-1 1 0,0-1 0,1 1 0,-1-1 0,1 1 0,2 2 0,-3-5 1,0 1 1,1 0-1,-1 0 0,0-1 1,0 1-1,1-1 0,-1 1 0,1-1 1,-1 1-1,0-1 0,1 0 0,-1 0 1,1 0-1,-1 0 0,1 0 0,-1 0 1,0 0-1,1 0 0,-1 0 0,1-1 1,-1 1-1,0-1 0,1 1 0,-1-1 1,0 1-1,1-1 0,-1 0 0,0 0 1,2 0-1,3-4 7,0 0 1,0-1-1,0 1 1,0-1-1,-1 0 1,0 0-1,0-1 1,0 1-1,-1-1 0,0 0 1,5-13-1,1-8-1,14-51 0,-18 57-61,-1-1-1,-1 1 0,1-29 1,-7 37-21,1 14 73,1 0-1,0 0 0,0 0 0,0 0 0,0-1 0,0 1 1,0 0-1,0 0 0,0 0 0,0 0 0,-1 0 0,1 0 1,0 0-1,0 0 0,0 0 0,0 0 0,0 0 0,0 0 0,0 0 1,-1 0-1,1 0 0,0 0 0,0 0 0,0 0 0,0 0 1,0 0-1,0 0 0,-1 0 0,1 0 0,0 0 0,0 0 1,0 0-1,0 0 0,0 0 0,0 0 0,0 0 0,-1 0 0,1 0 1,0 0-1,0 0 0,0 0 0,0 0 0,0 0 0,0 1 1,-11 17-82,0 17 169,2 1 1,1 0-1,2 0 0,-3 50 1,9-76-42,-1-1 1,2 0-1,-1 0 1,1 0-1,1 0 0,4 17 1,-5-23-34,0-1-1,0 0 1,0 1 0,0-1-1,0 0 1,1 0 0,-1 0 0,1 0-1,-1 0 1,1 0 0,0 0-1,-1-1 1,1 1 0,0-1 0,0 1-1,1-1 1,-1 0 0,0 0-1,0 0 1,0 0 0,1 0 0,-1 0-1,1 0 1,-1-1 0,0 1 0,1-1-1,-1 0 1,1 0 0,4 0-1,1-1-9,1-1-1,-1 0 0,0 0 0,0-1 1,0 0-1,0 0 0,0-1 0,0 0 1,-1 0-1,0-1 0,12-10 0,7-7-58,34-39 0,-56 57 52,46-55-63,-33 37 23,1 1 0,25-23 1,-42 43 44,-1 1 0,1-1 1,0 0-1,0 0 0,0 1 0,0-1 1,0 0-1,0 1 0,0-1 1,0 1-1,0 0 0,0-1 0,0 1 1,0 0-1,0-1 0,1 1 1,-1 0-1,1 0 0,-1 0 3,-1 1 0,1-1 0,-1 0 0,1 1 0,-1-1 0,1 0 0,-1 1 0,1-1 0,-1 1 0,0-1 0,1 0 0,-1 1 0,1-1 0,-1 1 0,0-1 0,0 1 0,1 0 0,-1-1 0,0 1 0,0-1 0,0 1-1,1-1 1,-1 2 0,1 6 38,-1 0 0,0-1 0,0 1-1,-2 9 1,1-6 7,1-8-45,-1 5 43,1 1 0,0 0-1,0 0 1,1 0 0,0 0-1,3 9 1,-4-17-36,1 1 1,-1 0 0,1-1-1,0 1 1,0-1 0,0 1-1,0-1 1,0 0 0,0 1-1,0-1 1,0 0 0,0 0-1,1 0 1,-1 0 0,3 2-1,-2-2-6,0-1-1,0 1 0,0 0 0,1-1 1,-1 1-1,0-1 0,0 0 1,1 0-1,-1 0 0,0 0 0,0 0 1,1-1-1,-1 1 0,4-2 1,5-1-79,0-1 0,0-1 0,0 1 0,-1-2 0,15-9 1,48-40-475,-22 16 16,-48 36 475,1 1 0,-1-1 0,1 1 1,0 0-1,0 1 0,0-1 1,0 0-1,6 0 0,-9 1 57,0 1-1,1 0 0,-1 0 0,0 0 0,0 0 0,1 1 0,-1-1 1,0 0-1,0 0 0,1 1 0,-1-1 0,0 1 0,0-1 0,0 1 0,0-1 1,0 1-1,1 0 0,-1 0 0,0-1 0,-1 1 0,1 0 0,0 0 1,0 0-1,0 0 0,0 0 0,-1 0 0,1 0 0,-1 0 0,1 0 0,0 1 1,0 1-1,15 52 358,-15-45-244,2 0 1,-1-1-1,1 1 1,1-1-1,0 0 1,0 0-1,1 0 1,6 10-1,-10-18-167,-1 0 0,1 0 1,0 0-1,-1 0 0,1 0 0,0 0 1,0 0-1,0 0 0,0 0 0,-1-1 0,1 1 1,0 0-1,0-1 0,0 1 0,1-1 1,-1 1-1,0-1 0,0 1 0,0-1 1,0 0-1,0 0 0,0 0 0,1 1 0,-1-1 1,0 0-1,0 0 0,0 0 0,0-1 1,1 1-1,-1 0 0,0 0 0,0-1 0,0 1 1,0-1-1,0 1 0,0-1 0,0 1 1,0-1-1,0 1 0,2-3 0,-1 1-153,1-1 0,-1 0 0,0 0 0,0 0 0,-1 0 0,1 0 0,-1 0 0,1 0 0,-1 0 0,0-1 0,0 1 0,0-5 0,4-24-757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17068,'-5'-7'2056,"5"4"-1256,2 3-536,7 0 1745,3 0-1329,4 7-552,2 2-176,11 4-264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6 181 19652,'-6'6'2561,"12"-6"-1361,8-6-512,9-8 2337,4 0-1337,7-3-960,4 0-344,7-2-752,2-1-776,-12-6 984,-2 1-192,-3-4-160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15523,'-6'42'2649,"1"44"-1,5-66-2007,1-1-1,0 1 0,2 0 0,6 26 0,-8-42-558,0 0 0,1 0-1,-1 0 1,1-1 0,-1 1 0,1 0 0,0-1-1,1 1 1,-1-1 0,1 0 0,-1 0-1,1 0 1,0 0 0,0 0 0,0 0 0,1-1-1,-1 0 1,1 1 0,5 1 0,-4-2-40,0-1 0,0 1 1,0-2-1,0 1 1,0 0-1,1-1 0,-1 0 1,0 0-1,0-1 1,0 1-1,1-1 0,-1 0 1,0-1-1,0 1 1,6-3-1,10-6 24,0 0 1,0-1-1,-1-1 1,-1-1-1,27-24 0,83-85 0,-128 120-65,0 1 1,0 0-1,0 0 0,0 0 0,0 0 1,0 0-1,1 0 0,-1 0 0,0 0 1,1 0-1,-1 1 0,0-1 0,1 0 1,-1 1-1,1-1 0,-1 1 1,3-1-1,-3 2 4,0-1 1,0 1-1,-1-1 1,1 1-1,0-1 0,0 1 1,0 0-1,-1-1 1,1 1-1,0 0 1,0 0-1,-1-1 0,1 1 1,-1 0-1,1 0 1,-1 0-1,1 0 1,-1 0-1,1 0 1,-1 0-1,0 0 0,0 0 1,1 0-1,-1 0 1,0 1-1,4 14 66,-3-7-5,1 0 0,1 0-1,0 0 1,0-1 0,5 11-1,-7-17-59,0-1 0,1 1 0,-1 0 1,0-1-1,0 1 0,1-1 0,-1 0 0,1 1 0,-1-1 0,1 0 0,-1 0 0,1 0 0,0 0 0,0 0 0,-1 0 0,1-1 0,0 1 0,0 0 0,0-1 0,0 0 0,0 1 0,0-1 0,0 0 0,0 0 0,0 0 0,0 0 0,-1 0 0,1-1 0,0 1 0,2-1 0,4-2-98,0 1 0,-1-1 0,1-1 0,-1 0 0,0 0 0,0 0 0,11-10 0,43-43-1638,-37 33 462,-4 7-608,-12 14 418,-10 12-92,-5 3 754,-2 0-57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19004,'-4'-19'1376,"5"24"-2008,13 6 1576,3 7-840,14 6-376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 15971,'12'8'1441,"-26"16"-929,-11 8-200,-17 19 728,-9 5-312,-9 10-312,-4 3-96,1-2-120,1-1-55,10-14-57,6-9-112,10-17-329,10-9-191,13-16-1040,2-8 1344,11-16-208,6-15-168</inkml:trace>
  <inkml:trace contextRef="#ctx0" brushRef="#br0" timeOffset="1">172 51 15115,'2'42'1361,"6"5"-857,4 5-192,5 0 376,4 2-40,10-7-344,2-4-352,4-11 128,0-7-56,-4-5-160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180 319 16211,'-9'0'282,"0"1"0,0 0 0,0 1 0,0 0 0,0 0-1,1 1 1,-1 0 0,0 0 0,1 1 0,0 0 0,0 1-1,0 0 1,-12 11 0,15-13-155,2 1 0,-1-1 0,0 1 0,1 0 1,-1 0-1,1 1 0,0-1 0,1 1 0,-1 0 0,1-1 0,0 1 1,0 0-1,0 0 0,1 0 0,0 1 0,0-1 0,0 0 0,0 0 0,1 1 1,0-1-1,0 0 0,1 1 0,-1-1 0,1 0 0,2 6 0,-3-9-93,1 1 0,-1-1 0,1 1-1,0-1 1,0 1 0,0-1-1,1 1 1,-1-1 0,0 0 0,1 0-1,0 0 1,-1 0 0,1 0-1,0 0 1,0 0 0,0-1 0,0 1-1,0-1 1,1 1 0,-1-1 0,0 0-1,1 0 1,-1 0 0,1 0-1,-1 0 1,1-1 0,-1 1 0,1-1-1,-1 1 1,1-1 0,0 0 0,-1 0-1,1 0 1,0-1 0,-1 1-1,1-1 1,2 0 0,5-2 32,1-1-1,-1 1 1,0-2 0,-1 1-1,1-2 1,-1 1 0,16-13-1,-1-3 28,0-1-1,-2 0 1,0-2 0,-2-1-1,21-33 1,-4-1 88,39-84 0,-76 141-176,6-10 61,0 1 0,-1-2 0,0 1-1,-1 0 1,4-24 0,-8 34-54,0 1 0,0 0-1,0-1 1,0 1 0,0-1 0,0 1-1,0-1 1,0 1 0,-1 0 0,1-1-1,-1 1 1,0-3 0,1 4-6,-1 0 0,1-1 0,0 1 0,-1 0 0,1-1 0,0 1 0,-1 0 0,1-1 0,0 1 0,-1 0 0,1 0 0,-1 0 0,1-1 0,0 1 1,-1 0-1,1 0 0,-1 0 0,1 0 0,-1 0 0,1 0 0,-1 0 0,1 0 0,0 0 0,-1 0 0,1 0 0,-1 0 0,-2 1 14,1 0 0,-1 0 0,1 0 0,0 0 0,-1 1 0,1-1 0,0 1 0,0-1 0,0 1 0,0 0 0,0 0 0,1 0 0,-3 3 0,-11 17 48,2 0-1,0 1 1,1 0-1,2 1 1,0 0-1,2 1 1,1 0-1,0 0 1,2 1-1,-3 44 1,8-56-129,0 1-1,1 0 1,0-1 0,1 1-1,1-1 1,1 1 0,0-1-1,0 0 1,2 0 0,0-1-1,10 18 1,-13-25-31,0-1 0,1 0-1,0 0 1,0 0 0,0-1 0,0 1 0,1-1 0,-1 0-1,1 0 1,0 0 0,1-1 0,-1 0 0,0 0 0,1 0 0,0-1-1,0 0 1,0 0 0,0 0 0,0-1 0,0 0 0,0 0-1,0 0 1,0-1 0,1 0 0,-1 0 0,0 0 0,0-1 0,0 0-1,8-3 1,36-14-616</inkml:trace>
  <inkml:trace contextRef="#ctx0" brushRef="#br0" timeOffset="1">785 299 15187,'4'3'390,"0"1"-1,1-1 0,0 0 1,-1-1-1,1 1 0,0-1 1,0 0-1,0 0 0,1-1 1,-1 1-1,0-1 0,1 0 1,-1-1-1,1 1 0,-1-1 1,10-1-1,-2 0 108,0 0 0,0-1-1,-1-1 1,1 0 0,23-10 0,-27 9-366,-1 0 1,0-1 0,1 1 0,-2-2-1,1 1 1,-1-1 0,0-1-1,0 1 1,6-9 0,-11 13-117,0 0 1,0 0 0,-1-1-1,1 1 1,-1 0-1,0-1 1,1 1-1,-1-1 1,-1 0-1,1 1 1,0-1 0,0 0-1,-1 0 1,0 1-1,1-1 1,-1 0-1,0 0 1,-1 0-1,1 1 1,0-1 0,-1 0-1,1 0 1,-1 1-1,0-1 1,0 0-1,0 1 1,0-1-1,-1 1 1,1 0 0,-1-1-1,1 1 1,-1 0-1,0 0 1,-2-3-1,0 2-8,0-1-1,0 1 0,0 1 0,0-1 0,-1 0 1,1 1-1,-1 0 0,0 0 0,1 0 0,-1 1 1,0-1-1,0 1 0,0 0 0,0 1 0,0-1 1,0 1-1,-1 0 0,1 0 0,0 1 0,-8 1 1,0 1-4,-1 0-1,1 1 1,0 1 0,1 0 0,-1 1 0,-17 10 0,18-8 10,0 0-1,1 1 1,0 1-1,1-1 1,-1 2 0,2-1-1,-16 23 1,19-24-1,0 0 0,1 1 0,0-1 0,1 1 0,0 0 0,1 1 0,0-1 0,0 1 0,1-1 0,-2 22 0,4-28-51,0 0-1,0-1 1,1 1-1,-1 0 1,1 0-1,0 0 1,0-1-1,0 1 0,0-1 1,1 1-1,-1 0 1,1-1-1,0 0 1,0 0-1,0 1 0,0-1 1,1 0-1,-1-1 1,1 1-1,0 0 1,0-1-1,0 0 1,0 1-1,0-1 0,1 0 1,-1-1-1,0 1 1,1 0-1,6 1 1,2 0-167,0-1 1,0 1 0,0-2 0,1 0 0,-1 0-1,1-2 1,22-2 0,44-11-277,12-11-171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19380,'-126'165'4081,"80"-110"-2829,-47 76 1,73-96-730,-30 68 1,42-82-663,1 0-1,0 0 1,2 1 0,-5 40-1,22-181-7784,-11-58 3858,-14 59 5299,11 111-947,0-19 2293,8 19-632,9 11 248,98 62 2309,-35-18-4096,-51-33-448,0 0 0,1-2 0,1-1 0,33 9 0,5-7-96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3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145 269 14091,'7'-4'373,"0"0"1,1-1-1,-2 0 0,1 0 1,0 0-1,-1-1 0,0 1 0,-1-2 1,1 1-1,-1-1 0,0 1 1,-1-2-1,1 1 0,-1 0 1,-1-1-1,0 1 0,0-1 1,0 0-1,-1 0 0,0-1 0,-1 1 1,1 0-1,-2 0 0,1-15 1,-1 21-315,0 0 1,0 0 0,-1 0 0,1-1 0,0 1-1,-1 0 1,1 0 0,-1 0 0,0 0-1,1 0 1,-1 0 0,0 0 0,0 1 0,0-1-1,-1 0 1,1 0 0,0 1 0,-1-1-1,1 1 1,-1-1 0,0 1 0,1 0 0,-1-1-1,0 1 1,0 0 0,1 0 0,-1 0-1,0 1 1,0-1 0,0 0 0,0 1-1,0-1 1,-1 1 0,1-1 0,0 1 0,0 0-1,0 0 1,0 0 0,-4 1 0,-1 0-36,0 0 0,0 1 0,1 0 1,-1 0-1,0 1 0,1 0 1,0 0-1,-1 0 0,1 1 0,-11 8 1,6-1-27,0 0 0,1 0 1,0 1-1,0 0 0,2 0 1,-1 1-1,-11 27 1,16-32 1,0 0 0,1 0 0,0 1 0,1 0 0,0-1 0,0 1 0,1 0 0,0 0 0,0 0 0,1 0 0,0 0 0,1 0 0,0 0 0,5 16 1,-5-21-9,0 0-1,1 0 1,0 0 0,0-1 0,0 1 0,0-1 0,1 1 0,0-1 0,-1 0 0,1 0 0,0 0 0,0 0 0,1 0 0,-1-1 0,1 0 0,-1 0 0,1 0 0,0 0 0,-1 0-1,1-1 1,0 1 0,0-1 0,0 0 0,0 0 0,1-1 0,-1 1 0,0-1 0,5 0 0,13-1-110,0-1 0,0-1 1,-1-1-1,30-9 0,2 0-174,-45 12 234,-1 0 0,1 0-1,0 0 1,0 1 0,-1 0 0,1 1 0,0-1 0,8 3 0,-12-2 38,-1 0-1,1 1 1,-1-1-1,0 1 1,0 0 0,0 0-1,0 0 1,0 0-1,0 0 1,0 1 0,0-1-1,-1 1 1,0 0-1,1 0 1,-1-1-1,0 2 1,0-1 0,-1 0-1,3 5 1,0 4 14,0 0 1,-1 0-1,0 1 1,-1-1 0,-1 1-1,0-1 1,0 1-1,-1 0 1,-1-1-1,0 1 1,-4 14-1,-2 5 173,-1-1-1,-1 0 0,-17 36 0,23-59-91,-31 64 518,31-66-463,-1 1 0,0-1-1,-1 0 1,1 0-1,-1 0 1,-1-1 0,-9 9-1,14-13-114,1-1 0,0 0 0,-1 1 0,1-1 0,0 0 0,-1 1 0,1-1 0,0 0 0,-1 1 0,1-1 0,-1 0 0,1 0 0,-1 1 0,1-1 0,-1 0 0,1 0 0,-1 0 0,1 0 0,-1 0 0,1 0 0,-1 0 0,1 0 0,-1 0 0,1 0 0,-1 0 0,1 0 0,-1 0 0,1 0 0,-1 0 0,1 0 0,-1-1 0,1 1 0,-1 0 0,1 0 0,0-1 0,-1 1 0,1 0 0,-1-1 0,1 1 0,0 0 0,-1-1 0,1 1 0,0 0 0,-1-1 0,1 1 0,0-1 0,0 1 0,-1-1 0,1 1 0,0-1 0,0 1 0,0-1 0,0 0 0,-2-28 220,5-7-282,3 0 1,0 0-1,20-58 1,51-98-449,3 34 5,-63 130 392,0 1-1,2 0 1,29-31-1,-44 53 93,1 0-1,0 1 1,0 0 0,1 0-1,-1 0 1,1 1-1,12-6 1,-17 8 5,1 1 0,0-1 0,0 0 1,0 1-1,0-1 0,0 1 0,0 0 0,0-1 1,0 1-1,0 0 0,0 0 0,0 1 0,0-1 1,0 0-1,0 1 0,0-1 0,0 1 0,0-1 1,0 1-1,0 0 0,-1 0 0,1 0 0,0 0 1,0 0-1,-1 1 0,1-1 0,-1 0 0,2 2 0,4 8-7,-1 0 0,0 0 0,0 0 0,-2 1 0,1 0 0,-1 0 0,2 15 0,8 20 2,-11-38 13,14 32 1,-16-39 3,0 0 0,0 0 0,0 0 0,0 0 0,0 0 0,1-1 0,-1 1 0,0 0 0,1-1 0,0 1 0,-1-1 0,1 0 0,0 0 0,0 1 0,-1-1 0,4 1 1,-5-2-2,1 0 1,0 0 0,-1 0 0,1-1 0,0 1 0,0 0 0,-1 0 0,1 0 0,0 0 0,-1-1-1,1 1 1,0 0 0,-1 0 0,1-1 0,-1 1 0,1-1 0,0 1 0,-1-1 0,1 1 0,-1-1-1,1 1 1,-1-1 0,0 1 0,1-1 0,-1 1 0,1-1 0,-1 0 0,0 1 0,0-1 0,1 0-1,7-24 241,-7 24-241,2-14 111,-1 0 0,0 0 0,0-1-1,-2 1 1,0-1 0,-1 1 0,0 0 0,-5-22-1,-2 4 50,-2 0 0,-22-54 0,32 87-180,0-1 1,0 1-1,0 0 0,0 0 1,0 0-1,0 0 1,0-1-1,0 1 1,0 0-1,0 0 1,0 0-1,0 0 0,0-1 1,0 1-1,0 0 1,0 0-1,0 0 1,0 0-1,0 0 0,0-1 1,1 1-1,-1 0 1,0 0-1,0 0 1,0 0-1,0 0 1,0 0-1,0-1 0,1 1 1,-1 0-1,0 0 1,0 0-1,0 0 1,0 0-1,1 0 1,-1 0-1,0 0 0,0 0 1,0 0-1,0 0 1,1 0-1,-1 0 1,0 0-1,0 0 1,0 0-1,0 0 0,1 0 1,-1 0-1,0 0 1,0 0-1,0 0 1,0 0-1,1 1 1,12 1-444,-11-2 337,6 2-40,1 0-1,-1-1 0,1 0 0,0-1 0,-1 0 0,1 0 0,17-3 0,13-10-287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178 188 18276,'1'-3'233,"0"1"0,0-1 0,0 1 0,0-1 0,-1 1 0,1-1 0,-1 1 0,1-1 0,-1 0 0,0 1 0,0-1 0,-1-4 0,1 6-182,0 0 1,0 0 0,-1 1-1,1-1 1,0 0 0,-1 0-1,1 1 1,-1-1-1,1 0 1,-1 0 0,1 1-1,-1-1 1,1 0-1,-1 1 1,1-1 0,-1 1-1,0-1 1,0 1-1,1-1 1,-1 1 0,0 0-1,0-1 1,1 1-1,-1 0 1,0-1 0,0 1-1,0 0 1,0 0 0,1 0-1,-1 0 1,0 0-1,0 0 1,0 0 0,0 0-1,0 0 1,1 0-1,-1 0 1,0 1 0,0-1-1,0 0 1,1 1-1,-1-1 1,-1 1 0,-3 1 52,1 1 1,-1-1 0,1 1-1,-1 0 1,1 0 0,0 0-1,0 1 1,0-1 0,1 1-1,-7 8 1,-28 46 41,36-53-124,-10 14 23,2 1 0,1 1 0,-10 30 0,16-43-28,1 1 1,-1 0-1,2-1 0,0 1 0,0 0 0,0 0 1,1 0-1,0 0 0,1 0 0,0 0 0,3 11 0,-4-18-10,1 0-1,0 1 0,0-1 0,0 0 0,0 0 0,0 0 0,0 0 0,1 0 0,-1 0 1,1 0-1,-1-1 0,1 1 0,0 0 0,0-1 0,-1 1 0,1-1 0,0 0 1,0 0-1,0 1 0,1-1 0,-1-1 0,0 1 0,0 0 0,1 0 0,-1-1 0,0 1 1,1-1-1,-1 0 0,0 0 0,1 0 0,-1 0 0,0 0 0,1 0 0,-1-1 1,3 0-1,3-1 6,0 0 0,-1-1 1,1 0-1,0 0 0,-1 0 0,0-1 1,0-1-1,12-8 0,-10 6 14,-1-1 0,0 0 1,0-1-1,-1 0 0,0 0 0,0-1 0,-1 1 0,8-19 1,-11 20-6,0 0 1,0 0 0,-1 1-1,0-2 1,0 1 0,-1 0-1,0 0 1,0-1 0,-1 1-1,0 0 1,-1-1 0,-2-14 0,3 21-19,0 1 0,-1-1 0,1 1 0,0-1 0,-1 1 0,1-1 0,-1 1 1,1-1-1,-1 1 0,0 0 0,1-1 0,-1 1 0,0 0 0,0 0 0,0 0 0,0 0 1,0-1-1,0 1 0,-1 1 0,1-1 0,0 0 0,0 0 0,-1 0 0,1 1 1,0-1-1,-1 0 0,1 1 0,-1-1 0,1 1 0,-1 0 0,1 0 0,-1-1 0,1 1 1,-3 0-1,1 1-4,1 0 1,0 0-1,-1 0 1,1 0 0,0 0-1,-1 0 1,1 0-1,0 1 1,0-1-1,0 1 1,0 0 0,0 0-1,1-1 1,-1 1-1,1 0 1,-1 1-1,1-1 1,-1 0-1,1 0 1,-1 4 0,0-2 0,0 1 1,0 0 0,1 0-1,0-1 1,0 1 0,0 0-1,1 0 1,-1 8 0,1-12 2,0 1 1,0 0 0,1-1 0,-1 1-1,0-1 1,1 1 0,-1 0-1,1-1 1,-1 1 0,1-1 0,0 0-1,0 1 1,0-1 0,-1 1-1,1-1 1,1 0 0,-1 0 0,0 0-1,0 0 1,0 1 0,0-2-1,1 1 1,-1 0 0,1 0 0,-1 0-1,0-1 1,1 1 0,0 0 0,-1-1-1,3 1 1,3 0 1,0 0 0,1 0-1,-1-1 1,1 0 0,-1-1 0,0 0 0,13-2-1,53-19-170,-48 13 95,38-13-122,-31 10-1,0 1 1,1 1-1,0 2 0,47-6 1,-77 14 174,1 0 1,-1 0-1,0 0 1,1 0-1,-1 0 1,1 1-1,-1 0 1,0-1-1,0 1 1,0 0-1,1 1 1,4 2 0,-6-3 20,0 1 1,-1-1 0,0 1 0,1-1 0,-1 1 0,0-1-1,0 1 1,1 0 0,-1 0 0,-1-1 0,1 1 0,0 0 0,0 0-1,-1 0 1,1 0 0,-1 0 0,1 0 0,-1 0 0,0 0-1,0 0 1,0 0 0,0 3 0,-4 33 149,0 15 281,4-52-420,0 0 0,1 0 0,-1 0-1,0-1 1,0 1 0,0 0-1,0 0 1,1 0 0,-1-1-1,0 1 1,1 0 0,-1 0 0,0-1-1,1 1 1,-1 0 0,1-1-1,-1 1 1,1-1 0,-1 1-1,1-1 1,0 1 0,-1-1 0,1 1-1,0-1 1,-1 1 0,1-1-1,0 0 1,0 1 0,-1-1 0,1 0-1,0 0 1,0 1 0,0-1-1,-1 0 1,1 0 0,0 0-1,0 0 1,0 0 0,-1 0 0,1 0-1,0-1 1,0 1 0,0 0-1,-1 0 1,1-1 0,0 1-1,1-1 1,4-1 28,-1 0 0,1-1 0,0 0 0,-1 0 1,6-4-1,-1-1-11,0-1 1,-1 0 0,0 0-1,0-1 1,-1 0 0,8-13 0,36-69-212,-47 85 42,-5 15 88,-1 2 45,1-4 11,1 0 0,0 0 0,0 0 0,0-1 0,1 1 0,0 0 1,0-1-1,0 1 0,1-1 0,0 0 0,0 1 0,0-1 0,1-1 0,0 1 0,0 0 0,0-1 0,0 0 0,0 0 0,1 0 0,0-1 0,0 1 0,0-1 0,0 0 0,1-1 0,-1 1 0,12 2 0,-12-3 28,0-1 0,-1 1 0,1-1-1,0 0 1,0-1 0,0 1 0,0-1-1,0 0 1,0 0 0,0-1 0,0 0 0,0 0-1,0 0 1,0 0 0,0-1 0,-1 1-1,1-1 1,-1 0 0,1-1 0,-1 1 0,0-1-1,1 0 1,-1 0 0,-1 0 0,1-1-1,0 1 1,-1-1 0,0 0 0,0 0-1,0 0 1,0 0 0,2-6 0,-1 0 64,0 0-1,-1 0 1,-1 0 0,1 0 0,-2 0-1,1-1 1,-2 1 0,1 0 0,-1-1-1,-1 1 1,-3-20 0,0 7 61,-2 0 1,-1 0-1,0 1 1,-12-23 0,15 38-143,4 10-218,9 14-562,-7-14 665,1 0 0,0 0 1,0 0-1,0 0 0,0-1 0,1 1 0,-1-1 0,1 0 1,0 0-1,-1 0 0,1-1 0,0 1 0,0-1 0,0 0 1,0 0-1,0 0 0,7 0 0,29-7-442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18284,'4'113'2463,"6"0"0,35 162 0,-42-259-2306,-3-11-95,0-1 0,0 0 0,1 0 0,0 0 0,0-1-1,0 1 1,0 0 0,1 0 0,0 0 0,-1-1 0,1 1 0,3 3 0,-5-6-54,1-1 1,-1 0-1,0 0 0,0 0 1,0 0-1,0 0 0,0 0 1,0 0-1,1 0 0,-1 0 1,0 0-1,0 1 0,0-1 1,0 0-1,0 0 0,0 0 1,1 0-1,-1 0 0,0 0 1,0 0-1,0 0 0,0 0 1,1 0-1,-1 0 0,0 0 1,0 0-1,0-1 0,0 1 1,0 0-1,0 0 0,1 0 1,-1 0-1,0 0 0,0 0 1,0 0-1,0 0 0,0 0 1,0 0-1,0 0 0,1-1 1,-1 1-1,0 0 0,0 0 1,0 0-1,3-10 210,-3-17 37,0 24-216,-10-152 555,1 34-739,8 119 130,1 0-1,0 0 1,0 0-1,0 0 1,0-1-1,0 1 1,0 0-1,0 0 1,1 0-1,-1 0 1,1 0-1,0 0 0,1-4 1,-1 5 10,-1 1-1,0 0 1,1 0 0,-1 0 0,0 0-1,1 0 1,-1-1 0,1 1 0,-1 0-1,0 0 1,1 0 0,-1 0 0,0 0-1,1 0 1,-1 0 0,1 0 0,-1 0-1,0 1 1,1-1 0,-1 0 0,1 0-1,-1 0 1,0 0 0,1 1 0,16 11-75,-10-7 72,0 0-1,0 0 0,1 0 1,-1-1-1,1 0 0,0 0 1,0-1-1,0 0 1,0 0-1,1-1 0,-1 0 1,1-1-1,0 0 0,-1 0 1,1-1-1,0 0 1,-1 0-1,11-3 0,-6 1 19,-1-1 0,0-1 0,1 0-1,-1-1 1,-1 0 0,1-1 0,-1 0-1,0-1 1,0 0 0,-1-1 0,17-16 0,-17 14 4,-1 0 0,0 0 0,-1-1 0,0 0 0,-1-1 0,0 0 0,-1 0 0,0 0 0,-1-1 0,5-18 0,-8 25-12,-1 0 0,1 0-1,-2 0 1,1 0 0,-1 0 0,1 0-1,-2 0 1,1 0 0,-1 0-1,0 0 1,0 0 0,0 0-1,-1 0 1,0 0 0,0 1-1,-1-1 1,1 1 0,-1 0-1,0-1 1,-1 1 0,1 0 0,-1 1-1,0-1 1,-1 1 0,-6-6-1,8 7-8,-1 1 0,0-1 0,1 1 0,-1 0 0,-1 0-1,1 0 1,0 0 0,0 1 0,-1 0 0,1 0 0,-1 0 0,1 0-1,-1 1 1,1 0 0,-1-1 0,1 2 0,-1-1 0,1 1 0,-1-1-1,1 1 1,-1 0 0,1 1 0,0-1 0,0 1 0,-1 0 0,1 0-1,-4 3 1,-1 1-5,1-1 0,0 2 0,0-1 0,1 1 0,0 0 0,0 1-1,1-1 1,-1 2 0,2-1 0,-1 0 0,-4 12 0,4-8 6,1 0 0,1 0 0,0 1 0,1-1 0,0 1 0,0 0 0,2 0 0,-1 18 0,2-25 7,0 0 0,1 0 0,0 1-1,0-1 1,0 0 0,1 0 0,0-1 0,0 1-1,0 0 1,1-1 0,0 1 0,0-1 0,0 0 0,1 0-1,0 0 1,0 0 0,0-1 0,0 1 0,10 6 0,-4-5-20,0 1 1,1-1-1,1-1 1,-1 0 0,0-1-1,1 0 1,0-1-1,15 3 1,15 0-119,46 0 0,26 4-177,-107-9 287,0 0-1,-1 1 1,1 0 0,-1 0-1,1 0 1,-1 1 0,0 0-1,8 5 1,-11-6 22,-1 0-1,1 1 0,0-1 1,-1 1-1,1 0 0,-1 0 1,0 0-1,0 0 1,0 0-1,0 0 0,0 1 1,-1-1-1,1 1 0,-1-1 1,0 1-1,1 4 1,-1 37 59,-1-37-365,-1 1 0,2-1 0,1 15 0,-2-22 303,0-1-1,0 0 1,0 1-1,0-1 1,0 0-1,0 1 1,0-1-1,1 0 1,-1 1-1,0-1 1,0 0-1,0 1 1,0-1-1,0 0 1,1 1-1,-1-1 1,0 0-1,0 0 1,0 1-1,1-1 1,-1 0-1,0 0 1,0 1-1,1-1 1,-1 0-1,0 0 1,1 0 0,-1 0-1,0 1 1,1-1-1,-1 0 1,0 0-1,1 0 1,-1 0-1,0 0 1,1 0-1,-1 0 1,0 0-1,1 0 1,-1 0-1,0 0 1,1 0-1,-1 0 1,0 0-1,1 0 1,-1 0-1,0 0 1,1-1-1,-1 1 1,0 0-1,1 0 1,-1 0-1,0 0 1,0-1-1,1 1 1,-1 0 0,0 0-1,0-1 1,1 1-1,-1-1 1,12-19-346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17828,'2'-4'498,"-2"3"-397,1 0-1,-1 0 1,0 0-1,1 0 1,-1 0 0,1 0-1,-1 1 1,1-1 0,0 0-1,-1 0 1,1 1-1,0-1 1,-1 0 0,1 1-1,0-1 1,0 1 0,0-1-1,-1 1 1,1-1-1,2 0 1,-2 6 671,0 45 1011,-6 51 1,0 1-1575,4-44-101,-1-25-73,1 0 0,2 0 0,1 0 1,8 39-1,-10-72-31,0 0 1,0 1-1,0-1 1,0 1-1,1-1 1,-1 0 0,0 1-1,0-1 1,0 1-1,0-1 1,0 0-1,0 1 1,1-1-1,-1 0 1,0 1 0,0-1-1,1 0 1,-1 1-1,0-1 1,0 0-1,1 1 1,-1-1-1,0 0 1,1 0-1,-1 1 1,0-1 0,1 0-1,-1 0 1,1 1-1,7-10 90,1-20 18,5-52 109,-4 0 0,-1-140 0,-9 202-207,1 5 2,-2-1-1,1 1 0,-6-28 0,9 57-47,-2-10-31,0 0 1,0-1-1,0 1 1,1 0-1,-1-1 1,5 8 0,-2-6-144,0 0 0,0 0 0,0 0-1,1-1 1,0 1 0,0-1 0,1 0 0,-1-1 0,1 1 0,0-1 0,0 0 0,0-1 0,11 5 0,-7-5-38,1 1 0,-1-2-1,1 0 1,0 0-1,-1-1 1,1 0 0,0-1-1,17-1 1,23-5-582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183 424 15467,'-15'10'388,"1"1"-1,0 1 0,0 0 0,1 0 1,1 2-1,0 0 0,1 0 0,0 1 1,2 0-1,-1 0 0,2 2 0,0-1 1,1 1-1,1 0 0,-6 22 0,10-31-259,1-1 0,-1 1 1,2-1-1,-1 1 0,1 0 0,0-1 0,0 1 0,3 8 0,-3-14-102,0 0-1,1 0 0,0 1 1,0-1-1,0 0 1,0 0-1,0 0 0,0 0 1,0 0-1,0 0 1,1-1-1,-1 1 0,1 0 1,0-1-1,-1 1 1,1-1-1,0 1 0,0-1 1,0 0-1,0 0 1,0 0-1,0 0 0,0 0 1,0 0-1,0 0 1,1-1-1,-1 1 0,0-1 1,0 0-1,3 0 1,0 1-14,0-1 0,1-1 0,-1 1 0,0-1 0,0 0 0,0 0 0,0 0 0,-1-1 0,1 0 0,0 0 1,8-5-1,-5 2-2,-1 0 1,0-1 0,0 0 0,0 0 0,0 0 0,6-10 0,-2 2-5,-1-2 0,-1 1 1,0-1-1,0-1 0,-2 0 1,7-20-1,-9 20-46,0 0 0,-1-1 1,-1 1-1,0-1 0,-2 0 0,0 0 0,-1-19 0,0 36 31,0 0 0,0 0 0,0 0 0,0 0 0,0 0 0,0 1 0,0-1 0,-1 0 0,1 0 0,0 0 0,0 0 0,-1 1 0,1-1 0,-1 0 0,1 0 0,0 1 0,-1-1 0,1 0 0,-1 1 0,0-1 0,1 0 0,-1 1 0,0-1 0,1 1 0,-1-1 0,0 1 0,1-1 0,-1 1 0,0 0 0,0-1 0,-1 1 0,1 0-3,0 0 0,0 1 0,0-1 0,0 1-1,0-1 1,0 1 0,0-1 0,0 1 0,0 0 0,1-1 0,-1 1 0,0 0 0,0 0 0,1-1-1,-1 1 1,0 0 0,1 0 0,-1 0 0,1 0 0,-1 0 0,1 0 0,-1 0 0,1 2 0,-3 5-15,1 0 1,0 1 0,1-1 0,0 1 0,0-1-1,1 0 1,0 1 0,0-1 0,1 1-1,4 15 1,-5-22 25,0 0 1,1 1-1,0-1 0,-1 0 0,1 0 0,0 0 1,0 0-1,0 0 0,0 0 0,1 0 0,-1 0 0,0 0 1,1-1-1,-1 1 0,1 0 0,0-1 0,-1 0 0,1 1 1,0-1-1,0 0 0,0 0 0,0 0 0,0 0 1,0 0-1,0 0 0,1 0 0,-1-1 0,0 1 0,0-1 1,1 0-1,-1 0 0,0 0 0,0 0 0,1 0 0,-1 0 1,0 0-1,0-1 0,1 1 0,-1-1 0,0 0 0,0 0 1,0 1-1,0-1 0,2-2 0,6-2 10,0-1 1,-1 0-1,0 0 0,0-1 0,0 0 1,-1 0-1,0-1 0,0-1 0,-1 1 1,-1-1-1,8-12 0,3-8 38,0-1-1,15-43 1,-16 33 15,-2 0-1,-2-1 1,-1-1-1,8-75 1,-19 79 22,0 37-77,0-1 0,0 0 1,0 1-1,-1-1 0,1 0 0,-1 0 0,1 1 0,-1-1 0,1 1 0,-1-1 0,0 1 0,0-1 0,0 1 0,0-1 0,-2-1 0,3 2-4,-1 1 0,0 0 0,1 0 0,-1 0 0,0 0 0,1 0 0,-1 0 0,0 0 0,1 0 0,-1 0 0,0 0 0,1 1 0,-1-1 0,1 0 0,-1 0 0,0 1 0,1-1 0,-1 0-1,1 1 1,-1-1 0,1 0 0,-1 1 0,1-1 0,-1 1 0,1-1 0,-1 1 0,1-1 0,-1 1 0,1-1 0,0 1 0,-1 0 0,1-1 0,0 1 0,-14 25 51,1 9-25,2 1-1,2 0 1,1 1-1,2-1 1,1 2-1,1 70 1,4-87-18,1 0 0,2 1 0,8 35-1,-10-50 11,1 0 0,0-1 0,1 1-1,-1 0 1,1-1 0,1 0 0,-1 0-1,1 0 1,0 0 0,1 0 0,-1-1 0,1 0-1,0 0 1,12 9 0,-16-13 2,1 0 1,0 1 0,0-1-1,0 0 1,0 0 0,0-1-1,0 1 1,0 0-1,0-1 1,0 1 0,0-1-1,0 0 1,0 1 0,0-1-1,0 0 1,1 0 0,-1-1-1,0 1 1,0 0-1,0-1 1,0 1 0,0-1-1,0 0 1,0 1 0,0-1-1,0 0 1,0 0-1,0-1 1,-1 1 0,1 0-1,0 0 1,-1-1 0,1 1-1,-1-1 1,1 0-1,0-2 1,2-1 48,-1-1 1,0 1-1,0-1 0,0 0 1,-1 0-1,0 0 0,0 0 1,-1-1-1,1 1 0,0-13 1,-3 9-4,1 0 0,-1-1 0,0 1 0,-1 0 0,-4-13 0,5 18-63,-1 0 0,0 0 0,1 1 0,-2-1 0,1 1 0,0-1 0,-1 1 0,0 0 0,0 0 0,0 0 0,0 0 0,-7-5 0,10 8-9,-1 1 0,1 0 0,0-1 0,-1 1 0,1-1 0,0 1 0,-1 0 1,1 0-1,-1-1 0,1 1 0,-1 0 0,1-1 0,-1 1 0,1 0 0,-1 0 0,1 0 1,-1 0-1,1 0 0,-1-1 0,1 1 0,-1 0 0,1 0 0,-1 0 0,1 0 0,-1 1 1,0-1-1,1 0 0,-1 0 0,1 0 0,-1 0 0,1 0 0,-1 1 0,1-1 0,-1 0 1,1 0-1,0 1 0,-1-1 0,1 0 0,-1 1 0,0 1-2,1-1 1,0 0-1,0 0 0,0 0 1,0 0-1,0 0 0,0 1 1,0-1-1,0 0 0,1 0 1,-1 0-1,0 0 1,1 0-1,-1 0 0,1 0 1,-1 0-1,1 0 0,0 2 1,3 2-4,0 0 1,0-1 0,0 1 0,1-1 0,0 0-1,0 0 1,0 0 0,0 0 0,0-1 0,1 0-1,0 0 1,-1-1 0,1 1 0,0-1 0,11 2 0,0 0 6,1-1 1,0-1-1,0-1 1,24-1-1,-28-1 9,-1 0-1,1-1 1,0 0 0,-1-2-1,1 1 1,-1-2-1,20-8 1,-28 11 0,-1-1 0,1 1-1,-1-1 1,1 0 0,-1 0 0,0 0 0,0 0-1,0-1 1,-1 0 0,1 1 0,-1-2 0,0 1-1,0 0 1,0 0 0,-1-1 0,1 0 0,-1 1-1,0-1 1,-1 0 0,1 0 0,-1 0 0,0 0-1,1-7 1,-2 10-6,0 0 0,0 0-1,0 0 1,0 0 0,0 0-1,0 0 1,0 0 0,-1 0-1,1 0 1,-1 0 0,1 0-1,-1 0 1,0 0 0,0 0-1,0 1 1,0-1 0,0 0-1,0 1 1,0-1 0,-1 1-1,1-1 1,-1 1 0,1-1 0,-1 1-1,1 0 1,-1 0 0,0 0-1,1 0 1,-1 0 0,0 0-1,0 0 1,0 1 0,0-1-1,-3 0 1,0 1-5,0-1 1,1 2-1,-1-1 1,1 0 0,-1 1-1,0 0 1,1 0-1,-1 0 1,1 1-1,0-1 1,0 1-1,-1 0 1,1 0-1,-6 5 1,2-1-2,1 0 0,-1 1 0,1-1 1,0 2-1,1-1 0,-10 16 0,12-18-25,1 1-1,0 0 1,0 0-1,0 0 0,1 0 1,0 0-1,1 0 1,-1 0-1,1 1 0,0-1 1,0 10-1,1-14-37,0 0-1,1-1 0,-1 1 1,0 0-1,1 0 0,-1 0 1,1 0-1,0-1 0,-1 1 1,1 0-1,0-1 0,0 1 1,0 0-1,0-1 0,0 1 1,1-1-1,-1 0 0,0 1 1,4 1-1,-2-1-63,1 0 0,-1 0-1,1 0 1,0 0 0,0-1 0,0 0-1,0 0 1,7 1 0,5 0-182,0-2 1,0 1 0,28-5 0,13-5-460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16 18436,'-9'-4'277,"1"2"0,-1-1 1,0 1-1,0 0 0,0 1 1,0 0-1,0 0 0,0 1 0,0 0 1,0 1-1,0 0 0,0 0 1,1 1-1,-1 0 0,0 1 0,1 0 1,-1 0-1,1 0 0,0 1 0,0 1 1,0-1-1,-9 9 0,15-12-272,0 0 0,1 0 0,-1 1 0,1-1 0,-1 0 0,1 1 0,0-1 0,-1 1 0,1 0 0,0-1 0,0 1 0,0 0 0,0-1 0,1 1 0,-1 0 0,0 0 1,1 0-1,-1 2 0,1-2-49,0-1 1,0 1 0,1-1 0,-1 1 0,1 0 0,-1-1 0,1 1 0,-1-1 0,1 1 0,0-1 0,-1 0 0,1 1 0,0-1 0,0 0 0,0 1 0,0-1 0,2 1-1,3 3-208,0 0-1,1 0 0,0-1 0,-1 0 0,1-1 0,1 1 0,9 2 0,49 13-1437,-47-15 1355,-1 1 0,-1 0-1,1 1 1,-1 1 0,0 1-1,25 15 1,-40-22 367,-1 0-1,0 0 0,1 1 0,-1-1 1,0 0-1,0 0 0,0 0 1,1 1-1,-1-1 0,-1 1 1,1-1-1,0 1 0,0-1 1,-1 1-1,1-1 0,0 1 1,-1 0-1,0-1 0,1 1 1,-1 0-1,0-1 0,0 4 1,0-3 38,-1 0 0,0 0 0,1 0 0,-1 0 0,0 0 1,0 0-1,0 0 0,0 0 0,0 0 0,-1-1 0,1 1 0,-1 0 1,1-1-1,-1 1 0,1-1 0,-1 0 0,-3 2 0,-5 4 127,0-1-1,-1-1 1,0 0-1,0 0 1,0-1-1,-19 4 1,4-3-42,-50 3 0,38-7-188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152 206 19100,'0'-2'131,"0"1"0,-1-1-1,1 0 1,0 1 0,0-1 0,-1 1 0,1-1-1,-1 1 1,1-1 0,-1 1 0,0 0-1,0-1 1,0 1 0,1 0 0,-1 0 0,0-1-1,-1 1 1,1 0 0,0 0 0,0 0-1,0 0 1,-1 0 0,-1-1 0,2 2-62,-1 0 1,1 0 0,-1 0-1,1-1 1,-1 1 0,1 1 0,-1-1-1,1 0 1,-1 0 0,1 0-1,-1 1 1,1-1 0,-1 1-1,1-1 1,-1 1 0,1 0 0,0 0-1,-1-1 1,1 1 0,0 0-1,0 0 1,0 0 0,0 0-1,-2 2 1,-8 9 12,1 1 0,0 1 0,1 0 0,0 0 0,1 1 0,1 0 0,0 1 0,1-1 0,1 1 0,1 0 0,-4 19 0,8-31-77,-1-1 0,1 1 0,-1 0 0,1-1 1,1 1-1,-1 0 0,0-1 0,2 6 0,-2-8-4,1 0 1,-1-1 0,0 1-1,1 0 1,-1 0 0,1-1-1,-1 1 1,1 0 0,0-1-1,-1 1 1,1 0 0,0-1-1,-1 1 1,1-1 0,0 1-1,-1-1 1,1 1 0,0-1-1,0 0 1,0 1 0,-1-1-1,1 0 1,0 0 0,0 0-1,0 0 1,0 1 0,0-1-1,-1 0 1,1 0 0,0-1-1,0 1 1,0 0 0,0 0-1,0 0 1,-1 0 0,1-1-1,0 1 1,0-1 0,1 0-1,5-2 10,-1 0-1,1-1 0,-1 1 0,0-2 1,0 1-1,0-1 0,0 0 0,-1 0 1,8-9-1,40-58 70,-46 61-68,49-90-119,-57 139-94,-1-24 178,1 0 1,0 0-1,1 0 1,0 0-1,1 1 0,4 13 1,-4-24 20,0 0 0,0-1 1,0 1-1,0-1 0,1 1 0,0-1 0,0 0 1,0 0-1,0 0 0,0 0 0,1 0 1,-1 0-1,1-1 0,0 1 0,0-1 1,0 0-1,0 1 0,0-1 0,0-1 1,1 1-1,-1 0 0,0-1 0,1 0 0,-1 0 1,1 0-1,0 0 0,-1 0 0,5-1 1,7 1-30,-1-1 1,1 0 0,0-2-1,-1 1 1,1-2 0,-1 0-1,0 0 1,0-2 0,0 0-1,-1 0 1,1-1 0,-1-1-1,0 0 1,-1-1 0,13-10-1,-24 17 25,1 0 0,-1-1-1,1 1 1,-1-1 0,1 0 0,-1 1-1,0-1 1,0 0 0,0 0-1,0 0 1,1-3 0,-1 4 8,-1 1-1,0-1 1,0 1-1,0-1 1,0 0 0,0 1-1,0-1 1,0 0 0,0 1-1,-1-1 1,1 1 0,0-1-1,0 0 1,0 1 0,-1-1-1,1 1 1,0-1-1,-1 1 1,1-1 0,0 1-1,-1-1 1,1 1 0,-1-1-1,1 1 1,-1-1 0,-1 0 23,-1-1 1,1 1 0,-1 0 0,1 0 0,-1 1 0,0-1 0,1 0 0,-1 1-1,0 0 1,1 0 0,-1-1 0,0 2 0,0-1 0,1 0 0,-5 1 0,6 0 15,0-1 0,-1 0 0,1 1 0,-1-1 0,1 0 0,-1 0 0,1 0 1,-1 0-1,1 0 0,-1 0 0,1 0 0,-1-1 0,-1 0 0,3 1-26,-1-1 1,1 0-1,0 0 0,0 0 0,0 1 0,0-1 1,0 0-1,0 0 0,0 0 0,0 0 0,0 1 1,0-1-1,0 0 0,1 0 0,-1 0 0,0 1 1,1-1-1,-1 0 0,0 0 0,1 1 0,-1-1 1,1 0-1,-1 1 0,1-1 0,1 0 0,14-29 24,-10 18-124,0 1 1,1 0-1,0 1 0,13-15 0,-20 25 76,1-1-1,-1 1 1,1-1-1,-1 1 1,1 0-1,-1-1 1,1 1-1,0 0 1,-1-1-1,1 1 1,-1 0-1,1 0 1,-1 0 0,1-1-1,0 1 1,-1 0-1,1 0 1,0 0-1,-1 0 1,1 0-1,-1 0 1,1 0-1,0 0 1,-1 1-1,1-1 1,-1 0-1,1 0 1,0 0-1,-1 1 1,1-1 0,-1 0-1,1 1 1,-1-1-1,1 0 1,-1 1-1,1-1 1,-1 1-1,1-1 1,-1 1-1,0-1 1,1 1-1,-1 0 1,19 30-102,-10-15 105,-7-13 18,0 0 1,0-1-1,0 1 1,0-1-1,1 1 1,-1-1-1,1 0 1,0 0-1,-1 0 1,1 0-1,0-1 0,0 1 1,0-1-1,0 0 1,0 0-1,5 1 1,-3-1 7,-1-1 0,1 1 0,0-1 1,-1-1-1,1 1 0,-1-1 0,1 0 1,-1 0-1,1 0 0,6-3 1,5-3 31,-1-1 0,-1-1 0,1 0 1,-1-1-1,17-16 0,46-45 152,-66 59-134,1-1-1,-2 0 1,1-1 0,8-16-1,-18 29-58,-1 0-1,1 0 0,0 0 1,-1 0-1,1-1 0,-1 1 1,1 0-1,-1 0 0,0-1 1,1 1-1,-1 0 0,0 0 1,0-1-1,0 1 0,0 0 1,0-1-1,0 1 0,-1-2 1,1 2-5,-1 1 0,1-1 0,-1 1 0,1-1 0,-1 1 0,1-1 0,-1 1 0,1-1 0,-1 1 0,1 0 0,-1 0 0,0-1 0,1 1 0,-1 0 0,0 0 0,1-1 0,-1 1 0,0 0 0,1 0 0,-1 0 0,0 0 0,1 0 0,-1 0 0,-1 1 0,-4-1 13,0 2-1,0-1 1,0 1 0,1-1 0,-1 2 0,-6 2 0,0 2-12,-1 0 0,1 2 1,0-1-1,0 1 0,1 1 0,1 0 0,0 1 1,-13 15-1,19-20-7,0-1 0,0 1 0,1-1 0,0 1 1,-1 0-1,2 0 0,-1 1 0,1-1 0,0 0 0,0 1 1,1 0-1,0-1 0,0 1 0,1 0 0,-1-1 0,1 1 0,1 0 1,-1 0-1,1-1 0,3 9 0,-3-11-29,1 0 0,-1 1 0,1-1-1,1 0 1,-1-1 0,0 1 0,1 0 0,0-1 0,0 1 0,0-1 0,0 0-1,1 0 1,-1 0 0,8 4 0,-6-4-36,1 0-1,0-1 1,0 1 0,0-2 0,0 1 0,1-1-1,-1 1 1,0-2 0,10 1 0,1-1-25,0-2 0,-1 0 1,1-1-1,-1 0 1,0-2-1,0 1 1,16-9-1,46-22-250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 20380,'-5'-1'194,"0"0"0,0 0 0,1 1 0,-1 0 0,0 0-1,0 0 1,0 0 0,0 1 0,0 0 0,1 0 0,-1 0 0,0 0-1,1 1 1,-1 0 0,1 0 0,-1 0 0,-4 4 0,-10 6-22,2 0 1,-26 23-1,34-27-98,-6 5-47,-44 40 13,54-47-41,-1 0 0,1 0 0,0 1 0,1 0 0,0 0 0,0 0 0,-4 9 0,7-14-4,1-1 1,-1 0-1,1 0 1,-1 0-1,1 1 0,0-1 1,0 0-1,0 1 1,-1-1-1,1 0 1,0 0-1,0 1 0,1-1 1,-1 0-1,0 1 1,0-1-1,1 0 1,-1 0-1,0 1 0,1-1 1,0 0-1,-1 0 1,2 2-1,-1-2-10,1 0 0,-1 1-1,1-1 1,0 0 0,-1-1 0,1 1 0,0 0-1,-1 0 1,1-1 0,0 1 0,0-1 0,0 1-1,0-1 1,2 0 0,9 1-107,0-2 0,0 0-1,23-4 1,-27 3 66,38-6-199,-10 1 37,1 1 0,-1 2 0,1 2 0,44 2-1,-75 0 215,-1 1-1,0 0 0,0 1 0,0 0 0,0 0 0,0 0 0,11 6 0,-15-7 22,0 0 0,0 0-1,-1 0 1,1 1 0,-1-1 0,1 0 0,-1 1-1,0-1 1,1 1 0,-1 0 0,0-1 0,0 1-1,0 0 1,0 0 0,0 0 0,-1 0 0,1 0-1,0 0 1,-1 0 0,0 0 0,1 0-1,-1 0 1,0 0 0,0 0 0,0 0 0,0 0-1,-1 4 1,-1 1 60,-1 0 1,0-1-1,0 1 0,0 0 0,0-1 1,-1 0-1,0 0 0,-1 0 0,1 0 0,-1-1 1,0 0-1,-8 6 0,-7 6 235,-1-1 0,-24 14-1,27-19-34,-31 14-1,44-23-311,0 0 0,0 0 1,-1 0-1,1-1 0,0 1 0,-1-1 0,1-1 0,-1 1 0,1-1 1,-1 0-1,-8-1 0,13 1 1,-1-1 0,1 1 0,0-1 0,0 1 1,-1-1-1,1 1 0,0-1 0,0 0 0,0 0 0,0 1 0,0-1 1,0 0-1,0 0 0,0 0 0,0 0 0,0 0 0,1 0 0,-1 0 0,0-1 1,1 1-1,-1 0 0,1 0 0,-1-1 0,1 1 0,-1 0 0,1 0 0,0-1 1,0 1-1,0 0 0,0-2 0,0-6-31,0 1 1,1-1-1,0 1 0,3-9 1,-4 17 58,16-65-406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139 342 10850,'18'-18'1358,"-2"-1"-1,0 0 0,0-2 0,-2 1 1,-1-2-1,15-31 0,-3-1 963,-24 51-2149,0 0-1,1-1 1,-1 1-1,-1-1 1,1 1 0,0-1-1,-1 1 1,0-1 0,0 1-1,0-1 1,0 1 0,0-1-1,-1 1 1,-1-5 0,2 7-123,-1 0 0,0-1 0,0 1 1,0 0-1,0 0 0,0 0 0,0 0 0,0 0 1,-1 0-1,1 0 0,0 0 0,0 0 0,-1 1 1,1-1-1,0 1 0,-1-1 0,1 1 0,-1-1 1,1 1-1,-1 0 0,1-1 0,-1 1 0,1 0 1,-1 0-1,1 0 0,-1 0 0,1 0 1,-1 1-1,1-1 0,-3 1 0,-2 1 19,-1 0 0,1 0-1,0 0 1,1 1 0,-1-1 0,-8 7-1,-2 3-48,0 1 0,0 1 0,1 0 0,1 1 0,1 1-1,0 0 1,1 1 0,0 0 0,2 1 0,0 0-1,1 0 1,1 1 0,0 1 0,2-1 0,0 1-1,-5 37 1,10-52-17,1-1-1,0 1 0,0 0 0,0 0 1,1 0-1,0 0 0,0 0 1,2 8-1,-2-11 0,0-1-1,0 1 1,0 0 0,0-1 0,0 1-1,0-1 1,0 1 0,1-1 0,-1 0-1,1 1 1,-1-1 0,1 0 0,-1 0-1,1 0 1,-1 0 0,1 0 0,0 0-1,0 0 1,0-1 0,-1 1 0,1-1-1,0 1 1,0-1 0,0 0-1,4 0 1,1 0-3,1 0 1,-1-1-1,1 0 0,-1-1 0,1 1 1,-1-1-1,13-6 0,50-27-17,-51 24 14,5-2-4,31-18-38,2 2 1,100-35-1,-147 61 33,0 1 0,0-1-1,0 2 1,0-1 0,1 1 0,-1 1 0,13 1 0,-19-1 7,0 1 1,0-1 0,0 1 0,0 0-1,0 1 1,0-1 0,-1 1 0,1-1-1,0 1 1,-1 0 0,1 0 0,-1 1-1,0-1 1,0 1 0,0 0 0,0 0-1,0 0 1,0 0 0,-1 0 0,4 6-1,-1 2 10,-1 0 0,-1 0 0,0 0-1,0 0 1,-1 1 0,-1-1 0,0 1-1,0 0 1,-2 19 0,0-15 67,1-16-64,0 0 0,0 0 0,0 0 0,0 0-1,0 0 1,0 1 0,0-1 0,0 0 0,0 0 0,0 0-1,0 0 1,0 0 0,0 1 0,0-1 0,0 0 0,0 0 0,0 0-1,0 0 1,0 0 0,0 0 0,0 1 0,0-1 0,0 0 0,0 0-1,0 0 1,0 0 0,0 0 0,0 1 0,0-1 0,1 0 0,-1 0-1,0 0 1,0 0 0,0 0 0,0 0 0,0 0 0,0 0-1,0 0 1,1 1 0,-1-1 0,0 0 0,0 0 0,0 0 0,0 0-1,0 0 1,0 0 0,1 0 0,-1 0 0,0 0 0,0 0 0,0 0-1,0 0 1,0 0 0,1 0 0,-1 0 0,0 0 0,0 0-1,0 0 1,9-10 127,8-18 8,-3-6-22,-2-1 1,-1 0 0,-2-1 0,-1 0 0,-1 0 0,1-52 0,-8 85-111,0-56 148,0 56-145,0 0 1,-1 0-1,1 0 0,-1 0 1,0 0-1,1 0 0,-2 0 1,1 0-1,0 0 0,0 1 1,-1-1-1,0 0 0,1 1 1,-1-1-1,-3-2 0,5 5-15,0-1 0,-1 1 0,1 0 0,0 0-1,-1-1 1,1 1 0,0 0 0,-1 0 0,1 0 0,0 0-1,-1 0 1,1 0 0,-1-1 0,1 1 0,0 0 0,-1 0 0,1 0-1,0 0 1,-1 0 0,1 0 0,0 0 0,-1 1 0,1-1-1,-1 0 1,1 0 0,0 0 0,-1 0 0,1 0 0,0 0-1,-1 1 1,1-1 0,0 0 0,0 0 0,-1 1 0,1-1 0,0 0-1,-1 0 1,1 1 0,0-1 0,0 0 0,0 1 0,-1-1-1,1 0 1,0 1 0,0-1 0,-1 1-22,1 0-1,0 0 1,-1 0 0,1-1-1,0 1 1,0 0-1,0 0 1,-1 0 0,1 0-1,0-1 1,0 1 0,0 0-1,0 0 1,1 0-1,-1 0 1,0 0 0,0-1-1,1 2 1,0 0-62,1-1 0,-1 1 0,1-1 0,-1 0 0,1 0 0,0 0 0,-1 0 1,1 0-1,0 0 0,0 0 0,0 0 0,0-1 0,0 1 0,0-1 0,0 0 0,0 1 0,0-1 0,0 0 0,0 0 0,0 0 0,2-1 0,46-6-3202,29-17 1187,-38 9 921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14531,'-4'86'2397,"-27"147"0,16-140-1888,-10 82 378,-4 242 1,34-427-307,19-75-278,203-645-1383,-220 711 1013,14-33-76,-19 49 136,0-1 0,0 1 0,0 0-1,0 0 1,1-1 0,-1 2 0,1-1 0,0 0 0,-1 0 0,8-3 0,-10 5 6,1 1 1,-1-1-1,1 1 1,0 0-1,-1 0 1,1-1 0,0 1-1,-1 0 1,1 0-1,0 0 1,0 0-1,-1 0 1,1 0 0,0 0-1,-1 0 1,1 0-1,0 0 1,-1 0 0,1 0-1,0 1 1,-1-1-1,1 0 1,0 0-1,-1 1 1,1-1 0,0 0-1,0 2 1,1-1-1,-1 1 0,1 0 0,-1 0 1,1-1-1,-1 1 0,0 0 0,0 0 1,0 0-1,1 3 0,1 3 0,0 0-1,-1 1 1,2 16-1,-3-17-3,-1 0 0,0 1-1,0-1 1,-1 0-1,0 1 1,0-1 0,-1 0-1,0 0 1,-1 0 0,1 0-1,-8 13 1,4-11 7,0-1-1,0 0 1,-1 0-1,0 0 1,-1-1-1,0 0 1,0-1-1,-10 7 1,-2-1 0,0-1 0,0 0 0,-2-2 0,1 0 0,-1-2 0,-1 0 0,-39 7 0,56-13-117,0-1 0,0 0 0,0 0 1,-1-1-1,-8 0 0,15 0 107,0 0-1,0 0 1,0 0-1,-1 0 1,1 0-1,0 0 0,0 0 1,0 0-1,0-1 1,-1 1-1,1 0 1,0 0-1,0 0 1,0 0-1,-1 0 0,1 0 1,0 0-1,0 0 1,0-1-1,0 1 1,0 0-1,-1 0 0,1 0 1,0 0-1,0 0 1,0-1-1,0 1 1,0 0-1,0 0 0,0 0 1,0-1-1,0 1 1,0 0-1,0 0 1,0 0-1,0-1 1,0 1-1,0 0 0,0 0 1,0 0-1,0-1 1,0 1-1,0 0 1,0 0-1,0 0 0,0 0 1,0-1-1,0 1 1,0 0-1,0 0 1,1-1-1,19-16-156,19-9-125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16932,'1'137'2742,"-2"-95"-1872,6 80 1,1-83-234,19 66 0,-19-86-584,1-1 0,1 0 0,0 0 0,1-1 0,17 26 1,-25-42-65,1 2-58,0 0 1,1 0-1,-1 0 0,1 0 1,0 0-1,0 0 1,0-1-1,0 1 0,0-1 1,5 2-1,-8-3 44,0-1-1,1 0 0,-1 0 1,0 0-1,1 0 1,-1 0-1,0 0 1,1 0-1,-1 0 0,0 0 1,1 0-1,-1 0 1,0 0-1,1 0 1,-1 0-1,0 0 1,1 0-1,-1 0 0,0 0 1,1 0-1,-1 0 1,0-1-1,1 1 1,-1 0-1,0 0 1,1 0-1,-1-1 0,0 1 1,0 0-1,1 0 1,-1-1-1,0 1 1,0 0-1,0-1 1,1 1-1,-1 0 0,0-1 1,0 1-1,0 0 1,0-1-1,0 1 1,0 0-1,1-1 0,-1 1 1,0 0-1,0-1 1,0 1-1,0 0 1,0-1-1,-1 1 1,1 0-1,0-1 0,0 1 1,0-1-1,0 1 1,0-1-1,-5-27-821,-8-19-399,-37-83 0,-33-42 1831,58 129 516,63 62 290,-22-13-1315,1 0 1,0-2-1,0 1 1,0-2-1,1-1 1,18 1-1,-5-2 100,0-1 0,49-8 0,-8-5-133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17500,'-11'4'294,"0"1"0,1 0 1,-1 1-1,1 0 0,0 0 0,1 1 1,-1 0-1,1 1 0,1 0 0,0 0 1,0 1-1,-10 14 0,12-15-179,1-1-1,0 1 0,1 1 1,0-1-1,0 1 0,0-1 1,1 1-1,1 0 0,0 0 1,0 0-1,0 1 0,1-1 1,1 0-1,-1 1 0,2-1 1,0 10-1,0-16-93,-1 0 0,1 0 0,-1 0 0,1 0 0,0 0 0,0-1 0,1 1 0,-1 0 0,1-1 0,-1 1 0,1-1 0,0 1 0,-1-1 0,1 0 0,1 0 0,-1 0 1,0 0-1,0 0 0,1 0 0,-1 0 0,1-1 0,0 1 0,-1-1 0,1 0 0,0 0 0,3 1 0,-1-1-8,-1-1-1,0 0 1,1 0 0,-1 0-1,1 0 1,-1-1 0,1 1-1,-1-1 1,0 0 0,1-1-1,-1 1 1,0-1 0,0 0-1,0 0 1,0 0 0,0 0-1,4-4 1,8-8 16,-1 0-1,0-1 1,-1 0-1,-1-1 1,-1 0-1,0-1 1,-1-1-1,-1 0 1,0 0-1,-2-1 1,0 0-1,7-28 1,-13 42-23,-1 0 0,0 0 0,0 0 1,0 0-1,-1 0 0,0 0 0,-1-9 0,1 14-5,0 0-1,0-1 0,0 1 1,0 0-1,0 0 0,0 0 0,0-1 1,0 1-1,0 0 0,0 0 1,-1 0-1,1 0 0,0-1 1,0 1-1,0 0 0,0 0 1,-1 0-1,1 0 0,0 0 1,0-1-1,0 1 0,0 0 1,-1 0-1,1 0 0,0 0 1,0 0-1,-1 0 0,1 0 0,0 0 1,0 0-1,0 0 0,-1 0 1,1 0-1,0 0 0,0 0 1,0 0-1,-1 0 0,1 0 1,0 0-1,0 0 0,-1 0 1,1 0-1,0 0 0,0 1 1,0-1-1,-1 0 0,1 0 0,-9 8 3,3 1-1,0 1 1,1-1 0,0 1 0,0 0 0,1 1-1,1-1 1,-4 16 0,3-5-3,1-1-1,0 1 1,1 23 0,2-32-38,1 1 0,0-1 0,1 1-1,0-1 1,7 18 0,-8-27-43,0 1 0,1-1-1,-1 0 1,1 0 0,0 1 0,0-1-1,0-1 1,0 1 0,1 0 0,4 4-1,-6-6-29,1 0-1,0 0 1,0 0-1,-1 0 1,1-1-1,0 1 1,0 0-1,0-1 1,0 1-1,0-1 1,0 0-1,0 1 0,0-1 1,0 0-1,0 0 1,0-1-1,0 1 1,0 0-1,0-1 1,3 0-1,1-2-27,0 0 0,0-1 0,0 1 0,0-1 0,0-1 0,-1 1-1,0-1 1,0 0 0,8-10 0,22-28-757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78 20460,'-4'22'626,"0"0"-1,1 0 0,2-1 1,0 1-1,4 40 0,-2-53-539,1-1 0,0 1 0,1-1-1,-1 1 1,2-1 0,-1 0 0,8 12 0,-8-15-111,0 0 1,1-1 0,0 0 0,0 1 0,0-1-1,0 0 1,1-1 0,0 1 0,-1-1 0,1 0-1,1 0 1,7 3 0,0-2-336,1 0 1,-1-1-1,21 2 1,-21-3-1,-1 0 1,0 0-1,0 1 1,20 8 0,-30-11 357,0 1 1,0 0-1,0 0 1,-1 0-1,1 1 1,0-1-1,-1 0 1,1 1-1,-1-1 1,1 1-1,-1-1 1,1 1-1,-1-1 1,0 1 0,0 0-1,0 0 1,0 0-1,0 0 1,1 3-1,-2-2 54,0 0 1,1-1-1,-1 1 0,0 0 0,-1 0 0,1 0 1,0 0-1,-1 0 0,0 0 0,1-1 0,-1 1 0,-2 4 1,-2 3 174,-1-1 0,0 0 1,0 0-1,0-1 0,-1 0 1,-15 13-1,11-11-18,-1-1 0,0 0 1,-1-1-1,0 0 0,-22 9 0,26-13-182,0-1 1,0 0-1,0 0 0,0-1 1,0-1-1,0 1 0,0-2 0,-1 1 1,1-1-1,-12-1 0,16 0-47,1-1 0,-1 1-1,1-1 1,0 0 0,-1 0-1,1-1 1,0 1 0,0-1 0,0 0-1,1 0 1,-1 0 0,1 0 0,0 0-1,-1-1 1,2 0 0,-1 0-1,0 0 1,1 0 0,-1 0 0,1 0-1,0 0 1,1-1 0,-1 1 0,0-6-1,-4-36-179</inkml:trace>
  <inkml:trace contextRef="#ctx0" brushRef="#br0" timeOffset="1">377 0 17564,'8'28'1904,"1"6"-1272,-6 8-200,2 3 969,-1 8-617,1-1 0,-2-3-216,2-3-128,1-10-144,1-4-96,3-14-352,2-6-352,0-13-968,-1-10 1256,-4-7-200,0-4-176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15923,'22'8'719,"0"-1"0,0-2-1,1 0 1,0-1-1,0-1 1,0-1-1,34-1 1,-36-2-526,-1-1 1,1-1-1,-1 0 1,0-2-1,0 0 1,0-2-1,-1 0 1,30-15-1,-45 20-144,-1 0-1,0 0 1,0 0 0,-1 0-1,1-1 1,0 1 0,-1-1-1,1 1 1,-1-1 0,0 0 0,0 0-1,0 0 1,2-4 0,-4 6-25,0 0 1,1 0-1,-1 0 1,0 0 0,0 0-1,0 0 1,0 0-1,0 0 1,0 0 0,0 0-1,0 0 1,0 0-1,0 0 1,-1 0 0,1 0-1,0 0 1,-1 0-1,0-2 1,0 1 1,-1 1 1,1-1-1,0 1 1,-1 0 0,1 0-1,-1-1 1,1 1-1,-1 0 1,0 0-1,1 0 1,-1 0-1,0 1 1,-3-2-1,-3 0 11,0 1 0,1-1 0,-1 2 0,0-1 0,0 1 0,0 0 0,0 1 0,0-1 0,0 2 0,1-1 0,-1 1 0,0 0 0,1 1 0,-9 3 0,8-2-22,-1 0 0,1 0 0,-1 1 0,1 0 0,1 0 0,-1 1 0,1 0 0,0 1 0,0-1 0,1 1 0,-9 13 0,13-17-5,0 1 0,0 0 0,0 0 0,0 0 0,1 0-1,-1 0 1,1 0 0,0 0 0,1 0 0,-1 0 0,1 0 0,0 1 0,-1-1 0,2 0-1,-1 0 1,1 5 0,0-6-31,0 1 1,1-1-1,-1 0 0,1 0 0,-1 0 1,1 0-1,0 0 0,0 0 0,0 0 1,1-1-1,-1 1 0,0-1 0,1 0 0,0 1 1,0-1-1,0 0 0,-1-1 0,2 1 1,-1 0-1,4 1 0,5 0-117,1 1 1,-1-2-1,1 0 0,-1 0 1,1-1-1,0-1 0,-1 0 1,25-3-1,15-5-202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4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210 338 13283,'-5'-3'827,"-1"1"-1,1 0 1,-1 0 0,0 0 0,0 1 0,0-1 0,-9 1-1,10 0-574,0 2 1,0-1-1,0 0 0,-1 1 0,1 0 0,0 0 0,0 1 0,-5 1 0,4 0-224,0 0-1,0 1 0,0 0 1,0 0-1,0 0 0,1 1 1,0-1-1,0 1 0,0 1 1,0-1-1,1 1 0,0 0 0,-6 10 1,6-9-18,1 1 1,-1-1-1,1 1 1,1 0 0,-1 0-1,1 0 1,-2 17-1,4-23-5,0 0 0,0 0 0,0 0-1,1 0 1,-1-1 0,0 1 0,1 0 0,-1 0 0,1 0-1,-1 0 1,1-1 0,0 1 0,0 0 0,0-1-1,0 1 1,2 2 0,-1-3 2,0 1-1,-1-1 1,1 0 0,0 0 0,0 0 0,0 0-1,0-1 1,0 1 0,0 0 0,0-1-1,1 1 1,-1-1 0,0 0 0,0 0-1,0 0 1,0 0 0,1 0 0,1-1 0,8-1 10,-1 0 1,1-1 0,-1 0 0,0-1-1,0 0 1,-1-1 0,1 0 0,-1-1-1,0 0 1,16-13 0,-4 1 41,-1-2 0,-1 0 0,22-27 1,-14 11 196,44-72 0,-62 90-145,-1 0 0,0-1 0,-1 0 0,-1 0 0,-1-1 0,5-29 0,-10 45-74,0 1-10,-1 1 0,1-1 1,-1 0-1,1 0 0,-1 0 1,0 1-1,0-1 0,0 0 0,-1 0 1,1 1-1,-1-1 0,1 0 0,-1 0 1,0 1-1,0-1 0,-2-3 0,3 6-21,-1 0 1,1-1-1,-1 1 0,1 0 0,0 0 0,-1 0 0,1 0 0,-1-1 0,1 1 0,-1 0 0,1 0 0,-1 0 0,1 0 0,-1 0 1,1 0-1,-1 0 0,1 1 0,-1-1 0,1 0 0,0 0 0,-1 0 0,1 0 0,-1 0 0,1 1 0,-1-1 0,1 0 0,0 0 1,-1 1-1,1-1 0,0 0 0,-1 1 0,1-1 0,0 0 0,-1 1 0,1-1 0,0 1 0,-1 0 0,-11 19 39,10-18-31,-13 26-3,2 0 0,0 1 0,2 1 0,1 0 0,2 0 0,0 1 0,2 0-1,-3 53 1,9-76-9,0-1-1,0 0 1,1 0-1,0 0 0,0 0 1,1 0-1,3 10 1,-4-15 0,0 0 1,0 0-1,0 0 1,0 0-1,1 0 1,-1-1 0,0 1-1,1 0 1,0-1-1,-1 1 1,1-1-1,0 1 1,0-1-1,0 0 1,0 0-1,0 0 1,0 0 0,0 0-1,0 0 1,0-1-1,0 1 1,0-1-1,1 1 1,-1-1-1,0 0 1,5 0-1,0 0 6,0-1 0,0-1 0,1 1 0,-1-1 0,0 0 0,0-1 0,-1 0 0,1 0 0,-1 0 0,1-1 0,-1 0 0,0 0 0,8-8 0,2-2 17,-1 0 1,-1-1-1,18-24 1,-19 20-15,-1 0 1,-1 0-1,0-1 1,9-25-1,-32 77-9,-10 48-1,18-64 7,1 0 0,1 1-1,1-1 1,0 1 0,3 20 0,-2-34-5,0 0 1,1 0 0,-1 0 0,1 0 0,0 0 0,0 0 0,0 0 0,0 0 0,0 0 0,1 0 0,-1-1 0,1 1 0,0-1 0,-1 1 0,1-1 0,0 0-1,1 1 1,-1-1 0,0 0 0,1-1 0,-1 1 0,1 0 0,2 1 0,-2-2 1,1 0-1,-1-1 1,0 1 0,0-1 0,0 1-1,1-1 1,-1 0 0,0 0 0,0-1-1,1 1 1,-1-1 0,0 0 0,0 1-1,0-1 1,0 0 0,0-1 0,0 1-1,0-1 1,0 1 0,0-1-1,4-4 1,2-1 4,-1-1 0,0 0 0,-1 0 0,0-1 0,0 0 0,0 0 0,-2-1 0,1 0 0,-1 0 0,0 0 0,4-15 0,-2 1-6,0 0 0,-2 0-1,0 0 1,0-29 0,-5 50-4,1 0 1,-2-1-1,1 1 1,0 0-1,-1 0 1,1 0 0,-1-1-1,0 1 1,-2-5-1,3 8 1,0-1 0,0 1 0,-1 0-1,1-1 1,0 1 0,0 0-1,-1-1 1,1 1 0,0 0 0,0 0-1,-1-1 1,1 1 0,0 0 0,0 0-1,-1 0 1,1-1 0,0 1-1,-1 0 1,1 0 0,0 0 0,-1 0-1,1 0 1,0 0 0,-1 0-1,1 0 1,-1 0 0,1 0 0,0 0-1,-1 0 1,1 0 0,-1 0 0,0 0-1,0 1-1,0 0 1,0 0 0,0 0 0,0 0 0,0 0 0,0 0 0,0 0 0,0 0 0,0 0 0,0 0 0,1 0 0,-2 2 0,-9 18 5,1 1 1,2 0-1,0 1 1,1-1-1,1 1 1,1 1-1,-3 37 1,7-57-3,1 1 0,0-1 0,0 1 0,1-1 0,0 1 1,-1-1-1,1 0 0,1 1 0,-1-1 0,1 0 0,-1 0 1,1 0-1,1 0 0,-1 0 0,0 0 0,1 0 0,0-1 1,4 5-1,-3-5 4,0 0 0,0 0 0,0 0 0,1 0 0,-1-1 0,1 0 0,0 0 0,0 0 1,0 0-1,0-1 0,0 0 0,0 0 0,0 0 0,0-1 0,8 0 0,-10 0 5,0-1-1,0 1 1,0-1-1,0 0 1,-1 0-1,1 0 1,0-1-1,-1 1 1,1-1-1,-1 1 1,5-4-1,26-25 9,-25 23-14,73-71-35,123-109-290,-200 184 303,2-1-16,-5 9 13,-1 3 2,0 13-9,-1 1 0,-1 0-1,-9 38 1,3-17 40,8-44-8,0 1 0,0 0 0,0 0 0,0 0 1,0 0-1,0 0 0,0 0 0,1 0 0,-1 0 0,0 0 0,0 0 0,0 0 0,0 0 0,0 0 0,0 0 0,0 0 0,0 0 0,0 0 0,1 0 0,-1 1 0,0-1 1,0 0-1,0 0 0,0 0 0,0 0 0,0 0 0,0 0 0,0 0 0,0 0 0,0 0 0,0 0 0,1 0 0,-1 0 0,0 0 0,0 1 0,0-1 0,0 0 0,0 0 1,0 0-1,0 0 0,0 0 0,0 0 0,0 0 0,0 0 0,0 0 0,0 1 0,0-1 0,0 0 0,0 0 0,0 0 0,0 0 0,0 0 0,0 0 0,0 0 1,0 0-1,0 0 0,0 1 0,0-1 0,9-12 289,9-17 143,-12 13-334,0 1 1,-2-1-1,0-1 1,-1 1-1,0 0 1,-1-1-1,-1 1 0,-1-1 1,0 0-1,-1 1 1,-4-21-1,24 60-166,35 32 0,-49-51 62,1 0 1,-1 0 0,1-1 0,0 0 0,0 0-1,0 0 1,0-1 0,0 1 0,0-2-1,1 1 1,-1-1 0,1 0 0,0 0-1,-1 0 1,1-1 0,-1 0 0,1-1 0,0 0-1,-1 1 1,1-2 0,-1 1 0,0-1-1,1 0 1,-1-1 0,0 1 0,0-1-1,0 0 1,-1-1 0,1 0 0,-1 1 0,0-2-1,0 1 1,0 0 0,4-6 0,-1 1-11,0 0 1,-1-1 0,-1 0 0,0 0-1,0 0 1,-1-1 0,0 1 0,0-1-1,-2-1 1,1 1 0,-1 0 0,1-15-1,-4 25 7,1 0 0,-1 0-1,0 1 1,0-1-1,0 0 1,0 0 0,0 0-1,0 0 1,0 0 0,0 0-1,-1 0 1,1 0 0,0 0-1,0 1 1,-1-1-1,1 0 1,0 0 0,-1 0-1,1 1 1,-1-1 0,0 0-1,1 0 1,-1 1-1,1-1 1,-1 0 0,0 1-1,0-1 1,0 1 0,0 0 0,0 0 0,0 0 0,0 0 0,0 0 1,0 0-1,0 0 0,0 1 0,1-1 0,-1 0 0,0 1 0,0-1 0,0 1 0,0-1 0,1 1 0,-1-1 0,0 1 1,0 0-1,1-1 0,-1 1 0,1 0 0,-1-1 0,0 1 0,1 0 0,-1 0 0,1 1 0,-6 7-11,0 1 1,1-1-1,0 1 0,1 1 0,0-1 0,1 1 0,0-1 0,1 1 1,0 0-1,0 0 0,1 0 0,1 0 0,1 22 0,0-31 14,-1 0 0,1-1 0,-1 1 0,1 0 0,0 0 0,0-1 0,-1 1 0,1 0-1,0-1 1,1 1 0,-1-1 0,0 1 0,0-1 0,1 0 0,-1 1 0,1-1 0,-1 0 0,1 0 0,-1 0 0,1 0-1,0 0 1,0 0 0,-1-1 0,1 1 0,0 0 0,0-1 0,0 0 0,0 1 0,-1-1 0,1 0 0,0 0 0,0 0 0,4-1-1,2 1-34,1-2 0,0 1 0,0-1 0,-1 0 0,17-7 0,6-6-176,35-22 0,-38 20-48,46-20 0,-72 36 243,0 0 0,0 1 0,1-1 0,-1 0-1,1 1 1,-1-1 0,0 1 0,1 0 0,-1 0 0,1 0 0,-1 0 0,3 1 0,-3-1 16,-1 0-1,0 1 1,0-1 0,0 1-1,0-1 1,0 1-1,0 0 1,1 0-1,-1-1 1,-1 1 0,1 0-1,0 0 1,0 0-1,0 0 1,0 0-1,-1 0 1,2 2 0,0 3 40,1 1 0,-2-1 0,1 1 1,-1 0-1,0 0 0,1 14 1,4 24 196,-5-43-216,-1 1 0,1-1 0,0 1 0,0-1 1,1 0-1,-1 1 0,0-1 0,1 0 0,-1 0 1,1 0-1,0 0 0,0 0 0,0 0 0,0-1 1,0 1-1,0-1 0,0 1 0,0-1 0,3 1 0,-1-1-7,-1 0 0,0 0 0,0-1 0,1 1 0,-1-1 0,0 0 0,1 0 0,-1-1 0,0 1 0,1 0 0,-1-1 0,0 0 0,4-1-1,5-3-31,1-1 0,-1 0-1,-1 0 1,1-2 0,-1 1-1,14-13 1,8-12-236,-1-1-1,-1-2 1,30-44 0,-61 79 254,0-1 0,0 1-1,0 0 1,0 0 0,0 0 0,0 0 0,0 0 0,0 0 0,0-1 0,0 1 0,0 0 0,0 0 0,0 0 0,0 0 0,0 0 0,1 0 0,-1 0 0,0-1 0,0 1 0,0 0 0,0 0 0,0 0 0,0 0 0,0 0 0,0 0 0,1 0 0,-1 0 0,0 0 0,0 0 0,0 0 0,0-1 0,0 1 0,0 0 0,0 0 0,1 0 0,-1 0 0,0 0 0,0 0 0,0 0 0,0 0 0,0 0 0,1 0 0,-1 0 0,0 0 0,0 1-1,0-1 1,0 0 0,0 0 0,0 0 0,0 0 0,1 0 0,-1 0 0,0 0 0,0 11 115,-8 26-544,4-21-1044,3-24 696,1-7 265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17300,'-5'-3'1376,"5"7"-1144,0 3-232,13 2 272,4 0 1024,15 3-1192,11 3-64,13 2-8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 17988,'-9'-2'382,"0"0"0,0 1-1,0 0 1,0 1 0,0 0 0,0 0 0,0 1 0,0 0-1,1 0 1,-1 1 0,0 0 0,0 1 0,1 0 0,-12 6-1,14-7-281,1 1 1,0 0-1,0 0 0,0 1 0,0 0 0,0 0 0,0 0 0,1 0 0,0 0 0,0 1 0,0 0 1,1 0-1,0 0 0,-1 0 0,2 1 0,-1-1 0,1 1 0,0-1 0,0 1 0,0 0 0,-1 12 1,3-15-103,-1-1 1,1 1 0,0-1-1,1 1 1,-1-1 0,0 1-1,1 0 1,-1-1 0,1 1-1,0-1 1,0 0 0,0 1-1,0-1 1,0 0 0,1 1-1,-1-1 1,1 0 0,-1 0-1,1 0 1,0 0 0,0 0-1,0-1 1,0 1 0,0-1-1,0 1 1,0-1 0,0 0-1,1 1 1,-1-1 0,1 0-1,-1-1 1,5 2 0,-1 0-127,1-1 1,0 0 0,0-1 0,0 1 0,0-1 0,0-1 0,0 1-1,0-1 1,0 0 0,-1-1 0,10-2 0,3-5-479,0 0 0,23-14-1,-26 13 61,1 0-1,1 1 0,18-6 0,-35 15 539,0-1 0,0 1 0,1 0 0,-1 0 0,0-1 0,0 1 0,0 0 0,0 0 0,0 0 1,0 0-1,1 0 0,-1 0 0,0 1 0,0-1 0,0 0 0,0 0 0,0 1 0,0-1 0,0 1 0,0-1 1,0 1-1,0-1 0,0 1 0,0 0 0,0-1 0,0 1 0,0 0 0,-1 0 0,1 0 0,0 0 0,0 0 1,-1 0-1,1 0 0,-1 0 0,1 0 0,-1 0 0,1 0 0,-1 0 0,0 0 0,0 0 0,1 0 0,-1 2 0,1 5 110,0 1 0,0 0 0,0-1 0,-2 13 0,1-20-97,-21 237 2023,10-130-1414,10-101-579,-4 52 662,-23 105 0,27-159-607,0 0 1,-1 0 0,0 0 0,0 0 0,0 0-1,-1-1 1,0 1 0,0-1 0,-5 7-1,7-10-40,-1 0 0,1 1 0,0-1 0,-1 0 0,1-1 0,-1 1 0,1 0 0,-1 0 0,0-1-1,1 1 1,-1 0 0,0-1 0,1 0 0,-1 1 0,0-1 0,0 0 0,1 0 0,-1 0 0,0 0-1,0 0 1,1-1 0,-1 1 0,0 0 0,0-1 0,1 1 0,-1-1 0,1 0 0,-1 0-1,0 1 1,1-1 0,-2-2 0,-5-2 81,1-1-1,0 0 0,0-1 1,1 1-1,-1-1 1,2-1-1,-1 1 1,1-1-1,0 0 0,-7-17 1,2 3 52,1 0 0,-11-48 1,16 51-164,1-1 0,0 1 0,1-1 0,2 1 1,0-1-1,5-37 0,-4 47-79,1 0 0,1 0 0,0 0 0,1 0 0,0 0 0,0 1 0,1-1 0,0 1 0,0 0 0,1 1 0,1-1 0,-1 1 0,1 0-1,14-11 1,-6 8-389,1-1 0,1 2 1,0 0-1,32-13 0,-10 9-97,51-13 1,3 5-190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17876,'21'323'6566,"-6"-162"-5580,3 19-99,-28-284-732,-25-119 0,32 208-161,-16-61-141,20 83 145,1-1-1,0 1 1,1-1-1,-1 1 0,1-1 1,0 0-1,1 0 1,-1 0-1,10 9 0,-5-5 4,1 0-1,0-1 0,0 0 0,18 12 0,-17-15 4,1 0 0,0-1 0,-1 0 0,1 0 0,1-2 0,-1 1 0,1-1 0,-1-1 0,1 0 0,0-1 0,0 0 0,0-1 0,-1 0 0,1-1 0,22-4 0,-20 3-2,-1-2 0,0 1 0,-1-2 1,1 0-1,-1 0 0,0-1 1,0-1-1,-1 0 0,1-1 1,-2 0-1,1 0 0,-1-1 1,16-18-1,-15 11-1,0 1 0,0-2 0,-2 1 0,10-24 0,-14 28 0,0-1 0,-1 1 0,0-1 1,-1 0-1,-1 0 0,2-26 0,-4 38 0,0 0 0,0 0 0,1 0 0,-1 0 0,-1-1-1,1 1 1,0 0 0,0 0 0,0 0 0,-1 0 0,1 0-1,0-1 1,-1 1 0,1 0 0,-1 0 0,-1-1 0,2 1 0,-1 1-1,1 0 1,0 0 0,-1 0 0,1 0 0,-1 0 0,1 0 0,-1 0 0,1 1 0,0-1 0,-1 0 0,1 0 0,-1 0 0,1 0 0,0 0-1,-1 1 1,1-1 0,0 0 0,-1 0 0,1 1 0,0-1 0,-1 0 0,1 1 0,0-1 0,-1 0 0,1 1 0,0-1 0,-1 1 0,-2 4 10,-1 0 1,1 0 0,0 1 0,-5 11-1,-1 10 49,-9 49 0,15-62-43,1 0-1,1 1 1,0-1 0,1 0 0,3 23-1,-3-34-15,1 0 0,-1-1 0,1 1-1,-1 0 1,1-1 0,0 1 0,0 0-1,0-1 1,1 1 0,-1-1 0,0 0-1,1 1 1,0-1 0,-1 0 0,1 0-1,0 0 1,0 0 0,0 0 0,0 0-1,1-1 1,-1 1 0,0-1 0,1 0-1,-1 1 1,1-1 0,-1 0 0,1 0-1,0-1 1,-1 1 0,1-1 0,0 1-1,0-1 1,-1 0 0,1 0 0,0 0-1,3 0 1,5-2-24,-1 0 1,0 0-1,0-1 0,0 0 0,0-1 0,-1 0 1,0-1-1,14-8 0,5-6-73,-1-1-1,-1-1 1,42-46 0,59-81-212,-104 119 300,-15 22 132,-6 12-54,-7 13 41,-4 8 36,-17 52 223,24-68-315,-1 0-1,2 0 1,-1 1-1,1-1 1,1 16-1,0-24-50,0-1 0,0 1-1,0-1 1,1 1 0,-1-1 0,0 1 0,1-1-1,-1 0 1,1 1 0,-1-1 0,1 0 0,0 1-1,-1-1 1,1 0 0,0 0 0,0 1-1,0-1 1,0 0 0,0 0 0,0 0 0,0 0-1,1-1 1,-1 1 0,0 0 0,0 0 0,1-1-1,-1 1 1,0 0 0,1-1 0,-1 0 0,1 1-1,-1-1 1,1 0 0,-1 0 0,1 1-1,-1-1 1,0 0 0,1-1 0,-1 1 0,1 0-1,2-1 1,3 0-41,0-1 0,-1 0 1,1-1-1,0 1 0,-1-1 0,0 0 0,7-5 0,12-10-239,0-2 1,42-44-1,-9 8-244,-58 55 518,1 1 0,-1-1 1,1 1-1,-1-1 0,0 1 0,1-1 0,-1 1 1,1 0-1,-1-1 0,1 1 0,-1 0 0,1-1 0,-1 1 1,1 0-1,0 0 0,-1 0 0,1 0 0,-1-1 0,1 1 1,0 0-1,-1 0 0,1 0 0,-1 0 0,1 0 1,0 0-1,0 1 0,-1-1 7,1 1 0,-1-1-1,1 1 1,-1-1 0,1 1 0,-1 0 0,0-1 0,0 1 0,1 0-1,-1-1 1,0 1 0,0 0 0,0 0 0,1-1 0,-1 1-1,0 0 1,0 0 0,0 0 0,-5 44 303,4-37-255,-1-2-3,2 0-1,-1 1 0,1-1 1,0 0-1,0 1 1,1-1-1,0 0 0,0 1 1,0-1-1,3 7 1,-3-11-35,0-1 1,0 1-1,0 0 1,0-1 0,0 1-1,0-1 1,0 0-1,0 1 1,1-1-1,-1 0 1,1 0 0,-1 0-1,1 0 1,-1 0-1,4 2 1,-2-3-16,0 1 0,0 0 0,0-1 1,0 1-1,0-1 0,0 0 0,0 0 0,0 0 0,0-1 1,0 1-1,0-1 0,4-1 0,15-5-130,-1 0 0,0-2-1,-1 0 1,19-13 0,77-54-574,-79 51 435,25-17-222,85-54-491,-121 85 984,-26 11 3,0 0 0,1 0 0,-1 0 0,0 0 0,1 0 0,-1 0 0,0 0 0,1 0 0,-1 0 0,0 0 0,1 0 0,-1 0 0,0 0 0,1 0 0,-1 0 0,0 0 0,1 0 0,-1 1 0,0-1 0,1 0 0,-1 0 0,0 0 0,1 1 0,-1-1 0,0 0 0,0 0 0,1 1 0,-1-1 0,0 0 0,0 0 0,0 1 0,0-1 0,1 0 0,-1 1 0,0-1 0,0 0 0,0 1 0,0-1 0,0 0 0,0 1 0,0-1 0,0 1 0,-2 15 209,-11 21 371,-18 35 1,10-25-198,-20 47-891,41-94 481,0 1 0,0-1-1,0 0 1,-1 1-1,1-1 1,0 0-1,0 1 1,0-1-1,0 0 1,0 1 0,-1-1-1,1 0 1,0 1-1,0-1 1,0 0-1,-1 1 1,1-1-1,0 0 1,-1 0 0,1 1-1,0-1 1,0 0-1,-1 0 1,1 0-1,0 1 1,-1-1-1,1 0 1,-1 0 0,1 0-1,0 0 1,-1 0-1,1 0 1,0 0-1,-1 0 1,1 0-1,0 0 1,-1 0 0,1 0-1,-1 0 1,1 0-1,0 0 1,-1 0-1,1 0 1,0-1-1,-1 1 1,1 0 0,0 0-1,-1 0 1,1-1-1,0 1 1,-1 0-1,1 0 1,0-1 0,-13-21-432,13 21 431,-13-31-505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19572,'2'-5'1440,"4"7"-1183,3 2-265,5 3-128,3 0-41,3 7 161,4 1-200,16 2-112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26 318 20036,'-1'0'216,"0"-1"0,-1 1 0,1 1-1,-1-1 1,1 0 0,0 0 0,-1 0-1,1 1 1,0-1 0,-1 1 0,1-1-1,0 1 1,-1-1 0,1 1 0,0 0-1,0 0 1,-2 1 0,3-2-172,0 0 0,0 0-1,0 1 1,0-1 0,0 0 0,0 0 0,0 0 0,0 0-1,0 0 1,0 1 0,0-1 0,0 0 0,0 0 0,0 0 0,0 0-1,0 1 1,0-1 0,0 0 0,0 0 0,0 0 0,0 0 0,0 0-1,0 1 1,0-1 0,0 0 0,0 0 0,1 0 0,-1 0 0,0 0-1,0 0 1,0 0 0,0 1 0,0-1 0,0 0 0,1 0 0,-1 0-1,0 0 1,0 0 0,0 0 0,0 0 0,0 0 0,1 0 0,17 1 964,13-4-655,-1-2 0,1-1 0,29-10 0,88-36-176,-119 39-135,52-28 0,-71 35-44,-1 0 1,1-1 0,-1 0 0,0-1-1,-1 0 1,0 0 0,0-1 0,9-14-1,-15 20-1,0 0-1,-1 0 1,1 0-1,-1 0 1,0 0-1,1 0 1,-1 0-1,-1 0 1,1-1-1,-1 1 1,1 0-1,-1-1 0,0 1 1,0-1-1,0 1 1,0 0-1,-1-1 1,0 1-1,1 0 1,-3-5-1,1 5-1,1 0 0,-1 0-1,0 1 1,0-1-1,0 1 1,0-1 0,0 1-1,0 0 1,-1 0 0,1 0-1,-1 0 1,0 1 0,1-1-1,-1 1 1,0-1 0,0 1-1,0 0 1,0 0-1,0 0 1,0 1 0,-6-2-1,-4 1-9,0 1-1,0 0 0,0 1 0,0 0 1,0 1-1,1 1 0,-1 0 0,1 0 1,-1 2-1,1-1 0,-13 8 0,3-1-1,1 2-1,-1 0 0,2 1 1,-35 32-1,36-28 6,1 1 1,1 1-1,-18 26 0,27-34 6,1-1 0,0 1 0,1 1 0,1-1 0,-1 1 0,2 0 0,-6 25 0,10-34 1,-1 1 0,1-1 0,-1 1 0,1-1 0,0 1 0,1-1 0,-1 1 0,1-1 0,0 0 0,0 1 0,1-1 0,-1 0 0,1 0 0,0 0 0,0 0 0,3 5 0,-1-4-50,0 0 1,0-1-1,1 0 1,-1 0-1,1 0 0,0-1 1,0 0-1,0 0 1,0 0-1,11 4 0,2-1-263,0-1 1,1-1-1,-1-1 0,1 0 0,0-1 0,33-2 0,-8-3-208,71-14 0,-41 1-185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40 238 14155,'1'5'170,"1"-1"1,-1 0-1,1 0 0,0 0 1,0 0-1,1 0 0,-1 0 0,1 0 1,0-1-1,0 1 0,0-1 1,0 0-1,0 0 0,1 0 0,-1 0 1,1-1-1,0 1 0,0-1 1,0 0-1,0 0 0,1-1 1,5 3-1,1-1 31,0-1 0,0 0 0,0 0 1,0-1-1,0 0 0,0-1 0,0-1 0,0 0 0,0 0 1,0-1-1,0 0 0,-1-1 0,21-7 0,-24 7-172,-1 0 0,0-1 1,1 1-1,-1-1 0,0 0 0,-1-1 0,1 1 0,-1-1 0,0 0 0,0-1 1,-1 1-1,1-1 0,-1 0 0,0 0 0,-1 0 0,0-1 0,0 1 0,0-1 0,-1 1 1,1-1-1,-2 0 0,3-12 0,-4 12-22,1 0 1,-1 0-1,0 0 1,-1 0-1,0 0 1,0 0-1,0 0 1,-1 0-1,0 0 1,0 1-1,-1-1 1,0 1 0,0-1-1,0 1 1,-1 0-1,0 0 1,-7-8-1,7 10-4,0 0 0,0 1 0,0-1 1,0 1-1,-1 0 0,0 0 0,1 0 0,-1 1 0,0 0 1,0 0-1,-1 0 0,1 0 0,0 1 0,0 0 0,-1 0 0,1 0 1,-1 1-1,1 0 0,-1 0 0,1 0 0,-1 1 0,1-1 0,-8 3 1,1 1 9,1 0 1,0 1 0,-1 0 0,2 1 0,-1 0 0,1 0-1,0 1 1,0 1 0,0-1 0,-14 17 0,13-12 14,1 1 1,0 0-1,1 0 1,0 1-1,1 0 1,0 0-1,-9 27 1,15-34-12,0 0-1,0 0 1,0 0 0,1 1 0,0-1 0,1 0 0,0 16-1,1-20-7,-1 1-1,1 0 1,0 0-1,0-1 1,1 1-1,-1 0 1,1-1 0,-1 1-1,1-1 1,0 0-1,0 1 1,1-1-1,-1 0 1,1 0-1,-1-1 1,1 1-1,3 2 1,2 0-9,1 0 0,-1-1 1,1 1-1,0-2 0,0 1 1,0-2-1,0 1 0,0-1 1,1 0-1,-1-1 0,14 0 1,4 0-91,0-2 0,49-7 0,-17-4-120,-1-3 0,0-2 0,76-34 0,-105 42 152,-29 9 62,0 0-1,0-1 1,1 1 0,-1 0 0,0 0-1,1 0 1,-1 0 0,0 0-1,0 0 1,1 1 0,-1-1 0,0 0-1,0 0 1,1 0 0,-1 0 0,0 0-1,0 0 1,1 0 0,-1 1 0,0-1-1,0 0 1,1 0 0,-1 0 0,0 0-1,0 1 1,0-1 0,1 0 0,-1 0-1,0 1 1,0-1 0,-5 14 181,-1-5-52,-18 27 247,24-35-365,-1 0 1,1-1 0,-1 1-1,1 0 1,0 0 0,-1 0 0,1-1-1,0 1 1,0 0 0,-1 0-1,1 0 1,0-1 0,0 1-1,0 0 1,0 0 0,0 0-1,0 0 1,0-1 0,0 1-1,1 0 1,-1 0 0,0 0 0,0 0-1,1-1 1,-1 1 0,0 0-1,1 0 1,-1-1 0,1 1-1,-1 0 1,1-1 0,-1 1-1,1 0 1,0-1 0,-1 1-1,1-1 1,0 1 0,-1-1 0,2 1-1,11 2 18,0-1 0,0 0-1,0-1 1,1-1-1,-1 0 1,0 0 0,20-4-1,-9 1-94,2 1-26,-11 0-14,0 0 1,0 1-1,0 1 1,0 0-1,0 2 1,17 2-1,-31-4 70,-1 1-1,1-1 1,0 1 0,0-1-1,0 1 1,0-1 0,0 1-1,-1-1 1,1 1 0,0 0-1,-1-1 1,1 1-1,0 0 1,-1 0 0,1-1-1,-1 1 1,1 0 0,-1 0-1,1 0 1,-1 0 0,0 0-1,1 0 1,-1 0 0,0-1-1,0 1 1,0 0 0,0 0-1,0 0 1,0 0 0,0 0-1,0 0 1,0 0-1,0 0 1,0 0 0,-1 2-1,1-3 2,-1 1-1,1 0 1,0 0-1,0 0 0,0 0 1,0 0-1,0 0 1,0 0-1,0 0 0,0 0 1,0 0-1,0 0 1,0 0-1,0-1 1,1 1-1,-1 0 0,0 0 1,1 0-1,-1 0 1,1 0-1,-1-1 0,1 1 1,-1 0-1,1 0 1,0-1-1,-1 1 0,1 0 1,0-1-1,-1 1 1,1-1-1,0 1 0,1 0 1,15 2-248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1T06:32:5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 6722 15563,'-290'68'2958,"278"-66"-2507,16-4-15,17-7-38,450-116 976,10 30-1163,-410 82-175,275-51-16,426-84 10,-189 26-20,546-112 28,-69 29-4,591-122-524,-1645 325 486,1685-350-950,-1621 340 944,-1 0 8,-1-3-1,106-36 1,-164 47 3,-8 3 0,1 0 0,0 0 0,0 0 0,-1 0 0,1 0 0,-1 0 0,1-1 0,-1 0 0,0 1 0,0-1 0,0 0 0,4-4 0,-6 6 0,0-1 0,0 1 0,0 0 0,0-1-1,0 1 1,0-1 0,0 1 0,0 0 0,0-1-1,0 1 1,0-1 0,0 1 0,0 0 0,-1-1-1,1 1 1,0-1 0,0 1 0,0 0 0,-1-1 0,1 1-1,0 0 1,0-1 0,-1 1 0,1 0 0,0 0-1,-1-1 1,1 1 0,0 0 0,-1 0 0,1 0-1,0-1 1,-1 1 0,1 0 0,0 0 0,-1 0 0,1 0-1,-1 0 1,1 0 0,0 0 0,-1 0 0,1 0-1,-1 0 1,1 0 0,0 0 0,-1 0 0,-22-3 32,22 3-32,-2 0 2,1 0 3,1 0 0,-1 0 0,1 0 0,-1-1 0,1 1 0,-1 0 1,0-1-1,1 1 0,-1-1 0,-2-1 0,4 2-5,-1-1 1,1 0-1,0 1 1,-1-1-1,1 0 1,0 0-1,-1 1 1,1-1-1,0 0 1,0 0-1,0 1 0,0-1 1,0 0-1,0 0 1,0 0-1,0 0 1,0 1-1,0-1 1,0 0-1,0 0 1,0 1-1,1-1 1,-1 0-1,0 0 1,1 1-1,-1-1 1,1-1-1,20-45 12,46-81-1,40-38-23,7-11 32,-89 134 22,-2-2 1,21-56-1,-19 21 71,-2-1-1,-5 0 1,-2-2-1,-5 0 1,2-97-1,-13 30-149,-6 2 0,-26-153-1,8 154-11,-7 2 0,-87-248 0,72 283 86,-71-123 0,31 68 167,82 157-190,0 0 1,0 0 0,1 0 0,0 0 0,1 0-1,-3-16 1,5 21-16,0 1 0,0-1 0,1 0 0,-1 1 0,1-1 0,-1 1 0,1-1 0,0 1 0,0-1 0,0 1 0,0 0 0,0-1 0,0 1 0,1 0-1,-1 0 1,1 0 0,0 0 0,-1 0 0,1 0 0,0 1 0,0-1 0,0 0 0,1 1 0,-1 0 0,0-1 0,0 1 0,4-1 0,23-11-40,0 2 0,1 1 0,0 1-1,40-6 1,131-9-42,-101 14 49,-72 6 25,0 2-4,0-2-1,0-1 1,45-14-1,-66 17 12,-1-1 0,1 1 0,-1-2 0,0 1 0,0 0 0,0-1 0,-1 0 0,1-1 0,-1 1 0,0-1 0,0 0 0,0 0 0,-1-1 0,0 0 0,0 1 0,0-1 0,-1 0 0,0-1 0,0 1 0,2-7 0,4-25 31,-2 0 1,-1 0-1,0-49 1,4-27 69,-8 104-91,0-1 1,0 1 0,2 0-1,-1 0 1,1 1 0,0-1-1,12-17 1,2 1-7,27-30 0,-27 36 12,-2-1-1,25-40 0,-31 41 65,-1-1 0,-1 0 0,-1-1 0,0 1 1,-2-1-1,4-33 0,-4-2 265,-3-78 0,-2 127-340,-1 1 1,1-1 0,-2 0-1,1 0 1,-1 0 0,0 1-1,0-1 1,-1 1 0,-4-9-1,4 11-7,1 1-1,-2 0 1,1 0-1,0 0 1,-1 0-1,0 0 1,0 1-1,0 0 1,0 0-1,0 0 1,-1 0-1,1 1 1,-1-1-1,0 1 1,-5-1-1,-16-5-29,0 1-1,-1 1 0,-34-3 0,-84 0-61,114 8 85,-984-6-222,394 10-74,2-24-217,-712-93-27,714 37 233,10 1-284,-1 29-56,-480 76-4,7 97-245,913-103 710,-792 132-61,834-129 286,0 6-1,2 5 1,-126 57 0,248-93-37,0 0 1,1 0-1,-1 0 1,0 0-1,1 1 1,-1-1-1,1 0 1,-1 1-1,1-1 1,0 1-1,-1 0 1,1-1-1,0 1 1,0 0-1,0 0 1,-1 2-1,-6 35-78,2-11 60,-57 185-20,-47 178 23,93-312 23,3 1 0,4 1 1,0 82-1,10-103 21,3-1 1,3 1-1,2-1 1,3-1 0,31 98-1,-27-114 17,2 0 0,2-2 0,1 0 0,2-1 0,2-1 0,2-1 0,1-1-1,39 39 1,-57-66-24,23 25 61,52 40-1,-81-72-47,-1 0-1,1 0 1,0 0 0,-1-1-1,1 1 1,0-1 0,0 0-1,0 0 1,0 0 0,4 1-1,-13 16 244,-19 34-243,13-25-51,-1-1 0,-31 48 1,29-56 19,0-1 1,0 0 0,-2-1-1,0-1 1,-1-1-1,-30 19 1,-125 57 81,22-13 13,128-64-79,1 2 0,1 0 0,0 2 0,-25 25 0,38-34-27,0 0-1,1 1 1,0 0-1,0 1 1,1 0-1,0-1 1,1 2-1,0-1 1,1 1-1,0 0 1,1 0-1,0 0 1,0 0-1,2 0 1,-1 1-1,1-1 1,1 1-1,0-1 1,0 1-1,1-1 1,1 0-1,0 1 1,1-1-1,0 0 1,0 0-1,1 0 1,1-1-1,6 13 1,-6-13 5,1 0 0,0 0 0,1-1 0,0 0 0,0 0 0,1-1 0,0 0 0,1 0 1,0-1-1,9 7 0,0-4-60,1 0-1,-1-1 1,1 0 0,35 9 0,60 12-215,-66-19 165,-1 2 0,0 2 0,46 22 1,-85-33 136,-1 0 1,0 0 0,0 0-1,0 1 1,0 0 0,-1 0-1,0 0 1,0 1 0,0 0-1,-1 0 1,0 1 0,0 0-1,0-1 1,-1 2 0,0-1-1,-1 0 1,0 1 0,0 0 0,0-1-1,-1 1 1,0 0 0,-1 0-1,1 1 1,-2-1 0,1 0-1,-2 12 1,-1-1 32,-1 0 0,-1-1-1,-1 1 1,0-1 0,-2 0 0,0-1 0,0 1 0,-2-1-1,-15 22 1,-9 9 67,-69 77-1,-97 70 11,-16-17-84,56-48-139,60-51-15,44-37-21,-76 75 1,120-106 133,1 1 1,1 0 0,0 1-1,1 0 1,0 0-1,1 1 1,0 0 0,1 0-1,-6 24 1,7-16-12,1 0-1,1 0 1,1 0 0,1 0 0,1 0-1,3 24 1,5 15-109,31 112-1,-23-118 183,-4 1 1,10 93-1,-21-29 458,-27 213 1,6-135-208,20-191-306,-3 27 32,1 1 0,5 58-1,-2-84-51,1 0 0,-1 0 0,2 0 0,-1 0 0,1-1 0,0 1 0,1 0 0,0-1 0,0 0 0,1 0 0,0 0 0,0-1 0,1 0 0,0 0 0,8 8 0,-5-9-31,0 1 0,0-1-1,1-1 1,0 0 0,0 0 0,0-1 0,0 0 0,1-1-1,-1 0 1,1 0 0,21 1 0,-3-2-20,0-2 1,-1-1-1,43-6 1,81-21-113,12-14-36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17364,'4'175'3022,"2"-75"-2772,4 0 0,24 103-1,-33-199-232,1 7 88,0-1-1,1 0 1,1 0 0,5 13 0,-8-22-76,0 1 0,-1-1-1,1 0 1,0 0 0,-1 1 0,1-1 0,0 0 0,0 0 0,0 0 0,0 0 0,0 0-1,0 0 1,0 0 0,1 0 0,-1 0 0,0-1 0,0 1 0,1 0 0,-1-1 0,0 1 0,1-1-1,-1 1 1,1-1 0,-1 0 0,1 0 0,-1 0 0,1 1 0,-1-1 0,0-1 0,1 1 0,-1 0-1,1 0 1,-1 0 0,1-1 0,-1 1 0,0-1 0,1 1 0,-1-1 0,2-1 0,3-1 75,0-2 0,0 1 0,0 0 0,-1-1 0,0 0 0,0-1 0,0 1 0,5-9 0,31-54 457,-32 51-426,54-108 302,-6-2 0,64-209 0,-135 398-4425,11-42 3253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27 17452,'1'-1'64,"-1"0"1,0 0-1,0 0 1,0 0-1,0 0 1,0 0-1,-1 0 0,1 0 1,0 0-1,0 0 1,-1 1-1,1-1 1,0 0-1,-1 0 1,1 0-1,-1 0 1,1 0-1,-1 1 1,0-1-1,1 0 0,-1 0 1,0 1-1,1-1 1,-1 1-1,0-1 1,0 0-1,0 1 1,1-1-1,-1 1 1,0 0-1,0-1 1,0 1-1,0 0 0,0-1 1,0 1-1,0 0 1,0 0-1,0 0 1,0 0-1,0 0 1,0 0-1,0 0 1,0 0-1,0 1 1,1-1-1,-1 0 0,-2 1 1,-2 1 77,-1-1 0,1 2-1,0-1 1,0 0 0,0 1 0,0 0 0,-6 5 0,-2 3-69,1 1 1,1 0 0,0 1 0,1 0-1,0 1 1,1 0 0,0 1 0,1 0 0,1 0-1,0 0 1,1 1 0,1 0 0,1 1-1,0-1 1,-2 20 0,6-31-59,-1 0-1,1 0 1,1-1 0,-1 1-1,1 0 1,1 7 0,-2-11-8,1 0 1,-1 0 0,1 0-1,-1 0 1,1 0 0,-1 1 0,1-1-1,0-1 1,-1 1 0,1 0-1,0 0 1,0 0 0,0 0-1,0 0 1,0-1 0,0 1-1,0 0 1,0-1 0,0 1-1,0-1 1,0 1 0,0-1-1,0 0 1,0 1 0,0-1 0,1 0-1,-1 0 1,0 0 0,0 0-1,0 0 1,1 0 0,-1 0-1,1 0 1,6-2 40,-1 0-1,0 0 1,0 0 0,0-1-1,0 0 1,0 0 0,0-1-1,-1 0 1,0 0 0,0-1-1,9-7 1,6-8 215,30-37 0,-28 29 15,-2 0 0,-1-1 1,-1-1-1,15-34 1,-29 46-8,-5 18-265,0 0-1,-1 0 1,1 0 0,0 0 0,0 0 0,0 0 0,-1 0-1,1 0 1,0 0 0,0 0 0,-1 0 0,1 0 0,0 0-1,0 0 1,0 0 0,-1 0 0,1 0 0,0 0-1,0 0 1,0 0 0,-1 1 0,1-1 0,0 0 0,0 0-1,0 0 1,-1 0 0,1 0 0,0 1 0,0-1 0,0 0-1,0 0 1,0 0 0,-1 0 0,1 1 0,0-1-1,0 0 1,-22 29 152,13-11-134,0 0 0,-10 37 1,15-44-77,2 0 0,-1 1 0,2-1 0,-1 1 0,1 0 0,2 15 0,-1-24-22,0 0 0,1 0 0,-1-1 0,1 1 0,0 0 0,0-1 0,0 1 0,0-1 0,0 1 0,1-1 0,-1 1 0,1-1 0,0 0 0,-1 0 0,1 0 0,0 0 0,0 0 0,1 0 1,2 2-1,-1-2-59,0 0 1,0 0 0,0 0-1,0-1 1,1 0 0,-1 0-1,0 0 1,1 0 0,-1 0 0,0-1-1,8 0 1,8-2-440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 15011,'7'-14'1347,"-8"14"-1323,1 0 1,0 0 0,0 0 0,0 0-1,0 0 1,0 0 0,0 0 0,0 0-1,0 1 1,0-1 0,0 0-1,0 0 1,0 0 0,0 0 0,0 0-1,0 0 1,0 0 0,0 0-1,0 0 1,0 0 0,1 0 0,-1 0-1,0 0 1,0 0 0,0 0-1,0 1 1,0-1 0,0 0 0,0 0-1,0 0 1,0 0 0,0 0 0,0 0-1,0 0 1,0 0 0,0 0-1,0 0 1,0 0 0,0 0 0,0 0-1,0 0 1,1 0 0,-1 0-1,0 0 1,0 0 0,0 0 0,0 0-1,0 0 1,0 0 0,0 0-1,0 0 1,0 0 0,0 0 0,0 0-1,0 0 1,0 0 0,0 0 0,0 0-1,1 0 1,-6 29 1968,-75 414 730,60-320-2484,7-47 33,-4 125 0,17-198-253,0 0 0,0-1 0,0 1 0,0 0 0,1 0 0,-1 0 1,1 0-1,0 0 0,0 0 0,0-1 0,0 1 0,1 0 0,1 2 1,-3-4-10,1-1 0,-1 1 0,1-1 0,-1 1 0,1-1 0,0 0 0,-1 1 0,1-1 0,0 1 1,-1-1-1,1 0 0,0 0 0,0 1 0,-1-1 0,1 0 0,0 0 0,0 0 0,-1 0 0,2 0 0,0 0 8,0 0 0,0-1 0,0 1 0,-1-1 0,1 1 0,0-1 0,0 0 0,-1 0 0,1 0 0,2-2-1,8-7 33,0 0 0,-1 0 0,-1-1 0,0-1 0,0 1 0,13-24 0,40-83-80,-56 105 15,-1 1-14,1-3-49,1-1 0,-2 1 1,0-1-1,7-26 0,-15 41-38,-3 6 77,-5 10 22,5-4 11,-1 0 0,2 1 0,-1 0 0,2-1 0,0 2 0,0-1 0,1 0 0,0 0 0,1 19 0,1-30 5,0 1 0,0-1 0,0 1 0,0-1 0,1 0 0,-1 1 0,1-1 1,-1 1-1,1-1 0,-1 0 0,1 1 0,0-1 0,0 0 0,-1 0 0,1 0 0,0 1 0,0-1 0,0 0 0,0 0 0,0 0 0,1-1 0,-1 1 0,2 1 0,0-1 2,-1 0-1,0-1 0,1 0 0,-1 1 0,1-1 1,-1 0-1,0 0 0,1 0 0,-1 0 0,1-1 1,-1 1-1,5-2 0,3-1 20,-1-1 0,0 0 1,0 0-1,-1-1 0,16-11 0,-9 4 114,22-22-1,-33 29-63,0 1 0,0-1 0,-1 0 1,1 1-1,-1-2 0,0 1 0,-1 0 0,1-1 0,2-8 1,-5 14-66,0 0 0,0 0 1,0 0-1,0 0 0,1-1 0,-1 1 1,0 0-1,0 0 0,0 0 1,0 0-1,0 0 0,0 0 1,0 0-1,0 0 0,0 0 0,0 0 1,0-1-1,0 1 0,0 0 1,0 0-1,0 0 0,0 0 1,0 0-1,0 0 0,0 0 0,0-1 1,0 1-1,0 0 0,0 0 1,0 0-1,0 0 0,0 0 0,0 0 1,0 0-1,0 0 0,0-1 1,0 1-1,0 0 0,0 0 1,0 0-1,0 0 0,0 0 0,0 0 1,0 0-1,-1 0 0,1 0 1,0 0-1,0 0 0,0 0 1,0-1-1,0 1 0,0 0 0,0 0 1,0 0-1,-1 0 0,1 0 1,0 0-1,0 0 0,0 0 1,0 0-1,0 0 0,0 0 0,0 0 1,0 0-1,-1 0 0,1 0 1,-8 8 194,-7 14-19,10-14-162,1 0 0,0 1 1,0-1-1,1 1 0,0 0 0,1 0 1,0 0-1,0 0 0,1 0 1,0 17-1,1-24-21,0-1 0,1 1 0,-1-1 0,1 1 0,-1-1 0,1 0 0,0 1-1,-1-1 1,1 0 0,0 1 0,0-1 0,0 0 0,0 0 0,0 0 0,0 0 0,0 0 0,0 0 0,0 0 0,1 0 0,1 1 0,0-1 7,1 1 1,-1-1 0,1 0-1,-1 0 1,1 0-1,-1-1 1,1 1 0,6-1-1,-6 1-73,0-1 1,0 0-1,1-1 0,-1 1 0,0-1 0,0 0 0,0 0 1,0 0-1,-1 0 0,1-1 0,0 0 0,0 0 1,-1 0-1,1 0 0,-1 0 0,4-4 0,-6 5-55,-1 0 0,1 0 0,-1 0 0,1 0 0,-1 0-1,0 0 1,0 0 0,1 0 0,-1-1 0,0 1 0,0 0 0,0 0-1,0 0 1,0 0 0,-1 0 0,1 0 0,0 0 0,0-1 0,-1 1 0,1 0-1,-1 0 1,1 0 0,-1 0 0,1 0 0,-1 0 0,1 0 0,-1 1-1,0-1 1,0 0 0,0 0 0,1 0 0,-3-1 0,-2-1-623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16676,'4'15'2544,"-3"-13"-2186,-1 0 0,1 0 0,-1 0 0,1 0 0,0 0 0,0 0 0,0-1 0,0 1-1,2 2 1,-2-3-301,0 0 0,0-1 0,0 1 0,0-1 0,0 1 0,0-1 0,0 0 0,0 1 0,0-1 0,0 0 0,0 0 0,0 0 0,1 1 0,-1-1 0,0 0 0,0-1 0,0 1 0,0 0 0,0 0 0,0 0 0,0-1 0,0 1 0,2-1 0,3-1-4,0-1 0,0 0 0,0 0 0,0-1 0,-1 1 0,1-1 0,-1 0 0,0-1 1,7-7-1,3-5-27,18-26-1,-24 30 8,-1-1 1,13-26-1,-19 34-16,0 1 0,0-1 0,0 0 0,-1 1 1,1-1-1,-1 0 0,-1 0 0,1 0 0,-1 0 0,-1-11 0,1 17-13,0-1 0,0 1 0,0-1 0,0 1 0,0-1 0,0 1 0,0-1 0,0 0 0,-1 1 0,1-1 0,0 1 0,0-1 0,-1 1 0,1-1 0,0 1 0,-1 0 0,1-1 0,0 1 0,-1-1 0,1 1 0,0 0 0,-1-1 0,1 1 0,-1 0 0,1-1 0,-1 1 0,1 0 0,-1 0 0,1-1 0,-1 1 0,1 0 0,-1 0 0,0 0 0,1 0 0,-2 0 0,0 0 5,1 1 0,-1-1-1,0 1 1,0 0-1,1 0 1,-1 0-1,0 0 1,1 0-1,-1 0 1,1 0-1,-2 2 1,-5 4 44,1 1 0,-13 17 0,10-10 35,0 1 1,-12 28-1,19-36-61,0 0-1,1 0 1,0 0-1,0 0 1,0 1-1,1-1 1,0 0-1,1 11 1,0-17-62,1 0 0,-1 0 0,0-1 0,1 1 1,-1 0-1,1 0 0,0-1 0,-1 1 0,1 0 0,0-1 0,0 1 1,0-1-1,0 1 0,0-1 0,1 0 0,-1 1 0,0-1 0,1 0 1,-1 0-1,1 0 0,-1 0 0,1 0 0,-1 0 0,1 0 0,0 0 1,-1-1-1,1 1 0,0-1 0,0 1 0,-1-1 0,4 0 0,3 1-90,1 0 0,-1-1 0,0 0-1,0-1 1,0 0 0,8-2-1,18-6-279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 16940,'9'-10'2945,"-21"25"-971,-8 14-1329,2 1 0,1 1 0,-22 52-1,-25 106-425,54-154-180,-10 66 0,19-92-41,0 1-1,1-1 0,-1 1 0,2-1 1,-1 1-1,1 0 0,1-1 1,0 0-1,0 1 0,1-1 0,0 0 1,5 10-1,-6-16-46,0 0 0,0-1-1,0 1 1,0 0 0,0 0 0,1-1 0,-1 0 0,1 1 0,-1-1-1,1 0 1,0 0 0,0 0 0,0-1 0,0 1 0,1-1-1,-1 0 1,0 1 0,1-1 0,-1-1 0,0 1 0,1 0 0,-1-1-1,1 0 1,-1 0 0,1 0 0,-1 0 0,1-1 0,-1 1-1,1-1 1,-1 0 0,4-1 0,3-1-117,-1-1 0,0 0 0,0 0 0,0-1 0,0 0 0,-1-1 0,1 0 0,-2 0 0,12-11 0,-7 4-16,-1-1 1,11-14-1,20-44-512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18196,'-24'64'1713,"2"1"1,-22 115-1,37-132-1516,1 1 0,2 0 0,3 0 0,7 76 0,1-81-297,-22-114-430,-23-137 809,38 204-231,-1 1-1,1-1 0,0 0 0,0 1 1,0-1-1,0 1 0,0-1 0,0 0 0,0 1 1,1-1-1,1-3 0,-1 5-24,0 0 0,0 0-1,0 1 1,0-1 0,1 0 0,-1 0 0,0 0-1,1 1 1,-1-1 0,0 1 0,1-1 0,-1 1-1,1 0 1,-1 0 0,1-1 0,-1 1 0,1 0-1,-1 0 1,0 0 0,1 0 0,1 1 0,16-1-455,5 0-490,0 0 1,47-8-1,-38 1 269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16420,'0'0'10,"-24"29"2407,-29 45 0,48-65-2116,-1 0-1,2 0 0,-1 1 0,1-1 0,1 1 0,0 0 0,0 1 0,1-1 0,-2 21 0,4-29-280,0 0-1,-1 0 0,1 1 1,1-1-1,-1 0 0,0 0 1,0 0-1,1 1 1,-1-1-1,1 0 0,0 0 1,-1 0-1,1 0 0,0 0 1,0 0-1,1 0 1,-1 0-1,0 0 0,0 0 1,1-1-1,0 1 0,-1-1 1,1 1-1,0-1 1,-1 1-1,1-1 0,0 0 1,0 0-1,0 0 1,0 0-1,0 0 0,0-1 1,1 1-1,-1 0 0,0-1 1,0 0-1,0 1 1,1-1-1,3 0 0,1-1-15,1 1-1,0-2 0,0 1 0,-1-1 1,1 0-1,-1 0 0,1-1 0,-1 0 1,0 0-1,10-7 0,-6 2 16,-1 0 0,0 0 0,0-1 0,-1 0 0,0 0 0,-1-1 0,0 0 0,0-1 0,6-12 0,-10 16-14,-1-1-1,1 1 1,-1 0-1,-1-1 1,1 1-1,-1-1 0,0 0 1,-1 0-1,0 0 1,0 0-1,-1 0 0,0 0 1,-1 0-1,1 0 1,-1 0-1,-3-8 0,4 15-24,0 1 0,0-1 0,0 0 0,0 0 0,-1 0 0,1 0 0,0 0 0,0 1 0,-1-1-1,1 0 1,-1 0 0,1 1 0,-1-1 0,1 0 0,-1 1 0,1-1 0,-1 0 0,0 1-1,1-1 1,-1 1 0,0-1 0,0 1 0,1-1 0,-1 1 0,0-1 0,0 1 0,0 0 0,1-1-1,-1 1 1,0 0 0,0 0 0,0 0 0,0 0 0,0 0 0,0 0 0,1 0 0,-1 0 0,0 0-1,0 0 1,0 0 0,0 1 0,0-1 0,1 0 0,-1 0 0,0 1 0,0-1 0,0 1 0,1-1-1,-2 2 1,-1 0-156,0 0-1,1 0 1,-1 0-1,1 0 0,0 1 1,0-1-1,0 1 1,0 0-1,0 0 0,0 0 1,1 0-1,-2 3 1,2-2 75,0-1 1,0 0 0,0 1-1,1-1 1,-1 0 0,1 1-1,0-1 1,0 1 0,0-1-1,1 0 1,0 5-1,13 8-619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119 166 17668,'-17'27'1131,"-7"10"427,-24 46-1,43-73-1341,0 1 1,1-1-1,1 1 0,-1 0 1,2 0-1,-1 0 0,2 0 1,-1 0-1,1 21 0,1-30-195,0-1-1,0 1 1,1 0 0,-1 0-1,0-1 1,1 1-1,-1 0 1,1 0 0,-1-1-1,1 1 1,0-1-1,-1 1 1,1-1-1,0 1 1,0-1 0,0 1-1,1-1 1,-1 0-1,0 1 1,3 1 0,-2-3-16,-1 1 0,1 0 0,0-1-1,0 1 1,-1-1 0,1 0 0,0 0 0,0 1 0,0-1 0,-1 0 0,1-1 0,0 1 0,0 0 0,0 0 0,-1-1 0,4 0 0,2-2-18,0 0 0,0 0 0,0-1 0,-1 0 0,1 0 0,-1-1 0,0 0 0,6-5 0,2-6-1,-1 0-1,-1-1 0,-1 0 0,0-1 1,-1 0-1,14-37 0,-10 17 47,-2 0 0,12-65-1,-22 91 6,0-1-1,-1 1 0,0 0 0,-1-20 1,0 31-33,0 0 0,0 0 0,0 1 0,0-1 0,0 0 0,0 0 0,0 1 0,0-1 0,0 0 0,-1 0 0,1 1 1,0-1-1,0 0 0,-1 1 0,1-1 0,0 0 0,-1 1 0,1-1 0,-1 1 0,1-1 0,-1 1 0,1-1 0,-1 1 1,1-1-1,-1 1 0,0-1 0,1 1 0,-1-1 0,0 1 0,-1 0 4,1 0-1,0 1 1,0-1 0,0 0-1,0 1 1,0-1-1,0 1 1,0-1 0,0 1-1,0 0 1,0 0 0,0-1-1,0 1 1,0 0 0,1 0-1,-2 1 1,-4 6 52,-1 0 0,2 1 0,-7 11 0,1 1 26,1 1 1,1-1-1,1 2 1,1-1-1,1 1 1,1 0-1,1 1 1,-2 37 0,6-56-105,0-1 1,1 1 0,-1-1 0,1 1 0,0-1 0,1 0 0,-1 0 0,0 1 0,1-1-1,4 7 1,-5-10-35,0 1 0,0-1 0,0 0 0,1 1 0,-1-1 0,0 0-1,1 0 1,-1 0 0,1 0 0,-1 0 0,1 0 0,-1 0 0,1 0-1,0-1 1,0 1 0,-1-1 0,1 1 0,0-1 0,0 0 0,-1 0-1,1 1 1,0-1 0,0 0 0,0-1 0,-1 1 0,1 0 0,0 0-1,0-1 1,1 0 0,7-3-394,0 0-1,-1 0 0,0-1 1,0 0-1,0-1 1,-1 0-1,1 0 0,13-15 1,56-67-3289,-66 74 3069,2-2 37,-20 26 1029,-7 13 287,6-9-214,-7 11 785,-15 38 0,27-56-1052,-1-1 0,1 1 0,1-1 0,-1 1 0,1 0 0,0 0 0,0 0 0,1 0-1,0 0 1,1-1 0,1 13 0,-1-17-160,-1 0-1,1 0 0,0 0 0,0 0 1,-1 0-1,1 0 0,1-1 1,-1 1-1,0 0 0,0-1 1,1 1-1,-1-1 0,1 1 0,-1-1 1,1 0-1,-1 0 0,1 1 1,0-1-1,2 1 0,0-1-30,0 0-1,0 0 1,0 0-1,0 0 0,0-1 1,0 1-1,0-1 1,0 0-1,6-1 0,1 0-144,0-1-1,-1-1 0,1 0 0,-1 0 1,1-1-1,14-8 0,-11 4-190,1-1 1,-2-1-1,1 0 0,-1-1 1,-1-1-1,0 0 1,-1 0-1,0-1 0,-1-1 1,0 1-1,11-22 1,-20 32 309,0 1 1,0 0 0,-1 0-1,1-1 1,0 1 0,-1-1 0,0 1-1,1-1 1,-1 1 0,0-4 0,0 6 22,0 0 0,-1 0 0,1-1 0,0 1 0,0 0 0,0 0 0,0-1 0,0 1 0,0 0 0,0 0 0,0 0 0,0 0 0,0-1 0,-1 1 0,1 0 0,0 0 0,0 0 0,0 0 0,0-1 0,0 1 0,-1 0 0,1 0 0,0 0 0,0 0 0,0 0 0,-1 0 0,1 0 0,0-1 0,0 1 0,0 0 0,-1 0 1,1 0-1,0 0 0,0 0 0,0 0 0,-1 0 0,-13 10 696,-28 38 1981,38-43-2375,0 1 0,1-1 0,0 0-1,-1 1 1,2 0 0,-1 0 0,-3 11 0,6-17-304,0 0 1,0 0-1,0 0 1,0 1 0,0-1-1,0 0 1,0 0 0,0 0-1,0 0 1,0 0-1,0 0 1,0 0 0,0 0-1,0 0 1,0 1 0,0-1-1,0 0 1,0 0 0,0 0-1,0 0 1,0 0-1,1 0 1,-1 0 0,0 0-1,0 0 1,0 0 0,0 1-1,0-1 1,0 0-1,0 0 1,0 0 0,0 0-1,0 0 1,0 0 0,1 0-1,-1 0 1,0 0 0,0 0-1,0 0 1,0 0-1,0 0 1,0 0 0,0 0-1,0 0 1,1 0 0,-1 0-1,0 0 1,0 0 0,0 0-1,0 0 1,0 0-1,0 0 1,0 0 0,0 0-1,0 0 1,1 0 0,-1 0-1,0 0 1,0 0-1,0 0 1,0 0 0,0-1-1,11-5 187,9-9-286,-5 0-232,0 0-1,19-27 1,-34 43 314,0-1 1,0 0-1,0 0 1,0 0-1,-1 0 1,1 0-1,0 0 1,0 0-1,0 0 1,0 0-1,-1 0 1,1 0 0,0 0-1,0-1 1,0 1-1,0 0 1,0 0-1,-1 0 1,1 0-1,0 0 1,0 0-1,0 0 1,0 0-1,0 0 1,0 0-1,-1-1 1,1 1-1,0 0 1,0 0-1,0 0 1,0 0-1,0 0 1,0 0-1,0-1 1,0 1-1,0 0 1,0 0-1,0 0 1,0 0 0,0-1-1,0 1 1,0 0-1,0 0 1,0 0-1,0 0 1,0 0-1,0-1 1,0 1-1,0 0 1,0 0-1,-21 11 291,11-6-81,9-5-200,1 0 0,0 0 0,0 1 0,-1-1 0,1 0 0,0 0 0,0 0-1,-1 0 1,1 0 0,0 0 0,-1 0 0,1 0 0,0 0 0,0 0 0,-1 0 0,1 0 0,0 0 0,-1 0 0,1 0 0,0 0 0,0 0 0,-1 0 0,1 0 0,0 0 0,-1 0 0,1 0 0,0 0 0,0-1 0,-1 1 0,1 0-1,0 0 1,3-9-324,16-15-1405,-15 19 636,-5 5 1005,1 0 118,-1 0-1,1 0 0,-1 1 1,0-1-1,1 0 0,-1 0 1,1 0-1,-1 1 1,1-1-1,-1 0 0,1 1 1,0-1-1,-1 0 0,1 1 1,-1-1-1,1 1 1,0-1-1,-1 1 0,1-1 1,0 1-1,-1-1 1,1 1-1,0-1 0,0 1 1,0-1-1,-1 1 0,1-1 1,0 1-1,0-1 1,0 1-1,0 0 0,0-1 1,0 1-1,0-1 1,0 1-1,0-1 0,0 1 1,0-1-1,1 2 0,-2-2 45,0 1 0,1-1-1,-1 1 1,0-1 0,0 0 0,0 0-1,0 1 1,1-1 0,-1 0-1,0 0 1,0 0 0,0 0-1,0 0 1,0 0 0,0 0-1,0 0 1,1 0 0,-1 0-1,0-1 1,0 1 0,-1-1-1,-14 42 300,11-28-245,0-1 0,0 1 0,2 0 0,-4 20 0,3 21 25,3-33 146,-4 30 1,5-51-300,0 0 1,0 0-1,0 0 1,0 0 0,0 0-1,0 0 1,0 0 0,0 0-1,0 0 1,0 0-1,0 0 1,0-1 0,0 1-1,0 0 1,1 0 0,-1 0-1,0 0 1,0 0-1,0 0 1,0 0 0,0 0-1,0 0 1,0 0 0,0 0-1,0 0 1,1 0-1,-1 0 1,0 0 0,0 0-1,0 0 1,0 0 0,0 0-1,0 0 1,0 0-1,0 0 1,0 0 0,1 0-1,-1 0 1,0 0 0,0 0-1,0 1 1,0-1-1,0 0 1,0 0 0,0 0-1,0 0 1,0 0 0,0 0-1,0 0 1,0 0-1,0 0 1,0 0 0,0 0-1,1 1 1,-1-1 0,0 0-1,0 0 1,0 0-1,0 0 1,0 0 0,0 0-1,0 0 1,0 1 0,6-9-24,1-11-646,-1-1 0,-1 1 0,0-1 0,-2 0 0,1-22 0,-3 41 659,2-27-735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31 19116,'-1'-2'180,"-1"0"0,1 0 0,-1 0 0,0 0 0,0 0-1,0 0 1,0 0 0,0 0 0,0 1 0,0-1 0,-1 1 0,1 0 0,0-1 0,-1 1-1,1 0 1,-1 1 0,0-1 0,1 0 0,-1 1 0,1-1 0,-1 1 0,0 0 0,0 0-1,1 0 1,-1 0 0,0 0 0,1 1 0,-5 0 0,-4 2-14,-1 0 1,0 0-1,1 1 1,-21 10-1,18-7-128,0 1 0,1 0-1,0 0 1,1 1 0,0 1-1,0 0 1,1 1-1,1 0 1,-1 1 0,2 0-1,0 0 1,0 1 0,-7 16-1,14-26-27,1-1 0,1 1-1,-1-1 1,0 1 0,0-1-1,1 1 1,0-1 0,-1 1-1,1-1 1,0 1 0,0 0-1,0-1 1,1 1 0,0 2-1,-1-3-5,1-1-1,0 1 0,0-1 0,-1 0 0,1 1 1,0-1-1,0 0 0,0 1 0,1-1 1,-1 0-1,0 0 0,0 0 0,1 0 1,-1 0-1,0 0 0,1 0 0,-1-1 0,1 1 1,-1 0-1,1-1 0,0 1 0,-1-1 1,3 1-1,2 0-19,1-1-1,0 0 1,0 0 0,0 0 0,0 0 0,0-1-1,0 0 1,0-1 0,-1 0 0,1 0 0,-1 0-1,1-1 1,-1 0 0,0 0 0,6-4 0,0-1-61,0 0 1,-1 0 0,0-2 0,0 1 0,-1-1 0,12-15 0,-15 15-3,-1 0 0,0 0 1,-1 0-1,0 0 0,-1-1 1,3-11-1,-22 55-57,13-28 110,1 0 1,0 1-1,1-1 1,-1 0-1,1 1 1,0-1-1,0 1 1,3 10-1,-3-14-25,0-1-1,1 1 0,-1-1 0,1 0 1,-1 1-1,1-1 0,0 0 0,0 1 0,0-1 1,-1 0-1,1 0 0,0 1 0,1-1 1,-1 0-1,0 0 0,0 0 0,0-1 1,1 1-1,-1 0 0,0 0 0,1-1 1,-1 1-1,0 0 0,1-1 0,-1 0 1,1 1-1,-1-1 0,1 0 0,-1 0 1,1 0-1,-1 0 0,1 0 0,0 0 1,-1 0-1,1 0 0,2-1 0,1-1-162,1 0 0,-1 0-1,0 0 1,0-1-1,0 1 1,0-1-1,0 0 1,-1-1 0,1 1-1,-1-1 1,0 0-1,0 0 1,0 0-1,3-6 1,-1 2 8,0 0-1,-1-1 1,0 1-1,0-1 1,-1 0 0,-1 0-1,5-15 1,-7 11 362,-4 10 488,2 4-571,0 0 0,0 0 1,0 0-1,0 0 1,0 0-1,1 0 0,-1 0 1,0 0-1,1 0 0,-1 0 1,1 0-1,-1 1 0,1-1 1,-1 2-1,-9 38 935,10-40-996,0 0-1,-1 0 1,1-1-1,0 1 1,0 0 0,0 0-1,0 0 1,0 0-1,0 0 1,0 0 0,0 0-1,0 0 1,0 0-1,1 0 1,-1-1-1,0 1 1,0 0 0,1 0-1,-1 0 1,1 0-1,-1-1 1,1 1 0,-1 0-1,1 0 1,0-1-1,-1 1 1,1 0-1,0-1 1,-1 1 0,1-1-1,0 1 1,0-1-1,-1 1 1,1-1 0,0 0-1,0 1 1,0-1-1,0 0 1,0 0 0,1 1-1,1-1-37,-1 0 0,1 0-1,-1 0 1,1 1 0,-1-1 0,1 1 0,-1 0-1,0-1 1,1 1 0,-1 0 0,0 1 0,0-1-1,1 0 1,-1 1 0,0-1 0,0 1-1,0-1 1,1 3 0,0 0 1,0 0 0,0 0 1,-1 0-1,0 0 0,0 1 0,0-1 1,0 1-1,-1-1 0,2 6 0,0 9 49,0 1-1,-2 0 1,0 32-1,-1-50-18,-1 35 599,-1 1 0,-2-1-1,-2 0 1,-13 48-1,18-82-518,0-1 0,0 0 0,0 1 0,0-1-1,0 0 1,0 0 0,0 1 0,-1-1 0,-2 3-1,3-5-70,1 0 0,-1 1-1,1-1 1,-1 0 0,1 0-1,-1 1 1,1-1 0,-1 0-1,0 0 1,1 0 0,-1 0-1,1 0 1,-1 0 0,0 0-1,1 0 1,-1 0 0,1 0-1,-1 0 1,0 0-1,1 0 1,-1 0 0,1 0-1,-1-1 1,0 1 0,1 0-1,-1 0 1,1-1 0,-1 1-1,1 0 1,-1-1 0,1 1-1,0-1 1,-1 1 0,1-1-1,-1 1 1,1-1 0,0 1-1,-1-1 1,1 1 0,0-1-1,-1 0 1,-9-13-38,1-1-1,1 0 1,0 0-1,-6-17 1,10 21-24,1 1 0,0-1 1,0 0-1,1 0 0,0 0 0,1 0 1,0-15-1,2 21 31,-1 1 0,1-1 0,0 1-1,0-1 1,1 1 0,-1-1 0,1 1 0,0 0 0,0 0 0,1 0 0,-1 0 0,1 0 0,0 0 0,0 1 0,0-1-1,5-3 1,6-4-271,1 0-1,-1 1 0,19-8 0,24-18-467,-18 1 452,0-4-113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260 222 16964,'8'-14'631,"-1"0"1,0-1-1,5-16 1,-10 27-519,-1 0 1,0-1-1,0 1 1,0 0-1,-1-1 1,1 1-1,-1-1 1,0 0-1,0 1 1,-1-1-1,0 1 1,1 0-1,-1-1 1,-1 1-1,-2-7 1,4 10-60,-1-1 0,0 1 1,1 0-1,-1-1 0,0 1 1,0 0-1,0 0 0,0 0 0,0 0 1,-1 0-1,1 0 0,0 0 0,0 0 1,-1 0-1,1 0 0,0 0 1,-1 1-1,1-1 0,-1 1 0,1-1 1,-3 1-1,1-1 1,1 1 0,-1 0 0,0 0 0,0 1 1,0-1-1,0 1 0,0-1 0,0 1 0,1 0 0,-6 2 0,-1 2 13,-1 0-1,1 1 1,0 0 0,0 1-1,-9 9 1,-1 2-56,2 1 1,0 0 0,1 2 0,-22 36 0,29-41-19,1 0 1,0 1 0,1 0 0,1 0 0,0 1 0,2 0 0,-4 24-1,7-38 6,1 0-1,-1 0 0,1 0 0,1 0 0,-1 0 0,0 0 0,1 0 1,0 0-1,0-1 0,0 1 0,0 0 0,1 0 0,0-1 1,2 5-1,-2-5 1,0-1-1,0 1 1,1-1 0,-1 0 0,0 0-1,1 0 1,0 0 0,-1 0 0,1 0-1,0-1 1,0 0 0,0 1 0,0-1-1,0 0 1,0-1 0,1 1 0,-1 0-1,6-1 1,3 1 2,1-2 0,-1 0-1,0 0 1,1-1 0,-1 0 0,0-1-1,0-1 1,0 0 0,-1-1 0,12-5 0,6-5 16,-1-2-1,45-33 1,-44 26 11,-1 0 0,-1-2 1,34-42-1,-45 48-15,-1 0 1,-1-2 0,-1 0 0,-1 0 0,18-48 0,-20 30-23,-9 39 7,-1 1 0,0-1 1,0 0-1,0 1 1,0-1-1,0 1 0,0-1 1,0 0-1,0 1 0,0-1 1,0 0-1,0 1 0,0-1 1,0 1-1,0-1 1,-1 0-1,1 1 0,0-1 1,0 1-1,-1-1 0,1 1 1,0-1-1,-1 1 0,1-1 1,-1 0-1,0 1 0,1 0 0,-1 0 0,0 0 0,1 0 1,-1 0-1,0 0 0,1 1 0,-1-1 0,0 0 0,1 0 0,-1 0 0,1 1 0,-1-1 0,1 0 0,-1 1 0,0-1 1,1 0-1,-1 1 0,1-1 0,0 1 0,-1-1 0,1 1 0,-1 0 0,-10 12-11,0 0 1,1 0-1,1 1 0,-14 28 0,-26 67-42,42-92 53,1 1 1,0-1-1,1 1 1,1 0-1,-2 23 1,6-36 2,0 0 0,0 0 0,0 0 0,1-1 0,-1 1 0,1 0 0,0 0 0,1-1 0,-1 1 0,5 8 0,-4-10-1,0 0 0,0-1 0,0 1 0,1 0 0,-1-1 1,1 0-1,-1 1 0,1-1 0,0 0 0,0 0 0,0-1 1,0 1-1,0-1 0,0 1 0,0-1 0,1 0 1,3 1-1,5 0-9,1 0 1,0-1 0,0-1 0,1 0-1,-1 0 1,0-1 0,0-1 0,-1 0-1,1-1 1,0-1 0,-1 0 0,13-6-1,0 0-18,0-2 0,-1-1 0,-1-1 0,39-31-1,-57 41 19,1 0-11,-1 0-1,0-1 1,0 1-1,0-1 1,-1 0-1,1 0 1,5-10-1,-8 2-57,-9 10 22,4 4 48,0-1-1,1 1 1,-1 0-1,0 0 1,1 0-1,-1 0 1,-3 2-1,-7 6-24,2-1 0,-1 2 0,1-1-1,0 1 1,1 1 0,0 0 0,1 1-1,0 0 1,1 0 0,0 0 0,-8 19 0,16-30 7,0 0 1,-1-1 0,1 1 0,-1 0 0,1 0 0,0 0 0,0 0 0,0 0 0,-1 0 0,1 0 0,0 0 0,0 0 0,0 0 0,1 0 0,-1 0-1,0 0 1,0 0 0,0 0 0,1 0 0,-1-1 0,0 1 0,1 0 0,-1 0 0,1 0 0,-1 0 0,1 0 0,-1-1 0,1 1 0,0 0-1,-1-1 1,1 1 0,0 0 0,0-1 0,-1 1 0,1-1 0,0 1 0,0-1 0,0 1 0,0-1 0,0 0 0,0 1 0,-1-1 0,1 0 0,0 0-1,0 0 1,0 0 0,2 0 0,3 1-45,1-1 0,-1 0 1,1-1-1,-1 0 0,1 0 0,6-2 0,30-12-277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19196,'0'16'1985,"3"12"-1209,7 3-304,2 8 1008,5 4-504,0 9-240,-4 2-191,-5 7-401,-8 2-96,-14 1-368,-13 0-273,-16-5 497,-6-4-104,-5-12-80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18716,'9'16'2425,"8"-3"-1513,15-13-376,9-3 2136,19-1-1911,10-1-297,10-4-896,6-3-921,6-11 1161,-2-3-240,-11 0-256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19076,'-1'20'1710,"-4"41"-1214,2 1 1,2 0-1,9 63 1,-7-118-466,0-1 1,0 1 0,1-1 0,-1 1 0,1-1 0,1 0-1,3 7 1,-6-12-18,1 0 0,0 1 0,0-1 0,0 0 0,0 0 0,0 0 0,0 0 0,0 0 0,0 0 0,0 0-1,1 0 1,-1-1 0,0 1 0,1 0 0,-1-1 0,0 1 0,1-1 0,-1 1 0,1-1 0,-1 0 0,1 0 0,-1 1 0,1-1 0,-1 0 0,1-1-1,-1 1 1,1 0 0,-1 0 0,0 0 0,1-1 0,-1 1 0,1-1 0,-1 1 0,0-1 0,1 0 0,-1 1 0,2-3 0,12-7 114,0-1 0,-1-1 0,-1 0 0,0-1-1,21-26 1,-18 21-11,184-222 1026,-195 234-1096,-3 3-34,0 1-1,0-1 1,0 1 0,0 0-1,0 0 1,1-1 0,-1 2 0,1-1-1,-1 0 1,1 0 0,0 1-1,3-2 1,-5 3-8,-1 0-1,1 0 1,-1 0 0,1 0 0,-1 0-1,0 0 1,1 0 0,-1 0 0,1 0-1,-1 0 1,1 1 0,-1-1 0,0 0-1,1 0 1,-1 0 0,1 1 0,-1-1-1,0 0 1,1 0 0,-1 1 0,0-1-1,1 0 1,-1 1 0,0-1 0,0 1-1,1-1 1,-1 0 0,0 1 0,1 0 0,3 8-33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121 291 18300,'-11'14'1374,"-23"20"0,21-22-851,2 0-1,-18 23 1,26-31-509,0 0-1,1 0 0,-1 1 0,1-1 1,0 1-1,1 0 0,-1-1 1,1 1-1,0 0 0,0 0 0,1 0 1,-1 0-1,1 7 0,0-10-13,0 0-1,0 0 1,0-1-1,0 1 1,1 0-1,-1-1 1,1 1-1,-1 0 1,1-1-1,-1 1 1,1 0 0,0-1-1,0 1 1,0-1-1,0 1 1,0-1-1,0 0 1,0 1-1,0-1 1,1 0-1,-1 0 1,0 0-1,1 0 1,-1 0-1,1 0 1,-1 0-1,1-1 1,-1 1-1,1 0 1,0-1 0,-1 1-1,1-1 1,0 0-1,2 1 1,0-1 1,1 0 0,-1-1 0,1 1 0,-1-1 0,1 0 1,-1 0-1,1 0 0,-1-1 0,0 1 0,0-1 1,0 0-1,4-3 0,9-7 73,-2-1 0,0 0-1,0-1 1,-1-1 0,-1 0 0,0-1 0,-1 0 0,-1-1-1,-1-1 1,11-23 0,-15 27 90,-11 18 31,-10 22-62,10-15-120,1-1 0,1 1-1,0 0 1,0 0 0,1 0 0,0 1-1,0 18 1,2-27-8,0 0 0,0 0 0,1 1 0,-1-1 1,1 0-1,-1 0 0,1 0 0,0 1 0,0-1 0,1 0 0,-1 0 0,1 0 0,-1-1 0,1 1 0,0 0 0,0-1 0,0 1 0,0-1 0,1 1 0,-1-1 0,0 0 0,1 0 0,0 0 1,0 0-1,-1-1 0,1 1 0,0-1 0,0 0 0,0 0 0,4 1 0,2 0 9,0-1 1,0-1-1,0 1 1,0-1-1,0-1 0,0 0 1,0 0-1,0-1 1,0 0-1,-1-1 0,1 1 1,-1-2-1,1 1 1,-1-1-1,8-5 0,6-5 16,0 0 0,-2-1 0,1-1 0,17-19 0,-12 7-15,-2 0 1,-1-1-1,-1-1 0,-1-2 1,-2 0-1,-1-1 0,22-57 1,-37 83-22,0-1 1,0 1-1,-1-1 1,0 0-1,0 0 0,0-14 1,-2 22 4,0-1 0,1 1 0,-1 0 0,0-1 0,0 1 1,0-1-1,0 1 0,0-1 0,0 1 0,0 0 0,0-1 0,0 1 0,0-1 0,0 1 0,-1-1 1,1 1-1,0 0 0,0-1 0,0 1 0,0 0 0,-1-1 0,1 1 0,0-1 0,-1 1 0,1 0 0,0-1 1,0 1-1,-1 0 0,1 0 0,0-1 0,-1 1 0,1 0 0,-1 0 0,1 0 0,0-1 0,-1 1 1,1 0-1,-1 0 0,1 0 0,0 0 0,-1 0 0,1 0 0,-1 0 0,1 0 0,-1 0 0,1 0 0,0 0 1,-1 0-1,1 0 0,-1 0 0,1 0 0,0 0 0,-1 0 0,1 1 0,-1-1 0,-24 18-12,3 2 74,1 2 0,1 1 0,-17 25 0,26-31-11,0 1 0,0 0 1,2 0-1,0 1 0,-8 27 0,15-37-39,0 0 0,0 0 0,1 0 0,0 1-1,1-1 1,0 0 0,1 1 0,-1-1-1,2 0 1,-1 0 0,1 0 0,7 17 0,-7-20-25,1 0 0,0 0 0,0 0 0,1-1 0,-1 1-1,1-1 1,0 0 0,1 0 0,-1-1 0,1 1 0,0-1 0,0 0 0,0 0 0,1 0 0,0-1 0,-1 0 0,1 0 0,0-1 0,7 3 0,-8-4 3,0 0 0,0-1-1,1 1 1,-1-1-1,0 0 1,1-1-1,-1 1 1,0-1 0,0 0-1,0 0 1,0-1-1,0 1 1,0-1-1,0 0 1,0 0 0,0-1-1,-1 0 1,5-3-1,7-5 8,-1-2 0,0 0 0,19-22 0,5-7 27,-1-3 0,52-82 0,-84 113-23,-6 10-1,-2 5 0,0 0 0,1 0 1,-1 0-1,1 0 0,0 0 0,-1 1 1,1-1-1,0 0 0,0 1 0,0-1 0,-2 3 1,-12 19-5,1 0 0,1 1 1,1 0-1,2 1 0,0 0 1,1 1-1,-9 48 0,17-67 6,0-1 0,0 1 0,1-1 0,0 1 0,0-1 0,1 1 0,0-1-1,0 1 1,0-1 0,4 10 0,-4-14-1,1 1 1,-1 0-1,1 0 0,-1-1 0,1 1 0,0-1 1,0 0-1,0 1 0,1-1 0,-1 0 0,0 0 1,1 0-1,0-1 0,-1 1 0,1 0 0,0-1 1,0 0-1,0 0 0,-1 0 0,1 0 0,0 0 1,1 0-1,4 0 0,-1-1-1,1 0 0,0-1-1,-1 1 1,1-1 0,-1-1 0,1 0 0,-1 0 0,0 0-1,0-1 1,0 0 0,0 0 0,0-1 0,0 1-1,-1-2 1,8-5 0,6-6-2,-1-1 0,0-1-1,18-23 1,-25 27 0,-1-1 0,0 0-1,0 0 1,-2-1 0,0 0 0,12-32-1,-21 44 31,-5 12-9,-7 17 28,-13 50 30,23-68-117,1 0 1,-1 0-1,2 0 1,-1 0-1,1 0 1,0 0-1,0 0 1,1 0-1,1 8 1,-1-14 36,-1 0 0,0 1 0,1-1 0,-1 0 0,1 0 0,-1 0 0,1 0 0,0 0 0,-1 0 0,1 0 1,0 0-1,0 0 0,0 0 0,-1 0 0,3 0 0,-2 0-5,1 0 0,0-1 0,0 1 0,-1-1 0,1 0 0,0 1-1,0-1 1,0 0 0,2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69 164 16307,'2'5'321,"1"0"-1,-1-1 0,1 1 0,0 0 1,1-1-1,-1 0 0,1 0 0,0 0 1,0 0-1,0-1 0,1 1 0,8 4 1,-9-6-116,1-1 1,-1 1-1,0-1 1,1 0-1,-1 0 1,1 0-1,0-1 1,-1 1-1,1-1 0,-1 0 1,1-1-1,-1 1 1,1-1-1,-1 0 1,10-2-1,-7 0-38,1-1 0,-1 0-1,0 0 1,0 0-1,0-1 1,-1 0 0,1 0-1,-1 0 1,0-1-1,-1 0 1,0 0 0,1-1-1,6-12 1,-9 15-124,-1-1 1,0 1 0,0 0 0,-1-1-1,1 0 1,-1 0 0,0 1 0,0-1-1,0 0 1,0-9 0,-2 11-29,1-1-1,-1 1 1,1-1 0,-1 1 0,0 0 0,0 0 0,-1 0 0,1-1-1,-1 1 1,1 0 0,-1 1 0,0-1 0,0 0 0,0 0-1,0 1 1,-1-1 0,-2-1 0,1 1-6,0 0-1,0 0 1,-1 0 0,1 1-1,-1-1 1,1 1 0,-1 0-1,0 1 1,0-1 0,0 1-1,0 0 1,0 0 0,0 1-1,0 0 1,0-1 0,-1 2-1,1-1 1,0 0 0,0 1-1,0 0 1,0 0 0,0 1-1,0 0 1,-7 3 0,2 0-5,0 0 0,0 0 1,1 1-1,0 0 0,0 1 1,1 0-1,-1 1 0,1-1 0,1 1 1,-11 15-1,11-12-6,1 0-1,-1 0 0,2 0 1,0 1-1,0 0 1,1 0-1,0 1 1,1-1-1,1 1 1,0 0-1,1-1 1,0 17-1,1-24-27,0 1 0,1-1 1,0 1-1,0-1 0,0 1 0,0-1 1,1 0-1,0 0 0,0 0 0,1 0 0,-1 0 1,1 0-1,0 0 0,0-1 0,1 0 1,0 1-1,-1-1 0,1-1 0,0 1 0,1 0 1,-1-1-1,1 0 0,-1 0 0,1 0 1,0-1-1,0 0 0,0 0 0,1 0 0,-1 0 1,8 1-1,-5-2 4,-1 0-1,1 0 1,0 0 0,0-1 0,13-1 0,-2-2-87,31-10 1,-48 12 104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17268,'6'-6'1784,"-13"17"-1120,-7 3-296,-7 10 1273,-4 5-617,-2 16-440,-4 8-144,5 19-184,3 6-24,12 5-40,5-2 0,11-7-192,10-6-136,17-14-688,13-14-280,17-29 864,12-21-176,8-33-184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16676,'-3'2'146,"1"1"0,0 0 0,0 0 1,0 0-1,1-1 0,-1 2 1,1-1-1,0 0 0,-1 0 1,1 0-1,1 1 0,-1-1 1,0 0-1,1 1 0,0-1 1,0 1-1,0-1 0,0 0 0,1 4 1,-1-4-93,1-1 1,0 1-1,0-1 1,1 0 0,-1 1-1,0-1 1,1 0-1,-1 0 1,1 0-1,0 0 1,0 0 0,0-1-1,0 1 1,0 0-1,0-1 1,0 1-1,0-1 1,1 0 0,-1 0-1,0 0 1,1 0-1,-1 0 1,1-1-1,-1 1 1,1-1 0,2 1-1,6 0-24,0 0-1,0-1 1,0-1 0,0 0-1,0 0 1,-1-1 0,1 0-1,0-1 1,-1-1 0,0 1-1,15-9 1,13-7 99,54-37-1,-91 55-125,80-52 283,-88 63 71,-34 45 150,3 1 0,-45 85-1,-38 134 335,119-267-1145,-1-1 1,1 1 0,-2-1-1,1 0 1,-1 0 0,0 0-1,0-1 1,-1 0 0,0 1-1,0-2 1,-1 1 0,1 0-1,-1-1 1,0 0 0,-1-1-1,1 1 1,-12 4 0,8-3-133,6-2 105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38 16371,'0'-1'119,"1"1"-1,0 0 1,0-1-1,0 1 1,0 0-1,0 0 1,0-1-1,0 1 1,0 0-1,0 0 0,0 0 1,0 0-1,0 1 1,0-1-1,0 0 1,0 0-1,0 0 1,-1 1-1,1-1 0,0 1 1,0-1-1,0 0 1,0 1-1,0 0 1,-1-1-1,1 1 1,0-1-1,-1 1 1,1 0-1,0-1 0,-1 1 1,1 0-1,-1 0 1,1 0-1,-1 0 1,1-1-1,-1 1 1,1 0-1,-1 0 0,0 0 1,0 0-1,1 0 1,-1 1-1,0-1-58,0 0 0,1-1-1,-1 1 1,0 0-1,1-1 1,-1 1 0,0 0-1,1-1 1,-1 1 0,1-1-1,-1 1 1,1-1 0,0 1-1,-1-1 1,1 1-1,-1-1 1,1 0 0,0 1-1,-1-1 1,1 0 0,0 0-1,0 1 1,-1-1 0,2 0-1,20-3 624,-14 0-568,-1-1-1,1 0 0,9-6 1,-15 8-93,3 0 17,-1-1 1,0 0-1,1 0 1,-1-1 0,-1 1-1,1-1 1,6-8-1,-10 12-37,0 0 0,0 0 0,1 0-1,-1-1 1,0 1 0,0 0 0,0 0-1,0 0 1,0 0 0,0-1 0,0 1-1,0 0 1,0 0 0,0 0 0,0 0-1,0-1 1,0 1 0,0 0 0,0 0-1,0 0 1,0-1 0,0 1 0,0 0-1,0 0 1,0 0 0,0 0 0,0-1-1,0 1 1,0 0 0,-1 0 0,1 0-1,0 0 1,0 0 0,0-1 0,0 1 0,0 0-1,0 0 1,-1 0 0,1 0 0,-9-1 29,-11 5-6,6 2-18,-1 0 1,1 2-1,0-1 0,1 2 0,-1-1 1,2 2-1,-1 0 0,2 0 1,-1 2-1,1-1 0,1 1 0,0 0 1,1 1-1,0 1 0,1-1 1,-7 16-1,13-24-44,0 0 1,1 1-1,-1-1 1,1 0-1,0 1 1,0 8-1,1-13-1,0 0 0,0 0 0,0 0 0,0 0 0,0 1 0,0-1 0,0 0 0,0 0 0,1 0 0,-1 0 1,0 0-1,1 0 0,-1 0 0,1 0 0,-1-1 0,1 1 0,-1 0 0,1 0 0,-1 0 0,1 0 0,0-1 0,0 1 0,-1 0 0,1 0 0,0-1 0,0 1 0,0-1 0,0 1 1,0-1-1,0 1 0,0-1 0,0 0 0,0 1 0,0-1 0,0 0 0,0 0 0,0 1 0,0-1 0,0 0 0,0 0 0,2-1 0,3 0-43,0-1 0,0 0 0,1 0 0,-1 0 0,-1-1 0,1 0 0,0 0 0,6-5 0,28-20-419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18628,'-35'20'2037,"16"-10"-1109,-23 18 0,37-25-781,1 1 0,-1 0 0,1 0 0,0 0 0,0 0 0,0 1 0,1 0 0,0 0 0,-5 9-1,7-13-140,1 1 0,-1 0 0,1-1 0,0 1 0,-1 0-1,1-1 1,0 1 0,0 0 0,0 0 0,0-1 0,0 1-1,0 0 1,1 0 0,-1-1 0,1 1 0,-1 0-1,1-1 1,-1 1 0,1-1 0,0 1 0,0-1 0,0 1-1,0-1 1,0 1 0,0-1 0,0 0 0,1 0 0,-1 1-1,0-1 1,3 1 0,4 4-182,1 0 1,0-1-1,0-1 0,11 5 0,-8-4-42,29 13-597,-19-9 242,-1 1-1,-1 0 1,33 22 0,-51-31 554,-1 0 1,0 0 0,0 0-1,0 0 1,1 0-1,-1 0 1,0 0 0,0 1-1,0-1 1,0 0 0,-1 1-1,1-1 1,0 0 0,-1 1-1,1-1 1,0 1-1,-1-1 1,0 1 0,1-1-1,-1 1 1,0-1 0,0 3-1,0-3 38,-1 1-1,1-1 0,-1 1 1,0-1-1,0 1 1,0-1-1,1 0 1,-1 1-1,-1-1 0,1 0 1,0 0-1,0 0 1,0 0-1,-1 0 0,1 0 1,0 0-1,-1 0 1,1 0-1,-1-1 0,1 1 1,-2 0-1,-9 4 160,1-2-1,-1 1 0,1-1 1,-1-1-1,0 0 1,0-1-1,0 0 0,-19-1 1,27 0-206,0 0 1,0-1-1,0 1 1,0-1-1,-1 0 1,1 0-1,0 0 1,1-1-1,-1 1 1,0-1-1,0 0 1,1 0-1,-1 0 1,1-1-1,-1 1 1,1-1-1,0 0 1,0 0-1,0 0 1,1 0-1,-1-1 1,1 1-1,0-1 1,0 1-1,0-1 1,0 0-1,0 0 1,-1-5-1,2 1-39,0-1-1,0 1 1,1-1-1,0 1 1,1-1 0,-1 0-1,2 1 1,3-15-1,14-32-420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14043,'-1'10'437,"0"1"0,0-1 0,-1 0-1,0 1 1,-1-1 0,-6 15 0,-31 58 1819,13-31-790,8-10-500,-14 46 0,28-70-742,0 1 0,1-1 0,1 1 0,0 0 0,1 24-1,2-38-194,0-1-1,1 0 0,-1 1 0,1-1 0,0 0 0,0 1 0,2 3 0,-3-7-26,1 0 0,-1 0 0,1 0 1,0 0-1,-1 0 0,1 0 0,0 0 0,-1 0 0,1-1 0,0 1 0,0 0 0,0 0 0,0-1 1,0 1-1,0 0 0,0-1 0,0 1 0,0-1 0,0 0 0,0 1 0,0-1 0,0 0 1,0 1-1,0-1 0,0 0 0,1 0 0,-1 0 0,0 0 0,0 0 0,0 0 0,2-1 1,2 0-9,0-1 1,-1 0-1,0 0 0,1-1 1,-1 1-1,0-1 1,0 0-1,0 0 1,0 0-1,-1-1 1,0 1-1,1-1 1,-1 0-1,3-5 1,7-10-33,17-34 1,-28 49 32,7-13-19,0-1 0,-2 0 0,0-1 1,0 1-1,-2-1 0,6-39 0,-11 57 26,0-1-1,0 1 1,0 0 0,0-1-1,0 1 1,0 0-1,0-1 1,0 1 0,0 0-1,-1-1 1,1 1 0,-1 0-1,1-1 1,-1 1-1,1 0 1,-1 0 0,-1-2-1,2 3 2,-1-1 0,1 1-1,-1 0 1,1 0-1,-1-1 1,0 1 0,1 0-1,-1 0 1,1 0 0,-1 0-1,0 0 1,1 0 0,-1 0-1,1 0 1,-1 0-1,0 0 1,1 0 0,-1 0-1,1 1 1,-1-1 0,0 0-1,1 0 1,-1 1 0,1-1-1,-2 1 1,-2 1 15,0 1 0,0 1 0,0-1 0,0 0 0,1 1 0,-1 0 0,-2 4 0,0 0 30,0 1 1,0 0 0,1 0-1,0 0 1,-5 17 0,9-24-49,0 0 1,1 0-1,-1 0 1,1 0 0,0 0-1,0 0 1,0 0 0,0 0-1,0 0 1,0 0-1,0 0 1,1 0 0,-1 0-1,1 0 1,-1 0-1,1 0 1,0-1 0,0 1-1,0 0 1,0 0-1,0-1 1,0 1 0,0 0-1,1-1 1,-1 1 0,0-1-1,1 0 1,-1 1-1,1-1 1,0 0 0,-1 0-1,1 0 1,0 0-1,0 0 1,0 0 0,3 0-1,27 10-348,47 9 1,-55-15 189,1 1 1,-1 1-1,0 1 1,35 18-1,-28-7 444,33 26 0,-64-45-250,1 1-1,-1-1 1,1 1-1,0-1 1,-1 1-1,1-1 1,-1 0-1,1 1 1,0-1-1,0 0 1,-1 0-1,1 1 1,0-1-1,0 0 1,-1 0-1,1 0 1,0 0-1,0 0 1,-1 0-1,1 0 1,0 0-1,0 0 1,-1 0-1,1 0 1,0 0-1,0-1 1,-1 1-1,1 0 1,0-1-1,-1 1 1,1 0-1,0-1 1,-1 1-1,1-1 1,0 1-1,-1-1 1,1 1-1,-1-1 1,1 1-1,-1-1 1,1 0-1,-1 1 1,0-1-1,1 0 1,-1 1-1,0-1 1,1 0-1,-1 0 1,0 1-1,0-1 1,0 0-1,0-1 1,3-6 157,-2-1 1,1 1-1,0-16 0,-2 20-132,0-98 481,-1 2-1148,2 98 522,-1 0 0,0 0 1,0 1-1,1-1 0,-1 0 1,1 0-1,-1 1 0,1-1 1,0 1-1,0-1 0,0 1 1,0-1-1,0 1 0,0-1 1,0 1-1,0 0 0,1-1 1,-1 1-1,0 0 0,1 0 1,-1 0-1,1 0 0,-1 0 1,1 0-1,0 1 0,-1-1 1,1 1-1,0-1 1,-1 1-1,1-1 0,0 1 1,2 0-1,7-1-496,1 1 1,-1 0 0,0 0-1,13 4 1,-10-2 450,29 3-680,2 2-85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17892,'-5'1'163,"-1"1"0,1 0 0,0 1 0,0-1 0,0 1 0,0 0 0,0 0 0,1 1 0,-1-1 0,1 1 0,0 0 0,0 0 0,0 1 0,1-1 1,-6 9-1,-2 6 85,1 1 0,-13 34 0,22-53-226,-19 56 228,2 1 1,-11 69-1,-9 122 348,50-293 125,-1 8-614,0-9-2,3-8-228,-3-1-1,6-69 0,-18 131-116,0 4 168,0-1 0,1 23 0,2-25 51,-1 0-1,1 0 1,0 0 0,1 0-1,0 0 1,0-1-1,1 1 1,0-1 0,1 0-1,0 0 1,10 13-1,-11-17 17,1 1 0,0-1 0,-1 0 0,2 0-1,-1 0 1,0-1 0,1 0 0,0 0-1,-1 0 1,1-1 0,0 0 0,1 0 0,-1 0-1,0-1 1,0 0 0,1 0 0,12 0-1,-9-2 20,0 0-1,0 0 1,0-1-1,0 0 0,0-1 1,0 0-1,0-1 0,-1 0 1,0 0-1,1-1 0,-2 0 1,12-8-1,-14 9 18,0-1 0,-1 0 0,1 0 0,-1-1 0,0 1 0,0-1-1,0 0 1,-1-1 0,0 1 0,0-1 0,-1 1 0,0-1 0,0 0 0,0-1 0,-1 1 0,0 0 0,1-9 0,-3 15-25,0 0 0,0 0 0,1 0 0,-1 0 0,0 1 1,0-1-1,0 0 0,0 0 0,0 0 0,0 0 0,0 0 0,0 1 1,-1-1-1,1 0 0,0 0 0,0 0 0,-1 0 0,1 1 0,0-1 1,-1 0-1,1 0 0,-1 1 0,1-1 0,-1 0 0,1 1 0,-1-1 1,0 1-1,1-1 0,-1 1 0,0-1 0,1 1 0,-1-1 1,0 1-1,0-1 0,0 1 0,1 0 0,-1-1 0,0 1 0,0 0 1,0 0-1,0 0 0,-1 0 0,0 0 8,-1 0-1,1 1 0,0 0 1,-1-1-1,1 1 1,0 0-1,0 0 1,-1 0-1,1 0 1,0 1-1,0-1 1,0 1-1,0-1 1,-2 4-1,-3 2 2,2 0 0,-1 0 0,1 1 0,0 0 0,0 0 0,1 0 0,0 0 0,1 1-1,0 0 1,0 0 0,1 0 0,-2 13 0,3-18-14,1 0-1,0 0 1,0 0 0,0 0-1,0 1 1,0-1 0,1 0-1,0 0 1,0 0-1,0 0 1,0 0 0,1 0-1,-1 0 1,1-1 0,0 1-1,0 0 1,1-1 0,-1 0-1,1 1 1,-1-1-1,1 0 1,0 0 0,0-1-1,1 1 1,-1 0 0,0-1-1,1 0 1,-1 0 0,7 2-1,-1-1 4,0 0 0,0-1-1,0 0 1,0 0 0,1-1-1,-1 0 1,0-1 0,1 0 0,-1-1-1,0 0 1,1 0 0,-1-1 0,0 0-1,16-7 1,-16 7-8,-1-2-1,-1 1 1,1-2 0,0 1 0,-1-1-1,0 0 1,0 0 0,0 0-1,-1-1 1,0 0 0,0-1-1,0 1 1,-1-1 0,0 0-1,0-1 1,3-7 0,-7 14-3,-1 0 1,1 0-1,-1 0 1,1 0-1,-1 0 1,0 0-1,1 0 1,-1 0-1,0 0 1,0 0-1,0 0 0,0 0 1,0 0-1,0 0 1,0 0-1,0-1 1,0 1-1,0-1 1,-1 2 1,1 0 1,-1-1-1,1 1 0,0 0 1,-1 0-1,1-1 1,-1 1-1,1 0 1,-1 0-1,1 0 1,-1 0-1,1 0 0,-1 0 1,1 0-1,0 0 1,-1 0-1,1 0 1,-1 0-1,1 0 0,-1 0 1,1 0-1,-1 1 1,1-1-1,0 0 1,-1 0-1,0 1 1,-3 1-10,0 0 0,0 1 0,0-1 0,0 1 0,0 0 0,-4 4 0,5-3 1,0 0 0,0 0-1,0 0 1,0 0 0,1 0-1,0 1 1,0-1 0,-3 9 0,5-12 9,0 1 0,-1-1 0,1 0 0,0 1 0,0-1 0,0 0 0,0 0 0,0 1 0,0-1 0,1 0 0,-1 1 1,0-1-1,1 0 0,-1 0 0,1 1 0,-1-1 0,1 0 0,0 0 0,-1 0 0,1 0 0,0 0 0,0 0 0,0 0 0,0 0 0,0 0 1,0 0-1,0 0 0,0 0 0,0-1 0,0 1 0,0 0 0,0-1 0,1 1 0,-1-1 0,0 0 0,0 1 0,2-1 0,16 4-193,1 0 0,-1-2 0,1 0-1,-1-1 1,24-3 0,-21 1-189,0 1 1,0 1 0,43 8 0,-36 2-61,-27-10 459,-1-1 1,0 1-1,0 0 1,0 0-1,0 0 1,0 0-1,0 0 0,0 0 1,0 0-1,0 0 1,0 0-1,-1 0 1,1 0-1,0 0 1,-1 1-1,1-1 1,-1 0-1,1 0 1,0 3-1,-1-3 21,-1-1 0,1 0 0,1 1 0,-1-1 0,0 1 0,0-1 0,0 1 0,0-1 0,0 0 0,0 1-1,0-1 1,0 1 0,1-1 0,-1 0 0,0 1 0,0-1 0,1 0 0,-1 1 0,0-1 0,1 0 0,-1 1 0,0-1 0,1 0 0,-1 1 0,0-1-1,1 0 1,-1 0 0,0 0 0,1 1 0,-1-1 0,1 0 0,-1 0 0,1 0 0,17-5 620,15-20-84,-32 24-540,21-20 121,-1-1 0,-1-1 0,18-28 0,1 0-210,-39 50 53,1 1 0,0-1 0,-1 0 0,1 1 0,0-1 0,0 1 0,-1-1 0,1 1 0,0 0 0,0-1 0,0 1 0,-1 0 0,1-1 0,0 1 0,0 0-1,0 0 1,0 0 0,0 0 0,-1 0 0,1 0 0,0 0 0,0 0 0,0 0 0,0 0 0,0 1 0,0-1 0,-1 0 0,1 1 0,0-1 0,1 1 0,29 20-69,-13-9 27,-6-6 27,0 0 0,0-2 0,1 1 1,0-1-1,0-1 0,0-1 0,0 0 0,15 1 1,-22-3 13,1 1 1,-1-1 0,1-1 0,-1 1-1,1-1 1,-1 0 0,1-1 0,-1 0 0,0 0-1,0 0 1,0 0 0,0-1 0,0 0-1,-1 0 1,1-1 0,-1 0 0,0 0 0,7-7-1,-10 10 8,0-1-1,-1 0 0,1-1 1,-1 1-1,1 0 0,-1 0 0,0 0 1,0-1-1,0 1 0,0-1 1,-1 1-1,1-1 0,-1 1 0,1-1 1,-1 1-1,0-1 0,0 0 1,0 1-1,0-1 0,0 1 0,-1-1 1,1 1-1,-1-1 0,0 1 1,0-1-1,0 1 0,0-1 0,0 1 1,0 0-1,0 0 0,-4-4 1,2 2 9,0 1 0,0-1 1,-1 1-1,0 0 0,0 0 1,0 0-1,0 0 0,0 1 0,0-1 1,-1 1-1,1 0 0,-1 0 1,0 1-1,1 0 0,-1-1 1,-5 1-1,1 1 14,0 0 1,0 0-1,1 1 0,-1 1 1,0 0-1,1 0 0,-1 0 0,1 1 1,0 0-1,0 1 0,0 0 1,0 0-1,1 0 0,-1 1 0,1 1 1,-9 8-1,11-10-12,1 0 1,0 1-1,0 0 1,0 0 0,1 0-1,0 0 1,0 0-1,0 1 1,0-1-1,1 1 1,-2 6-1,3-8-6,1 1 0,-1 0 1,1-1-1,-1 1 0,2 0 0,-1-1 0,0 1 0,1 0 0,0-1 0,0 1 0,0-1 0,0 1 1,1-1-1,0 1 0,4 6 0,0-3-28,0 0 0,0 0 0,1 0 0,0-1 0,0 0 0,1-1 0,0 1 0,0-2 0,0 1 0,1-1 0,15 7 0,1-1-344,1-1-1,0-2 1,29 6-1,-28-8 96,-6-5-103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228 126 19220,'-5'-2'144,"0"0"1,-1 1-1,1 0 0,0 0 0,-1 1 0,1 0 1,-1-1-1,1 2 0,-1-1 0,1 1 0,-1 0 1,1 0-1,-1 0 0,1 1 0,0 0 1,0 0-1,0 0 0,0 0 0,0 1 0,-7 5 1,2-1-49,0 0 1,0 1-1,1 0 1,0 1 0,0 0-1,1 0 1,0 1 0,-6 11-1,11-15-67,-1 0 0,2 0 0,-1 1 0,1-1 0,0 1 0,0 0-1,-1 10 1,2-15-24,1 0 0,0 0 0,0-1 0,0 1 0,0 0 0,0 0 0,0 0 0,0 0 0,0-1 0,1 1 0,-1 0 0,1 0 0,-1-1 0,1 1 0,0 0 0,0-1 0,0 1 0,0-1 0,0 1 0,0-1 0,0 1 0,0-1 0,0 0 0,1 1 0,-1-1 0,1 0 0,-1 0 0,1 0 0,-1 0 0,1 0 0,0 0 0,3 0 0,0 0 0,-1 0 0,1-1-1,0 1 1,0-1-1,0-1 1,0 1 0,0-1-1,0 0 1,0 0 0,0 0-1,-1 0 1,7-3-1,5-4 14,0 0 0,17-10 0,-3-2 90,-1-1-1,0-1 1,-2-1 0,-1-2 0,0 0 0,-2-2 0,31-44 0,-52 67-72,-1 0 0,1 0 0,0-1 0,-1 1 0,0-1 0,0 0 0,-1 0 0,1 0 0,-1 0 0,1-7 0,-2 11-29,0 1 1,0 0-1,0-1 1,0 1-1,0-1 1,0 1-1,0 0 1,0-1-1,0 1 1,0-1-1,0 1 1,0 0-1,0-1 1,-1 1-1,1 0 1,0-1-1,0 1 1,0 0-1,-1-1 1,1 1-1,0 0 1,0-1-1,-1 1 1,1 0-1,0 0 0,-1-1 1,1 1-1,0 0 1,-1 0-1,0-1 1,-12 5 111,-9 14-45,13-6-65,-1 1 0,2 0-1,-1 0 1,2 1 0,0 0 0,0 0-1,2 0 1,0 1 0,0 0 0,1 0 0,1 1-1,1-1 1,0 1 0,1-1 0,0 1-1,2-1 1,0 1 0,3 17 0,-3-27-23,0-1 1,1 1-1,0-1 1,0 0-1,0 1 1,0-1-1,1 0 1,0 0-1,0-1 1,1 1-1,-1-1 1,1 1-1,5 4 1,-5-6-35,-1-1-1,1 1 1,0-1 0,-1 0 0,1 0-1,0 0 1,0-1 0,0 0 0,0 1-1,1-1 1,-1 0 0,0-1 0,0 1-1,1-1 1,-1 0 0,0 0 0,1 0-1,4-2 1,3 0-209,0-2 0,0 0 0,-1 0 0,0-1 1,0 0-1,0-1 0,0 0 0,-1-1 0,19-15 0,6-10-1090,38-44 0,-48 50 706,99-116-1100,-139 158 3354,-61 71 2242,64-73-3496,2 0 1,0 1-1,0 1 1,-9 22-1,18-37-326,0 1 0,1 0-1,-1 0 1,0 0 0,1 0 0,-1-1 0,1 1-1,0 0 1,0 0 0,0 0 0,0 0 0,0 0-1,0 0 1,1 3 0,-1-4-27,0-1 0,1 1 1,-1-1-1,0 1 0,1-1 1,-1 1-1,1-1 0,-1 1 0,1-1 1,-1 1-1,1-1 0,-1 1 0,1-1 1,0 0-1,-1 1 0,1-1 0,0 0 1,-1 0-1,1 1 0,0-1 0,-1 0 1,1 0-1,0 0 0,-1 0 1,1 0-1,1 0 0,2 0-24,0-1 0,0 0 0,0 0 0,1 0 1,-1-1-1,0 1 0,0-1 0,-1 0 0,1 0 0,6-4 0,0-3-61,0 0 0,0-1 0,-1 0 1,0 0-1,-1-1 0,0 0 0,0-1 0,-1 0 0,-1 0 0,10-25 0,-16 35 72,1 0 0,-1 0 1,1 0-1,-1 0 0,0 0 0,0 0 0,0 0 0,0 0 1,0-1-1,0-1 0,0 4 9,0-1-1,0 1 1,-1 0 0,1 0 0,0 0 0,0 0-1,0-1 1,0 1 0,0 0 0,0 0 0,0 0-1,0 0 1,0 0 0,0-1 0,-1 1-1,1 0 1,0 0 0,0 0 0,0 0 0,0 0-1,0 0 1,-1-1 0,1 1 0,0 0-1,0 0 1,0 0 0,0 0 0,-1 0 0,1 0-1,0 0 1,0 0 0,0 0 0,0 0-1,-1 0 1,1 0 0,0 0 0,-10 9 138,7-3-85,0-1 0,0 1 0,1-1 1,0 1-1,0 0 0,0 0 0,1 0 0,-1 0 1,1 0-1,0 10 0,1-13-35,0 0 0,0 0 0,0 0-1,0 0 1,1 0 0,-1 0 0,1-1 0,0 1 0,0 0 0,0 0 0,0-1 0,0 1-1,1 0 1,-1-1 0,1 1 0,-1-1 0,1 0 0,0 0 0,0 1 0,0-1 0,0 0-1,0-1 1,1 1 0,-1 0 0,4 1 0,2 0-14,0-1 0,0 1 1,0-2-1,0 1 0,0-1 0,0-1 1,1 1-1,-1-1 0,0-1 0,0 1 1,1-2-1,10-2 0,3-1-110,0-2-1,0 0 0,26-13 1,-24 8-187,1-1 0,-2-1 0,0-1 0,36-30 0,-63 49 344,0 0 0,0 1 0,0 0 0,1 0 0,0 0 0,0 0 0,0 0 0,1 1 0,-1-1 0,1 1 0,1 0 0,-1-1 0,-1 11 0,3-12-28,-1 0 0,1 0 0,0 0-1,0 0 1,0 0 0,1 0 0,-1 0 0,1-1 0,0 1 0,0 0 0,0 0 0,1 0 0,-1-1 0,1 1 0,0-1 0,0 1 0,0-1 0,1 0 0,-1 0 0,1 0 0,-1 0 0,7 4 0,27 20-335,-15-13-160,37 34-1,-51-41 380,-1 1 0,1-1-1,-1 1 1,-1 1-1,0-1 1,0 1-1,0 0 1,4 14-1,-4-8 75,-2 0 0,0 0 0,0 0 0,-2 0 0,0 0 0,0 0 0,-2 0-1,0 1 1,-5 24 0,4-28 119,-1 0-1,0-1 0,0 1 0,-2-1 1,1 0-1,-1 0 0,-1-1 0,0 1 1,-1-1-1,0-1 0,0 1 0,-16 15 1,20-23-43,1 0 1,-1 0-1,0 0 1,0 0-1,0 0 1,0-1-1,0 1 1,-1-1-1,1 0 0,0 0 1,-1 0-1,1 0 1,-1-1-1,1 1 1,-6-1-1,8 0-35,-1 0 0,0-1-1,0 1 1,0 0 0,1-1-1,-1 0 1,0 1 0,1-1-1,-1 0 1,1 0 0,-1 0 0,1 0-1,-1 0 1,1 0 0,0 0-1,-1-1 1,1 1 0,0-1-1,0 1 1,0 0 0,0-1-1,0 0 1,0 1 0,0-1-1,1 1 1,-1-1 0,1 0-1,-1 0 1,1 1 0,-1-4-1,-1-11 15,0-1-1,1 1 0,1-1 0,1 0 1,3-23-1,21-83-190,-14 77-55,2 0 0,2 1 1,1 0-1,30-55 0,-42 93 173,0 0-1,1 0 1,0 1-1,0-1 1,0 1-1,1 0 1,0 0-1,0 1 1,0 0-1,1 0 1,0 0-1,0 1 1,0 0-1,0 0 1,1 1-1,0 0 1,-1 0-1,1 1 1,0 0-1,8-1 1,20-2-76,2-1-33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16139,'11'32'1937,"6"8"-1201,0 12-176,3 6 936,-4 10-519,1 3-17,-12 4-224,-7 4-136,-19-3-240,-8 1-80,-20-4-128,-8 1-40,-13-9-216,-4-3-296,2-15 352,5-9-40,15-30-48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19060,'-3'29'2311,"2"-3"-2005,-24 164 1918,24-160-2121,1 0 0,1-1 0,1 1 0,9 42 0,-9-65-71,0 1 0,0-1 0,1 1 0,0-1 0,0 0 0,1 0 0,0-1 0,7 11-1,-9-15-9,0 0-1,0 0 1,0 0-1,0 0 1,0 0-1,0-1 0,1 1 1,-1-1-1,1 0 1,-1 1-1,1-1 0,-1 0 1,1-1-1,0 1 1,-1 0-1,1-1 0,0 1 1,0-1-1,-1 0 1,1 0-1,0 0 0,0 0 1,-1-1-1,1 1 1,0-1-1,3-1 0,3-1 54,-1-1-1,1 0 1,-1-1-1,0 0 1,-1 0-1,1 0 0,-1-1 1,0-1-1,-1 1 1,9-11-1,8-11 328,24-39 0,-6-3 385,55-127 0,-91 189-1378,-1 11-815,-4-3 1344,0 1-1,0-1 1,0 0-1,0 0 1,1 0-1,-1 1 1,0-1-1,0 0 1,0 0-1,0 0 1,1 1-1,-1-1 1,0 0-1,0 0 1,0 0-1,1 0 1,-1 0-1,0 1 1,0-1-1,0 0 1,1 0-1,-1 0 1,0 0-1,0 0 1,1 0-1,-1 0 1,0 0-1,0 0 1,1 0-1,-1 0 1,0 0-1,1 0 1,4-4-728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94 17276,'1'-2'167,"-1"0"0,1 0 0,0 1 0,-1-1 0,1 0 0,-1 0 0,0 0 0,1 0 0,-1 0 0,0 0 0,0 0 0,-1 0 0,1 0 0,0 1 0,-1-1 0,1 0 0,-1 0 0,1 0 0,-1 0 0,0 1 0,0-1 0,0 0 0,0 0 0,0 1 0,0-1 0,0 1 0,0-1 0,-1 1 0,1 0 0,-1-1 0,1 1 0,-1 0 0,1 0 0,-1 0 0,0 0 0,0 0 0,-2 0 0,-1-2-25,0 1 0,-1 1-1,1-1 1,-1 1 0,1 0 0,0 0 0,-1 0-1,0 1 1,1 0 0,-1 0 0,1 0 0,-8 2-1,1 2-127,1 0-1,0 1 0,1 1 0,-1-1 0,1 2 0,0-1 0,1 1 1,0 1-1,0 0 0,0 0 0,1 1 0,0 0 0,1 0 0,0 1 1,0 0-1,1 0 0,1 0 0,-1 1 0,2 0 0,-7 19 1,11-26-16,-1-1 1,0 0-1,1 1 1,0-1-1,0 0 1,0 1-1,0-1 1,0 0-1,1 1 1,0-1-1,1 5 1,-2-7 0,1 1 1,0 0 0,0-1 0,0 1-1,0-1 1,0 0 0,0 1 0,1-1-1,-1 0 1,0 0 0,1 1 0,-1-1-1,1 0 1,-1 0 0,1-1 0,-1 1-1,1 0 1,0 0 0,-1-1 0,1 1-1,0-1 1,-1 0 0,5 1-1,3-1 4,-1 0 0,1 0-1,0-1 1,0 0-1,0-1 1,-1 0 0,1 0-1,-1-1 1,0 0-1,0-1 1,9-4 0,9-7 35,48-34 1,32-36 198,-91 70-153,0 0-1,-1-1 1,-1 0-1,17-25 0,-41 63 121,-12 33 0,17-39-228,1 0 0,1-1 0,0 2-1,-2 26 1,5-40 11,1-1-1,0 1 1,0 0-1,0 0 1,1-1-1,-1 1 1,1 0-1,-1-1 1,1 1-1,0 0 1,0-1-1,0 1 1,0-1-1,1 0 1,-1 1-1,1-1 0,-1 0 1,1 0-1,0 0 1,0 0-1,0 0 1,0 0-1,0 0 1,0-1-1,1 1 1,-1-1-1,0 1 1,1-1-1,-1 0 1,1 0-1,0 0 1,-1-1-1,1 1 1,0 0-1,-1-1 1,1 0-1,0 0 1,0 0-1,4 0 1,20-2-136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 15371,'2'-6'1479,"-5"9"-661,-11 13-74,0 5-281,1 1-1,1 0 1,0 0 0,2 1-1,1 1 1,-7 24-1,3 4-302,-13 97 0,22-124-110,2-1 0,0 0 1,2 1-1,1-1 0,1 0 0,1 1 0,6 25 0,-8-45-27,1 0 0,-1-1 0,1 1 0,0 0 0,0-1 0,1 0 0,-1 1 0,1-1 0,0 0 0,0 0 0,1-1 0,-1 1 0,1-1 0,-1 1 0,1-1 0,0 0 0,1-1 0,-1 1 0,0-1 0,1 0 0,-1 0 0,1 0 0,0 0 0,-1-1 0,1 0 0,0 0 0,0 0 0,0-1 0,0 1-1,0-1 1,0 0 0,0-1 0,0 1 0,0-1 0,6-2 0,3 0 62,-1-2 1,1 0-1,-1-1 0,0 0 0,0-1 0,0 0 0,-1-1 1,0-1-1,-1 0 0,0 0 0,15-17 0,-12 11 70,-2 0 1,0-1-1,0 0 0,-2-1 0,0 0 0,-1-1 0,13-35 0,-16 24 128,-7 18-117,1 11-162,-1 0 0,1 0 0,0 0 0,0 0 1,-1 0-1,1 0 0,0 0 0,0 0 0,-1 0 1,1 0-1,0 0 0,0 0 0,0 0 0,-1 0 1,1 0-1,0 0 0,0 0 0,-1 0 0,1 0 1,0 0-1,0 0 0,-1 0 0,1 1 1,0-1-1,0 0 0,0 0 0,-1 0 0,1 0 1,0 0-1,0 1 0,0-1 0,0 0 0,0 0 1,-1 0-1,1 1 0,0-1 0,0 0 0,0 1 1,-4 3 14,1 1 1,0-1 0,0 1 0,1 0-1,-1 0 1,1 1 0,0-1 0,-2 10-1,-8 48 29,12-61-47,-1 3 0,0 0 0,1 0 0,0 0 0,0 0 1,0 0-1,1 0 0,0 1 0,0-1 0,0 0 0,0 0 0,4 8 0,-4-12 0,0 1 0,0-1 1,0 1-1,0-1 0,0 0 1,0 1-1,0-1 0,1 0 1,-1 0-1,0 0 0,1 0 1,-1 0-1,1 0 0,-1 0 0,4 1 1,-2-2 1,-1 1 1,1-1-1,0 0 0,-1 0 1,1 1-1,0-2 1,0 1-1,-1 0 1,1-1-1,0 1 0,-1-1 1,1 0-1,2-1 1,7-3 14,-1 0 0,0-2 0,0 1 0,-1-1 0,0-1 1,0 0-1,-1 0 0,0-1 0,12-15 0,-4 3 41,0-2 0,-2 1-1,16-35 1,-23 46-38,-7 19-16,-8 25-26,7-31 17,-15 59-31,4-17-312,-6 51 0,17-92 203,-1 0 1,1 0 0,0 0 0,0 0 0,1 0 0,-1 0 0,1 0 0,0 4-1,-1-7 114,0 1 0,1-1 0,-1 0 0,0 1 0,0-1-1,0 0 1,0 1 0,1-1 0,-1 0 0,0 0 0,0 1-1,1-1 1,-1 0 0,0 0 0,1 1 0,-1-1 0,0 0-1,1 0 1,-1 0 0,0 0 0,1 0 0,-1 1 0,0-1-1,1 0 1,-1 0 0,1 0 0,0 0-6,0-1 1,0 1-1,0 0 1,0-1-1,0 1 1,0 0-1,0-1 1,0 1-1,-1-1 1,1 0-1,0 1 1,0-1-1,0 0 1,0 0-1,14-18-593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114 121 17420,'11'2'632,"-1"0"0,1-1 0,0 0 0,0-1-1,0 0 1,0-1 0,19-4 0,-26 5-552,0-1-1,0-1 0,-1 1 0,1 0 1,0-1-1,-1 0 0,1 0 1,-1 0-1,0 0 0,0 0 0,0-1 1,0 1-1,0-1 0,0 0 0,-1 0 1,1 0-1,-1 0 0,0 0 1,0-1-1,0 1 0,0-1 0,-1 1 1,1-1-1,1-6 0,-2 8-44,-1-1 0,1 1-1,-1 0 1,0 0 0,0 0-1,1 0 1,-1 0 0,-1 0-1,1 0 1,0 0 0,0 0-1,-1 0 1,1 0 0,-1 0-1,0 0 1,1 0 0,-3-3 0,2 3-10,0 1 0,0 0 1,-1 0-1,1 0 0,0 0 1,0 1-1,-1-1 0,1 0 1,0 0-1,-1 1 0,1-1 1,-1 1-1,1-1 0,-1 1 1,1 0-1,-1-1 0,1 1 1,-3 0-1,-3 0 19,0 1 0,0 0 0,0 0 0,1 0 0,-1 1 0,0 0 0,1 1 0,0-1 0,-7 4 0,-3 4-27,0 0 1,1 0 0,0 2-1,1 0 1,0 0-1,-15 18 1,22-21-18,-1 0 1,2 0 0,-1 1-1,1-1 1,0 1-1,1 1 1,0-1-1,1 1 1,0 0-1,1 0 1,-3 13-1,6-20-1,-1 0 1,1 0-1,0 0 0,0 0 0,0 0 0,1-1 0,-1 1 0,1 0 0,0 0 1,0 0-1,0-1 0,1 1 0,-1 0 0,1-1 0,0 0 0,0 1 0,0-1 1,4 4-1,-2-3-70,0 0 0,1 0 0,0 0 1,0-1-1,0 0 0,0 0 0,0 0 1,0-1-1,1 0 0,0 0 0,6 2 0,3-1-86,1-1 0,0 0 0,0 0 0,1-2 0,-1 0 0,0-1 0,0-1 0,18-3 0,22-14-275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28 15907,'0'-1'87,"0"0"-1,0 0 0,0-1 0,0 1 1,0 0-1,-1 0 0,1 0 0,0 0 1,-1 0-1,1 0 0,-1 0 0,1 0 1,-1 0-1,1 0 0,-1 0 0,0 0 1,1 0-1,-1 0 0,0 0 0,0 0 1,0 1-1,0-1 0,0 0 0,0 1 1,-1-2-1,0 2 22,-1-1 0,1 1 0,0 0 0,0 0 0,0 0 0,0 0 0,0 0 0,-1 0 0,1 1 0,0-1 0,0 1 0,0 0 0,0-1 0,-3 3 0,-4 1 126,-1 2 0,1-1 0,0 1 0,0 1 0,1 0 0,-15 15 0,-40 54 344,44-49-419,2 1-1,0 0 1,2 2 0,1-1-1,-14 43 1,21-50-76,1 1-1,1 0 0,0 0 1,2 0-1,1 0 1,1 1-1,1-1 0,3 31 1,-1-45-122,-1 0 1,1 0-1,1 0 1,0-1-1,0 1 1,1 0 0,0-1-1,0 0 1,1 0-1,0 0 1,0-1-1,12 13 1,-13-16-54,0-1 0,1 1 0,-1-1 0,1 0 0,-1 0 0,1-1 0,0 1 0,0-1 0,0 0 0,0 0 0,1-1 0,-1 0 0,0 0 0,1 0 0,-1 0 0,1-1 0,-1 0 0,1 0 0,-1 0 0,1-1 0,-1 0 0,0 0 0,7-2 0,-3 0-5,-1-1 0,1 1-1,-1-2 1,12-7 0,34-27-553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 15763,'-3'11'821,"2"-6"-497,-1 0-1,1 0 1,0 0-1,1 0 1,-1 0-1,1 6 1,0-10-239,0 1 0,1-1 0,-1 1 1,0-1-1,1 1 0,-1-1 0,1 0 0,0 1 1,0-1-1,-1 1 0,1-1 0,0 0 1,0 0-1,0 0 0,0 1 0,0-1 0,1 0 1,-1 0-1,0 0 0,0-1 0,1 1 1,-1 0-1,1 0 0,2 0 0,2 1 60,1 0-1,0-1 1,-1 0-1,1 0 0,0 0 1,0-1-1,0 0 1,0 0-1,0-1 1,0 0-1,-1 0 1,1-1-1,12-4 0,10-5 265,47-25-1,-62 29-296,39-23 218,72-54-1,-124 83-325,0 0-1,1 0 1,-1 0-1,0 1 1,1-1-1,-1 0 1,1 0-1,-1 1 1,1-1-1,-1 1 0,3-1 1,-3 1-3,-1 0 1,0 0-1,0 0 1,1 0-1,-1 1 1,0-1-1,0 0 1,1 0-1,-1 0 1,0 0-1,0 0 1,0 1-1,1-1 1,-1 0-1,0 0 1,0 0-1,0 1 1,0-1-1,1 0 1,-1 0-1,0 1 1,0-1-1,0 0 1,0 0-1,0 1 1,0-1-1,0 0 1,0 0-1,0 1 1,0-1-1,0 0 1,0 1-1,0-1 1,0 0-1,0 0 1,0 1-1,0-1 1,-1 6 19,0 0 0,-1-1 0,0 1 0,-4 9 0,-37 75 137,-4-2 0,-4-3 0,-4-1 0,-73 85 0,121-161-706,-2 2 607,9-8-46,7-5-261,4-3-126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56 125 16323,'0'4'289,"0"-1"1,0 1-1,0 0 0,0-1 0,1 1 0,0-1 0,0 1 0,0-1 0,0 0 0,3 6 0,-4-8-246,1 0 0,1 0 1,-1 0-1,0 0 1,0 0-1,0 0 1,0 0-1,1 0 0,-1-1 1,0 1-1,1 0 1,-1-1-1,1 0 0,-1 1 1,0-1-1,1 0 1,-1 1-1,1-1 1,-1 0-1,1 0 0,-1 0 1,1 0-1,-1-1 1,1 1-1,-1 0 1,1-1-1,-1 1 0,3-2 1,5-1 89,1-1 0,-1 0 0,0-1 0,0 0 0,-1 0 0,0-1 0,0 0 0,0 0 0,0-1 0,-1 0 0,0 0 0,-1-1 0,0 0 0,0 0 0,0-1 0,-1 1 0,7-18 0,-12 25-100,1-1 0,0 0 0,-1 0 0,0 1 1,1-1-1,-1 0 0,0 0 0,0 0 0,0 0 1,0 0-1,0 1 0,-1-1 0,1 0 0,-1 0 1,0-2-1,0 3-10,1 0 1,-1 0 0,0 0 0,0 0-1,1 0 1,-1 0 0,0 0 0,0 1-1,0-1 1,0 0 0,0 1-1,0-1 1,0 1 0,0-1 0,0 1-1,0-1 1,0 1 0,-2-1 0,-2 1 10,1 0 1,0 0 0,0 0 0,-1 0 0,1 1 0,0-1 0,0 1-1,0 0 1,0 0 0,0 1 0,-8 3 0,0 3-29,-1 1 0,1 0-1,0 1 1,1 0 0,0 0 0,1 2 0,0-1-1,0 1 1,1 1 0,1-1 0,0 1 0,1 1-1,1 0 1,0 0 0,0 0 0,2 0 0,0 1-1,0 0 1,-2 26 0,6-39-27,0 0 1,0-1-1,0 1 1,0 0-1,0 0 0,0-1 1,1 1-1,-1 0 1,1-1-1,-1 1 0,1-1 1,-1 1-1,1 0 1,0-1-1,0 1 0,0-1 1,2 3-1,-2-3 33,0-1-1,0 1 1,1 0-1,-1 0 1,0-1-1,0 1 0,1-1 1,-1 1-1,0-1 1,1 0-1,-1 0 1,1 1-1,-1-1 1,0 0-1,1 0 1,-1 0-1,3-1 0,3 0 55,1-1-1,-1 0 1,0-1-1,0 0 1,0 0-1,12-7 0,34-24-58,6-6 26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15923,'-69'53'2601,"-69"57"1050,121-93-2780,17-17-860,-1 0 0,1 0 0,0 0 0,0 1 0,0-1 0,0 0 0,0 0-1,0 0 1,-1 0 0,1 0 0,0 0 0,0 1 0,0-1 0,0 0 0,0 0 0,0 0-1,0 0 1,0 1 0,0-1 0,0 0 0,0 0 0,0 0 0,0 0 0,0 1 0,0-1-1,0 0 1,0 0 0,0 0 0,0 0 0,0 1 0,0-1 0,0 0 0,0 0 0,0 0-1,0 0 1,0 1 0,0-1 0,0 0 0,0 0 0,1 0 0,-1 0 0,0 0 0,0 1 0,0-1-1,0 0 1,0 0 0,1 0 0,-1 0 0,0 0 0,0 0 0,0 0 0,0 0 0,0 0-1,1 0 1,-1 1 0,12-2 117,81-25-1170,-75 19 686,0 1 1,1 1 0,0 0 0,-1 2 0,2 0 0,-1 1-1,32 1 1,-47 1 302,-1 1-1,1-1 0,0 1 1,-1 0-1,1 0 0,-1 1 1,1-1-1,-1 1 0,1-1 1,-1 1-1,0 0 0,4 4 0,-6-5 71,1 0 0,-1 1-1,0-1 1,0 0 0,0 1-1,0-1 1,-1 1 0,1 0-1,0-1 1,-1 1-1,1 0 1,-1-1 0,1 1-1,-1 0 1,0-1 0,0 1-1,0 0 1,0 0 0,0-1-1,0 1 1,0 0-1,0 0 1,-1-1 0,1 1-1,-1 0 1,1-1 0,-1 1-1,0 0 1,-1 2 0,-4 5 214,1-1 1,-2 1-1,1-1 1,-1-1-1,0 1 1,0-1-1,-1 0 1,-11 7-1,-73 44 1552,87-55-1708,-73 37 1136,71-37-1213,0 0 0,-1-1 0,1 1 0,-1-1 0,1-1 0,-1 0 0,0 0 0,-14 0 0,21-1-26,0 0 1,0 0-1,0 0 0,0-1 0,0 1 1,0 0-1,1-1 0,-1 1 0,0 0 1,0-1-1,0 1 0,0-1 1,0 1-1,1-1 0,-1 0 0,0 1 1,0-1-1,1 0 0,-1 0 1,0 1-1,1-1 0,-1 0 0,1 0 1,-1 0-1,1 0 0,0 0 1,-1 0-1,1 0 0,0 0 0,0 0 1,-1 0-1,1 1 0,0-1 0,0 0 1,0 0-1,0-2 0,1-2-16,-1 1-1,1-1 1,0 1-1,0-1 1,1 1-1,-1 0 1,5-9-1,25-32-436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16660,'-18'-2'952,"26"1"-976,8-5-48,12 2 1216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18788,'-84'169'2694,"21"-49"-1613,28-43-106,-33 105 0,59-152-926,1-1 1,2 2-1,1-1 1,1 1-1,2-1 0,1 1 1,3 34-1,2-43-45,-2-21 9,0-9-12,0-12-2,-11-161-251,-1 21-162,10 160 412,0 0 0,0-1 0,0 1 0,0 0 0,0 0 0,0 0 0,0 0 0,0 0 0,0-1 1,0 1-1,0 0 0,0 0 0,0 0 0,0 0 0,0 0 0,0 0 0,0-1 0,0 1 0,1 0 1,-1 0-1,0 0 0,0 0 0,0 0 0,0 0 0,0-1 0,0 1 0,0 0 0,0 0 0,1 0 1,-1 0-1,0 0 0,0 0 0,0 0 0,0 0 0,0 0 0,0 0 0,1 0 0,-1 0 0,0 0 1,0 0-1,0 0 0,1 0 0,7 4-26,15 15 46,-11-9-20,2 0 4,1-1 0,0 0 0,0-1-1,1-1 1,0 0 0,1-2 0,-1 1 0,1-2-1,0 0 1,30 2 0,-35-5 4,0 0-1,1-1 1,-1-1-1,0 0 1,0-1 0,0 0-1,0 0 1,0-1-1,-1-1 1,1 0-1,-1-1 1,0 0 0,0-1-1,-1 0 1,0 0-1,11-10 1,-16 12 7,-1 0 0,0-1 1,0 0-1,0 0 0,0 0 0,-1-1 1,0 1-1,3-7 0,-5 10-9,-1 1 0,1 0-1,-1 0 1,1 0 0,-1-1 0,1 1-1,-1 0 1,0-1 0,0 1 0,1 0 0,-1-1-1,0 1 1,0 0 0,-1-1 0,1 1-1,0 0 1,0-1 0,-1 1 0,1 0 0,0 0-1,-1-1 1,1 1 0,-1 0 0,0 0-1,1 0 1,-1 0 0,0 0 0,0 0 0,0 0-1,0 0 1,0 0 0,0 0 0,0 0-1,0 0 1,0 1 0,0-1 0,0 0 0,0 1-1,-1-1 1,1 1 0,0-1 0,0 1-1,-3-1 1,-2 1 3,0-1-1,0 1 0,0 0 1,0 0-1,0 1 0,0 0 0,0 0 1,0 0-1,1 1 0,-1-1 1,0 2-1,1-1 0,-1 0 1,1 1-1,0 0 0,0 1 1,-6 4-1,4-3-3,1 0 0,0 0 0,0 1 0,0-1 0,0 2 0,1-1 0,0 0 0,1 1 0,-1 0 0,1 0 1,1 1-1,-4 8 0,6-14-10,0 0-1,1-1 1,-1 1 0,1 0 0,0-1 0,-1 1 0,1 0 0,0 0 0,0-1 0,0 1 0,0 0-1,1 0 1,-1 0 0,0-1 0,1 1 0,-1 0 0,1-1 0,0 1 0,0 0 0,-1-1 0,1 1 0,0-1-1,0 1 1,0-1 0,0 0 0,1 1 0,-1-1 0,0 0 0,1 0 0,-1 0 0,0 0 0,1 0-1,0 0 1,-1 0 0,1 0 0,-1-1 0,1 1 0,2 0 0,5 1-130,1 0 1,-1 0-1,1-1 1,-1 0-1,16-2 0,58-5-831,20-2-271,-93 8 1197,1 1 1,-1 0-1,1 0 1,-1 1 0,1 0-1,-1 1 1,12 5-1,-3 1 2896,-19-9-2784,-5-15 1024,-13-50 2,5 25-1879,-9-61 0,22 101 779,0-1-28,0 0 0,-1 0 0,1 0 0,0 0 1,0 1-1,0-1 0,0 0 0,0 0 1,0 0-1,0 0 0,0 0 0,0 0 0,1 0 1,-1 0-1,0 0 0,0 1 0,1-1 1,-1 0-1,1 0 0,-1 0 0,1 1 1,0-2-1,10 1-451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272 219 17324,'1'-2'133,"-2"0"1,1 0 0,0 0-1,0 0 1,-1 0 0,1 0-1,-1 0 1,0 0 0,1 0-1,-1 0 1,0 1 0,0-1-1,0 0 1,0 0 0,-1 1-1,1-1 1,0 1 0,-3-3 0,2 3-48,0 0 1,-1 0-1,1 0 1,0 0-1,0 1 1,-1-1 0,1 1-1,0-1 1,-1 1-1,1 0 1,0 0-1,-1 0 1,1 0 0,0 0-1,-1 1 1,1-1-1,-3 2 1,-7 1 59,1 1 0,0 0 1,0 1-1,0 1 0,0 0 1,1 0-1,0 1 0,1 0 0,-1 1 1,-11 11-1,11-9-109,1 1 0,0-1 0,1 1 0,0 1 1,1 0-1,0 0 0,0 0 0,-7 22 0,13-31-27,0-1 1,0 1-1,1 0 1,-1-1-1,1 1 1,-1 0-1,1-1 1,0 1-1,0 0 0,0 0 1,0 0-1,0-1 1,1 1-1,-1 0 1,1-1-1,0 1 1,0 0-1,0-1 1,0 1-1,0-1 0,1 1 1,1 2-1,-1-4 4,0 1-1,1 0 1,-1-1-1,1 1 1,-1-1-1,1 0 0,-1 0 1,1 0-1,0 0 1,0 0-1,-1 0 1,1-1-1,0 0 1,0 1-1,0-1 0,0 0 1,-1 0-1,1-1 1,0 1-1,0 0 1,4-2-1,13-3 61,-1-1 0,0-1 0,0-1 0,-1 0 0,0-1 0,0-1 0,29-23 0,-8 3 171,-2-2 1,37-41-1,-45 42-10,-1-1-1,-2-2 1,25-42-1,-34 37 30,-17 22-110,0 17-150,0 0 0,-1-1 0,1 1-1,0 0 1,-1 0 0,1-1 0,0 1 0,-1 0 0,1 0 0,0 0 0,-1-1 0,1 1 0,0 0 0,-1 0 0,1 0-1,-1 0 1,1 0 0,0 0 0,-1 0 0,1 0 0,-1 0 0,1 0 0,0 0 0,-1 0 0,1 0 0,0 0 0,-1 0-1,1 0 1,-1 0 0,1 0 0,0 1 0,-1-1 0,1 0 0,0 0 0,-1 1 0,-4 1 2,0 1 1,1 0-1,-1 0 1,1 0-1,0 0 1,0 1-1,0 0 1,1-1 0,-5 6-1,-27 43 6,30-43-9,-14 22 10,2 1 0,-18 45 1,29-61-32,1 0 0,0 0 0,1 0 0,1 1 0,0 0 0,2 0 0,-1 22 0,2-35-49,0 0 0,1-1 0,-1 1 1,1 0-1,-1 0 0,1 0 0,0 0 1,1-1-1,-1 1 0,1 0 0,-1-1 1,1 1-1,0-1 0,0 0 0,1 0 1,-1 0-1,1 0 0,-1 0 1,1 0-1,0-1 0,0 1 0,0-1 1,1 0-1,-1 0 0,0 0 0,1 0 1,0 0-1,-1-1 0,1 0 0,0 0 1,-1 0-1,1 0 0,0 0 0,0-1 1,0 1-1,0-1 0,0 0 0,0-1 1,5 0-1,37-10-385,5-8-163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3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166 111 18956,'-56'20'2445,"29"-12"-1313,-31 16-1,57-24-1125,0 1 1,-1-1-1,1 1 1,-1 0-1,1-1 1,0 1-1,0 0 1,-1 0-1,1 0 1,0 0-1,0 0 1,0 0-1,0 0 1,0 0-1,0 0 1,0 1-1,1-1 1,-1 0-1,0 1 1,1-1-1,-1 0 1,1 1-1,-1-1 1,1 1-1,0-1 1,-1 1-1,1-1 1,0 1-1,0-1 1,0 1-1,0-1 1,0 1-1,1-1 1,-1 1-1,0-1 1,1 0-1,0 3 1,1-1-37,0 0 0,-1-1 0,1 1 0,0-1 0,1 1-1,-1-1 1,0 0 0,1 0 0,-1 0 0,1 0 0,-1-1 0,1 1 0,0 0 0,0-1 0,0 0 0,6 2 0,-4-2-29,1 0 1,-1-1 0,1 0 0,0 0 0,-1 0-1,1-1 1,-1 1 0,1-1 0,-1-1 0,1 1-1,-1-1 1,0 0 0,1 0 0,-1-1 0,0 1-1,8-6 1,-10 5 50,1 1 0,0-1 0,-1 0 1,1 0-1,-1 0 0,0 0 0,0-1 0,0 1 0,-1-1 0,1 0 0,-1 0 1,0 0-1,0 0 0,0 0 0,-1 0 0,1 0 0,-1-1 0,0 1 0,0-1 1,-1 1-1,1-6 0,-1 9 20,0 0 0,0 0 0,0 0 0,0 0 1,0 0-1,0 0 0,0 0 0,-1 0 0,1 0 1,0 0-1,-1 0 0,1 0 0,-1 0 0,1 0 0,-1 0 1,0 0-1,1 0 0,-1 0 0,0 1 0,1-1 1,-1 0-1,0 0 0,0 1 0,0-1 0,0 1 0,0-1 1,0 1-1,0-1 0,0 1 0,0-1 0,0 1 0,0 0 1,0 0-1,0-1 0,0 1 0,0 0 0,0 0 1,0 0-1,0 0 0,0 0 0,0 0 0,0 1 0,0-1 1,0 0-1,-2 1 0,-1 0 19,0 0 1,0 1-1,0 0 1,0-1-1,0 1 0,0 1 1,1-1-1,-1 0 1,1 1-1,-6 5 0,7-6-24,0 0-1,1 0 1,-1 0-1,1 1 1,-1-1-1,1 0 1,0 0-1,0 1 1,0-1-1,0 1 1,0-1-1,1 1 1,-1-1-1,1 1 1,-1 0-1,1-1 1,0 1-1,0 0 1,0-1-1,1 1 1,0 4-1,0-5-12,0 0 0,0 0 0,0-1-1,0 1 1,1 0 0,-1-1-1,0 1 1,1-1 0,-1 0 0,1 1-1,0-1 1,-1 0 0,1 0 0,0 0-1,0 0 1,0 0 0,-1-1-1,1 1 1,0-1 0,0 1 0,0-1-1,0 1 1,0-1 0,0 0-1,0 0 1,0 0 0,0 0 0,0 0-1,4-2 1,8 0-268,-1 0 0,1-2-1,-1 0 1,1 0 0,-1-1 0,0-1-1,16-9 1,83-60-2214,-75 48 1658,-6 5 127,-13 8 343,0 2 0,32-17 0,-50 29 374,0 0 0,0 0-1,0 0 1,1 0 0,-1 0 0,0 0 0,0 0-1,0 0 1,0 0 0,0 0 0,0 0 0,0 0-1,0 0 1,0 0 0,0 0 0,1 0 0,-1 0 0,0 0-1,0 0 1,0 0 0,0 0 0,0 0 0,0 1-1,0-1 1,0 0 0,0 0 0,0 0 0,0 0-1,0 0 1,0 0 0,0 0 0,0 0 0,0 0-1,0 0 1,0 0 0,0 1 0,0-1 0,0 0-1,0 0 1,0 0 0,0 0 0,0 0 0,0 0-1,0 0 1,0 0 0,0 0 0,0 1 0,0-1-1,0 0 1,0 0 0,0 0 0,0 0 0,0 0-1,0 0 1,0 0 0,0 0 0,0 0 0,0 0-1,0 0 1,0 0 0,0 0 0,-1 1 0,1-1 0,0 0-1,0 0 1,0 0 0,0 0 0,0 0 0,-5 8 455,-12 18 785,-16 24 804,31-45-1836,-1 0 1,1 0 0,0 0 0,0 1 0,1-1-1,-1 0 1,1 1 0,0 7 0,1-12-179,0 0 0,0 0 0,0 0 0,0 1 0,0-1 1,0 0-1,0 0 0,1 0 0,-1 0 0,0 1 0,1-1 0,-1 0 0,1 0 1,-1 0-1,1 0 0,0 0 0,0 0 0,-1 0 0,1 0 0,0-1 0,0 1 1,0 0-1,0 0 0,0-1 0,1 2 0,1-1-3,0 0 1,0 0-1,0 0 0,0 0 1,0-1-1,0 1 0,0-1 0,0 0 1,5 0-1,5-1-105,1-1 1,-1 0-1,21-7 0,-13 1-314,0-1-1,31-18 0,14-6-1238,-60 32 1009,-5 5 408,-9 7 240,7-9-73,-17 25 496,1 1-1,2 1 1,0 0 0,2 1-1,-17 59 1,19-43 47,2 0 1,2 1-1,-2 69 0,8-98-478,0-1 0,0 1 0,-2 0-1,0-1 1,-1 1 0,-8 18-1,10-31-26,0 0 0,0 0 0,-1 0-1,0 0 1,0-1 0,0 0 0,0 1-1,-1-1 1,0 0 0,1-1-1,-2 1 1,1-1 0,0 1 0,-1-1-1,1-1 1,-1 1 0,0-1-1,0 1 1,0-1 0,0-1 0,0 1-1,0-1 1,-1 0 0,-5 1-1,8-2 1,0 0 0,0 0 0,1 0 0,-1 0 0,0 0 0,1-1 0,-1 1 0,0-1 0,1 0 0,-1 1 0,0-1-1,1 0 1,-1-1 0,1 1 0,0 0 0,-1-1 0,1 0 0,0 1 0,0-1 0,0 0 0,0 0 0,0 0 0,1 0-1,-1 0 1,1 0 0,-1-1 0,1 1 0,0-1 0,0 1 0,0-1 0,-2-3 0,1-3-9,0 0-1,0 0 1,1 0 0,0 0 0,0 0 0,1-1 0,0 1 0,2-11-1,1 3-39,1-1 0,1 1-1,1 0 1,0 0-1,1 1 1,1 0 0,0 0-1,1 0 1,1 1-1,22-26 1,-11 18-453,1 1 0,0 1 0,2 1 0,0 0 0,41-23 0,-25 20-145,71-28 0,-40 23-97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3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15619,'22'39'1537,"5"17"-857,-1 7-240,-4 13 512,-11 12-64,-21 17-144,-11 1-111,-25 6-337,-12-2-224,-26-5-600,-14 1 288,-11-14 135,2-13-95,13-26-80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17058 507 8562,'-28'-3'468,"1"-2"-1,0-1 1,0-1 0,-31-13 0,-100-51 987,-16-6-866,110 56-545,-1 3 1,-1 4-1,-89-10 0,-208 2-6,223 16 69,-1057-70 342,287 16-143,-998-13 523,159 70-498,798 25-271,-5 0-4,-1679 46-355,284 78 24,2278-140 269,-588 59 159,159 13 157,389-54-287,-462 107 47,469-104-70,-135 36 31,170-41 53,-91 42 0,133-49-51,2 1 1,-1 1 0,2 2-1,0 0 1,2 2 0,0 0-1,1 2 1,1 1 0,-22 32-1,5-1-9,3 2-1,2 2 0,-35 85 0,54-106-82,1 0 0,3 1 0,-11 60 0,-2 123-298,16-104 295,14 206 0,-1-277 89,2 0 0,1-1 1,3 0-1,2-1 0,1 0 1,3-1-1,30 57 0,10-6 5,134 170 0,-149-216-25,2-2 0,2-1 0,2-3 0,2-2 0,1-2 0,3-2-1,0-2 1,2-4 0,2-1 0,1-3 0,0-3 0,77 21 0,-11-13-2,164 20 1,134-6 9,-163-21-11,366 58-309,251 25-289,200-73 386,5-58-50,-125 1 151,140 30 145,0 22 36,163 3-17,1063-71 303,-1837 3-336,-2-22 0,692-171 0,-717 96-33,-328 86 6,174-89-1,-243 103 18,-2-4-1,-1-2 0,-2-2 0,-1-3 0,63-64 0,-86 73 17,-2-1-1,-2-2 1,-1 0-1,-2-2 1,-1-1-1,-2-1 1,-3-1-1,30-82 1,-36 74-18,-2 0 0,-2-1 0,-3 0 0,-2-1 0,-2 1 0,-2-1 0,-2 0 0,-3 1 0,-2-1 0,-2 1 0,-3 1 1,-2 0-1,-1 0 0,-3 1 0,-3 1 0,-36-66 0,7 35-22,-3 2 0,-89-100 1,91 124 14,-1 2 1,-3 3 0,-2 2 0,-78-49 0,34 33-142,-201-89 1,164 97 87,-149-37-1,48 27-14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35 16011,'0'-2'246,"0"0"-1,-1 0 0,1 0 0,0 0 1,-1 0-1,0 0 0,1 0 1,-1 0-1,0 0 0,0 0 0,-2-2 1,2 3-165,0 0 0,1 0 1,-1 1-1,0-1 0,-1 0 1,1 1-1,0-1 0,0 1 1,0-1-1,0 1 1,0 0-1,0-1 0,-1 1 1,1 0-1,0 0 0,0 0 1,-1 0-1,1 0 0,0 0 1,0 0-1,0 0 0,-2 1 1,-3 0 132,1 0 1,-1 1-1,1 0 1,-1 0-1,1 0 1,0 1-1,0 0 1,0 0-1,0 0 1,-6 6-1,-6 6 154,-20 24-1,33-34-313,-41 49 106,1 2-1,4 2 1,2 2-1,2 2 1,4 1-1,2 1 1,3 1-1,-24 87 0,41-114-139,0 0 0,-5 62-1,14-86-16,0-1-1,1 1 0,0 0 1,1 0-1,1-1 0,0 1 0,1-1 1,0 0-1,1 1 0,11 22 0,-13-32-1,0 0-1,0 0 0,0-1 0,1 1 0,0 0 0,-1-1 0,1 1 0,1-1 0,-1 0 0,0 0 0,1 0 0,0-1 0,-1 1 1,1-1-1,0 0 0,0 0 0,0 0 0,1-1 0,-1 1 0,0-1 0,1 0 0,-1-1 0,1 1 0,-1 0 0,1-1 0,-1 0 1,1 0-1,-1-1 0,1 1 0,-1-1 0,0 0 0,1 0 0,7-4 0,3-1 26,-2-2 0,1 1 0,-1-2 1,0 0-1,-1 0 0,0-2 0,0 1 0,-1-1 0,-1-1 0,11-13 0,-4 1 98,0-1-1,-2-1 1,0 0-1,15-40 0,-24 50-23,-1 0-1,0 0 1,-1-1 0,2-21-1,-5 33-65,0 1-1,-1 0 1,0-1-1,0 1 0,0 0 1,0-1-1,-1 1 1,0 0-1,0 0 1,0-1-1,0 1 1,-1 0-1,1 0 0,-1 0 1,0 0-1,0 1 1,-1-1-1,1 0 1,-1 1-1,1-1 0,-6-4 1,5 6-13,0 1 1,0-1-1,0 1 1,0-1-1,0 1 1,0 0-1,0 0 1,-1 0-1,1 0 1,0 1-1,0-1 0,-1 1 1,-6 0-1,4 1 1,0 0 0,-1 0 0,1 0 0,0 1-1,0 0 1,-11 5 0,4 0-4,0 0 1,1 1-1,0 0 0,1 1 0,-19 18 1,23-20-23,0 0 0,0 1 0,0-1 1,1 1-1,0 1 0,1-1 0,0 1 0,0 0 1,1 0-1,0 1 0,-3 10 0,7-19 2,0 0 0,0 0 0,-1 0-1,1 0 1,0 0 0,0 0 0,0 1-1,0-1 1,0 0 0,0 0 0,0 0-1,0 0 1,1 0 0,-1 1 0,0-1-1,1 0 1,-1 0 0,1 0 0,-1 0-1,1 0 1,-1 0 0,1 0 0,0 0-1,0-1 1,0 2 0,1-1-1,-1-1 0,1 1 0,-1-1 0,1 1 0,-1-1 0,1 0 0,-1 1 0,1-1 0,-1 0 0,1 0 0,-1 0 1,1 0-1,0-1 0,-1 1 0,3-1 0,7-2-9,-2-1-1,1 0 1,0 0 0,12-8 0,15-13-31,65-57 1,-10 7 31,-90 73 8,0 0 0,0 1 0,0-1 1,1 1-1,-1-1 0,0 1 1,1 0-1,-1 0 0,1 0 1,-1 0-1,1 1 0,-1-1 0,1 1 1,4-1-1,-6 1 2,0 0 0,-1 1 0,1-1 0,0 0-1,-1 0 1,1 1 0,0-1 0,-1 1 0,1-1 0,-1 1 0,1-1 0,-1 1 0,1-1-1,-1 1 1,1-1 0,-1 1 0,1-1 0,-1 1 0,0 0 0,1 0 0,4 24-13,-5 30 6,-10 77 0,-1 42-230,14-145-279,-3-29 489,0 1 0,0-1 0,0 0 0,0 0 0,0 1 0,0-1 0,0 0-1,0 1 1,1-1 0,-1 0 0,0 0 0,0 1 0,0-1 0,0 0 0,1 0 0,-1 1-1,0-1 1,0 0 0,0 0 0,1 0 0,-1 1 0,0-1 0,0 0 0,1 0-1,-1 0 1,0 0 0,1 0 0,-1 0 0,0 0 0,0 1 0,1-1 0,-1 0 0,0 0-1,1 0 1,-1 0 0,0 0 0,0 0 0,1 0 0,-1-1 0,0 1 0,1 0-1,-1 0 1,0 0 0,0 0 0,1 0 0,-1-1 0,12-10-879,-6-2 589,1-1 0,7-26 0,-11 29 161,14-39-603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 19084,'-2'-19'1897,"2"19"-1876,0 0 0,0 0-1,0 0 1,0-1 0,-1 1 0,1 0-1,0 0 1,0 0 0,0 0 0,0 0-1,0 0 1,0 0 0,0 0 0,0 0-1,-1 0 1,1 0 0,0 0 0,0 0-1,0 0 1,0 0 0,0 0 0,0 0-1,0 0 1,-1 0 0,1 0 0,0 0-1,0 0 1,0 0 0,0 0 0,0 0-1,0 0 1,-1 0 0,1 0 0,0 0-1,0 0 1,0 0 0,0 0 0,0 0-1,0 0 1,0 0 0,0 0 0,-1 0-1,1 0 1,0 1 0,0-1 0,0 0 0,0 0-1,-9 14 581,-1 12 340,1-1 0,-10 42-1,-6 64 167,21-107-979,-15 99-89,6 2-1,5 0 1,16 246 0,-6-358-747,-3-18-392,-2-26-430,-23-81 27,4 39 631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13 334 13731,'-4'-21'1010,"0"-1"1,-1-35-1,5 50-779,1 0 0,-1 1-1,1-1 1,0 0 0,1 1 0,-1-1-1,1 0 1,1 1 0,-1 0-1,1 0 1,0 0 0,7-11 0,-1 7 144,-1 1 0,1 0 0,1 1 0,-1 0 0,2 0 0,-1 1 0,1 0 0,0 1 0,13-5 0,1 0 4,0 1 1,1 2-1,31-6 0,-39 10-273,-1 1-1,1 0 0,0 2 0,-1 0 0,32 3 1,-45-2-92,0 0-1,0 1 1,0 0 0,-1 0 0,1 0 0,0 0 0,0 0 0,-1 1-1,1 0 1,-1 0 0,1 0 0,-1 0 0,0 0 0,0 1 0,0-1-1,0 1 1,0 0 0,-1 0 0,1 0 0,-1 0 0,0 0 0,0 1 0,0-1-1,0 1 1,-1-1 0,1 1 0,-1 0 0,0-1 0,0 1 0,0 0-1,0 8 1,0 2 94,-2 1 1,0-1-1,0 1 0,-1 0 0,-1-1 0,-1 0 0,0 0 1,0 0-1,-12 23 0,-1-4 220,-1-1 1,-37 50-1,41-63-168,0-1 0,-25 23-1,36-38-189,-1 1 0,0-1 0,0 1 0,0-1 0,0-1 0,-1 1 0,1-1 0,-1 1-1,1-1 1,-1 0 0,0-1 0,0 1 0,0-1 0,0 0 0,0 0 0,0-1 0,-6 1 0,10-2-32,-1 1 0,1 0 1,0 0-1,0-1 0,-1 1 1,1-1-1,0 1 0,0-1 1,0 0-1,0 1 0,0-1 1,0 0-1,0 0 0,0 1 1,0-1-1,0 0 0,0 0 1,0 0-1,0 0 1,1-1-1,-1 1 0,1 0 1,-1 0-1,1 0 0,-1 0 1,1-1-1,-1 1 0,1 0 1,0 0-1,0-1 0,0 1 1,0 0-1,0-1 0,0-1 1,0-4-97,1 0-1,0 1 1,0-1 0,4-12 0,-2 9-52,1 0 0,8-17 1,21-23-669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34 15867,'9'-14'1721,"-6"3"-841,1 2 1088,-6 9-679,-3 6-249,-1 4-192,-3 0-280,1 3-128,-1-1-184,2-1-88,-1-2-288,2-2-184,0-7-744,-2 0-736,5-3 1432,-2-1-257,-2-2-287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40 467 15571,'-7'11'331,"1"0"0,1 1-1,0-1 1,1 1 0,-6 25 0,9-35-289,1 0-1,-1 1 1,1-1 0,0 0 0,0 0 0,0 1 0,0-1-1,0 0 1,0 0 0,1 1 0,-1-1 0,1 0 0,0 0 0,-1 0-1,1 0 1,0 0 0,0 0 0,0 0 0,1 0 0,-1 0 0,0 0-1,1 0 1,-1-1 0,1 1 0,0-1 0,-1 1 0,1-1 0,0 1-1,0-1 1,0 0 0,0 0 0,0 0 0,0 0 0,0 0-1,0-1 1,0 1 0,1-1 0,-1 1 0,0-1 0,0 0 0,5 0-1,7 0 157,1-2-1,-1 0 1,1 0-1,-1-1 0,0-1 1,0 0-1,0-1 0,16-9 1,49-23 272,-1-3 0,-2-4 1,93-71-1,189-182 223,-331 273-652,-38 37-28,-18 17-14,-130 159 12,-142 223 1,185-226-136,157-238-202,23-34 140,98-104 0,90-64 143,-245 247 45,36-34 4,34-34 16,-68 65-10,-1 0 0,0 0 0,-1-1 0,0 0 0,10-22 0,-16 30-6,0 0 1,0 0-1,0-1 1,0 1-1,0 0 1,-1 0-1,1 0 1,-1-1-1,0 1 1,0 0-1,0 0 1,-1-1-1,1 1 1,-2-6-1,1 7-3,0 1 1,0 0-1,0-1 0,1 1 0,-1 0 1,-1 0-1,1 0 0,0 0 0,0 0 1,0 0-1,-1 0 0,1 0 0,0 0 1,-1 1-1,1-1 0,0 0 0,-1 1 0,1-1 1,-1 1-1,1 0 0,-1-1 0,0 1 1,1 0-1,-1 0 0,1 0 0,-1 0 1,1 0-1,-1 1 0,1-1 0,-1 0 0,1 1 1,-3 0-1,-8 2 10,0 1 0,0 1 0,1-1 0,0 2 0,0 0 0,-19 13 0,-61 54 16,80-63-25,-101 95 5,-119 147-1,206-223-8,14-17-1,7-7-9,1 0 1,-1-1-1,0 0 0,0 0 0,-1 0 1,-8 7-1,10-13-51,6-6-26,12-25-360,3 0 1,0 2-1,30-39 1,-17 26-65,76-112-375,-48 78 320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418 104 14515,'2'-2'193,"-1"-1"-1,1 1 1,-1-1 0,0 0-1,0 1 1,0-1 0,0 0-1,0 0 1,0 1 0,-1-1-1,1 0 1,-1 0 0,0 0-1,0 0 1,0 0-1,0 0 1,-1 0 0,1 1-1,-1-1 1,0 0 0,1 0-1,-1 0 1,-1 1 0,-1-5-1,1 4-76,0 1 1,0-1-1,0 1 0,-1 0 0,1 0 0,-1 0 0,1 0 0,-1 0 0,1 1 0,-1-1 1,0 1-1,0 0 0,0 0 0,0 0 0,0 0 0,0 0 0,0 1 0,0-1 0,-1 1 1,1 0-1,0 0 0,0 0 0,-5 1 0,-3 1 15,0 0-1,0 1 1,0 0-1,0 1 1,0 1 0,1-1-1,-1 2 1,-17 12 0,2 0-66,1 1 1,-24 25-1,29-24-65,0 1-1,-26 39 1,39-51-2,1 0-1,0 1 1,1 0-1,0 0 1,1 0 0,0 0-1,1 1 1,0 0-1,-3 17 1,6-26 4,0 1 0,0-1 0,0 0 0,0 0 0,0 0 0,0 1 0,1-1 0,-1 0 0,1 0 0,-1 0 0,1 0 0,0 0 1,0 0-1,0 0 0,0 0 0,0 0 0,1 0 0,-1 0 0,0 0 0,1-1 0,0 1 0,-1-1 0,1 1 0,0-1 0,0 0 0,-1 0 0,1 1 0,0-1 0,0-1 0,0 1 0,0 0 0,4 1 0,2-1 11,0 1 0,0-1 0,0-1 0,-1 0-1,1 0 1,0 0 0,0-1 0,9-2 0,4-2 30,-1-1 0,0-1 0,0-1 0,-1 0 1,0-1-1,-1-2 0,31-21 0,-28 16 23,0-1-1,-2-1 1,0 0-1,-1-1 1,29-41 0,-39 44-17,-19 32-26,-10 20-56,-19 50 0,34-72-44,1 0 0,0 0 0,2 0 1,-1 0-1,2 0 0,0 1 0,0 19 0,2-31 8,0 0-1,0 0 0,0 0 0,1-1 0,0 1 0,-1 0 0,1 0 0,0 0 0,0-1 0,0 1 1,1-1-1,-1 1 0,1-1 0,-1 1 0,1-1 0,0 0 0,0 1 0,0-1 0,0 0 0,0-1 1,1 1-1,-1 0 0,1-1 0,-1 1 0,1-1 0,-1 0 0,1 1 0,0-1 0,-1-1 1,1 1-1,0 0 0,0-1 0,4 1 0,16-1-480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12283,'-9'-5'80,"0"-1"-64,-2-1 8,4-1 104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16412,'-23'6'479,"0"1"0,1 1 0,0 2 1,0 0-1,1 1 0,1 1 1,0 1-1,1 0 0,0 2 1,1 0-1,-26 28 0,21-17-276,1 1 0,1 1-1,1 0 1,2 2 0,1 0 0,1 1-1,-14 42 1,24-57-139,1 1-1,0 0 1,1 0 0,1 0-1,1 1 1,1-1-1,0 33 1,2-45-56,-1 1-1,1-1 1,0 0 0,0 1-1,0-1 1,1 0 0,0 0-1,0 0 1,0 0-1,1 0 1,0 0 0,0-1-1,0 1 1,0-1 0,1 0-1,-1 0 1,1 0 0,0 0-1,1-1 1,-1 1 0,0-1-1,1 0 1,0-1 0,0 1-1,0-1 1,0 0 0,0 0-1,9 2 1,0-2-10,-1 0 1,1 0 0,0-2-1,0 1 1,0-2-1,-1 0 1,1-1-1,0 0 1,-1-1-1,1 0 1,-1-1-1,0-1 1,13-6-1,-10 3 38,-1 0 0,0-1 0,0 0 0,-1-1-1,0-1 1,-1 0 0,0-1 0,-1-1 0,20-26-1,-28 33 6,0 0 0,-1 0 0,1 0 0,-1 0 0,-1 0 0,0-1 0,1 1 0,-2-1-1,1 1 1,0-12 0,-2 15-17,0 0-1,0 0 0,0 0 0,0-1 1,-1 1-1,1 0 0,-1 0 1,0 0-1,0 0 0,0 0 0,-1 0 1,1 0-1,-1 0 0,1 0 1,-1 1-1,0-1 0,0 1 0,0-1 1,0 1-1,-1 0 0,1 0 1,-1 0-1,1 0 0,-5-2 1,2 1 8,-1 1 1,0-1-1,0 1 1,0 1-1,0-1 1,0 1 0,-1 0-1,1 1 1,0-1-1,0 1 1,-1 1 0,1-1-1,0 1 1,0 0-1,0 0 1,0 1 0,0 0-1,-11 4 1,1 1-2,1 0-1,1 1 1,-1 1 0,1 0 0,-25 22 0,33-25-32,-1-1 1,1 1 0,1 0-1,-1 1 1,1-1 0,0 1-1,1 0 1,0 1-1,0-1 1,0 0 0,1 1-1,0 0 1,1 0 0,-4 15-1,6-22 0,0 1-1,0 0 1,0-1-1,0 1 1,0-1 0,0 1-1,0 0 1,1-1-1,-1 1 1,1-1-1,-1 1 1,1-1-1,0 1 1,-1-1-1,1 1 1,0-1-1,0 0 1,0 0-1,0 1 1,0-1-1,0 0 1,0 0-1,0 0 1,1 0-1,-1 0 1,0 0 0,1 0-1,-1 0 1,1-1-1,-1 1 1,0-1-1,1 1 1,0-1-1,-1 1 1,1-1-1,-1 0 1,1 0-1,-1 0 1,1 0-1,0 0 1,2 0-1,6-1-7,0 0 0,0 0 0,-1-1-1,1 0 1,14-6 0,21-12-66,-1-1 1,73-49-1,19-10-141,-109 71 144,-26 9 69,-1 0 0,1 0 0,0 0 1,-1 0-1,1 0 0,-1 0 0,1 0 0,0 1 1,-1-1-1,1 0 0,0 0 0,-1 0 0,1 1 0,-1-1 1,1 0-1,-1 1 0,1-1 0,-1 0 0,1 1 1,-1-1-1,1 1 0,0 0 0,0 2-1,0 0-1,-1-1 1,1 1-1,-1 0 1,1 0 0,-1 0-1,0 0 1,0 0-1,0 0 1,-1 0-1,1 0 1,-1-1 0,-1 7-1,-5 15 8,-18 46 1,17-53-145,1 0 1,1 1-1,1-1 1,0 1-1,-3 28 1,8-46 120,0 0 0,0 0 0,0 0-1,0 1 1,0-1 0,0 0 0,0 0 0,0 0 0,0 1-1,0-1 1,0 0 0,0 0 0,-1 0 0,1 1 0,0-1-1,1 0 1,-1 0 0,0 0 0,0 1 0,0-1 0,0 0-1,0 0 1,0 0 0,0 0 0,0 1 0,0-1 0,0 0-1,0 0 1,0 0 0,1 1 0,-1-1 0,0 0 0,0 0-1,0 0 1,0 0 0,1 0 0,-1 0 0,0 1 0,0-1-1,0 0 1,0 0 0,1 0 0,-1 0 0,0 0 0,0 0-1,0 0 1,1 0 0,-1 0 0,9-9-246,12-22-58,5-14-105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19484,'-12'12'1753,"2"14"-1209,-3 5-240,3 11 680,2 7-248,2 7-344,3 0-208,3-4-488,1 0-176,2-10-216,0-6-152,-3-14-329,-3-12 705,-4-17-160,-6-9-72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6 129 15851,'-1'-2'114,"0"-1"-1,0 1 1,1 0-1,-1-1 1,1 1-1,-1-1 0,1 1 1,0-1-1,0 1 1,0 0-1,0-1 0,0 1 1,1-1-1,-1 1 1,2-5-1,0 5-52,-1-1-1,1 1 1,-1-1-1,1 1 1,0 0-1,0 0 1,0-1-1,1 2 1,-1-1-1,0 0 1,1 0-1,-1 1 1,6-3-1,13-6 340,-1 2 0,2 0 0,-1 2 0,1 0 0,0 2 1,36-4-1,-16 5-78,0 2-1,67 7 1,-98-5-294,0 0 0,1 1-1,-1 1 1,0 0-1,0 0 1,-1 1-1,1 0 1,-1 1-1,0 1 1,15 9-1,-21-12-11,0 1-1,1 0 0,-2 0 0,1 0 1,0 1-1,-1 0 0,0-1 0,0 1 1,0 0-1,-1 0 0,1 1 0,-1-1 1,-1 0-1,1 1 0,-1-1 0,0 1 0,0-1 1,0 1-1,-1 0 0,0-1 0,0 1 1,-1 9-1,-2 1 90,0-1 0,-1 1 0,-1 0 0,0-1 1,-15 28-1,-45 70 650,64-112-741,-76 111 878,62-95-669,0 0 0,-1 0 0,-34 26 1,45-39-192,-1 0 1,-1 0-1,1-1 0,0 0 1,-1 0-1,0 0 1,-12 3-1,17-6-64,0 0 0,0 1 0,0-1-1,0 0 1,0 0 0,0 0 0,0 0-1,0 0 1,0 0 0,0 0 0,0-1-1,0 1 1,0-1 0,0 0 0,1 1-1,-1-1 1,0 0 0,0 0 0,0 0-1,1 0 1,-1 0 0,1-1 0,-1 1-1,1 0 1,-1-1 0,1 1 0,0-1-1,0 0 1,0 1 0,0-1 0,-2-3-1,1-2-228,0-1-1,0 0 0,1 0 0,0 1 0,0-1 0,1 0 1,-1 0-1,2 0 0,2-14 0,-1 4-61,2 1 0,0 0 0,10-24 0,13-13-628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281 210 20804,'0'-1'48,"1"1"-1,-1 0 1,1 0-1,-1 0 1,0 0-1,1-1 0,-1 1 1,1 0-1,-1 0 1,1 0-1,-1 0 1,1 0-1,-1 0 1,1 0-1,-1 0 0,1 0 1,-1 1-1,0-1 1,1 0-1,-1 0 1,1 0-1,-1 0 0,1 1 1,-1-1-1,0 0 1,1 0-1,-1 1 1,0-1-1,1 0 1,-1 1-1,0-1 0,1 0 1,-1 1-1,0-1 1,0 1-1,1-1 1,-1 0-1,0 1 0,0-1 1,0 1-1,0-1 1,0 1-1,1-1 1,-1 1-1,0-1 1,0 0-1,0 1 0,0-1 1,0 1-1,0-1 1,0 1-1,-1 0 1,-4 34 570,3-24-167,-15 129 326,0 167 1,17-302-834,0 0-44,0-1 0,0 0 0,-1 1 1,1-1-1,-1 0 0,0 1 1,0-1-1,0 0 0,-3 5 0,4-8 62,-1-1 0,1 1 0,0-1 0,0 1 0,-1-1 1,1 0-1,-1 1 0,1-1 0,0 0 0,-1 1 0,1-1 0,-1 0 0,1 0 0,-1 1 0,1-1 0,0 0 0,-1 0 0,1 0 0,-1 0 0,1 1 0,-1-1 0,1 0 0,-1 0 0,0 0 0,1 0 0,-1 0 0,1 0 0,-1 0 0,1-1 0,-1 1 0,1 0 0,-1 0 1,1 0-1,0 0 0,-1-1 0,1 1 0,-1 0 0,1 0 0,-1-1 0,1 1 0,0 0 0,-1-1 0,1 1 0,0-1 0,-1 1 0,1 0 0,0-1 0,-1 0 0,-19-25-1204,-16-34 195,3-1 1,2-1-1,3-2 0,-20-70 0,41 111 1227,0 1-1,2-1 1,-3-29 0,7 44-45,1 1 1,-1-1 0,2 1-1,-1-1 1,1 1 0,0-1-1,1 1 1,0-1 0,0 1-1,1 0 1,-1 0 0,1 0-1,1 0 1,4-6 0,-1 3 112,2 1 0,0 0 0,0 0 0,0 1 0,1 0 0,0 0 0,1 1 0,-1 1 0,2 0 0,-1 0 0,0 1 0,1 0 0,23-5 0,-9 4 30,-1 1 0,1 1 0,-1 2 0,1 0 0,47 4 0,-53 0-196,1 1 0,0 0 1,-1 2-1,0 0 0,24 11 0,-38-14-73,1 1 1,-1 0-1,0 0 0,0 0 0,0 1 0,0 0 0,-1 0 0,1 1 0,-1 0 0,0-1 0,-1 2 0,1-1 0,-1 0 0,0 1 0,0 0 0,-1 0 0,0 0 0,5 13 0,-7-14-1,0-1 0,0 1 0,-1-1-1,0 1 1,1-1 0,-2 1 0,1-1 0,0 1-1,-1-1 1,0 1 0,0-1 0,-3 8 0,1-5 15,-1 0 1,0 0-1,0 0 1,0 0-1,-1-1 0,-9 10 1,-3 0 52,1-1 0,-2-2 0,0 1 0,-23 11 0,22-13-146,-1-2 1,0 0 0,0-1 0,0-1-1,-1-1 1,-1-1 0,1-1 0,-1-1 0,-22 1-1,18-7-134,25 2 196,0 0-1,1-1 0,-1 1 0,0 0 0,1 0 0,-1-1 0,0 1 0,0 0 1,1-1-1,-1 1 0,1 0 0,-1-1 0,0 1 0,1-1 0,-1 1 0,1-1 1,-1 1-1,1-1 0,-1 0 0,1 1 0,0-1 0,-1 1 0,1-1 0,0 0 0,-1-1 1,1 1-25,1-1 1,-1 1 0,0-1 0,1 1 0,-1-1 0,1 1 0,0-1 0,0 1-1,-1 0 1,3-3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29 16660,'-2'-2'126,"1"0"1,-1 0 0,1 0 0,-1 0 0,0 0 0,1 1 0,-1-1 0,0 0 0,0 1-1,0 0 1,0-1 0,-1 1 0,1 0 0,0 0 0,-1 0 0,1 0 0,0 1 0,-1-1-1,1 0 1,-1 1 0,1 0 0,-1 0 0,1 0 0,-1 0 0,1 0 0,-1 0 0,1 1-1,-1-1 1,-3 2 0,-3 0 96,0 1 1,1 0-1,0 0 0,0 0 0,0 1 0,0 1 0,-9 6 0,4-1-48,0 2-1,2-1 1,-1 1-1,1 1 0,1 0 1,0 1-1,-9 18 1,-3 8 135,-22 61 1,29-60-166,1 1 1,3 1 0,-10 63-1,18-79-99,0 1 1,2 0-1,1 0 0,1 0 0,2-1 0,9 45 0,-10-64-42,0 0 0,1 1-1,0-1 1,1 0 0,0-1 0,0 1-1,11 14 1,-13-20-3,0 1 1,0-1 0,0 0-1,1 0 1,-1 0-1,1 0 1,-1 0-1,1 0 1,0-1-1,-1 1 1,1-1-1,0 0 1,0 0-1,0 0 1,0 0 0,1 0-1,-1-1 1,0 1-1,0-1 1,0 0-1,0 0 1,1 0-1,-1 0 1,4-1-1,0-2 8,0 1 0,-1-1 0,1 0 0,-1 0 0,0-1 0,0 0 0,0 0 0,-1 0 0,1-1-1,-1 1 1,0-2 0,5-5 0,4-7 70,-1 0-1,17-29 0,-20 29 51,-1 0-1,13-37 1,-19 45-55,-1 1-1,0-1 1,0 1 0,-1-1 0,0 0 0,0 0 0,-2-17-1,1 25-53,0 0-1,-1 0 0,1 0 0,0 1 0,-1-1 0,1 0 0,-1 0 1,0 1-1,0-1 0,1 0 0,-1 1 0,0-1 0,0 1 1,-1-1-1,1 1 0,0-1 0,0 1 0,-3-2 0,3 2-3,-1 1 0,1-1 0,-1 1 0,1-1 0,-1 1 0,1-1 0,-1 1 0,0 0 0,1 0-1,-1 0 1,1 0 0,-1 0 0,1 0 0,-1 1 0,1-1 0,-1 0 0,-2 2 0,-1 0 12,-1 1 1,0-1 0,1 1 0,0 1 0,-1-1 0,1 1 0,1 0-1,-1 0 1,-4 6 0,2-3-21,1 1 1,0 0-1,0 0 0,1 0 0,1 1 0,-1-1 1,1 1-1,0 0 0,1 0 0,0 1 0,1-1 1,-3 18-1,5-25-8,0-1 0,0 0 1,0 0-1,0 0 0,0 1 0,0-1 1,1 0-1,-1 0 0,0 0 0,1 0 1,-1 0-1,1 1 0,-1-1 0,1 0 1,-1 0-1,1 0 0,0 1 0,0-2 0,0 1 0,-1-1-1,1 0 1,0 1 0,-1-1-1,1 0 1,0 1 0,-1-1 0,1 0-1,0 0 1,0 1 0,-1-1-1,1 0 1,0 0 0,0 0-1,0 0 1,-1 0 0,1 0-1,1-1 1,2 0-2,0 0 1,0-1-1,0 1 1,0-1-1,-1 0 1,1 0-1,0 0 0,4-5 1,12-11-2,-1 0 0,17-23-1,21-19-46,-56 58 45,0 1-1,0 0 1,0 1 0,0-1 0,0 0-1,0 0 1,1 0 0,-1 1 0,0-1-1,0 0 1,1 1 0,-1 0 0,0-1-1,1 1 1,1-1 0,-3 1 0,1 1 1,-1-1 0,1 0 0,-1 0 0,1 0-1,-1 0 1,1 1 0,-1-1 0,1 0-1,-1 1 1,1-1 0,-1 0 0,0 1 0,1-1-1,-1 0 1,1 1 0,-1-1 0,0 1-1,1-1 1,-1 1 0,0-1 0,0 0 0,0 1-1,1-1 1,-1 2 0,1 4-45,1 0 0,-2 1 0,1-1 0,-1 0 0,0 8 0,0-2-57,-1 21-280,0-22-85,1 0 1,0 0-1,1 0 1,0-1-1,4 17 0,-5-27 441,0 0 1,0 0-1,0 0 0,0 0 0,0 1 0,0-1 0,0 0 0,0 0 0,0 0 0,0 0 0,0 0 0,0 1 0,0-1 0,0 0 0,0 0 0,1 0 0,-1 0 0,0 0 0,0 0 0,0 0 0,0 1 0,0-1 1,0 0-1,1 0 0,-1 0 0,0 0 0,0 0 0,0 0 0,0 0 0,0 0 0,1 0 0,-1 0 0,0 0 0,0 0 0,0 0 0,0 0 0,1 0 0,-1 0 0,0 0 0,0 0 0,0 0 0,0 0 0,0 0 1,1 0-1,-1 0 0,8-8-573,7-17 61,-13 22 356,18-33-708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14875,'0'-31'3198,"1"24"-1322,-1 23 84,-14 186 1256,7-147-2905,2 1 0,3 0 0,8 86 1,-6-138-400,0 1 1,1 0 0,0-1-1,0 1 1,0-1 0,0 1-1,1-1 1,-1 1-1,1-1 1,1 0 0,-1 0-1,0 0 1,6 6 0,-8-10 73,1 1 1,-1-1 0,0 0-1,0 0 1,1 0-1,-1 1 1,0-1 0,1 0-1,-1 0 1,0 0 0,1 0-1,-1 0 1,0 0-1,1 0 1,-1 0 0,0 0-1,1 0 1,-1 0-1,0 0 1,1 0 0,-1 0-1,0 0 1,0 0 0,1 0-1,-1 0 1,0 0-1,1-1 1,-1 1 0,0 0-1,1 0 1,-1 0 0,0 0-1,0-1 1,1 1-1,-1 0 1,0 0 0,0-1-1,0 1 1,1 0-1,-1 0 1,0-1 0,0 1-1,0 0 1,0-1 0,1 1-1,5-18-38,-5 13-144,4-15-170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8 204 13587,'-2'-9'437,"0"1"1,1-1-1,-1 0 1,2 0-1,-1 0 1,1 1-1,1-1 1,-1 0-1,4-13 1,-3 17-229,1 0 0,0 1 1,0-1-1,0 0 1,1 1-1,-1-1 1,1 1-1,0 0 0,1 0 1,-1 0-1,1 0 1,-1 1-1,1-1 1,0 1-1,1 0 0,-1 0 1,9-4-1,-4 3-128,0 0-1,1 0 0,0 0 0,0 2 1,0-1-1,0 1 0,0 1 0,1-1 1,-1 2-1,0 0 0,1 0 0,-1 1 1,0 0-1,1 0 0,-1 1 0,0 1 1,0 0-1,0 0 0,-1 1 0,1 0 1,-1 1-1,0 0 0,0 0 0,0 1 1,-1 0-1,0 0 0,0 1 0,-1 1 1,1-1-1,-2 1 0,1 0 0,-1 0 1,0 1-1,-1 0 0,0 0 0,0 0 1,-1 1-1,0-1 0,4 20 0,-5-11-25,-1 0-1,-1 0 0,0 0 0,-1 1 1,-1-1-1,-1 0 0,-1 0 1,0 0-1,-2 0 0,0-1 1,0 1-1,-2-1 0,-15 30 0,14-32 18,-1-1-1,0 0 0,-1-1 1,0 0-1,-1-1 1,0 0-1,-1 0 0,0-1 1,-1-1-1,0 0 0,-1-1 1,0 0-1,0-1 0,-1-1 1,-24 9-1,3-8-157,34-7 39,0-1 0,0 0 0,0 1 0,-1-1 0,1 0 0,0-1 0,0 1 0,0 0 0,0-1 0,0 1 0,0-1 0,0 1 0,0-1 0,-3-1 0,5 1 7,-1 1-1,1 0 1,0 0 0,-1-1-1,1 1 1,0 0-1,-1-1 1,1 1 0,0 0-1,-1-1 1,1 1-1,0 0 1,0-1-1,0 1 1,-1-1 0,1 1-1,0 0 1,0-1-1,0 1 1,0-1 0,0 1-1,0-1 1,0 1-1,0-1 1,0 1 0,0 0-1,0-1 1,0 1-1,0-1 1,0 1-1,0-1 1,1 0 0,11-14-1183,23-6 4,2 8 519,7 1-121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89 20988,'0'-14'1421,"-3"20"-519,-3 25-77,-7 135-708,8 0 0,15 168 0,-8-326-369,-2-7 141,0 1 0,1-1 1,-1 0-1,0 0 0,0 0 0,0 1 1,0-1-1,0 0 0,0 0 1,0 0-1,0 1 0,-1-1 1,0 2-1,0-4-110,0 0 1,0-1 0,1 1-1,-1 0 1,0 0 0,0-1-1,0 1 1,1 0-1,-1-1 1,1 1 0,-1-4-1,-28-75-1468,10 24 710</inkml:trace>
  <inkml:trace contextRef="#ctx0" brushRef="#br0" timeOffset="1">0 245 12755,'1'-17'611,"0"-1"1,2 1-1,0 0 0,10-32 1,-10 42-351,0 0-1,0 0 1,0 1 0,1-1-1,0 1 1,0 0 0,1 0 0,0 0-1,0 1 1,0 0 0,0 0 0,1 0-1,0 1 1,8-6 0,-2 4 6,-1 1 0,1 1-1,0-1 1,0 2 0,0 0 0,0 0 0,1 1 0,-1 0 0,1 1 0,-1 1-1,1 0 1,13 2 0,-16-1-207,1 1 1,-1 0-1,1 0 0,-1 1 1,0 0-1,0 1 0,0 0 1,0 1-1,-1 0 0,1 1 1,-2-1-1,1 2 0,0-1 1,9 11-1,-14-13-32,-1 0 0,-1-1 0,1 1-1,0 0 1,-1 0 0,0 1 0,0-1 0,0 0 0,-1 1-1,1-1 1,-1 1 0,0-1 0,0 1 0,-1 0 0,1-1 0,-1 1-1,0 0 1,0 0 0,-1-1 0,1 1 0,-1 0 0,0-1-1,-1 1 1,1-1 0,-1 1 0,0-1 0,0 0 0,-4 7-1,-3 3 84,0 0 0,-2 0-1,1-1 1,-2-1 0,1 0-1,-24 18 1,15-14-71,0 0 1,-2-2 0,1 0-1,-1-2 1,-1 0-1,-39 13 1,24-18-971,37-6 870,-1-1 1,1 0-1,0 0 0,-1 0 0,1 0 0,0 0 1,-1-1-1,1 1 0,0 0 0,-1-1 0,1 1 0,0 0 1,0-1-1,0 0 0,-1 1 0,1-1 0,0 0 1,0 1-1,0-1 0,0 0 0,0 0 0,0 0 0,0 0 1,1 0-1,-1 0 0,0 0 0,-1-2 0,1-23-433,3-9-159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5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1084 607 11578,'-4'-10'158,"1"0"-1,-1 1 1,-1 0-1,0 0 1,0 0-1,-1 0 1,0 1-1,0 0 1,-1 0-1,0 0 1,-14-10-1,9 9-40,0 1-1,-1 0 1,1 1-1,-2 0 0,1 2 1,-1-1-1,-20-4 1,-3 2-77,0 2 1,0 2-1,0 1 1,0 2 0,-62 6-1,66-2-34,0 1 0,0 2-1,1 2 1,-43 15 0,58-17 2,0 2 1,0 0-1,1 0 1,0 2-1,0 0 1,1 1-1,1 0 1,0 2-1,-17 18 0,8-3 1,2 1-1,1 1 0,2 1 0,1 1 0,1 0 0,2 1 0,-15 54 1,12-27-7,4 2 1,2-1 0,-5 95 0,14-98-20,2-1 1,3 1 0,3 0 0,2-1 0,23 85-1,-19-100-11,3 0-1,1-1 1,3 0-1,1-1 1,1-2-1,3 0 1,47 59-1,-39-61 0,2-1 1,1-2-1,1-2 0,2-1 1,1-2-1,1-1 0,1-2 1,1-3-1,71 29 0,-75-38 35,0 0-1,1-3 1,0-1 0,1-2-1,-1-2 1,1-1-1,1-2 1,-1-2-1,0-1 1,0-3-1,71-14 1,-64 5 33,-1-2 1,0-2-1,-1-2 0,0-2 1,-2-2-1,-1-2 0,-1-1 0,-1-3 1,-2-1-1,0-1 0,-2-2 1,-2-2-1,-1-1 0,41-60 1,-40 46 27,-2-1 1,-3-1 0,-1-2 0,-3-1 0,-3-1 0,-2-1 0,-2 0 0,15-92 0,-27 104 9,-1-1 0,-3 0 0,-1 0 0,-3 1 0,-1-1 0,-3 0 0,-1 1 1,-2 0-1,-3 1 0,-1 0 0,-34-74 0,24 71-1,-2 2 0,-3 0 0,-1 2 1,-2 1-1,-2 2 0,-1 1 0,-67-57 0,57 60-106,-2 1-1,-2 3 0,-1 2 1,-1 2-1,-2 2 0,-99-34 1,76 37-4,-1 3 1,0 3 0,-2 4-1,-129-7 1,-96 33-92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18 16355,'-13'36'914,"2"1"0,1 0-1,2 1 1,-6 64 0,1-10-647,-35 144 376,35-186-310,-3 0 1,-35 77-1,32-97 563,145-303-403,-84 191-505,-7 10-43,138-245-595,-166 307 612,35-48-222,-38 54 228,-1 0-1,1 0 1,-1 1 0,1 0-1,0-1 1,0 1-1,0 1 1,1-1 0,-1 1-1,1-1 1,6-1 0,-10 4 22,1-1 0,0 1 1,-1 0-1,1 0 0,-1 0 1,1 0-1,-1 0 1,1 0-1,-1 1 0,1-1 1,0 0-1,-1 1 0,0-1 1,1 1-1,-1 0 1,1-1-1,-1 1 0,0 0 1,1 0-1,-1 0 1,0 0-1,0 0 0,0 0 1,0 0-1,0 0 0,0 1 1,0-1-1,0 0 1,0 1-1,0-1 0,-1 0 1,1 1-1,-1-1 0,1 1 1,0 2-1,0 1-6,1-1 0,-1 1-1,-1-1 1,1 1 0,-1 0-1,1 0 1,-2-1 0,1 1 0,0 0-1,-2 6 1,0-5 11,-1 0 1,0 0-1,0-1 0,0 0 0,0 1 1,-1-1-1,0 0 0,0-1 1,-1 1-1,1-1 0,-1 0 0,0 0 1,-9 6-1,-8 3-3,1-1 1,-26 9-1,43-19 4,-21 8-408,-47 15 0,67-24 278,9-6-48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07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7910 273 14283,'-37'-22'214,"-1"1"0,-1 1 0,0 3 0,-2 1 0,-46-12 0,-217-37-435,302 65 221,-637-71-963,-5 59 444,-731 53 977,529-9-289,148 10-91,497-18-40,-285 73-1,268-36 8,4 10 0,2 8 0,-251 135 1,353-154 17,2 6 0,-110 86 0,152-98-29,2 2 1,3 4-1,2 2 1,-53 73-1,49-46-31,3 3 1,5 3-1,-57 131 1,58-92-80,6 2 0,-32 146 1,62-200 35,3 0 1,3 1-1,0 122 1,13-146 38,3 0 1,2 0 0,3-1-1,2 0 1,33 98 0,-25-101 13,3-2 1,3 0 0,1-1 0,3-2-1,2-1 1,2-1 0,2-2 0,52 53 0,-3-19-13,4-4 0,3-3 0,3-4 0,3-5 0,136 68 0,-65-53-25,3-6-1,286 79 1,-199-89 23,2-11-1,363 26 1,540-37 172,-159-56 115,-1-58-100,-11-84-130,-22-110-160,-777 194 75,-4-9 0,-4-8 1,273-179-1,-369 209 16,-3-3 0,105-101-1,-141 114 15,-1-2-1,-3-2 1,-3-2-1,57-95 1,-75 103 9,-3 0 1,-2-1 0,-1-1 0,-3-1 0,-3-1-1,12-83 1,-15 45 9,-4 0 0,-3-1 1,-12-97-1,0 90-16,-5 1 1,-5 0 0,-3 2-1,-65-173 1,55 193-15,-3 0 0,-4 2 1,-2 2-1,-4 2 0,-3 2 0,-67-74 0,27 50 6,-4 3 0,-3 4-1,-4 5 1,-3 4 0,-3 5 0,-3 4-1,-124-54 1,106 65-260,-3 5-1,-1 6 1,-2 6-1,-2 5 1,-1 7-1,-192-14 1,26 30-26,-8 13-111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12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11 150 14371,'-9'24'1414,"9"-23"-1389,0-1 1,0 0-1,-1 1 1,1-1 0,0 0-1,0 1 1,0-1 0,0 0-1,0 1 1,0-1-1,0 0 1,0 1 0,0-1-1,0 0 1,0 1-1,0-1 1,0 0 0,0 1-1,0-1 1,0 0-1,0 1 1,0-1 0,0 0-1,0 1 1,1-1 0,-1 0-1,0 1 1,0-1-1,0 0 1,1 0 0,-1 1-1,0-1 1,0 0-1,1 0 1,-1 1 0,0-1-1,0 0 1,1 0-1,-1 0 1,0 0 0,1 1-1,-1-1 1,0 0 0,1 0-1,-1 0 1,0 0-1,1 0 1,-1 0 0,0 0-1,1 0 1,-1 0-1,0 0 1,1 0 0,-1 0-1,0 0 1,1 0-1,-1 0 1,0 0 0,1-1-1,-1 1 1,0 0-1,1 0 1,-1-1 0,141-62 2507,-77 33-1669,92-32 0,-133 55-799,1 1 1,-1 0-1,1 2 1,1 1-1,-1 1 1,0 1-1,1 1 0,-1 1 1,30 5-1,12 5-10,91 3 0,67-10-4,-206-4-50,92 7 37,-110-7-40,0 0-1,0 0 0,1 0 0,-1 0 0,0 0 1,0 0-1,1-1 0,-1 1 0,0 0 0,0 0 1,0 0-1,1 0 0,-1-1 0,0 1 0,0 0 1,0 0-1,1 0 0,-1-1 0,0 1 0,0 0 1,0 0-1,0-1 0,0 1 0,0 0 0,0 0 1,0-1-1,0 1 0,1 0 0,-1 0 0,0-1 1,0 1-1,0 0 0,0-1 0,-1 1 0,1 0 1,0 0-1,0-1 0,0 1 0,0 0 0,0 0 1,0-1-1,0 1 0,0 0 0,0 0 0,-1 0 1,1-1-1,0 1 0,0 0 0,-1-1 0,-9-11-1095,-16 8-524,14 2 1083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15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56 13467,'-12'1'1533,"2"0"993,10 0-2468,0-1 0,0 0 0,0 1 0,0-1 0,0 0 0,0 1 0,1-1 0,-1 0 0,0 1 0,0-1 0,0 0 0,0 1 0,0-1 0,1 0 0,-1 1 0,0-1 0,0 0 0,1 0 0,-1 1 0,0-1 0,0 0 0,1 0 0,-1 1 0,0-1 0,0 0 0,1 0 0,-1 0 0,0 0 0,1 0 0,0 1 0,7 4 149,0-1 0,0 1 1,0-1-1,1-1 0,0 0 0,0 0 0,0 0 0,0-1 1,0-1-1,19 2 0,-2-3 93,0 0 0,44-7 0,58-15 405,-65 10-505,0 3 0,80-2 0,-93 11-217,-16 2-53,0-2 1,-1-2-1,1-1 0,57-12 0,-75 6-1458,-15 9 1501,-1 0 0,0 0 0,0 0 0,1 0-1,-1-1 1,0 1 0,0 0 0,0 0 0,1 0 0,-1 0-1,0 0 1,0-1 0,0 1 0,0 0 0,1 0 0,-1 0-1,0-1 1,0 1 0,0 0 0,0 0 0,0-1 0,0 1-1,0 0 1,0 0 0,1-1 0,-1 1 0,0 0 0,0 0-1,0-1 1,0 1 0,0 0 0,0 0 0,-1-1 0,1 1-1,0 0 1,0 0 0,0-1 0,0 1 0,0 0 0,0 0-1,0-1 1,0 1 0,-1 0 0,1 0 0,0 0 0,0-1-1,0 1 1,0 0 0,-1 0 0,1 0 0,0 0 0,0-1-1,0 1 1,-1 0 0,1 0 0,0 0 0,0 0 0,-1 0-1,1 0 1,0 0 0,0 0 0,-1 0 0,1 0 0,0 0-1,0 0 1,-1 0 0,1 0 0,-15-3-540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912 120 13395,'-4'-10'382,"-1"0"1,0 1-1,0-1 0,-10-12 1,12 18-281,-1 0 1,0 0 0,1 0 0,-1 1-1,-1-1 1,1 1 0,0 0 0,-1 1-1,0-1 1,1 1 0,-8-3 0,-3 0 54,0 2 0,-1-1 0,1 2 1,-1 0-1,0 1 0,1 1 1,-1 0-1,0 1 0,1 1 1,-1 0-1,1 1 0,-1 1 1,-16 6-1,10-2-96,0 2 0,0 0 1,1 2-1,0 0 0,1 1 1,1 1-1,-35 32 0,18-8-47,2 0 0,2 3 0,2 0 0,1 2 1,3 1-1,1 1 0,-31 80 0,30-54-6,4 0 1,2 1-1,4 2 0,-12 121 1,24-134-8,2 1 1,3 0-1,17 113 0,-13-142 1,3 0-1,0 0 1,2-1-1,2 0 1,0-1-1,3-1 1,0 0-1,32 45 0,-36-60 3,0-1-1,2-1 0,-1 0 0,2-1 1,-1 0-1,2-1 0,-1-1 0,2 0 1,29 14-1,-30-18 11,0 0 1,0-1-1,0-1 1,1-1 0,-1 0-1,1-1 1,0-1-1,0 0 1,0-1-1,0-1 1,22-3-1,-13-1 37,0-1 0,0-2 1,0 0-1,-1-2 0,39-21 0,-12 1 96,68-54-1,-60 36-42,-3-2 0,-1-2 0,-4-3 0,-1-2 0,53-81-1,-59 70-37,-3-2-1,-3-1 0,-3-2 1,46-141-1,-70 179-75,-2 0 1,-1-1-1,-2-1 1,-2 1-1,0-45 0,-4 64-11,-1 0 0,-1 0 0,-1 0 0,0 0 0,-1 0 0,0 1 0,-2-1 0,0 1 0,0 0 0,-2 1 0,0 0 0,-1 0 0,-11-14 0,11 17-36,-1 1 0,0 1-1,-1 0 1,0 1 0,-1 0 0,0 0 0,0 1 0,0 1 0,-1 0-1,-1 1 1,1 0 0,-1 1 0,1 1 0,-2 0 0,-22-3 0,-9 2-177,0 3 1,-1 2-1,-70 8 1,20-1 86,54-5-88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1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876 31 12275,'-37'7'190,"1"1"1,0 2 0,0 2 0,1 1-1,0 2 1,2 1 0,0 2 0,-54 37-1,40-19 16,1 3 0,1 1 0,2 2 0,-63 82 0,78-85-96,2 1 0,1 2 0,3 0 0,1 1 0,2 2 0,2 0 0,2 1 0,2 0 0,2 1 0,3 0 0,1 1 0,2 0 0,2 0 0,3 0 0,10 91 0,-6-111-88,2 0 0,0 0 0,2-1 0,1 0-1,1 0 1,1-1 0,26 43 0,-28-55-16,0 0 1,2-1-1,-1 0 0,2-1 1,0 0-1,0-1 0,1-1 0,0 0 1,1 0-1,0-1 0,0-1 0,1 0 1,0-1-1,26 7 0,-24-9 13,0-2 0,0 0 0,0-1 0,1 0 0,-1-2 0,1 0 0,-1-1 0,1-1 0,-1 0 0,0-1 0,0-1 0,0-1 0,0 0 0,-1-2 0,29-14 0,-12 2 75,0-1 0,-1-2-1,-2-1 1,0-2 0,-1-1 0,26-31 0,-12 8 105,-3-1 1,-2-3 0,-2-1 0,32-65 0,-22 23 298,58-173 0,-83 204-238,-2-2 0,17-123 0,-33 165-210,-1-1-1,-1 1 0,-1-1 0,-2 1 0,0 0 0,-2-1 1,0 1-1,-2 0 0,-1 1 0,-18-44 0,20 58-67,1 1 0,-1 0 0,-1 0 1,1 1-1,-2 0 0,1 0 0,-1 0 0,0 0 0,0 1 0,-1 1 0,0-1 0,-1 1 0,1 1 0,-1-1 0,0 1 0,0 1 0,-1 0 0,1 0 1,-1 1-1,0 0 0,0 1 0,0 0 0,0 0 0,-1 1 0,1 1 0,-15 0 0,3 2-61,-1 1-1,1 1 0,0 0 1,-1 2-1,2 1 1,-1 0-1,-37 20 1,-134 92 299,177-109-280,-33 23-39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28 14459,'-2'-2'118,"0"-1"-1,1 1 1,-1 0-1,0 0 1,-1 0-1,1 1 1,0-1-1,0 0 1,-1 1-1,1-1 1,-1 1-1,1 0 1,-1 0-1,0 0 1,1 0-1,-1 1 1,0-1-1,0 1 1,1-1-1,-1 1 1,0 0-1,0 0 1,0 0-1,1 1 1,-5 0-1,-6 0 173,1 2 0,-1 0 0,0 0 0,-13 6 0,9-1-150,0 1 0,0 0 0,1 1 0,1 0 1,0 2-1,0-1 0,1 2 0,0 0 0,-14 19 0,4-2-17,1 1-1,2 0 1,-28 55-1,36-58-66,1-1 1,1 1-1,1 1 0,-11 58 0,19-75-49,0-1 0,1 0 0,0 0 0,1 0 0,0 1 0,1-1 0,1 0 0,-1 0 0,2 0 0,0 0-1,0 0 1,1 0 0,0-1 0,0 1 0,1-1 0,10 13 0,-10-17 10,0 0 1,1-1-1,0 0 0,0 0 1,1 0-1,0-1 0,-1 0 1,1-1-1,0 1 0,1-1 1,-1 0-1,1-1 0,-1 0 1,1 0-1,0-1 0,-1 0 1,1 0-1,0-1 1,0 1-1,11-3 0,-12 2 58,0-1 0,0 0 0,0 0 0,0 0 0,0-1 0,0 0 0,0-1 0,0 1 0,-1-1 0,1-1 0,-1 1 0,0-1 0,0 0 1,0-1-1,0 1 0,-1-1 0,0 0 0,0-1 0,0 1 0,-1-1 0,0 0 0,5-8 0,-8 12-34,0-1 0,0 1 0,0-1 0,0 1 1,-1-1-1,1 1 0,-1-1 0,0 0 0,1 1 0,-1-1 1,0 1-1,-1-1 0,1 0 0,0 1 0,-1-1 1,1 1-1,-1-1 0,0 1 0,-1-4 0,0 3-1,-1-1 0,1 1-1,-1-1 1,0 1-1,1 0 1,-1 0 0,-1 0-1,1 0 1,0 1 0,-8-5-1,2 2-8,-1 0-1,0 1 0,0 0 0,0 1 1,0 0-1,0 1 0,-1 0 1,-17-1-1,20 3-26,0 0 0,0 0 1,1 1-1,-10 3 0,15-4-5,1 0 0,-1 0 0,1 1-1,0-1 1,-1 0 0,1 1 0,0-1 0,-1 1-1,1 0 1,0-1 0,0 1 0,0 0 0,-1 0-1,1 0 1,0 0 0,0 0 0,0 0 0,0 0-1,1 0 1,-1 0 0,0 0 0,0 1 0,1-1-1,-1 0 1,1 1 0,-1-1 0,1 0 0,-1 1-1,1-1 1,-1 3 0,2-3-1,-1 0 0,0 0-1,1 0 1,-1 0 0,1 0 0,-1 0 0,1 0 0,0 1-1,-1-1 1,1-1 0,0 1 0,0 0 0,-1 0-1,1 0 1,0 0 0,0-1 0,0 1 0,0 0 0,0-1-1,0 1 1,0 0 0,1-1 0,-1 0 0,0 1-1,0-1 1,0 0 0,0 1 0,3-1 0,2 1-6,1 0-1,0-1 1,0 1 0,8-2 0,3-1-9,0-1 0,0-1 0,0 0 0,-1-1-1,1-1 1,28-15 0,94-62-234,-86 49 77,-53 33 165,0 0 1,0 1-1,0-1 1,0 0 0,1 1-1,-1-1 1,0 1 0,0-1-1,0 1 1,1 0-1,-1-1 1,0 1 0,1 0-1,-1 0 1,2 0 0,-3 0 2,0 0 1,1 1 0,-1-1-1,0 0 1,1 0 0,-1 1-1,0-1 1,1 0 0,-1 1-1,0-1 1,0 0 0,0 1 0,1-1-1,-1 0 1,0 1 0,0-1-1,0 0 1,0 1 0,0-1-1,0 1 1,0-1 0,1 0 0,-1 1-1,0-1 1,0 1 0,-1-1-1,1 0 1,0 1 0,0-1-1,0 1 1,-2 6-32,0 0-1,0 0 1,-6 13-1,-102 220 253,108-237-224,-10 28 123,11-29-154,1-1 1,-1 0 0,1 0 0,0 0 0,-1 1 0,1-1-1,0 0 1,0 0 0,0 1 0,0-1 0,0 0-1,0 0 1,0 1 0,0-1 0,1 0 0,-1 0 0,0 1-1,1-1 1,-1 0 0,1 0 0,1 2 0,-2-2 62,1-1 0,0 0 0,0 1 0,0-1 1,0 0-1,0 0 0,0 0 0,0 0 1,0 0-1,0 0 0,0 0 0,0 0 0,0 0 1,0 0-1,0-1 0,0 1 0,0 0 0,0-1 1,0 1-1,0 0 0,-1-1 0,1 1 1,0-1-1,0 0 0,0 1 0,0-2 0,10-6-104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43 14763,'0'-3'235,"-1"0"0,0 0-1,0 0 1,0 0 0,0 0 0,-1 0-1,1 0 1,-1 0 0,1 1 0,-4-5-1,4 6-146,0 0-1,0 1 0,0-1 0,-1 1 0,1-1 0,0 1 0,0-1 0,0 1 0,0 0 0,0-1 0,-1 1 0,1 0 0,0 0 0,0 0 0,0 0 0,-1 0 0,1 0 1,0 0-1,0 0 0,0 0 0,-1 1 0,1-1 0,0 0 0,0 1 0,0-1 0,0 1 0,0-1 0,0 1 0,0 0 0,-1 0 0,-8 6 147,0 0 0,1 1 0,0 0 0,0 1 0,1-1 0,0 2 0,0-1 0,-6 12 0,-2 4-130,2 1 1,-13 30-1,18-35-75,-12 43-1,19-59-25,1 0 0,-1 1 0,2-1-1,-1 1 1,0-1 0,1 1 0,0-1 0,1 1 0,-1 0 0,1-1 0,0 1 0,0-1 0,4 9 0,-4-12 2,0 0 0,1 0 1,-1 0-1,1 0 0,-1-1 1,1 1-1,0 0 0,0-1 0,-1 0 1,1 1-1,0-1 0,1 0 1,-1 0-1,0 0 0,0 0 0,0 0 1,1 0-1,-1-1 0,0 1 1,1-1-1,-1 0 0,0 1 1,1-1-1,-1 0 0,0 0 0,1-1 1,-1 1-1,0-1 0,1 1 1,-1-1-1,0 1 0,3-2 0,3-1 31,-1 0-1,1 0 1,-1-1-1,0 1 1,0-2-1,-1 1 0,1-1 1,7-6-1,-7 2 29,1 1 0,-1-1 0,-1 0 0,1-1 0,-2 1 0,1-1 0,-1-1 0,-1 1 0,0-1-1,0 1 1,2-17 0,-4 20-28,-1 0 0,0 0 0,0 0-1,-1 0 1,0 0 0,0 0 0,-1 0 0,0 0-1,0 0 1,0 0 0,-1 0 0,0 0 0,-1 1-1,0-1 1,1 1 0,-2-1 0,1 1 0,-1 0-1,-6-7 1,9 11-75,-1 0 0,0 0 0,1 1 0,-1-1 0,0 1 0,0-1-1,0 1 1,0 0 0,0 0 0,0 0 0,0 0 0,0 0 0,0 0 0,-1 0-1,1 1 1,0-1 0,-1 1 0,1 0 0,0 0 0,-1-1 0,1 2 0,0-1-1,-1 0 1,1 0 0,0 1 0,-1-1 0,1 1 0,0 0 0,0-1 0,0 1 0,0 0-1,-1 1 1,1-1 0,1 0 0,-1 0 0,0 1 0,0-1 0,0 1 0,1 0-1,-1-1 1,1 1 0,-1 0 0,1 0 0,0 0 0,0 0 0,0 0 0,0 0-1,0 1 1,0-1 0,0 0 0,1 0 0,-1 1 0,1-1 0,0 0 0,-1 1 0,1-1-1,0 0 1,1 1 0,-1-1 0,0 0 0,1 1 0,-1-1 0,1 0 0,0 0-1,-1 1 1,1-1 0,0 0 0,2 3 0,-1-3-3,-1-1 0,0 1 0,1-1-1,-1 1 1,1-1 0,-1 0 0,1 0 0,-1 0 0,1 0 0,0 0-1,0 0 1,0 0 0,-1 0 0,1-1 0,0 1 0,0-1 0,0 1-1,0-1 1,0 0 0,0 0 0,0 0 0,0 0 0,0 0 0,3-1-1,28-4-713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15251,'-1'3'144,"0"0"0,0 0-1,0-1 1,-1 1 0,1 0-1,-1-1 1,1 1 0,-1-1-1,0 1 1,0-1 0,0 0-1,0 0 1,0 0 0,-1 0-1,1 0 1,-6 2 0,-8 10 321,-10 12 562,2 1 0,-24 33 0,38-46-793,1 0 0,0 1-1,1 0 1,1 0 0,0 1 0,-8 28 0,14-40-203,1-1 0,-1 1 0,1-1 0,-1 1 0,1-1 0,0 1 0,1 0 1,-1-1-1,1 1 0,-1-1 0,2 4 0,-1-5-16,0 0 0,0 0-1,0 0 1,0 0 0,0 0 0,0 0 0,0-1-1,1 1 1,-1-1 0,1 1 0,-1-1 0,1 1-1,0-1 1,3 2 0,-1-1-1,0-1-1,0 1 1,0-1-1,0 0 1,0-1-1,0 1 1,0-1-1,0 1 1,0-1-1,1-1 1,-1 1-1,0 0 1,0-1-1,0 0 1,0 0 0,0 0-1,0-1 1,4-1-1,1-1 36,-1 0-1,0-1 1,0 0-1,-1 0 1,0 0-1,0-1 1,0 0-1,0-1 1,-1 1-1,0-1 1,-1 0-1,1-1 1,-1 0 0,-1 1-1,0-2 1,0 1-1,4-11 1,-6 12-20,0 1 1,0-1 0,-1 0-1,0 0 1,0 0-1,-1 0 1,0 0 0,0 0-1,0 1 1,-1-1-1,0 0 1,0 0 0,-1 0-1,0 0 1,0 1 0,-1-1-1,1 1 1,-2 0-1,1 0 1,-1 0 0,1 0-1,-2 0 1,-5-6-1,6 8-38,1 1-1,-1 0 0,0 0 1,1 1-1,-2-1 0,1 1 1,0 0-1,0 0 0,-1 0 1,1 0-1,-1 1 0,1 0 1,-1 0-1,0 0 1,-5 0-1,8 1-46,0 0 1,0 0-1,0 0 1,1 1-1,-1-1 1,0 0-1,0 1 1,0-1-1,1 1 1,-1 0-1,0 0 1,0 0-1,1 0 0,-1 0 1,1 0-1,-1 0 1,1 0-1,-1 0 1,1 1-1,0-1 1,0 1-1,-1-1 1,1 1-1,0-1 1,0 1-1,1 0 1,-1-1-1,0 1 1,0 0-1,1 0 1,-1 0-1,1-1 0,0 1 1,-1 0-1,1 0 1,0 0-1,0 0 1,0 0-1,1 0 1,-1 1-1,1 2-66,-1-1 0,1 1 0,0-1 0,0 1 0,0-1 0,1 1 1,-1-1-1,1 0 0,0 0 0,0 0 0,1 0 0,-1 0 0,1-1 0,0 1 0,0-1 0,0 1 0,0-1 0,1 0 0,6 4 0,29 14-677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251 265 16227,'-7'2'217,"0"1"-1,0-1 0,1 1 0,-1 1 1,1-1-1,0 1 0,0 1 0,0-1 0,-10 10 1,-4 7 279,-19 23-1,15-14 182,-21 34-1,37-51-495,0 0 1,2 0 0,0 1-1,0 0 1,-6 25-1,11-35-139,1 0 0,-1-1 0,1 1 0,-1 0 0,1-1 0,0 1 0,1 0 0,-1 0-1,1-1 1,1 6 0,-2-7-29,1-1 1,0 1-1,0-1 0,-1 1 0,1-1 0,0 1 0,1-1 0,-1 0 1,0 1-1,0-1 0,0 0 0,1 0 0,-1 0 0,0 0 1,1 0-1,-1 0 0,1-1 0,-1 1 0,1 0 0,0-1 0,-1 1 1,1-1-1,0 0 0,-1 1 0,3-1 0,1 0 3,1 0 0,0 0 0,-1 0 0,1-1 0,-1 0 0,1 0-1,-1-1 1,0 1 0,0-1 0,1 0 0,7-5 0,3-2 16,-1-1-1,19-15 1,-5-1 55,0-1 0,-2-1 0,-1-1 1,43-64-1,-28 28 214,50-108 0,-89 169-288,7-15 74,0 0 1,-2-1-1,8-29 0,-14 48-77,-1-1 0,1 0 0,-1 0 1,0 0-1,0 0 0,0 0 0,0 1 0,0-1 0,0 0 1,-1 0-1,1 0 0,0 0 0,-1 1 0,0-4 0,0 5-7,1 0 0,0 0-1,0-1 1,-1 1-1,1 0 1,0 0-1,0 0 1,-1-1 0,1 1-1,0 0 1,-1 0-1,1 0 1,0 0 0,0 0-1,-1 0 1,1 0-1,0-1 1,-1 1 0,1 0-1,0 0 1,-1 0-1,1 0 1,0 0-1,-1 1 1,1-1 0,0 0-1,-1 0 1,1 0-1,-1 0 1,-15 12 48,7-1-37,0 1 0,0 0-1,1 0 1,1 1-1,0 0 1,0 0 0,-4 17-1,3-6 10,0 0-1,2 1 1,-4 36-1,8-47-119,1 1 0,1-1 0,0 0 0,1 0 0,1 0 0,0 0 0,1-1 0,0 1-1,1 0 1,0-1 0,1 0 0,1 0 0,0 0 0,1-1 0,0 0 0,1 0 0,9 10 0,9 9-191,-1-5-120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4 587 18804,'-4'17'1184,"5"-17"-1163,-1 0 1,0 0 0,0 0-1,0 1 1,0-1-1,0 0 1,0 0-1,0 0 1,1 0 0,-1 1-1,0-1 1,0 0-1,0 0 1,0 0-1,1 0 1,-1 0 0,0 0-1,0 0 1,0 1-1,1-1 1,-1 0-1,0 0 1,0 0 0,0 0-1,1 0 1,-1 0-1,0 0 1,0 0-1,1 0 1,-1 0 0,0 0-1,0 0 1,0 0-1,1 0 1,-1-1-1,0 1 1,0 0 0,1 0-1,3-2 136,1-1 0,-1 1 0,0-1-1,0 0 1,4-4 0,44-39 588,82-100 0,-122 133-676,198-255 593,-134 168-384,-64 88-192,-17 32-4,2-13-72,-60 219 141,58-200-182,0 2 0,2-1 1,1 0-1,1 0 0,2 1 0,6 44 1,-6-63 21,1-1 1,0 1 0,1-1-1,5 13 1,-5-17-5,0 1 0,0 0-1,1-1 1,-1 0 0,9 7 0,-12-10 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14195,'-28'57'862,"2"2"-1,3 0 1,2 2 0,3 0-1,2 2 1,4-1 0,-9 128 0,5 26 131,16-206-869,31-83 1623,227-559-1928,-256 627 111,0 1 1,0 0-1,0 0 0,0 0 1,0 0-1,1 1 1,3-5-1,-6 8 53,0 0 1,0 0-1,1-1 0,-1 1 1,0 0-1,0 0 0,1 0 0,-1 0 1,0 0-1,1 0 0,-1-1 1,0 1-1,0 0 0,1 0 0,-1 0 1,0 0-1,1 0 0,-1 0 1,0 0-1,1 0 0,-1 0 1,0 0-1,0 0 0,1 1 0,-1-1 1,0 0-1,1 0 0,-1 0 1,0 0-1,0 0 0,1 1 1,-1-1-1,0 0 0,0 0 0,1 1 1,9 20-520,-9-17 485,0 0 0,-1 0 0,1 0-1,-1 0 1,0 0 0,0 0 0,0-1 0,0 1 0,-1 0 0,1 0-1,-1 0 1,0 0 0,0-1 0,-1 1 0,1 0 0,-4 4-1,2-2 20,-2 0 1,1 0-1,0-1 0,-1 0 0,0 0 0,-1 0 0,1 0 0,-9 5 0,-5 1-82,0-1 0,-1 0 0,0-1 0,-40 11 0,8-9 846,48-11-692,7-1 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64 17140,'-3'-5'97,"0"1"0,0-1 0,-1 1 0,1 0 1,-1 0-1,0 0 0,0 0 0,0 1 0,0 0 0,-1 0 1,1 0-1,-1 0 0,0 1 0,0-1 0,0 1 0,0 0 1,0 1-1,-1 0 0,1-1 0,0 2 0,-1-1 0,1 0 1,-1 1-1,1 0 0,0 1 0,-1-1 0,1 1 0,-9 2 1,-1 2 40,0 0 1,0 1 0,1 0 0,0 2-1,0-1 1,0 2 0,1 0-1,-23 21 1,4-1 54,1 3 0,-27 35 0,32-33-73,1 1 0,2 1 0,1 1 0,2 1 0,-17 47 0,26-54-49,1 0 0,1 1-1,2 0 1,1 0 0,1 1 0,2 0 0,2 41 0,2-60-62,0-1 1,1 0 0,0 0 0,2 0 0,-1 0-1,2 0 1,-1-1 0,2 1 0,8 14 0,-11-23-9,-1 0 0,1 0 0,0 0 0,0-1 0,1 0 0,-1 1 0,1-1 0,-1 0 0,1-1 0,0 1 0,0-1 0,8 4 0,-9-5 5,1 0-1,0 0 1,0-1-1,0 1 1,0-1-1,0 0 0,0 0 1,0 0-1,0-1 1,0 1-1,0-1 0,0 0 1,-1 0-1,1 0 1,0-1-1,-1 1 1,5-3-1,3-2 29,-1-1-1,0 0 1,0 0-1,-1-1 1,0 0-1,0-1 1,-1 0 0,0 0-1,12-20 1,-14 20 11,0-1-1,-1 0 1,0-1 0,0 1 0,-1-1-1,-1 1 1,0-1 0,0 0 0,-1-1-1,1-18 1,-3 28-37,1 0 0,-1-1 0,0 1 0,0 0 0,-1 0-1,1 0 1,0 0 0,-1 0 0,1 0 0,-1-1 0,0 1 0,0 0 0,1 0 0,-1 1-1,-1-1 1,1 0 0,0 0 0,0 0 0,-1 1 0,1-1 0,-1 1 0,1-1 0,-1 1 0,0 0-1,1-1 1,-1 1 0,0 0 0,0 0 0,0 0 0,0 0 0,0 1 0,0-1 0,0 0-1,0 1 1,0 0 0,-1-1 0,1 1 0,0 0 0,0 0 0,0 0 0,0 0 0,0 1-1,-1-1 1,1 0 0,0 1 0,0 0 0,-3 1 0,-1 0-3,-1 1 0,0 0 0,1 0 0,0 1 1,0 0-1,0 0 0,0 1 0,0-1 0,-7 9 0,10-10-6,1 0 1,-1 0-1,0 0 0,1 1 0,0-1 0,0 1 1,0-1-1,0 1 0,1 0 0,-1-1 0,1 1 1,0 0-1,0 0 0,0 0 0,1 0 0,-1 0 1,1 0-1,1 5 0,-1-7-1,0 0 0,1-1 0,-1 1 0,1-1 1,0 1-1,-1-1 0,1 1 0,0-1 0,0 0 0,0 1 0,0-1 0,0 0 0,0 0 1,0 1-1,1-1 0,-1 0 0,0 0 0,0 0 0,1-1 0,-1 1 0,1 0 1,-1 0-1,1-1 0,-1 1 0,1-1 0,0 1 0,-1-1 0,3 0 0,3 1-6,0 0 0,1-1 0,-1 0 0,13-2 0,2-2-4,-1-1-1,0-1 1,0 0-1,0-2 1,-1 0-1,37-23 1,-3-2 15,53-44 0,-107 77-3,0-1 0,1 1 0,-1 0 0,0-1 1,1 1-1,-1 0 0,0-1 0,1 1 0,-1 0 0,0 0 0,1-1 1,-1 1-1,1 0 0,-1 0 0,1 0 0,-1 0 0,0 0 0,1-1 1,-1 1-1,1 0 0,-1 0 0,1 0 0,-1 0 0,1 0 0,-3 11 1,-18 27 3,13-26 4,-11 23-17,1 1 1,1 0-1,-14 54 0,29-86-89,0 0-1,1 0 0,-1 0 1,1 0-1,0 1 1,0-1-1,1 5 0,-1-9 71,0 1 0,0-1 0,0 1 0,0-1 0,0 1 0,1-1 0,-1 1 0,0-1 0,0 1 0,1-1 0,-1 1 0,0-1 0,0 1 0,1-1 0,-1 0-1,1 1 1,-1-1 0,0 0 0,1 1 0,-1-1 0,1 0 0,-1 0 0,2 1 0,-1-1 2,0 0 1,0 0-1,0 0 0,0 0 1,0 0-1,0-1 0,0 1 0,1 0 1,-1 0-1,0-1 0,0 1 1,0-1-1,0 1 0,0-1 1,-1 0-1,3 0 0,19-18-295,2-5-119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91 14787,'6'-6'525,"-1"-1"-1,-1 0 0,0 0 1,7-14-1,-10 19-422,0 1 0,-1-1 0,1 0 0,-1 0 1,1 0-1,-1 0 0,0 0 0,0 0 0,0 1 0,0-1 0,0-4 0,-1 5-42,1 0 0,0 0-1,-1 0 1,1 1 0,-1-1-1,1 0 1,-1 0 0,0 1-1,1-1 1,-1 0 0,0 0-1,1 1 1,-1-1 0,0 1-1,0-1 1,1 1 0,-1-1-1,0 1 1,0-1 0,0 1-1,0 0 1,0 0 0,0-1-1,1 1 1,-3 0 0,-5-1 128,0 1 1,0 0-1,0 0 1,0 1-1,0 0 0,0 0 1,0 1-1,0 0 1,1 0-1,-11 5 1,4-1-28,1 0 1,-1 1-1,1 1 1,-19 14-1,25-15-119,-1 0 1,1 0-1,0 1 0,1 0 0,0 1 1,0-1-1,1 1 0,0 0 0,0 0 1,1 1-1,0-1 0,-4 20 0,7-25-35,0-1-1,0 1 1,1 0 0,-1 0-1,1 0 1,0 0-1,0 0 1,1 0 0,-1 0-1,1 0 1,0 0-1,0-1 1,0 1 0,0 0-1,1-1 1,-1 1 0,1 0-1,0-1 1,0 0-1,0 1 1,1-1 0,-1 0-1,1 0 1,0 0-1,-1-1 1,1 1 0,1-1-1,-1 0 1,0 1-1,1-1 1,-1-1 0,1 1-1,-1 0 1,1-1 0,0 0-1,4 1 1,2 0-4,1 0 1,-1-1 0,1 0 0,-1 0-1,1-2 1,-1 1 0,1-1-1,-1-1 1,0 0 0,1 0 0,-1-1-1,19-8 1,-10 3 37,-1-1 1,0-1-1,-1 0 0,0-1 1,28-24-1,-39 28 5,0 1 0,0-1 0,0 0 0,-1 0 0,0 0 0,0-1 0,-1 0-1,5-12 1,-8 18-31,0 0-1,0 0 0,0 0 0,-1 0 0,1 0 0,-1 0 0,0 0 1,1 0-1,-1 0 0,0 0 0,0 0 0,0 0 0,0 0 0,-1 0 1,1 0-1,-1 0 0,1 0 0,-1 0 0,0 0 0,1 0 0,-1 0 1,0 0-1,0 1 0,0-1 0,-1 0 0,1 1 0,0-1 0,-1 1 0,1-1 1,-1 1-1,1-1 0,-1 1 0,0 0 0,1 0 0,-1 0 0,0 0 1,0 0-1,0 0 0,0 1 0,0-1 0,0 1 0,-2-1 0,-3 0-27,0 0-1,-1 0 0,1 0 1,0 1-1,0 1 0,0-1 0,-1 1 1,1 0-1,0 1 0,-8 2 1,11-3-107,-1 0 0,1 1 0,1-1 0,-1 1 0,0 0 0,0 0 0,1 1 0,-1-1 0,1 1 0,-1-1 0,1 1 0,0 0 0,0 0 0,1 1 0,-1-1 0,1 0 0,-1 1 0,-2 7 1,4-10 38,1 0 1,-1 0-1,1 0 1,0 0-1,-1 0 1,1 0-1,0 1 1,0-1-1,0 0 1,0 0-1,0 0 1,0 0 0,0 0-1,0 0 1,1 1-1,-1-1 1,0 0-1,1 0 1,-1 0-1,1 0 1,-1 0-1,1 0 1,-1 0-1,1 0 1,0 0 0,-1-1-1,1 1 1,0 0-1,0 0 1,0 0-1,0-1 1,0 1-1,-1 0 1,1-1-1,0 1 1,1-1-1,-1 0 1,0 1 0,0-1-1,0 1 1,1-1-1,6 2-208,0-1-1,0 0 1,0 0 0,13-1-1,-19 0 245,44-1-1003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 16484,'0'0'47,"-1"0"1,1 0-1,0 0 1,0 0-1,0 0 1,0 0-1,0 0 1,-1 0-1,1 0 1,0 0-1,0-1 1,0 1-1,0 0 1,0 0-1,0 0 1,-1 0-1,1 0 1,0 0-1,0-1 1,0 1-1,0 0 1,0 0-1,0 0 1,0 0-1,0 0 1,0-1-1,0 1 1,0 0-1,0 0 1,0 0-1,0 0 1,0 0-1,0-1 1,0 1-1,0 0 1,0 0-1,0 0 1,0 0-1,0-1 1,0 1-1,0 0 1,0 0-1,0 0 1,0 0-1,0-1 1,-20 7 566,9 0-274,-1-1 1,1 2 0,1 0-1,-1 0 1,1 1-1,0 0 1,1 1 0,-10 10-1,13-12-257,0 1 1,0-1-1,1 1 0,0 0 1,1 0-1,-1 0 0,1 1 0,1-1 1,0 1-1,0 0 0,-2 17 1,4-24-73,1 0 0,0 0 0,-1 0 0,1 0 0,0 0 0,0 0 1,1-1-1,-1 1 0,0 0 0,1 0 0,-1 0 0,1 0 0,-1 0 1,1 0-1,0 0 0,0-1 0,0 1 0,0 0 0,0-1 0,0 1 0,1-1 1,-1 1-1,0-1 0,1 1 0,-1-1 0,1 0 0,0 0 0,-1 0 0,1 0 1,0 0-1,-1 0 0,1 0 0,0 0 0,0-1 0,0 1 0,0-1 1,0 0-1,0 1 0,0-1 0,0 0 0,0 0 0,0 0 0,0 0 0,0-1 1,3 0-1,3 0 45,0-2 0,-1 1 1,1-1-1,-1 0 0,1-1 1,-1 1-1,0-1 0,0-1 1,0 1-1,-1-1 0,0-1 0,9-8 1,-11 9 2,1 0 0,-1 0 0,1 0 0,-2 0-1,1-1 1,-1 0 0,1 1 0,-2-2 0,1 1 0,-1 0 0,1 0 0,-2-1 0,1 1 0,-1-1 0,1-10 0,-2 14-81,-1 0 1,1 1 0,-1-1 0,0 0-1,1 1 1,-1-1 0,0 1-1,-1-1 1,1 1 0,0-1-1,-1 1 1,0 0 0,1 0-1,-1-1 1,0 1 0,0 0 0,0 1-1,0-1 1,0 0 0,-1 1-1,1-1 1,0 1 0,-1 0-1,1-1 1,-1 1 0,1 1-1,-1-1 1,0 0 0,1 0 0,-4 1-1,3-1-94,1 1-1,-1-1 1,1 1 0,-1 0-1,1 0 1,0 0-1,-1 0 1,1 1 0,-1-1-1,1 1 1,-1-1-1,1 1 1,0 0 0,-1 0-1,1 0 1,0 0-1,0 0 1,0 0 0,0 1-1,0-1 1,0 1-1,0-1 1,0 1 0,1 0-1,-1 0 1,1 0-1,-1 0 1,1 0 0,0 0-1,-1 0 1,1 0-1,0 1 1,0 2-1,0-3 48,1 0-1,0 0 1,-1-1-1,1 1 0,0 0 1,0 0-1,0 0 0,1 0 1,-1 0-1,0 0 1,1-1-1,-1 1 0,1 0 1,0 0-1,-1-1 0,1 1 1,0 0-1,2 1 1,14 16-641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392 415 11594,'1'-4'268,"-1"0"1,1 1-1,-1-1 0,0 1 0,0-1 0,-1 0 0,1 1 0,-1-1 0,0 1 0,0-1 0,0 1 0,0-1 0,0 1 0,-1-1 0,0 1 0,-2-3 0,3 3-113,-1 1-1,-1 0 1,1 0 0,0 0-1,0 0 1,-1 0 0,1 1 0,-1-1-1,0 1 1,1-1 0,-1 1 0,0 0-1,0 0 1,0 0 0,0 1-1,0-1 1,0 1 0,0-1 0,0 1-1,-3 0 1,-4 1-9,0 0 0,0 1 0,0 0 0,0 1 0,1 0 0,-1 0 0,1 1 0,0 0 0,0 1-1,0 0 1,1 0 0,-16 13 0,6-3 36,1 1 0,0 1 0,1 0-1,-20 28 1,23-26-25,1 1 1,0 0-1,-13 32 1,22-43-114,-1 0 1,2 0-1,-1 1 1,1-1-1,0 0 1,1 1 0,0-1-1,1 1 1,0 0-1,1-1 1,1 11-1,-2-16-33,1-1 1,0 0-1,0 0 0,0 1 0,0-1 0,0 0 0,1 0 0,-1 0 0,1 0 0,0 0 0,0-1 0,0 1 1,0-1-1,0 1 0,1-1 0,-1 0 0,1 1 0,3 1 0,-2-2 0,0-1 0,-1 0 0,1 1 0,-1-2 0,1 1 0,0 0 0,0-1 0,0 1 0,-1-1 0,1 0 0,0-1 0,0 1 1,7-2-1,1-1 14,1-1 1,-1-1 0,0 0 0,0-1 0,0 0-1,-1-1 1,1 0 0,12-11 0,-2-2 38,0-1 1,-2-1-1,0-1 1,27-42-1,53-108 266,-65 102-118,-2-1 1,37-121-1,-61 154-130,-8 38-76,-1-1 1,1 1-1,-1-1 0,1 1 1,-1-1-1,0 1 1,0-1-1,0 0 0,0 1 1,0-1-1,0 1 1,0-1-1,-1 1 1,1-1-1,-1-1 0,-1 4-1,1 0 0,0 0 0,0 0 0,0 0 0,0 1-1,0-1 1,0 0 0,0 1 0,0-1 0,1 0-1,-1 1 1,0-1 0,0 4 0,-13 29 20,14-33-24,-79 243 24,70-207-47,1 0 1,3 0-1,0 1 1,3 69-1,2-92-169,2 1 1,4 18-1,-6-31 175,1 0 0,0 0 0,0 0 0,0 0 0,0 0 0,0 0 0,1 0 0,-1 0 0,1-1 1,-1 1-1,1-1 0,0 1 0,0-1 0,1 0 0,-1 0 0,0 0 0,1 0 0,2 2 0,-4-3 11,0-1-1,0 0 0,0 1 0,0-1 1,0 0-1,0 0 0,0 1 0,0-1 1,0 0-1,0 0 0,0 0 0,0 0 1,0 0-1,0 0 0,-1-1 0,1 1 1,0 0-1,0 0 0,0-1 0,0 1 1,0-1-1,1 0 0,4-7-234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79 112 17532,'6'-9'403,"0"1"0,1-1 0,0 1 0,0 0 1,1 1-1,0 0 0,0 0 0,0 0 0,13-6 1,-14 9-203,0 0 0,1 0 0,0 1 0,-1 0 0,1 1 0,0-1 0,0 2 0,1-1 0,-1 1 0,0 0 0,0 1 0,11 0 0,-15 0-175,-1 1-1,-1 0 1,1-1 0,0 1 0,0 0-1,0 0 1,0 1 0,-1-1-1,1 1 1,0-1 0,-1 1-1,1 0 1,-1 0 0,0 0-1,0 0 1,0 0 0,0 1-1,0-1 1,0 0 0,0 1-1,-1 0 1,1-1 0,-1 1-1,0 0 1,0 0 0,0 0-1,0 0 1,0 0 0,-1 0-1,1 5 1,0 6 2,0-1 0,-1 0-1,-1 1 1,0-1 0,-5 22 0,-2-2 62,-1-1 0,-2 0 0,-1 0 0,-2-2 0,-1 1-1,-20 30 1,-8 3 351,-78 91 0,98-132-320,18-19-93,1 1 0,-1-1 1,1 1-1,0 0 0,0 0 1,1 0-1,-1 0 0,1 1 1,-4 8-1,7-14-26,0 1 0,0 0 0,0-1 0,0 1 0,0 0 0,0-1 0,0 1 0,0 0 0,0-1 0,0 1 0,0 0 0,0-1 0,1 1 0,-1 0 0,0-1 0,0 1-1,1 0 1,-1-1 0,0 1 0,1-1 0,-1 1 0,0-1 0,1 1 0,0 0 0,18 10 1,29-2-137,-43-8 89,33 4-581,1-2-1,52-3 0,-55-2 240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52 13619,'-2'-3'67,"1"0"-1,-1-1 1,0 1 0,0 0-1,0 0 1,0 0 0,-1 1-1,1-1 1,-1 0 0,0 1-1,0 0 1,0-1 0,0 1-1,0 1 1,0-1 0,0 0-1,-1 1 1,1-1 0,-1 1 0,1 0-1,-1 0 1,1 1 0,-1-1-1,1 1 1,-1-1 0,0 1-1,1 0 1,-1 1 0,0-1-1,1 0 1,-1 1 0,0 0-1,1 0 1,-7 3 0,-1 1 41,1 0 1,0 0 0,0 1-1,1 0 1,-1 1 0,1 0-1,1 1 1,-1 0 0,-8 11 0,1 1 22,1 0 1,1 1 0,-14 27-1,-1 11 46,3 2 0,3 0-1,-22 88 1,-26 198 211,69-336-378,-43 272 35,-11 417 0,90 287-190,-31-955 151,78 580 103,-72-570-99,2 0 0,2-1 0,33 72 0,-37-94-11,1-2 1,1 0-1,1 0 0,0-1 0,1 0 1,1-1-1,0 0 0,1-2 0,0 1 0,21 12 1,46 22-29,2-4 1,150 56-1,-222-95 30,1 0-1,24 5 1,-32-10 7,-1 1 1,0-1-1,1 0 1,-1 0-1,0 0 1,1 0-1,-1-1 1,0 1-1,0-1 1,0 0-1,1-1 0,-1 1 1,4-3-1,1-1 33,-1-1-1,1 0 1,-1 0-1,0-1 1,-1 0-1,13-15 0,34-54 294,-47 65-281,42-68 532,74-165-1,8-102 215,-85 196-590,-6-2-1,31-236 1,-57 261-283,-6 0 0,-5 0 0,-22-201 0,10 261 23,-3 0 1,-3 1 0,-3 0 0,-2 2-1,-4 0 1,-2 1 0,-3 2 0,-53-85 0,-9 11 67,-37-59-618,96 141 375,-42-99 1,43 69 31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11 12931,'-2'-2'93,"-1"1"1,1 0-1,-1 0 1,1 0-1,-1 0 1,1 0-1,-1 0 1,1 1-1,-1-1 1,0 1-1,1 0 1,-1 0-1,0 0 0,0 0 1,1 0-1,-1 0 1,0 1-1,1-1 1,-1 1-1,1 0 1,-1 0-1,1 0 1,-1 0-1,1 0 1,0 1-1,-1-1 1,1 1-1,0-1 1,0 1-1,0 0 1,0 0-1,-3 4 1,-4 5 60,1 0 0,0 0 0,0 1 0,-10 25 0,-49 113 506,-90 300 1,21 178 67,103-378-648,10 1 1,11 0 0,31 383-1,-10-537-78,5-1 0,4-1 0,34 107-1,-37-156-17,2-2-1,2 1 0,2-2 1,2-1-1,1 0 1,2-2-1,2-1 0,45 48 1,-58-72-13,0 0 1,0-2-1,1 0 1,1-1-1,0 0 1,1-2-1,35 17 1,-43-24 17,0 1 0,0-1 0,0-1 0,1 0 0,-1 0 0,1-1 1,-1-1-1,1 1 0,-1-2 0,1 0 0,-1 0 0,1 0 0,-1-2 0,0 1 0,0-1 0,0-1 1,10-4-1,-2-2 39,-1 0 0,0-1 0,-1-1 0,0-1 0,-1 0 0,-1-1 0,0-1 0,-1 0 0,0-1 0,18-30 0,2-11 221,51-121 0,-19 12 311,64-262 0,-2-187 214,-50 120-569,-38-2-340,-38 402 26,-12-97 0,3 130 14,-2 0 0,-30-98 0,28 122-13,-3 1 0,-1 0 0,-1 1 0,-2 0 0,-24-32 0,25 43-55,-1 1-1,-1 1 1,-1 1 0,-1 1-1,-1 1 1,-1 1-1,-35-22 1,-13 1-119,6 10-47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1486 183 11266,'0'-1'49,"-2"-13"567,0 0 0,-1 1 0,-8-24 1,9 32-517,0 1 1,0 0 0,-1 0 0,1 0 0,-1 1 0,0-1 0,0 1 0,0-1 0,-1 1 0,1 0-1,-1 0 1,1 0 0,-1 1 0,0-1 0,-6-2 0,-10-3 88,1 2 0,-1 0-1,0 0 1,0 2 0,-21-2 0,-104-3 300,65 7-324,0 3 0,0 4 0,-103 19 0,151-18-152,1 2 1,0 1-1,0 1 0,1 2 0,0 1 0,2 1 1,-1 1-1,2 2 0,0 1 0,1 1 0,-26 25 0,18-8-8,1 1 0,2 2-1,2 1 1,1 1 0,3 1-1,1 2 1,2 1 0,2 0-1,2 1 1,2 1 0,2 1-1,3 0 1,-11 89 0,20-110-5,0 0 1,2 1-1,1-1 0,2 1 1,0-1-1,2 0 0,10 34 1,-11-49-2,0-1 1,1 1-1,0-1 0,1 0 1,0-1-1,0 1 0,1-1 1,1 0-1,0-1 0,0 0 1,1 0-1,0-1 0,0 0 1,1 0-1,0-1 0,1-1 1,-1 1-1,20 7 0,-8-7 4,0-1 0,1-1 0,-1-1 0,1 0 0,0-2 0,0-1 0,0-1 0,0-1 0,41-6 0,-1-5 31,-1-3 0,78-28-1,-48 8 55,146-78 0,71-75 123,80-104 110,-373 279-260,-1-1 0,-1 0 0,0-1 0,-1 0-1,-1-1 1,16-28 0,-24 37-26,-1 1-1,0-1 1,0 0 0,-1 0 0,0 0 0,0 0-1,-1 0 1,0 0 0,0-1 0,-1 1 0,1 0-1,-2-1 1,1 1 0,-1 0 0,0 0 0,-1-1-1,1 1 1,-1 0 0,-1 0 0,1 1-1,-5-9 1,-2 0 17,-1 1-1,0 0 0,-1 0 1,-1 1-1,0 0 0,-1 1 1,0 1-1,-1 0 0,0 0 0,0 2 1,-31-16-1,9 8-65,-1 2 0,0 1 0,-1 2 0,-45-8 0,12 8 345,1 4 1,-97 0 0,117 7-196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1346 145 2601,'0'0'-7,"0"0"-1,0 0 1,0 0 0,0 1 0,0-1 0,0 0 0,0 0 0,0 0 0,0 0 0,0 1 0,0-1 0,0 0 0,0 0 0,0 0 0,0 0 0,0 1 0,0-1 0,0 0 0,0 0 0,0 0 0,0 0 0,0 0 0,0 1-1,0-1 1,1 0 0,-1 0 0,0 0 0,0 0 0,0 0 0,0 1 0,0-1 0,0 0 0,1 0 0,-1 0 0,0 0 0,0 0 0,0 0 0,0 0 0,0 0 0,1 0 0,-1 0 0,12 3 188,12-4 1014,-12-1-313,0 0 1,0-1-1,0 0 1,0-1-1,-1-1 1,1 0-1,-1 0 1,0-1-1,-1 0 1,16-12-1,-25 17-805,0 1 0,-1-1 0,1 0 0,0 0 0,0 1 0,-1-1 0,1 0 0,0 0 0,-1 0 0,1 1 0,-1-1 0,1 0 0,-1 0 0,1 0 0,-1 0 0,0 0 0,1 0-1,-1 0 1,0 0 0,0 0 0,0-2 0,0 2-17,0 0-1,-1 0 1,1 0-1,0 0 0,-1 1 1,0-1-1,1 0 1,-1 0-1,1 0 1,-1 1-1,0-1 1,1 0-1,-1 1 0,0-1 1,0 0-1,0 1 1,0-1-1,-1 0 1,-5-2 141,-1 0 1,1 1-1,-1-1 1,-10-1-1,17 4-197,-96-17 401,0 4-1,-2 4 1,-143 6-1,194 6-386,1 2-1,-1 1 1,1 3-1,1 2 1,0 2-1,-53 22 1,67-21-10,0 1 0,2 2 0,-1 1 0,2 1 1,1 2-1,0 0 0,1 2 0,2 2 0,-25 29 0,18-14-19,2 1 1,1 2-1,3 1 0,1 0 1,3 2-1,1 1 0,3 1 1,-19 73-1,35-111 4,0 0 0,1 0-1,0 0 1,0 0 0,1 0 0,0 0 0,1 0-1,1 0 1,-1-1 0,1 1 0,1 0 0,0-1 0,0 1-1,6 11 1,-4-14 1,-1 0 1,1 0-1,0 0 0,1-1 0,0 0 0,0 0 1,0 0-1,0-1 0,1 1 0,0-2 0,0 1 1,1-1-1,-1 0 0,1 0 0,0-1 1,0 0-1,11 2 0,7 0 16,0 0 1,0-2-1,0-1 1,0-2-1,46-4 1,134-30 238,580-168 1106,-666 168-1243,-49 14-106,86-37 0,-126 43-15,-1-1 1,0-2-1,-1-1 0,52-42 0,-72 52 1,1-1 1,-1-1-1,-1 1 1,0-1-1,0-1 1,-1 0-1,0 0 0,-1 0 1,-1-1-1,7-17 1,-10 22-5,0 1-1,-1-1 1,1 1 0,-1-1 0,-1 0 0,1 0 0,-1 1-1,-1-1 1,1 0 0,-1 0 0,0 1 0,-1-1 0,1 0 0,-1 1-1,-1-1 1,1 1 0,-1 0 0,0 0 0,-1 0 0,1 0-1,-7-6 1,0 0-27,-1 1 0,-1 0-1,0 1 1,0 0 0,-1 1-1,-1 1 1,1 0 0,-23-9-1,12 7 238,-1 0 0,-1 2 0,1 1-1,-34-4 1,19 7-57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1451 117 12963,'-28'-7'513,"-484"-93"4638,457 95-5124,0 2 0,-1 2 0,1 2 0,-1 4 1,1 1-1,0 3 0,-75 22 0,110-23-29,1 0-1,0 1 1,0 1 0,1 0-1,1 2 1,0 0 0,0 1 0,1 0-1,1 2 1,0 0 0,1 0-1,1 1 1,-19 29 0,10-8-5,2 0 1,1 1 0,2 0-1,2 2 1,-18 73-1,28-93 4,1 0 0,1 0 0,1 1-1,0-1 1,2 1 0,0-1 0,2 0-1,0 1 1,8 33 0,-5-40 2,-1 0 0,2-1 0,-1 1 0,2-2 0,0 1 0,1-1 0,0 0 0,0 0 0,1-1-1,1 0 1,0-1 0,0 0 0,1 0 0,20 12 0,-11-10 31,2 0 0,-1-2 0,1-1-1,0 0 1,1-2 0,0 0 0,0-2-1,1 0 1,36 1 0,-1-3 98,0-3 0,103-13 0,184-48 306,1-20-115,-62 13-252,-248 60-64,75-20-37,-96 23 35,0-1 1,0 0 0,0-1 0,22-14-1,-34 18 18,-1 1-1,1-1 0,-1 0 0,1 0 1,-1-1-1,0 1 0,0-1 0,0 1 1,0-1-1,-1 0 0,0 0 0,0 0 1,0-1-1,0 1 0,0 0 1,-1-1-1,0 1 0,0-1 0,0 1 1,-1-1-1,1 1 0,-1-1 0,0 0 1,-1 1-1,1-1 0,-1 0 0,0 1 1,0-1-1,-2-6 0,-3-5 52,0 1 0,-1 0 0,0 1 0,-1 0 0,-1 0-1,0 1 1,-14-16 0,-3 1-71,-1 2 0,0 1 0,-2 1-1,-1 1 1,-1 2 0,0 1 0,-60-28 0,6 12-1055,-174-49 1,202 69 604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16500,'-4'16'395,"0"-1"0,-1 1 1,-1-1-1,-1 0 0,0-1 1,-12 19-1,-7 15 465,15-27-523,-33 75 1027,39-83-1166,1 0-1,0 0 1,1 1 0,0-1 0,-1 22-1,4-34-178,0 1-1,-1-1 0,1 0 1,0 0-1,1 0 0,-1 1 1,0-1-1,0 0 0,0 0 0,1 0 1,-1 1-1,1-1 0,-1 0 1,1 0-1,-1 0 0,1 0 1,0 0-1,0 1 0,0-1-4,0-1 0,0 1 1,-1-1-1,1 0 0,0 1 0,-1-1 0,1 0 0,0 0 0,0 0 0,0 1 0,-1-1 0,1 0 0,0 0 0,0 0 0,0 0 0,-1 0 0,1-1 0,0 1 0,0 0 0,1-1 0,1 0 20,0 0-1,0 0 1,0-1-1,0 0 0,-1 1 1,1-1-1,-1 0 1,1 0-1,-1-1 1,1 1-1,3-5 0,-1-3 23,1 0-1,-1-1 0,-1 0 0,0 1 0,-1-1 0,1-1 0,-2 1 0,2-20 1,-1 5-99,-2 0 1,-5-48 0,-4 17-1330,21 69 758,2 0 1,-1-1 0,1-1 0,1 0 0,0-1 0,0 0-1,1-1 1,0-2 0,24 8 0,-11-6-281,-1-2 0,2-1 0,-1-1-1,57 0 1,-77-5 919,0 1 0,0-1-1,18-5 1,-25 6 165,-1-1-1,1 0 1,-1 1 0,0-1 0,1 0-1,-1 0 1,0-1 0,0 1-1,0 0 1,0-1 0,0 1-1,0-1 1,0 0 0,-1 1-1,1-1 1,-1 0 0,1 0-1,-1 0 1,1 0 0,0-3 0,-2 4-150,1 1 0,-1-1 0,0 1 0,0-1 0,0 1 0,0-1 0,0 1 0,0-1 0,0 1 0,0-1 0,0 1 0,0-1 0,0 0 0,0 1 0,0-1 0,0 1 0,0-1 0,0 1 0,0-1 0,-1 1 0,1 0 0,0-1 0,0 1 0,-1-1 0,1 1 0,0-1 0,-1 1 0,1 0 0,0-1 0,-1 1 0,1 0 0,-1-1 0,1 1 0,-1 0 0,1-1 0,0 1 0,-1 0 0,1 0 0,-1 0 0,1 0 0,-1-1 0,1 1 0,-1 0 0,0 0 0,-25 1 1466,17 2-1232,0 0 0,0 0 0,0 1-1,0 1 1,0-1 0,1 1 0,0 1 0,0-1 0,0 1 0,1 1 0,-12 12 0,13-12-220,1-1-1,0 0 1,0 1 0,1 0-1,0 0 1,0 1-1,0-1 1,1 1 0,0-1-1,1 1 1,0 0-1,0 0 1,1 0 0,-1 12-1,2-18-43,0 1-1,0-1 1,0 1 0,1-1-1,-1 0 1,1 1 0,-1-1-1,1 0 1,0 0-1,0 0 1,0 1 0,1-1-1,-1 0 1,0 0 0,1 0-1,-1-1 1,1 1 0,-1 0-1,1-1 1,0 1 0,0-1-1,0 1 1,0-1-1,0 0 1,0 0 0,0 0-1,0 0 1,1 0 0,-1 0-1,0-1 1,1 1 0,-1-1-1,0 1 1,1-1-1,-1 0 1,1 0 0,2 0-1,0 0 3,1 0-1,-1-1 1,0 1-1,1-1 1,-1 0 0,0-1-1,0 1 1,0-1-1,0 0 1,0 0-1,0-1 1,0 1-1,-1-1 1,1 0-1,7-7 1,-8 4-25,0 0 0,0 0-1,-1-1 1,1 1 0,-2-1 0,1 0 0,-1 0-1,0 0 1,0 0 0,0-1 0,-1 1 0,-1 0-1,1-1 1,-1 1 0,-1-14 0,-1 3-538,0 1-1,-2-1 1,0 0 0,0 1 0,-10-22 0,12 31-939,5 6 961,7 8 7,7 9-179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25 377 15787,'-24'17'3713,"107"-71"-1683,60-41-1213,-113 73-718,223-181 899,-251 202-971,-1 0 1,0 0 0,0 0-1,0 0 1,0 0 0,0 0-1,0-1 1,0 1-1,0 0 1,0-1 0,0 1-1,-1-1 1,2-1 0,-3 3-10,0 0 0,0 0 0,0 0 0,0 1 0,0-1 0,0 0 0,0 1 0,0-1 0,0 0 0,0 1 0,1-1 0,-1 1 0,0 0 0,0-1 0,0 1 0,1-1 0,-1 1 0,-1 1 0,-23 22 94,0 1-1,1 1 1,2 1-1,-22 33 1,38-52-195,0 1 1,0 0 0,1 0 0,0 0 0,0 1 0,1 0 0,0 0-1,1 0 1,-2 12 0,5-21-2,0 0-1,0 0 1,0 0 0,0 0 0,0 0-1,1 0 1,-1 0 0,0 0-1,0 0 1,1 0 0,-1 0-1,1 0 1,-1-1 0,1 1-1,-1 0 1,1 0 0,0 0 0,-1-1-1,1 1 1,0 0 0,-1-1-1,1 1 1,0 0 0,0-1-1,0 1 1,0-1 0,0 1-1,0-1 1,-1 0 0,1 1 0,0-1-1,0 0 1,0 0 0,0 0-1,1 1 1,4-1-179,-1 1 0,1-1-1,-1 0 1,1-1 0,5 0 0,10-3-716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16500,'-5'1'154,"1"0"1,0 1 0,0 0-1,0-1 1,0 2 0,1-1-1,-1 0 1,0 1 0,1 0-1,0 0 1,-1 0 0,1 0-1,-3 5 1,-3 0 120,-13 14-28,1 0 0,0 1 1,2 2-1,1 0 0,1 0 0,1 2 0,1 0 0,-15 37 1,28-56-233,0-1 0,0 1 0,0-1 0,1 1 0,0 0 0,0 0 1,1 8-1,0-14-13,0 0 1,0 0-1,1 0 1,-1 0 0,0 0-1,1-1 1,0 1-1,-1 0 1,1 0 0,0 0-1,0-1 1,0 1-1,0 0 1,0-1 0,0 1-1,0-1 1,1 1-1,-1-1 1,1 0 0,-1 0-1,1 1 1,-1-1-1,1 0 1,-1 0-1,1-1 1,0 1 0,0 0-1,0 0 1,-1-1-1,1 1 1,0-1 0,3 1-1,0-1 34,1 0-1,0 0 1,-1-1 0,1 1-1,0-1 1,-1 0 0,1-1-1,-1 0 1,1 0 0,-1 0-1,0 0 1,0-1-1,0 1 1,0-1 0,0-1-1,0 1 1,-1-1 0,6-6-1,1-1 118,0-1 0,-1 0 0,0 0 0,-1-1 0,10-21 0,-8 14 123,-2-1 0,12-36 0,-18 48-191,-1 0 0,0 0-1,-1-1 1,0 1 0,0 0 0,-1-1-1,0 1 1,0-1 0,-3-9-1,3 16-72,0 1 0,-1 0 0,1 0 0,-1 0 0,0 0 0,0 0 0,0 0-1,0 0 1,0 0 0,0 0 0,0 0 0,-1 0 0,1 1 0,-1-1 0,1 1 0,-1-1 0,1 1 0,-1-1-1,0 1 1,0 0 0,0 0 0,0 0 0,0 0 0,0 0 0,0 0 0,0 1 0,-3-2 0,2 2-35,1 0 1,0 0 0,-1 1-1,1-1 1,0 0 0,-1 1-1,1 0 1,0-1 0,0 1-1,-1 0 1,1 0 0,0 0 0,0 1-1,0-1 1,0 0 0,0 1-1,1-1 1,-1 1 0,0-1-1,1 1 1,-1 0 0,1 0-1,-1 0 1,1 0 0,-1 2 0,0 0-136,0 0 0,0 0 0,1 0 0,-1 0 0,1 0 0,0 0 0,0 1 0,1-1 0,-1 6 0,1-8 110,0 0 0,0 0 1,0 0-1,1 0 0,-1 0 0,0 0 1,1-1-1,-1 1 0,1 0 0,0 0 1,0 0-1,0-1 0,0 1 0,0-1 1,0 1-1,0 0 0,0-1 0,1 0 0,-1 1 1,0-1-1,1 0 0,-1 0 0,3 2 1,21 5-570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47 17772,'-47'50'1507,"29"-33"-1069,1 1-1,1 1 0,-27 40 0,41-55-319,0 1 0,0-1-1,0 1 1,0-1 0,1 1-1,-2 4 1,3-7-94,0-1 1,0 1-1,0-1 1,0 0-1,0 1 1,0-1-1,0 0 1,0 1-1,0-1 1,1 0-1,-1 1 1,0-1-1,1 0 1,-1 1-1,1-1 1,0 0-1,-1 0 1,1 0-1,0 0 0,0 0 1,0 1-1,0-2 1,0 1-1,0 0 1,0 0-1,2 1 1,2 1-7,0-1 1,1 0 0,0 0-1,-1 0 1,1-1 0,0 1-1,0-1 1,0-1 0,0 1-1,0-1 1,9-1 0,1-1 27,0 0 0,-1 0 0,22-8 0,-21 5 79,1-2 0,-1 0 0,0-1 0,-1 0 0,0-1 0,22-18 0,-31 23-41,0-1 1,0 0-1,-1 0 1,0-1-1,0 0 1,0 0-1,-1 0 1,1 0 0,-1-1-1,-1 0 1,0 1-1,0-1 1,0-1-1,0 1 1,-1 0-1,-1 0 1,2-13-1,-2 17-47,-1 0 0,-1 0 0,1 0-1,0 0 1,-1 0 0,1 0-1,-1 0 1,0 0 0,0 0-1,0 0 1,-1 0 0,1 0 0,0 0-1,-1 1 1,0-1 0,0 1-1,0-1 1,0 1 0,-3-3-1,1 2-6,0 1 0,0-1 0,0 1 0,0 0 0,-1 0-1,1 0 1,-1 1 0,1-1 0,-1 1 0,0 0 0,-8 0-1,5 0-158,-1 1 0,0 0 0,0 1 1,1-1-1,-1 2 0,0-1 0,1 1 0,0 1 0,-1 0 0,1 0 0,0 0 0,0 1 0,-11 7 0,17-9 88,0-1-1,-1 1 1,1 0-1,0 0 1,0 0-1,0 0 1,1 0 0,-1 1-1,0-1 1,1 0-1,0 1 1,-1-1 0,1 1-1,0 0 1,0-1-1,1 1 1,-1 0-1,0 4 1,1 16-443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66 111 13827,'20'-34'1967,"-13"20"-618,1 1 0,0 0 0,20-23 0,-28 36-1321,0 0 0,0 0 0,0 0 0,0 0 0,0 0 1,0 1-1,0-1 0,0 0 0,0 0 0,0 0 0,0 0 0,0 0 0,0 0 0,0 1 1,0-1-1,0 0 0,0 0 0,0 0 0,0 0 0,0 0 0,0 1 0,0-1 0,0 0 0,0 0 1,0 0-1,0 0 0,0 0 0,0 0 0,1 0 0,-1 0 0,0 1 0,0-1 0,0 0 1,0 0-1,0 0 0,0 0 0,0 0 0,1 0 0,-1 0 0,0 0 0,0 0 0,0 0 1,0 0-1,0 0 0,0 0 0,1 0 0,-1 0 0,0 0 0,0 0 0,0 0 0,0 0 1,0 0-1,1 0 0,-1 0 0,0 0 0,0 0 0,0 0 0,0 0 0,0 0 0,0 0 0,0 0 1,1 0-1,-1 0 0,0-1 0,0 1 0,0 0 0,0 0 0,0 0 0,0 0 0,0 11 281,-14 41-55,-1-2-1,-28 59 0,13-35-187,19-45-48,5-16-4,0 1-1,2 0 1,-1 0 0,-2 22 0,7-35-12,0 0 0,0 1 0,0-1 0,0 1 1,0-1-1,1 1 0,-1-1 0,1 0 0,-1 1 1,1-1-1,-1 0 0,1 1 0,0-1 0,0 0 1,0 0-1,-1 0 0,1 0 0,0 0 0,0 0 1,1 0-1,-1 0 0,0 0 0,0 0 1,0 0-1,1-1 0,-1 1 0,0 0 0,1-1 1,-1 0-1,0 1 0,1-1 0,-1 0 0,1 1 1,-1-1-1,2 0 0,8 1-112,1 0 0,-1 0 0,16-3 0,-21 2-55,3 0-51,-1-1-1,0 0 0,0-1 1,0 1-1,0-2 1,0 1-1,0-1 1,0 0-1,-1-1 1,0 1-1,1-2 0,7-5 1,5-11-450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14011,'-9'16'1728,"-3"2"-1088,-2 6-207,0 4 911,2 3-560,1-1-128,7-1-192,-1-3-248,8-4-592,8-4-312,6-12 568,6-4-120,7-7-120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39 16379,'0'-2'124,"1"-1"-1,-1 1 0,0 0 0,0 0 0,0-1 1,0 1-1,0 0 0,-1 0 0,1 0 0,-1-1 1,0-2-1,0 5-102,1-1 1,-1 0-1,1 1 1,-1-1-1,1 1 0,-1-1 1,1 1-1,-1-1 1,0 1-1,1-1 1,-1 1-1,0-1 0,1 1 1,-1 0-1,0 0 1,1-1-1,-1 1 1,0 0-1,0 0 0,0 0 1,1-1-1,-1 1 1,0 0-1,0 0 1,1 0-1,-1 1 0,0-1 1,0 0-1,1 0 1,-1 0-1,0 0 1,0 1-1,1-1 0,-1 0 1,-1 1-1,-2 1 41,0 1 0,-1-1 1,1 1-1,0-1 0,0 1 0,1 1 0,-1-1 0,1 0 0,-1 1 0,1 0 0,0 0 0,-3 4 0,-3 8 62,-14 29 0,22-43-98,-1 1 0,1 0 0,0 0 0,0 1 0,1-1 0,-1 0 1,0 0-1,1 0 0,0 0 0,0 1 0,0-1 0,0 0 0,0 0 0,2 7 0,-1-9-2,0 0-1,-1 1 1,1-1 0,0 0 0,0 0 0,0 0-1,0 1 1,0-1 0,0 0 0,0 0-1,0 0 1,0-1 0,0 1 0,1 0-1,-1 0 1,0-1 0,1 1 0,-1 0 0,1-1-1,-1 0 1,0 1 0,1-1 0,-1 0-1,1 0 1,-1 1 0,1-1 0,-1 0 0,1-1-1,-1 1 1,1 0 0,-1 0 0,1-1-1,1 0 1,6-1 77,0-1-1,0 0 0,-1-1 1,1 0-1,-1 0 1,0-1-1,0 0 1,10-8-1,-6 3 44,0-1 0,0 0 0,-1-1 0,11-14 0,-11 9-27,-8 11-54,-7 13-42,-3 4-31,2 0 1,0 1 0,0 0 0,1-1-1,0 2 1,1-1 0,1 0 0,0 1-1,0-1 1,2 1 0,-1 12 0,2-22 9,0 0 0,-1 0 0,1 0-1,0 0 1,0 0 0,1 0 0,-1 0 0,0-1 0,1 1 0,0 0 0,3 4 0,-2-5 0,-1 1 1,0 0 0,0 0 0,0 1 0,-1-1 0,3 7 0,-3-9 18,-1 1-1,0-1 1,0 1 0,-1 0-1,1-1 1,0 1 0,0-1-1,-1 1 1,1-1-1,-1 0 1,1 1 0,-1-1-1,0 1 1,0-1-1,1 0 1,-1 0 0,0 1-1,0-1 1,0 0 0,0 0-1,0 0 1,-1 0-1,1 0 1,0 0 0,0 0-1,-1-1 1,-1 2 0,-6 3 156,1-1 0,0 0 0,-11 3 0,-30 6 601,45-12-754,0 0 1,-1-1-1,1 1 0,0-1 0,-1 0 0,1-1 0,-1 1 0,1-1 0,-7-1 0,11 2-56,-1 0 0,1 0 0,-1-1 0,1 1 0,0 0 0,-1 0 0,1 0 0,-1-1-1,1 1 1,-1 0 0,1 0 0,0-1 0,-1 1 0,1 0 0,0-1 0,-1 1 0,1 0 0,0-1-1,-1 1 1,1 0 0,0-1 0,0 1 0,-1-1 0,1 1 0,0-1 0,0 1 0,0-1 0,0 1 0,0-1-1,0 1 1,0-1 0,-1 1 0,1 0 0,1-1 0,-1 1 0,0-1 0,0 1 0,0-1 0,0 1 0,0-1-1,0 1 1,0-1 0,1 1 0,-1-1 0,0 1 0,0 0 0,1-1 0,-1 1 0,1-1 0,0-1-48,1 0 1,0 0 0,-1 0 0,1 1 0,0-1 0,0 1-1,0-1 1,5-1 0,15-6-484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17332,'-12'5'452,"2"1"0,-1 0 0,1 1 0,0 0 0,0 0 0,1 1 0,-9 10 0,15-16-414,1 0 0,0 1 0,-1 0 0,1 0 0,0-1 0,1 1 0,-1 0 0,0 0 0,1 1 0,0-1 0,0 0 0,0 0 0,0 1 0,0-1 0,1 1 0,-1-1 1,1 0-1,0 1 0,0-1 0,0 1 0,0-1 0,1 1 0,0-1 0,-1 0 0,1 1 0,0-1 0,1 0 0,-1 0 0,3 5 0,-2-5 1,0 0 1,1 0-1,-1 0 1,1-1-1,-1 1 1,1-1-1,0 1 1,0-1-1,0 0 1,1 0-1,-1 0 1,0-1-1,1 1 1,-1-1-1,1 0 1,-1 0-1,1 0 1,0 0-1,-1 0 1,1-1-1,0 0 1,0 0-1,-1 0 1,1 0-1,0-1 1,-1 1 0,1-1-1,6-2 1,-1 1 103,0-1 0,-1-1 1,1 1-1,-1-1 1,0-1-1,-1 1 0,1-1 1,-1-1-1,0 1 1,12-14-1,-13 13-3,-1-1 1,0 0 0,-1 0-1,0-1 1,0 1-1,0-1 1,-1 0-1,0 0 1,2-13-1,-4 19-159,-1 0 1,1 0-1,-1 0 0,0 0 0,0 0 0,0-1 1,0 1-1,0 0 0,0 0 0,0 0 0,-1 0 1,1 0-1,-1 0 0,0 0 0,1 0 1,-1 0-1,0 0 0,0 0 0,0 1 0,-1-1 1,1 0-1,0 1 0,-1-1 0,1 1 1,-1-1-1,1 1 0,-1-1 0,1 1 0,-1 0 1,0 0-1,0 0 0,0 0 0,0 0 0,0 1 1,0-1-1,0 0 0,0 1 0,0-1 1,0 1-1,0 0 0,0 0 0,-4 0 0,-1 0-160,1 1 0,-1-1-1,1 1 1,-1 1-1,1-1 1,0 1-1,-1 0 1,1 1 0,0-1-1,-8 6 1,-18 9-476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18340,'-18'29'2934,"-17"30"-1434,-13 20-754,-50 111 1,94-180-723,0 1 0,0-1 1,1 1-1,0 0 0,-1 17 1,3-25-15,1-1-1,0 0 1,0 1 0,0-1 0,0 0-1,1 0 1,-1 1 0,1-1-1,-1 0 1,1 0 0,0 0 0,0 1-1,-1-1 1,2 0 0,-1 0 0,0 0-1,0-1 1,1 1 0,-1 0 0,1 0-1,-1-1 1,1 1 0,0-1 0,-1 1-1,1-1 1,0 0 0,0 1 0,0-1-1,0 0 1,0-1 0,1 1-1,-1 0 1,3 0 0,6 1 38,0-1 0,0 0 0,0 0 0,0-1 0,0-1 0,1 0 0,-1 0 0,16-5 0,86-30-183,-104 32-3,81-33-1168,-81 32 1146,-1 1 0,1-1 0,-1-1 0,0 0 0,-1 0 0,1 0 0,10-13 0,-6 1-496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16139,'-8'25'1793,"-3"16"-977,-1 6-272,1 15 792,0 0-119,4 3-337,4-3-304,6-10-784,9-6-400,5-27 560,6-16-176,0-28-128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15915,'0'0'39,"1"-1"-1,-1 1 0,0 0 1,0 0-1,0 0 0,0-1 1,0 1-1,0 0 0,0 0 0,0-1 1,0 1-1,1 0 0,-1 0 1,0-1-1,0 1 0,0 0 1,0 0-1,0 0 0,-1-1 1,1 1-1,0 0 0,0 0 0,0-1 1,0 1-1,0 0 0,0 0 1,0 0-1,0-1 0,0 1 1,-1 0-1,1 0 0,0 0 0,0-1 1,0 1-1,0 0 0,-1 0 1,1 0-1,0 0 0,0 0 1,0-1-1,-1 1 0,1 0 1,0 0-1,0 0 0,-1 0 0,-13 6 770,-19 21-25,29-23-505,-21 19 811,-27 30 0,43-42-852,-1 1-1,2-1 1,0 2-1,0-1 1,-7 18 0,14-29-214,1 1 1,-1 0-1,0-1 1,1 1-1,-1 0 1,1-1-1,-1 1 1,1 0-1,0 0 1,0 0-1,0-1 1,0 1-1,0 0 1,0 0 0,0-1-1,0 1 1,1 0-1,-1 0 1,1-1-1,0 3 1,0-3-11,0 0 1,0 0 0,0 0 0,0 0-1,0-1 1,0 1 0,1 0 0,-1 0-1,0-1 1,0 1 0,1-1 0,-1 1-1,0-1 1,1 0 0,-1 1 0,0-1-1,1 0 1,-1 0 0,3 0 0,4 0 5,-1-1 0,1 0 0,0-1 1,-1 0-1,1 0 0,-1 0 0,12-6 0,4-5-15,-1 0-1,0-2 0,-1-1 0,-1 0 0,0-2 0,-1 0 0,-1-1 0,21-29 0,-58 102-97,11-33 110,1 1 1,1 1 0,0-1-1,-2 32 1,6-44 5,2 1 1,0-1-1,0 0 0,1 0 1,0 0-1,1 1 0,0-1 1,0 0-1,1-1 0,0 1 1,1 0-1,7 12 0,9 8 70,-13-22-70,-1 2 1,0-1-1,8 19 1,-13-25-18,1 0 1,-1 0 0,-1 1-1,1-1 1,0 0 0,-1 1-1,0-1 1,0 1-1,0-1 1,0 0 0,0 1-1,-1-1 1,1 1 0,-1-1-1,0 0 1,-2 6 0,0-4 22,0 0 0,0 0 0,0 0 0,0-1 0,-1 1 0,0-1 0,0 0 0,0 0 0,0 0 0,-1-1 0,1 1 0,-1-1 0,0 0 0,0 0 0,0-1 0,0 0 0,-1 0 0,1 0 0,-1 0 0,1-1 0,-1 0 0,0 0 0,1 0 0,-1-1 0,0 0 0,1 0 0,-11-2 0,11 2-96,-1-1 1,0 0-1,1 0 0,-1-1 0,1 1 0,0-1 1,-1-1-1,1 1 0,0-1 0,0 0 1,0 0-1,1 0 0,-1-1 0,1 1 0,0-1 1,-1 0-1,2-1 0,-1 1 0,1-1 0,-1 1 1,1-1-1,0 0 0,1 0 0,-1 0 0,1-1 1,0 1-1,-2-10 0,4 10-12,-1-1 0,1 1 0,-1-1-1,1 1 1,1-1 0,-1 1 0,1-1 0,0 1 0,1 0 0,2-8 0,13-16-531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225 554 16716,'0'-1'101,"0"-1"1,0 1 0,0-1 0,-1 1 0,1-1 0,0 1 0,-1-1 0,1 1-1,-1 0 1,1-1 0,-1 1 0,1-1 0,-1 1 0,0 0 0,0 0 0,0 0-1,0-1 1,0 1 0,0 0 0,0 0 0,0 0 0,-2-1 0,1 1 41,-1 0 0,0-1 1,0 1-1,1 1 1,-1-1-1,0 0 0,0 1 1,0-1-1,0 1 1,-5 0-1,-1 0 39,0 1 0,0 0 0,0 1 0,1 0 0,-1 0 0,-15 7 0,16-4-142,-1-1-1,1 1 1,0 1 0,1-1-1,-1 1 1,-10 11-1,15-14-28,1 1-1,-1-1 1,0 0-1,1 1 1,0-1-1,0 1 1,0 0-1,0-1 0,0 1 1,1 0-1,0 0 1,0 0-1,0 1 1,0-1-1,0 0 1,1 0-1,0 5 0,0-7 0,1 1-1,0 0 0,0-1 0,0 1 0,0-1 0,0 1 0,0-1 1,1 1-1,-1-1 0,1 0 0,0 0 0,-1 0 0,1 0 0,0 0 1,0 0-1,0 0 0,1-1 0,-1 1 0,0-1 0,1 1 1,-1-1-1,1 0 0,-1 0 0,4 1 0,4 1 26,1 0 0,-1 0 0,1-1-1,20 1 1,-7-3 12,0-1 0,0-1 0,0-1 0,-1-1 0,1-2 0,-1 0-1,0-1 1,-1-1 0,1-1 0,-2-1 0,1-1 0,-2-1 0,1-1 0,-2-1 0,0-1-1,29-28 1,-31 26-8,0-2 0,-1 0 0,-1 0 0,-1-2 0,-1 0 0,0 0 0,9-25 0,-15 28-19,0-1 0,-1 1 0,-1-1-1,-1-1 1,-1 1 0,0-1 0,-2 1 0,0-1-1,-2-24 1,0 36-19,0 1 1,0-1-1,0 0 0,-1 1 0,0-1 1,-1 1-1,0 0 0,0-1 1,0 2-1,-1-1 0,0 0 0,-9-11 1,8 14-2,0-1 1,1 1 0,-2 0 0,1 0 0,0 1-1,-1-1 1,1 1 0,-1 0 0,0 1 0,0 0-1,0 0 1,-1 0 0,1 0 0,0 1 0,-11-1-1,4 2 2,-1 0-1,1 0 0,-1 2 1,1-1-1,0 2 1,0 0-1,0 0 0,0 1 1,0 1-1,1 0 0,-14 8 1,17-8-1,0 0 0,0 1 0,1-1 1,0 2-1,0-1 0,0 1 0,1 1 1,0-1-1,1 1 0,0 0 0,0 0 0,0 1 1,1 0-1,1 0 0,-5 12 0,7-16-17,1 0 0,0 0 0,1 0-1,-1 0 1,1 0 0,0 0-1,0 0 1,0 0 0,1 0-1,0 0 1,0-1 0,0 1-1,0 0 1,1 0 0,0-1-1,0 1 1,0-1 0,1 1-1,-1-1 1,1 0 0,0 0-1,0 0 1,1 0 0,4 4-1,6 4-193,1 0-1,0-1 1,0 0-1,1-1 1,19 8-1,77 30-1101,-84-38 877,0 1 1,-1 1-1,-1 2 0,44 28 0,-65-37 410,-1-1 0,1 0 0,-1 1 0,0 0 0,0 0 0,0 0 0,-1 1 0,1-1 0,-1 1 0,-1 0 0,1-1 0,2 11 1,-4-13 77,0 1 0,0 0 0,-1 0 1,1 0-1,-1 0 0,0 0 0,0 0 1,-1 0-1,1 0 0,-1 0 0,0 0 1,0-1-1,0 1 0,0 0 0,-1 0 1,1-1-1,-1 1 0,0-1 0,0 1 1,-4 4-1,-6 0 294,10-7-245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19828,'-5'2'203,"0"-1"1,0 2-1,0-1 0,0 1 0,0-1 0,0 1 1,1 1-1,-1-1 0,1 1 0,-4 4 0,-38 43 596,37-38-610,0 0 1,1 0-1,0 1 0,1 0 0,-10 28 0,14-34-142,1 0-1,0 0 1,0 0-1,1 0 1,0 0-1,1 1 1,-1-1-1,2 0 0,-1 0 1,1 0-1,0 1 1,5 14-1,-5-19-24,0-1 0,1 0-1,-1 0 1,1 0 0,0 0-1,-1 0 1,1 0 0,1 0 0,-1-1-1,0 1 1,1-1 0,-1 0-1,1 0 1,0 1 0,0-2-1,-1 1 1,7 3 0,-4-4 4,0 1 0,-1-1-1,1 0 1,0-1 0,0 1 0,-1-1 0,1 0 0,0 0 0,0-1 0,0 1 0,7-3 0,0 0 18,-1-1-1,1 0 1,-1-1 0,0 0 0,0-1 0,0 0 0,-1-1 0,0 0 0,12-11 0,-8 4 38,0-1 1,-1 0 0,0-1 0,14-23 0,-23 32-57,0 0 1,-1 0 0,1 0 0,-1 0-1,-1-1 1,1 1 0,-1-1-1,-1 1 1,1-1 0,-1 0 0,-1 0-1,0 1 1,0-1 0,-1-10-1,0 14-19,0 0 0,0 1 0,0-1 0,-1 1 0,1-1 0,-1 1 0,0 0 0,0 0 1,0 0-1,-1 0 0,1 0 0,-1 0 0,0 0 0,1 1 0,-1-1 0,0 1 0,0 0 0,-1 0 0,1 0 0,0 1 0,-1-1 0,1 1 0,-1-1 0,1 1 0,-1 0 0,0 1 0,1-1 0,-1 0 0,0 1 0,0 0 0,-4 0 0,3 0-14,0 0-1,1 1 1,-1-1-1,0 1 1,0 0 0,0 0-1,0 1 1,1-1 0,-1 1-1,1 0 1,-1 0 0,1 1-1,0-1 1,0 1 0,0 0-1,0 0 1,0 1-1,1-1 1,-1 1 0,1-1-1,0 1 1,0 0 0,-4 8-1,6-10 11,0 0 0,1 0-1,-1 0 1,0 0-1,1 0 1,0 0 0,-1 0-1,1 0 1,0 0-1,0 1 1,0-1 0,0 0-1,0 0 1,1 0-1,-1 0 1,1 0 0,0 0-1,1 4 1,9 12-67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19612,'3'4'1841,"20"1"-1137,12-2-280,17-3 880,11 0-528,6-5-200,1-1-128,-1-3-536,-6 3-344,-19 1-528,-10 5-264,-29 2-304,-13 4-1089,-26 3 1777,-8 0-392,-15 2-145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14403,'-3'16'2185,"3"1"-1161,19-1-304,7-4 1648,17-1-1087,4-4-169,11-2-328,-1-4-208,0-1-512,-5-1-448,-3-5 360,-11-2-80,-11 0-96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94 16155,'-1'-3'230,"1"0"-1,-1-1 0,0 1 0,0-1 0,0 1 0,-1 0 0,1 0 0,-1 0 0,0 0 0,0 0 0,0 0 1,0 0-1,-5-4 0,5 5-110,0 1 1,-1 0-1,1 0 1,0 0 0,-1 0-1,1 0 1,-1 1-1,0-1 1,1 1 0,-1 0-1,1-1 1,-1 1-1,0 0 1,1 0 0,-1 1-1,1-1 1,-1 1-1,0-1 1,1 1-1,-4 1 1,-4 2 110,-1 0 1,1 1-1,1 1 1,-1-1-1,1 1 1,0 1-1,0 0 1,-10 10-1,-2 4-55,2 0 0,-18 25 0,27-32-143,0 0 0,-14 31 0,21-38-29,0 0 0,0 1 0,1 0 0,0-1 0,0 1 0,1 0 0,0 0 0,1 12 0,-1-17-3,2-1 1,-1 1-1,0 0 1,0-1-1,1 1 1,0-1-1,-1 1 1,1-1-1,0 1 1,0-1-1,0 1 1,1-1-1,-1 0 1,0 1-1,1-1 1,0 0-1,-1 0 1,1 0-1,0 0 0,0-1 1,0 1-1,0 0 1,0-1-1,1 0 1,-1 1-1,0-1 1,1 0-1,-1 0 1,1 0-1,-1-1 1,1 1-1,0 0 1,-1-1-1,1 0 1,0 1-1,4-2 1,2 1 4,1 0 0,-1-2 1,0 1-1,1-1 1,-1 0-1,0-1 1,0 0-1,0 0 0,11-7 1,-5 1 35,-1 0-1,-1-1 1,0 0-1,0-1 1,-1-1-1,0 0 1,-1 0 0,0-1-1,11-20 1,-14 21 22,-1 0 1,-1 0-1,0-1 0,-1 0 1,0 0-1,-1-1 1,0 1-1,-1-1 1,-1 0-1,0 0 0,-1-21 1,-1 31-36,0 0 0,0 0 1,-1 0-1,0 0 0,0 0 1,0 0-1,0 0 0,-1 0 1,1 0-1,-1 1 0,0-1 0,0 0 1,-4-4-1,5 7-20,0 0 1,0 0 0,-1 0-1,1 0 1,0 0-1,-1 0 1,1 0-1,-1 1 1,1-1-1,-1 0 1,0 1-1,1-1 1,-1 1-1,1 0 1,-1 0-1,0-1 1,1 1-1,-1 0 1,0 0-1,1 1 1,-1-1-1,0 0 1,1 0-1,-1 1 1,0-1-1,1 1 1,-1-1-1,1 1 1,-1 0-1,1 0 1,-1 0-1,1 0 1,-3 2-1,-1 1-68,0 0-1,0 1 0,1 0 0,-1 0 0,1 1 0,0-1 1,1 1-1,-1 0 0,1 0 0,0 0 0,1 0 1,-1 0-1,1 1 0,0-1 0,1 1 0,-2 10 1,2-9-58,0 1 0,0 0 1,1-1-1,0 1 1,1 0-1,0 0 1,0-1-1,0 1 1,1-1-1,1 1 1,0-1-1,5 12 0,16 11-363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17324,'0'49'1792,"-8"7"-1128,-3-5-264,8-10 529,5-7-353,14-22-536,4-13-432,14-30 352,3-9-257,9-15-183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 16275,'3'-5'795,"5"-5"549,-7 8-654,-5 5 33,-19 20 304,1 1 0,1 1 0,1 1-1,-30 53 1,47-73-976,1-1-1,-1 1 0,1 0 0,1 0 0,-1 0 1,1 0-1,-1 7 0,1-12-44,1 1 1,0-1-1,0 1 0,0 0 1,1-1-1,-1 1 0,0-1 1,0 1-1,1-1 0,-1 1 1,1-1-1,-1 1 0,1-1 1,0 0-1,0 1 0,-1-1 1,1 0-1,0 1 0,0-1 1,0 0-1,0 0 0,1 0 1,-1 0-1,0 0 0,0 0 1,1 0-1,-1 0 0,0-1 1,1 1-1,-1 0 0,1-1 1,2 1-1,2 0-24,1 0-1,0 0 1,0-1-1,0 0 1,0 0-1,0-1 1,0 0-1,0 0 1,0 0-1,0-1 1,-1 0-1,1-1 1,6-2 0,5-4-84,-1 0 1,-1 0 0,24-19 0,-16 7-347,39-44-1,-71 82 500,1 0 0,1 0 0,0 1 0,1 0 0,1 0 0,1 0 0,0 0 0,0 24 0,3-33-3,0 0 0,1 1 0,0-1 1,0 0-1,1 0 0,0 0 0,0 0 0,1 0 1,1 0-1,-1-1 0,1 1 0,1-1 1,0 0-1,0 0 0,0 0 0,1-1 0,0 0 1,9 8-1,-15-15-46,0 0-1,0 0 1,0 0 0,-1 0 0,1 0-1,0 0 1,0 0 0,0 0 0,0 0 0,0 0-1,0 0 1,-1 0 0,1 0 0,0 0 0,0 0-1,0 0 1,0 0 0,0 0 0,0 0-1,-1 0 1,1 0 0,0 1 0,0-1 0,0 0-1,0 0 1,0 0 0,0 0 0,0 0 0,0 0-1,0 0 1,-1 0 0,1 1 0,0-1 0,0 0-1,0 0 1,0 0 0,0 0 0,0 0-1,0 0 1,0 1 0,0-1 0,0 0 0,0 0-1,0 0 1,0 0 0,0 0 0,0 1 0,0-1-1,0 0 1,0 0 0,0 0 0,0 0-1,0 0 1,0 0 0,0 1 0,1-1 0,-1 0-1,0 0 1,0 0 0,0 0 0,0 0 0,0 0-1,0 0 1,0 0 0,0 1 0,0-1-1,1 0 1,-1 0 0,-21 0 45,-25-5-15,-126-20-1138,171 25 1025,0 0 0,0 0 1,0 0-1,0 0 1,0-1-1,0 1 0,0 0 1,1 0-1,-1-1 0,0 1 1,0-1-1,0 1 1,1-1-1,-1 1 0,0-1 1,0 1-1,1-1 1,-1 1-1,0-1 0,1 0 1,-2-1-1,3 1 34,-1 1-1,0-1 0,0 0 1,1 1-1,-1-1 1,0 1-1,1-1 0,-1 0 1,0 1-1,1-1 1,-1 1-1,1-1 0,-1 1 1,1-1-1,-1 1 0,1-1 1,-1 1-1,1 0 1,0-1-1,-1 1 0,1 0 1,-1-1-1,1 1 1,0 0-1,-1 0 0,1 0 1,0 0-1,0-1 1,18-5-710</inkml:trace>
  <inkml:trace contextRef="#ctx0" brushRef="#br0" timeOffset="1">811 333 21853,'0'0'1976,"3"6"-1576,0-6-232,3 0 776,5-6-1288,0-5-560,4-5 784,0 0-208,4-5-184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18036,'0'1'96,"0"-1"1,0 1 0,0 0-1,0-1 1,-1 1-1,1 0 1,0-1-1,0 1 1,0 0 0,0-1-1,1 1 1,-1 0-1,0-1 1,0 1-1,0 0 1,0-1-1,1 1 1,-1 0 0,0-1-1,1 1 1,-1-1-1,0 1 1,1 0-1,-1-1 1,1 1 0,-1-1-1,1 0 1,-1 1-1,1-1 1,-1 1-1,1-1 1,0 1 0,1-1 34,0 0 1,-1 1-1,1-1 1,0 0-1,0 0 1,0-1-1,-1 1 1,1 0-1,0 0 1,0-1-1,-1 1 1,3-2-1,7-2 317,0-1-1,17-11 1,0-4-148,0 0 0,41-42 0,42-54-789,-101 105 415,0 3-129,-6 13 20,-6 16 13,-11 20 183,-20 48 0,20-61 78,2 0 1,1 1-1,2 0 0,-7 40 1,15-69-114,0 1 1,0-1 0,0 1-1,0 0 1,-1-1 0,1 1-1,0-1 1,0 1 0,0-1 0,0 1-1,0 0 1,0-1 0,0 1-1,0-1 1,1 1 0,-1-1 0,0 1-1,0 0 1,0-1 0,1 1-1,-1-1 1,0 1 0,1-1-1,-1 1 1,0-1 0,1 0 0,-1 1-1,0-1 1,1 1 0,-1-1-1,1 0 1,-1 1 0,1-1-1,-1 0 1,1 1 0,-1-1 0,1 0-1,-1 0 1,1 0 0,0 1-1,-1-1 1,1 0 0,0 0-1,28-8-577,-26 6 617,23-9-401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17004,'-17'19'1322,"-30"26"1,27-28-636,-20 25 0,27-27-156,2 1 0,-19 31 1,26-41-410,1 1 0,0 0 0,0 0 0,1 0 1,0 0-1,0 1 0,0-1 0,1 1 1,0-1-1,1 10 0,0-15-100,0-1 0,0 1 1,0 0-1,1-1 0,-1 1 0,0-1 0,1 1 1,0-1-1,-1 1 0,1-1 0,0 1 0,-1-1 0,1 1 1,0-1-1,0 0 0,0 0 0,1 1 0,-1-1 1,0 0-1,0 0 0,0 0 0,2 1 0,0-1-7,0 0-1,1 1 1,-1-1-1,0 0 0,0-1 1,0 1-1,1-1 1,-1 1-1,0-1 0,6 0 1,1-1-47,1-1 1,-1 1-1,0-2 1,1 1-1,-1-1 1,13-6-1,-9 2-34,-1-1-1,1 0 1,-2-1 0,1 0-1,-1-1 1,0-1-1,10-12 1,-16 17 30,-1 0 0,0 0 1,-1 0-1,1 0 0,-1-1 1,-1 0-1,1 0 0,-1 0 0,0 0 1,-1-1-1,1 1 0,-2-1 0,1 0 1,-1 1-1,1-16 0,-2 21 35,0-1 0,-1 0 0,1 1 0,0-1 0,-1 1 0,0-1 0,1 1 0,-1-1 0,0 1 0,0 0 0,-1-1 0,1 1 0,0 0 0,-1 0 0,1 0 1,-1 0-1,0 0 0,0 0 0,0 1 0,0-1 0,0 0 0,0 1 0,0-1 0,0 1 0,0 0 0,-1 0 0,1 0 0,-1 0 0,1 0 0,0 1 0,-1-1 0,0 1 0,1-1 0,-1 1 0,1 0 0,-1 0 0,-3 1 0,-3-1 15,1 1 1,-1 1-1,0-1 1,1 2 0,0-1-1,-1 1 1,1 0-1,0 1 1,-14 8-1,-15 17 79,35-26-94,0-1-1,0 0 1,0 1-1,0-1 1,0 1-1,1 0 1,-1 0-1,1-1 1,0 1-1,0 0 1,0 0-1,-1 6 1,2-8-21,-1-1 0,1 1 1,0 0-1,0 0 0,0-1 0,0 1 1,0 0-1,0 0 0,0 0 1,1-1-1,-1 1 0,0 0 1,0-1-1,1 1 0,-1 0 0,0 0 1,1-1-1,-1 1 0,0 0 1,1-1-1,-1 1 0,1-1 1,-1 1-1,1-1 0,-1 1 0,1-1 1,0 1-1,-1-1 0,1 1 1,0-1-1,-1 0 0,1 1 1,0-1-1,-1 0 0,1 0 0,0 1 1,0-1-1,1 0 0,2 0-34,1 0-1,-1 0 0,0 0 0,1 0 0,-1-1 0,7-2 0,37-13-156,5-10-84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17020,'-59'57'2398,"41"-40"-1632,0 0-1,2 1 0,-29 39 0,43-55-674,1 1-1,-1-1 1,1 1-1,-1 0 1,1-1-1,0 1 1,0 0-1,1 0 1,-1 0-1,0 0 0,1 0 1,0 0-1,0 0 1,0 0-1,0 0 1,0 4-1,1-5-56,0 1-1,0-1 1,0 0 0,1 0-1,-1 0 1,0 0-1,1 0 1,-1 0-1,1-1 1,0 1 0,-1 0-1,1-1 1,0 1-1,0-1 1,0 0 0,0 1-1,0-1 1,0 0-1,1 0 1,3 1 0,6 2-11,0-1 1,1 0-1,-1-1 1,1-1-1,-1 0 0,1 0 1,0-1-1,-1-1 1,1 0-1,-1-1 1,14-3-1,-17 3-6,0 0 0,0-1-1,0 0 1,0-1 0,-1 0-1,1-1 1,-1 1 0,0-2-1,0 1 1,-1-1-1,1 0 1,-1 0 0,-1-1-1,1 0 1,7-11 0,-12 15 8,0 0 1,0-1 0,-1 1-1,1 0 1,-1-1 0,0 1-1,0-1 1,0 0-1,0 1 1,0-1 0,-1 0-1,0 1 1,0-1 0,0 0-1,0 0 1,0 1-1,-1-1 1,0 0 0,1 1-1,-2-1 1,1 1 0,-3-7-1,2 6 5,-1 0-1,0 0 0,1 0 0,-1 1 1,-1-1-1,1 1 0,0 0 0,-1 0 1,0 0-1,1 1 0,-1-1 0,0 1 1,-1 0-1,1 0 0,0 0 0,-1 1 1,-8-3-1,0 2-217,-1 1 0,0 0 0,1 1-1,-1 0 1,0 1 0,1 1 0,-1 0 0,1 1 0,-1 0-1,1 1 1,-18 9 0,6-5-205,9-7-146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19348,'5'6'1937,"-5"17"-1225,-2 8-304,-10 13 1160,0 7-504,0 7-480,1 0-247,6-3-169,4-6-104,5-15-208,7-10-160,1-11-489,2-9-359,-3-11-464,-7-6 1168,-8-10-313,-10-1-223</inkml:trace>
  <inkml:trace contextRef="#ctx0" brushRef="#br0" timeOffset="1">17 213 16676,'-17'-11'1800,"22"4"-992,10-1-272,27 2 865,8 3-161,14 1-344,7 1-288,5-4-600,1 2-464,-16-2 456,-10-4-120,-24-5-160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191 248 11066,'1'-15'188,"1"0"-1,1 1 0,0-1 0,0 1 0,2 0 0,9-22 0,-8 21 556,0 0-1,-1-1 0,-1 1 0,0-1 0,1-20 0,-5 36-669,1 0 0,-1-1 0,0 1 0,0 0 0,0-1 0,0 1 0,0-1 0,0 1 0,0 0 0,0-1 0,0 1 0,0 0 0,0-1 0,0 1 0,0 0 0,0-1 0,0 1 0,0 0 0,-1-1 0,1 1 0,0 0 0,0-1 0,0 1 0,0 0 1,-1-1-1,1 1 0,0 0 0,0 0 0,-1-1 0,1 1 0,0 0 0,-1 0 0,1 0 0,0-1 0,0 1 0,-1 0 0,1 0 0,-1 0 0,-14 8 1184,-17 26-689,29-31-409,-27 33-3,2 1 1,-26 44-1,39-55-157,1 0 1,2 0-1,1 1 0,-12 43 0,20-59 2,1 0 0,0 0 0,0 0-1,2 0 1,-1 1 0,2 17 0,-1-27 5,1 1-1,-1-1 1,0 1 0,1-1 0,0 1-1,-1-1 1,1 0 0,0 1 0,0-1-1,0 0 1,1 0 0,-1 0 0,0 0-1,1 0 1,0 0 0,-1 0 0,1 0-1,0-1 1,0 1 0,0 0 0,0-1-1,0 0 1,0 1 0,0-1 0,1 0-1,-1 0 1,0 0 0,1-1 0,-1 1-1,0-1 1,1 1 0,-1-1 0,1 0-1,-1 1 1,1-1 0,4-1 0,1-1 40,1 1 1,0-2-1,-1 1 1,1-1 0,-1-1-1,0 1 1,0-1-1,-1-1 1,1 0-1,-1 0 1,0 0-1,0-1 1,0 0-1,-1 0 1,10-12 0,6-9 231,-2-1 0,29-50 0,-36 55-38,-1-1 0,16-49 0,-23 58-145,-2 1 0,1-1 0,-2 1 0,0-1 0,-1 0 0,-1-26 0,0 37-85,-1 1-1,1 0 1,-1 0-1,1-1 0,-1 1 1,0 0-1,-1 0 1,1 0-1,0 0 1,-1 0-1,0 0 0,1 1 1,-1-1-1,0 0 1,0 1-1,-1-1 0,-4-3 1,5 5-56,0 0 1,0 0-1,0 0 0,0 0 1,0 1-1,0-1 0,0 1 1,0-1-1,0 1 1,-1 0-1,1-1 0,0 1 1,0 1-1,0-1 0,0 0 1,-1 0-1,1 1 0,0-1 1,0 1-1,0 0 1,0-1-1,0 1 0,0 0 1,0 0-1,0 1 0,0-1 1,-3 3-1,2-2-93,-1 1 0,1-1-1,0 1 1,0 0 0,0 0 0,0 0-1,1 1 1,-1-1 0,1 1-1,0-1 1,0 1 0,0 0 0,-3 7-1,5 1-490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17036,'0'0'47,"0"0"0,0 0 0,0 0 1,0 0-1,0 0 0,-1 0 0,1 0 1,0 0-1,0 0 0,0 0 0,0 0 0,0 0 1,0 1-1,0-1 0,0 0 0,0 0 1,0 0-1,0 0 0,0 0 0,-1 0 1,1 0-1,0 1 0,0-1 0,0 0 0,0 0 1,0 0-1,0 0 0,0 0 0,0 0 1,0 1-1,0-1 0,0 0 0,0 0 1,0 0-1,1 0 0,-1 0 0,0 0 0,0 1 1,0-1-1,0 0 0,0 0 0,0 0 1,0 0-1,0 0 0,0 0 0,0 0 1,0 0-1,0 0 0,1 1 0,-1-1 1,0 0-1,0 0 0,0 0 0,0 0 0,0 0 1,0 0-1,0 0 0,1 0 0,-1 0 1,0 0-1,0 0 0,0 0 0,0 0 1,0 0-1,0 0 0,1 0 0,-1 0 0,0 0 1,17-1 1452,18-6-571,-27 6-880,-1-2 0,1 1 1,-1-1-1,0-1 1,0 1-1,0-1 1,0 0-1,-1-1 1,1 1-1,-1-1 0,0-1 1,5-5-1,-10 10-45,-1 0 0,1 0 0,-1 0 0,1 0 0,-1 0 0,1 0 0,-1 0 0,0-1 1,1 1-1,-1 0 0,0 0 0,0 0 0,0 0 0,0 0 0,0-1 0,0 1 0,0 0 0,0 0 0,0 0 0,-1 0 0,1 0 0,0 0 0,-1 0 0,1 0 0,-1 0 0,1 0 0,-1 0 0,0 0 0,1 0 0,-1 0 0,0 0 0,1 0 0,-1 0 0,0 1 0,0-1 0,0 0 0,0 1 0,0-1 0,0 0 0,0 1 0,0-1 0,0 1 0,0 0 0,-2-1 0,-1-1 21,1 1-1,-1 0 1,0 0-1,0 0 1,0 0-1,0 1 1,0-1-1,0 1 1,0 0-1,0 1 1,-7 0-1,0 6-455,0-2 600,11-5-160,0 0 0,-1 0-1,1 0 1,0 0 0,-1 0-1,1 0 1,0-1 0,-1 1 0,1 0-1,0 0 1,-1 0 0,1-1-1,0 1 1,0 0 0,-1 0-1,1-1 1,0 1 0,0 0 0,-1 0-1,1-1 1,0 1 0,0 0-1,0-1 1,0 1 0,-1 0 0,1-1-1,0 1 1,0 0 0,0-1-1,0 1 1,0 0 0,0-1-1,-3-9-45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14571,'11'-6'739,"0"1"-1,1 0 0,-1 1 1,1 0-1,0 1 1,1 0-1,-1 0 1,13 1-1,-17 1-517,0 0 0,0 1 0,0 1 0,0-1 0,0 1 0,0 0 0,0 1 1,0 0-1,-1 0 0,1 1 0,-1 0 0,1 0 0,8 7 0,-12-8-190,-1 0 1,0 1-1,1 0 1,-2 0-1,1 0 0,0 0 1,0 0-1,-1 1 1,0-1-1,0 1 1,0-1-1,0 1 0,0 0 1,-1 0-1,2 5 1,-2-3-18,0 0 0,-1 0 0,1 0 1,-1 0-1,-1 0 0,1 0 0,-1 0 1,0 0-1,-3 9 0,-3 3-11,0 0 0,-1-1-1,-1 0 1,-1 0 0,-19 24-1,-6 3 144,-74 69-1,65-71 15,41-39-136,0 0-1,1 0 1,-1 1-1,0-1 1,1 0 0,0 1-1,-3 5 1,5-8-17,0 0 0,-1-1 0,1 1 0,0 0-1,0 0 1,0 0 0,0 0 0,0 0 0,0-1 0,0 1 0,0 0 0,0 0 0,0 0 0,0 0 0,1 0 0,-1-1 0,0 1 0,1 0 0,-1 0 0,0 0 0,1-1 0,-1 1 0,1 0 0,-1-1 0,1 1 0,-1 0-1,1-1 1,0 1 0,-1-1 0,1 1 0,0-1 0,0 1 0,-1-1 0,1 1 0,0-1 0,0 0 0,0 1 0,-1-1 0,2 0 0,10 4 4,0-1 0,0 0 1,0-1-1,24 2 0,53-4-868,-70 0 440,130-13-1528,-102 6 1286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 23117,'-7'29'2056,"-2"-8"-1680,-4-12-183,9-4 791,7-5-984,8-5-488,4-10 440,2-8-128,-2-6-121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18132,'0'0'68,"-1"-1"1,1 1-1,-1-1 0,1 1 1,0-1-1,-1 1 0,1-1 1,0 1-1,-1-1 1,1 1-1,0-1 0,-1 1 1,1-1-1,0 1 0,0-1 1,0 0-1,-1 1 1,1-1-1,0 0 0,0 1 1,0-1-1,0 1 0,0-1 1,0 0-1,0 1 0,1-1 1,-1 0-1,0 1 1,0-1-1,0 1 0,1-1 1,-1 1-1,0-1 0,0 0 1,1 1-1,-1-1 1,1 1-1,-1-1 0,0 1 1,1 0-1,-1-1 0,1 1 1,-1-1-1,1 1 0,-1 0 1,1-1-1,-1 1 1,1 0-1,0 0 0,-1-1 1,2 1-1,2-2 156,-1 1-1,1-1 1,0 1 0,0 0 0,0 0-1,8 0 1,-7 1-121,1 0 0,0 0 0,-1 0 1,1 1-1,-1 0 0,1 0 0,-1 0 0,1 1 0,-1 0 0,0 0 1,0 0-1,6 4 0,-9-4-95,0 0-1,1 0 1,-1 0 0,0 0 0,0 0 0,0 0-1,-1 1 1,1-1 0,0 1 0,-1-1-1,0 1 1,1 0 0,-1-1 0,0 1-1,-1 0 1,1 0 0,0 0 0,-1 0-1,1 0 1,-1 0 0,0 0 0,0 0-1,0 0 1,-2 5 0,0 4 9,-1-1 0,0 0 0,0 0 0,-1 0 0,-1 0 0,0-1 0,-1 0 0,1 0 0,-9 10 0,-11 13 151,-35 35 0,24-29 10,19-20-81,9-11-26,1 0 1,0 0-1,0 0 1,1 1-1,-7 13 1,13-22-72,-1 1 0,1-1-1,0 1 1,0-1 0,0 1 0,0-1 0,0 1 0,0-1 0,0 1 0,0-1 0,0 1 0,0-1 0,0 1 0,0-1 0,0 1 0,0 0 0,0-1 0,0 1 0,1-1 0,-1 1 0,0-1 0,0 1 0,1-1 0,-1 0 0,0 1 0,1-1 0,-1 1 0,0-1 0,1 0 0,-1 1 0,1-1 0,-1 0 0,0 1 0,1-1 0,-1 0 0,1 0 0,-1 1 0,1-1 0,-1 0 0,1 0 0,-1 0 0,1 0 0,0 0 0,-1 0 0,1 0 0,-1 0 0,1 0 0,0 0-1,27 0-427,-13-3 284,0 0 0,0-1 1,0-1-1,-1 0 0,0-1 0,0-1 0,19-12 0,26-18-204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81 18292,'-11'6'492,"-17"11"444,1 1-1,-29 25 1,50-38-812,0 0 1,1 0 0,0 0 0,0 1-1,1 0 1,-1 0 0,1 0 0,1 0-1,-1 1 1,1 0 0,0-1-1,1 1 1,-1 0 0,1 0 0,-1 12-1,2-17-105,1 0-1,0 0 0,0 0 1,0 1-1,0-1 0,1 0 1,-1 0-1,0 0 0,1 0 1,0 0-1,-1 0 0,1 0 1,0 0-1,0 0 0,0 0 1,0 0-1,1 0 0,-1-1 1,0 1-1,3 2 0,-1-2-21,0 0 1,0-1-1,0 1 0,0-1 0,0 0 0,0 1 0,0-1 1,0-1-1,0 1 0,0 0 0,1-1 0,3 1 0,4-1-67,0-1 1,0 0-1,0 0 0,0-1 0,0-1 0,19-6 0,-14 2-25,-1 0 1,0-1-1,0-1 1,-1 0-1,-1-1 0,1-1 1,-1 0-1,18-20 1,-25 23 71,0 0 1,0 0-1,-1 0 0,0-1 1,0 0-1,-1 0 1,4-10-1,-6 13 39,-1 0 0,1 0 0,-1 0 0,0-1 0,-1 1 0,0-1 0,0 1 0,0 0 0,-1-1 0,1 1 0,-4-11 0,3 14 4,1 1 1,-1-1-1,0 1 0,0-1 1,0 1-1,0 0 1,-1-1-1,1 1 0,-1 0 1,1 0-1,-1 0 0,0 0 1,0 0-1,0 0 1,0 0-1,0 1 0,0-1 1,0 1-1,0-1 0,-1 1 1,1 0-1,-1 0 1,1 0-1,-1 0 0,1 1 1,-1-1-1,1 1 0,-1-1 1,0 1-1,1 0 1,-1 0-1,0 0 0,-2 0 1,-1 1 4,0 1-1,0-1 1,1 1 0,-1 0 0,1 0-1,-1 0 1,1 1 0,0 0 0,0 0-1,0 0 1,0 1 0,0 0 0,1 0-1,-5 4 1,4-1-32,0-1 0,0 1 0,0 0 0,1 1 0,0-1-1,-3 9 1,6-13-48,-1 0-1,1 1 0,0-1 1,1 1-1,-1-1 0,0 1 1,1 0-1,0-1 0,0 1 1,0 0-1,0-1 0,1 1 1,-1-1-1,1 1 0,0 0 1,1 3-1,-1-6 41,0 1 0,0-1 0,0 0 0,0 0 0,0 0 0,0 1 1,0-1-1,1 0 0,-1 0 0,0-1 0,1 1 0,-1 0 0,0 0 0,1-1 0,-1 1 0,1-1 1,-1 1-1,1-1 0,-1 1 0,1-1 0,0 0 0,-1 0 0,1 0 0,-1 0 0,1 0 0,0 0 1,-1 0-1,3-1 0,36-9-285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18228,'-12'16'706,"0"0"0,1 1 0,1 0 0,0 0 0,-10 29 1,18-38-607,-1 0 1,1 1-1,0-1 1,1 1-1,0-1 1,1 1-1,-1 0 1,2 0-1,-1-1 1,1 1-1,0 0 1,1-1 0,0 1-1,1-1 1,3 9-1,-2-9-79,1 1 0,0-1 0,0 0 0,1 0 0,0 0 0,0-1-1,1 0 1,0 0 0,0 0 0,0-1 0,1-1 0,0 1 0,1-1 0,-1 0 0,1-1 0,0 0-1,0 0 1,0-1 0,0 0 0,0-1 0,12 2 0,-13-3 31,-1 0 0,1 0 1,0-1-1,-1 0 0,1 0 0,-1-1 0,1 0 1,-1 0-1,1-1 0,-1 0 0,1 0 0,-1-1 1,0 0-1,0 0 0,-1-1 0,1 0 1,-1 0-1,1 0 0,-1-1 0,-1 0 0,1 0 1,-1 0-1,1-1 0,-2 0 0,1 0 0,-1 0 1,5-9-1,-6 9 2,0 1 1,-1 0-1,0-1 0,0 0 1,-1 1-1,0-1 1,0 0-1,0 0 0,0 0 1,-1 0-1,0 0 1,-1 0-1,1 1 0,-1-1 1,0 0-1,0 0 1,-1 0-1,0 1 0,0-1 1,0 1-1,0-1 1,-1 1-1,0 0 0,0 0 1,-1 0-1,1 0 1,-1 1-1,0 0 0,-6-5 1,0-1-65,0 2 0,-1 0 1,0 0-1,-1 1 1,0 0-1,0 1 0,0 0 1,-1 1-1,1 0 0,-1 1 1,-24-4-1,28 6-179,0 1-1,0 0 1,0 0 0,0 1-1,0 0 1,0 1 0,0 0-1,0 0 1,0 1-1,0 0 1,1 0 0,-1 1-1,-8 4 1,4 3-410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14787,'3'6'1024,"6"11"-816,-1 4-96,7 11 257,7 7-113,4 0-40,1 0 16,2-4-24,-1-3-8,-5-8 0,-2-2 8,-8-10-8,-4-4 40,-9-11-456,-14-5 216,-3-4 0,-9-5-80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14771,'13'8'1432,"15"-16"-783,4-10-209,12-13 576,2-4-136,5-8-104,-4 0-72,-4 3-263,-5 4-193,-12 10-368,-4 6-233,-16 14-367,-3 4-144,-8 8-944,-4 5 1360,-4 1-361,-4 2-151</inkml:trace>
  <inkml:trace contextRef="#ctx0" brushRef="#br0" timeOffset="1">210 145 11306,'-7'3'953,"2"-3"-857,7-3-240,4-5 144,0-1-40,8-8-136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11 12955,'0'-9'1304,"-4"7"-776,-1 2-248,-4 13 664,-3 6-263,-5 12-217,-1 6-104,-5 12-208,0 1-72,-2 4-96,1-2-24,5-8-128,2-5-96,5-13-216,5-10-121,4-17 401,-1-10-88,4-13-64</inkml:trace>
  <inkml:trace contextRef="#ctx0" brushRef="#br0" timeOffset="1">1 103 13131,'12'6'1296,"2"0"-704,1 2-240,10-1 729,2 1-433,7 3-128,2-1-32,3 3-240,-1 1-192,-1-1-416,-4 3-176,-8-4 416,-1-3-72,-8-9-104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34 18092,'27'-30'1855,"-27"30"-1840,0 0 0,0 0 0,0-1 0,0 1 0,0 0 0,0 0 0,0 0 0,0 0 0,0-1 0,0 1 0,0 0 0,1 0 0,-1 0 0,0 0 0,0 0 0,0 0 0,0 0 0,0-1 0,0 1 0,1 0 0,-1 0 0,0 0 0,0 0 0,0 0 1,0 0-1,0 0 0,1 0 0,-1 0 0,0 0 0,0 0 0,0 0 0,0 0 0,1 0 0,-1 0 0,0 0 0,0 0 0,0 0 0,0 0 0,1 0 0,-1 0 0,0 0 0,0 0 0,0 0 0,0 0 0,0 0 0,1 0 0,-1 0 0,0 1 0,0-1 0,0 0 0,0 0 0,0 0 0,1 0 0,-3 13 630,-9 14-69,-18 21 36,-48 59-1,52-75-307,1 1 0,1 2 1,-34 70-1,53-96-256,-2 6 32,0 0-1,-3 16 0,8-29-69,0 1 0,1 0 1,-1-1-1,1 1 0,-1 0 1,1-1-1,0 1 0,0 0 1,1-1-1,-1 1 0,0 0 0,1-1 1,0 1-1,-1-1 0,1 1 1,0-1-1,0 1 0,1-1 0,1 3 1,-1-3-9,0-1 1,0 1 0,0-1 0,0 0 0,0 0-1,1 0 1,-1 0 0,0 0 0,0-1 0,1 1-1,-1-1 1,1 1 0,-1-1 0,1 0 0,-1 0-1,0 0 1,1 0 0,-1 0 0,1-1 0,-1 1-1,3-2 1,9-1-58,0-1 0,16-8 1,-29 12 42,33-15-534,-2 0 1,0-3-1,-1 0 0,0-2 1,33-29-1,-25 15-108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16716,'-20'26'1632,"-3"12"-1064,2 4-192,-2 8 680,4 5-199,4 0-289,6-1-288,9-10-632,4-5-288,9-15-233,4-12 641,2-18-184,0-12-176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75 13355,'2'-1'233,"-1"1"-1,1-1 1,-1-1 0,1 1 0,-1 0 0,1 0-1,-1 0 1,0-1 0,0 1 0,1-1 0,-1 1-1,0-1 1,0 1 0,-1-1 0,1 0 0,0 1-1,0-1 1,-1 0 0,1 0 0,-1 1 0,0-1-1,1 0 1,-1-2 0,-1 2-97,1 0 0,0 1 0,-1-1 0,0 0 0,1 1 0,-1-1 0,0 1 0,0-1 0,0 1 0,0-1-1,0 1 1,0 0 0,0-1 0,0 1 0,-1 0 0,1 0 0,0 0 0,-1 0 0,1 0 0,-1 0 0,1 0 0,-1 1 0,0-1 0,-2 0 0,-3-1-60,1 1 0,0 0 0,-1 0 0,1 1 1,-1-1-1,0 2 0,1-1 0,-1 1 0,1 0 1,0 0-1,-1 0 0,1 1 0,0 0 0,0 1 0,0-1 1,0 1-1,0 0 0,-8 6 0,7-4-56,0 0 0,0 0 0,1 0 0,-1 1 0,1 0-1,0 0 1,1 1 0,-1 0 0,1 0 0,1 0 0,-1 0 0,1 1 0,-4 12-1,7-19-8,0 1-1,1-1 1,0 0-1,-1 1 0,1 0 1,0-1-1,-1 1 0,1-1 1,0 1-1,0-1 0,0 1 1,0-1-1,1 1 0,-1-1 1,0 1-1,1 0 0,-1-1 1,1 0-1,-1 1 1,1-1-1,0 1 0,-1-1 1,1 0-1,1 2 0,0-2 4,-1 0-1,1 0 1,0 0-1,0 0 1,0 0-1,0 0 1,-1-1-1,1 1 1,0-1 0,0 0-1,0 1 1,0-1-1,0 0 1,0 0-1,4 0 1,6-2 43,0 0 0,-1 0 0,1-1 0,21-9 0,-10 1 24,0-1 1,37-27 0,-7 5-70,-70 74-155,12-28 135,0 0-1,1 1 1,-5 22-1,8-32 9,1 1-1,-1 0 0,1 0 0,0 0 0,0 0 1,0 0-1,0-1 0,1 1 0,0 0 1,0 0-1,0 0 0,0-1 0,0 1 0,1-1 1,0 1-1,-1-1 0,4 5 0,7 1 4,5-5 10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 14499,'-1'-1'175,"-1"-1"-1,-1 1 0,1 0 1,0 1-1,0-1 1,0 0-1,0 1 0,-1-1 1,1 1-1,0 0 1,0-1-1,-1 1 1,1 0-1,0 0 0,0 1 1,-1-1-1,-3 1 1,2 1 63,-1 0 0,1-1 1,0 2-1,0-1 0,1 0 1,-1 1-1,0-1 0,-5 6 0,2 0-69,0 0 0,0 0-1,1 0 1,0 1 0,0 0-1,1 0 1,-5 11 0,9-17-140,0 0 0,0 0 0,0 0 1,1 0-1,-1 0 0,1 0 1,-1 0-1,1 5 0,0-7-21,0-1 0,0 1 0,1 0 0,-1-1-1,0 1 1,0-1 0,1 1 0,-1 0 0,0-1 0,1 1-1,-1-1 1,0 1 0,1-1 0,-1 1 0,1-1 0,-1 1-1,1-1 1,-1 1 0,1-1 0,-1 0 0,1 1-1,0-1 1,-1 0 0,1 1 0,0-1 0,-1 0 0,1 0-1,-1 0 1,1 0 0,0 1 0,-1-1 0,1 0 0,0 0-1,-1 0 1,1 0 0,0-1 0,0 1 0,-1 0 0,1 0-1,-1 0 1,1 0 0,0-1 0,0 1 0,10-4 15,0-1 1,-1 0-1,0 0 1,0-1-1,0 0 1,-1-1 0,0 0-1,0 0 1,8-9-1,-3 3 1,29-20 1,-42 33-28,-1-1 0,0 1 0,0 0 0,0 0 0,1 0 0,-1-1 0,0 1 0,0 0 0,1 0 0,-1 0 0,0 0 0,1 0 0,-1 0 0,0 0 0,0 0 0,1 0 0,-1 0 0,0-1 0,1 1 0,-1 1 0,0-1 0,1 0 0,-1 0 0,0 0 0,0 0 0,1 0 0,-1 0 0,0 0 0,1 0 0,-1 0 0,0 1 0,0-1 0,1 0 0,-1 0 0,0 0 0,3 13-69,-8 25-6,3-28 57,-2 20 28,1 0 1,2 1-1,3 49 1,1-61 47,0 1-1,1-1 1,1 1-1,1-1 1,0-1-1,16 31 1,-21-46-44,1 0 0,-1 0-1,1 0 1,-1 0 0,0 0 0,0 1 0,0-1-1,-1 0 1,1 6 0,-1-7-1,0-1 0,0 0 0,-1 0 0,1 0 0,-1 0 0,1 0 0,-1 0 0,1 0 0,-1 0 0,0 0 0,1 0 0,-1 0 0,0-1 0,0 1 0,0 0 0,1 0 0,-1-1 0,0 1 0,0 0 0,0-1 0,0 1 0,0-1 0,0 0 0,-1 1 0,1-1 0,0 0 0,0 1 0,0-1 0,0 0 0,0 0 0,0 0 0,-2 0 0,-10 1 102,1-1 1,0-1 0,0 0 0,0 0 0,0-1 0,-23-7 0,14 2 64,1 0 0,-1-1-1,-20-13 1,28 10-231,12 10 8,1 1-1,0-1 1,0 1 0,0-1 0,0 1 0,-1-1 0,1 1-1,0 0 1,0-1 0,0 1 0,0-1 0,0 1 0,0-1-1,0 1 1,0-1 0,1 1 0,-1-1 0,0 1 0,0-1-1,0 1 1,0 0 0,1-1 0,1-2-254,0 1 0,0-1 0,1 1 0,-1 0 1,0 0-1,1 0 0,5-2 0,4-5 245,15-11-580,4-4-129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18500,'-2'0'133,"-1"0"0,0 1 0,1 0 0,-1-1 0,1 1 1,-1 0-1,1 1 0,0-1 0,-1 0 0,1 1 0,0-1 0,0 1 0,0-1 0,-2 3 1,-27 31 202,26-29-67,-6 7-106,1 1 1,1 0-1,0 0 0,1 1 1,-10 28-1,15-36-139,0 0 0,1 0-1,0 1 1,1-1 0,0 1 0,0 0-1,0-1 1,1 1 0,0 0-1,0-1 1,1 1 0,0-1 0,1 1-1,4 14 1,-5-19-10,0 0 1,1 0-1,0-1 0,-1 1 1,1 0-1,0 0 0,0-1 1,0 0-1,1 1 0,-1-1 1,0 0-1,1 0 0,0 0 1,-1 0-1,1 0 0,0-1 1,0 1-1,0-1 0,0 0 1,0 0-1,0 0 1,1 0-1,-1-1 0,0 1 1,0-1-1,0 0 0,1 0 1,-1 0-1,0 0 0,1 0 1,-1-1-1,0 0 0,0 1 1,3-2-1,6-2 74,-1 0 0,0-1 0,0 0 0,0 0 0,-1-1 0,0-1 0,0 0 0,10-9 0,-10 7 41,-1-1 0,0 1 0,0-1 0,-1-1 0,-1 0 1,0 0-1,7-15 0,-11 22-84,-1 0-1,0-1 1,-1 1-1,1-1 1,-1 1-1,0-1 1,0 0 0,0 1-1,-1-1 1,1 0-1,-1 0 1,-1 1-1,1-1 1,0 0 0,-1 0-1,0 1 1,0-1-1,-1 0 1,1 1 0,-1 0-1,0-1 1,0 1-1,-4-6 1,2 6-31,0 0 0,0 0-1,0 0 1,-1 1 0,0 0 0,1 0 0,-1 0 0,-1 0-1,1 1 1,0-1 0,0 1 0,-1 1 0,1-1 0,-1 1-1,0 0 1,1 0 0,-9 0 0,1 1-409,-1 0 1,0 0-1,1 1 0,-1 1 0,1 0 1,-16 5-1,29-7 376,0 0 1,0 0-1,-1 0 1,1 0-1,0 0 0,0 0 1,0 0-1,0 0 1,-1 0-1,1 0 0,0 0 1,0 0-1,0 0 1,0 0-1,-1 0 0,1 1 1,0-1-1,0 0 1,0 0-1,0 0 0,0 0 1,0 0-1,-1 0 1,1 0-1,0 1 0,0-1 1,0 0-1,0 0 1,0 0-1,0 0 0,0 0 1,0 1-1,0-1 1,-1 0-1,1 0 0,0 0 1,0 0-1,0 1 1,0-1-1,0 0 0,0 0 1,0 0-1,0 0 1,0 1-1,0-1 1,0 0-1,0 0 0,1 0 1,-1 0-1,0 1 1,0-1-1,0 0 0,0 0 1,10 4-638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15443,'-2'1'342,"0"1"0,0-1 0,0 0 0,1 0 0,-1 1 0,0-1-1,0 1 1,1 0 0,-1-1 0,-1 3 0,3-3-269,0-1 0,0 0 0,0 1 0,0-1 0,0 0 0,0 1 0,-1-1 0,1 0 0,0 1 0,0-1 0,0 0 0,0 1 0,0-1 0,1 0 0,-1 1 0,0-1 0,0 0 0,0 0 0,0 1 1,0-1-1,0 0 0,0 1 0,1-1 0,-1 0 0,0 0 0,0 1 0,1-1 0,14 7 1231,14-2-743,1-2 1,0-1 0,35-1-1,-6-1-264,1 0-123,-27 0-582,0 0 0,-1 3-1,1 0 1,39 10 0,-77-14-117,-10-2 58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14651,'-2'29'1464,"11"-10"-711,11-9-201,19-7 688,8-4-128,10-8-176,4-4-111,2 0-225,-4-3-152,-7 3-544,-7 3-344,-18 4 1712,-8 3-1264,-10-3 16,-6 0-24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2 363 17340,'-2'1'2438,"8"0"-1583,13-1 109,6-5-501,-1-2 1,0 0 0,-1-1-1,1-2 1,-2 0 0,1-1 0,24-18-1,-11 5-222,-1-2 0,-1-2 0,38-40 0,-56 51-178,0-1 0,-2 0 0,0-1 0,20-39 1,-31 57-84,0 6 12,-1 9-4,-1-2-26,0 16-164,2 0 0,7 31 1,-8-51 185,0 0 1,1-1-1,0 1 1,0 0-1,1-1 1,0 0 0,0 0-1,0 0 1,1 0-1,0-1 1,11 12-1,6-1-128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16484,'3'-1'246,"1"1"0,0 0 0,-1-1 0,1 0 0,-1 0 1,0 0-1,1 0 0,-1-1 0,0 1 0,0-1 1,1 0-1,2-2 0,34-33 852,-21 20-527,87-94 1045,-5 5-700,-84 92-785,-17 14-128,0-1 0,1 1 0,-1 0 0,0 0 0,0 0 0,1 0 0,-1 0 1,0 0-1,0 0 0,0 0 0,1 0 0,-1 0 0,0 0 0,0 0 0,1 0 0,-1 0 0,0 0 0,0 0 0,1 0 1,-1 0-1,0 0 0,0 0 0,1 0 0,-1 0 0,0 0 0,0 0 0,0 1 0,1-1 0,-1 0 0,0 0 1,0 0-1,0 0 0,0 0 0,1 1 0,-1-1 0,0 0 0,0 0 0,0 0 0,0 1 0,0-1 0,0 0 0,1 0 1,-1 1-1,0-1 0,0 0 0,0 0 0,0 1 0,0-1 0,0 0 0,0 0 0,0 1 0,0-1 0,0 0 1,0 0-1,0 0 0,0 1 0,0-1 0,-1 0 0,1 0 0,0 1 0,0-1 0,0 0 0,-3 20 44,2-19-39,-22 94 60,12-57-234,2 0 0,-8 73-1,17-109 160,1 27-870,-1-29 880,1 1 1,-1-1 0,0 1 0,0-1-1,0 0 1,0 1 0,0-1 0,0 0-1,1 1 1,-1-1 0,0 1 0,0-1-1,1 0 1,-1 1 0,0-1 0,1 0-1,-1 0 1,0 1 0,1-1-1,-1 0 1,0 0 0,1 1 0,-1-1-1,0 0 1,1 0 0,-1 0 0,1 0-1,-1 0 1,0 1 0,1-1 0,-1 0-1,1 0 1,-1 0 0,1 0 0,-1 0-1,0 0 1,1 0 0,-1-1 0,1 1-1,-1 0 1,0 0 0,1 0 0,-1 0-1,1 0 1,-1-1 0,0 1-1,1 0 1,-1 0 0,0-1 0,1 1-1,-1 0 1,0-1 0,1 1 0,5-5-25,1-1 1,-2 1 0,10-11 0,-3 3-61,19-18-144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14075,'-22'25'1500,"-51"63"2194,66-78-3451,1-1 0,1 1 0,-1 0-1,1 0 1,1 0 0,0 1-1,-4 18 1,7-27-233,1-1 0,0 1 0,-1-1 0,1 1 0,0-1-1,0 0 1,0 1 0,0-1 0,0 1 0,0-1 0,0 1 0,0-1 0,1 1-1,-1-1 1,1 0 0,-1 1 0,1-1 0,-1 1 0,1-1 0,0 0 0,0 0-1,-1 1 1,1-1 0,0 0 0,0 0 0,0 0 0,0 0 0,1 0 0,-1 0 0,0 0-1,0-1 1,1 1 0,-1 0 0,0-1 0,1 1 0,-1-1 0,0 1 0,1-1-1,-1 0 1,1 1 0,-1-1 0,1 0 0,-1 0 0,1 0 0,-1 0 0,0 0-1,3-1 1,5 0 32,1 0 0,-1-1-1,0 0 1,1 0 0,15-7-1,-7 1 168,0-1 0,-1-1-1,26-18 1,-34 21-29,0 0 0,0-1-1,-1 0 1,0 0 0,-1-1-1,1 0 1,7-13 0,-14 20-131,0 0 0,0 1 0,0-1-1,0 0 1,-1 0 0,1 0 0,0 0 0,-1 0 0,1 0 0,-1 0 0,0 0 0,0 0-1,0 0 1,0 0 0,0 0 0,0 0 0,-1-3 0,1 4-18,-1-1 1,0 1-1,0 0 0,0-1 1,0 1-1,1 0 0,-2 0 1,1 0-1,0-1 0,0 1 0,0 0 1,0 1-1,-1-1 0,1 0 1,0 0-1,-1 0 0,-2 0 1,-2-1-3,-1 0 0,0 1 0,0 0 1,0 0-1,1 0 0,-1 1 0,0 0 1,-11 2-1,6 0-296,0 1 0,-1 0 0,1 0 0,0 2 0,0 0 0,1 0-1,-21 12 1,33-17 198,-1 0-1,0 0 0,0 0 0,0 0 0,0 0 0,0 0 0,0 0 0,1 0 0,-1 0 0,0 0 0,0 0 0,0 1 1,0-1-1,0 0 0,0 0 0,1 0 0,-1 0 0,0 0 0,0 0 0,0 0 0,0 0 0,0 0 0,0 0 0,0 0 1,0 0-1,0 1 0,1-1 0,-1 0 0,0 0 0,0 0 0,0 0 0,0 0 0,0 0 0,0 1 0,0-1 1,0 0-1,0 0 0,0 0 0,0 0 0,0 0 0,0 0 0,0 1 0,0-1 0,0 0 0,0 0 0,0 0 0,0 0 1,0 0-1,0 0 0,0 1 0,0-1 0,0 0 0,0 0 0,-1 0 0,1 0 0,0 0 0,0 0 0,0 0 0,0 1 1,12-1-668,8-5-242,5-1-253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16948,'-3'4'241,"-7"11"660,1 0-1,0 1 1,0 1-1,-11 33 1,19-47-845,0 0-1,1 0 1,-1 0-1,0 0 1,1 0 0,0 0-1,-1 0 1,1 0-1,1 1 1,-1-1 0,0 0-1,1 0 1,-1 0-1,1 0 1,0 0 0,0 0-1,0 0 1,1 0-1,-1-1 1,1 1 0,-1 0-1,1-1 1,0 1-1,0-1 1,0 1-1,0-1 1,1 0 0,-1 0-1,0 0 1,1 0-1,0 0 1,-1-1 0,1 1-1,0-1 1,0 0-1,5 2 1,2 0 26,0-1 0,0 0 0,1-1 0,-1 0 0,0-1 0,1 1 0,-1-2 0,0 0 0,0 0 0,1-1 0,-1 0 0,0-1 0,-1 0 0,1 0 0,0-1 0,-1-1 0,0 1-1,0-1 1,0-1 0,-1 0 0,1 0 0,-1-1 0,-1 0 0,1 0 0,5-8 0,-11 12-51,0 1 0,-1 0 0,1-1 0,-1 1-1,0 0 1,0-1 0,0 0 0,0 1 0,0-1 0,-1 1 0,1-1-1,-1 0 1,1 0 0,-1 1 0,0-1 0,0 0 0,0 0-1,-1-3 1,0 5-19,0-1 1,0 0-1,1 1 0,-1-1 0,0 1 0,-1-1 0,1 1 0,0-1 0,0 1 1,-1 0-1,1-1 0,0 1 0,-1 0 0,1 0 0,-1 0 0,0 0 0,1 0 1,-1 0-1,0 1 0,1-1 0,-1 1 0,0-1 0,0 1 0,0 0 0,0-1 0,1 1 1,-4 0-1,-6 0 9,0 0 0,0 1 0,0 0 0,1 1 0,-1 0 1,0 1-1,0 0 0,-12 6 0,9-3-278,0 1-1,0 0 1,0 1 0,1 0-1,-15 14 1,28-22 224,-16 17-1067,15-16 1079,1-1-1,0 0 1,0 1 0,-1-1-1,1 1 1,0-1 0,0 1-1,0-1 1,0 1 0,0-1-1,0 0 1,0 1-1,0-1 1,0 1 0,0-1-1,0 1 1,0-1 0,0 1-1,0-1 1,0 1 0,0-1-1,0 1 1,0-1 0,1 0-1,-1 1 1,0-1 0,0 1-1,1-1 1,-1 0 0,0 1-1,1-1 1,-1 1 0,0-1-1,1 0 1,-1 0-1,0 1 1,1-1 0,-1 0-1,1 0 1,-1 1 0,1-1-1,-1 0 1,1 0 0,-1 0-1,0 0 1,1 0 0,-1 0-1,1 0 1,21 4-679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25 14771,'29'-24'6730,"-29"24"-6632,0 1 1,1-1 0,-1 1-1,0-1 1,0 1 0,1-1-1,-1 1 1,0-1 0,0 1-1,0-1 1,0 1 0,1-1 0,-1 1-1,0-1 1,0 1 0,0 0-1,0-1 1,0 1 0,0-1-1,-1 1 1,1 0 0,-4 24 456,-1 0 0,-16 44 0,9-32-433,-14 41 6,8-23-165,-13 61-1,30-91-162,2-25 187,-1 0-1,0 1 0,0-1 1,0 1-1,0-1 1,1 1-1,-1-1 1,0 0-1,0 1 0,1-1 1,-1 1-1,0-1 1,1 0-1,-1 1 0,0-1 1,1 0-1,-1 1 1,1-1-1,-1 0 1,0 0-1,1 0 0,-1 1 1,1-1-1,-1 0 1,1 0-1,3 0-61,-1 0-1,0-1 1,1 1 0,-1-1-1,0 0 1,0 0 0,1 0-1,5-3 1,-3 1 25,4-1-117,1 0 0,0 1 0,0 0 1,0 1-1,0 0 0,19 0 0,-27 2 153,-1-1-1,0 1 1,0 0-1,1 1 1,-1-1-1,0 0 1,0 1-1,0-1 1,0 1-1,0 0 1,1-1-1,-1 1 1,0 0-1,-1 0 1,1 0-1,0 1 1,0-1-1,0 0 1,-1 1-1,1-1 1,-1 1-1,1 0 1,-1-1-1,1 1 1,-1 0-1,0 0 1,0 0-1,0 0 1,0 0-1,0 0 1,-1 0-1,1 0 1,0 0-1,-1 1 1,0-1-1,1 0 1,-1 0-1,0 0 1,0 1-1,-1-1 1,1 2-1,-1 2 83,-1 1 0,1-1 0,-1 0-1,0 0 1,-1 0 0,1-1 0,-1 1 0,0 0 0,-1-1-1,1 0 1,-1 0 0,0 0 0,0 0 0,-1-1-1,1 1 1,-10 5 0,3-2 101,1 0-1,-1-1 1,-1-1 0,1 0-1,-1 0 1,-1-1-1,-15 4 1,18-7-164,-1 0 0,1 0 0,-1-1 0,0-1 0,1 1-1,-1-2 1,0 1 0,1-2 0,-1 1 0,0-2 0,-15-4 0,21 5-120,0 0-1,0 0 1,1 0-1,-1-1 1,1 0-1,0 0 1,0 0 0,0 0-1,0 0 1,0-1-1,1 0 1,-1 0-1,1 0 1,0 0 0,0 0-1,1-1 1,-1 1-1,1-1 1,0 0 0,0 1-1,1-1 1,-1 0-1,1 0 1,0 0-1,0-10 1,0 10 8,1-1-1,1 1 1,-1-1 0,1 1-1,2-10 1,16-30-723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19756,'8'-7'1897,"0"1"-1281,-1 1-288,6 2 944,0 3-312,9 0-664,4 0-448,7 0-1040,6-3 1056,4-8-192,4-1-112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17612,'-6'13'410,"1"0"0,1 0 0,0 1 0,1-1 0,-3 25 0,0 0 153,-67 494 1106,54-371-1051,9-101 22,9-57-360,0-5-70,1-9 55,5-22 21,85-324 244,-61 269-689,79-167 0,-101 241 138,1 0 1,0 1 0,0 0 0,2 1-1,15-17 1,-24 27 17,1 0 0,0 0 0,1 0 0,-1 0-1,0 0 1,1 1 0,-1-1 0,0 1 0,1-1 0,0 1 0,-1 0 0,1 0-1,0 0 1,0 1 0,-1-1 0,1 1 0,0-1 0,0 1 0,0 0-1,0 0 1,0 0 0,0 1 0,-1-1 0,1 1 0,0-1 0,0 1 0,-1 0-1,1 0 1,0 0 0,-1 0 0,1 1 0,-1-1 0,1 1 0,-1 0 0,0-1-1,3 3 1,0 1-7,0 0 1,-1 0-1,1 0 0,-1 1 0,0 0 1,0 0-1,-1 0 0,0 0 0,0 0 0,0 1 1,-1-1-1,0 1 0,0 0 0,-1-1 1,1 1-1,-2 0 0,1 0 0,-1 0 0,0 0 1,0 0-1,-2 7 0,1-3 5,-2 1 1,1-1-1,-2 0 0,1 0 0,-1 0 1,-1 0-1,0-1 0,-1 0 0,0 0 1,0 0-1,-15 17 0,11-17-2,-1 0 1,1 0-1,-2-1 0,1 0 0,-1-1 0,0 0 0,-1-1 0,0 0 1,0-1-1,-1-1 0,1 0 0,-1-1 0,0 0 0,-28 3 1,39-7-36,0 1 0,0-1 1,0 0-1,0 0 1,0-1-1,0 1 1,0-1-1,0 1 0,1-1 1,-1 0-1,0 0 1,0 0-1,1 0 1,-1-1-1,0 1 1,1-1-1,-4-2 0,5 2 21,-1 0-1,1-1 0,-1 1 0,1 0 0,0-1 0,-1 1 0,1-1 0,1 1 0,-1-1 0,0 1 0,1-1 0,-1 0 0,1 1 0,0-1 0,-1 0 0,1 1 0,1-1 0,-1 0 1,1-3-1,6-33-277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19732,'1'2'184,"1"0"0,-1 0 0,1-1 0,0 1 0,0 0 0,0-1 1,0 1-1,0-1 0,0 0 0,0 0 0,0 0 0,0 0 0,1 0 0,2 0 0,18 11 577,-19-8-725,0-1 0,0 1 0,-1 0 0,1 0 0,-1 0 0,0 0 0,0 1 0,-1-1-1,1 1 1,-1 0 0,0 0 0,0 0 0,0 0 0,1 8 0,-2-5 2,0 1-1,-1-1 1,0 1 0,0-1-1,-1 1 1,0 0 0,-1-1-1,-2 11 1,-4 3 129,-1 1 0,0-1 0,-2-1 0,0 0 1,-22 29-1,-50 56 1105,82-106-1266,1 0 0,-1 1 0,1-1 0,-1 0 0,1 1 0,-1-1 0,1 1 0,0-1 0,-1 1 0,1-1 0,0 1 0,0-1 0,-1 1 0,1-1 0,0 1 0,0-1 0,0 1 0,-1 0 0,1-1 0,0 1 0,0-1 0,0 1 0,0 0 0,0-1 1,0 1-1,1 0 0,-1 0-32,1-1 0,-1 1 0,1-1 0,0 0 0,-1 0 0,1 1 0,0-1 0,-1 0 0,1 0 0,0 0 0,-1 1 1,1-1-1,0 0 0,0 0 0,-1 0 0,1 0 0,0 0 0,0-1 0,6 1-312,-1-2 1,1 1-1,-1-1 1,7-2-1,51-23-566,-25 10 320</inkml:trace>
  <inkml:trace contextRef="#ctx0" brushRef="#br0" timeOffset="1">551 58 21173,'-17'9'339,"1"0"0,0 0 0,1 2 0,0 0 1,1 1-1,0 0 0,1 1 0,-14 18 0,19-22-295,2-1-1,-1 2 1,1-1-1,1 1 1,0 0-1,0 0 1,1 0-1,0 1 1,1-1-1,0 1 0,0 0 1,2 0-1,-1 0 1,1 20-1,1-28-42,0 0 0,0-1 0,1 1 0,0 0-1,-1 0 1,1 0 0,0 0 0,0 0 0,0-1-1,1 1 1,-1 0 0,1-1 0,0 1 0,-1-1 0,1 0-1,0 1 1,0-1 0,5 3 0,-3-2-3,0-1-1,1 1 1,-1-1 0,1 0 0,-1-1 0,1 1 0,0-1-1,-1 0 1,1 0 0,9 0 0,-1-1-1,1 0 1,-1-1-1,1 0 0,-1-1 1,0-1-1,1 0 1,20-9-1,-22 7 43,0 0 0,-1-1 0,1-1 0,-2 0-1,1 0 1,-1-1 0,0-1 0,0 1 0,-1-1 0,11-15 0,-15 17 7,0 0 1,-1 0-1,0 0 1,-1 0-1,0-1 1,0 1-1,0-1 1,-1 0-1,0 0 1,-1 0-1,1 0 1,-2 0-1,1 0 1,-1-1-1,0 1 1,-1 0-1,-2-13 1,2 17-61,1 1 0,-1-1 1,0 1-1,0-1 0,0 1 1,-1 0-1,1 0 0,-1 0 1,0 0-1,0 0 1,0 0-1,0 0 0,0 0 1,-1 1-1,1-1 0,-1 1 1,1 0-1,-1-1 0,0 1 1,0 1-1,0-1 0,0 0 1,-4-1-1,-2 1-331,-1 0 0,0 0-1,1 1 1,-1 0 0,0 1-1,0 0 1,-10 1 0,-9-1-215,1-4-137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18692,'-7'17'1696,"8"-8"-1048,10-6-239,17-1 743,5-1-248,13 1-256,5-2-136,5 1-232,2-1-128,-5 2-312,-6-1-176,-10 1-400,-8 1-320,-14-2-312,-13 1 951,-1 4-295,-10 0-152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15787,'9'16'1537,"15"-9"-841,7-1-232,13-3 560,7-3-96,6-6-159,-2-1-321,-2-4-824,-4-4 1448,-7-1-1016,-7 1-24,-12 0-96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17188,'0'1'44,"0"-1"0,0 0 1,0 1-1,0-1 0,-1 0 0,1 0 1,0 1-1,0-1 0,0 0 0,0 1 1,0-1-1,0 0 0,0 1 1,1-1-1,-1 0 0,0 0 0,0 1 1,0-1-1,0 0 0,0 1 1,0-1-1,0 0 0,1 0 0,-1 1 1,0-1-1,0 0 0,0 0 1,1 0-1,-1 1 0,0-1 0,0 0 1,1 0-1,-1 0 0,0 0 1,0 1-1,1-1 0,-1 0 0,0 0 1,1 0-1,-1 0 0,0 0 1,0 0-1,1 0 0,-1 0 0,0 0 1,1 0-1,-1 0 0,0 0 0,1 0 1,-1 0-1,0 0 0,0 0 1,1 0-1,-1 0 0,0-1 0,1 1 1,-1 0-1,0 0 0,0 0 1,1 0-1,-1-1 0,0 1 0,1 0 1,23-16 725,-17 11-308,341-208 3012,-332 202-3460,-12 8-16,0 0 0,0 0 0,0 0-1,0 1 1,1-1 0,-1 1-1,0 0 1,1 0 0,0 1-1,-1-1 1,9 0 0,-12 2 0,-1 0 1,1 1 0,-1-1 0,0 1 0,1-1 0,-1 0 0,1 1-1,-1-1 1,0 1 0,1-1 0,-1 1 0,0-1 0,1 1-1,-1-1 1,0 1 0,0-1 0,0 1 0,1-1 0,-1 1-1,0-1 1,0 1 0,0-1 0,0 1 0,0 0 0,0-1-1,0 1 1,0-1 0,0 1 0,0-1 0,-1 1 0,1 0 0,-4 24-15,3-21 11,-4 19-109,1 0-1,2 0 1,0 0-1,1 0 1,3 34-1,-2-56 80,0 0 0,0 0-1,1 0 1,-1 0-1,0 0 1,0-1 0,0 1-1,1 0 1,-1 0-1,1 0 1,-1 0-1,1 0 1,-1 0 0,1-1-1,-1 1 1,1 0-1,-1 0 1,1-1 0,0 1-1,0 0 1,-1-1-1,1 1 1,0-1-1,0 1 1,0-1 0,1 1-1,0-1 12,-1 0-1,1 0 0,0 0 1,-1 0-1,1 0 0,0-1 1,-1 1-1,1-1 1,-1 1-1,1-1 0,-1 0 1,1 1-1,-1-1 0,1 0 1,-1 0-1,3-2 1,19-19-375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16572,'3'-6'248,"0"1"1,0 0-1,0 0 1,0 0 0,1 1-1,0-1 1,0 1 0,0 0-1,0 0 1,1 0 0,0 1-1,-1-1 1,12-4 0,-2 0 308,2 1 0,-1 1 0,28-8 0,-38 13-451,-1 0 1,1 0 0,0 0-1,0 1 1,0 0 0,0 0-1,0 0 1,0 0 0,6 2-1,-11-2-90,1 1 0,0-1 1,0 0-1,-1 0 0,1 1 0,0-1 0,0 0 0,-1 1 0,1-1 0,-1 1 0,1-1 0,0 1 0,-1-1 0,1 1 0,-1 0 0,1-1 0,-1 1 0,1-1 1,-1 1-1,0 0 0,1 0 0,-1-1 0,0 1 0,1 1 0,-1-1-5,0 1 0,-1 0 0,1 0 0,0 0 0,-1-1 0,1 1 1,-1 0-1,1-1 0,-1 1 0,0 0 0,1-1 0,-1 1 0,0-1 0,0 1 0,-2 1 0,-20 27 100,-33 30 0,39-43-83,1 0-1,1 1 1,0 0-1,1 1 1,1 1 0,-12 25-1,23-42-22,1 1 0,-1 0 0,1-1 0,0 1 0,0 0 0,0 0 0,1 0 0,-1 0 0,1-1 0,0 1 0,1 5 0,-1-7-3,1 0 1,-1-1-1,1 1 1,-1-1 0,1 1-1,0-1 1,0 0-1,0 1 1,0-1-1,0 0 1,0 0-1,0 1 1,0-1-1,0 0 1,1 0-1,-1 0 1,0-1 0,1 1-1,-1 0 1,1 0-1,-1-1 1,1 1-1,-1-1 1,1 1-1,-1-1 1,1 1-1,-1-1 1,4 0 0,9 1-120,0 0 0,0-1 0,0-1 0,1 0 0,22-5 0,66-24-472,-61 15 362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21549,'-2'23'1696,"2"-9"-1344,6-8-152,7-4 160,1-4-728,-4-6 472,-2-7-192,3-23-216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16788,'-1'1'160,"1"0"0,-1 0 0,0 0 0,1 0 0,-1 0 0,0 0 0,1 0 0,-1 0 0,1 0 0,0 0 0,-1 0 0,1 0 0,0 0 0,0 0 0,-1 1 0,1 1 0,0-3-81,1 1-1,-1-1 0,0 0 1,1 1-1,-1-1 1,0 0-1,1 1 1,-1-1-1,0 0 1,1 1-1,-1-1 1,0 0-1,1 0 1,-1 1-1,1-1 1,-1 0-1,1 0 1,-1 0-1,1 1 1,-1-1-1,0 0 1,1 0-1,-1 0 1,1 0-1,-1 0 1,2 0-1,6-1 534,1 0 0,-1 0 1,14-4-1,-6 1-289,15-1-14,0 1 0,0 2 0,0 1 1,0 1-1,47 7 0,-57-4-576,0 2 0,0 0 0,-1 1 0,1 1 0,-1 1 0,-1 1 0,0 1 0,35 23-1,-54-33 203,1 0-1,-1 0 0,0 0 0,1 1 0,-1-1 0,1 0 1,-1 0-1,1 1 0,-1-1 0,0 0 0,1 0 0,-1 1 0,0-1 1,1 0-1,-1 1 0,0-1 0,1 0 0,-1 1 0,0-1 1,0 1-1,1-1 0,-1 0 0,0 1 0,0-1 0,0 1 0,0-1 1,0 1-1,1-1 0,-1 1 0,0-1 0,0 1 0,0-1 1,0 0-1,0 1 0,-1-1 0,1 1 0,0 0 0,-20 5-1356,-3-1 500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17948,'3'10'1928,"14"-6"-968,7-4-319,12-7 831,7 1-176,4-3-328,8 0-231,0 3-489,2-2-344,-10 7-809,1 1-423,-4 0 1016,-3-2-256,-1-1-224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15507,'54'39'2903,"-30"-22"-2002,-1 0-1,23 22 0,-39-32-839,-1 0 0,1 0 0,-1 1 0,-1 0 0,0 0 0,0 0 0,0 1 0,-1 0 0,0 0 0,2 11 0,-2-5 10,-2 1 0,0-1 0,0 0 0,-2 1 0,0 0 0,0-1 0,-2 1 0,0-1 0,0 0 0,-2 0 0,-9 28 0,4-20-70,-1-1-1,-1 0 1,-1 0-1,0-1 1,-2-1 0,-29 35-1,36-48-98,1 0 1,-1-1-1,0 1 0,0-1 1,-1-1-1,0 1 0,0-1 1,0-1-1,-1 0 0,0 0 1,-11 4-1,-6-5-283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88 140 15187,'9'-38'1704,"12"-64"3075,-39 141-2799,-49 164-1510,57-165-499,2 1 1,2 0 0,-2 56-1,8-87 15,0 1 0,0 0 0,1-1 0,1 0-1,-1 1 1,1-1 0,1 0 0,-1 0 0,1 0 0,6 11-1,-7-15-8,1-1-1,-1 1 1,1-1 0,-1 0-1,1 0 1,0 0-1,0 0 1,1-1-1,-1 1 1,0-1-1,1 0 1,0 0 0,-1 0-1,1 0 1,0-1-1,0 1 1,0-1-1,0 0 1,0 0-1,0-1 1,0 1 0,1-1-1,3 0 1,0-1-187,-1 0 0,1 0 0,-1 0 1,0-1-1,1 0 0,-1-1 0,0 0 1,0 0-1,0 0 0,-1-1 0,1 0 1,-1 0-1,0-1 0,0 0 0,9-9 1,-8 7-173,-1 0-1,1-1 1,-2 0 0,1 0 0,-1 0 0,0-1 0,-1 1 0,1-1-1,-2 0 1,0 0 0,4-17 0,-7 26 358,1-1-1,-1 0 1,0 1-1,0-1 1,0 0-1,0 1 1,0-1 0,0 0-1,0 0 1,0 1-1,0-1 1,0 0 0,0 1-1,0-1 1,-1 0-1,1 0 1,0 1-1,0-1 1,-1 1 0,1-1-1,-1-1 1,0 2 31,1 0 0,-1 0 0,1 0-1,-1 0 1,1 0 0,-1-1 0,1 1 0,-1 0 0,1 0 0,-1 0 0,1 0 0,-1 0 0,1 0 0,-1 1 0,1-1 0,-1 0 0,1 0 0,-1 0-1,1 0 1,0 1 0,-1-1 0,0 0 0,-2 2 126,0 0-1,0 0 1,0 1-1,0-1 1,0 0 0,1 1-1,-3 3 1,-3 5 266,1 0 1,0 1 0,1 0-1,1 1 1,0-1-1,0 1 1,1 0 0,1 0-1,0 0 1,-1 19-1,4-30-393,0 0-1,-1 1 0,1-1 0,0 1 1,1-1-1,-1 0 0,0 1 0,1-1 0,-1 0 1,1 1-1,0-1 0,-1 0 0,1 0 1,0 0-1,1 1 0,-1-1 0,0 0 1,1 0-1,-1-1 0,1 1 0,-1 0 0,1 0 1,0-1-1,0 1 0,-1-1 0,1 0 1,1 1-1,-1-1 0,0 0 0,0 0 1,0 0-1,0 0 0,1-1 0,-1 1 0,4 0 1,2 0-134,1-1 1,-1 0-1,0 0 1,0-1 0,0 0-1,0 0 1,0-1 0,0 0-1,11-5 1,27-14-228,4-9-137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18068,'2'4'2580,"-4"9"-1656,-3 13 116,-7 22 88,-1 8-783,1-1 0,3 1 0,-1 65 0,10-115-341,0 0 0,1 0 0,0 0 0,3 11 1,-4-16-5,0-1 0,0 1 1,0 0-1,0-1 0,0 1 1,0-1-1,1 1 0,-1 0 1,0-1-1,0 1 0,1 0 1,-1-1-1,0 1 0,1-1 1,-1 1-1,1-1 0,-1 1 1,1-1-1,-1 1 0,1-1 0,-1 0 1,1 1-1,-1-1 0,1 0 1,-1 1-1,1-1 0,0 0 1,-1 0-1,1 1 0,-1-1 1,1 0-1,0 0 0,-1 0 1,1 0-1,0 0 0,-1 0 1,1 0-1,0 0 0,-1 0 1,1 0-1,0 0 0,-1 0 1,1-1-1,0 1 0,-1 0 1,1 0-1,-1-1 0,1 1 1,-1 0-1,1-1 0,-1 1 1,1-1-1,-1 1 0,2-1 1,1-3 4,0 1 0,0-1 0,-1 0 0,1 0-1,-1 0 1,1 0 0,-1 0 0,-1 0 0,1-1 0,2-6 0,8-51 61,-11 53-52,3-18 21,-1 0 0,-2-1 0,0 1 0,-5-36 0,1 57-58,1 12 5,-1 14-13,2-14 22,1-1 0,1 0 0,-1 0 0,1 0 0,0 0-1,0 0 1,3 9 0,-3-12-11,0 0-1,0-1 1,0 1-1,0-1 1,0 1 0,1-1-1,-1 0 1,0 1-1,1-1 1,-1 0-1,1 0 1,-1 0-1,1 0 1,0 0-1,-1 0 1,1-1 0,0 1-1,0 0 1,-1-1-1,1 0 1,0 1-1,0-1 1,0 0-1,2 0 1,0 1-126,-1-1-1,0 0 1,1 0 0,-1-1-1,0 1 1,1 0 0,-1-1 0,0 0-1,0 0 1,0 0 0,0 0-1,0-1 1,0 1 0,0-1-1,0 1 1,4-4 0,6-8-366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 18244,'0'-1'67,"0"0"0,0 1 0,-1-1 0,1 0 0,0 0 1,0 0-1,-1 0 0,1 0 0,0 1 0,-1-1 0,1 0 0,-1 0 0,1 1 0,-1-1 0,0 0 1,1 1-1,-1-1 0,1 0 0,-1 1 0,0-1 0,0 1 0,1-1 0,-1 1 0,0 0 0,-1-1 1,0 0 5,0 1 0,0 0 0,0-1 0,0 1 0,0 0 0,0 0 0,-1 0 0,1 0 1,0 1-1,-3 0 0,-2 1 111,0 0 1,1 0-1,-1 1 0,0 0 1,-9 6-1,12-6-149,-1 0-1,1 0 0,-1 1 1,1 0-1,0-1 0,0 2 1,1-1-1,-1 0 0,1 1 1,0-1-1,0 1 0,1 0 1,-1 0-1,1 0 0,0 1 1,1-1-1,-1 0 0,0 6 0,2-10-34,0 0-1,0 0 0,0 0 0,0 0 0,0 0 0,0 0 0,0 0 0,0 0 0,0-1 0,1 1 0,-1 0 0,0 0 0,1 0 0,-1 0 0,0 0 1,1-1-1,-1 1 0,1 0 0,0 0 0,-1-1 0,1 1 0,0 0 0,-1-1 0,1 1 0,0-1 0,-1 1 0,1-1 0,0 1 0,0-1 0,0 1 0,0-1 1,0 0-1,-1 0 0,1 1 0,0-1 0,0 0 0,0 0 0,0 0 0,0 0 0,0 0 0,0 0 0,0 0 0,0 0 0,1-1 0,4 1-13,0-1 0,0-1 0,1 1 0,-1-1 0,7-3 0,7-5-45,0-1 1,0-1-1,23-19 1,-8 7-32,-33 22 74,0 1 0,0-1 1,1 0-1,-1 1 0,1 0 0,-1 0 1,1 0-1,-1 0 0,1 0 1,0 0-1,0 1 0,5-1 1,-8 1 9,1 0 0,-1 0 1,1 0-1,-1 0 0,1 0 1,0 1-1,-1-1 0,1 0 1,-1 1-1,1-1 0,-1 0 1,1 1-1,-1-1 0,1 1 1,-1-1-1,0 0 0,1 1 1,-1-1-1,0 1 1,1-1-1,-1 1 0,1 0 1,-1 1-4,1 1 0,0-1 0,-1 0 0,0 1 0,1-1 0,-1 0 0,0 1 0,0 3 0,-16 126-15,9-91 237,2 1-1,0 57 0,5-98-189,1 1-1,-1 0 0,0-1 0,0 1 0,0-1 1,0 1-1,0 0 0,-1-1 0,1 1 1,0-1-1,-1 1 0,1-1 0,-1 1 0,1-1 1,-1 1-1,0-1 0,0 1 0,-1 0 0,0 0 3,0-2 0,0 1 0,0 0 0,0 0 0,-1-1 0,1 1-1,0-1 1,0 1 0,-1-1 0,1 0 0,-5 0 0,-114-3 482,22 0-1173,157-13-1755,-22 7 1817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18700,'-7'1'149,"-1"1"0,1 1 0,0 0 0,0 0 0,0 0 0,0 1 0,0 0 0,1 0 0,0 1 0,-1-1 0,2 2 0,-1-1 0,1 0 0,0 1 0,-5 7 0,3-4-92,0 0 1,1 1-1,1 0 1,0 0-1,0 0 0,1 1 1,0 0-1,1-1 1,-4 19-1,7-26-54,-1 0 0,1 0 0,-1 0 0,1 0 0,0 1 0,0-1 0,1 0 0,-1 0 0,1 0 0,0 0 0,-1 1 0,1-1 0,0 0 0,1 0 0,-1-1 0,1 1 0,-1 0 0,1 0 1,0-1-1,0 1 0,0-1 0,0 1 0,0-1 0,1 0 0,-1 0 0,1 0 0,-1 0 0,4 1 0,-1-1 17,0 0 0,0 0 1,0-1-1,0 0 0,0 0 0,0 0 1,1-1-1,-1 0 0,0 0 0,0 0 1,0-1-1,0 1 0,1-1 0,-1 0 1,0-1-1,8-2 0,-6 0 66,-1 0-1,1 0 1,-1 0-1,1-1 1,-1 0-1,-1 0 1,1 0-1,-1-1 1,0 0-1,0 0 1,0-1-1,-1 1 1,0-1-1,5-11 1,-7 14-17,-1-1 1,1 0-1,-1 1 1,1-1-1,-1 0 1,-1 0-1,1 0 1,-1 0-1,0 0 1,0-8-1,-1 10-38,0 0 1,0-1-1,1 2 0,-2-1 0,1 0 1,0 0-1,-1 0 0,1 0 0,-1 1 1,0-1-1,1 1 0,-1-1 0,-1 1 0,1 0 1,0 0-1,0 0 0,-1 0 0,-2-2 1,2 3-93,0-1 0,0 1 1,0 0-1,0 0 0,0 0 0,0 0 1,0 1-1,0-1 0,0 1 1,0 0-1,0 0 0,-1 0 1,1 0-1,0 0 0,0 1 1,0-1-1,0 1 0,0 0 1,0 0-1,0 0 0,0 0 1,0 1-1,-3 1 0,-1 1-171,0 1-1,1-1 1,-1 1-1,1 1 1,0-1-1,0 1 0,-8 11 1,-1 4-418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14243,'0'2'82,"-1"1"0,1-1 1,0 1-1,0-1 0,0 0 0,1 1 1,-1-1-1,1 1 0,-1-1 0,1 0 0,0 1 1,0-1-1,0 0 0,0 0 0,0 0 0,0 0 1,1 0-1,-1 0 0,1 0 0,-1 0 1,1 0-1,0-1 0,0 1 0,0-1 0,0 1 1,0-1-1,0 0 0,0 0 0,0 0 0,0 0 1,0 0-1,1 0 0,3 0 0,14 4 543,0 0 0,0-2 0,33 1 0,69-5 1071,-98 1-1400,418-35 2267,-53 2-3003,-374 32 269,-10 0 0,-1 0-1,1 1 1,0-1-1,0 1 0,0 1 1,0-1-1,0 1 1,0-1-1,0 1 0,0 1 1,5 1-1,-10-2 129,0-1-1,-1 0 0,1 0 1,-1 1-1,1-1 1,-1 0-1,1 0 1,-1 1-1,1-1 0,-1 0 1,1 0-1,-1 0 1,0 0-1,1 0 0,-1 0 1,1 0-1,-1 0 1,1 0-1,-1 0 1,1 0-1,-2-1 0,-12-2-536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115 124 16371,'0'0'146,"1"0"-1,-1 0 0,1 0 0,-1-1 0,1 1 0,-1 0 0,0 0 0,1 0 1,-1 0-1,1 0 0,-1 0 0,1 0 0,-1 0 0,1 0 0,-1 0 0,1 0 0,-1 0 1,0 1-1,1-1 0,-1 0 0,1 0 0,-1 0 0,0 0 0,1 1 0,-1-1 0,1 0 1,-1 1-1,1-1 0,14 9 1024,-12-5-1131,0-1-1,0 0 1,1 0 0,-1 0 0,1 0 0,0-1 0,0 1 0,0-1 0,0 0 0,1 0 0,-1 0 0,7 1 0,-4-2-119,1 0 1,-1-1 0,0 1-1,1-2 1,-1 1 0,0-1 0,10-2-1,-1 0-124,0 0-54,0 0 0,-1 1 1,32 0-1,-44 2 238,0 0 0,0 0 1,0 0-1,0 1 0,-1-1 1,1 1-1,0 0 0,0-1 1,-1 1-1,1 1 0,0-1 1,-1 0-1,1 1 0,-1-1 1,0 1-1,0 0 0,1 0 0,-1 0 1,0 0-1,0 0 0,-1 0 1,1 0-1,0 1 0,-1-1 1,1 0-1,-1 1 0,0 0 1,1 4-1,0 1 116,-1 0-1,0 0 1,-1 0-1,0 0 1,0 1 0,-1-1-1,0 0 1,0 0 0,-1 0-1,0 0 1,0 0-1,-1 0 1,0-1 0,0 1-1,-1-1 1,0 0 0,0 0-1,-1 0 1,-10 11-1,8-9 72,-1-1 0,0 0 0,0 0 0,-1-1 0,0 0-1,0 0 1,-1-1 0,0 0 0,0-1 0,0 0 0,-1 0-1,0-1 1,-20 4 0,24-7-181,-1 0 0,1-1 0,0 0 0,0 0 0,-1-1 0,1 0 0,0 0 0,0-1 0,0 0 1,0 0-1,0 0 0,0-1 0,1 0 0,-1-1 0,1 1 0,0-1 0,0 0 0,0-1 0,0 0 0,-9-10 0,5 3-6,0-1-1,0 1 1,1-2 0,1 1 0,0-1-1,1-1 1,1 1 0,-8-26 0,1-9-266</inkml:trace>
  <inkml:trace contextRef="#ctx0" brushRef="#br0" timeOffset="1">46 51 13707,'11'-3'1696,"4"1"-872,1 1-311,8-1 1303,5 2-768,12-1-264,5-2-280,6-2-736,2 0-360,0-5 544,-2-1-144,-3 3-168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13283,'-1'7'409,"0"0"1,0 0 0,-1 0-1,1-1 1,-2 1-1,1 0 1,-5 7-1,-8 32 618,11-32-880,2 0-1,0 1 0,1-1 0,0 1 0,2-1 0,-1 0 0,4 20 1,-3-30-114,0 1 0,0-1 0,1 0 1,-1 1-1,1-1 0,0 0 0,0 0 1,0 0-1,1 0 0,0 0 0,-1-1 1,1 1-1,0-1 0,1 0 0,-1 1 1,1-1-1,-1-1 0,1 1 1,0-1-1,0 1 0,0-1 0,0 0 1,0-1-1,1 1 0,-1-1 0,9 2 1,-6-2 34,-1-1 1,0 0-1,0 0 1,0-1 0,0 0-1,0 0 1,0 0 0,0 0-1,0-1 1,-1 0 0,1-1-1,0 1 1,-1-1 0,0 0-1,0 0 1,0-1 0,0 0-1,0 1 1,-1-2-1,1 1 1,-1 0 0,6-9-1,-7 9-1,0 0 0,0 0 0,-1 0 0,1 0 0,-1 0 0,0-1-1,0 1 1,0-1 0,-1 1 0,0-1 0,0 1 0,0-1 0,0 0 0,-1 0-1,1 0 1,-1 1 0,-1-1 0,1 0 0,-1 0 0,1 1 0,-1-1 0,-1 0-1,1 1 1,-1-1 0,0 1 0,0-1 0,0 1 0,-5-7 0,2 5-10,-1 0 0,0 0 0,0 1 1,0 0-1,-1 0 0,0 1 0,0 0 0,0 0 1,0 1-1,-14-5 0,15 5-161,0 2 0,0-1-1,0 0 1,-1 1 0,1 1 0,0-1 0,-1 1-1,1 0 1,0 0 0,-1 0 0,1 1 0,0 0-1,0 1 1,-8 2 0,8 1-826,15-1 176,4-3 244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81 11330,'-1'0'342,"-1"0"-1,1 0 1,0 0-1,0 0 0,-1 0 1,1 0-1,0-1 0,0 1 1,-1 0-1,1-1 0,0 1 1,0-1-1,0 0 0,-2 0 1,3 0-172,0 1 1,-1 0 0,1-1-1,-1 1 1,1-1-1,0 1 1,0-1-1,-1 1 1,1-1 0,0 1-1,0-1 1,0 1-1,-1-1 1,1 1-1,0-1 1,0 0 0,0 1-1,0-1 1,0 1-1,0-1 1,0 1-1,1-2 1,-1 0 43,1 0 0,0 0 0,0 0 0,0 0 0,0 0-1,0 0 1,1 0 0,-1 0 0,1 1 0,-1-1 0,1 1 0,-1-1 0,1 1-1,3-3 1,4-1-12,0 0-1,0 1 1,0 0-1,0 1 1,0 0-1,14-3 0,-19 5-189,-1 0 0,0 1-1,0-1 1,0 1 0,1-1-1,-1 1 1,0 0 0,0 1-1,1-1 1,-1 1-1,0-1 1,0 1 0,0 0-1,0 0 1,0 0 0,0 0-1,0 1 1,0 0 0,0-1-1,0 1 1,-1 0-1,5 4 1,-6-4-12,0 0-1,0 0 0,0 0 1,0 0-1,-1 0 1,1 1-1,0-1 1,-1 0-1,0 0 1,0 1-1,1-1 1,-1 0-1,-1 1 1,1-1-1,0 0 0,0 1 1,-1-1-1,1 0 1,-1 0-1,0 0 1,0 1-1,0-1 1,0 0-1,0 0 1,-3 3-1,-4 8 12,0-1-1,-20 21 1,19-23 6,-37 41 62,26-30-16,0 1 0,2 0 0,-15 25-1,31-44-54,0-1 0,1 1 0,0-1 0,-1 1 0,1 0 0,0 0-1,1-1 1,-1 1 0,0 0 0,1 0 0,-1 0 0,1 0 0,0 0-1,0 0 1,0 0 0,1 3 0,0-4-5,0 0 0,0 0 0,0 0 0,0-1-1,0 1 1,1 0 0,-1 0 0,0-1 0,1 1 0,-1-1 0,1 1 0,0-1 0,0 0-1,-1 0 1,1 0 0,0 1 0,0-2 0,0 1 0,0 0 0,0 0 0,0-1 0,4 1 0,21 4-127,-1-2 0,0 0 0,1-2 0,-1-1 0,1-1 0,-1-2 0,0 0 0,31-8 1,-50 9-73,0 1 1,0-1-1,-1 0 1,1 0 0,-1-1-1,1 0 1,-1 0-1,0 0 1,0-1-1,0 0 1,0 0 0,-1 0-1,0-1 1,0 0-1,0 0 1,6-8 0,3-11-550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48 20060,'-1'-1'82,"-1"-1"-1,1 1 1,0 0-1,-1-1 1,1 1-1,-1 0 0,0 0 1,1 0-1,-1 1 1,0-1-1,1 0 1,-1 1-1,0-1 1,0 1-1,0-1 1,1 1-1,-1 0 1,0 0-1,0 0 0,0 0 1,0 0-1,0 0 1,0 0-1,1 1 1,-1-1-1,0 1 1,0-1-1,0 1 1,1 0-1,-1-1 0,0 1 1,1 0-1,-1 0 1,1 1-1,-1-1 1,1 0-1,-1 0 1,1 1-1,-2 1 1,-1 2-33,-1 1 1,0 0-1,1 0 1,0 0 0,1 1-1,-1-1 1,1 1-1,-4 12 1,6-14-47,0 1 1,0-1-1,0 0 0,0 0 1,1 1-1,0-1 0,0 0 1,0 0-1,1 1 0,0-1 1,0 0-1,0 0 0,4 10 1,-4-12-1,1-1 0,-1 1 1,1-1-1,0 0 0,-1 1 1,1-1-1,0 0 0,0 0 1,1 0-1,-1-1 0,0 1 0,1 0 1,-1-1-1,1 1 0,-1-1 1,1 0-1,0 0 0,-1 0 1,1 0-1,0-1 0,0 1 1,0-1-1,0 1 0,0-1 0,-1 0 1,6-1-1,1 0 20,-1 0-1,1-1 1,-1 0 0,0 0-1,0-1 1,0 0 0,0-1-1,0 0 1,-1 0-1,0 0 1,1-1 0,7-7-1,-6 5 53,-1-1 0,0-1-1,0 1 1,0-1-1,-1 0 1,0-1-1,-1 0 1,8-15 0,-13 21-37,1 0 1,-1 1 0,0-1 0,0 0-1,0 0 1,0 0 0,-1 0 0,1 0 0,-1 0-1,0 0 1,0 0 0,-1 0 0,-1-7-1,2 9-20,-1 0-1,0 1 1,0-1-1,0 0 0,0 0 1,0 0-1,0 1 1,-1-1-1,1 0 1,0 1-1,-1-1 1,1 1-1,-1 0 0,0-1 1,0 1-1,1 0 1,-1 0-1,0 0 1,0 0-1,0 0 0,0 1 1,0-1-1,0 1 1,0-1-1,0 1 1,0 0-1,0 0 0,-3 0 1,-2 0-48,-1 0 1,0 1-1,1 0 1,-1 0-1,1 1 0,-1 0 1,1 0-1,-9 5 1,11-5-96,0 0-1,0 0 1,1 1 0,-1 0 0,1 0 0,0 0 0,0 0 0,0 1 0,0-1 0,1 1-1,-1 0 1,1 0 0,-3 5 0,6-8 110,-1-1-1,1 1 1,0-1-1,0 1 1,0-1-1,-1 1 1,1-1 0,0 1-1,0-1 1,0 1-1,0-1 1,0 1-1,0-1 1,0 1 0,0-1-1,0 1 1,0-1-1,0 1 1,0-1-1,1 1 1,-1-1-1,0 0 1,0 1 0,0-1-1,1 1 1,-1-1-1,0 1 1,0-1-1,1 0 1,-1 1 0,0-1-1,1 1 1,-1-1-1,1 0 1,-1 0-1,0 1 1,1-1-1,-1 0 1,1 1 0,12 0-476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14883,'3'14'1769,"11"-5"-857,8-2-296,8-3 1456,8-3-999,18-1-353,3 0-16,3-3-344,-1-2-256,-6-2-528,-8-1-272,-12 0-425,-8 1-1791,-24 1 2320,-14 0-472,-21 2-201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13171,'4'20'1744,"12"-6"-936,16-8-184,12 0 1081,13-4-705,5-2-152,6 0-696,-2-4 16,1 0 24,-4-1-144,-13-4-240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5 534 16484,'0'1'68,"-1"-1"1,1 0-1,0 1 1,-1-1-1,1 1 1,0-1-1,-1 1 1,1-1 0,0 0-1,-1 1 1,1-1-1,0 1 1,0 0-1,0-1 1,0 1-1,0-1 1,-1 1 0,1-1-1,0 1 1,0-1-1,0 1 1,0-1-1,0 1 1,1 0-1,-1 0-33,1-1 0,0 0-1,-1 1 1,1-1-1,0 0 1,0 0 0,-1 0-1,1 1 1,0-1 0,0 0-1,-1 0 1,1 0-1,0 0 1,0 0 0,0 0-1,-1 0 1,1-1-1,0 1 1,0 0 0,-1 0-1,1-1 1,0 1-1,1-1 1,12-4 277,0-1 1,-1-1-1,1 0 1,-1-1-1,20-15 0,61-58 381,-75 64-551,62-56 198,-4-4 1,97-124-1,-147 164-234,-26 32-21,-4 7-57,-8 10-5,-33 53-13,4 2 0,-48 106 0,82-162-18,-22 61-89,26-67 45,0 1-1,0 0 1,1 0 0,0 0 0,0 0-1,1 0 1,0 0 0,0 0-1,1 11 1,0-16 20,-1 0 0,1 0 0,-1 0 0,0 0 0,1 0 0,0 0 0,-1 0 1,1 0-1,0 0 0,-1-1 0,1 1 0,0 0 0,0 0 0,-1-1 0,1 1 0,0-1 0,0 1 0,0 0 0,0-1 0,0 0 0,0 1 0,0-1 0,0 0 0,0 1 0,0-1 1,0 0-1,0 0 0,0 0 0,1 0 0,-1 0 0,0 0 0,0 0 0,0 0 0,0 0 0,0-1 0,0 1 0,0 0 0,0-1 0,0 1 0,0-1 0,0 1 0,1-2 0,10-4-74,-1-1 0,0-1 0,0 0-1,-1 0 1,0-1 0,12-14-1,33-36-413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18436,'-4'12'1648,"-7"9"-1088,0 4-216,-1 10 689,1 2-209,1 5-304,-1 1-136,6-3-208,2-6-104,6-8-248,5-9-192,3-10-496,1-5-272,-1-10 832,-2-13-209,-3-14-127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53 114 16307,'-3'6'237,"-33"77"1241,33-74-1364,0 0 1,1 0-1,0 0 1,0 0-1,1 0 0,1 1 1,0 13-1,0-20-64,0 0 0,0-1 0,1 1 0,0-1 0,-1 1 0,1-1 0,0 1 0,0-1 0,1 1 0,-1-1 0,0 0 0,1 0 0,-1 1 0,1-1 0,0 0 0,3 3 0,-1-3-18,0 1 0,-1-1 0,1 0 0,0 0 0,0 0 0,0-1 0,0 1 0,0-1 1,7 1-1,3 0-18,1-1 0,-1-1 0,0 0 0,0-1 0,21-4 0,-27 4 58,0 0-1,-1-1 0,1 0 1,0 0-1,-1-1 0,0 0 1,0-1-1,14-7 0,-19 8-4,1 1-1,0-1 0,-1 1 1,1-1-1,-1 0 0,0 0 1,0 0-1,0 0 0,0 0 1,0-1-1,-1 1 1,0 0-1,0-1 0,1 1 1,-2-1-1,1 0 0,0 1 1,-1-1-1,0 0 0,0 1 1,0-6-1,-1-1 40,-1 1-1,1 0 1,-2 0 0,1 1-1,-1-1 1,0 0 0,-1 1-1,0 0 1,0 0 0,-1 0-1,0 0 1,-10-10 0,10 12-121,1 1 1,-1-1-1,-1 2 1,1-1-1,-1 0 1,0 1-1,0 0 1,0 1-1,0-1 1,-1 1-1,1 0 1,-1 1-1,0-1 1,0 2-1,0-1 1,-11-1-1,16 3-38,-1 0 0,0 0 0,1 0-1,-1 0 1,1 0 0,-1 1 0,0-1 0,1 1 0,-1 0-1,1-1 1,-1 1 0,1 0 0,0 1 0,-1-1 0,1 0-1,0 1 1,0-1 0,0 1 0,0 0 0,0-1 0,0 1 0,1 0-1,-1 0 1,0 0 0,1 1 0,0-1 0,-1 0 0,1 1-1,0-1 1,0 0 0,0 1 0,1-1 0,-1 4 0,0-2 27,1-1 1,-1 1 0,1-1 0,1 1 0,-1 0 0,0-1-1,1 1 1,-1-1 0,1 0 0,0 1 0,1-1 0,-1 1-1,0-1 1,1 0 0,0 0 0,0 0 0,0 0 0,0 0-1,0 0 1,0-1 0,1 1 0,-1-1 0,1 1 0,4 2-1,0-2 11,0 1-1,0-1 0,0-1 0,1 1 1,-1-1-1,1 0 0,0-1 0,-1 0 1,1 0-1,15-1 0,48-5-87</inkml:trace>
  <inkml:trace contextRef="#ctx0" brushRef="#br0" timeOffset="1">691 0 16307,'-22'19'730,"0"1"0,1 0-1,-23 31 1,37-42-583,0 0 1,1 0 0,0 1 0,1 0 0,0 0-1,1 0 1,0 0 0,0 1 0,1 0 0,1 0-1,-3 18 1,5-26-125,-1 0-1,1 0 1,0 0 0,0 0-1,1 0 1,-1 1 0,0-1-1,1 0 1,0 0 0,0 0-1,0 0 1,0 0 0,0 0-1,1-1 1,-1 1-1,1 0 1,0 0 0,-1-1-1,1 1 1,1-1 0,-1 0-1,0 0 1,0 0 0,1 0-1,-1 0 1,1 0 0,3 1-1,-1-1-8,0-1 0,0 1 0,0-1 0,0 0 0,0-1 0,1 1 1,-1-1-1,0 0 0,0-1 0,0 1 0,1-1 0,-1 0 0,0 0 0,0-1 0,8-3 0,-3 1 31,-1-1 0,1 0 1,-1-1-1,-1 0 0,1-1 0,-1 1 1,0-2-1,-1 1 0,1-1 0,-1 0 1,8-13-1,-12 15 0,1 0-1,-1 0 1,0 0-1,0 0 1,-1 0 0,0-1-1,0 1 1,1-12 0,-3 14-17,1 0 1,-1 0 0,0 0-1,-1-1 1,1 1 0,-1 0-1,0 0 1,0 0 0,0 0-1,-1 0 1,1 0 0,-1 0 0,0 0-1,-4-5 1,4 6-32,0 0 0,0 0 0,-1 0 0,1 0 0,-1 1-1,0-1 1,0 1 0,0 0 0,0 0 0,0 0 0,-1 0 0,1 0 0,-1 1 0,1-1 0,-1 1 0,1 0 0,-1 0-1,0 1 1,1-1 0,-1 1 0,0 0 0,0 0 0,-5 0 0,-5 2-62,0 1-1,0 0 1,0 1-1,-22 10 1,15-6 446,16-7-405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17044,'262'-18'3743,"-101"3"-2409,336-2 227,-7 1-1801,-466 15 164,0 0-221,-1 0 0,0-2 0,-1 0 0,1-2 1,35-11-1,-48 9 7,-10 7 282,0 0 0,1-1 0,-1 1 1,0 0-1,0 0 0,0 0 0,0-1 0,0 1 1,0 0-1,0 0 0,0-1 0,0 1 0,0 0 0,0 0 1,0-1-1,0 1 0,0 0 0,0 0 0,0 0 1,0-1-1,0 1 0,0 0 0,-1 0 0,1 0 0,0-1 1,0 1-1,0 0 0,0 0 0,0 0 0,-1-1 1,1 1-1,0 0 0,0 0 0,0 0 0,0 0 0,-1 0 1,1 0-1,0-1 0,0 1 0,0 0 0,-1 0 1,1 0-1,0 0 0,-1 0 0,-17-5-387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 18076,'0'-1'57,"-1"1"1,1 0-1,-1 0 1,0 0-1,1-1 1,-1 1-1,1 0 0,-1 0 1,0 0-1,1 0 1,-1 0-1,1 0 1,-1 0-1,0 0 0,1 0 1,-1 1-1,1-1 1,-1 0-1,0 0 1,1 0-1,-1 1 1,1-1-1,-1 0 0,1 1 1,-1-1-1,1 0 1,-1 1-1,1-1 1,0 1-1,-1-1 0,1 1 1,-1-1-1,1 1 1,0-1-1,-1 1 1,1 0-1,-1 1 53,1 1 0,0-1 0,-1 1 0,1-1 0,0 0 0,0 1 1,0-1-1,1 1 0,0 4 0,3 7 375,0 0 1,8 19-1,2-3-249,2-1 0,0-1 0,2 0 0,32 38 0,98 89-312,-124-133-9,-6-6-149,0 0 0,-1 2 0,-1 0-1,24 36 1,-38-52 155,-1 0 0,0 0-1,0 0 1,0 0 0,-1 0 0,1 0 0,0 0-1,-1 0 1,1 0 0,-1 0 0,0 1 0,0-1-1,0 0 1,0 0 0,0 0 0,0 0-1,-1 4 1,0-4-56,0-1 0,0 1 0,0 0 0,0-1-1,0 1 1,0-1 0,0 0 0,0 1 0,-1-1-1,1 0 1,0 0 0,-1 0 0,0 0 0,1 0 0,-1 0-1,-2 1 1,-4 1-239,1-1-1,-1 0 1,0 0 0,0-1-1,0 0 1,0 0-1,0-1 1,-9 0 0,-30-6-589,-8-5-48</inkml:trace>
  <inkml:trace contextRef="#ctx0" brushRef="#br0" timeOffset="1">25 530 15115,'-25'-25'1625,"28"-4"-833,15-4-232,28-6 1032,11-1-288,20-1-351,7 0-129,8 1-544,-1 2-360,0 4 232,-2 2-80,-13-14-152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19244,'5'0'2089,"7"0"-1393,17-3-280,16 0 1248,13-1-944,5-1-152,5 1-272,1 0-119,-4 1-330,-7 2-215,-18 1-424,-13 3-232,-18 0 720,-9 0-216,-13 3-48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12475,'0'32'5257,"22"-4"-3993,13-4-440,22-8-280,5-4 1017,6-3-497,1-1-136,-2-5-456,-6-2-368,-12-1-912,-10 0-1945,-18-9 2361,-6-4-392,-7-9-288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18068,'1'-3'205,"-1"1"0,1-1 0,0 0 0,-1 1 0,1-1 0,1 1 0,-1-1 0,0 1 0,1-1 0,-1 1 0,1 0 0,-1 0 0,1-1 0,0 1 0,0 1 0,0-1 0,0 0 0,1 0 0,3-1 0,-2 1-22,1 0 0,-1 0 0,1 1 0,0 0 0,-1 0 0,1 0 0,0 0 0,0 1 0,0 0 0,7 1 0,3 0-46,1 2 1,-1 0-1,0 1 0,0 1 0,0 0 0,16 8 0,-8-3-127,-1 2 0,0 0 0,0 2 0,-2 0 0,1 1 0,-2 2 0,0-1 0,24 30 0,-41-43-11,1 1 0,0-1 0,-1 1 1,0 0-1,0 0 0,0 0 0,0 0 0,-1 1 1,0-1-1,0 0 0,0 1 0,0-1 0,-1 1 0,1-1 1,-1 5-1,-1-2 5,0 0 0,-1-1 0,1 1 0,-1-1 0,-1 0 0,1 0 0,-1 1-1,0-2 1,-6 10 0,-38 50 232,-2-2-1,-88 86 1,7-9-529,78-76-503,43-47 570,9-17 220,0 0 0,0 0-1,0 0 1,0 0-1,0 0 1,0 1 0,0-1-1,0 0 1,0 0 0,0 0-1,0 0 1,0 0 0,0 0-1,0 0 1,0 1 0,0-1-1,0 0 1,0 0 0,0 0-1,0 0 1,1 0-1,-1 0 1,0 0 0,0 0-1,0 1 1,0-1 0,0 0-1,0 0 1,0 0 0,0 0-1,0 0 1,1 0 0,-1 0-1,0 0 1,0 0-1,0 0 1,0 0 0,0 0-1,0 0 1,0 0 0,1 0-1,-1 0 1,0 0 0,0 0-1,0 0 1,0 0 0,0 0-1,0 0 1,0 0 0,1 0-1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24 20468,'10'-9'694,"7"-6"692,-17 15-1375,0 0 0,0 0-1,0 0 1,0 0-1,0 0 1,0 0-1,0 0 1,0 1-1,0-1 1,0 0 0,0 0-1,0 0 1,0 0-1,0 0 1,0 0-1,0 0 1,0 0-1,0 0 1,0 0 0,0 0-1,0 0 1,0 0-1,0 0 1,0 0-1,0 0 1,0 0 0,0 0-1,0 0 1,1 0-1,-1 0 1,0 0-1,0 1 1,0-1-1,0 0 1,0 0 0,0 0-1,0 0 1,0 0-1,0 0 1,0 0-1,0 0 1,0 0-1,0 0 1,0 0 0,0 0-1,0 0 1,0 0-1,0 0 1,0 0-1,1 0 1,-1 0-1,0 0 1,0 0 0,0 0-1,0 0 1,0-1-1,0 1 1,0 0-1,0 0 1,0 0 0,-6 12 488,-47 72 538,-180 304-297,202-331-692,-35 58-446,64-112 295,0 1-1,0-1 1,0 0 0,0-1 0,-1 1 0,1 0 0,-1-1 0,0 1 0,1-1-1,-1 0 1,0 0 0,0 0 0,-5 2 0,7-4 73,0 0-1,1 1 1,-1-1 0,0 0-1,1 0 1,-1 0 0,0 0 0,1 0-1,-1-1 1,0 1 0,0 0-1,1 0 1,-1 0 0,1-1-1,-1 1 1,0 0 0,1-1 0,-1 1-1,0 0 1,1-1 0,-1 1-1,1-1 1,-1 1 0,0-2-1,-1 0-6,1 0-1,0-1 0,0 1 0,-1-1 0,1 1 1,1-1-1,-1 0 0,0 1 0,0-6 0,-3-36-552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16572,'6'11'1576,"8"15"-1024,0 3-200,9 6 720,4 3-360,8 7-143,4-2-49,10-2-320,-2-4-208,0-8-568,1-9 552,-10-13-96,-7-7-88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19212,'14'12'1576,"15"2"-1063,5-2-169,7-4 448,13 0-168,5-2-128,3-3-104,-1 0-464,-6 0-328,-12 0-704,-9-1 912,-16 1-184,-7 3-160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16796,'33'6'1512,"16"-4"-1016,4-2-208,11-3 432,1-3-104,-1-1-800,-4 0 456,-13 1-248,-7 3-96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 18892,'-8'-12'1792,"-6"12"-1231,0 3-241,4 6 1040,-3 1-560,7 3-1032,3-1-624,3 2 744,-1 1-168,4-1-128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19532,'15'-7'490,"0"1"0,-1-2 0,0 0 0,0-1 0,-1 0 0,0-1 0,22-22 0,-27 25-177,39-40 311,-2-1-1,73-103 1,-107 137-586,0-1 0,-2 0-1,1-1 1,-2 0 0,0 0-1,7-25 1,-15 35 11,-6 16-24,-9 22-5,-13 42-28,3 1 1,-19 98 0,42-165-113,1 0-1,0 1 1,1 16-1,0-25 76,-1 1 1,1 0-1,0 0 0,0-1 1,0 1-1,1 0 0,-1 0 1,0-1-1,0 1 1,0 0-1,0-1 0,1 1 1,-1 0-1,0-1 0,1 1 1,-1 0-1,1-1 0,-1 1 1,1 0-1,-1-1 0,1 1 1,-1-1-1,1 1 0,-1-1 1,1 1-1,-1-1 0,1 0 1,0 1-1,-1-1 1,1 0-1,0 1 0,0-1 1,-1 0-1,1 0 0,0 0 1,-1 0-1,1 0 0,0 1 1,0-1-1,-1-1 0,1 1 1,0 0-1,0 0 0,-1 0 1,1 0-1,0 0 0,0-1 1,-1 1-1,1 0 0,0 0 1,-1-1-1,1 1 1,-1-1-1,1 1 0,0-1 1,0 0-1,14-8-438,3-1-158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 17788,'0'0'67,"0"-1"1,1 1 0,-1 0-1,0-1 1,0 1-1,0 0 1,0-1 0,0 1-1,1 0 1,-1-1 0,0 1-1,0 0 1,0-1-1,0 1 1,0 0 0,0-1-1,0 1 1,0 0-1,0-1 1,0 1 0,0 0-1,0-1 1,-1 1 0,1 0-1,0-1 1,0 1-1,0 0 1,0-1 0,0 1-1,-1 0 1,1-1-1,0 1 1,-1-1 0,-9 10 652,-14 24 112,-1 6-53,-38 82 0,54-102-738,1 1 0,1 1 0,1-1 0,1 1 1,1 0-1,-3 32 0,7-50-20,0 1 0,0 0 0,0-1 0,0 1 0,1-1 0,-1 1 0,1-1 0,0 1 0,0-1 0,0 1 0,1-1 0,-1 0 0,1 1-1,0-1 1,0 0 0,0 0 0,3 3 0,-3-4 12,1 0-1,0 0 0,0 0 0,-1 0 0,1 0 0,0-1 1,1 0-1,-1 1 0,0-1 0,0 0 0,0-1 1,1 1-1,-1-1 0,0 1 0,5-1 0,2 0 53,0-1-1,0-1 1,0 1 0,-1-1-1,1-1 1,0 0-1,-1 0 1,0-1-1,0 0 1,0-1 0,11-7-1,-7 2 39,-1 0 1,0-1-1,0 0 0,-1-1 0,-1 0 1,0-1-1,-1 0 0,0 0 0,8-17 1,-12 20-67,-1 0-1,1 0 1,-1-1 0,-1 1 0,0-1 0,-1 0 0,0 0-1,0 0 1,-1 0 0,-1 0 0,0-1 0,-1 1 0,-3-21 0,4 28-49,-1 1 1,0-1-1,0 1 1,0 0-1,-1-1 1,1 1-1,-1 0 1,1 0-1,-1 0 1,0 0-1,-1 0 1,1 0-1,0 0 1,-1 1-1,1-1 1,-1 1-1,0 0 1,0 0 0,0 0-1,0 0 1,0 0-1,0 1 1,-1-1-1,1 1 1,-1 0-1,1 0 1,-1 0-1,1 1 1,-1-1-1,1 1 1,-1-1-1,-6 2 1,-1 0-53,0 1 1,1 0-1,-1 0 0,0 1 1,1 1-1,0 0 1,0 0-1,0 1 0,-14 9 1,17-10-250,0 0 0,0 0 0,1 1 0,-1 0 1,1 1-1,0-1 0,0 1 0,1 1 0,-6 8 0,11-15 254,0 0 0,0 0-1,0 0 1,0 0 0,0 0-1,0 0 1,0 0 0,0 0-1,0 0 1,0 0 0,0 0-1,0 0 1,1 0 0,-1 0-1,0 0 1,0 0 0,0 0-1,0 0 1,0 0 0,0 0-1,0 0 1,0 0 0,0 0-1,0 0 1,0 0 0,0 0-1,0 1 1,0-1 0,0 0 0,0 0-1,0 0 1,0 0 0,0 0-1,0 0 1,0 0 0,0 0-1,0 0 1,0 0 0,0 0-1,0 1 1,0-1 0,0 0-1,0 0 1,0 0 0,0 0-1,0 0 1,0 0 0,0 0-1,0 0 1,0 0 0,0 0-1,0 0 1,0 0 0,0 1-1,0-1 1,0 0 0,0 0-1,0 0 1,0 0 0,0 0-1,0 0 1,0 0 0,-1 0 0,10-6-845,13-12 49,10-9-407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65 17180,'2'-6'516,"-1"0"1,1 0-1,-1 0 1,0-1-1,0-9 1,-1 15-446,0 0 0,0 1 0,0-1 1,0 0-1,0 0 0,0 0 0,0 1 0,-1-1 1,1 0-1,0 0 0,0 1 0,-1-1 1,1 0-1,-1 1 0,1-1 0,-1 0 1,1 1-1,-1-1 0,1 0 0,-1 1 1,-1-2-1,1 2 22,0 0 0,0 0 0,0 0-1,-1-1 1,1 1 0,0 1 0,0-1 0,-1 0 0,1 0 0,0 0 0,0 1 0,0-1 0,0 0 0,-1 1 0,1-1-1,0 1 1,0-1 0,0 1 0,0 0 0,-1 0 0,-8 7 164,0-1-1,1 1 0,0 1 1,0-1-1,1 2 1,0-1-1,1 1 1,-12 19-1,4-3-137,1 2 1,-14 40-1,22-52-102,1 0-1,0 1 1,2-1-1,0 1 1,-2 29 0,5-41-14,0-1 1,0 1-1,0 0 1,1-1 0,-1 1-1,1-1 1,0 0 0,0 1-1,1-1 1,0 0-1,-1 1 1,1-1 0,0 0-1,1-1 1,-1 1 0,1 0-1,0 0 1,0-1-1,0 0 1,0 0 0,1 0-1,-1 0 1,1 0-1,0 0 1,-1-1 0,7 3-1,-2-2 3,2-1 0,-1 0 0,0 0 0,0 0 0,1-1 0,-1-1 0,0 0 0,1 0 0,-1-1 0,0 0 0,1 0 0,-1-1 0,0 0 0,18-7 0,-14 3 13,1 1 1,-1-2-1,0 0 1,0 0-1,-1-1 0,0-1 1,-1 0-1,20-20 0,-27 25-10,0 0 0,-1-1 0,0 1 0,0-1 0,0 0 0,-1 0 0,0 0 0,0 0 0,0 0 0,0-1 0,-1 1 0,0-1 0,0 1 0,0-1 0,-1 1 0,0-1 0,0 1 0,0-1 0,-2-7 0,1 9-62,0 0 0,0 1 1,0-1-1,-1 1 0,0-1 0,0 1 0,1 0 0,-2 0 0,1 0 0,0 0 1,-1 0-1,1 0 0,-1 1 0,0-1 0,0 1 0,0 0 0,0 0 0,0 0 1,-1 0-1,1 0 0,0 1 0,-1-1 0,0 1 0,1 0 0,-1 0 0,0 1 1,1-1-1,-8 0 0,-45 4-1395,22 0 883,8-5-52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22525,'20'7'1744,"-6"0"-1392,-1-4-144,6-1 264,-2-1-520,-4-1 264,-4-4-104,-1-22-216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19812,'-1'6'384,"0"0"0,-1 0-1,1-1 1,-1 1 0,0-1-1,-1 0 1,1 1 0,-1-1-1,-5 6 1,-4 11 306,8-14-547,0 0-80,0 0 0,0 0 0,1 0 0,0 1 0,0-1-1,1 1 1,0 0 0,0 0 0,0 9 0,3-17-63,-1 1 1,0-1 0,1 0-1,-1 1 1,1-1-1,-1 0 1,1 1 0,-1-1-1,1 0 1,0 0-1,0 1 1,0-1 0,0 0-1,0 0 1,0 0-1,0 0 1,0 0 0,0 0-1,0-1 1,0 1-1,1 0 1,1 1 0,38 12-26,-16-6 1,-17-4 15,1 0 0,-1 1 0,-1-1 0,1 2-1,-1-1 1,1 1 0,-2 0 0,1 1 0,-1 0 0,0 0 0,8 11 0,-11-12 4,0-1 0,0 1 0,0 0 1,-1-1-1,0 1 0,0 0 0,0 0 1,-1 0-1,0 1 0,0-1 0,-1 0 1,1 0-1,-1 1 0,-1-1 1,1 0-1,-1 0 0,-3 12 0,2-12 12,0-1-1,0 0 0,-1 0 0,0 0 1,1 0-1,-2 0 0,1 0 0,-1-1 1,1 0-1,-1 1 0,0-2 1,-1 1-1,1 0 0,-1-1 0,-6 4 1,3-2-1,1-2-1,-1 1 1,0-1 0,0-1 0,-1 1 0,1-1 0,0-1 0,-1 0 0,-16 1 0,17-2-55,-1-1-1,0 1 1,1-2 0,-1 1 0,1-1 0,-1 0 0,1-1 0,0 0-1,-14-7 1,17 7-48,0 0 0,1 0 0,-1 0 1,1-1-1,-1 0 0,1 0 0,0 0 0,1 0 0,-1-1 0,1 1 0,0-1 0,0 0 0,0 0 0,1 0 0,-3-7 0,2 4 6,1 0 0,0 0-1,-1-15 1,4-36-417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16708,'23'-6'2152,"3"1"-1328,6-1-392,2 0 1497,6 0-1145,1 0-360,0-1-1056,-1 0 48,3-1 408,0 0-216,-3-2-153</inkml:trace>
  <inkml:trace contextRef="#ctx0" brushRef="#br0" timeOffset="1">573 1 17724,'2'1'147,"1"-1"0,-1 1 0,1 0 1,-1 0-1,1 1 0,-1-1 0,0 0 0,0 1 1,1-1-1,-1 1 0,0 0 0,0 0 1,0 0-1,-1 0 0,1 0 0,-1 0 0,1 0 1,-1 1-1,1-1 0,-1 0 0,0 1 0,0-1 1,0 1-1,-1 0 0,1-1 0,-1 1 1,1 0-1,-1-1 0,0 1 0,0 0 0,0-1 1,0 1-1,0 0 0,-1-1 0,0 5 0,-3 7-47,-1-1 0,0 0-1,0 0 1,-1-1-1,-13 19 1,-49 73 149,-25 41 157,90-140-379,0 0 1,0 1 0,1-1-1,0 1 1,0 0-1,1 0 1,-1-1 0,1 1-1,1 0 1,-1 12-1,1-16-22,0 0 0,1 0 0,-1 0 0,1 0 0,-1 0-1,1 0 1,0-1 0,0 1 0,0 0 0,0 0 0,0-1 0,0 1-1,0 0 1,3 2 0,-2-2-26,1-1 0,-1 1 0,1 0 0,0-1-1,0 1 1,0-1 0,0 0 0,-1 0 0,2 0 0,-1 0 0,6 0 0,2 0-199,1 0 1,0-1 0,0-1 0,0 1 0,0-2 0,0 0 0,13-4 0,4-3-154,48-21-1,-9-3-160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 19532,'-4'-1'138,"1"0"0,0 0 0,-1 1 0,1 0 0,0 0 0,-1 0 0,1 0 0,-1 0 0,1 0 1,0 1-1,-1 0 0,1 0 0,0 0 0,-1 0 0,1 0 0,0 1 0,0-1 0,-5 4 0,-1 1 94,0 1 0,0 0 0,0 1-1,-9 10 1,7-6 57,0 0 0,1 1-1,0 1 1,-10 19 0,16-25-236,1-1 1,-1 1-1,2 0 0,-1 0 1,1 1-1,0-1 1,1 0-1,0 1 1,0-1-1,1 11 0,0-15-38,0-1-1,1 1 1,-1 0-1,1-1 0,0 1 1,0 0-1,1-1 1,-1 1-1,1-1 0,-1 1 1,1-1-1,0 0 1,0 0-1,1 0 0,-1 0 1,1 0-1,-1 0 1,1-1-1,0 1 0,0-1 1,0 0-1,0 0 1,0 0-1,1 0 0,-1-1 1,1 1-1,-1-1 1,7 2-1,-1-1 2,0-1 0,0 1-1,-1-2 1,1 1 0,0-1 0,0-1-1,0 0 1,0 0 0,0 0 0,-1-1-1,14-5 1,-7 1 37,0-1 0,-1 0 0,0-1-1,0-1 1,-1 0 0,0-1 0,-1 0-1,0-1 1,18-21 0,-24 23-6,1 1 1,-1-1-1,-1 0 0,1-1 1,-2 1-1,8-20 0,-11 22-25,1 1-1,0-1 1,-1 0-1,-1 0 1,1 1-1,-1-1 0,0 0 1,0 0-1,-1 0 1,0 0-1,-3-9 0,3 13-29,0 0-1,0-1 1,0 1-1,-1 0 1,0 0-1,1 0 1,-1 0-1,0 0 1,0 0-1,-1 1 1,1-1-1,-1 1 1,1 0-1,-1-1 1,-4-2-1,2 3-83,0-1 1,1 1-1,-1 1 1,0-1-1,0 1 1,0-1-1,0 2 1,-1-1-1,-7 0 1,-2 1-186,0 1-1,0 1 1,-1 1 0,1 0-1,1 0 1,-19 8 0,1 1-210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17500,'47'1'1624,"41"-15"-936,14-7-224,27-5 681,12-2-129,13 1-240,1-1-168,-7 7-192,-11 1-128,-30 8-280,-11 3-112,-27 4-224,-15 2-96,-24-3-208,-8-2-200,-18-1 512,-4 0-128,-9 1 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17284,'-2'0'173,"0"0"0,-1 0 0,1 0 0,0 0 0,0 0 0,-1 1 0,1-1 0,0 1 0,0 0 0,0 0 0,0 0 0,0 0 0,0 0 0,0 0 0,0 0 0,0 1 0,0-1 0,1 1 0,-1-1 0,0 1 0,1-1 0,0 1 0,-1 0 0,-1 4 0,-5 5 349,2 0 0,-11 22 1,10-16-227,1 0 1,-9 34-1,13-42-217,1 0-1,0 1 0,0-1 1,1 1-1,0-1 0,0 0 1,3 14-1,-3-21-49,1 1-1,0 0 1,0-1 0,0 1-1,0-1 1,0 0-1,0 1 1,0-1 0,1 0-1,-1 0 1,1 0 0,0 0-1,0 0 1,-1 0 0,1 0-1,0-1 1,5 4 0,-4-4 16,1 1 0,-1-1-1,1 1 1,0-1 0,0 0 0,0-1 0,0 1 0,0-1 0,-1 1 0,9-2 0,1 0-61,-1-1 0,1-1 0,0 0 0,0 0 1,-1-2-1,14-5 0,-17 6-322,-1 0-1,1 0 1,-1-1 0,0 0-1,0-1 1,0 0 0,-1 0-1,0 0 1,0-1 0,-1 0 0,7-9-1,1-5-532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18420,'-14'43'1624,"-3"11"-1128,6 1-224,7 0 625,4-3-169,12-11-576,9-7-376,18-26-696,2-18 808,11-25-201,1-12-119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13043,'10'-2'455,"0"1"-1,0 1 1,0 0 0,0 0 0,0 1 0,0 0 0,0 1-1,11 3 1,-18-4-318,0 1-1,1-1 0,-1 1 1,0 0-1,0 0 1,0 0-1,0 1 1,0-1-1,0 1 0,-1-1 1,1 1-1,-1 0 1,0 0-1,0 0 0,0 0 1,0 0-1,0 1 1,-1-1-1,0 1 1,1-1-1,-1 1 0,0-1 1,-1 1-1,1 0 1,-1 4-1,2 18 331,-2 1 0,-1 0 0,-2 0 0,-6 34 0,-3 30 368,11-89-809,1 0-1,0 1 1,0-1 0,0 0-1,0 1 1,0-1 0,1 0 0,-1 0-1,1 1 1,-1-1 0,1 0-1,0 0 1,0 0 0,0 0-1,2 4 1,-2-6-16,0 1 0,0 0 1,0-1-1,0 1 0,0-1 0,0 1 0,1-1 1,-1 1-1,0-1 0,0 0 0,1 0 1,-1 1-1,0-1 0,0 0 0,1 0 0,-1 0 1,0-1-1,0 1 0,1 0 0,-1 0 1,0-1-1,0 1 0,0 0 0,1-1 0,-1 1 1,0-1-1,0 0 0,0 1 0,1-2 1,8-4 30,0-1 1,0 0-1,-1-1 1,0 1 0,0-2-1,-1 1 1,11-16-1,-3 1 47,0 0-1,14-29 0,-23 37-21,0-1 0,-1 0 0,8-32-1,-12 41-41,-1 0 0,1 1 0,-2-1 0,1 0 0,-1 0 0,0 0 0,-1 0 0,1 0 0,-1 0 0,-1 0 0,1 0 0,-4-8 0,3 12-8,0 0 0,0 1 0,0-1 0,-1 1 0,1-1 0,0 1 0,-5-3 0,7 5-30,-1-1 0,1 1 0,-1-1 0,1 1 0,-1-1 0,1 1 0,-1-1-1,1 1 1,-1 0 0,1-1 0,-1 1 0,0 0 0,1 0 0,-1-1 0,1 1 0,-1 0 0,0 0 0,1 0 0,-1 0-1,0 0 1,1 0 0,-1 0 0,0 0 0,1 0 0,-1 0 0,0 0 0,1 0 0,-1 0 0,0 1 0,1-1 0,-1 0 0,1 0-1,-1 1 1,0-1 0,1 0 0,-1 1 0,1-1 0,-1 1 0,1-1 0,-1 1 0,1 0-51,-1 0 0,1 1-1,0-1 1,0 0 0,0 0 0,0 0 0,0 0 0,0 0 0,0 0 0,1 0-1,-1 0 1,0 0 0,1 0 0,-1 0 0,1 0 0,-1 0 0,1 0 0,-1 0-1,1 0 1,-1 0 0,1 0 0,0-1 0,0 1 0,-1 0 0,2 1 0,23 17-1210,-16-15 1088,-1 1-1,1-2 0,-1 1 1,1-1-1,0 0 0,16 2 1,29 3-683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17508,'-4'0'164,"0"0"1,1 0 0,-1 0 0,0 0-1,0 0 1,1 1 0,-1 0 0,0 0-1,1 0 1,-1 0 0,0 0-1,1 1 1,-4 1 0,-43 29 550,45-28-473,-8 4 74,-1 1-64,1 0 0,-1 1 0,2 1 0,0 0-1,0 0 1,-16 21 0,28-32-244,0 1 1,-1-1-1,1 0 0,0 1 0,-1-1 1,1 0-1,0 1 0,-1-1 0,1 1 0,0-1 1,0 1-1,0-1 0,-1 0 0,1 1 0,0-1 1,0 1-1,0-1 0,0 1 0,0-1 1,0 1-1,0-1 0,0 1 0,0-1 0,0 1 1,0-1-1,0 0 0,0 1 0,1-1 0,-1 1 1,0-1-1,0 1 0,1 0 0,14-3 141,22-14-99,55-45-141,-12 7-130,-79 53 207,1 0 0,-1 0 1,1 0-1,0 1 1,-1-1-1,1 0 1,0 1-1,-1-1 1,1 1-1,0 0 0,0 0 1,-1-1-1,4 1 1,-4 1 5,0-1 1,0 0-1,-1 0 0,1 1 1,0-1-1,-1 0 0,1 1 1,0-1-1,-1 1 0,1-1 1,-1 1-1,1-1 0,-1 1 1,1-1-1,-1 1 0,1-1 1,-1 1-1,1 0 0,-1-1 1,0 1-1,1 0 1,-1 0-1,2 5-19,-1 0 0,-1 0 1,1 0-1,-1-1 0,0 1 0,-1 9 1,1-7 29,-4 59 38,0 74 485,4-121-353,2-1-1,0 0 0,1 1 0,2-1 0,6 20 0,3-9 263,-14-30-429,0 0 1,0 0-1,0 1 0,0-1 0,0 0 0,0 0 1,0 0-1,0 0 0,0 0 0,0 1 0,0-1 1,0 0-1,0 0 0,0 0 0,0 0 1,0 1-1,0-1 0,0 0 0,-1 0 0,1 0 1,0 0-1,0 0 0,0 0 0,0 1 0,0-1 1,0 0-1,0 0 0,0 0 0,0 0 0,-1 0 1,1 0-1,0 0 0,0 0 0,0 0 0,0 1 1,0-1-1,-1 0 0,1 0 0,0 0 0,0 0 1,0 0-1,0 0 0,0 0 0,-1 0 0,1 0 1,0 0-1,0 0 0,0 0 0,0 0 0,0 0 1,-1 0-1,1 0 0,0 0 0,0 0 1,0-1-1,0 1 0,0 0 0,-1 0 0,1 0 1,0 0-1,-13-2 72,12 1-48,-43-6 69,-1 2 1,0 1-1,0 3 1,-45 4-1,89-3-161,0 1-1,0-1 0,0 0 0,0 0 0,0 0 0,0 0 1,1 0-1,-1 0 0,0-1 0,0 1 0,0 0 0,0 0 1,0-1-1,0 1 0,1 0 0,-1-1 0,0 1 0,0-1 1,0 0-1,0 0 15,1 1 0,0 0-1,0-1 1,0 1 0,0-1 0,0 1 0,0-1 0,0 1 0,0-1 0,0 1 0,0-1 0,0 1 0,0-1 0,0 1 0,1-1 0,-1 1-1,0-1 1,0 1 0,0-1 0,1 1 0,-1-1 0,0 1 0,1 0 0,-1-1 0,31-29-1338,-25 25 1407,25-21-685,8-4-170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5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27 19188,'-1'-1'100,"-1"-1"0,1 1 0,0-1 0,-1 1 0,1-1 0,-1 1 0,0 0 0,0 0 0,1 0-1,-1 0 1,0 0 0,0 0 0,0 1 0,0-1 0,0 1 0,0-1 0,0 1 0,0-1 0,0 1 0,0 0 0,0 0 0,0 0 0,0 1 0,0-1 0,-3 1-1,-5 1 183,0 0 0,0 1 0,-17 7 0,16-5-90,0 0 0,0 1 0,0 0 0,1 1 0,0 1 0,0-1 0,-12 15 0,16-16-158,0 0-1,1 1 0,0 0 1,0 0-1,1 0 0,-1 0 1,2 1-1,-1 0 1,1 0-1,0 0 0,-2 13 1,4-18-26,1 0 1,-1 0 0,1 0-1,0 0 1,0 0 0,0 0-1,0 0 1,1 0 0,-1-1-1,1 1 1,0 0 0,-1 0-1,1 0 1,0-1 0,1 1-1,-1 0 1,1-1 0,-1 1-1,4 3 1,-2-3 2,0 0-1,0-1 1,1 0-1,-1 0 1,0 0 0,1 0-1,0 0 1,-1-1-1,1 1 1,0-1 0,0 0-1,-1 0 1,6 0-1,3 0 26,0 0-1,0-1 1,0-1 0,0 0-1,0 0 1,0-1-1,0-1 1,20-7-1,-18 5 56,0-2-1,0 0 1,0-1-1,0 0 1,21-19-1,-29 23-45,-1-1 0,0 0 0,-1 0-1,1 0 1,-1-1 0,0 1 0,0-1 0,-1 0 0,1 0-1,-1-1 1,-1 1 0,1-1 0,-1 1 0,0-1 0,1-10-1,-3 13-25,1 1 0,-1 0 1,-1 0-1,1-1 0,0 1 0,-1 0 0,0 0 0,1 0 0,-1 0 0,0 0 0,-1 0 0,1 0 0,-1 0 0,1 0 0,-1 0 0,0 1 0,0-1 0,0 1 0,0-1 0,-4-2 1,2 1-92,-1 1 1,0 0 0,0 0 0,0 0 0,-1 1 0,1-1 0,-1 1 0,1 1 0,-1-1 0,-11-1 0,9 2-120,0 0 1,-1 1-1,1 0 0,0 0 0,0 1 0,0 0 0,-15 4 1,19-3 67,-1-1 1,1 1-1,0-1 1,0 1 0,0 0-1,1 0 1,-1 1 0,0-1-1,1 1 1,-1 0-1,1 0 1,0 0 0,0 0-1,-3 5 1,-2 9-586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18484,'1'14'258,"0"0"0,1-1 0,0 1 0,1-1 0,1 0 0,0 0 0,1 0 0,0 0-1,1-1 1,0 1 0,1-2 0,0 1 0,13 14 0,-7-10-236,1 0 0,1-1 0,1-1 0,0 0 0,1-2 0,0 0 0,36 19 0,-100-44-2249,19 10 1803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1 273 16412,'0'3'1944,"3"-3"-1232,8-7-136,5-4 792,9-8-255,4 0-129,5-6-304,4 2-120,-3-4-320,-1 2-176,-5 2-520,-5 2-416,-10-2 680,-6-3-112,-8 0-152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28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55 12595,'-2'-1'465,"-1"0"1,1 1-1,0-1 1,-1 1-1,1-1 1,-1 1-1,1 0 1,-1 0-1,-4 0 1,-2 2 2459,16 0-557,103 5-1119,114-7-1,-114-3-973,171-4-454,-281 7 179,33-4-690,-21-2 397,-12 6 302,0-1 1,0 1 0,1-1-1,-1 1 1,0 0 0,0-1-1,0 1 1,-1 0-1,1-1 1,0 1 0,0 0-1,0-1 1,0 1-1,0-1 1,0 1 0,0 0-1,-1-1 1,1 1-1,0 0 1,0 0 0,0-1-1,-1 1 1,1 0 0,0-1-1,0 1 1,-1 0-1,1 0 1,0 0 0,-1-1-1,1 1 1,0 0-1,-1 0 1,1 0 0,-1-1-1,-14-10-202,-3-9-34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15819,'0'0'48,"0"0"-1,0-1 0,0 1 0,0 0 0,0 0 1,0 0-1,0 0 0,0 0 0,0 0 0,0-1 0,0 1 1,0 0-1,0 0 0,0 0 0,0 0 0,0 0 1,0 0-1,0-1 0,0 1 0,0 0 0,0 0 1,0 0-1,0 0 0,0 0 0,0 0 0,0 0 1,0 0-1,0-1 0,1 1 0,-1 0 0,0 0 0,0 0 1,0 0-1,0 0 0,0 0 0,0 0 0,0 0 1,1 0-1,-1 0 0,0 0 0,0 0 0,0 0 1,0 0-1,0 0 0,0 0 0,1 0 0,-1 0 1,0 0-1,0 0 0,0 0 0,0 0 0,0 0 0,0 0 1,1 0-1,-1 0 0,0 0 0,0 0 0,0 0 1,0 0-1,0 0 0,11 9 1562,8 16-349,44 48-362,-22-27-1120,-40-45 141,-1 0-1,1-1 0,0 1 1,-1 0-1,0-1 0,1 1 0,-1 0 1,1 0-1,-1-1 0,0 1 1,1 0-1,-1 0 0,0 0 0,0-1 1,0 1-1,1 2 0,-1-3 12,-1 0 0,1 1 0,0-1 0,0 1-1,0-1 1,-1 0 0,1 1 0,0-1 0,0 0-1,-1 1 1,1-1 0,0 0 0,0 0 0,-1 1 0,1-1-1,0 0 1,-1 0 0,1 1 0,-1-1 0,1 0 0,0 0-1,-1 0 1,0 1 0,-28 1-1610,8-4 810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3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7 246 14899,'-3'0'1977,"0"-2"-1185,3-1-280,6-3 1104,5 0-576,4-3-119,3-2-273,4-4-192,1-1-408,1 1-152,-2 1-432,-2 2-264,-7 0 1152,1 1-552,-8-1-112,-3 4-121</inkml:trace>
  <inkml:trace contextRef="#ctx0" brushRef="#br0" timeOffset="1.02">182 1 12611,'-5'6'1448,"-1"6"-952,-2 7-240,-3 2 1737,-1 5-1569,-3 0-96,0 5-72,-2-2-16,3-3-16,2-5-40,1-4-328,3-8-184,13-26-2417,4-4 2041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3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0 10954,'-7'12'1249,"-4"8"-785,0 3-208,0 8 1632,-1 1-1520,3-1-224,1-4-16,4-4-56,1-3-8,1-6-48,2-3-56,0-10-248,-3 1-824,-1-4 984,-4-6-152,-3 1-88</inkml:trace>
  <inkml:trace contextRef="#ctx0" brushRef="#br0" timeOffset="1">5 129 12979,'-5'-9'1520,"5"4"-952,14 3-200,4 2 1129,10 4-817,3-1-112,5 1-520,3 4-272,-4-2 280,-5 2-64,-8 4-120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9698,'-5'3'720,"1"1"1,-1-1-1,0 0 0,0 0 1,0-1-1,-9 4 0,-21 12 649,22-7-1239,1 0 1,0 1 0,0 0-1,2 1 1,0 0 0,0 1-1,1 0 1,1 1 0,0 0-1,1 0 1,0 0 0,-6 25-1,10-26-97,0-1-1,1 1 1,0-1-1,1 1 0,0 0 1,3 26-1,0-31-11,-1 0-1,1 0 0,1 0 1,0 0-1,0 0 1,0-1-1,1 1 0,1-1 1,-1 0-1,11 13 1,-13-18-10,1 1 1,0-1 0,0 0-1,0 0 1,1 0 0,-1-1 0,1 1-1,-1-1 1,1 1 0,0-1 0,0-1-1,0 1 1,0 0 0,0-1 0,0 0-1,8 1 1,-7-1 27,-1-2 1,1 1-1,0 0 1,0-1-1,0 0 1,0 0-1,0 0 0,-1-1 1,1 0-1,-1 1 1,1-2-1,-1 1 1,0 0-1,7-6 0,5-3 111,-1-2 0,0 0 0,0-1-1,-2-1 1,1 0 0,-2 0 0,0-2-1,-1 1 1,-1-1 0,15-35-1,-23 49-127,-1-1 0,0 0-1,1 0 1,-2-1 0,1 1-1,0 0 1,-1 0-1,0 0 1,0 0 0,0-1-1,0 1 1,-1 0-1,0 0 1,1 0 0,-2 0-1,-1-7 1,0 6-87,0 0 1,-1 1-1,0-1 1,1 1-1,-1-1 1,-1 1-1,1 0 0,-1 0 1,1 1-1,-11-6 1,1 0-1039,0-1 1,-21-19-1,19 16 415,4 10-171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6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 14643,'-6'-5'2591,"16"14"-1429,141 172 2666,-121-150-3945,0-2-1,2-1 1,56 37-1,-81-59-548,-9-5-403,-17-5-871,8 0 1893,-16-1-701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177 191 17332,'-6'-1'231,"1"1"-1,-1 0 1,1 0 0,0 0 0,-1 1 0,1-1 0,-1 1 0,1 1 0,0-1 0,0 1 0,-1 0-1,1 0 1,0 0 0,1 1 0,-7 3 0,3 0 7,-1 0 0,1 0 0,0 1 0,1 0 0,-1 0 0,1 0 0,-6 11 0,10-15-201,1 0 0,0 1-1,0-1 1,1 1 0,-1-1-1,1 1 1,-1 0 0,1 0-1,0-1 1,0 1-1,1 0 1,-1 0 0,1 0-1,0 0 1,0 0 0,0 0-1,1 0 1,1 6 0,-1-8-40,0 1 0,0 0 1,0-1-1,1 1 0,-1-1 1,1 0-1,0 1 0,0-1 1,0 0-1,0 0 0,0 0 1,0 0-1,1-1 0,-1 1 1,0 0-1,1-1 0,-1 0 0,1 1 1,0-1-1,0 0 0,-1-1 1,1 1-1,0 0 0,0-1 1,0 1-1,3-1 0,4 0-60,0 0 0,0 0-1,0-1 1,0-1 0,0 0-1,-1 0 1,1 0 0,0-2-1,-1 1 1,0-1 0,0 0-1,16-11 1,-11 6-31,-1 0 0,-1-1 0,0-1 0,0 0 0,-1 0 0,0-1 0,11-17 0,0-10-71,-21 36 155,0 1 0,0-1 0,0 1 1,-1-1-1,1 1 0,-1-1 0,1 0 0,-1 1 1,0-1-1,0 1 0,0-1 0,0 0 0,-2-5 1,2 8 9,0-1 0,0 1 0,0-1 0,-1 1 1,1 0-1,0-1 0,0 1 0,-1-1 0,1 1 1,0-1-1,-1 1 0,1 0 0,0-1 0,-1 1 1,1 0-1,-1-1 0,1 1 0,-1 0 0,1 0 0,-1 0 1,1-1-1,-1 1 0,1 0 0,-1 0 0,1 0 1,-1 0-1,1 0 0,-1 0 0,1 0 0,-1 0 1,1 0-1,-1 0 0,1 0 0,-1 0 0,1 0 1,-1 0-1,1 0 0,-1 1 0,1-1 0,-1 0 1,1 0-1,-1 1 0,1-1 0,-1 1 0,-20 16 49,16-10-32,1 1 0,-1 0 0,1-1 0,1 1 1,-1 0-1,1 1 0,1-1 0,0 1 0,-2 10 0,3-15-8,1-1-1,0 1 1,0 0-1,0-1 1,0 1-1,1 0 1,-1 0-1,1-1 1,0 1-1,3 6 1,-3-8-4,0 0 1,0 0-1,0 0 1,1 0-1,-1 0 1,1-1 0,-1 1-1,1-1 1,0 1-1,0-1 1,0 0-1,-1 1 1,1-1 0,0 0-1,0 0 1,1 0-1,-1-1 1,0 1-1,3 0 1,2 0 5,0 0 1,0-1-1,0 0 1,-1 0-1,1-1 1,0 0-1,0 0 0,0 0 1,-1-1-1,1 0 1,-1 0-1,12-6 0,4-4 6,0 0-1,24-20 0,-22 15-5,-1-2-1,-1-1 0,33-37 1,-44 43-21,0 0 0,-1-1 0,0 0 0,-1-1 1,-1 0-1,-1 0 0,8-24 0,-15 40 10,1-1 0,-1 0 0,0 0-1,1 0 1,-1 0 0,0 0 0,0 0 0,1 0 0,-1 0-1,0 0 1,0 0 0,0 0 0,-1 0 0,1 0 0,0 0-1,0 0 1,0 0 0,-1 0 0,0-1 0,1 1 1,-1 1 0,1 0 1,-1 0-1,1 0 0,-1 0 0,1 0 0,-1-1 1,1 1-1,-1 0 0,1 0 0,-1 0 1,1 0-1,-1 0 0,1 1 0,-1-1 0,1 0 1,-1 0-1,1 0 0,-1 0 0,1 0 1,0 1-1,-1-1 0,1 0 0,-1 0 0,0 1 1,-3 2 11,0-1 1,1 1-1,-1 0 1,1 0 0,0 1-1,-1-1 1,-2 5-1,-5 12 68,0 1 0,2 0 0,0 0-1,2 1 1,0 0 0,2 0 0,0 0-1,1 1 1,2 0 0,0 41 0,3-50-39,0-1 1,1 0-1,1 0 1,0 0-1,1 0 1,10 23 0,-12-31-35,0 0 0,1 0 1,0 0-1,0-1 0,0 1 0,0 0 1,1-1-1,-1 0 0,1 0 1,0 0-1,1-1 0,-1 1 1,1-1-1,-1 0 0,1 0 1,0-1-1,0 1 0,0-1 0,7 2 1,-9-4-8,-1 1 0,1-1 0,0 1 0,0-1 0,-1 0 1,1 0-1,0-1 0,0 1 0,-1-1 0,1 1 0,0-1 0,-1 0 1,1 0-1,0 0 0,-1 0 0,1 0 0,2-2 0,-2 0 2,0 0-1,1 0 0,-1 0 1,-1 0-1,1 0 0,0-1 1,-1 1-1,0-1 1,0 0-1,2-4 0,1-4 25,-1-1 0,0 1 0,-1-1 1,-1 0-1,0 0 0,1-17 0,-5-81 604,2 110-624,0 1 0,0 0 0,0-1 0,1 1 0,-1-1 0,0 1-1,0 0 1,0-1 0,1 1 0,-1 0 0,0-1 0,0 1 0,1 0 0,-1 0 0,0-1 0,1 1 0,-1 0 0,0 0 0,1-1 0,-1 1 0,1 0 0,-1 0 0,0 0 0,1 0 0,-1 0 0,1-1 0,-1 1 0,0 0 0,1 0 0,-1 0 0,1 0 0,-1 0 0,0 0 0,1 1 0,-1-1 0,1 0 0,18 4 74,-14-3-55,24 4-72,0-2-1,0-1 1,0-1 0,1-1-1,-1-1 1,0-2-1,0-1 1,0-2 0,-1 0-1,1-2 1,-1-1 0,30-15-1,-54 23 25,1-1 0,-1 0 0,1-1 0,-1 1 0,0-1 0,0 0 0,0 0 0,0 0 0,-1-1 0,1 1 0,3-5 0,-7 8 20,0-1 0,0 1-1,1-1 1,-1 1 0,0 0 0,0-1-1,1 1 1,-1-1 0,0 1 0,0-1 0,0 1-1,0 0 1,1-1 0,-1 1 0,0-1-1,0 1 1,0-1 0,0 1 0,0-1-1,0 1 1,-1-1 0,1 1 0,0-1-1,0 1 1,0-1 0,0 1 0,0 0-1,-1-1 1,1 1 0,0-1 0,0 1-1,-1 0 1,1-1 0,0 1 0,-1-1 0,1 1-1,0 0 1,-1 0 0,1-1 0,-1 1-1,1 0 1,0 0 0,-1-1 0,1 1-1,-1 0 1,1 0 0,-1 0 0,1 0-1,0 0 1,-1-1 0,1 1 0,-2 0-1,-1 0 3,0 0-1,0 0 0,0 0 1,-1 0-1,1 0 0,0 1 1,-4 0-1,-4 3 24,2-1 0,-1 2-1,0 0 1,1 0 0,0 0 0,0 1-1,1 0 1,-1 1 0,1 0-1,1 1 1,-1-1 0,1 1 0,1 1-1,-1-1 1,-7 16 0,11-18-9,0 0 1,0 1-1,0-1 1,1 1-1,0 0 1,1-1-1,-1 1 1,1 0-1,1 0 1,-1 0-1,2 7 1,-1-8-10,1-1 1,0 1-1,0-1 0,1 0 1,0 1-1,0-1 1,0 0-1,1 0 0,-1 0 1,1-1-1,0 1 1,1-1-1,-1 1 0,1-1 1,5 5-1,-4-5 42,1 1 0,0-1 0,0-1-1,0 1 1,1-1 0,-1 0 0,1 0 0,-1-1-1,1 0 1,0 0 0,0-1 0,0 0 0,0 0-1,0 0 1,0-1 0,0 0 0,0-1 0,1 1-1,-1-1 1,0-1 0,8-2 0,47-14 96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1 310 16155,'3'0'1713,"8"0"-1129,13-6-160,5-5 792,11-12-432,5-5-127,0-5-297,4 1-232,-7-5-704,-7 0-217,-14-1 625,-5 3-216,-13 6-128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5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83 108 14331,'7'-15'910,"1"0"0,1 0 0,1 0 0,0 1 0,14-15 0,-23 29-870,-1-1 0,0 1 0,0 0 0,0-1 0,1 1 0,-1 0 0,0 0 0,0-1-1,1 1 1,-1 0 0,0 0 0,0-1 0,1 1 0,-1 0 0,0 0 0,1 0 0,-1 0 0,0 0 0,1-1 0,-1 1 0,0 0 0,1 0 0,-1 0 0,1 0 0,-1 0 0,0 0 0,1 0 0,-1 0 0,0 0-1,1 0 1,-1 0 0,0 1 0,1-1 0,-1 0 0,0 0 0,1 0 0,3 14 663,-5 22-212,-10 39-460,-4 0 0,-2-2 0,-32 82 0,43-137-279,-10 26-451,15-41 508,0 0 0,-1-1 0,1 1 0,-1 0 0,0-1 0,1 0 0,-1 1 0,-1-1 0,1 0 0,0 0 0,-4 3 0,6-5 148,-1 0-1,0 0 1,1 1-1,-1-1 1,0 0 0,1 0-1,-1 0 1,0 0-1,0 0 1,1 0 0,-1 0-1,0 0 1,1 0-1,-1 0 1,0 0-1,1-1 1,-1 1 0,0 0-1,1 0 1,-1-1-1,1 1 1,-1 0 0,0-1-1,1 1 1,-1-1-1,0 0 1,-8-7-673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6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 13699,'-9'-1'213,"-1"1"0,0 0 0,0 1 0,0 0 1,1 1-1,-1 0 0,1 0 0,-1 1 0,1 0 0,0 1 0,0 0 0,0 0 0,1 1 1,-12 8-1,7-3-92,1 1 0,0 1 0,1-1 0,0 2 1,1 0-1,0 0 0,-15 28 0,11-12-81,0 0-1,2 1 0,1 0 1,1 1-1,-8 47 1,14-56-37,1-1 0,1 1 0,2 0 0,0 0 0,1 0 0,1 0 0,1-1 0,11 43 0,-11-55 1,0-1 0,0 1 0,1-1 0,1 0 1,-1 0-1,1 0 0,0-1 0,1 0 0,0 0 0,0 0 0,1-1 0,-1 1 0,1-2 0,1 1 0,-1-1 0,1 0 0,0 0 0,14 5 0,-11-6 39,1-1 0,0 0 0,0 0 0,0-1-1,0-1 1,0 0 0,0-1 0,1 0-1,-1-1 1,0 0 0,0-1 0,0 0 0,17-6-1,-9 1 84,0-2 0,-1 1 0,0-2 0,0-1-1,-2 0 1,1-1 0,-1-1 0,-1 0 0,0-2-1,-1 0 1,-1 0 0,0-1 0,18-28 0,-21 26-27,0 0 0,-1 0 1,-1-1-1,-1 0 1,0-1-1,-2 0 0,0 0 1,-1-1-1,-1 1 0,-1-1 1,-1 0-1,-1 0 1,-2-35-1,0 46-134,-1 0 1,1 1-1,-2-1 0,1 1 1,-1 0-1,-1 0 1,0 0-1,0 0 0,-1 1 1,-7-12-1,8 15-50,-1 0-1,1 0 1,-1 1 0,0-1 0,0 1-1,0 0 1,0 1 0,-1-1-1,1 1 1,-1 0 0,0 1-1,0-1 1,0 1 0,0 0 0,0 1-1,-11-2 1,3 2-23,0 1-1,0 0 1,0 1 0,0 0-1,0 1 1,0 1-1,-22 7 1,-37 19-468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0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5 15091,'-2'-1'211,"-1"0"-1,0 0 1,0 1-1,0-1 1,0 1-1,0 0 1,1 0-1,-1 0 1,0 0-1,0 1 1,0-1-1,0 1 1,0-1-1,-3 2 1,-1 1 17,0-1 1,0 1 0,0 1-1,-9 4 1,5 1-81,0 0 0,1 0 0,-1 1 0,2 0 0,-1 1 0,2 0-1,-1 0 1,2 1 0,-1 0 0,-6 16 0,6-10-81,0 1-1,2 0 1,0 0 0,1 1 0,1-1-1,-3 32 1,7-45-48,-1 1 0,1-1 0,1 0 0,-1 0 0,1 0 0,2 8 0,-2-12-9,0 1 0,-1-1 0,1 0 0,0 0 0,0 0 0,1 0 0,-1 0-1,0-1 1,1 1 0,-1 0 0,1-1 0,-1 1 0,1 0 0,0-1 0,0 0 0,-1 1 0,1-1 0,0 0 0,0 0-1,4 1 1,0 0 22,1-1-1,-1 0 1,1-1 0,-1 1-1,1-1 1,-1-1-1,1 1 1,-1-1-1,1 0 1,-1 0-1,0-1 1,1 0 0,5-3-1,7-3 145,0 0-1,33-22 1,-32 16 55,1 0 0,-2-2 0,27-27 0,-39 37-150,-1 0 0,-1-1 0,1 0 1,-1 0-1,-1 0 0,1-1 0,-1 0 0,0 0 0,-1 0 0,0 0 1,0 0-1,-1-1 0,2-13 0,-3 19-96,-1 0 1,0 0-1,0-1 0,0 1 1,-1 0-1,1 0 1,-1 0-1,0 0 0,1 0 1,-1 0-1,-1 0 0,1 0 1,0 0-1,-1 0 0,1 0 1,-1 1-1,0-1 0,0 0 1,0 1-1,0 0 1,-1-1-1,1 1 0,0 0 1,-1 0-1,0 1 0,1-1 1,-1 0-1,0 1 0,0 0 1,0-1-1,0 1 1,0 1-1,0-1 0,0 0 1,0 1-1,-1-1 0,1 1 1,0 0-1,0 0 0,0 0 1,0 0-1,-1 1 0,1 0 1,-5 1-1,3 0-249,0 1-1,-1-1 1,2 1 0,-1 1-1,0-1 1,1 0-1,-1 1 1,1 0 0,0 0-1,0 1 1,1-1-1,-1 1 1,1 0 0,0-1-1,0 1 1,1 1 0,-1-1-1,1 0 1,-2 11-1,-1 17-848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16299,'-2'20'1577,"-3"15"-1081,-2 0-184,-1 5 424,2 1-568,0-7-944,1-7 872,8-13-368,5-8-192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48 16355,'0'-1'63,"0"0"0,0 1-1,-1-1 1,1 1 0,0-1-1,-1 1 1,1-1 0,0 0-1,-1 1 1,1 0 0,-1-1-1,1 1 1,-1-1-1,1 1 1,-1 0 0,1-1-1,-1 1 1,0 0 0,1-1-1,-1 1 1,1 0 0,-1 0-1,0 0 1,1-1 0,-1 1-1,0 0 1,1 0-1,-1 0 1,0 0 0,1 0-1,-1 0 1,1 1 0,-1-1-1,0 0 1,1 0 0,-1 0-1,0 0 1,1 1 0,-1-1-1,1 0 1,-2 1 0,-1 1 84,-1-1 1,1 1 0,0 0 0,0 0 0,0 0 0,-3 3 0,0 2-67,0 0 0,0 0 0,1 1 0,1-1 0,-1 1 1,1 0-1,1 1 0,-1-1 0,1 1 0,1-1 0,-1 1 1,2 0-1,-1 0 0,1 0 0,1 0 0,-1 0 0,2 0 0,-1 0 1,1 0-1,3 14 0,-3-20-81,0 0 0,0-1 0,0 1 0,0-1 0,1 1 0,-1-1 0,1 1 0,-1-1 0,1 0 0,0 0 0,0 1 0,0-1 0,0-1 0,0 1 0,1 0 0,-1 0 1,1-1-1,2 2 0,-2-2 8,1 0 0,0 0 0,0 0 1,-1 0-1,1-1 0,0 1 0,0-1 1,0 0-1,0-1 0,0 1 1,7-2-1,0-1 44,0 0 1,0-1-1,0-1 0,-1 0 1,1 0-1,-1-1 0,18-14 1,-12 8 108,-1-2 1,-1 1-1,25-32 1,-33 37-87,-1 0 0,0 0 0,0-1 0,0 0-1,-1 0 1,0 0 0,-1 0 0,0 0 0,3-19 0,-6 26-62,1 0 1,-1 0-1,0 0 1,0 0-1,0 0 0,0 0 1,0 0-1,0 0 1,0 0-1,-1 0 1,1 0-1,-1 0 1,0 0-1,1 0 1,-1 0-1,0 0 0,0 1 1,0-1-1,0 0 1,-2-1-1,1 2-12,1 0 1,-1 0-1,1 0 0,-1 0 0,0 0 0,1 1 0,-1-1 1,0 1-1,0-1 0,1 1 0,-1 0 0,0 0 1,0 0-1,0 0 0,1 0 0,-1 0 0,0 0 0,-2 1 1,-6 2-104,0 0 0,0 0 1,1 1-1,-1 0 0,1 1 1,-12 7-1,5-1-607,1 2 0,-22 20 0,15-12 102,19-19 24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15875,'-49'82'3192,"32"-56"-2260,1 1-1,-18 40 1,31-59-862,0 0 0,0 0-1,1 1 1,0-1 0,1 1 0,0-1-1,0 1 1,0 0 0,1 0-1,1-1 1,0 1 0,0 0 0,2 9-1,-1-13-73,0-1 0,0 1 0,0 0 0,1-1 0,-1 0 0,1 1-1,0-1 1,0 0 0,1-1 0,-1 1 0,7 5 0,-8-8 12,-1 1-1,1-1 1,-1 0 0,1 0 0,-1 0-1,1 0 1,-1-1 0,1 1 0,0 0-1,-1-1 1,1 1 0,0-1 0,0 1-1,0-1 1,-1 0 0,1 0 0,0 0-1,0 0 1,0 0 0,-1 0-1,1-1 1,0 1 0,0 0 0,-1-1-1,1 1 1,0-1 0,0 0 0,-1 0-1,1 0 1,-1 1 0,1-2 0,-1 1-1,1 0 1,-1 0 0,2-2 0,-2 2 16,0 0 0,0 0 0,0 0 0,0 1 0,-1-1 0,1 0 1,0 0-1,-1 0 0,1 0 0,0 0 0,-1-1 0,1 1 0,-1 0 0,0 0 1,1 0-1,-1 0 0,0 0 0,0-1 0,0 1 0,0 0 0,0 0 0,0 0 1,0-1-1,0 1 0,0 0 0,-1 0 0,1 0 0,0 0 0,-1-1 1,1 1-1,-1 0 0,1 0 0,-1 0 0,1 0 0,-1 0 0,0 0 0,0 0 1,0 0-1,1 1 0,-1-1 0,0 0 0,0 0 0,0 1 0,0-1 0,0 0 1,0 1-1,0-1 0,-2 0 0,-2-1 36,0 0 0,0 0 0,-1 0 0,1 1 0,0-1 0,-1 1 0,1 0 1,-1 1-1,-6-1 0,-26 9 55,36-7-139,-1-1 0,1 1 0,0 0 0,0 0 0,0 0 1,0 1-1,0-1 0,0 0 0,0 1 0,0 0 0,1-1 0,-1 1 0,-2 3 0,4-5-6,-1 0 0,1 1 0,0-1 0,-1 0 0,1 1 0,0-1 0,0 0 0,0 1 0,-1-1 0,1 0 0,0 1 0,0-1 0,0 1 0,0-1 0,0 0 1,-1 1-1,1-1 0,0 1 0,0-1 0,0 0 0,0 1 0,0-1 0,1 1 0,-1-1 0,0 0 0,0 1 0,0-1 0,0 1 0,0-1 0,0 0 0,1 1 0,-1-1 0,0 0 1,0 1-1,0-1 0,1 0 0,-1 1 0,0-1 0,1 0 0,-1 0 0,0 1 0,1-1 0,-1 0 0,0 0 0,1 1 0,-1-1 0,0 0 0,1 0 0,-1 0 0,1 0 1,-1 0-1,0 0 0,1 0 0,-1 0 0,1 0 0,-1 0 0,0 0 0,1 0 0,-1 0 0,1 0 0,-1 0 0,0 0 0,1 0 0,-1 0 0,1 0 0,-1-1 0,31-8-901,-2-10 395,2-8-137</inkml:trace>
  <inkml:trace contextRef="#ctx0" brushRef="#br0" timeOffset="1">381 342 15651,'-12'61'2674,"12"-60"-2627,0-1 0,0 1-1,0-1 1,-1 1 0,1-1 0,0 1-1,0-1 1,0 1 0,0-1 0,0 1-1,1-1 1,-1 1 0,0-1-1,0 1 1,0-1 0,0 1 0,0-1-1,1 1 1,-1-1 0,0 0-1,0 1 1,1-1 0,-1 1 0,0-1-1,1 0 1,-1 1 0,0-1 0,1 1-1,-1-1 1,1 0 0,-1 0-1,0 1 1,1-1 0,-1 0 0,1 0-1,0 1 1,1-1 68,-1-1 1,1 1-1,-1 0 1,1 0-1,0-1 0,-1 1 1,1-1-1,-1 1 0,1-1 1,-1 0-1,3-1 0,37-29 958,8-17-1000,-3-2 0,63-88 0,-108 141-170,-2 7 71,-27 65 13,-6 21 327,31-85-321,0-1 0,1 0 1,1 1-1,0 0 0,0-1 1,1 1-1,1 11 0,0-20 6,-1-1 0,0 0 0,0 0-1,1 0 1,-1 0 0,1 0 0,-1 0-1,1 0 1,-1 0 0,1 0 0,-1 0-1,1 0 1,0 0 0,0-1 0,-1 1 0,1 0-1,0 0 1,0-1 0,0 1 0,0 0-1,0-1 1,0 1 0,0-1 0,0 1-1,1-1 1,17 3-72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16764,'25'12'1816,"1"-3"-1232,13-9-208,7-1 768,14-2-431,3 0-73,1 1-408,0 1-272,-12 1-464,-4 4-233,-19 7-127,-12 1 560,-20 2-216,-11 0-232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16420,'-9'20'1648,"16"-8"-976,10-4-240,15-7 800,8-1-263,7-4-481,2-1-440,0-1 112,-6-8-80,-9-12-120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2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10 17844,'-3'-1'169,"0"-1"1,-1 1 0,1 0-1,0 0 1,-1 0 0,1 0-1,0 1 1,-1-1 0,1 1-1,-1 0 1,1 0-1,-1 0 1,-4 1 0,-2 1 51,-1-1-1,1 2 1,-11 4 0,9-3-118,0 2 0,0 0 0,1 0 1,0 1-1,0 1 0,1-1 0,0 2 0,1-1 1,-1 2-1,2-1 0,-1 1 0,1 0 0,-10 18 0,12-18-105,0 1 0,1-1-1,1 1 1,-1 0 0,2 0-1,-1 0 1,2 0 0,0 1-1,0-1 1,1 1 0,0 0-1,1-1 1,0 1 0,1 0-1,3 15 1,-3-22 4,0 0 0,0 0 0,1 0 0,0 0 0,0 0 0,0-1 0,1 1 0,0-1 0,0 1 0,0-1 0,0 0 0,0 0 0,1 0 0,0-1 0,0 1 0,0-1 0,0 0 0,0 0 1,1-1-1,-1 1 0,1-1 0,0 0 0,0 0 0,0 0 0,0-1 0,0 1 0,0-1 0,0-1 0,0 1 0,0-1 0,0 0 0,1 0 0,-1 0 0,0-1 0,9-2 0,-2 0 70,-1 0 0,1-1 0,-1-1-1,0 0 1,19-13 0,-25 16-17,-1-1-1,1-1 1,-1 1-1,0 0 1,-1-1 0,1 0-1,0 0 1,-1 0-1,0 0 1,0-1-1,0 1 1,-1-1 0,1 1-1,-1-1 1,3-10-1,-5 14-29,1-1 0,-1 0-1,0 0 1,0 1 0,0-1-1,0 0 1,0 0 0,0 1-1,0-1 1,-1 0 0,1 0-1,-1 1 1,1-1 0,-1 0-1,0 1 1,1-1 0,-1 0-1,0 1 1,0-1 0,0 1-1,0 0 1,-2-2 0,1 1 4,-1 0 1,0 0 0,1 1 0,-1-1 0,0 1 0,0 0 0,0 0 0,0 0 0,0 0 0,0 0-1,-6 0 1,1 0-45,-1 0 0,1 1 0,-1 1 0,1-1 0,-1 1-1,1 1 1,0 0 0,-15 4 0,16-2-198,-1-1 0,1 1-1,0 0 1,-11 8 0,17-10 129,-1-1-1,0 1 1,0-1 0,1 1-1,-1 0 1,1-1 0,-1 1-1,1 0 1,0 0 0,0 0 0,-1 0-1,2 0 1,-1 0 0,0 0-1,0 1 1,1-1 0,-1 0-1,1 0 1,-1 1 0,1 3-1,4 5-461,8-9-111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37 18364,'0'-1'158,"0"0"1,0-1 0,0 1-1,-1 0 1,1-1-1,0 1 1,0 0-1,-1-1 1,1 1-1,-1 0 1,1 0-1,-1-1 1,0 1 0,0 0-1,1 0 1,-1 0-1,0 0 1,0 0-1,0 0 1,0 0-1,0 0 1,0 0-1,-2 0 1,1-1 57,-1 1 0,0 0-1,0 0 1,0 0 0,0 0 0,0 1 0,0-1 0,0 1-1,0 0 1,-4 0 0,-2 1-3,0-1-1,-1 2 1,1 0-1,0 0 1,0 0-1,-9 5 1,4 0-166,0 0 0,0 2 0,0-1 0,1 2 0,1 0 0,0 0 0,0 1 0,-15 20 0,19-22-55,1 0-1,0 1 0,1 0 1,0 1-1,0-1 0,1 1 1,1 0-1,-1 0 0,2 1 1,0-1-1,0 1 0,-1 13 1,4-20-37,0 0-1,0-1 1,0 1 0,1 0 0,-1-1 0,1 1 0,0-1 0,1 1 0,-1-1-1,1 0 1,0 1 0,0-1 0,0 0 0,0 0 0,1 0 0,-1 0 0,1-1 0,0 1-1,0-1 1,1 0 0,-1 0 0,1 0 0,-1 0 0,1 0 0,0-1 0,0 1-1,0-1 1,1 0 0,-1-1 0,0 1 0,9 1 0,-1 0-144,0-1 0,1 0 0,-1-1 0,0-1 0,1 0 0,-1 0-1,0-1 1,0-1 0,1 0 0,22-7 0,19-12-400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3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66 346 18132,'-18'52'1728,"4"-4"-1312,-2-4-352,7 1 488,2-12-904,5-8 560,17-13-248,5-7-184</inkml:trace>
  <inkml:trace contextRef="#ctx0" brushRef="#br0" timeOffset="1">335 143 18796,'0'1'134,"-2"3"332,1 1 0,0 0 0,0-1 0,0 1 0,0 7 0,1-11-427,0-1 1,1 1 0,-1 0-1,0-1 1,0 1 0,0 0-1,0-1 1,1 1 0,-1-1-1,0 1 1,0 0-1,1-1 1,-1 1 0,1-1-1,-1 1 1,0-1 0,1 1-1,-1-1 1,1 1 0,-1-1-1,1 1 1,0-1 0,-1 0-1,1 1 1,-1-1-1,1 0 1,0 0 0,-1 1-1,1-1 1,-1 0 0,1 0-1,0 0 1,-1 0 0,1 0-1,0 0 1,-1 0 0,1 0-1,0 0 1,-1 0 0,1 0-1,0 0 1,-1 0-1,1-1 1,0 1 0,-1 0-1,2-1 1,19-6 138,-1-1 1,0-1-1,-1-1 0,0-1 0,28-20 0,-32 21-120,40-28 36,44-27 27,-99 65-121,1-1 0,-1 1 0,0 0 0,0 0 0,1-1 0,-1 1 0,0 0 0,1 0 0,-1 0 0,1 0 0,-1 0 1,0-1-1,1 1 0,-1 0 0,0 0 0,1 0 0,-1 0 0,1 0 0,-1 0 0,0 0 0,1 0 0,-1 0 0,0 1 0,1-1 1,0 0-1,-1 8-4,-9 12-14,-16 23-636,2 1 0,2 1 0,-29 93 0,50-130 184,7-16 143,-6 6 276,15-17-472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18372,'-41'27'1992,"1"8"-1352,1 5-271,3 1 1327,7-1-1056,5 0-152,10-8-240,9-6-96,15-15-192,2-6-144,2-13-392,1-4-168,0-8-328,-3-3-121,-2-2 769,-3-1-296,-5-1-80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4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16115,'-9'3'280,"0"-1"1,0 1-1,0 1 0,0 0 0,1 0 0,-1 1 0,1 0 0,0 0 0,1 1 0,-1 0 0,1 0 0,0 1 0,0 0 0,-6 9 0,8-9-117,0-1 0,0 1 0,1 0 0,0 0 0,0 1-1,1-1 1,0 1 0,0 0 0,0-1 0,1 1 0,1 0 0,-1 1-1,1-1 1,1 0 0,-1 0 0,3 16 0,-2-21-143,1 0 0,0 1-1,1-1 1,-1 0 0,1 0 0,-1 0 0,1 0 0,0 0 0,0-1-1,0 1 1,0 0 0,0-1 0,1 0 0,-1 1 0,1-1 0,0 0-1,-1 0 1,1-1 0,0 1 0,0 0 0,0-1 0,1 0 0,-1 0-1,0 0 1,0 0 0,5 1 0,6 0 1,0 0-1,0-1 1,0 0 0,0-1-1,15-2 1,-14 0-8,0-1 0,0 0 1,-1 0-1,1-2 0,-1 0 0,20-9 0,-24 9 0,-1 0 0,0-1 0,0 0 0,0 0 0,-1-1 0,0 0 0,0-1 0,-1 1 0,13-18-1,-18 23-7,-1 0 0,0 0-1,1-1 1,-1 1 0,0-1-1,0 0 1,0 1 0,-1-1-1,1 0 1,-1 1 0,1-1-1,-1 0 1,0-4 0,0 5-4,-1 1 0,1-1 0,-1 0 1,1 0-1,-1 1 0,0-1 1,1 0-1,-1 1 0,0-1 0,0 1 1,0-1-1,0 1 0,-1-1 1,1 1-1,0 0 0,-1-1 0,1 1 1,-1 0-1,1 0 0,-1 0 1,-2-1-1,-2 0-6,0 0 0,-1 0 1,1 0-1,0 1 0,0 0 1,-1 0-1,1 1 0,0 0 1,-1 0-1,1 0 0,-1 1 0,1 0 1,0 0-1,0 1 0,-1 0 1,1 0-1,0 0 0,-7 5 1,-2-1-90,1 2 1,1 0-1,-1 1 1,2 0 0,-1 1-1,-15 15 1,1 9-729,25-31 842,1-1 0,0 0 0,0 1 0,0-1 0,0 0 0,0 1 0,0-1-1,1 1 1,-1-1 0,1 1 0,0 0 0,-1-1 0,1 1 0,1 2 0,-1-4-22,0 0 0,1 0 0,-1 0 0,0 0 0,1 0 0,-1 0-1,1 0 1,-1 0 0,1 0 0,0 0 0,-1-1 0,1 1 0,0 0 0,-1 0 0,1-1 0,0 1-1,0 0 1,0-1 0,0 1 0,0-1 0,0 1 0,0-1 0,0 0 0,0 1 0,1-1 0,16 5-149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17204,'-11'17'935,"2"1"0,0 0 1,-9 27-1,15-35-579,0-1-1,1 1 1,0 0-1,0 0 1,1 1 0,0-1-1,1 0 1,2 17-1,-1-23-339,-1-1-1,1 1 1,0 0 0,0 0-1,1-1 1,-1 1-1,1 0 1,0-1 0,0 0-1,0 1 1,0-1 0,0 0-1,1 0 1,0 0-1,-1 0 1,1-1 0,0 1-1,0-1 1,1 0-1,-1 0 1,0 0 0,1 0-1,-1 0 1,1-1 0,0 1-1,0-1 1,-1 0-1,1 0 1,0-1 0,0 1-1,0-1 1,0 0-1,0 0 1,0 0 0,-1 0-1,1-1 1,0 0 0,0 0-1,0 0 1,-1 0-1,1 0 1,0-1 0,-1 1-1,1-1 1,-1 0-1,0 0 1,5-4 0,-3 1-19,0-2 0,0 1-1,0 0 1,-1-1 0,1 0 0,-2 0 0,1 0 0,-1 0 0,0-1 0,-1 0 0,1 1 0,-2-1 0,1 0 0,-1 0 0,0 0 0,-1-14 0,0 17 3,0 0-1,-1 0 1,1 0 0,-1 0 0,-1 0 0,1 0 0,-1 0 0,0 0 0,0 0 0,0 1 0,0-1-1,-4-4 1,4 7-3,-1-1 0,0 0 0,1 1 0,-1-1 0,0 1 0,0 0 0,0 0-1,-1 0 1,1 0 0,0 0 0,-1 1 0,1-1 0,-1 1 0,1 0 0,-1 0 0,0 1-1,-6-1 1,5 0-49,1 1-1,0 1 1,0-1-1,-1 1 0,1-1 1,0 1-1,0 0 1,0 1-1,0-1 0,0 1 1,0 0-1,1 0 1,-1 0-1,0 0 0,1 1 1,0-1-1,-1 1 1,1 0-1,0 0 0,0 0 1,1 0-1,-3 4 1,1 3-167,12-8-53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7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50 349 14907,'-7'8'1000,"-23"28"1544,28-34-2335,1-1 1,-1 1 0,1 0-1,0 0 1,0 0-1,0 0 1,0 0 0,1 1-1,-1-1 1,0 0-1,1 0 1,0 0 0,-1 1-1,1-1 1,0 0-1,0 3 1,1-4-159,-1-1 0,0 1 0,0-1 0,1 1-1,-1-1 1,0 1 0,1-1 0,-1 1 0,1-1 0,-1 1 0,0-1-1,1 1 1,-1-1 0,1 0 0,-1 1 0,1-1 0,0 0 0,-1 1 0,1-1-1,-1 0 1,1 0 0,0 1 0,-1-1 0,1 0 0,-1 0 0,1 0-1,0 0 1,-1 0 0,1 0 0,0 0 0,-1 0 0,1 0 0,0 0 0,0-1-1,25-7 576,-3-4-418,0 0 0,-1-2 0,-1-1 1,29-24-1,72-78 118,-118 113-313,173-199 194,-165 188-192,-12 15-15,0 0 0,0 0 0,0 0 1,0 0-1,0 0 0,0 0 0,0 0 1,0 0-1,0 0 0,1 0 0,-1 0 1,0 0-1,0 0 0,0 1 0,0-1 1,0 0-1,0 0 0,0 0 0,0 0 1,0 0-1,0 0 0,0 0 0,0 0 1,0 0-1,0 0 0,0 0 0,0 0 1,0 0-1,0 0 0,0 0 0,0 0 1,0 0-1,1 0 0,-1 0 0,0 0 1,0 0-1,0 0 0,0 0 0,-15 29 8,4-8-11,-28 56-25,4-8-283,-27 73-1,60-139 155,1 0 0,0 1 0,0-1-1,0 0 1,1 1 0,-1-1 0,1 1-1,0 5 1,0-9 119,0 0-1,0 1 0,0-1 1,0 0-1,0 0 0,0 1 1,0-1-1,0 0 0,1 0 1,-1 0-1,0 1 1,0-1-1,0 0 0,0 0 1,1 0-1,-1 1 0,0-1 1,0 0-1,1 0 1,-1 0-1,0 0 0,0 0 1,0 0-1,1 0 0,-1 0 1,0 1-1,0-1 0,1 0 1,-1 0-1,0 0 1,1 0-1,-1 0 0,0 0 1,0 0-1,1 0 0,-1-1 1,20-9-574,8-13-54,9-10-137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8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17 16203,'0'0'41,"0"-1"0,1 1 0,-1 0 0,0 0 0,0 0-1,1 0 1,-1 0 0,0 0 0,1-1 0,-1 1-1,0 0 1,0 0 0,1 0 0,-1-1 0,0 1 0,0 0-1,0 0 1,1-1 0,-1 1 0,0 0 0,0-1-1,0 1 1,0 0 0,0 0 0,1-1 0,-1 1-1,0 0 1,0-1 0,0 1 0,0 0 0,0-1 0,0 1-1,0 0 1,0-1 0,0 1 0,0 0 0,0-1-1,-1 1 1,1 0 0,0-1 0,0 1 0,0 0 0,0 0-1,0-1 1,-1 1 0,1 0 0,0 0 0,0-1-1,0 1 1,-1 0 0,1 0 0,0-1 0,0 1-1,-1 0 1,0-1 46,-1 1-1,1 0 1,-1-1 0,1 1-1,0 0 1,-1 0-1,1 0 1,-1 0-1,1 0 1,-1 0 0,1 0-1,0 1 1,-2 0-1,-1 0 33,0 1 0,0 0 0,0 0 0,0 0 0,0 1 0,1-1 0,0 1 0,-1 0 0,1 0 0,0 0 0,0 0 0,-4 7 0,-3 5 136,-14 27 0,21-35-193,-11 19 169,2 0 0,-15 49 0,24-63-150,0 1 0,0 0 0,1 0-1,1 0 1,0 0 0,1 0 0,0 0 0,3 17 0,-3-27-54,1 0 1,-1 0-1,1 0 0,0-1 1,0 1-1,0 0 1,0-1-1,0 1 1,1 0-1,-1-1 0,1 0 1,0 1-1,0-1 1,0 0-1,0 0 1,0 0-1,0 0 1,0 0-1,1 0 0,-1-1 1,1 1-1,-1-1 1,1 0-1,0 0 1,-1 0-1,1 0 0,0 0 1,0 0-1,0-1 1,0 1-1,-1-1 1,1 0-1,0 0 1,0 0-1,0 0 0,0-1 1,3 0-1,6-1 51,-1-1-1,1 0 0,-1 0 0,0-1 0,0-1 1,0 0-1,18-12 0,-8 4 51,-1-2 0,-1 0 0,0-1 1,-1-1-1,-1 0 0,0-2 0,-2 0 0,0 0 0,16-29 1,-28 43-95,-1-1 0,0 1 0,0 0 0,0-1 0,0 0 0,-1 1 1,0-1-1,0 0 0,-1 0 0,1 0 0,-2-7 0,1 11-23,0 0-1,-1 0 0,1 0 1,-1 0-1,0 0 0,1 0 1,-1 0-1,0 0 1,0 0-1,0 0 0,-1 0 1,1 0-1,0 1 0,-1-1 1,1 1-1,-1-1 1,0 1-1,1-1 0,-1 1 1,0 0-1,0 0 0,0 0 1,0 0-1,0 0 0,0 0 1,0 0-1,0 1 1,0-1-1,0 1 0,-1 0 1,-3-1-1,-4 1-42,-1 0 0,1 1 0,0 0 0,-1 1 0,1 0-1,0 0 1,0 1 0,0 0 0,-18 9 0,0 2-2138,-49 34 0,76-48 2130,1 1 0,0-1 0,0 0 1,-1 1-1,1-1 0,0 0 0,-1 0 0,1 1 0,0-1 0,-1 0 1,1 0-1,0 0 0,-1 0 0,1 1 0,-1-1 0,1 0 0,0 0 1,-1 0-1,1 0 0,-1 0 0,1 0 0,0 0 0,-1 0 0,1 0 0,-1 0 1,1 0-1,0 0 0,-1-1 0,1 1 0,0 0 0,-1 0 0,1 0 1,-1 0-1,1-1 0,0 1 0,-1 0 0,1 0 0,0-1 0,0 1 1,-1 0-1,1 0 0,0-1 0,0 1 0,-1 0 0,1-1 0,0-12-1096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8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274 118 13387,'2'-3'308,"0"-1"0,0 0 1,0 0-1,0 0 0,0 0 0,-1 0 1,0 0-1,0-1 0,0 1 1,0-7-1,-2-44 3629,1 55-3879,0-1-1,0 1 1,0-1-1,0 1 1,0-1-1,0 1 1,0-1 0,0 1-1,-1-1 1,1 1-1,0-1 1,0 1-1,-1-1 1,1 1-1,0 0 1,-1-1 0,1 1-1,0-1 1,-1 1-1,1 0 1,0 0-1,-1-1 1,1 1-1,-1 0 1,1 0 0,-1-1-1,1 1 1,-1 0-1,-17 0 770,-16 14-117,20-7-560,0 2 0,0 0 0,1 1 0,0 0 0,0 1 0,1 0 0,1 1 0,-11 14 0,6-4-17,0 1 0,2 1 0,0 0 0,-9 27 0,19-43-122,0 1-1,1 1 0,1-1 1,-1 0-1,2 1 1,-1-1-1,1 1 0,1-1 1,0 1-1,0-1 1,1 1-1,3 15 0,-3-19-8,1-1 0,0 1 0,0-1-1,0 0 1,1 0 0,-1 0-1,1 0 1,0-1 0,1 1 0,-1-1-1,1 0 1,0 0 0,0 0-1,1 0 1,-1-1 0,1 1 0,-1-1-1,1 0 1,0-1 0,0 1-1,0-1 1,10 3 0,-7-3 0,0-1 0,1 0 0,-1 0 1,0 0-1,0-1 0,0-1 0,1 1 0,-1-1 1,10-3-1,-13 3 16,0 0 1,0 0-1,0-1 0,0 0 1,0 0-1,-1 0 1,1-1-1,-1 1 0,1-1 1,-1 0-1,0 0 0,0-1 1,0 1-1,-1-1 1,6-7-1,-8 10-1,0 0-1,-1 0 1,1 0-1,0 0 1,-1 0 0,1 0-1,-1 0 1,1 0 0,-1-1-1,0 1 1,1 0-1,-1 0 1,0 0 0,0-1-1,0 1 1,0 0 0,0 0-1,0-1 1,0 1-1,-1 0 1,1 0 0,0 0-1,-1 0 1,1-1-1,0 1 1,-2-2 0,1 2 7,-1-1 1,0 1 0,0-1 0,1 1-1,-1 0 1,0 0 0,0 0 0,0 0-1,0 0 1,0 0 0,0 0-1,0 1 1,-4-2 0,-5 0 67,0 1 1,-1 0-1,1 0 1,-18 2 0,19 0-244,1 0 1,0 0-1,0 1 1,0 0 0,0 1-1,0 0 1,0 0 0,0 1-1,1 0 1,0 0 0,-14 11-1,22-13-1511,6-2 1171,6-2 76,6-8-452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20692,'-6'0'1777,"5"4"-1457,1 9-168,1 3 712,-1 7-704,0 2-120,0 7-560,0 2-360,-1-5 712,-1-5-168,7-8-120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9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0 295 17996,'3'-1'143,"-1"1"1,0-1-1,1 1 1,-1-1-1,0 0 1,0 0-1,1 0 1,-1 0 0,0 0-1,0-1 1,0 1-1,0-1 1,-1 1-1,1-1 1,0 0-1,-1 1 1,1-1-1,-1 0 1,2-3-1,7-6 254,95-103 2734,16-17-1813,-110 121-1128,-15 20 43,-3 1-152,-77 158 452,75-145-558,0-1-1,2 1 0,0 0 0,2 0 1,-5 41-1,10-61-28,0-1 26,-1 0-1,1-1 0,0 1 1,0-1-1,0 1 1,0-1-1,0 1 0,0-1 1,1 1-1,0-1 1,-1 1-1,1-1 0,0 1 1,0-1-1,0 0 0,3 5 1,-4-7 25,0 0-1,0 0 1,1 0 0,-1 0 0,0 1-1,0-1 1,1 0 0,-1 0-1,0 0 1,0 0 0,1 0 0,-1 0-1,0 1 1,0-1 0,1 0 0,-1 0-1,0 0 1,0 0 0,1 0-1,-1 0 1,0 0 0,1 0 0,-1 0-1,0 0 1,0-1 0,1 1 0,-1 0-1,0 0 1,0 0 0,1 0-1,-1 0 1,0 0 0,0 0 0,0-1-1,1 1 1,-1 0 0,0 0 0,0 0-1,0-1 1,1 1 0,-1 0 0,14-23-182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1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18084,'-8'16'1856,"7"-3"-1064,2-2-263,10 1 927,7-1-288,15-3-304,6-2-144,15-6-279,4 0-97,2-3-216,-1-3-160,-3-4-496,-7 6-321,-14-2 1626,-9-2-914,-9-3-31,-4-4-128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18692,'-19'16'530,"0"0"0,2 1 1,-28 35-1,39-44-457,0 1 1,0 0-1,1 0 1,0 0-1,0 1 0,1-1 1,1 1-1,-1 0 1,2 1-1,-1-1 1,0 13-1,3-21-61,-1 1 0,1-1 0,0 1 0,1 0 0,-1-1-1,0 1 1,1-1 0,-1 1 0,1-1 0,0 1 0,0-1 0,0 0 0,0 1 0,0-1 0,1 0 0,-1 0-1,3 3 1,-2-3-14,1 0-1,-1 0 0,1 0 0,0 0 1,0-1-1,-1 1 0,1-1 0,1 0 1,-1 0-1,0 0 0,0 0 0,0 0 1,6 0-1,3 0-75,0-1 0,-1 0 1,1-1-1,0 0 0,-1-1 0,1 0 0,0 0 1,-1-2-1,19-7 0,10-7-131,48-29 0,-49 25 335,-37 21-80,0 0 0,-1 0 0,1 0 0,0 0 0,0 0 0,0 0 0,0 1 0,0-1 0,0 1 0,0-1 0,0 1 0,0 0 0,0 0 0,4 0 0,-5 1 9,0-1 0,0 1 0,-1 0 0,1-1 0,0 1 0,0 0 0,0 0 0,0 0 0,-1-1 0,1 1 0,0 0 0,-1 0 0,1 0 0,-1 0 0,1 0-1,-1 0 1,1 0 0,-1 0 0,0 0 0,0 1 0,1-1 0,-1 0 0,0 0 0,0 0 0,0 0 0,0 0 0,-1 2 0,1 1 64,1 0-1,-1 0 1,0 0 0,1 0 0,0 0-1,0 0 1,3 7 0,-3-10-107,0 0 1,-1 0 0,1 0-1,0 0 1,0 0 0,0 0-1,0 0 1,0 0-1,1 0 1,-1-1 0,0 1-1,0 0 1,0-1 0,1 1-1,-1-1 1,0 1 0,1-1-1,-1 0 1,0 0-1,1 1 1,-1-1 0,0 0-1,1 0 1,-1 0 0,1-1-1,0 1 1,11-1-218,-1-1 0,0-1 0,0 0 0,0 0 1,15-7-1,57-31-780,-55 26 908,27-14-395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1 316 17908,'0'3'244,"0"0"-1,0 0 1,0 0 0,0 0 0,1-1-1,-1 1 1,1 0 0,1 3 0,-2-6-223,0 0 1,0 0-1,0 1 1,0-1 0,1 0-1,-1 0 1,0 0 0,0 1-1,1-1 1,-1 0-1,0 0 1,0 0 0,1 0-1,-1 1 1,0-1 0,0 0-1,1 0 1,-1 0-1,0 0 1,0 0 0,1 0-1,-1 0 1,0 0 0,1 0-1,-1 0 1,0 0-1,1 0 1,-1 0 0,15-9 414,149-128 2535,28-22-2703,-183 152-249,-1 0-1,2 1 1,-1 0 0,0 0-1,12-4 1,-21 10-18,0 0 0,1 0 0,-1 0 1,0 0-1,0 0 0,0-1 0,1 1 0,-1 0 1,0 0-1,0 0 0,1 0 0,-1 0 0,0 0 1,0 0-1,1 0 0,-1 0 0,0 0 0,0 0 1,1 0-1,-1 0 0,0 0 0,0 1 0,0-1 1,1 0-1,-1 0 0,0 0 0,0 0 0,0 0 1,1 0-1,-1 1 0,0-1 0,0 0 0,0 0 0,0 0 1,1 0-1,-1 1 0,0-1 0,0 0 0,0 0 1,0 0-1,0 1 0,0-1 0,0 0 0,1 0 1,-1 1-1,0-1 0,0 0 0,0 0 0,0 1 1,0-1-1,0 0 0,0 0 0,0 0 0,0 1 1,0-1-1,-1 0 0,1 0 0,0 1 0,-6 15 38,-46 92 56,25-56-101,3 1-1,-19 58 0,40-103-109,1 0 0,0 0-1,0 0 1,1 0 0,0 1 0,1-1 0,0 14-1,0-22 86,0 1-1,0-1 1,0 1-1,1 0 1,-1-1-1,0 1 1,0-1-1,0 1 1,1-1-1,-1 1 0,0-1 1,0 1-1,1-1 1,-1 0-1,1 1 1,-1-1-1,0 1 1,1-1-1,-1 0 1,1 1-1,-1-1 0,1 0 1,-1 1-1,1-1 1,-1 0-1,1 0 1,-1 0-1,1 0 1,-1 1-1,1-1 1,1 0 5,-1 0 1,0-1 0,1 1 0,-1 0 0,0 0 0,0-1 0,0 1 0,1-1-1,-1 1 1,0-1 0,0 1 0,0-1 0,1-1 0,29-26-351,5-11-140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17892,'-19'16'994,"2"1"0,-1 1 0,2 0 0,-27 40 0,37-49-913,1 0 0,0 0 0,1 1 0,0-1-1,0 1 1,1 0 0,0 0 0,1 0 0,0 1 0,0-1 0,1 0 0,1 1 0,1 19-1,-1-25-75,1-1 0,0 0-1,0 0 1,0 0 0,1 0-1,-1-1 1,1 1-1,0 0 1,0-1 0,0 1-1,0-1 1,1 1 0,-1-1-1,1 0 1,0 0-1,0 0 1,4 2 0,-2-1-7,0-1 1,1 0 0,0-1-1,-1 1 1,1-1 0,0 0-1,0-1 1,0 1-1,0-1 1,10 0 0,-2 0 14,1-2 1,0 1-1,0-2 1,0 0-1,-1-1 0,1 0 1,-1-2-1,25-9 1,-21 5 103,0-1 0,-1 0 0,29-24 0,-39 28-38,0 0 0,0-1 0,0 0 0,-1 0 0,0-1 0,0 1 0,-1-1 0,0 0 0,0-1 0,3-8 0,-7 13-37,0 1 0,0-1 0,0 0 0,0 1 0,-1-1 0,0 0 0,1 1 0,-1-1 0,-1 0 0,1 0 0,0 1 0,-1-1 0,0 0 0,0 1 0,0-1 0,0 1 0,-1-1 0,1 1-1,-1 0 1,0 0 0,0-1 0,0 1 0,0 0 0,0 0 0,-1 1 0,0-1 0,1 1 0,-1-1 0,0 1 0,0 0 0,0 0 0,-7-3 0,-1-1 19,-1 1 0,0 0 1,1 1-1,-2 1 0,1 0 1,0 0-1,-1 1 1,-18 0-1,15 2-107,-1 1 0,-31 5 1,41-5-49,0 0 0,0 1 0,0 0 0,0 1 0,1-1 0,-1 1 0,1 1 0,0-1 1,-7 6-1,13-9 65,-1 0 1,1 0 0,0 0-1,-1 0 1,1 0-1,-1 1 1,1-1 0,0 0-1,-1 0 1,1 1 0,0-1-1,-1 0 1,1 0-1,0 1 1,0-1 0,-1 0-1,1 1 1,0-1 0,0 1-1,0-1 1,-1 0-1,1 1 1,0-1 0,0 0-1,0 1 1,0-1 0,0 1-1,0-1 1,0 1 0,0-1-1,0 0 1,0 1-1,0-1 1,0 1 0,0-1-1,0 0 1,0 1 0,0-1-1,1 1 1,-1-1-1,0 0 1,0 1 0,0-1-1,1 0 1,-1 1 0,0-1-1,0 0 1,1 1 0,-1-1-1,0 0 1,1 0-1,-1 1 1,0-1 0,1 0-1,-1 0 1,0 1 0,1-1-1,-1 0 1,1 0-1,-1 0 1,1 0 0,25 4-1222,-3-4 950,-1-2 0,1-1-1,39-10 1,-48 10 153,49-12-401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14947,'-1'11'731,"0"1"-1,-1-1 1,0 0-1,-1-1 1,-4 14-1,-7 27 1059,11-39-1545,2 0 1,-1 1-1,1 0 0,1-1 1,0 1-1,1-1 0,4 21 1,-4-29-222,0 0 1,1 0-1,-1 0 0,1 0 1,0 0-1,0-1 1,0 1-1,0-1 1,1 0-1,-1 1 0,1-1 1,0 0-1,0 0 1,0-1-1,0 1 1,1-1-1,-1 1 0,1-1 1,-1 0-1,1-1 1,0 1-1,0 0 1,0-1-1,0 0 1,0 0-1,8 1 0,-2-2 75,0 0-1,0 0 1,0-1-1,0-1 0,0 1 1,0-2-1,-1 1 1,1-1-1,-1-1 1,1 0-1,-1 0 0,0-1 1,-1 0-1,1 0 1,-1-1-1,13-11 0,-16 12 18,-1 1-1,1-1 1,0 0-1,-1-1 1,0 1-1,-1-1 1,1 0 0,-1 0-1,0 0 1,0 0-1,2-10 1,-4 12-49,0-1 0,-1 1 0,1-1 0,-1 0 0,0 1 0,0-1 0,-1 0 0,1 1 0,-1-1 0,0 1 0,0-1 0,-1 1 0,1-1 0,-1 1 0,0 0 0,0 0 0,-5-7 0,0 2-158,0 1 0,0 1 0,-1-1 1,1 1-1,-2 0 0,1 1 1,-1 0-1,0 1 0,0-1 0,-1 2 1,1-1-1,-1 1 0,0 1 1,0 0-1,0 0 0,-1 1 0,-14-1 1,23 2-12,0 1 0,0 0 0,0 0 1,0 0-1,0 0 0,0 0 0,1 0 1,-1 0-1,0 0 0,0 1 1,0-1-1,0 1 0,0 0 0,1-1 1,-1 1-1,0 0 0,0 0 0,1 0 1,-1 0-1,1 0 0,-1 1 0,1-1 1,-1 0-1,1 1 0,0-1 1,0 1-1,0-1 0,0 1 0,-2 3 1,2 4-581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60 14051,'-5'3'283,"0"0"-1,-1 1 1,1-1 0,0 1-1,1 0 1,-8 8 0,11-11-244,1 0 0,-1 0 1,0 0-1,1 0 1,-1 0-1,1 0 1,-1 0-1,1 0 0,-1 0 1,1 0-1,0 0 1,0 1-1,-1-1 1,1 0-1,0 0 0,0 0 1,0 0-1,0 1 1,0-1-1,1 0 1,-1 0-1,0 0 0,0 0 1,1 0-1,-1 0 1,1 1-1,-1-1 1,1 0-1,-1 0 0,1 0 1,0 0-1,-1-1 1,1 1-1,0 0 1,0 0-1,0 0 0,0-1 1,0 1-1,0 0 1,0-1-1,0 1 1,0-1-1,0 1 0,1 0 1,6 3 38,-1-1 1,1 0-1,-1 0 1,1-1-1,0 0 1,11 2-1,54 3 582,46-6 993,204-23-1,-238 13-1238,752-61 1825,4 39-1705,-40 44 256,251-4 1025,-423-64-3017,-747 68-4020,81-13 4340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4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10 313 13971,'0'0'64,"0"1"-1,-1-1 1,1 0-1,0 0 1,-1 0-1,1 0 1,0 0-1,-1 0 1,1 0 0,0 0-1,-1-1 1,1 1-1,0 0 1,-1 0-1,1 0 1,0 0-1,0 0 1,-1 0 0,1-1-1,0 1 1,-1 0-1,1 0 1,0 0-1,0-1 1,0 1-1,-1 0 1,1 0 0,0-1-1,0 1 1,0 0-1,-1-1 1,1 1-1,0-1 1,5-11 1277,20-17 658,-21 24-1329,65-62 1802,128-95 1,-192 158-2462,1-1-6,0 0 1,0 1 0,1 0 0,10-5 0,-16 8-7,-1 1 0,1 0-1,-1 0 1,1 0 0,-1-1 0,1 1 0,-1 0 0,1 0 0,-1 0 0,1 0 0,-1 0 0,1 0 0,-1 0 0,1 0 0,-1 0-1,1 0 1,0 0 0,-1 1 0,1-1 0,-1 0 0,1 0 0,-1 0 0,0 1 0,1-1 0,-1 0 0,1 1 0,-1-1 0,1 1 0,0 0-1,-1 0 1,1 0-1,-1 0 1,1 0 0,-1 0-1,1 1 1,-1-1-1,0 0 1,0 0 0,1 0-1,-1 1 1,0 0 0,-6 39-15,6-37 14,-19 79-31,8-37-182,-8 74-1,18-117 103,1 0 0,0 0-1,0 0 1,0 0 0,0 0 0,1 0 0,-1 0 0,1 0-1,-1 0 1,3 5 0,-2-7 56,-1-1-1,0 1 0,1-1 1,-1 1-1,1-1 1,-1 1-1,1-1 1,-1 1-1,1-1 1,-1 0-1,1 1 0,-1-1 1,1 0-1,-1 1 1,1-1-1,0 0 1,-1 0-1,1 0 0,-1 1 1,2-1-1,0 0-55,0 0-1,-1-1 0,1 1 0,0 0 1,-1-1-1,1 1 0,0-1 0,-1 1 1,1-1-1,2-2 0,61-44-1352,-21 16 589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4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 16684,'-2'2'1222,"-13"11"-948,2 0 0,0 1 0,0 0-1,1 1 1,1 1 0,1-1-1,0 2 1,1 0 0,0 0-1,2 0 1,0 1 0,1 0-1,-5 23 1,10-35-214,0 0 0,1 0 1,0 0-1,0-1 0,0 1 0,1 8 0,-1-12-38,1-1 0,-1 1-1,1 0 1,-1 0 0,1-1-1,0 1 1,0-1 0,0 1-1,0 0 1,0-1 0,0 1-1,0-1 1,0 0 0,0 1-1,1-1 1,-1 0 0,1 0-1,-1 0 1,1 0 0,-1 0-1,1 0 1,-1 0 0,1-1-1,2 2 1,1-1 23,0 0-1,0-1 1,0 0 0,0 0 0,0 0-1,0 0 1,0-1 0,0 1 0,0-1 0,0-1-1,0 1 1,0-1 0,0 1 0,-1-2-1,8-3 1,2-2 111,0-1 0,0-1-1,19-18 1,-18 15 55,-2-1 0,1-1-1,-2 0 1,17-27 0,-25 36-126,0-1 0,-1 0 0,1 1 0,-1-1-1,-1-1 1,1 1 0,-1 0 0,-1-1 0,1 1 0,-1-1 0,-1 1-1,1-1 1,-1 1 0,-2-15 0,2 20-61,-1-1-1,1 1 1,-1 0 0,1 0 0,-1 0-1,0 0 1,0 0 0,0 1-1,0-1 1,0 0 0,0 0 0,-1 0-1,1 1 1,-1-1 0,1 1 0,-1-1-1,1 1 1,-1 0 0,0 0-1,-3-2 1,2 2-13,0 0 0,0 0 0,0 1-1,0-1 1,0 1 0,0 0 0,0 0 0,0 0-1,0 0 1,0 0 0,0 1 0,0-1 0,-3 2-1,-3 1-84,1 0 0,-1 0 0,1 1-1,0 0 1,0 1 0,1 0-1,-1 0 1,1 1 0,-6 6 0,7-6-176,0 0 0,1 1 1,0 0-1,-4 7 1,8-12 232,0-1 0,0 1 0,0 0 0,0-1 0,1 1 0,-1 0 0,1-1 0,-1 1 0,1 0 0,-1 0 0,1-1 0,0 1 0,0 0 0,0 0 0,0 0 0,0-1 0,0 1 0,0 0 0,1 0 0,-1 0 0,1-1 0,-1 1 0,1 0 0,0-1 0,1 3 0,10 4-366,8-6-5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5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66 18532,'0'-4'227,"0"1"0,0-1-1,0 1 1,0 0 0,0-1 0,-1 1-1,1-1 1,-1 1 0,0 0 0,0-1 0,-1 1-1,1 0 1,-3-4 0,3 5-133,0 1 1,-1 0-1,1 0 1,-1 0-1,1 0 1,-1 0-1,0 0 1,1 0-1,-1 0 1,0 0-1,0 1 1,0-1 0,1 1-1,-1 0 1,0-1-1,0 1 1,0 0-1,0 0 1,0 0-1,0 0 1,1 0-1,-1 1 1,0-1-1,0 0 1,0 1-1,0 0 1,-1 0-1,-8 3 27,1 0 0,0 0 0,1 1 0,-1 1 0,1-1 0,0 2 0,0-1 0,1 1 0,-12 12 0,4-2-101,1 1 1,0 0-1,-16 30 0,19-29-23,1 1 0,-12 34 0,20-47 1,1 1-1,0-1 1,0 0 0,0 1-1,1 0 1,0-1 0,1 1-1,0-1 1,0 1-1,1 0 1,2 10 0,-3-15 2,1-1 1,0 1-1,0-1 0,0 0 1,1 1-1,-1-1 1,0 0-1,1 0 0,0 0 1,-1 0-1,1 0 1,0 0-1,0 0 0,0 0 1,0-1-1,0 1 1,1-1-1,-1 0 0,0 0 1,1 1-1,-1-2 1,1 1-1,-1 0 0,1 0 1,-1-1-1,1 1 1,-1-1-1,1 0 0,0 0 1,3 0-1,6-1 9,-1 0-1,1 0 0,-1-1 1,0-1-1,20-6 0,-1-3 73,0-2 0,-1 0 0,-1-2 0,0-1 0,-1-2-1,-1 0 1,0-2 0,-2 0 0,36-43 0,-56 59-49,0 0 0,0 0 0,0 0 0,-1-1 0,0 0 0,0 0 0,-1 0 0,1 0 0,0-7 0,-2 11-25,-1 0-1,0 1 0,0-1 0,0 0 0,0 1 0,0-1 0,0 0 1,0 1-1,0-1 0,-1 1 0,1-1 0,-1 0 0,1 1 0,-1-1 1,0 1-1,0-1 0,1 1 0,-1-1 0,0 1 0,0 0 0,0 0 0,-1-1 1,1 1-1,0 0 0,0 0 0,-1 0 0,1 0 0,0 0 0,-1 0 1,1 1-1,-1-1 0,1 0 0,-1 1 0,0-1 0,1 1 0,-1 0 1,0-1-1,-2 1 0,-8-1-161,0 0 0,-1 1 0,1 1 0,0 0 0,0 0 1,0 1-1,0 1 0,0 0 0,0 1 0,1 0 0,-1 0 0,1 2 0,0-1 0,-19 14 1,11-2-273,12-5-56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5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15947,'4'5'2345,"10"1"-1265,20-5-360,5 1 2585,24-2-2233,3-3-168,12-2-167,2-2-153,-2-3-232,-6 3-120,-19 2-376,-7 0-272,-23 5-456,-8 2-305,-16 6-431,-11-2 1136,-13 1-328,-4 4-305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16468,'34'19'2016,"7"-4"-1176,14-12-280,7-1 937,6-6-481,1-3-240,-4-4-800,-9-4-552,-16-1 600,-8 0-232,-17 2-216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6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2 572 16059,'-1'3'2380,"8"-6"-1706,11-9-240,36-33 1436,66-76 0,38-62-528,-152 176-1304,36-44 396,47-72 0,-76 97-206,-13 23-21,-5 6-132,-8 10-1,-6 12-33,2 0-1,1 2 1,1-1-1,-13 35 1,9-12-120,-21 82 0,40-130 76,-5 13-101,2 0-1,0 1 1,0 0 0,1-1 0,1 1-1,1 0 1,1 18 0,-1-31 39,0-1 0,0 0 0,0 0 0,1 0 0,-1 1 0,0-1 0,1 0 0,-1 0 0,0 0 0,1 0 0,-1 0 0,1 0 0,0 0 0,-1 0 0,1 0 0,0 0 0,0 0 0,-1 0 0,1 0 0,0-1 0,0 1 0,0 0 0,0-1 0,0 1 0,0 0 0,0-1 0,2 1 0,-2-1 13,0 0 0,1 0 0,-1-1 0,0 1 0,1 0 0,-1-1 0,0 1 0,0-1 0,0 1 0,1-1 0,-1 1 0,0-1 0,0 0 0,0 0 0,0 0 0,0 0 0,0 0 0,0 1 0,0-2 0,-1 1 0,1 0 0,0 0 0,0-2 0,9-18-570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62 15363,'10'-10'1247,"-7"7"-1029,0 1 0,-1 0 0,1-1-1,-1 0 1,0 1 0,0-1 0,0 0-1,0 0 1,0 0 0,-1 0 0,1-1-1,-1 1 1,1-4 0,-2 7-134,0-1 0,-1 1 0,1-1 1,0 1-1,-1-1 0,1 1 0,-1-1 0,1 1 1,-1 0-1,1-1 0,0 1 0,-1 0 0,1-1 1,-1 1-1,0 0 0,1-1 0,-1 1 0,1 0 1,-1 0-1,1 0 0,-1 0 0,1 0 0,-1 0 1,0 0-1,1 0 0,-1 0 0,1 0 0,-1 0 1,0 0-1,1 0 0,-1 0 0,1 0 0,-1 0 1,1 1-1,-1-1 0,1 0 0,-2 1 0,-24 8 1003,-1 3-694,1 1 0,0 1-1,-38 29 1,52-33-388,-1 0 0,2 1 0,-1 0 0,2 1 0,0 0 0,0 1 0,1 0 0,-11 20 0,18-29-13,0-1 0,0 1-1,1 0 1,0 0-1,0 0 1,0 0-1,0 0 1,0 0-1,1 1 1,0-1-1,0 4 1,0-6 2,0 0 0,1 0 0,0-1-1,-1 1 1,1 0 0,0-1 0,0 1 0,-1-1 0,1 1 0,0-1 0,1 1 0,-1-1-1,0 0 1,0 1 0,1-1 0,-1 0 0,0 0 0,1 0 0,-1 0 0,1 0-1,0 0 1,-1-1 0,1 1 0,0 0 0,-1-1 0,5 1 0,23 5-91,58 5 0,-55-8 61,43 9-1,-59-9 26,-1 1-1,0 1 1,0 1-1,0 0 1,27 16 0,-39-20 9,0 0 0,0 1 0,0-1 0,0 1 0,0 0 0,0 0 0,-1 0 0,1 0 0,-1 1 0,0-1 0,0 1 0,2 5 0,-3-6 0,0 0 1,0 0-1,-1 0 0,0 1 1,0-1-1,0 0 0,0 0 1,0 1-1,0-1 0,-1 0 1,0 0-1,1 1 0,-1-1 1,0 0-1,-1 0 0,1 0 1,-3 4-1,-3 4 9,-1 0-1,0 0 1,0-1 0,-1-1 0,0 1-1,-1-1 1,0-1 0,-13 9 0,-2 0 47,-1-2 0,-43 20 0,49-27-31,-1 0 0,-23 6 0,37-12-126,0-1 1,0 1 0,-1-1 0,1-1 0,0 1 0,-1-2-1,1 1 1,0-1 0,0 1 0,-10-4 0,14 3 44,1 0 0,-1-1 0,0 1-1,1 0 1,-1-1 0,1 0 0,0 0 0,0 0 0,-1 0 0,1 0 0,0 0 0,1 0-1,-1-1 1,0 1 0,1-1 0,-1 1 0,1-1 0,0 0 0,0 1 0,0-1 0,0 0 0,0 0-1,1 0 1,-1 0 0,1 0 0,0 1 0,0-1 0,0 0 0,0-5 0,6-39-514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10 18924,'-11'-3'371,"-1"1"-1,1 0 1,-1 1 0,0 0-1,1 1 1,-1 0 0,0 0-1,1 2 1,-1-1 0,0 2-1,1-1 1,0 2 0,0-1-1,0 2 1,0-1 0,-13 9-1,23-12-375,-1-1-1,1 1 1,-1 0-1,1 0 1,0 0-1,-1 0 1,1 1-1,0-1 1,0 0-1,0 1 1,0-1-1,0 0 1,0 1-1,0-1 1,1 1-1,-1-1 1,0 1-1,1 0 1,-1-1 0,1 1-1,0 0 1,-1 1-1,2-1-40,-1 0-1,1-1 1,-1 1-1,1-1 1,0 1 0,0-1-1,0 1 1,0-1 0,0 1-1,0-1 1,0 0-1,0 1 1,0-1 0,1 0-1,-1 0 1,0 0-1,1 0 1,-1 0 0,1-1-1,-1 1 1,3 1-1,101 40-2890,-78-34 2298,0 2-1,-1 2 0,0 0 0,37 25 1,-61-36 682,0 0 0,-1 0 1,1 1-1,0-1 1,-1 1-1,1-1 0,-1 1 1,0 0-1,1 0 1,-1 0-1,0-1 0,0 1 1,0 0-1,0 0 1,-1 0-1,1 1 0,0 1 1,-1-2 30,0 0 1,0-1 0,0 1-1,-1 0 1,1-1 0,-1 1-1,1-1 1,-1 1 0,1-1-1,-1 1 1,0-1-1,0 1 1,1-1 0,-1 0-1,0 1 1,-1-1 0,1 0-1,0 0 1,0 0 0,0 0-1,-1 0 1,1 0-1,-2 1 1,-14 9 164,1-1 0,-1-1 0,-1-1 0,0 0 0,0-1 0,-1-1 0,1-1 0,-1-1 0,0 0 0,-32 1 0,46-5-259,0 0 1,0 0 0,-1-1 0,-9-3 0,12 3-15,-1-1 1,1 1-1,0-1 0,0 0 1,0-1-1,-3-1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23 17068,'0'-1'101,"-1"0"1,1 0 0,0-1 0,0 1 0,-1 0 0,1 0 0,-1 0-1,1 0 1,-1 0 0,1 0 0,-1 0 0,0 1 0,1-1-1,-1 0 1,0 0 0,0 0 0,0 1 0,1-1 0,-1 0 0,0 1-1,0-1 1,0 0 0,0 1 0,-2-1 0,2 1-4,-1 0 1,1 0-1,-1 0 1,0 0 0,1 1-1,-1-1 1,1 0-1,-1 1 1,1-1-1,-1 1 1,1 0-1,0-1 1,-1 1 0,1 0-1,-2 1 1,-7 6 246,1 0 1,0 1-1,-13 15 1,16-17-214,-21 26 182,-31 46 1,48-63-301,0 1 0,1 0 1,1 0-1,0 1 0,-5 20 1,12-35-12,0 0-1,0-1 1,1 1 0,-1 0 0,1-1 0,0 1-1,0 0 1,0-1 0,0 1 0,0 0 0,0 0 0,1-1-1,-1 1 1,1-1 0,0 1 0,0 0 0,0-1 0,0 1-1,3 3 1,-2-4 0,0 0 0,-1-1 0,1 0 0,0 1 0,1-1 0,-1 0 0,0 0 0,0 0 0,0-1 0,0 1 0,1 0 0,-1-1 0,0 1 0,1-1 0,-1 0 0,0 0 0,1 0 0,-1 0 0,1 0 0,-1-1 0,0 1 0,3-1 0,6-2 7,-1 0 0,0 0 0,0-1 0,0-1 0,0 1 0,-1-2 0,0 1 0,0-1 0,0-1 0,9-8 0,-9 7 31,0 0 1,-1-1-1,0 0 0,-1 0 1,0-1-1,0 0 1,-1 0-1,-1-1 1,5-11-1,-9 20-25,0 0 0,0 0 0,0 0 1,0 0-1,-1 0 0,1-1 0,-1 1 0,1 0 0,-1 0 0,0 0 0,0-1 0,0 1 1,0 0-1,-1 0 0,1-1 0,0 1 0,-1 0 0,0 0 0,1 0 0,-1 0 0,0-1 1,0 1-1,0 1 0,-1-1 0,1 0 0,0 0 0,-1 0 0,1 1 0,-3-3 0,1 2-30,-1 0-1,0 0 1,0 1-1,0-1 0,0 1 1,0 0-1,0 0 1,0 0-1,0 1 0,0-1 1,0 1-1,0 0 0,-1 0 1,-6 1-1,2 1-374,-1 0 1,1 0-1,0 0 0,0 1 0,0 0 1,1 1-1,-15 8 0,16-4-207,4-1-147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14 10394,'21'-7'8098,"-6"1"-6530,-6 6-808,-12 12-367,-12 15 1775,0 9-1240,-5 14-528,0 5-136,2 5-256,1 0-112,5-8-280,4-6-200,8-16-480,1-13-176,2-25 840,1-13-241,0-19-167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8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62 12467,'5'-6'722,"-2"2"-389,0 1 1,0 0-1,-1-1 0,1 0 0,-1 0 0,0 1 1,0-1-1,0 0 0,-1-1 0,2-4 0,-3 9-258,0 0-1,0-1 0,0 1 1,0 0-1,0-1 1,0 1-1,0 0 0,0-1 1,0 1-1,0 0 1,0-1-1,-1 1 0,1 0 1,0-1-1,0 1 1,0 0-1,0-1 0,-1 1 1,1 0-1,0 0 1,0-1-1,-1 1 0,1 0 1,0 0-1,0 0 1,-1-1-1,1 1 0,0 0 1,-1 0-1,1 0 1,0 0-1,-1 0 0,1-1 1,0 1-1,-1 0 1,1 0-1,0 0 0,-1 0 1,1 0-1,-1 0 1,1 0-1,0 0 0,-1 0 1,1 1-1,0-1 1,-1 0-1,0 0 0,-20 7 947,-8 12-644,1 2-1,1 0 1,0 2 0,-24 27 0,39-37-286,-8 6 47,2 2-1,0 0 1,1 1 0,1 1-1,-14 28 1,24-40-81,1-1 0,0 1 0,0 0 1,2 1-1,-1-1 0,1 1 0,1-1 0,0 1 0,1 0 0,0 0 0,1 0 1,0-1-1,1 1 0,3 18 0,-2-25-44,-1 1 0,1-1 0,0 1 0,0-1 0,1 0 1,-1 0-1,1 0 0,0 0 0,1 0 0,-1-1 0,1 1 0,0-1 0,0 0 0,0 0 0,1 0 0,0-1 1,-1 0-1,1 0 0,0 0 0,0 0 0,1-1 0,-1 0 0,0 0 0,1 0 0,0-1 0,-1 1 0,1-1 1,0-1-1,7 1 0,1-1 7,0 0 0,0-2 1,0 1-1,0-2 0,0 0 1,0 0-1,-1-1 0,1-1 1,-1 0-1,24-14 0,-20 9 33,0-2 0,-1 1 0,17-17 0,-26 22-9,-1 0 1,0-1-1,0 0 1,-1 0-1,0 0 1,0-1-1,-1 1 0,0-1 1,5-14-1,-8 20-24,0-1-1,0 1 0,0-1 1,-1 1-1,1-1 0,-1 1 0,0-1 1,1 0-1,-1 1 0,-1-1 1,1 0-1,0 1 0,-1-1 1,1 1-1,-1-1 0,0 1 0,1-1 1,-1 1-1,-1 0 0,1-1 1,0 1-1,0 0 0,-1 0 1,1-1-1,-1 1 0,0 1 0,0-1 1,0 0-1,0 0 0,0 1 1,0-1-1,0 1 0,0-1 1,-1 1-1,1 0 0,0 0 0,-4-1 1,-2 0 15,0-1 0,-1 2 0,0-1 0,1 1 1,-1 0-1,0 1 0,0 0 0,1 0 0,-1 1 0,-8 2 1,2 0-39,1 1 0,0 1 1,0 0-1,0 0 0,-21 13 0,28-14-186,0 1-1,0 0 0,1 0 0,-1 0 0,1 0 0,1 1 0,-1 0 0,1 0 0,0 1 0,0 0 0,-6 11 0,11-18 141,-1 1-1,1-1 0,0 0 0,-1 1 0,1-1 0,0 1 0,0-1 0,0 1 1,-1-1-1,1 1 0,0-1 0,0 1 0,0-1 0,0 1 0,0-1 1,0 1-1,0-1 0,0 1 0,0-1 0,0 1 0,0-1 0,0 0 1,0 1-1,0-1 0,0 1 0,1-1 0,-1 1 0,0-1 0,0 1 1,1 0-1,0-1-28,1 0 1,-1 0 0,0 1-1,1-1 1,-1 0 0,1 0-1,-1 0 1,0-1 0,1 1-1,-1 0 1,0 0 0,3-2-1,23-5-751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9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13419,'0'0'1696,"0"6"-952,-3 8-344,-5 13 2121,1 7-1825,-4 12-376,2 3-72,0 2-136,1 2-48,5-7-32,1-2 24,2-13-392,2-8-248,2-17 504,4-4-72,-2-15-72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0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2 384 16932,'-1'0'51,"1"0"1,0 1 0,0-1-1,0 0 1,0 0 0,0 0 0,0 0-1,0 0 1,0 0 0,0 1-1,-1-1 1,1 0 0,0 0-1,0 0 1,0 0 0,0 1 0,0-1-1,0 0 1,0 0 0,0 0-1,0 0 1,0 0 0,0 1-1,0-1 1,0 0 0,1 0 0,-1 0-1,0 0 1,0 1 0,0-1-1,0 0 1,0 0 0,0 0-1,0 0 1,0 0 0,0 0 0,0 1-1,1-1 1,-1 0 0,0 0-1,0 0 1,0 0 0,0 0-1,0 0 1,1 0 0,-1 0 0,0 0-1,10-4 948,14-13-228,-22 16-513,61-53 879,-3-2 1,-2-2 0,90-119 0,-130 154-1015,-18 24-122,0-1 1,0 0-1,0 0 0,0 0 1,0 0-1,0 0 0,0 0 1,0 0-1,0 0 0,0 0 1,0 0-1,0 0 0,0 0 1,0 0-1,0 0 1,0 0-1,1 0 0,-1 1 1,0-1-1,0 0 0,0 0 1,0 0-1,0 0 0,0 0 1,0 0-1,0 0 0,0 0 1,0 0-1,0 0 0,0 0 1,0 0-1,0 0 1,0 0-1,1 0 0,-1 0 1,0 0-1,0 0 0,0 0 1,0 0-1,0 0 0,0 0 1,0 0-1,0 0 0,0 0 1,0 0-1,0 0 0,0 0 1,0-1-1,0 1 0,0 0 1,0 0-1,1 0 1,-1 0-1,0 0 0,0 0 1,0 0-1,0 0 0,0 0 1,0 0-1,0 0 0,0 0 1,0 0-1,0 0 0,0 0 1,0 0-1,0-1 0,0 1 1,0 0-1,-1 9 16,-4 11-31,-34 98-96,15-49-268,-18 89-1,41-156 331,0 15-523,1-16 559,0-1-1,1 1 0,-1-1 0,0 0 1,0 1-1,1-1 0,-1 1 0,0-1 1,0 0-1,1 1 0,-1-1 1,1 0-1,-1 1 0,0-1 0,1 0 1,-1 0-1,1 1 0,-1-1 0,1 0 1,-1 0-1,0 0 0,1 0 1,-1 0-1,1 1 0,-1-1 0,1 0 1,-1 0-1,1 0 0,-1 0 0,1 0 1,-1 0-1,1-1 0,-1 1 1,1 0-1,17-4-278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9 239 17268,'-9'0'1839,"13"4"-699,16 6 235,-2-4-938,0-1 1,1-1-1,-1-1 1,28 1-1,79-3 459,-93-1-638,397-32 1638,-2-30-1263,-62 8-551,-171 30-360,197 2 1,-390 22 265,1 0 1,-1 0-1,0-1 0,0 1 0,0 0 0,0 0 1,0-1-1,0 1 0,0 0 0,0-1 0,0 1 1,0-1-1,0 1 0,0-1 0,0 0 0,-1 1 1,1-1-1,0 0 0,0 0 0,-1 0 1,1 1-1,0-1 0,-1 0 0,1 0 0,-1 0 1,2-2-1,4-30 228,-5 30-286,1-25 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30 324 18332,'-9'9'1110,"6"-7"-907,1 0 1,0 0-1,0 0 1,0 0 0,0 1-1,0-1 1,0 1-1,-2 4 1,4-7-179,0 0 0,0 0 1,0 0-1,0 1 0,0-1 0,0 0 0,0 0 1,0 0-1,0 0 0,0 0 0,1 0 0,-1 1 1,0-1-1,0 0 0,0 0 0,0 0 0,0 0 1,0 0-1,0 0 0,0 0 0,0 1 0,0-1 1,0 0-1,0 0 0,0 0 0,1 0 1,-1 0-1,0 0 0,0 0 0,0 0 0,0 0 1,0 0-1,0 0 0,0 0 0,1 0 0,-1 0 1,0 0-1,0 0 0,0 0 0,0 0 0,0 0 1,0 0-1,1 0 0,-1 0 0,0 0 0,0 0 1,0 0-1,0 0 0,0 0 0,0 0 1,1 0-1,-1 0 0,0 0 0,0 0 0,0 0 1,0 0-1,10-4 638,22-19-237,-1-1 0,-1-1 1,-1-2-1,31-36 0,-50 52-334,145-161 698,-141 160-661,-14 12-126,0 0 1,1 0-1,-1 0 0,0 1 1,0-1-1,0 0 1,0 0-1,0 0 0,1 0 1,-1 0-1,0 1 1,0-1-1,0 0 0,0 0 1,0 0-1,0 0 1,0 1-1,0-1 0,0 0 1,0 0-1,0 0 1,0 0-1,1 1 0,-1-1 1,0 0-1,0 0 1,-1 0-1,1 1 0,0-1 1,0 0-1,0 0 1,0 0-1,0 1 0,0-1 1,0 0-1,0 0 0,0 0 1,0 0-1,0 0 1,0 1-1,-1-1 0,1 0 1,-17 37 192,12-26-203,-109 217-298,111-221 78,0-1-1,1 0 1,-1 1 0,1-1 0,-2 13 0,4-18 203,0-1 0,1 0 0,-1 0 1,0 1-1,0-1 0,0 0 0,0 0 0,0 1 1,0-1-1,0 0 0,0 0 0,0 1 0,1-1 1,-1 0-1,0 0 0,0 0 0,0 1 0,0-1 1,1 0-1,-1 0 0,0 0 0,0 0 0,1 1 1,-1-1-1,0 0 0,0 0 0,1 0 0,-1 0 1,0 0-1,0 0 0,1 0 0,-1 0 0,0 0 1,0 0-1,1 0 0,-1 0 0,0 0 0,1 0 1,-1 0-1,0 0 0,0 0 0,1 0 0,-1 0 1,0 0-1,1 0 0,13-6 177,-1-3-346,0 0 1,23-23-1,-31 28 147,42-39-438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5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16331,'-4'4'313,"-14"16"1095,1 0-1,-25 38 1,38-52-1299,1 0 0,0 0 1,0 0-1,0 1 0,1-1 0,0 1 0,0-1 1,1 1-1,0-1 0,0 1 0,0 0 0,1 0 1,0 0-1,0 0 0,3 13 0,-2-18-92,0 1 1,-1-1-1,1 0 0,1 1 0,-1-1 0,0 0 1,1 0-1,-1 1 0,1-1 0,-1 0 0,1-1 1,0 1-1,0 0 0,0 0 0,0-1 1,0 1-1,0-1 0,1 0 0,-1 0 0,0 1 1,1-1-1,-1-1 0,1 1 0,-1 0 0,1-1 1,-1 1-1,1-1 0,-1 0 0,1 0 0,0 0 1,-1 0-1,1 0 0,3-1 0,2 0 96,0-1 0,0 0 0,0 0 0,0 0 0,0-1 0,-1 0 0,1-1 0,-1 1 0,12-9 0,-14 8 27,-1 0 0,1 0 0,-1-1 0,0 1-1,0-1 1,-1 0 0,1 0 0,-1-1 0,0 1 0,0 0-1,-1-1 1,0 0 0,0 0 0,0 0 0,-1 1 0,1-2-1,-2 1 1,2-7 0,-2 9-75,0 0-1,-1 0 0,1 0 1,-1 0-1,1 0 1,-1 0-1,-1 0 1,1 0-1,0 0 1,-1 1-1,0-1 1,0 0-1,0 1 1,0-1-1,0 1 1,-1 0-1,1 0 0,-1 0 1,0 0-1,0 0 1,0 1-1,-1-1 1,1 1-1,0 0 1,-1 0-1,0 0 1,1 0-1,-5 0 1,2 0-88,-1 0 1,1 1 0,0 0 0,-1 0 0,1 0 0,-1 1 0,1 0 0,-1 1 0,1-1 0,-10 3 0,12-2-131,1 0 1,-1-1-1,1 2 0,0-1 0,0 0 0,-1 1 1,1-1-1,0 1 0,0 0 0,1 0 0,-1 0 0,0 0 1,1 1-1,-1-1 0,1 1 0,0-1 0,-1 1 1,1 0-1,1 0 0,-4 6 0,5-9 89,-1 1 0,1 0 1,-1 0-1,1-1 0,0 1 0,0 0 0,-1 0 0,1 0 0,0-1 1,0 1-1,0 0 0,0 0 0,0 0 0,0 0 0,0-1 0,0 1 1,0 0-1,1 0 0,-1 0 0,0 0 0,0-1 0,1 1 0,-1 0 1,0 0-1,1-1 0,-1 1 0,1 0 0,-1-1 0,1 1 0,0 0 1,-1-1-1,1 1 0,-1-1 0,1 1 0,0-1 0,0 1 0,-1-1 1,1 0-1,0 1 0,0-1 0,-1 0 0,1 1 0,0-1 0,0 0 1,0 0-1,-1 0 0,1 0 0,0 0 0,0 0 0,1 0 0,25-3-894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5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71 16668,'-3'0'172,"-1"0"1,1 0 0,0 0-1,0 0 1,0 1-1,0-1 1,0 1 0,0 0-1,0 0 1,0 0 0,0 0-1,0 1 1,0-1 0,0 1-1,1 0 1,-4 2 0,-2 2 97,1 1 1,0-1-1,0 1 1,-6 8-1,5-4-95,1 0 1,0 0-1,1 0 0,0 1 1,1 0-1,-6 19 0,9-25-138,0 0 0,1 0 0,0 0 0,0 0 0,0 1 0,1-1 0,0 0 0,0 0 0,0 0 0,1 0 0,0 1 0,0-1 0,1 0 0,0 0 0,4 9 0,-4-12-5,-1-1 0,1 1-1,0-1 1,0 0 0,0 1-1,0-1 1,1 0 0,-1-1-1,1 1 1,-1 0 0,1-1 0,-1 1-1,1-1 1,0 0 0,0 0-1,0 0 1,0 0 0,-1 0-1,1-1 1,0 1 0,0-1-1,0 0 1,0 0 0,0 0 0,1 0-1,-1-1 1,-1 1 0,1-1-1,0 0 1,3-1 0,6-1 145,-1-1 0,0 0 0,-1-1 1,1-1-1,-1 1 0,14-11 0,-12 6 62,0 0 0,0-1 0,-1 0 0,0-1 0,-1 0 0,-1 0 0,0-1 0,11-20-1,-17 27-128,0-1-1,0 0 1,-1 0-1,0 0 1,0 0-1,-1 0 1,0-1-1,1-13 1,-2 16-69,-1 0 1,1 1 0,-1-1 0,0 0 0,0 1-1,-1-1 1,1 0 0,-1 1 0,0 0-1,-1-1 1,1 1 0,0 0 0,-1 0 0,-6-6-1,5 5-60,-1 1 0,0 0 0,0 0-1,-1 0 1,1 0 0,-1 1 0,0 0-1,0 0 1,0 1 0,0 0 0,0 0-1,0 0 1,-13-1 0,16 2-158,-1 1 1,1 0-1,0-1 1,-1 1-1,1 1 1,0-1-1,0 0 1,-1 1-1,1 0 0,0 0 1,0 0-1,0 0 1,0 0-1,0 1 1,0-1-1,0 1 1,0 0-1,0 0 1,1 0-1,-1 0 1,1 0-1,-1 0 1,1 1-1,0-1 0,0 1 1,0 0-1,1 0 1,-3 4-1,2-1-796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6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19844,'-1'11'1745,"10"1"-1153,8-3-184,17-1 704,9-2-232,13-1-256,4-4-79,6-1-289,-2 2-160,-7-2-481,-8 0-351,-11 0 600,-4 0-160,-13 0-72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20308,'-5'0'166,"1"1"0,0-1-1,-1 1 1,1 0 0,0 1-1,0-1 1,0 1 0,0-1-1,0 1 1,0 0 0,0 1-1,1-1 1,-1 1 0,1-1-1,-1 1 1,1 0 0,0 0-1,0 1 1,1-1 0,-1 1-1,1-1 1,-1 1 0,1 0-1,0 0 1,1 0 0,-1 0-1,1 0 1,-1 0 0,1 1-1,0-1 1,0 5-1,1-7-163,0-1 0,0 1 0,1 0 0,-1-1 0,0 1-1,1-1 1,-1 1 0,1-1 0,-1 1 0,1-1-1,0 1 1,-1-1 0,1 1 0,0-1 0,0 0-1,0 1 1,0-1 0,0 0 0,1 0 0,1 2-1,0-1 3,0 0-1,1-1 0,-1 1 0,1-1 1,-1 1-1,1-1 0,-1 0 0,8 0 0,4 1 4,1-2-1,0 0 0,20-2 0,5-4 25,68-19-1,-21 4 12,-85 20-35,1 0-1,0 1 1,0-1-1,0 1 0,0 0 1,0 0-1,0 0 1,-1 0-1,1 1 1,0 0-1,4 1 1,-6-1-1,0 0 0,0 0 0,0 0 0,0 1 0,0-1 0,0 1 0,0 0 0,-1-1 1,1 1-1,-1 0 0,1 0 0,-1 0 0,1 0 0,-1 0 0,0 0 0,0 1 0,0-1 0,0 4 1,1-2 1,-1 1 0,1-1 0,0 0 0,0 0 1,0 0-1,1 0 0,-1 0 0,5 5 0,-5-7-5,0-1 0,0 1 0,0-1 0,0 0 0,0 0 0,0 0 0,0 0 0,1 0 0,-1 0 0,0-1 0,0 1 0,1-1 0,-1 1 0,1-1 0,-1 0 0,0 0 0,1 0 0,3-1 0,14-2-53,0-1-1,-1-1 0,35-13 1,-7 2-167,-34 12 119,87-23-585,-90 25 460,0 1-1,0-1 1,-1 2-1,1 0 1,0 0-1,0 0 1,0 2-1,12 2 1,-15-1-232,-6-2 385,-1-1 0,1 1 1,0-1-1,0 1 1,0-1-1,0 1 1,0-1-1,0 1 0,0-1 1,0 0-1,0 0 1,0 1-1,0-1 0,2 0 1,7-5-288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7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1 668 21541,'8'-1'341,"1"0"0,-1-1 0,0 0 0,0-1 0,0 1 1,0-2-1,12-5 0,51-37 228,-57 36-243,60-45 110,-3-3-1,-3-3 0,-2-3 1,109-139-1,-160 185-413,-2 0 0,0-1 0,18-38 0,-30 56-20,6-21 17,-7 22-19,0-1 1,0 1-1,0 0 1,1-1-1,-1 1 1,0 0-1,0-1 1,0 1-1,0 0 1,0-1-1,0 1 1,0 0-1,0-1 1,0 1-1,0 0 1,0-1-1,0 1 1,0 0-1,-1 0 1,1-1-1,0 1 1,0 0-1,0-1 1,0 1-1,-1 0 1,1 0-1,0-1 1,0 1-1,0 0 1,-1 0-1,1-1 1,0 1-1,0 0 1,-1 0-1,1 0 1,0-1-1,-1 1 1,1 0-1,0 0 1,0 0-1,-1 0 1,1 0-1,0 0 1,-1 0-1,1 0 1,0 0-1,-1 0 1,1 0-1,0 0 1,-1 0-1,0 0 1,-1 1-2,-1 0 1,0 0-1,0 1 1,1-1 0,-1 1-1,1 0 1,-1 0 0,1 0-1,0 0 1,-1 0 0,1 0-1,0 1 1,1-1-1,-1 0 1,0 1 0,-1 3-1,-2 1-3,-8 14 3,0 1-1,1 1 1,1 0 0,1 1-1,1-1 1,1 2 0,1-1-1,-5 45 1,6-17-525,3 1 0,2 0 1,7 63-1,-3-52-162,-6-40 190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36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34 21028,'-7'8'1793,"8"-4"-1217,5 3-192,19-6 608,8-1-168,22-3-191,8-3-129,14-3-208,2-1-96,1 0-200,-5 1-120,-12 4-400,-10 3-328,-22 2 1504,-14 2-800,-19 3-56,-10-1-72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3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17844,'15'27'2032,"11"-8"-1288,12-13-223,10-5 863,15-4-424,2-6-160,1-5-584,-1 2-384,-9-3-1376,-4-2 1416,-12-3-328,-9 0-240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13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17252,'0'0'66,"-1"0"1,0 0 0,0 0-1,0-1 1,0 1 0,0 0 0,0 0-1,0 0 1,0 0 0,1 1-1,-1-1 1,0 0 0,0 0-1,0 0 1,0 1 0,0-1 0,0 1-1,1-1 1,-1 0 0,0 1-1,0-1 1,1 1 0,-1 0-1,0-1 1,1 1 0,-1 0-1,0-1 1,1 1 0,-1 0 0,1 0-1,-1-1 1,1 1 0,-1 0-1,1 0 1,0 0 0,0 0-1,-1-1 1,1 1 0,0 0-1,0 0 1,0 0 0,0 0 0,0 0-1,0 0 1,0 0 0,0 1-1,1 7 84,0 0-1,1 0 1,0-1 0,3 10-1,-2-8-58,8 28 4,1-1 1,2 0-1,1 0 0,38 62 1,-51-95-205,1 0 0,-1 0 0,1-1 0,0 1 0,0-1 0,0 0 1,0 0-1,1 0 0,-1 0 0,1 0 0,4 2 0,-8-5 94,0-1 0,0 1-1,0 0 1,0 0 0,0 0-1,0 0 1,0 0 0,0 0 0,0 0-1,0 0 1,0-1 0,0 1 0,0 0-1,0 0 1,0 0 0,0 0 0,0 0-1,0 0 1,0 0 0,0 0 0,0 0-1,0-1 1,0 1 0,0 0 0,0 0-1,0 0 1,0 0 0,0 0 0,1 0-1,-1 0 1,0 0 0,0 0 0,0 0-1,0 0 1,0-1 0,0 1 0,0 0-1,0 0 1,0 0 0,0 0-1,1 0 1,-1 0 0,0 0 0,0 0-1,0 0 1,0 0 0,0 0 0,0 0-1,0 0 1,0 0 0,1 0 0,-1 0-1,0 0 1,0 0 0,0 0 0,0 0-1,0 0 1,0 0 0,0 0 0,0 1-1,1-1 1,-1 0 0,0 0 0,0 0-1,0 0 1,0 0 0,0 0 0,-6-8-498,-5-2-32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13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0 229 15531,'9'0'1545,"13"-6"-889,1-6-216,6-2 568,4-2-136,1-2-192,0 0-175,-5-7-858,-2 1-1175,-5-10 1368,-4 3-272,-4 1-168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27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16299,'87'-14'3543,"243"-21"-533,-84 12-2397,-153 11-972,-93 12 342,0 0 1,0 0-1,0 0 0,-1 0 0,1 0 1,0 0-1,0 0 0,0 1 0,0-1 1,0 0-1,0 0 0,0 0 0,0 0 0,0 0 1,0 0-1,0 0 0,0 0 0,0 0 1,0 1-1,0-1 0,0 0 0,0 0 1,0 0-1,0 0 0,0 0 0,0 0 0,0 0 1,0 0-1,0 1 0,0-1 0,0 0 1,0 0-1,0 0 0,0 0 0,0 0 1,0 0-1,0 0 0,0 0 0,0 0 0,0 1 1,0-1-1,0 0 0,1 0 0,-1 0 1,0 0-1,0 0 0,0 0 0,0 0 0,0 0 1,0 0-1,0 0 0,0 0 0,0 0 1,1 0-1,-1 0 0,0 0 0,-9 6-719,-54 6-1147,41-10 1332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0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985 99 13427,'2'-2'267,"1"-1"1,-1 1-1,1 0 1,-1-1-1,0 1 0,0-1 1,0 0-1,-1 0 1,1 1-1,-1-1 0,1 0 1,0-5-1,-1 7-135,-1-1 0,-1 1 0,1-1 0,0 1 0,0-1-1,0 1 1,-1-1 0,1 1 0,-1-1 0,1 1 0,-1-1 0,0 1-1,0 0 1,1-1 0,-1 1 0,0 0 0,0 0 0,0-1 0,0 1 0,-1 0-1,1 0 1,0 0 0,0 1 0,0-1 0,-1 0 0,1 0 0,-1 1-1,1-1 1,-3 0 0,-7-4 48,0 1-1,0 0 1,0 1-1,-1 1 1,1 0-1,-1 0 1,0 1-1,-18 0 1,-98 12-153,110-8 30,-36 3-58,1 3 0,1 3 0,-1 1-1,-63 27 1,93-30 7,-1 1-1,2 1 1,0 1 0,0 1 0,1 1 0,1 0-1,0 2 1,2 0 0,0 2 0,0 0-1,-16 24 1,16-16 28,2 0 1,1 1-1,0 1 0,3 0 1,0 1-1,-9 38 0,15-43-8,1 0-1,2 0 1,0 0-1,2 0 1,1 0-1,1 0 1,1 0-1,7 36 1,0-21 1,2 0 1,29 69-1,-33-93-10,1 1 0,1-1 1,0-1-1,1 1 0,1-2 0,1 0 1,0 0-1,24 21 0,-29-30 4,0 1 1,1-1 0,0-1-1,0 0 1,1 0-1,-1 0 1,1-1-1,-1 0 1,1-1-1,0 0 1,15 1-1,-10-2 19,0-1-1,1 0 1,-1-2-1,0 1 1,1-2 0,22-6-1,3-6 58,-1-1 0,-1-2-1,0-2 1,35-24 0,6-7 136,141-117-1,-188 139-234,-1-1 0,-2-2-1,-1-1 1,-1-1 0,-2-1 0,32-61-1,-51 85-28,0-1 1,-2 0-1,1 0 0,-1 0 0,-1-1 0,0 1 0,-1-1 0,-1 0 0,0 0 0,0 0 1,-3-21-1,1 27-36,0-1 0,-1 1 0,0 0 0,-1 0 0,0-1 0,0 2 0,0-1 0,-1 0 0,0 1 0,0-1 0,0 1 0,-1 1 0,0-1 0,0 0 0,-1 1 0,1 0 0,-1 1 0,0-1 0,-1 1 0,-11-6 0,-2 1-435,0 1 0,0 2 0,-28-7 0,-24-7-396,40 6 300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1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1132 221 14099,'1'-2'227,"1"1"0,-1-1-1,1 1 1,-1-1 0,0 0 0,1 0-1,-1 1 1,0-1 0,0 0 0,0 0-1,-1 0 1,1 0 0,1-4 0,-2 5-124,-1-1 1,1 1 0,0 0-1,0 0 1,-1-1 0,1 1-1,-1 0 1,1 0 0,-1 0-1,1 0 1,-1-1 0,0 1 0,1 0-1,-1 0 1,0 0 0,0 1-1,0-1 1,0 0 0,0 0-1,0 0 1,0 1 0,0-1 0,0 0-1,0 1 1,-2-1 0,-33-17 819,-41-13 0,13 5-737,19 7-49,-1 2 0,0 2 0,-91-17 0,115 28-74,0 2-1,-1 1 1,1 1-1,0 0 1,-1 2 0,1 1-1,0 0 1,0 2-1,0 1 1,-38 15-1,23-4 59,0 1 0,2 2 0,0 2 0,2 1 0,0 2-1,2 1 1,-37 38 0,59-53-91,-1 0 0,1 1-1,1 0 1,0 0 0,1 1 0,0 0 0,1 0-1,-6 20 1,9-22-25,0 0 0,1-1 0,1 1 0,0 0 0,0 0 0,1 0 0,1 0 0,-1 0 0,2 0 0,0 0 0,5 19 0,-1-14-4,0-1 0,0 0 0,2-1 0,-1 1-1,2-2 1,0 1 0,1-1 0,0 0 0,1-1-1,0 0 1,23 18 0,-18-19-2,0 0 0,0-1 0,1-1 0,0 0 0,0-2 0,1 0 0,0 0 0,1-2 0,36 6 0,0-5 7,0-3 0,0-3-1,0-1 1,0-4 0,77-15-1,264-86 89,-365 96-80,88-32 15,-106 36-15,0 0-1,-1-1 0,1 0 0,-1-1 1,-1 0-1,16-15 0,-25 21-8,0 0-1,0 0 0,0 0 1,0-1-1,-1 1 0,1 0 0,-1-1 1,1 0-1,-1 1 0,0-1 1,0 1-1,0-1 0,0 0 1,-1 0-1,1 0 0,-1 1 1,0-1-1,0-3 0,0 1 0,-1 1 0,0 0 0,0 0-1,0 0 1,-1 0 0,1 0 0,-1 0 0,0 0-1,0 1 1,-1-1 0,-2-3 0,-8-8-22,0 1 0,-1 1 1,-1 0-1,-21-14 0,25 18-21,-44-32-116,-10-6-1511,-95-92 1,137 114 1030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5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978 244 13507,'2'-6'177,"1"1"0,-2-1 0,1 1 0,0-1 0,-1 0 0,0 0 0,-1 1 0,1-1 0,-1 0 0,0 0 0,-1 0 0,1 0-1,-1 0 1,0 1 0,-1-1 0,1 0 0,-1 1 0,0-1 0,-1 1 0,1 0 0,-1-1 0,0 1 0,0 0 0,-1 1 0,-5-7 0,1 3 52,0-1-1,-1 2 0,-1-1 1,1 2-1,-1-1 1,0 1-1,-1 0 1,1 1-1,-1 0 1,0 1-1,-22-5 1,8 4-146,0 1 1,-1 2-1,1 0 1,-1 2-1,0 1 1,1 1-1,-1 1 1,1 1-1,0 1 1,0 1-1,-26 11 1,24-6-79,1 0 0,0 2 0,1 0 0,0 2 0,1 1 1,1 0-1,1 2 0,0 1 0,-33 38 0,29-25 1,1 1 0,2 1 0,2 1 0,-31 70 1,39-74-8,2-1 1,2 1 0,1 0 0,1 1 0,2 0 0,-3 55 0,7-74-1,1 1 1,1-1-1,0 1 1,1-1-1,1 0 0,0 1 1,0-1-1,1 0 1,1-1-1,0 1 1,1-1-1,0 0 1,1 0-1,15 18 1,-9-15 3,0-1 1,2-1-1,-1 0 0,2-1 1,-1-1-1,2 0 1,0-1-1,0-1 1,0-1-1,1 0 0,30 8 1,-23-9 21,0-2 1,0 0-1,0-2 0,0-1 1,1-1-1,-1-1 0,0-1 1,40-7-1,-19-2 51,-1-2 0,0-2 1,0-2-1,50-27 0,-25 6 142,113-78-1,-137 83-104,-2-3-1,53-53 0,-84 75-91,-1 1-1,-1-2 0,-1 0 0,0 0 1,0-1-1,-2 0 0,0 0 0,0-1 1,-2 0-1,0-1 0,7-30 0,-12 39-37,0 0-1,-1-1 0,0 1 0,0 0 1,-1-1-1,0 1 0,0 0 1,-1 0-1,0 0 0,-1 0 0,0 0 1,0 1-1,0-1 0,-1 1 0,0-1 1,-1 1-1,1 1 0,-2-1 0,1 1 1,-1 0-1,1 0 0,-2 0 1,-11-8-1,-2 0-183,0 1 0,-1 2 0,-1 0 0,0 1 0,0 1 0,-47-12 0,-90-10-2904,34 8 1153,82 11 1022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6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1222 116 9834,'1'-1'183,"1"0"0,-1 0 0,1 0 0,-1-1 0,0 1 0,1 0 0,-1-1 0,0 0 0,0 1 0,0-1 0,0 0 0,0 1 1,0-1-1,-1 0 0,1 0 0,0 0 0,-1 0 0,0 1 0,1-1 0,-1 0 0,0 0 0,0 0 0,0 0 0,0 0 0,0 0 0,-1-3 0,-1 2-16,1 0 1,-1 1-1,1-1 0,-1 1 1,0-1-1,0 1 0,0 0 1,0 0-1,0 0 0,-1 0 1,1 0-1,-1 1 0,1-1 1,-1 1-1,1-1 0,-1 1 0,-3-1 1,-15-5 136,1 1 0,-1 0 0,0 2-1,-1 1 1,-34-1 0,-112 7-45,150-2-213,-54 5-14,1 3 1,1 3-1,0 3 0,1 3 0,-133 54 1,177-61-25,0 1 1,1 0 0,0 2 0,1 1 0,1 1 0,1 1 0,-23 22 0,35-29 0,0 0 0,1 1 0,0 0 0,1 0 0,0 0 0,0 1 0,1 0 0,1 0 0,0 1 0,1 0 0,0 0 0,1 0 0,0 0 0,1 0 0,1 0 0,0 19 0,2-16 3,0-1 0,1 0 1,1 0-1,1 0 0,0 0 1,1-1-1,1 1 0,0-1 1,1 0-1,0-1 1,1 0-1,1 0 0,15 19 1,-9-16-1,0 0 0,1-1 0,0-1 0,2-1 1,-1 0-1,1-1 0,1-1 0,0 0 0,24 8 0,-4-5 8,1-3 0,0-1-1,1-1 1,0-3-1,0-1 1,43-1 0,-8-4 17,-1-4 0,108-19 1,-118 11-13,-1-3 0,-1-3 0,0-2 0,70-34 0,-101 39-10,-1-1 0,-1-2 0,0-1 0,-2-1 0,0-2 0,-1-1 0,-1-1 0,-2-1 0,34-43 0,-49 55-17,-1 1 1,-1-1 0,0 0-1,0-1 1,-1 0 0,-1 0-1,6-24 1,-10 28-13,1 1 0,-1-1 1,-1 0-1,1 1 0,-2-1 0,1 0 1,-2 0-1,1 1 0,-1-1 0,0 1 1,-1-1-1,-6-13 0,1 8-34,0 1 0,-1 1 0,0-1 0,-1 1 0,-1 1 0,0 0 0,-1 1 0,0 0 0,0 0 0,-1 1 0,-1 1-1,1 0 1,-1 1 0,-25-10 0,14 8-156,-1 1 0,0 1 0,0 1 0,-1 1 0,1 1 0,-1 2-1,-54 0 1,54 4 92,0 2 0,1 1 0,0 1 0,-27 9 0,-28 11-237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16732,'-15'29'917,"1"0"1,1 1 0,2 0 0,1 1 0,-11 59-1,12-23-123,-3 117 0,12-165-784,0-1-28,0 0 1,-1 0-1,-1 0 0,-8 32 1,63-229 659,-32 98-888,4 1 0,53-119 0,-75 193 208,1-1 1,-1 1 0,1 0-1,1 0 1,-1 0 0,1 1-1,9-10 1,-11 14 24,-1-1 1,1 0-1,0 1 1,-1-1 0,1 1-1,0 0 1,0 0-1,0 0 1,0 0-1,0 1 1,0-1-1,0 1 1,0 0-1,0-1 1,0 1-1,0 1 1,1-1 0,-1 0-1,5 2 1,0 1-25,-1 0 0,1 0 0,-1 0 1,0 1-1,0 0 0,-1 0 0,1 1 0,-1 0 1,0 0-1,10 11 0,-13-14 25,-1 1 0,0 0 0,0 0 0,0 0 0,0 0 0,-1 0 1,1 1-1,-1-1 0,0 0 0,0 1 0,1 5 0,-1-7 19,-1 1 0,0-1 0,-1 0 0,1 1 0,0-1 0,-1 0 0,1 0 0,-1 1 0,0-1 0,1 0 0,-1 0 0,0 0 0,-1 0 1,1 0-1,0 0 0,0 0 0,-1 0 0,1 0 0,-3 2 0,-3 2 64,-1-1 0,1 1 1,-1-1-1,0-1 0,0 1 0,0-1 0,-1 0 1,0-1-1,-10 3 0,-1-1 171,0-1 1,-42 4-1,57-8-257,-1 0 0,1 0-1,0 0 1,-1 0 0,1-1 0,0 0 0,0 0 0,-9-3 0,13 3 9,0 1 0,-1-1 0,1 0 1,0 0-1,0 0 0,0 0 0,-1 0 1,1 0-1,0 0 0,0 0 0,1 0 1,-1-1-1,0 1 0,0 0 0,1-1 1,-1 1-1,0 0 0,1-1 0,-1 1 0,1-1 1,0 1-1,0-1 0,-1 1 0,1-1 1,0 1-1,0-1 0,0 1 0,1-1 1,-1 1-1,0-1 0,0 1 0,1-1 1,0-2-1,14-27-153,8-4-81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8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200 131 10058,'9'-21'1406,"0"0"0,1 0 0,1 1 0,19-25 0,-26 42 918,-7 13-1254,-8 16-253,-16 18-111,-1-2 1,-2 0-1,-56 57 0,77-89-666,3-3-18,-1 1 1,0-1-1,0 0 0,-1-1 0,0 0 0,0 0 0,-11 6 0,19-12-24,0 0 1,0 0-1,0 0 0,-1 0 0,1 0 0,0-1 0,0 1 0,0 0 1,0 0-1,0 0 0,0 0 0,0-1 0,0 1 0,0 0 0,0 0 1,0 0-1,0 0 0,-1-1 0,1 1 0,0 0 0,0 0 1,0 0-1,0 0 0,1-1 0,-1 1 0,0 0 0,0 0 0,0 0 1,0 0-1,0 0 0,0-1 0,0 1 0,0 0 0,0 0 1,0 0-1,0 0 0,0 0 0,1-1 0,-1 1 0,0 0 0,0 0 1,0 0-1,0 0 0,0 0 0,0 0 0,1 0 0,-1 0 1,0-1-1,0 1 0,7-11-201,28-45-697,27-62 0,-55 104 768,18-50-489,-28 96 389,-2-10 210,-16 78 53,19-85 39,1 0 0,0 0 0,1 0-1,3 26 1,-3-39-55,1 0 0,-1 0 1,1 0-1,-1 0 0,1 0 0,0 0 0,0-1 0,0 1 0,0 0 0,0 0 0,1-1 0,-1 1 1,0-1-1,1 1 0,-1-1 0,1 0 0,-1 1 0,1-1 0,0 0 0,2 1 0,-4-2-7,1 0-1,-1 1 1,1-1-1,-1 0 1,1 0-1,-1 0 1,1 0-1,-1 0 1,1 0-1,-1 0 1,1 0-1,0 0 1,-1 0-1,1 0 1,-1 0-1,1 0 1,-1 0-1,1-1 1,-1 1-1,1 0 1,-1 0-1,0 0 1,1-1-1,-1 1 1,1 0-1,-1-1 1,1 0 0,0 0 0,0 0 1,-1-1 0,1 1 0,-1 0 0,1-1 0,-1 1 0,0 0 0,1-1 0,-1 1-1,0-1 1,0 1 0,0-1 0,0 1 0,0 0 0,-1-3 0,0-1-20,0 0 0,-1 0 1,1 0-1,-1 0 1,-1 1-1,1-1 0,0 1 1,-1 0-1,0-1 0,0 1 1,0 0-1,-1 1 0,1-1 1,-1 0-1,0 1 0,-6-4 1,3 2-31,0 0 0,0 1 1,0 0-1,-1 1 0,1-1 0,-1 1 1,0 1-1,0 0 0,-12-2 1,3 6 16,16-2 24,1 0 0,0 0-1,-1 0 1,1 1-1,0-1 1,0 0-1,0 0 1,-1 1 0,1-1-1,0 0 1,0 0-1,0 1 1,-1-1-1,1 0 1,0 1-1,0-1 1,0 0 0,0 1-1,0-1 1,0 0-1,0 1 1,0-1-1,0 0 1,0 1 0,0-1-1,0 0 1,0 1-1,0-1 1,0 2 0,1-1 0,0 0 1,-1 0-1,1 0 0,0 1 1,0-1-1,0 0 0,0 0 1,-1 0-1,2 0 0,-1 0 1,0-1-1,0 1 0,0 0 1,0 0-1,0-1 0,1 1 1,-1-1-1,2 1 0,18 5 21,0-2 0,0 0 0,0-2 1,29 0-1,-24-1-301,52 9 1,-76-10 262,1 1 0,0 0 0,-1-1 0,1 1 0,0 0 0,-1 1 0,1-1 0,-1 0 0,1 1 0,-1-1 0,0 1 0,0 0 0,3 2 0,1 8-135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0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3 16163,'1'0'58,"-1"0"-1,0-1 0,1 1 0,-1 0 0,1 0 1,-1-1-1,1 1 0,-1 0 0,1 0 0,-1 0 1,1 0-1,-1 0 0,1 0 0,-1 0 0,1 0 0,0 0 1,-1 0-1,1 0 0,-1 0 0,1 0 0,-1 0 1,1 1-1,-1-1 0,1 0 0,-1 0 0,0 0 1,1 1-1,-1-1 0,1 0 0,-1 1 0,0-1 1,1 0-1,-1 1 0,1-1 0,-1 1 0,0-1 0,0 0 1,1 1-1,-1-1 0,0 1 0,0-1 0,1 1 1,-1-1-1,0 1 0,0-1 0,0 1 0,0-1 1,0 1-1,0-1 0,0 1 0,0-1 0,0 1 1,0-1-1,0 1 0,0-1 0,0 2 0,-15 32 1197,12-27-1007,-41 75 1336,-80 113-1,119-189-1537,4-3-24,-1-1 0,1 0 1,-1 1-1,0-1 0,1 0 0,-1 0 0,0 0 0,-1 0 1,1 0-1,0-1 0,0 1 0,-3 1 0,4-3-18,1 0-1,-1 0 0,1 0 1,-1 0-1,1 0 0,-1 0 1,1 0-1,0 0 0,-1 0 1,1 0-1,-1 0 0,1 0 1,-1 0-1,1-1 0,-1 1 1,1 0-1,0 0 0,-1 0 1,1-1-1,-1 1 0,1 0 1,0-1-1,-1 1 0,1 0 1,0-1-1,0 1 1,-1 0-1,1-1 0,0 1 1,0 0-1,-1-1 0,1 1 1,0-1-1,0 1 0,0-1 1,0 1-1,0-1 0,-1 1 1,1 0-1,0-1 0,0 1 1,0-1-1,0 1 0,0-1 1,1 1-1,-1-1 0,0 0 1,2-26-66,4 3-46,0-1 0,2 2 0,0-1 0,2 1 0,0 0 0,25-38 0,-34 60 102,-1-1-1,1 1 1,0 0 0,0 0 0,0-1-1,0 1 1,0 0 0,0 0 0,0 0-1,0 0 1,0 1 0,1-1 0,-1 0 0,0 0-1,0 1 1,1-1 0,-1 1 0,0-1-1,1 1 1,-1-1 0,3 1 0,-3 0 2,0 1 1,0-1-1,0 1 0,0-1 1,0 1-1,-1-1 0,1 1 1,0 0-1,0 0 1,0-1-1,-1 1 0,1 0 1,0 0-1,-1 0 0,1 0 1,-1 0-1,1 0 1,-1 0-1,1 0 0,-1 0 1,1 1-1,2 11-17,0-1 1,-1 0-1,1 21 0,-2-27 18,3 55-15,11 81 35,-15-140-14,1 1-1,-1-1 1,1 0 0,0-1-1,-1 1 1,1 0 0,0 0 0,0 0-1,2 2 1,3-3 24,0-11 10,-3-3-110,-1 0 0,0 1 1,-1-1-1,0 0 0,-1 0 1,0 0-1,-1 0 0,-1 0 1,0 0-1,0 1 0,-1-1 0,-1 1 1,0 0-1,-1 0 0,-7-13 1,11 24 14,0-1-1,0 0 1,-1 0 0,1 1 0,0-1 0,-1 1 0,1-1 0,-1 1-1,1 0 1,-1 0 0,-2-2 0,3 3 43,1 0 0,-1 0 0,0-1 0,1 1-1,-1 0 1,1 0 0,-1 0 0,1 0 0,-1 0 0,1 0 0,-1 1 0,0-1-1,1 0 1,-1 0 0,1 0 0,-1 0 0,1 1 0,-1-1 0,1 0 0,-1 1-1,1-1 1,-1 0 0,1 1 0,0-1 0,-1 0 0,1 1 0,0-1 0,-1 1 0,1-1-1,0 1 1,-1-1 0,1 1 0,0-1 0,0 1 0,-1-1 0,1 1 0,0-1-1,0 1 1,0-1 0,0 1 0,0-1 0,0 2 0,-2 8-41,0-1 0,1 1 1,1 0-1,-1 0 0,1-1 1,1 1-1,0 0 0,1-1 1,-1 1-1,5 12 1,-2-11 46,0 1 0,0-1 0,1 0 0,1-1 0,0 1 0,0-1 0,1 0 1,8 9-1,-12-17 21,0 1 1,0 0-1,0-1 1,0 0 0,0 0-1,1 0 1,-1 0-1,1-1 1,5 3-1,-9-4 1,1 0 0,-1 0 0,1 0-1,0 0 1,-1 1 0,1-1 0,0 0-1,-1 0 1,1 0 0,0 0-1,-1 0 1,1-1 0,0 1 0,-1 0-1,1 0 1,0 0 0,-1-1 0,1 1-1,-1 0 1,1 0 0,0-1-1,-1 1 1,1-1 0,0 0 11,-1 0 1,1 0-1,-1 0 0,0 0 1,1 0-1,-1 0 0,0 0 1,0-1-1,0 1 0,0 0 1,0 0-1,0 0 0,0 0 1,0 0-1,0 0 0,0 0 1,-1 0-1,1-1 0,-1 0 1,-1-5 58,-1 1 1,0-1 0,-1 1-1,0-1 1,0 1-1,0 0 1,0 1 0,-1-1-1,0 1 1,0 0-1,-7-5 1,-6-4 9,0 1 1,-26-15-1,35 23-82,-52-26-32,57 29 19,-1 0 0,1 0 1,-1 1-1,0 0 0,0 0 0,0 0 0,1 0 0,-1 1 0,0 0 0,-9 0 0,13 0 5,1 0 0,0 0 0,-1 0-1,1 0 1,0 0 0,-1 1 0,1-1 0,0 0 0,-1 0 0,1 0-1,0 0 1,-1 0 0,1 1 0,0-1 0,0 0 0,-1 0-1,1 0 1,0 1 0,0-1 0,-1 0 0,1 0 0,0 1-1,0-1 1,0 0 0,0 1 0,-1-1 0,1 0 0,0 1-1,0-1 1,0 0 0,0 1 0,0-1 0,0 0 0,0 1 0,0-1-1,0 0 1,0 1 0,0-1 0,0 0 0,0 1 0,0-1-1,0 0 1,0 1 0,1-1 0,-1 0 0,0 0 0,0 1-1,0-1 1,0 0 0,1 1 0,-1-1 0,0 0 0,0 0 0,0 1-1,1-1 1,-1 0 0,14 14 76,4-2-256,1-2 1,-1 0-1,1-1 1,1-1-1,0 0 0,39 8 1,-52-14 112,0-1-1,0 0 1,0 0-1,0-1 1,0 1 0,0-1-1,0-1 1,0 0 0,11-2-1,15-14-326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7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856 129 11138,'0'-2'259,"0"-1"0,0 0 0,0 1-1,0-1 1,-1 0 0,1 1-1,-1-1 1,1 0 0,-1 1 0,0-1-1,0 1 1,0-1 0,-1 1-1,1 0 1,-1-1 0,1 1 0,-1 0-1,0 0 1,1 0 0,-1 0-1,0 0 1,0 0 0,-1 1 0,1-1-1,-3-1 1,-5-3 205,-1-1 1,0 2-1,0 0 1,-15-5-1,-1 1-104,0 2 0,-1 1-1,0 2 1,-46-3 0,22 6-171,-85 10-1,101-5-165,0 3-1,-66 19 1,85-20-15,0 0-1,1 2 1,0 0 0,0 0 0,0 2-1,1 0 1,-25 21 0,35-24 4,-1-1 1,1 1-1,0 0 0,0 0 1,1 0-1,0 1 1,1 0-1,-1 0 1,1 0-1,1 0 0,0 0 1,0 0-1,0 1 1,1-1-1,0 1 0,1 11 1,1 8 28,1-1 0,2 1 1,11 46-1,-6-38 17,1 0 0,2 0-1,23 47 1,-30-72-37,1 0 0,0-1 0,1 1 0,0-1 0,1-1-1,0 1 1,1-1 0,0-1 0,0 0 0,0 0 0,1 0-1,1-2 1,-1 1 0,15 6 0,-4-6 9,1 0 0,-1-2-1,1 0 1,0-1 0,1-2 0,-1 0-1,0-1 1,39-4 0,4-5 32,107-27 0,-115 20-28,1-2 0,94-44 0,-120 45-11,-1 0 0,-1-3 0,-1 0 0,-1-1 0,0-2 0,26-28 0,-48 44 2,0-1-1,0 0 1,0-1 0,-1 0 0,0 1-1,-1-1 1,1-1 0,3-12 0,-6 16-11,-1 1 1,0 0 0,0-1-1,-1 1 1,1-1 0,-1 1-1,0-1 1,0 1 0,-1-1-1,1 1 1,-1 0 0,0-1-1,0 1 1,-1 0 0,1-1-1,-1 1 1,0 0 0,0 0-1,-3-5 1,-3-1 17,-1 1-1,1 0 1,-1 0-1,-1 0 1,1 1 0,-2 1-1,1 0 1,-22-11 0,-95-36-16,126 53-18,-42-15-280,0 2 0,-1 1 0,0 3 1,-1 2-1,0 1 0,-79-1 0,64 13-127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0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654 61 14595,'-5'-6'207,"-1"1"0,0 0 0,0 0 0,-1 0 0,1 1 0,-1 0 0,0 0 0,0 0 0,-1 1 0,-14-4-1,11 4-24,-1 1 0,0 0 0,0 1-1,0 1 1,0 0 0,-20 2-1,8 2-62,0 1 0,0 1 0,1 1-1,0 1 1,0 1 0,-31 17 0,32-14-43,1 2-1,0 0 1,1 1 0,1 1 0,0 1 0,1 0-1,1 2 1,1 0 0,-16 23 0,23-29-10,1 0 0,1 1 1,0 0-1,1 0 0,0 0 1,1 1-1,1 0 0,0 0 1,1 0-1,1 0 0,0 1 1,1-1-1,1 1 0,0-1 0,5 30 1,1-21-2,1 1-1,1-2 1,1 1 0,0-1-1,2 0 1,17 26 0,-7-18 27,1-1 0,1-1 0,42 41 0,-55-60-16,1 0 0,0-1 0,0-1 0,1 1 0,0-2 0,1 0 0,-1 0 0,21 7 0,-24-12-17,0 1 0,0-2 1,0 1-1,1-1 0,-1 0 1,0-1-1,1 0 0,-1-1 1,0 0-1,1 0 1,-1-1-1,0 0 0,0-1 1,10-4-1,17-9 54,-1-2-1,0-1 1,-2-2-1,0-1 1,-2-1-1,-1-2 1,0-1-1,-2-2 1,-1 0-1,-2-2 1,0-1-1,34-58 1,-47 68-96,-2 0-1,0-1 1,-1 0 0,-1-1-1,-1 0 1,-2 0 0,7-47-1,-11 61-16,-1-1 0,0 0-1,0 0 1,-1 1-1,0-1 1,0 0-1,-1 1 1,-1-1 0,0 1-1,0 0 1,0 0-1,-1 0 1,-1 0-1,0 1 1,0 0 0,0 0-1,-1 0 1,0 0-1,-1 1 1,0 0-1,-14-12 1,14 15-30,0-1 0,-1 1 0,0 0 0,1 0 0,-1 1 0,0 0 0,-1 0 0,1 1 0,0 0 0,-1 1 0,1 0 0,-1 0 0,0 1 0,1 0 0,-1 0 0,-10 2 0,-10 4-220,1 1 0,0 1-1,-38 17 1,45-17 186,-15 5-196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1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1229 257 9954,'1'0'137,"0"0"1,0 0-1,-1-1 1,1 1-1,0-1 0,-1 1 1,1-1-1,0 1 0,-1-1 1,1 1-1,-1-1 0,1 1 1,-1-1-1,1 0 1,-1 1-1,1-1 0,-1 0 1,1 1-1,-1-1 0,0 0 1,0 0-1,1 0 0,-1 1 1,0-1-1,0 0 1,0 0-1,0 0 0,0 1 1,0-1-1,0 0 0,0 0 1,0 0-1,0 1 0,0-1 1,-1 0-1,1 0 1,0 1-1,-1-1 0,1 0 1,0 0-1,-1 1 0,1-1 1,-1 0-1,1 1 0,-1-1 1,0 0-1,-2-3 199,-1 0 0,1 1 0,-1 0 0,0-1 0,0 1-1,-4-2 1,-21-10 223,-1 1 0,-45-15-1,28 13-323,37 12-191,-178-64 547,138 53-445,-98-17 1,121 29-136,1 0 0,-1 2 0,1 1 0,-1 2 0,-36 5 0,44-3-21,0 1-1,1 0 1,0 2-1,0 0 1,1 0 0,0 2-1,0 0 1,-23 18 0,20-12-1,1 1 0,0 1 0,1 1 0,1 0 0,1 1 1,0 1-1,2 0 0,0 1 0,1 1 0,2 0 0,0 1 1,1 0-1,1 0 0,2 1 0,-7 32 0,6-16-18,2 1 0,-1 57 0,7-77 17,0 1-1,2 0 0,1-1 0,0 0 0,1 0 0,10 27 0,-11-41 16,0-1 1,0 0 0,0-1-1,1 1 1,0-1-1,0 1 1,1-1-1,-1 0 1,1-1-1,0 1 1,0-1 0,1 0-1,-1 0 1,1-1-1,0 1 1,0-1-1,0-1 1,0 1 0,0-1-1,1 0 1,10 2-1,11 0 55,0 0 0,1-2 0,48-2 0,-62 0-37,90-4 72,0-4 0,-1-6 0,0-3 0,-1-5 1,-2-5-1,0-4 0,-2-4 0,166-85 0,-226 98-121,58-40 0,-88 55 11,0 0 0,0-1 0,0 0-1,-1 0 1,0-1 0,0-1 0,-1 1 0,-1-1-1,1 0 1,8-22 0,-13 28 7,-1 0 0,0 0-1,-1 0 1,1-1 0,-1 1-1,1 0 1,-1 0 0,-1-1 0,1 1-1,-1 0 1,1-1 0,-1 1 0,0 0-1,-1 0 1,1 0 0,-1 0-1,0 0 1,1 0 0,-2 1 0,1-1-1,0 0 1,-1 1 0,0 0 0,0-1-1,0 1 1,-4-3 0,-9-7-16,-1 0 1,0 1-1,0 1 0,-22-9 1,29 14 21,-343-159-242,335 157 397,-1 0-1,-1 0 1,0 2-1,1 1 1,-2 0-1,-38-3 1,37 10-11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1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180 133 14971,'3'-2'209,"-1"1"-1,0-1 1,1 0 0,-1 1-1,0-1 1,0 0 0,0 0-1,0-1 1,-1 1 0,1 0-1,0-1 1,-1 1-1,2-4 1,15-38 1765,-13 31-945,-4 11-853,0 0-1,0 0 1,-1 0-1,1-1 1,-1 1 0,0 0-1,1 0 1,-1-1-1,0-2 1,0 4-93,-1 0 1,1 0-1,0 0 0,0 1 1,0-1-1,-1 0 0,1 0 1,0 1-1,-1-1 0,1 0 1,-1 1-1,1-1 0,-1 0 1,1 1-1,-1-1 0,1 1 1,-1-1-1,0 1 0,0-1 1,-2 0 19,0 0 0,1 0 0,-1 0 0,0 1 0,0 0 0,1-1 0,-1 1 0,0 0 1,0 0-1,0 0 0,0 1 0,1-1 0,-1 1 0,-3 1 0,-3 0-68,0 2-1,0-1 0,0 1 1,0 1-1,1-1 1,0 1-1,0 1 0,0 0 1,1 0-1,0 0 1,0 1-1,0 0 0,1 0 1,0 1-1,-8 14 0,6-10-44,1 1 0,1 0-1,0 1 1,1-1 0,0 1-1,1 0 1,1 0 0,0 0-1,-1 26 1,3-34 7,2-1-1,-1 1 1,0 0 0,1 0-1,0-1 1,0 1 0,4 8-1,-4-12 3,0 1 0,0-1 0,0 0 0,1 1 0,-1-1-1,1 0 1,-1 0 0,1 0 0,0 0 0,0 0 0,0-1 0,0 1 0,0-1-1,0 1 1,1-1 0,-1 0 0,0 1 0,1-1 0,2 0 0,2 1 1,0-1 1,1-1 0,-1 1-1,0-1 1,0-1 0,1 1-1,-1-1 1,0 0 0,0-1-1,0 0 1,0 0 0,0 0-1,-1-1 1,1 0 0,-1 0-1,13-9 1,7-5 22,-1-2 1,34-33-1,-3-5 38,-50 50-51,-1 0 1,0 0-1,0-1 0,0 1 1,-1-1-1,6-16 0,-10 23-10,1-1-1,-1 0 1,1 0-1,-1 1 1,0-1-1,1 0 0,-1 0 1,0 0-1,0 0 1,-1 0-1,1 1 1,0-1-1,0 0 0,-2-2 1,2 3-5,-1 0 0,1 0 0,-1 0 0,1 0 0,-1 1 0,0-1 0,1 0 0,-1 0 0,0 1 0,0-1 0,0 0 0,1 1 0,-1-1 0,0 1 0,0-1 0,0 1 0,0 0 0,-2-1 0,0 0-21,0 1 1,-1 0-1,1-1 1,0 2-1,0-1 1,0 0-1,-1 1 1,1-1 0,0 1-1,0 0 1,0 0-1,0 0 1,0 0-1,-4 3 1,-2 1-45,0 1 1,1 0 0,0 0-1,1 1 1,-1 0-1,1 0 1,1 0 0,-1 1-1,1 0 1,1 1-1,-1-1 1,1 1 0,1 0-1,0 0 1,0 1-1,1-1 1,0 1-1,0 0 1,-1 10 0,4 13-193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18172,'-22'48'1488,"4"-4"-1112,4-6-176,3-4-112,7-5 1705,8-14-1473,12-2 48,8-13-96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42 15347,'1'-2'140,"-1"0"-1,0 1 1,0-1-1,0 0 0,0 1 1,0-1-1,0 0 1,0 1-1,0-1 0,0 0 1,-1 1-1,1-1 1,-1 1-1,0-1 1,1 0-1,-1 1 0,0 0 1,0-1-1,-2-2 1,2 3-40,0 1 1,0-1 0,-1 0 0,1 1 0,0-1 0,-1 0 0,1 1 0,0 0 0,-1-1-1,1 1 1,-1 0 0,1 0 0,-1 0 0,1 0 0,-1 0 0,1 0 0,-1 0 0,1 0-1,-1 0 1,1 1 0,0-1 0,-1 1 0,1-1 0,-2 2 0,-2 0 64,1 0-1,-1 1 1,1 0 0,0 0-1,0 0 1,0 1 0,0-1 0,0 1-1,1 0 1,-1 0 0,1 0 0,-3 6-1,4-8-108,0 1 0,1 0 0,-1-1 0,1 1-1,0 0 1,0 0 0,0 0 0,0 0-1,1 0 1,-1 0 0,1 0 0,-1 0 0,1 0-1,0 0 1,0 0 0,1 0 0,-1 0-1,1 0 1,-1 0 0,1 0 0,2 5-1,-2-6-37,0-1 0,0 0 0,1 1 0,-1-1 0,0 0 0,1 0 0,-1 0 0,0 0 0,1 0 0,-1 0 0,1-1 0,-1 1 0,1-1 0,0 1 0,-1-1 0,1 1 0,0-1 0,-1 0 0,1 1 0,0-1 0,0 0 0,-1 0 0,1-1 0,3 1 0,2-1-5,0-1 0,1 1 0,-1-1 0,10-4 0,4-4-24,0-1-1,31-22 0,2-1-133,-37 28 18,-16 6 123,-1 0 1,0 0-1,0 0 0,1 0 0,-1 0 1,0 0-1,0 0 0,1 0 1,-1 1-1,0-1 0,0 0 0,1 0 1,-1 0-1,0 0 0,0 1 0,1-1 1,-1 0-1,0 0 0,0 0 1,0 1-1,0-1 0,1 0 0,-1 0 1,0 1-1,0-1 0,0 0 1,0 0-1,0 1 0,0-1 0,0 0 1,0 0-1,0 1 0,0 3-20,0 0-1,-1-1 1,1 1-1,-1 0 0,0 0 1,-2 3-1,-1 6 6,1-2 41,1 0-1,0 0 1,0 0 0,1 1 0,0-1 0,1 0 0,0 1 0,1-1 0,1 0-1,-1 0 1,2 0 0,-1 0 0,2 0 0,-1 0 0,2-1 0,-1 1-1,1-1 1,1 0 0,0-1 0,0 1 0,1-1 0,8 8 0,2 2 64,21 24 9,-35-39-81,-1-1-1,1 1 1,-1 0 0,0 0-1,0 0 1,0 0 0,-1 0 0,0 0-1,1 0 1,-1 5 0,-1-7 6,1-1 1,-1 0 0,-1 0 0,1 1 0,0-1-1,0 0 1,0 1 0,-1-1 0,1 0 0,0 0-1,-1 0 1,1 1 0,-1-1 0,0 0-1,1 0 1,-1 0 0,0 0 0,0 0 0,1 0-1,-3 1 1,1 0 27,-1 0 0,1-1 0,-1 1 0,0-1 1,0 1-1,1-1 0,-1 0 0,-4 1 0,-5 0 142,0 0 0,-1-1-1,-14 1 1,26-2-174,-42-2 324,-1-2-1,-69-14 1,106 17-469,-4-2-1068,10 0 484,13-2 30,-3 3 331,11-6-395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66 20084,'0'15'2401,"-2"-2"719,7-15-2191,1-2-273,3-6-728,2-3-688,-3-7 656,-2-3-200,-3 1-105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4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10 430 12139,'-9'20'3588,"9"-13"-695,10-11-79,1-7-2315,0 1 0,-1-2 0,-1 1-1,0-2 1,0 1 0,7-16 0,1 1-70,112-191 974,-67 113-1357,-59 100-163,-4 9 34,-9 23-13,-3 5 26,-1 7-135,3 1 1,0 0 0,3 0-1,-4 45 1,12-83 97,0-1-1,0 0 1,0 0-1,0 0 1,0 0 0,0 0-1,0 1 1,0-1-1,0 0 1,1 0 0,-1 0-1,0 0 1,1 0-1,-1 0 1,1 0 0,0 0-1,0 2 1,0-3 67,-1 0 0,1 0 0,0 0 0,-1 0 0,1 0 0,-1 0 0,1 0 0,0 0 0,-1 0 0,1 0 0,-1-1 0,1 1 1,-1 0-1,1 0 0,-1-1 0,1 1 0,-1 0 0,1-1 0,-1 1 0,1 0 0,-1-1 0,1 1 0,-1-1 0,0 1 0,1 0 0,-1-1 0,1 1 0,-1-1 1,0 1-1,0-1 0,1 0 0,-1 0 0,11-16-720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18196,'-29'44'1291,"2"1"0,-23 55 0,43-86-1110,2 1-1,-1 0 0,2 0 1,0 1-1,1-1 0,0 1 1,2 0-1,-1 0 0,2-1 1,0 1-1,4 23 0,-2-32-152,0 1 0,0-1 0,1 0 0,0 0 0,0 0 0,8 12 0,-10-18-24,0 0 0,0 1 0,0-1-1,0 0 1,0 0 0,0 0 0,0 0 0,1 0 0,-1 0 0,0 0-1,1-1 1,-1 1 0,0 0 0,1-1 0,-1 1 0,4 0 0,-4-1 0,0 0 1,1 0 0,-1-1-1,0 1 1,1 0 0,-1-1-1,0 1 1,1-1 0,-1 0-1,0 1 1,0-1 0,0 0-1,0 0 1,0 0 0,1 0-1,-2 0 1,1 0 0,0 0-1,0 0 1,0 0 0,0 0-1,-1 0 1,2-2 0,3-6 26,-1-1 0,1 1 1,-1-1-1,-1 0 1,0 0-1,-1-1 1,0 1-1,2-17 0,-3 12 8,-1 1 0,0-1-1,0 1 1,-2 0 0,-5-27-1,6 38-32,0-1 0,-1 0 0,1 1 0,-1-1 0,0 1 0,-4-6 0,6 9-7,0-1 1,-1 1 0,1 0 0,0-1 0,-1 1 0,1 0-1,0-1 1,-1 1 0,1 0 0,0 0 0,-1-1-1,1 1 1,-1 0 0,1 0 0,0 0 0,-1 0 0,1-1-1,-1 1 1,1 0 0,-1 0 0,1 0 0,-1 0-1,0 0 1,1 0-1,-1 1 0,0-1 0,1 1 0,-1-1 0,1 1 0,-1-1 0,1 1 0,-1 0 0,1-1 0,0 1 0,-1 0 0,1-1 0,0 1 0,-1 0 0,1-1 0,0 1 0,0 0 0,0-1 0,0 1 0,-1 1 0,1 2-5,0 1 0,0-1-1,0 1 1,0-1-1,1 0 1,-1 1-1,1-1 1,0 0-1,0 1 1,1-1 0,-1 0-1,1 0 1,0 0-1,0 0 1,1 0-1,-1-1 1,5 6 0,1 0-9,0 0 1,0 0 0,1-1 0,0 0-1,14 9 1,-13-10 6,1-1 0,0-1 0,0 0 0,0 0 0,0-1 0,1-1 0,-1 0 0,1 0 0,0-1 0,0-1 0,0 0 0,0 0 0,0-1 0,14-2 0,-17 1 20,-1-1 0,0 0 0,1 0-1,-1-1 1,0 1 0,0-2 0,-1 1 0,1-1 0,-1-1 0,0 1 0,0-1-1,0 0 1,-1-1 0,1 1 0,-1-1 0,-1-1 0,1 1 0,-1-1 0,0 0-1,7-14 1,-11 18 9,1 0-1,-1 0 1,0 0-1,0-1 0,0 1 1,-1 0-1,1-5 1,-1 8-17,0-1 1,0 1-1,0-1 0,0 1 1,0-1-1,0 1 1,0-1-1,0 1 0,0 0 1,0-1-1,-1 1 1,1-1-1,0 1 0,0-1 1,0 1-1,-1 0 1,1-1-1,0 1 0,-1 0 1,1-1-1,0 1 1,-1 0-1,1-1 1,-1 1-1,0 0 1,0 0 0,1 0 0,-1 0 0,0 0 0,0 0 0,1 0 0,-1 0 0,0 0 0,0 0 0,1 0 0,-1 0 0,0 1 0,0-1 0,1 0 0,-1 1 0,0-1 0,1 0 0,-2 2-1,-3 1 10,0 1 0,0 1 0,0-1 0,0 1 0,1 0 0,-1 0 0,1 0 0,0 1 0,1 0-1,0-1 1,0 1 0,-4 10 0,4-9-9,0 1 0,1 0 1,0 0-1,0 0 0,1 0 0,0 0 0,0 0 0,1 0 1,0 0-1,1 9 0,-1-14-57,1 0 0,-1 0 0,1 0 0,0 1 0,0-1 0,0 0 0,0 0 0,0-1 0,1 1 0,-1 0 1,1 0-1,0-1 0,0 1 0,0-1 0,0 1 0,0-1 0,1 0 0,-1 0 0,1 0 0,-1 0 0,1 0 0,0 0 0,-1-1 0,1 0 0,0 1 0,0-1 1,0 0-1,0 0 0,1-1 0,-1 1 0,0-1 0,0 1 0,0-1 0,1 0 0,-1 0 0,0-1 0,0 1 0,0-1 0,0 1 0,1-1 0,-1 0 0,0 0 1,0 0-1,0-1 0,-1 1 0,1-1 0,0 0 0,-1 1 0,1-1 0,0 0 0,-1-1 0,0 1 0,0 0 0,4-5 0,16-23-485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5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15627,'-4'2'376,"0"1"-1,0 0 0,0 0 0,0 0 1,1 0-1,0 1 0,-1-1 1,1 1-1,1 0 0,-1 0 0,-2 5 1,-21 49 1756,22-47-2024,1 1-1,0-1 1,0 1-1,1 0 1,1 0-1,0 0 1,1 0-1,0 0 1,3 23-1,-2-31-95,-1 0-1,1 0 1,1 1 0,-1-1-1,0 0 1,1 0 0,0 0-1,0 0 1,0 0 0,1-1-1,-1 1 1,1-1 0,0 1-1,0-1 1,0 0 0,0 0-1,0 0 1,1-1 0,-1 1-1,1-1 1,0 0 0,0 0-1,0 0 1,0 0 0,0-1-1,0 1 1,0-1 0,1 0-1,-1-1 1,6 1 0,-3-1 6,1 0 1,0-1 0,-1 0-1,1 0 1,-1-1 0,0 0-1,1 0 1,-1-1-1,0 1 1,0-2 0,0 1-1,-1-1 1,1 0 0,-1-1-1,0 1 1,0-1 0,-1 0-1,10-10 1,-9 7 51,1 1 0,-1-1 0,-1-1 0,1 1 0,-1-1 0,-1 0 0,1 0 0,-2 0 0,1-1 0,-1 1 1,-1-1-1,0 0 0,2-19 0,-4 25-31,0 0 1,0 0-1,0 0 0,-1 0 1,1 0-1,-1-1 1,0 1-1,-1 0 1,1 1-1,-1-1 1,1 0-1,-1 0 1,0 1-1,-1-1 0,1 1 1,0-1-1,-1 1 1,0 0-1,0 0 1,0 0-1,0 1 1,-6-5-1,4 5-9,0-1 0,0 1 0,0 0 0,-1 0 0,1 1 0,0-1 0,-1 1 0,0 0 0,1 1 0,-1-1 0,1 1 0,-1 1 0,0-1 0,1 1 0,-1-1 0,-7 4 0,3-2-24,1 2-1,0-1 1,1 1-1,-1 0 0,1 1 1,-11 7-1,15-10-29,1 1 0,-1 0 0,1 0-1,0 0 1,0 0 0,0 1 0,0-1 0,0 1-1,1-1 1,-1 1 0,1 0 0,0 0 0,0 0-1,1 1 1,-2 5 0,3-10-5,-1 1 0,1 0 0,0 0 0,0 0 0,0 0 0,0 0 0,0 0 0,0-1 0,0 1 0,0 0 0,0 0-1,1 0 1,-1 0 0,0 0 0,0-1 0,1 1 0,-1 0 0,1 0 0,-1 0 0,1-1 0,-1 1 0,1 0 0,-1-1 0,1 1 0,-1 0 0,1-1 0,0 1 0,0-1 0,-1 1 0,1-1 0,0 1 0,0-1 0,-1 0 0,1 1 0,0-1 0,0 0 0,0 0 0,0 1-1,0-1 1,-1 0 0,1 0 0,0 0 0,0 0 0,0 0 0,0 0 0,1-1 0,4 1-238,0-1 0,0 0 0,0-1 0,0 1 0,10-5 0,71-39-912,-41 18 499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5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15787,'-5'9'372,"1"1"0,0-1 0,0 1 0,1 0 0,0 0 0,1 0 0,0 0 0,1 0 0,0 1 0,1-1 0,0 0 0,0 1 0,1-1 0,4 18 0,-3-20-244,0 1-1,1 0 0,0-1 0,0 1 1,1-1-1,0 0 0,0 0 0,1 0 1,0-1-1,0 0 0,1 0 0,0 0 0,1-1 1,-1 1-1,1-1 0,15 9 0,-19-12-94,1-1-1,0 0 1,0-1-1,-1 1 1,1-1-1,0 1 0,0-1 1,1-1-1,-1 1 1,0 0-1,0-1 1,0 0-1,0 0 0,1 0 1,-1 0-1,0-1 1,0 0-1,0 0 1,0 0-1,0 0 0,5-2 1,-4 0 43,0 0 0,-1 0 1,1-1-1,0 0 0,-1 1 0,0-1 1,0-1-1,0 1 0,-1 0 0,1-1 1,-1 0-1,0 0 0,-1 0 0,3-6 1,-2 4 32,0 0 0,-1 0 0,0-1 0,0 1 0,-1-1 0,0 1 0,0-1 0,-1 1 0,0-1 0,-1-15 0,0 18-60,0 0 0,0 1-1,-1-1 1,1 0 0,-1 1 0,0-1 0,-1 0 0,1 1-1,-1 0 1,1 0 0,-1 0 0,0 0 0,-1 0 0,1 1-1,-1-1 1,0 1 0,-5-4 0,2 3-34,1 1 1,-1 0 0,0 0-1,1 1 1,-1 0 0,0 0-1,-1 0 1,1 1 0,0 0-1,0 1 1,-15 0-1,17 0-171,-1 1-1,0 0 0,1-1 0,-1 2 1,1-1-1,-1 1 0,1 0 0,-1 0 1,1 0-1,0 1 0,0 0 0,0 0 1,1 0-1,-1 0 0,-6 7 0,10-9 110,1 0-1,-1-1 0,0 1 0,1 0 0,-1 0 1,0 0-1,1 0 0,-1 0 0,1 0 0,0 0 0,-1 0 1,1 0-1,0 0 0,-1 0 0,1 0 0,0 0 1,0 0-1,0 0 0,0 2 0,6 2-568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8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13715,'10'-20'2452,"-9"17"-1905,0 0 0,1 0-1,-1 0 1,1 0 0,0 0 0,0 0 0,0 1 0,0-1-1,4-3 1,-4 19 1627,-2 22-1328,-6 49-1,0-2-726,6-59-183,-1 111 340,3-112-620,0-1 1,1 1 0,2-1 0,6 23-1,-23-64-1635,-2-10 1361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8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20236,'9'5'1801,"10"-5"-1225,7-3-232,11-2 568,5 0-144,7 1-320,0-2-296,2 1-944,-1 1-392,-2-1 936,-5-3-224,-5 2-176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9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16 19652,'7'-3'319,"0"1"0,0-1 0,0 1 0,0 0 0,1 1 0,-1 0 0,0 0 0,1 0 0,-1 1 0,0 0-1,1 1 1,12 2 0,-16-3-266,-1 1 0,0 0-1,0-1 1,0 2 0,0-1 0,0 0-1,-1 0 1,1 1 0,0 0-1,-1 0 1,1-1 0,-1 1-1,1 1 1,-1-1 0,0 0 0,0 1-1,0-1 1,0 1 0,0-1-1,-1 1 1,1 0 0,-1 0-1,0 0 1,1 0 0,-2 0 0,1 0-1,0 0 1,0 0 0,-1 0-1,0 0 1,1 0 0,-2 5-1,0 1-1,0 0 0,-1 0-1,0 0 1,0-1 0,-1 1-1,0-1 1,-1 1 0,0-1-1,-5 9 1,-53 72 291,43-64-245,-19 25 43,16-23-42,-32 52 0,53-76-94,-1-1 0,1 1 0,-1 0-1,1 0 1,0 0 0,0 0 0,1 0 0,-1 0 0,0 0 0,1 1-1,0 3 1,0-5-2,0-1 1,1 0-1,-1 1 0,1-1 0,-1 0 1,1 1-1,-1-1 0,1 0 0,0 0 1,0 0-1,-1 1 0,1-1 0,0 0 1,0 0-1,0 0 0,0 0 0,1-1 1,-1 1-1,0 0 0,0 0 0,0-1 1,1 1-1,-1 0 0,0-1 0,1 0 0,2 1 1,13 4-65,1-1 0,1-1 0,-1-1 0,34 0 1,-17-4-466,57-9 1,-44 0 301,-6-8-93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1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17500,'-3'0'6729,"8"-6"-5393,2 3-655,1 2-321,1-1-896,3 2-497,-2 0 825,-1 0-200,-3-2-136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2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94 19804,'11'-11'522,"1"0"-1,0 1 0,1 1 1,0-1-1,1 2 0,28-14 1,-38 20-471,1 0 0,0 0 0,0 1 0,0-1 0,1 1 0,-1 0 0,0 1 0,0-1-1,1 1 1,-1 0 0,0 0 0,0 1 0,1-1 0,-1 1 0,0 0 0,0 1 0,0-1 0,0 1 0,0 0 0,0 0 0,0 1 0,-1-1 0,1 1 0,5 5 0,-7-5-48,-1-1-1,1 1 1,-1-1 0,1 1-1,-1 0 1,0 0-1,0 0 1,-1 1 0,1-1-1,-1 0 1,1 0 0,-1 1-1,0-1 1,0 1 0,-1-1-1,1 6 1,-1-3 6,0 1-1,0-1 1,-1 1 0,0-1-1,0 1 1,-1-1 0,0 0-1,-3 9 1,-5 6 51,-1-1 0,0 0 0,-2-1 0,-14 18 0,-65 67 370,58-69-115,-37 51-1,70-85-309,1-1 0,-1 1 0,1 0 1,-1 0-1,1-1 0,-1 1 0,1 0 1,-1 0-1,1 0 0,0 0 0,-1 0 1,1 0-1,0 0 0,0 0 0,0 0 1,0 0-1,-1 0 0,1 0 0,1 0 1,-1 1-1,0-1-3,1-1 0,0 1 0,0 0 1,-1-1-1,1 1 0,0 0 0,0-1 0,0 1 1,0-1-1,0 1 0,0-1 0,0 0 0,0 1 1,0-1-1,0 0 0,0 0 0,0 0 0,0 1 1,0-1-1,0 0 0,2-1 0,11 1-164,1 0-1,-1-2 0,0 0 1,0 0-1,20-7 0,69-27-1125,-53 13 918,-6-3-119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2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7 441 18260,'0'2'362,"-5"13"764,5-15-1098,0 0-1,0 0 1,-1 1 0,1-1-1,0 0 1,0 0 0,0 0 0,0 0-1,0 0 1,0 0 0,0 1-1,0-1 1,-1 0 0,1 0 0,0 0-1,0 0 1,0 1 0,0-1-1,0 0 1,0 0 0,0 0-1,0 0 1,0 1 0,0-1 0,0 0-1,0 0 1,0 0 0,0 0-1,0 1 1,0-1 0,0 0 0,1 0-1,-1 0 1,0 0 0,0 1-1,0-1 1,0 0 0,0 0 0,0 0-1,0 0 1,1 0 0,-1 0-1,0 1 1,0-1 0,0 0-1,0 0 1,0 0 0,1 0 0,-1 0-1,0 0 1,0 0 0,0 0-1,0 0 1,1 0 0,-1 0 0,0 0-1,22-12 739,-1-2-1,0 0 1,35-33 0,-33 27-501,81-76 405,132-158 1,-227 247-630,-7 11-31,-9 22-33,5-20 18,-12 37-42,-19 63 48,-20 113 0,51-211-144,1 0 0,1 1 1,-1-1-1,2 14 1,-1-21 110,0-1-1,0 1 1,0-1 0,0 1 0,1-1-1,-1 1 1,0 0 0,0-1 0,0 1 0,1-1-1,-1 1 1,0-1 0,0 1 0,1-1 0,-1 1-1,0-1 1,1 1 0,-1-1 0,1 0 0,-1 1-1,0-1 1,1 1 0,-1-1 0,1 0 0,-1 0-1,1 1 1,-1-1 0,2 1 0,0-2-1,-1 1 0,1-1 0,-1 0 0,1 1 0,-1-1 0,0 0 0,1 0-1,-1 0 1,0 1 0,1-2 0,-1 1 0,0 0 0,0 0 0,0 0 0,0 0 0,1-3 0,15-19-391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3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59 15435,'-4'7'1376,"-1"0"0,1 0 0,1 0-1,-6 15 1,-11 50 298,15-49-1526,1 0 0,1 0-1,1 1 1,2 36 0,1-55-98,-1-1 1,1 0-1,0 0 1,0 0 0,0 0-1,0-1 1,1 1-1,0 0 1,-1 0 0,1-1-1,1 1 1,-1-1-1,4 5 1,-4-6-24,0 0 1,0-1-1,1 1 1,-1 0-1,0-1 0,1 0 1,-1 0-1,1 1 1,-1-2-1,1 1 0,-1 0 1,1 0-1,0-1 0,-1 1 1,1-1-1,0 0 1,0 0-1,-1 0 0,1 0 1,0-1-1,3 0 1,3-1 10,1-1 1,0-1 0,-1 1 0,0-2 0,0 1-1,0-1 1,0-1 0,-1 0 0,0 0 0,0 0 0,8-10-1,3-3 17,-2-1 0,0 0 0,14-25 0,-23 34-31,-2-1-1,0 1 1,0-1 0,-1-1 0,0 1-1,-1-1 1,-1 0 0,0 0-1,1-19 1,-3 28-19,-1 1 0,0-1 0,0 0 0,0 1-1,0-1 1,-1 0 0,1 1 0,-1-1 0,0 1 0,0-1 0,-1 1-1,1 0 1,0-1 0,-1 1 0,0 0 0,0 0 0,0 0 0,0 0 0,-1 0-1,1 1 1,-1-1 0,1 1 0,-1 0 0,0-1 0,0 1 0,0 0-1,0 1 1,-1-1 0,1 0 0,0 1 0,-1 0 0,1 0 0,-1 0-1,1 0 1,-1 1 0,1-1 0,-1 1 0,-4 0 0,0-1-49,0 1 1,-1 1-1,1-1 0,-1 1 1,1 1-1,0 0 1,-1 0-1,-13 6 0,7-1-587,-1 1 0,1 0 0,-16 13 0,26-19 156,0-3-126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4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16211,'-19'9'1801,"9"2"-881,12 0-312,10-1 1225,16 1-505,16-6-320,5-2-80,12-5-288,5-2-119,0-4-265,-3 0-128,-13-1-424,-8 3-313,-20 3-655,-18 3-40,5 0 888,-18 2-288,-11 1-201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17084,'-9'6'1272,"-6"5"-1200,2 1-384,3 5 624,-1 1-40,3 1-224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4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15427,'17'26'1721,"14"-9"-809,1-11-360,11-10 1056,6-5-655,6-7-505,-2-5-448,-5-7 208,-6 1-112,-9 1-312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8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21 20932,'0'-1'83,"0"0"0,0 0 0,0 0 0,0 0 0,0 0 0,0 1 0,0-1-1,-1 0 1,1 0 0,0 0 0,-1 0 0,1 0 0,-1 0 0,1 1-1,-1-1 1,1 0 0,-1 0 0,0 1 0,1-1 0,-1 0 0,0 1 0,1-1-1,-3 0 1,2 1-25,0 0 0,1 0 0,-1 0 0,0 0 0,0 0 1,0 0-1,0 0 0,0 1 0,0-1 0,0 0 0,0 1 0,0-1 0,0 0 0,1 1 0,-1-1 0,0 1 0,0 0 0,-1 0 0,-5 6 154,0 1 1,0-1-1,-7 12 0,10-14-94,-23 37 269,26-39-363,-1-1 0,1 1 0,0 0 0,0 0 0,0-1-1,0 1 1,1 0 0,-1 0 0,1 0 0,-1 0 0,1 0-1,0 0 1,1 5 0,-1-7-17,1 0 1,-1 0-1,1 0 0,-1 0 0,1 0 1,-1 0-1,1-1 0,-1 1 1,1 0-1,0 0 0,-1-1 0,1 1 1,0-1-1,0 1 0,-1 0 0,1-1 1,0 0-1,0 1 0,0-1 0,0 1 1,0-1-1,0 0 0,1 1 1,25 1 40,-20-2-36,-5 0-8,22 0-18,-1 1 1,1 1-1,-1 1 1,39 10-1,-56-11-2,-1 0 0,1 1 0,-1-1 0,1 1 0,-1 0-1,0 1 1,0-1 0,-1 1 0,1 0 0,5 6 0,-7-7 1,-1 1 0,1 0 1,-1 0-1,0 0 0,0 0 0,0 1 1,0-1-1,-1 0 0,0 1 1,0-1-1,0 1 0,0-1 1,-1 1-1,1 0 0,-2 4 1,1 0 18,-2 0 0,1 0 0,-1-1 0,-1 0 0,1 1 0,-1-1 0,-1 0 0,0 0 0,0 0 0,0-1 1,-1 1-1,0-1 0,0 0 0,-10 8 0,7-6 42,0-1 0,-1 0 0,-1 0 0,1-1 0,-1-1 0,0 0 1,-1 0-1,1-1 0,-1 0 0,-12 4 0,15-8-65,1 1 0,0-1-1,-1 0 1,1 0 0,-1-1 0,1 0 0,-1-1 0,1 0-1,0 0 1,-1 0 0,1-1 0,0 0 0,0 0-1,0-1 1,0 0 0,0 0 0,1-1 0,-1 1 0,-10-9-1,9 5-97,0-1 0,0 0 0,0 0 0,1 0 0,0-1 0,0 0 0,1-1 0,1 1 0,-1-1-1,1 0 1,1-1 0,-6-18 0,2-29-339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8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21725,'-6'31'1864,"5"-10"-1312,2-1-248,8-2 680,5-2-191,8-10-449,4-6-344,6-5-776,3-9-473,6-2 993,-3-9-216,-2-4-192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9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9 430 19172,'-8'19'1763,"8"-19"-1735,0 1 1,0-1-1,0 0 1,0 1-1,0-1 1,0 0-1,0 1 1,0-1-1,0 0 1,0 1-1,0-1 1,0 1-1,0-1 1,0 0-1,0 1 1,0-1-1,0 0 1,0 1-1,1-1 1,-1 0-1,0 1 1,0-1-1,0 0 1,1 1-1,-1-1 1,0 0-1,0 0 1,1 1-1,-1-1 1,0 0-1,1 0 1,-1 0-1,0 1 1,0-1-1,1 0 1,-1 0-1,1 0 1,-1 0-1,0 0 1,1 0-1,-1 0 1,0 0-1,1 1 0,-1-1 1,0 0-1,1-1 1,-1 1-1,0 0 1,1 0-1,-1 0 1,1 0-1,-1 0 1,0 0-1,1 0 1,-1 0-1,0-1 1,1 1-1,-1 0 1,0 0-1,1-1 1,9-3 381,0 0 1,-1 0-1,0-1 1,1-1-1,-2 0 1,15-12-1,50-50 465,-71 67-845,62-68 216,-2-2 0,58-88-1,-97 120-279,-22 36 4,-1 4 1,-12 21-12,-20 42-42,2 2 0,4 1 0,-35 136 0,59-195-159,0 0 1,1 0 0,0 0-1,0-1 1,2 16-1,-1-23 196,0 1-1,0-1 1,0 0-1,0 1 0,0-1 1,0 1-1,0-1 1,0 0-1,0 1 1,1-1-1,-1 0 0,0 1 1,0-1-1,0 0 1,0 0-1,1 1 0,-1-1 1,0 0-1,0 1 1,1-1-1,-1 0 1,0 0-1,1 0 0,-1 1 1,0-1-1,1 0 1,-1 0-1,0 0 1,1 0-1,-1 0 0,0 1 1,1-1-1,-1 0 1,0 0-1,1 0 0,-1 0 1,1 0-1,-1 0 1,0 0-1,1 0 1,-1-1-1,0 1 0,1 0 1,-1 0-1,0 0 1,1 0-1,-1 0 0,0 0 1,1-1-1,-1 1 1,0 0-1,1 0 1,-1-1-1,0 1 0,1 0 1,15-15-464,-16 15 426,17-20-806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9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 17364,'-12'10'453,"0"0"0,1 1 0,1 0 0,0 1 0,0 0 1,1 0-1,1 1 0,0 0 0,-11 27 0,16-32-315,0 0 0,0 0-1,1 0 1,0 0 0,1 0 0,0 1 0,0-1-1,1 1 1,0-1 0,0 0 0,1 1-1,0-1 1,0 1 0,1-1 0,0 0 0,1 0-1,0 0 1,0 0 0,6 9 0,-6-12-105,0 0 0,0-1 0,1 1 0,0-1 0,0 0 0,0 0 0,0 0 0,1 0 0,-1-1 0,1 0 0,0 0 0,0 0 0,0 0 0,0-1 0,1 0 0,-1 0 0,1-1 0,-1 1 0,1-1 0,0 0 0,-1-1 0,1 1 0,0-1 0,0 0 0,-1-1 0,1 1 0,8-3 0,-3 1 22,1-1 0,-2-1 0,1 0 0,0 0 0,-1-1 0,1-1 0,-2 1 0,1-2 0,0 1 0,-1-1-1,-1-1 1,1 1 0,7-10 0,-10 9 19,1 0-1,-1 0 0,-1-1 0,0 0 0,0 0 1,-1 0-1,0 0 0,0-1 0,2-13 0,-5 18-40,0 0-1,0 0 0,-1 0 0,0 0 0,0 0 0,0 0 0,0 0 1,-1 0-1,0 0 0,0 0 0,-1 0 0,1 0 0,-1 0 0,0 0 0,0 1 1,0-1-1,-1 1 0,0 0 0,0-1 0,-4-4 0,-2 1-63,0 0 0,0 1 0,0 0 0,-1 0 0,0 1-1,0 0 1,0 1 0,-1 0 0,0 1 0,0 0 0,0 0 0,-24-3-1,21 5-107,0 0-1,0 1 0,0 1 1,0 0-1,-1 1 0,1 0 0,0 1 1,0 1-1,0 0 0,-18 8 1,-12 9-298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1094 120 9034,'-9'-12'719,"0"0"0,-2 0 1,1 1-1,-2 0 0,1 1 0,-21-14 0,26 20-563,-1 1 0,-1-1 0,1 1 0,0 0 1,-1 1-1,1-1 0,-1 1 0,0 1 0,0 0 0,0 0 0,0 0 0,1 1 0,-1 1 0,-13 1 0,-135 32 102,48-9-213,91-22-20,-46 10 209,-60 20 0,103-26-154,0 1 0,1 1 1,0 1-1,0 0 0,1 1 0,-33 27 0,24-12-66,1 0 0,2 2-1,1 1 1,1 1 0,2 0-1,0 2 1,-20 47 0,33-63-18,0 1 0,1-1 0,1 1 0,1 0-1,0 0 1,2 0 0,-2 21 0,4-28-1,0 0-1,1-1 0,0 1 1,1 0-1,0-1 0,0 1 1,1-1-1,0 0 0,1 0 1,0 0-1,0 0 0,1-1 1,0 0-1,9 12 0,1-4 4,0-1-1,1 0 1,0-1-1,1-1 0,1-1 1,0 0-1,1-1 0,26 11 1,23 7 121,76 20 0,-112-39-55,221 56 698,-204-57-591,0-3 0,1-2 0,63-2 0,13-13-58,0-4 1,202-54-1,-258 52-36,0-4 1,-2-3-1,-1-2 0,107-60 1,-162 79-67,0-1 1,0 0 0,-1-1-1,-1 0 1,16-17-1,-24 24-7,0-1 0,0 1 0,-1-1-1,1 0 1,0 1 0,-1-1 0,0 0-1,0 0 1,0 0 0,0-1 0,0 1-1,0 0 1,-1-4 0,0 4-1,0 1 1,0 0 0,-1-1-1,0 1 1,1 0-1,-1 0 1,0-1-1,0 1 1,0 0 0,0 0-1,0 0 1,-1 0-1,1 0 1,-1 0 0,1 0-1,-1 1 1,0-1-1,0 1 1,0-1-1,-3-1 1,-14-8 17,-1 0-1,0 2 1,0 0-1,-1 1 1,-23-5 0,-5-2 19,-190-79-8,201 76-276,1-2 0,1-2 1,1-1-1,-37-33 0,20 11 37,0 0-86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1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11242,'-2'-2'266,"0"-1"0,0 1-1,1 0 1,0-1 0,-1 1-1,1-1 1,0 0 0,0 1-1,0-1 1,0 0 0,1 0-1,-1-4 1,0 6-223,1 0 0,0 0-1,0 0 1,0 0 0,0 0 0,0 1 0,0-1-1,0 0 1,0 0 0,1 0 0,-1 0 0,0 1-1,0-1 1,1 0 0,-1 0 0,0 0 0,1 1-1,-1-1 1,1 0 0,-1 1 0,1-1 0,-1 0-1,1 1 1,0-1 0,-1 1 0,1-1 0,0 0 0,-1 1-1,1 0 1,0-1 0,0 1 0,-1-1 0,1 1-1,0 0 1,0 0 0,0-1 0,0 1 0,-1 0-1,1 0 1,0 0 0,0 0 0,0 0 0,0 0-1,0 0 1,45 8 249,-35-5-269,0-1-1,0 0 1,0-1 0,14-1 0,11-3-14,-1-3 0,38-10 0,-37 7-3,68-7-1,-71 15 6,1 2 0,33 6 0,38 1 183,-91-8-158,0-1-1,-1 0 1,1-1-1,0 0 1,19-7-1,16-9-352,-42 16 248,-10 5-118,-21 10-361,-3 1 5,26-13 312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4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42 18524,'0'-1'76,"1"1"0,0-1 1,0 1-1,-1 0 0,1-1 0,0 1 0,-1 0 0,1 0 1,0-1-1,0 1 0,0 0 0,-1 0 0,1 0 0,0 0 1,0 0-1,0 0 0,-1 0 0,1 0 0,0 0 1,0 1-1,-1-1 0,1 0 0,0 0 0,0 1 0,-1-1 1,1 0-1,0 1 0,-1-1 0,1 1 0,0-1 1,-1 1-1,1-1 0,-1 1 0,1-1 0,0 2 0,24 31 1126,-11-13-781,88 85 218,7 8 397,-108-112-1030,11 12 391,-6-10-123,-7-10-78,-1 2-215,-1 0 0,1 0-1,-1 1 1,0-1-1,-1 1 1,1-1-1,-1 1 1,0 0 0,0 1-1,0-1 1,-9-5-1,-1-1-227,-1 1 0,-24-10 0,25 13 55,-1 1 0,0 0 1,-1 1-1,1 1 0,-19-2 1,25 4 129,0 0 0,0 1 0,0 0 0,0 1 1,0 0-1,0 0 0,0 1 0,0 0 0,1 1 1,-13 4-1,5 6 106,14-8 77,11-5 61,10-6 52,1-1 0,-2-1 0,1 0 0,32-21 0,-17 9 31,155-90 555,-221 139-1975,-39 23 784,-181 140 146,323-249-713,170-150 533,-218 179 411,-38 45-41,-1 0 0,-27 24 0,41-39 31,-217 187-1004,219-189 979,0 0 1,0 0 0,1 0-1,-1-1 1,0 1-1,0 0 1,0 0 0,0 0-1,0 0 1,0 0-1,0 0 1,0 0 0,0-1-1,0 1 1,0 0-1,0 0 1,0 0-1,0 0 1,0 0 0,0 0-1,0 0 1,0-1-1,0 1 1,-1 0 0,1 0-1,0 0 1,0 0-1,0 0 1,0 0 0,0 0-1,0 0 1,0 0-1,0-1 1,0 1 0,0 0-1,0 0 1,-1 0-1,1 0 1,0 0-1,0 0 1,0 0 0,0 0-1,0 0 1,0 0-1,0 0 1,0 0 0,-1 0-1,1 0 1,0 0-1,0 0 1,0 0 0,0 0-1,0 0 1,0 0-1,0 0 1,-1 0-1,1 0 1,0 0 0,0 0-1,0 0 1,0 0-1,2-10-666,4-9-136,-1 0 1,-1 0-1,-1 0 0,-1-1 0,0-25 0,-3 7 1054,-9-65 0,12 108 209,0 0 1,1 0 0,-1 0 0,1-1 0,0 1 0,0-1-1,5 5 1,38 43-128,-30-34 91,-3-4-175,144 155 1900,-152-164-2046,0-1-1,0 1 1,1-1 0,-1 0-1,1-1 1,0 1 0,8 2 0,11 3 193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1544 169 11947,'1'-1'264,"0"-1"0,1 0 1,-1 1-1,0-1 1,0 0-1,-1 0 1,1 0-1,0 0 0,0 0 1,-1 0-1,0 0 1,1 0-1,-1 0 1,0 0-1,0-3 1,0 3-139,-1 1 1,0-1 0,0 1-1,1-1 1,-1 1 0,0 0 0,0-1-1,0 1 1,-1 0 0,1-1 0,0 1-1,0 0 1,-1 0 0,1 0-1,0 0 1,-1 0 0,1 1 0,-1-1-1,-2-1 1,-13-5 158,-1 0 0,0 2 0,0 0 0,-22-4 0,-78-4 318,59 7-241,-85-11 412,-273-24 272,393 41-1048,1 0-1,-1 2 1,1 0-1,0 2 1,0 0-1,0 2 1,1 0-1,-1 2 1,-27 12 0,33-11-1,0 1 1,0 0-1,1 1 1,0 1 0,1 0-1,0 1 1,1 1-1,1 0 1,0 1 0,1 0-1,-15 26 1,-81 184 39,38-71-13,57-130-21,6-11-5,-1 1 0,2 0 0,-8 24 0,13-35-1,0 0 0,0 0 1,1 0-1,-1 0 0,1 0 1,0 0-1,-1 0 0,2 0 1,-1 0-1,0 0 1,0 0-1,1 0 0,0 0 1,0 0-1,0 0 0,0 0 1,0 0-1,0 0 0,1-1 1,-1 1-1,1 0 0,0-1 1,4 5-1,66 52-1,-45-37 33,31 30 1,-32-25-20,2-1 0,42 32 1,-57-50-11,0 0 1,0 0-1,1-1 0,-1-1 1,2 0-1,-1-1 0,0-1 1,30 5-1,-7-5 8,1-2 0,0-2 0,0-1 0,-1-2-1,39-8 1,186-50 76,-202 45-64,31-8 2,198-55 41,-7-24-19,-213 74-38,-34 15 6,1-1 0,-2-2 1,55-36-1,-85 50-2,-1 1 0,0-1 1,0 0-1,0 0 0,0 0 0,0 0 0,-1 0 1,0 0-1,1-1 0,2-6 0,-4 8-3,-1 0 0,1 0 0,-1-1 0,0 1 0,1 0 0,-1 0 0,0 0 0,0 0 0,-1-1 0,1 1 0,0 0 0,-1 0 0,1 0 0,-1 0-1,0 0 1,1 0 0,-1 0 0,0 0 0,0 0 0,-1 0 0,1 1 0,-2-4 0,-15-14 44,-1 0 0,-1 2 0,-1 0 0,-42-27 0,36 26-25,-84-57 125,-176-88-1,232 137-401,-1 2 0,-2 2 1,0 3-1,-1 3 0,-96-15 0,149 31 65,2-1 77,1 0 1,-1 0-1,0 1 0,0 0 0,0 0 1,0 0-1,0 0 0,0 1 0,0-1 1,0 1-1,0 0 0,1 0 1,-6 3-1,4 2-477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5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1291 330 12499,'1'-1'183,"1"-1"0,0 1 1,-1-1-1,0 0 1,1 0-1,-1 0 0,0 0 1,0 0-1,0 0 1,0 0-1,0 0 0,-1-1 1,1 1-1,-1 0 1,1 0-1,-1-1 0,0 1 1,0 0-1,0 0 0,0-1 1,0 1-1,0 0 1,-1-1-1,1 1 0,-1 0 1,0 0-1,1 0 1,-1-1-1,0 1 0,0 0 1,-1 0-1,1 0 1,0 1-1,-1-1 0,1 0 1,-1 0-1,1 1 0,-4-3 1,-7-3-59,-1 0 1,1 1-1,-1 1 0,-17-5 1,-28-12 102,-46-35 301,75 39-381,0 2 0,-1 1 0,0 1 0,-47-14 0,46 20-29,-13-4 160,-70-9 1,98 20-265,1 0 0,-1 1 0,0 0 0,1 1 0,-1 1 1,0 1-1,1 0 0,-20 7 0,10 0-9,0 1 1,1 2 0,0 0 0,1 1-1,-41 34 1,-94 101 91,115-106-37,32-30-43,0 0 1,1 0-1,0 1 1,1 1-1,1 0 1,0 0 0,1 0-1,1 1 1,0 0-1,-7 32 1,7-15-4,1 1 0,2 0 0,1 0 0,4 50 1,-1-71 4,1 0 0,0-1 0,0 1 1,2 0-1,0-1 0,0 0 1,1 0-1,0 0 0,1 0 1,1-1-1,15 21 0,-17-25 4,2 0 1,-1 0-1,1-1 0,0 0 0,1 0 1,-1 0-1,1-1 0,0 0 0,0-1 1,1 0-1,0 0 0,-1-1 0,1 0 1,0 0-1,0-1 0,1 0 0,10 0 1,27-1 124,1-3 1,63-10-1,-5 1-50,-58 8-66,-5 1-20,0-2-1,0-1 0,75-21 0,283-114 42,-385 133-48,0 0 1,-1-2 0,0 0 0,-1-1 0,0 0 0,0-1 0,-1 0 0,23-27-1,-13 11 10,-2-2 0,0-1 0,20-40 0,-39 66-16,1-1 1,-1 0 0,0 0-1,0 0 1,0 0-1,-1 0 1,0 0-1,0-1 1,0 1-1,0 0 1,-1-7-1,-1 9 1,1-1 0,-1 1 0,0-1 0,0 1 0,0 0-1,-1-1 1,1 1 0,-1 0 0,0 0 0,0 0-1,0 0 1,0 0 0,0 1 0,-1-1 0,1 1 0,-1-1-1,-4-2 1,-19-12 11,-1 1 1,0 2-1,-1 1 0,0 1 0,-32-8 1,6 0-11,-295-107-2146,311 114 1736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84 16892,'1'-7'590,"-2"-1"1,1 1-1,-1 0 1,0 0-1,-1 0 1,-3-11-1,5 17-518,-1 0 0,1-1 0,-1 1 0,0 0-1,1 0 1,-1-1 0,0 1 0,0 0 0,0 0-1,0 0 1,0 0 0,0 0 0,0 0 0,0 0-1,0 1 1,0-1 0,0 0 0,-1 1 0,1-1-1,0 0 1,0 1 0,-1 0 0,1-1 0,0 1-1,-1 0 1,1 0 0,-1-1 0,1 1 0,0 0-1,-1 0 1,1 1 0,0-1 0,-1 0 0,1 0 0,0 1-1,-1-1 1,1 1 0,0-1 0,-1 1 0,1-1-1,-2 2 1,-2 1-25,1 0-1,-1 1 1,1-1 0,0 1-1,0 0 1,0 0 0,1 0-1,-1 1 1,1-1-1,0 1 1,1 0 0,-1 0-1,1 0 1,-1 0 0,-1 8-1,2-6-37,0 0-1,0-1 0,1 1 1,0 0-1,0 0 0,0 0 1,1 0-1,0 0 1,1 0-1,0 0 0,0 0 1,2 7-1,-2-10-3,1 0 0,-1-1 0,1 1 0,0-1 0,0 0 0,0 0 0,0 1 0,1-1-1,-1-1 1,1 1 0,0 0 0,0-1 0,0 1 0,0-1 0,6 4 0,-3-4-1,0 1 0,1-1 0,-1 0 0,0 0 0,1-1-1,-1 0 1,1 0 0,10 0 0,5-2-10,0-1 1,0-1-1,-1-1 0,32-10 0,24-13-25,-51 17-51,47-12 1,-73 22 77,1 0 1,-1 0 0,1-1 0,-1 1 0,1 0 0,-1 0-1,1 0 1,0 0 0,-1 0 0,1 0 0,-1 0-1,1 0 1,-1 0 0,1 0 0,0 0 0,-1 0 0,1 0-1,-1 0 1,1 1 0,-1-1 0,1 0 0,-1 0-1,1 1 1,-1-1 0,1 0 0,-1 1 0,1-1 0,-1 0-1,1 1 1,-1-1 0,0 1 0,1-1 0,-1 1 0,0-1-1,1 1 1,-1-1 0,0 1 0,0-1 0,1 1-1,-1-1 1,0 1 0,0-1 0,0 1 0,0-1 0,0 1-1,0 0 1,0-1 0,0 1 0,0-1 0,0 1-1,0-1 1,0 1 0,0 0 0,0-1 0,-1 1 0,1-1-1,0 1 1,-3 7 7,1-1 0,-1 1 0,-6 10 0,4-8-9,4-9 5,-1 5 8,-1 0 0,1 0 0,0 0 0,-1 13 0,2-18-6,1 0 1,0 0 0,0 0 0,0 0 0,0 0 0,0 0 0,0 0-1,1 1 1,-1-1 0,0 0 0,0 0 0,1 0 0,-1 0 0,1 0 0,-1 0-1,1 0 1,-1 0 0,1 0 0,0-1 0,-1 1 0,1 0 0,0 0-1,0 0 1,0-1 0,-1 1 0,1 0 0,0-1 0,0 1 0,0-1 0,0 1-1,0-1 1,0 1 0,0-1 0,0 0 0,0 0 0,2 1 0,5 0-3,-1-1 1,1 0 0,0 0 0,0-1 0,-1 1 0,1-2-1,0 1 1,7-3 0,62-24-172,-57 20 113,28-12-131,-15 6-142,1 2 0,37-9-1,-70 20 312,0 1 0,0-1-1,0 1 1,1 0 0,-1 0 0,0-1-1,0 1 1,1 0 0,-1 0 0,0 0-1,0 0 1,1 1 0,-1-1-1,0 0 1,0 0 0,0 1 0,1-1-1,-1 1 1,0-1 0,0 1 0,0 0-1,0-1 1,0 1 0,0 0-1,0-1 1,0 1 0,1 2 0,-1-1-3,0 0 1,0 0-1,-1 0 0,1 1 1,-1-1-1,0 0 1,1 0-1,-1 0 1,0 1-1,0-1 1,-1 0-1,1 0 1,0 1-1,-2 2 1,-13 36-105,12-35 112,0-1 1,0 1-1,1 0 1,0 0 0,0 0-1,0 7 1,2-13 14,0 1 0,0-1 0,0 0 0,0 0 0,-1 0 0,1 0 0,0 1 0,0-1 0,0 0 0,0 0 0,1 0 0,-1 0 0,0 1 0,0-1 0,0 0 0,0 0 0,0 0 0,0 0 0,0 1 0,0-1 0,0 0 0,0 0 0,0 0 0,0 0 0,1 0 0,-1 1 0,0-1 0,0 0 0,0 0 0,0 0 0,0 0 0,0 0 0,1 0 0,-1 0 0,0 0 0,0 0 0,0 0 0,0 1 0,1-1 0,-1 0 0,0 0 0,0 0 0,0 0 0,0 0 0,1 0 0,-1 0 0,12-9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5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1434 159 12043,'0'-3'259,"-1"0"1,1 1 0,-1-1 0,1 1 0,-1-1 0,0 0 0,0 1-1,0-1 1,-1 1 0,1 0 0,-1-1 0,1 1 0,-1 0 0,0 0-1,0 0 1,1 0 0,-2 0 0,1 0 0,0 1 0,0-1 0,0 1-1,-1-1 1,-4-1 0,-6-3-95,0 1-1,-1 0 1,-17-3-1,20 5 74,-85-21 41,0 4 0,-104-8-1,148 24-178,-1 3 0,1 1 0,0 3 0,-1 3 0,-80 18 0,115-19-69,-1 1 1,1 1-1,1 0 1,-1 1-1,1 1 0,1 1 1,0 1-1,0 0 1,1 1-1,0 0 0,1 1 1,1 1-1,0 0 0,-21 31 1,-18 36 79,3 1-1,-70 164 1,110-226-66,1 0-1,0 1 1,2-1-1,-6 36 1,11-48-19,0-1-1,1 1 1,0 0-1,0 0 0,1 0 1,0 0-1,1-1 1,-1 1-1,2 0 1,-1-1-1,1 1 1,0-1-1,0 0 1,1 0-1,0 0 1,6 7-1,2 1 49,1-1 0,1-1 1,0-1-1,0 0 0,1 0 0,1-2 0,0 0 1,1-1-1,-1 0 0,2-1 0,33 10 0,1-4 104,0-1-1,103 9 1,-83-17-151,1-3 0,-1-3 0,1-3 0,136-27-1,-102 6 24,-1-5-1,160-67 1,-216 75 57,0-3 0,-1-1 1,85-63-1,-110 71-69,-2-1 0,0-1 1,-2-1-1,0-1 0,-1-1 0,-1 0 0,-2-1 0,0-1 0,13-28 1,-25 43-30,0-1 0,0 1 0,-1-1 0,0 0 1,0 0-1,-2 0 0,1 0 0,-1-15 1,-1 20-6,-1 0 0,1 0 0,-1 0 0,-1 0 0,1 0 0,-1 0 1,0 0-1,0 1 0,-1-1 0,1 0 0,-1 1 0,-1 0 0,1 0 1,-1 0-1,0 0 0,-7-7 0,0 4 3,0 0 0,0 1 1,0 0-1,-1 1 0,0 0 0,0 1 1,-1 0-1,0 1 0,0 1 0,0 0 1,-25-3-1,-15 2-14,-84 3 0,129 1 1,-383 17-1676,338-17 1362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17 16564,'-2'-14'2113,"2"14"-2088,0 0 0,0 0 0,0 0 0,0 0 0,0 0 0,0-1 0,0 1 0,0 0 0,0 0 0,0 0 1,0 0-1,0 0 0,0 0 0,0 0 0,0 0 0,1 0 0,-1 0 0,0 0 0,0 0 0,0 0 0,0 0 0,0-1 0,0 1 0,0 0 0,0 0 0,0 0 0,0 0 0,0 0 0,0 0 0,0 0 0,0 0 0,0 0 0,0 0 0,0 0 0,0 0 0,1 0 0,-1 0 0,0 0 0,0 0 0,0 0 0,0 0 0,0 0 0,0 0 0,0 0 0,0 0 0,0 0 0,0 0 0,0 0 1,0 0-1,0 0 0,1 0 0,-1 0 0,0 0 0,0 0 0,0 0 0,0 0 0,0 0 0,0 0 0,0 0 0,0 0 0,0 0 0,0 1 0,0-1 0,0 0 0,0 0 0,0 0 0,0 0 0,14 21 1919,-8-11-1790,67 121 1375,80 124-780,-149-249-734,20 26 18,-23-31-29,0 0 0,0 0-1,0 0 1,0 0 0,0 0-1,0 0 1,1 0 0,-1 0 0,0 0-1,1 0 1,-1-1 0,0 1-1,1 0 1,-1-1 0,1 1-1,-1-1 1,1 0 0,-1 0 0,4 1-1,-4-2 2,0 1-1,0-1 1,0 1-1,0-1 1,0 0-1,-1 1 1,1-1-1,0 0 1,0 0-1,0 1 1,-1-1-1,1 0 1,-1 0-1,1 0 1,0 0-1,-1 0 1,1 0-1,-1 0 1,0 0-1,1 0 1,-1 0-1,0 0 1,0 0-1,0-3 1,3-30 64,-3 32-64,-1-15 11,0 0 0,0-1 0,-2 1 1,0 0-1,-1 0 0,-1 1 0,0-1 0,-16-30 0,21 46-20,-1-1 0,0 1 0,0-1-1,0 1 1,0 0 0,0-1-1,0 1 1,0 0 0,0 0 0,-1 0-1,1 0 1,0 0 0,-1 0-1,1 0 1,-1 0 0,1 0 0,-1 1-1,1-1 1,-3 0 0,3 1-2,0 0 0,-1 0 0,1 0 0,0 1 1,-1-1-1,1 0 0,0 1 0,-1-1 1,1 1-1,0-1 0,0 1 0,-1-1 0,1 1 1,0 0-1,0 0 0,0 0 0,0-1 0,-1 3 1,-3 2-18,0 1 0,1 0 0,0 0 0,0 1 0,0-1 0,1 1 1,-3 7-1,-5 14-50,2 1 0,-8 40 0,14-54 52,1 0 0,1 0 0,0 0 0,1 0 0,0 0 0,6 26 0,-6-39 20,0-1 0,0 1-1,0-1 1,0 1 0,1-1-1,-1 0 1,1 1 0,-1-1-1,1 0 1,0 1 0,-1-1-1,1 0 1,0 0 0,0 0-1,0 1 1,0-1 0,0 0-1,0 0 1,0 0 0,1 0-1,-1-1 2,0 0 0,0 0 0,0 0-1,0 0 1,0 0 0,-1 0 0,1 0 0,0 0-1,0 0 1,0-1 0,0 1 0,0 0-1,-1-1 1,1 1 0,0-1 0,0 1 0,-1-1-1,1 1 1,0-1 0,-1 1 0,1-1 0,0 0-1,0 0 1,4-6 1,0 0 1,0 0-1,0 0 0,6-16 1,16-41 27,-4-1 1,28-118 0,-51 182-98,0 0 0,1 0 0,-1 1 0,0-1 0,0 0 0,1 0 0,-1 0 0,0 0 0,0 0 1,0 0-1,0 0 0,0 0 0,0 0 0,-1 0 0,1 0 0,0 0 0,0 0 0,-1 1 0,1-1 0,0 0 0,-1 0 0,1 0 0,-1 0 0,1 1 0,-1-1 1,1 0-1,-1 0 0,0 1 0,1-1 0,-1 1 0,0-1 0,0 0 0,-1 0 0,-1 0-212,-1 1 1,1-1-1,0 1 1,-1 0-1,1 0 0,-1 0 1,-5 1-1,-2-1 301,-55 12-369,66-12 347,-1 0 1,1 1 0,0-1 0,0 0 0,-1-1-1,1 1 1,0 0 0,0 0 0,-1 0 0,1 0 0,0 0-1,0 0 1,-1 0 0,1 0 0,0 0 0,0 0-1,-1-1 1,1 1 0,0 0 0,0 0 0,0 0 0,-1 0-1,1-1 1,0 1 0,0 0 0,0 0 0,0-1 0,-1 1-1,1 0 1,0 0 0,0-1 0,0 1 0,0 0-1,0 0 1,0-1 0,0 1 0,0 0 0,0 0 0,0-1-1,0 1 1,0 0 0,0 0 0,0-1 0,0 1-1,0 0 1,0 0 0,0-1 0,0 1 0,0 0 0,0 0-1,1-1 1,-1 1 0,0 0 0,0-1 0,0 1 5,1 0 0,-1-1 1,0 1-1,0 0 0,0-1 1,0 1-1,0 0 0,0-1 1,0 1-1,0 0 1,0-1-1,0 1 0,0 0 1,0-1-1,0 1 0,0 0 1,0-1-1,0 1 0,0 0 1,0-1-1,0 1 0,-1 0 1,1-1-1,0 1 1,0 0-1,-1-1 0,0 1 1,0 1-1,0 0 1,0-1-1,-1 1 1,1 0-1,0-1 1,0 1-1,0 0 1,0 0-1,0 0 0,1 0 1,-1 0-1,0 0 1,0 0-1,0 1 1,0-1 0,-111 161 79,52-70 44,55-85-128,0 0-1,0-1 1,0 0-1,0 0 1,-8 5-1,13-10-5,0-1 0,-1 0 1,1 0-1,0 0 0,0 1 0,0-1 1,-1 0-1,1 0 0,0 0 0,-1 1 1,1-1-1,0 0 0,0 0 0,-1 0 1,1 0-1,0 0 0,-1 0 0,1 0 1,0 0-1,-1 0 0,1 1 0,0-1 0,-1-1 1,1 1-1,0 0 0,0 0 0,-1 0 1,1 0-1,0 0 0,-1 0 0,1 0 1,0 0-1,-1 0 0,1-1 0,0 1 1,0 0-1,-1 0 0,1-1 0,-4-15-202,7-27-152,-2 39 320,8-47-256,2 1-1,26-74 0,-37 123 307,1 0-1,-1 0 1,0 0 0,1 0-1,-1 0 1,1 0 0,-1 0-1,1 0 1,-1 0-1,1 1 1,-1-1 0,1 0-1,0 0 1,0 0-1,-1 1 1,1-1 0,0 0-1,1 0 1,-1 1-3,0 0 0,-1 0 0,1 0 0,-1 0 0,1 0 0,0 0 0,-1 0 0,1 0 0,0 0 0,-1 1 0,1-1 1,-1 0-1,1 0 0,-1 0 0,1 1 0,0-1 0,-1 0 0,1 1 0,-1-1 0,1 1 0,-1-1 0,1 1 0,4 6 43,0-1 0,0 1 0,-1-1 1,4 9-1,1 1-15,-4-8-199,1-1 0,0 1-1,0-1 1,1-1 0,0 1 0,0-1-1,10 7 1,-13-11 56,0 0 0,0 1 0,0-1 0,1-1 0,-1 1 0,1-1 0,-1 1 0,1-1 0,0-1-1,0 1 1,-1-1 0,1 1 0,0-1 0,0-1 0,-1 1 0,6-2 0,23-9-488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54 9066,'4'-13'491,"2"-15"4540,-4 16-61,-6 28-2354,-20 102-1742,-13 209 0,34-288-822,2-30-142,1-5-21,0 0 0,-1 0 0,1 0-1,-1 0 1,0 0 0,0 0 0,0 0 0,-4 7 0,5-11 78,0 0 0,0 0 1,0 1-1,0-1 1,0 0-1,0 0 1,0 0-1,0 0 1,0 0-1,0 0 1,-1 0-1,1 0 1,0 0-1,0 1 0,0-1 1,0 0-1,0 0 1,0 0-1,-1 0 1,1 0-1,0 0 1,0 0-1,0 0 1,0 0-1,0 0 0,0 0 1,-1 0-1,1 0 1,0 0-1,0 0 1,0 0-1,0 0 1,0 0-1,0 0 1,-1 0-1,1 0 1,0 0-1,0 0 0,0 0 1,0-1-1,0 1 1,0 0-1,-1 0 1,1 0-1,0 0 1,0 0-1,0 0 1,0 0-1,-6-10-916,-1-11-655,-12-39-1665,15 41 2421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58 272 13243,'-16'9'1454,"12"-7"-1047,0 1 1,0-1-1,-1 1 1,2 0-1,-1 0 1,0 0-1,0 0 1,1 0-1,-4 6 1,24-21 2746,116-94-328,72-66-1961,-184 147-794,-21 49-122,-8 0-328,5-14-135,0-1 1,0 1 0,1 0 0,0 0-1,-1 11 1,4-12-116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14587,'-10'2'2263,"-2"2"-1951,-1 1-1,2 0 1,-1 0-1,1 2 1,0-1-1,0 1 1,0 1-1,1 0 1,1 0-1,-1 1 1,-9 11-1,13-12-226,-1 0 1,1 0-1,0 1 0,1 0 0,0 0 1,0 1-1,1-1 0,0 1 1,1 0-1,0 0 0,0 0 0,1 0 1,1 1-1,-1 11 0,2-19-51,-1 0 0,2 0 0,-1 0 0,0-1 0,1 1 0,-1 0 0,1 0 0,0 0 0,0 0 0,0-1 0,0 1 0,0 0 0,1-1 0,-1 1-1,1-1 1,2 4 0,-2-5 1,0 1 1,0-1-1,0 1 0,1-1 0,-1 0 0,0 0 0,0 0 0,1 0 0,-1 0 0,1 0 0,-1-1 1,1 1-1,-1-1 0,1 0 0,3 1 0,2-2 35,0 0 0,0 0 0,0-1 1,0 0-1,-1 0 0,1-1 0,-1 1 0,0-2 0,1 1 0,-1-1 1,6-5-1,2-2 94,0 0 1,-1-1 0,-1-1-1,14-16 1,-22 22-53,1 1 1,-1-1-1,-1-1 1,1 1-1,-1-1 1,0 0-1,-1 0 1,0 0-1,0 0 1,3-17-1,-6 23-81,0 0 0,0 0-1,0 0 1,0 0 0,0 0-1,0 0 1,0 0 0,-1 0 0,1 0-1,-1 0 1,0 0 0,0 0-1,1 0 1,-1 0 0,0 0-1,0 1 1,-1-1 0,1 0 0,0 1-1,-1-1 1,1 1 0,-1 0-1,1-1 1,-1 1 0,1 0-1,-1 0 1,0 0 0,0 0 0,0 0-1,1 0 1,-1 0 0,0 1-1,0-1 1,0 1 0,0 0-1,0-1 1,-3 1 0,-5-1 36,0 1 0,0-1 0,0 2 0,0 0-1,1 0 1,-16 4 0,9-1-299,0 0-1,1 1 1,-1 1-1,1 0 1,1 1 0,-19 12-1,33-19 178,0 0 1,0 0-1,0 0 0,0 0 0,0 0 1,0 1-1,1-1 0,-1 0 0,0 0 1,0 0-1,0 0 0,0 0 0,0 0 0,0 0 1,0 0-1,0 1 0,1-1 0,-1 0 1,0 0-1,0 0 0,0 0 0,0 0 1,0 0-1,0 1 0,0-1 0,0 0 1,0 0-1,0 0 0,0 0 0,0 0 0,0 1 1,0-1-1,0 0 0,0 0 0,0 0 1,0 0-1,0 0 0,0 1 0,0-1 1,0 0-1,-1 0 0,1 0 0,0 0 1,0 0-1,0 0 0,0 0 0,0 1 0,0-1 1,0 0-1,-1 0 0,15-2-838,43-12-667,-15 5 590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16452,'-15'20'4675,"-14"32"-3408,23-37-1150,1 1 1,0-1-1,1 1 1,1 0-1,0 0 0,1 0 1,1 0-1,1 1 0,0-1 1,3 22-1,-2-35-92,-1 0-1,0 0 1,1 0 0,-1-1 0,1 1-1,0 0 1,0-1 0,0 1-1,1 0 1,-1-1 0,0 1-1,1-1 1,0 0 0,0 1 0,-1-1-1,1 0 1,0 0 0,1 0-1,-1-1 1,0 1 0,1 0 0,-1-1-1,0 1 1,1-1 0,0 0-1,-1 0 1,1 0 0,0 0-1,0 0 1,-1-1 0,1 1 0,0-1-1,0 0 1,0 0 0,0 0-1,-1 0 1,1 0 0,0-1-1,0 1 1,0-1 0,-1 0 0,1 0-1,3-1 1,9-4 85,-1-1 0,1 0 0,-1-1 0,-1-1 0,1 0 0,22-21 0,-9 5 307,44-55 0,-71 80-416,8-9 128,-1-1 1,0-1-1,10-18 1,-16 27-110,0 1 0,0-1 1,0 0-1,0 0 0,-1 1 0,1-1 0,-1 0 1,1 0-1,-1 0 0,0 0 0,0 0 0,1 0 1,-1 0-1,-1 0 0,1 0 0,0 0 1,0 0-1,-1 1 0,1-1 0,-1 0 0,0 0 1,1 0-1,-1 0 0,0 1 0,0-1 0,0 0 1,0 1-1,0-1 0,-1 1 0,1-1 0,0 1 1,-2-2-1,-3 0 11,0 0 1,0 0-1,-1 1 0,1-1 1,0 1-1,-1 1 0,1-1 1,-1 1-1,0 0 0,0 1 1,-12 0-1,-5 1-108,1 1-1,-25 6 1,25-4-637,0 2 0,1 0-1,-22 10 1,37-13 158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53 16636,'0'0'144,"-1"0"0,1 0 0,-1 0 0,1 1 0,0-1 0,-1 0 0,1 0 1,-1 0-1,1 1 0,0-1 0,-1 0 0,1 0 0,0 1 0,-1-1 0,1 0 1,0 1-1,0-1 0,-1 0 0,1 1 0,0-1 0,0 0 0,0 1 0,-1-1 1,1 1-1,0-1 0,0 0 0,0 1 0,0 0 0,0 0 2,1-1-1,-1 1 1,1 0-1,0-1 1,-1 1-1,1-1 1,0 1-1,0-1 1,-1 1-1,1-1 1,0 0-1,0 1 1,0-1-1,-1 0 1,1 0-1,1 1 1,2-1-60,-1 1 1,0-1-1,0 0 0,0 0 1,0 0-1,0 0 1,0-1-1,0 1 0,0-1 1,0 0-1,0 0 0,0 0 1,0 0-1,0 0 0,0-1 1,-1 1-1,1-1 1,-1 0-1,1 0 0,-1 0 1,1 0-1,-1 0 0,0 0 1,0 0-1,0-1 0,0 1 1,-1-1-1,1 0 0,-1 1 1,1-1-1,-1 0 1,1-3-1,-2 5-72,0 0 0,0 1 0,0-1-1,0 0 1,0 1 0,0-1 0,0 0 0,0 1 0,0-1 0,0 0 0,-1 1-1,1-1 1,0 0 0,0 1 0,-1-1 0,1 0 0,-1 1 0,1-1 0,0 1-1,-1-1 1,1 1 0,-1-1 0,1 1 0,-1-1 0,1 1 0,-1 0 0,0-1-1,1 1 1,-1 0 0,1-1 0,-1 1 0,0 0 0,1 0 0,-1-1 0,0 1-1,1 0 1,-1 0 0,0 0 0,1 0 0,-1 0 0,0 0 0,1 0 0,-1 0-1,0 0 1,0 0 0,1 1 0,-1-1 0,0 0 0,-4 1 28,0 0 0,1 0 1,-1 1-1,0-1 0,-7 5 0,2 0 15,-1 1-1,-15 14 0,23-20-57,1 2 0,-1-1-1,1 0 1,0 0-1,0 1 1,0-1 0,0 1-1,0 0 1,0-1 0,1 1-1,0 0 1,-1 0-1,1 0 1,0 0 0,-1 6-1,5-11-169,0 0 1,0 0-1,0 0 0,0 0 1,0-1-1,4-4 0,25-32-333,-19 18 189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24 16516,'1'-3'429,"1"-16"2545,-1 17-1484,0 12-409,-10 114 1233,5-82-2113,1 74-1,2-115-199,1 0 0,0 1 0,0-1-1,1 0 1,-1 0 0,0 0 0,0 0-1,0 0 1,1 0 0,-1 0-1,1 0 1,-1 0 0,1 0 0,-1 0-1,1 0 1,-1 0 0,1 0 0,0-1-1,0 1 1,-1 0 0,1 0-1,0-1 1,1 2 0,0-2-3,0 1 1,-1-1-1,1 0 0,0 1 0,-1-1 1,1 0-1,0 0 0,-1-1 1,1 1-1,0 0 0,-1 0 1,1-1-1,0 1 0,2-2 0,6-2-7,1 0-1,-1 1 1,1 1-1,0-1 1,0 2-1,12-1 1,-20 2 3,0 0 0,-1 0 0,1 1 0,0-1 0,0 1 0,0 0 0,0 0 0,-1 0 0,1 0 0,0 1 0,-1-1 0,1 1 0,-1-1 0,0 1 0,1 0 0,-1 0 0,0 0 0,0 0 0,0 0 0,-1 1 0,1-1 0,0 0 0,-1 1 0,1-1 0,-1 1 0,0 0 0,0 0 0,1 3 0,-1-2-5,1 0-1,-1 1 1,0-1 0,0 1-1,0-1 1,-1 1-1,0-1 1,0 1-1,0 0 1,0-1 0,-1 1-1,0-1 1,0 1-1,-3 8 1,2-8 32,-1 1 0,0-1-1,0 0 1,-1 0 0,1 0 0,-1 0 0,0-1 0,-1 1 0,1-1-1,-6 4 1,-5 2 134,-1 0-1,0-1 1,-1-1 0,0 0-1,0-1 1,-24 6 0,35-11-190,1-1 0,-1 1 0,0-1 0,0 0 0,1-1 0,-1 1 0,0-1 0,0 0 0,0-1 1,-8-1-1,11 1-14,1 0 0,0 0 0,0 0 0,0 0 0,0 0 0,0-1 0,0 1 0,0-1 0,0 0 0,0 1-1,1-1 1,-1 0 0,1 0 0,-1 0 0,1 0 0,0 0 0,0 0 0,-1 0 0,2-1 0,-1 1 0,0 0 0,0-1 0,1 1 0,-1-1 0,1 1 0,0 0 0,0-5 0,-1-32-391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18188,'0'0'1728,"8"0"-1088,2-3-216,7-1 809,3-3-329,9-2-336,5 0-96,3-2-248,2 4-160,0-1-384,-3 2-296,0 3-536,-7 0 904,-8 1-152,-6 1-216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4 396 17300,'-1'5'339,"0"0"1,1 0 0,-1-1-1,1 1 1,0 6 0,0-10-310,0-1 0,0 0 0,0 1 0,0-1 0,0 0 0,0 1 0,0-1 0,0 0 0,1 0 1,-1 1-1,0-1 0,0 0 0,0 1 0,0-1 0,0 0 0,1 1 0,-1-1 0,0 0 0,0 0 0,1 1 0,-1-1 0,0 0 1,0 0-1,1 0 0,-1 0 0,0 1 0,0-1 0,1 0 0,-1 0 0,1 0 0,0 0 36,0 0 0,0-1 1,0 1-1,0-1 0,0 1 0,0-1 0,0 1 0,0-1 1,0 0-1,0 1 0,0-1 0,-1 0 0,1 0 0,0 0 0,0-1 1,22-28 381,-2-1 0,-1-2 1,-1 0-1,15-38 0,-13 28-274,63-142 382,-82 183-341,-1 8-157,-3 11-18,-12 50 58,-6 26-145,-10 134-1,32-203-406,-2-23 428,1-1 0,-1 1 0,0-1 0,0 1 0,1-1 0,-1 0-1,0 1 1,1-1 0,-1 0 0,0 1 0,1-1 0,-1 0 0,0 1 0,1-1 0,-1 0 0,1 0-1,-1 1 1,0-1 0,1 0 0,-1 0 0,1 0 0,-1 0 0,1 0 0,-1 0 0,1 0-1,-1 0 1,1 0 0,-1 0 0,1 0 0,-1 0 0,1 0 0,-1 0 0,0 0 0,1 0 0,-1 0-1,1 0 1,-1-1 0,1 1 0,-1 0 0,0 0 0,1-1 0,-1 1 0,1 0 0,-1-1-1,0 1 1,1 0 0,-1-1 0,0 1 0,1-1 0,7-6-118,0-1 1,0-1-1,-1 1 1,7-10-1,-13 17 128,30-43-478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39 268 15843,'-2'0'185,"-1"1"0,0-2-1,1 1 1,-1 0-1,1 0 1,-1-1-1,1 0 1,-5-1 0,6 2-150,0-1 1,0 0 0,1 1-1,-1-1 1,0 0 0,0 0 0,1 0-1,-1 0 1,0 1 0,1-1-1,-1 0 1,1 0 0,-1 0 0,1 0-1,0 0 1,-1 0 0,1 0 0,0 0-1,0-1 1,-1 1 0,1 0-1,0 0 1,0 0 0,0 0 0,1-2-1,0-4 149,0-1-1,1 1 0,0-1 0,0 1 0,1 0 1,-1 0-1,2 0 0,-1 0 0,1 0 1,0 1-1,10-12 0,7-7 5,34-31 0,-51 52-175,5-5 20,1 0-1,0 1 1,21-14 0,-29 21-25,0 0 0,0 0 1,0 0-1,1 0 0,-1 0 0,1 0 0,-1 1 1,0-1-1,1 1 0,-1 0 0,1 0 1,2 0-1,-4 0-1,1 0 0,-1 1 0,0-1 0,1 1 0,-1-1 0,0 1 0,1 0 0,-1-1 0,0 1 0,0 0 0,0 0 0,0 0-1,0 0 1,0 0 0,0 0 0,0 0 0,0 0 0,0 1 0,-1-1 0,1 0 0,0 0 0,0 3 0,18 55 126,-15-45-99,0-1-1,0 0 1,12 22 0,-14-30-12,1 0 0,0-1 1,0 0-1,1 0 0,-1 0 1,1 0-1,0-1 0,0 1 1,0-1-1,1 0 1,-1 0-1,1-1 0,-1 1 1,6 1-1,-1-1 28,-1-1 0,1 0-1,0 0 1,0-1 0,0 0 0,1-1-1,-1 0 1,0 0 0,0-1 0,0 0 0,0-1-1,0 1 1,9-5 0,13-4 167,0-2 1,35-18 0,-51 22-169,0 0 0,0-1 0,0 0 0,-1-1 0,13-13 0,-26 23-40,0-1-1,-1 1 0,1-1 0,0 1 0,-1-1 0,1 0 0,0 1 0,-1-1 0,1 0 1,-1 1-1,0-1 0,1 0 0,-1 0 0,1 0 0,-1 1 0,0-1 0,0 0 1,1 0-1,-1 0 0,0 0 0,0 0 0,0 1 0,0-1 0,0 0 0,0 0 1,0 0-1,-1 0 0,1 0 0,0 1 0,0-1 0,-1 0 0,0-1 0,-1-1 54,1 1-1,-2 0 1,1 1 0,0-1-1,0 0 1,-1 1-1,-4-4 1,4 4-149,-12-8 136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20 16860,'-23'52'1437,"-20"56"85,39-95-1303,1 0 1,0-1 0,1 1-1,0 0 1,1 1 0,1 22 0,0-34-195,0 0 1,0 1 0,0-1 0,0 0 0,0 0 0,1 0 0,-1 0 0,1 0 0,0 1 0,0-1 0,0 0-1,0 0 1,0-1 0,0 1 0,0 0 0,0 0 0,1 0 0,-1-1 0,1 1 0,-1-1 0,1 1-1,0-1 1,-1 0 0,1 1 0,0-1 0,0 0 0,0 0 0,0 0 0,0-1 0,0 1 0,0 0 0,0-1-1,1 1 1,-1-1 0,0 0 0,0 0 0,0 0 0,1 0 0,2 0 0,5-2 36,-1 0-1,0 0 1,0-1 0,0 0 0,0 0 0,0-1 0,0 0-1,-1 0 1,0-1 0,0-1 0,0 1 0,11-12 0,-6 5 132,0-1 0,-1 0 0,0-1 0,-1-1 0,16-27 0,-24 36-109,0 0-1,0 0 1,0 0-1,-1-1 1,0 1-1,0-1 1,-1 1-1,1-1 1,-1 0-1,-1 0 1,0 1-1,0-10 1,-1 12-66,1 0 1,-1 1-1,0-1 1,-1 1-1,1-1 1,-1 1-1,1-1 0,-1 1 1,0 0-1,-1 0 1,1 0-1,0 0 1,-1 0-1,1 0 1,-1 1-1,0-1 1,0 1-1,0 0 1,0 0-1,-1 0 0,1 0 1,0 0-1,-6-1 1,0 0-232,-1 0 0,0 0 0,1 1 0,-1 0-1,0 1 1,0 0 0,0 1 0,0 0 0,-20 2 0,14 1-153,0 0 0,1 1 0,-1 1 0,1 0-1,-21 11 1,-1 4-390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17908,'6'-1'394,"-1"1"-1,1-1 1,0-1 0,0 1-1,-1-1 1,1 1 0,-1-2 0,9-3-1,17-7 521,62-17-404,1 5 1,1 4-1,1 3 1,0 5 0,143 0-1,-164 14-503,-33 1 8,-1-2-1,1-1 1,67-12-1,-72 2 27,-35 10-57,-1 0-1,1 1 0,0-1 0,-1 0 0,1 0 0,-1 0 0,1 0 0,-1 0 0,1 0 0,-1 0 1,0-1-1,1 1 0,-1-1 0,0 1 0,0 0 0,0-1 0,0 0 0,1-1 0,-2 2-40,0 0-1,-1 0 0,1 0 1,0 0-1,0 0 0,0 0 1,-1 1-1,1-1 0,0 0 1,-1 0-1,1 0 0,-1 1 1,1-1-1,-1 0 0,1 0 1,-1 1-1,0-1 0,1 1 1,-1-1-1,0 0 0,1 1 1,-1-1-1,0 1 0,0 0 1,0-1-1,1 1 0,-1-1 1,0 1-1,0 0 0,0 0 1,0 0-1,0-1 0,-1 1 1,-34-6-839,33 5 894,-33-2-527,-5 2-148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 18324,'1'-1'145,"-1"0"0,0 0 0,1 0 0,-1 0 0,0 0 0,1 0 0,-1 0 0,1 0 0,0 0 0,-1 0 0,1 1 0,0-1 0,-1 0 0,1 0 0,0 1 0,0-1 0,1 0 0,-2 1-49,1 1 0,-1-1 1,0 1-1,1-1 0,-1 1 1,0-1-1,1 1 1,-1-1-1,0 1 0,0 0 1,0-1-1,0 1 0,1-1 1,-1 1-1,0 0 0,0-1 1,0 1-1,0 0 0,-1 0 1,-3 45 1374,-25 68-783,-11 60-477,39-170-200,0 0 1,0 0 0,1 0-1,0 1 1,0-1 0,0 0-1,0 0 1,1 1-1,1 5 1,-1-9-7,-1 0 0,0-1-1,1 1 1,-1 0 0,1 0 0,-1-1 0,1 1-1,-1-1 1,1 1 0,-1 0 0,1-1 0,-1 1-1,1-1 1,0 0 0,-1 1 0,1-1 0,0 1-1,0-1 1,-1 0 0,1 1 0,1-1 0,0 0 1,0 0 1,0 0-1,0 0 1,0 0-1,0 0 1,0-1-1,0 1 1,-1-1-1,1 1 1,0-1-1,0 0 1,2-1-1,12-6-278,0-2 0,-1 0 0,0 0 0,-1-2 0,-1 0-1,1 0 1,-2-1 0,0-1 0,0 0 0,11-19-1,-7 4-329</inkml:trace>
  <inkml:trace contextRef="#ctx0" brushRef="#br0" timeOffset="1">232 147 16836,'-6'37'1832,"2"6"-1184,-4 7-240,3 5 888,2 5-439,2 0-185,1-4-256,1-4-152,4-12-544,3-3-360,-2-19 560,1-7-144,-1-22-56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36 16772,'3'-28'2200,"-3"28"-2161,0-1 0,0 1 0,0 0 0,0-1 0,0 1 0,0 0 0,0-1 0,0 1 0,0 0 0,-1-1 0,1 1 0,0 0 0,0 0 0,0-1 0,-1 1 0,1 0 0,0-1 0,0 1 0,-1 0 0,1 0 0,0 0-1,0-1 1,-1 1 0,1 0 0,0 0 0,-1 0 0,1 0 0,-1 0 41,0 0-1,0 0 1,0 0-1,0 0 1,0 0-1,0 0 1,0 1-1,0-1 1,0 0-1,0 1 1,0-1-1,0 1 1,-2 0 0,-7 7 157,-1 1 0,2 0 0,-1 0 0,1 1 0,0 0 0,1 0 0,0 1 0,1 0 0,1 0 0,-1 1 0,-7 20 0,13-28-217,0 0-1,-1-1 1,1 1-1,1 0 1,-1 0 0,1 0-1,-1 4 1,1-7-15,0 0 0,0-1 1,0 1-1,0 0 1,1-1-1,-1 1 0,0 0 1,0-1-1,1 1 0,-1 0 1,0-1-1,0 1 1,1 0-1,-1-1 0,1 1 1,-1-1-1,1 1 1,-1-1-1,1 1 0,-1-1 1,1 1-1,-1-1 0,1 0 1,-1 1-1,1-1 1,0 0-1,-1 1 0,1-1 1,0 0-1,-1 0 0,1 0 1,0 1-1,-1-1 1,1 0-1,0 0 0,0 0 1,-1 0-1,1 0 1,0 0-1,-1-1 0,1 1 1,0 0-1,-1 0 0,1 0 1,0-1-1,0 1 1,5-3 23,0 1 0,0-1 0,0 0 0,0 0 1,-1-1-1,0 1 0,0-1 0,0 0 1,0-1-1,6-7 0,7-9 70,16-23 0,-32 42-86,39-62 140,-41 63-153,0 1-1,1 0 1,-1 0-1,0 0 1,0 0 0,1 0-1,-1 0 1,0 0-1,0 0 1,0 0 0,1 0-1,-1 0 1,0 0-1,0 0 1,0 0 0,1 1-1,-1-1 1,0 0-1,0 0 1,0 0 0,1 0-1,-1 0 1,0 0-1,0 0 1,0 1 0,0-1-1,1 0 1,-1 0-1,0 0 1,0 0 0,0 1-1,0-1 1,0 0-1,0 0 1,0 0 0,0 1-1,1-1 1,-1 0-1,0 0 1,0 0 0,0 1-1,0-1 1,0 0-1,0 0 1,0 0 0,0 1-1,0-1 1,0 0-1,-1 1 1,3 13-15,-1 1 1,-1 0-1,-2 17 0,1 8 2,1-18 63,1 0 1,2 0-1,0 0 1,1 0-1,1 0 0,1-1 1,1 1-1,1-2 1,16 30-1,-23-47-2,1-1 1,-1 1-1,0-1 0,1 1 1,-1 0-1,0-1 0,-1 1 1,1 0-1,0 0 0,-1 0 1,0-1-1,1 1 0,-1 0 0,0 0 1,-1 0-1,1 0 0,0 0 1,-1-1-1,-1 4 0,1-3 17,-1-1 0,1 0-1,-1 0 1,0 0 0,0 0-1,0-1 1,0 1-1,0 0 1,0-1 0,0 1-1,0-1 1,-1 0 0,1 0-1,-1 0 1,1 0 0,-1 0-1,1 0 1,-1-1 0,1 1-1,-1-1 1,-3 0 0,-11 2-19,0-1 0,0-1-1,-1-1 1,1 0 0,0-1 0,0-1 0,0-1 0,0 0 0,1-1 0,-20-9 0,35 14-92,1 0 1,-1 0-1,1-1 0,-1 1 1,1 0-1,-1 0 0,1 0 1,-1-1-1,1 1 0,-1 0 1,1 0-1,-1-1 0,1 1 1,-1 0-1,1-1 0,0 1 1,-1 0-1,1-1 0,0 1 1,-1-1-1,1 1 0,0-1 1,-1 1-1,1-1 0,0 1 1,0-1-1,0 1 0,0-1 1,-1 1-1,1-1 0,0 1 1,0-1-1,0 0 0,0 1 1,0-1-1,0 1 0,0-1 1,0 1-1,1-1 0,-1 1 1,0-1-1,0 1 0,0-1 1,0 1-1,1-1 1,-1 1-1,0-1 0,1 1 1,-1-1-1,1 0 0,3-3-292,0 1 0,0 0 0,0-1 0,8-3-1,-2 1 268,18-12-655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19 18420,'0'-1'79,"1"1"0,-1-1 1,0 1-1,1-1 0,-1 1 0,0-1 1,1 0-1,-1 1 0,0-1 0,0 0 1,0 1-1,0-1 0,0 0 0,1 1 1,-1-1-1,0 0 0,-1 1 0,1-1 1,0 0-1,0 1 0,0-1 0,0 0 1,0 1-1,-1-1 0,1 0 0,-1 0 1,1 1-11,-1 0 0,0 0 1,0 0-1,0 0 0,1 0 1,-1 0-1,0 0 1,0 0-1,0 0 0,1 0 1,-1 1-1,0-1 1,0 0-1,1 1 0,-1-1 1,0 0-1,-1 2 0,-34 26 1320,25-16-1267,0 1 1,1 0-1,1 1 1,0 0-1,0 1 1,2-1-1,0 2 0,0-1 1,2 1-1,0 0 1,0 0-1,2 0 0,0 1 1,-1 25-1,3-39-100,1 0 0,1 0 0,-1 1 0,0-1 0,1 0 0,-1 0 0,1 0 0,0 0-1,0 0 1,0 0 0,1 0 0,-1 0 0,1-1 0,-1 1 0,1 0 0,0-1 0,3 4 0,-3-5 5,1 1 0,-1-1-1,0 1 1,1-1 0,-1 0 0,1 0 0,-1 0 0,1 0 0,0 0 0,-1-1 0,1 1 0,0-1 0,-1 0 0,1 0 0,0 0 0,3 0 0,4-2 42,0 0 1,-1 0-1,1-1 0,-1 0 1,1-1-1,-1 0 0,0-1 0,-1 1 1,15-11-1,-4 0 115,-1 0 0,0-1 0,22-28 0,-32 35-120,-1 0 1,0-1 0,-1 0-1,0 0 1,0 0-1,-1-1 1,-1 0-1,0 0 1,3-13 0,-6 21-52,0-1 0,0 0 1,-1 1-1,0-1 0,0 0 1,0 0-1,0 1 1,0-1-1,-1 0 0,1 1 1,-1-1-1,0 0 0,-1 1 1,1-1-1,0 1 0,-1 0 1,0-1-1,0 1 1,-3-4-1,3 5-44,-1-1 1,0 1-1,0 0 0,0 0 0,0 0 1,0 0-1,0 1 0,0-1 1,-1 1-1,1 0 0,-1 0 1,1 0-1,-1 0 0,1 0 0,-1 1 1,1 0-1,-1 0 0,1 0 1,-1 0-1,-4 1 0,-4 1-261,1 0 0,-1 1 0,1 0 0,0 1 0,0 0 0,-17 9 0,2 2-204,-34 25 1,14-4-208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16259,'3'-7'393,"0"0"-1,1 1 0,-1-1 1,2 1-1,-1 0 0,1 0 0,0 1 1,0-1-1,0 1 0,1 0 0,0 1 1,0-1-1,0 1 0,0 0 0,10-4 1,0 1-286,1 0 0,0 0 0,0 2 0,0 0 0,23-3 0,-34 7-102,1 0 0,-1 0-1,0 1 1,0 0 0,0 0 0,1 1-1,-1 0 1,7 2 0,-10-3-2,-1 1 0,1 1 1,-1-1-1,1 0 0,-1 1 1,1-1-1,-1 1 0,0-1 1,0 1-1,0 0 0,0 0 1,0 0-1,-1 0 1,1 1-1,0-1 0,-1 0 1,0 1-1,1-1 0,-1 1 1,0-1-1,1 5 0,6 29 49,-7-27-28,1 0-1,0 0 1,0 0-1,1-1 0,0 1 1,7 11-1,-9-18-17,0-1 1,0 1-1,1-1 0,-1 1 1,0-1-1,1 0 0,-1 1 1,1-1-1,-1 0 0,1 0 0,0 0 1,-1 0-1,1 0 0,3 0 0,-2 0 1,0-1 0,0 1 0,-1-1 0,1 0 0,0 0 0,0-1 0,0 1 0,0 0 0,0-1 0,-1 0 0,1 1-1,4-3 1,9-5-199,0-1 0,-1-1 0,0 0-1,0-1 1,-1-1 0,24-25 0,-32 30-1989,-11 12 1489,-2 1 152,-5 4-288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14779,'-17'20'1876,"17"-20"-1856,0 0 0,0 0 1,0 0-1,0 0 0,0 0 0,-1 0 1,1 0-1,0 0 0,0 0 0,0 0 1,0 0-1,0 0 0,0 1 0,0-1 1,0 0-1,0 0 0,0 0 0,0 0 1,0 0-1,0 0 0,0 0 0,0 0 0,0 0 1,0 1-1,0-1 0,0 0 0,0 0 1,0 0-1,0 0 0,0 0 0,0 0 1,0 0-1,0 0 0,0 0 0,0 1 1,0-1-1,0 0 0,0 0 0,0 0 1,0 0-1,0 0 0,0 0 0,1 0 1,-1 0-1,0 0 0,0 0 0,0 0 1,0 0-1,0 0 0,0 0 0,0 1 1,0-1-1,0 0 0,0 0 0,0 0 1,1 0-1,12-5 756,-10 4-742,-1-1-1,1 1 1,0 0 0,-1 0-1,1 0 1,0 0-1,0 0 1,0 1-1,0-1 1,0 1-1,0 0 1,-1 0 0,1 0-1,0 0 1,0 0-1,0 1 1,0-1-1,0 1 1,0 0-1,0 0 1,-1 0 0,1 0-1,0 0 1,-1 1-1,1-1 1,-1 1-1,0 0 1,1-1-1,2 4 1,2 4-23,0 0 0,-1 1 0,0 0 0,-1 0 0,0 0 0,5 14 0,15 30 38,-24-53-42,0 0 1,-1 0-1,1 0 1,0 0 0,0 0-1,0 0 1,0 0-1,0 0 1,0 0 0,0-1-1,0 1 1,0 0 0,0-1-1,0 1 1,1-1-1,-1 1 1,0-1 0,0 1-1,1-1 1,-1 0-1,0 0 1,0 1 0,1-1-1,-1 0 1,0 0 0,1 0-1,-1-1 1,0 1-1,0 0 1,1 0 0,-1-1-1,0 1 1,0-1-1,1 1 1,-1-1 0,0 1-1,0-1 1,0 0 0,0 0-1,2-1 1,5-5 80,0 0 0,0 0 1,-1-1-1,7-10 0,-3 5 4,5-3-63,-11 11-51,0 0 0,0 0 0,-1 0 1,0-1-1,0 1 0,6-11 0,-8 6-85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4 495 16243,'-4'16'1443,"4"-16"-1421,0 0 1,0 0-1,0 0 0,0 0 0,0 0 0,0 0 0,1 0 1,-1 0-1,0 0 0,0 0 0,0 0 0,0 0 0,0 0 1,0 0-1,0 0 0,0 0 0,0 0 0,0 0 0,0 0 1,0 0-1,0 0 0,1 0 0,-1 0 0,0 0 0,0 0 0,0 0 1,0 0-1,0 0 0,0 0 0,0 0 0,0 0 0,0 0 1,0 0-1,0 0 0,0 0 0,0 0 0,0 0 0,0 0 1,0 0-1,1 0 0,-1 1 0,0-1 0,0 0 0,0 0 1,0 0-1,0 0 0,0 0 0,0 0 0,0 0 0,0 0 1,0 0-1,0 0 0,0 0 0,0 0 0,0 0 0,0 0 1,0 1-1,0-1 0,0 0 0,0 0 0,0 0 0,18-27 1641,188-309 1100,-171 280-2652,-18 30-58,19-41-1,-111 289 70,66-188-398,2 0 0,2 0 0,1 1 1,0 61-1,4-89 20,0-6 203,0 1 1,0-1 0,0 1 0,0-1-1,0 1 1,0-1 0,0 0-1,0 1 1,1-1 0,-1 1 0,0-1-1,1 0 1,-1 1 0,1-1-1,0 0 1,-1 0 0,1 1-1,1 0 1,3-2-353,0-9-149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37 17260,'0'-2'160,"-1"0"0,1 0 1,-1 0-1,1 0 1,-1 0-1,1 0 0,-1 0 1,0 0-1,0 0 1,0 1-1,0-1 0,-1 0 1,1 1-1,0-1 1,-3-2-1,3 4-84,0-1-1,-1 0 1,1 1-1,0-1 1,-1 1-1,1-1 1,-1 1 0,1 0-1,-1 0 1,1 0-1,0-1 1,-1 1 0,1 1-1,-1-1 1,1 0-1,-1 0 1,1 0 0,0 1-1,-1-1 1,1 1-1,-1-1 1,1 1 0,0-1-1,0 1 1,-2 1-1,-6 4 12,1 0-1,0 0 0,0 1 0,1 0 1,0 0-1,0 1 0,1 0 0,-1 0 1,2 1-1,-1-1 0,1 1 0,1 0 1,-5 13-1,2-3-89,0 0 0,2 0 0,0 0 0,1 1 0,-2 37 0,6-51 6,0-1 0,0 1 0,1-1 0,-1 0 0,1 1 0,0-1-1,1 0 1,-1 0 0,1 0 0,3 7 0,-4-10 0,0-1 0,0 1 1,1-1-1,-1 1 0,0-1 0,0 0 0,1 0 0,-1 1 0,1-1 0,-1 0 0,1 0 0,-1 0 1,1 0-1,0-1 0,-1 1 0,1 0 0,0-1 0,0 1 0,-1-1 0,1 0 0,0 1 0,0-1 1,0 0-1,0 0 0,-1 0 0,1-1 0,0 1 0,0 0 0,0-1 0,0 1 0,-1-1 0,4 0 1,3-3 11,0 0 0,-1 0 1,1 0-1,-1-1 1,0 0-1,0 0 1,0-1-1,-1 0 0,0 0 1,0-1-1,0 0 1,4-7-1,2-3 80,-1-1 1,-1 0-1,14-38 0,-19 44-20,-1 0 0,-1-1-1,0 1 1,1-17 0,-4 25-50,1 1 0,-1-1 1,-1 0-1,1 1 0,0-1 1,-1 0-1,0 1 0,-2-7 1,2 8-14,1 1 0,-1 0 0,0-1-1,0 1 1,0 0 0,0-1 0,0 1 0,0 0 0,0 0 0,0 0 0,-1 0 0,1 0 0,0 0 0,-1 1 0,1-1 0,0 0 0,-1 0-1,1 1 1,-1-1 0,-2 0 0,0 1-37,1 0-1,0 0 1,0 0 0,-1 0-1,1 1 1,0-1-1,0 1 1,0 0 0,-1-1-1,1 2 1,0-1 0,0 0-1,1 0 1,-1 1-1,0 0 1,0 0 0,-4 3-1,4-2-151,-1 0-1,1 1 1,-1-1 0,1 1-1,0 0 1,0 0-1,1 0 1,-1 0 0,1 0-1,0 0 1,-2 6-1,2 1-260,8-3-123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16444,'2'1'142,"-1"0"1,1 1-1,-1-1 1,1 0-1,-1 0 1,0 1-1,0-1 1,0 1-1,0-1 1,0 1-1,0-1 1,0 1-1,0 0 1,-1-1-1,1 1 1,0 0-1,-1 0 1,0-1-1,1 1 1,-1 0 0,0 0-1,0 0 1,0-1-1,0 1 1,0 0-1,-1 0 1,1 0-1,-1 2 1,-1 8 489,-1 0-1,-7 22 1,10-34-629,-29 67 1033,21-51-938,1 0 0,0 1 0,1 1 0,0-1 0,2 1 0,-3 20 0,7-37-91,-1 1-1,1-1 0,0 1 1,0-1-1,0 0 0,1 1 1,-1-1-1,0 1 0,0-1 1,1 1-1,-1-1 0,1 1 1,-1-1-1,1 0 0,0 1 1,-1-1-1,1 0 0,0 0 1,0 1-1,0-1 0,0 0 1,0 0-1,2 1 0,-1-1-3,0 0-1,0 0 0,0 0 0,0-1 1,1 1-1,-1 0 0,0-1 0,1 0 1,-1 0-1,0 0 0,1 0 0,-1 0 1,4 0-1,8-3-104,-1 0 0,1-1 0,24-11 0,-32 13 14,27-10-997,-1-2 1,-1-1-1,0-2 0,-1-1 1,38-30-1,-50 26-817,-18 22 1883,1 0 1,-1-1-1,0 1 0,1 0 0,-1-1 0,0 1 0,0-1 0,0 1 0,1 0 0,-1-1 0,0 1 0,0-1 0,0 1 0,0-1 0,0 1 0,0-1 0,1 1 0,-1 0 0,0-1 0,-1 1 0,1-1 0,0 1 0,0-1 0,0 1 0,0-1 1,0 1-1,0-1 0,0 1 0,-1 0 0,1-1 0,0 1 0,0-1 0,-1 1 0,1 0 0,0-1 0,-1 1 0,1 0 0,0-1 0,-1 1 0,1 0 0,0-1 0,-1 1 0,1 0 0,-1 0 0,1 0 0,0-1 0,-1 1 0,1 0 0,-1 0 1,1 0-1,-1 0 0,1 0 0,-1 0 0,1 0 0,-1 0 0,0 0 116,-1 0 0,1 0 0,0 1 0,0-1 0,0 0 0,-1 1 0,1-1 0,0 1 0,0 0 0,0-1 0,0 1 0,0 0 0,0-1 0,0 1 0,0 0 0,0 0 0,0 0 0,1 0 0,-2 2 0,-13 22 1441,1 15-425,1 0 0,3 1 0,-8 53-1,15-74-1217,0 0 0,1 0 0,1 0 0,1 0 0,3 20 0,2-21-97,-5-18 194,0-1-1,0 1 1,1-1-1,-1 0 1,0 1 0,0-1-1,1 1 1,-1-1-1,0 0 1,1 1-1,-1-1 1,0 1-1,1-1 1,-1 0-1,0 0 1,1 1-1,-1-1 1,1 0-1,-1 0 1,1 1-1,-1-1 1,0 0-1,1 0 1,-1 0-1,1 0 1,-1 0 0,1 0-1,-1 0 1,1 0-1,-1 0 1,1 0-1,-1 0 1,2 0-1,16-12-346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19332,'-15'8'156,"2"0"1,-1 0-1,1 1 0,0 1 0,1 0 0,0 1 0,1 0 1,0 0-1,0 2 0,2-1 0,-1 1 0,2 1 1,0-1-1,0 1 0,1 1 0,-8 25 0,13-35-163,1 0-1,0-1 0,1 1 0,-1 0 0,1 0 1,0-1-1,0 1 0,0 0 0,1 5 0,0-8-5,0 1-1,-1-1 0,1 0 1,0 0-1,0 0 1,0 0-1,0 0 0,1 0 1,-1 0-1,0 0 0,1 0 1,0-1-1,-1 1 1,1 0-1,0-1 0,0 0 1,0 1-1,0-1 1,0 0-1,3 2 0,6 0-38,-1-1 0,1 0-1,-1 0 1,1-1-1,0 0 1,-1-1 0,1-1-1,0 1 1,19-5 0,-15 3 8,0 0 1,0 1 0,0 1 0,18 2 0,-29-1 49,1 0 0,0 0 0,-1 0 0,1 1 0,-1-1 0,1 1 0,-1 0 1,0 1-1,0-1 0,0 1 0,0 0 0,0 0 0,-1 0 0,1 0 0,-1 0 1,0 1-1,4 5 0,-1 1 33,-1-1 0,0 1 0,-1 0 0,0 0-1,0 1 1,-1-1 0,-1 1 0,0-1 0,0 1 0,0 15 0,-1-6 66,-2-1-1,0 1 1,0-1-1,-10 37 1,9-49-49,0 0 1,0 0 0,-1 0 0,0 0 0,0 0-1,0 0 1,-1-1 0,0 0 0,-1 0 0,1 0-1,-1 0 1,0 0 0,-1-1 0,1 0 0,-1-1-1,0 1 1,0-1 0,-1 0 0,1 0 0,-1-1-1,0 0 1,0 0 0,0-1 0,0 1 0,0-2-1,-1 1 1,1-1 0,-14 1 0,3-1-123,1-1 1,-1 0-1,1-2 1,-1 0-1,1-1 1,0 0-1,-32-12 1,41 12 56,-1 0 1,1-1 0,0 0 0,0-1-1,1 0 1,-1 0 0,1 0-1,0-1 1,1 0 0,-1-1-1,1 1 1,0-1 0,1-1-1,0 1 1,0-1 0,1 1 0,-5-10-1,5 6-58,1 1 0,0-1 0,-3-17 0,2-38-258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14571,'-3'41'1600,"3"8"-863,0 2-297,0-1 888,2 1-520,-1-5-552,4-7-368,-1-16 304,2-7-192,2-19-232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17244,'1'0'52,"-1"0"1,0 0-1,0 1 0,0-1 1,0 0-1,0 0 1,1 0-1,-1 0 1,0 0-1,0 0 0,0 0 1,1 0-1,-1 0 1,0 0-1,0 0 1,0 0-1,1 0 1,-1 0-1,0 0 0,0 0 1,0 0-1,1 0 1,-1 0-1,0 0 1,0 0-1,0 0 0,1 0 1,-1 0-1,0 0 1,0 0-1,0 0 1,0 0-1,1 0 1,-1-1-1,0 1 0,0 0 1,0 0-1,0 0 1,0 0-1,1 0 1,-1-1-1,0 1 0,0 0 1,0 0-1,0 0 1,0-1-1,0 1 1,0 0-1,12-14-112,-8 9 390,127-139 1920,-62 70-1996,-51 54-228,43-45 0,-52 56-33,1 1 0,0 0 0,0 0 0,18-9-1,-28 17 8,0 0-1,0 0 1,0-1-1,1 1 0,-1 0 1,0 0-1,0 0 0,0 0 1,1 0-1,-1 0 0,0 0 1,0 0-1,0 0 0,1 0 1,-1-1-1,0 1 0,0 0 1,1 0-1,-1 0 0,0 0 1,0 1-1,0-1 0,1 0 1,-1 0-1,0 0 0,0 0 1,0 0-1,1 0 0,-1 0 1,0 0-1,0 0 0,0 0 1,1 1-1,-1-1 0,0 0 1,0 0-1,0 0 0,0 0 1,1 1-1,-1 10-1,-8 16 27,7-24-22,-17 47 90,1-7 61,3 0 1,1 1 0,2 1 0,-5 52 0,17-70 169,-2-26-320,1-1-1,0 1 0,0-1 1,0 1-1,0-1 1,0 1-1,1-1 1,-1 0-1,0 1 0,0-1 1,0 1-1,0-1 1,0 0-1,1 1 1,-1-1-1,0 1 0,0-1 1,0 0-1,1 1 1,-1-1-1,0 0 1,1 1-1,-1-1 0,0 0 1,1 0-1,-1 1 1,0-1-1,1 0 1,-1 0-1,1 0 0,-1 1 1,0-1-1,1 0 1,-1 0-1,1 0 1,-1 0-1,1 0 0,-1 0 1,0 0-1,1 0 1,-1 0-1,1 0 1,-1 0-1,1 0 1,-1 0-1,0 0 0,1 0 1,-1-1-1,1 1 1,0 0-1,8-8 49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4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40 9170,'-6'2'297,"-1"-1"0,0 0 0,0 0 0,1 0 0,-1-1 0,0 0 0,0 0 0,-10-2-1,-57-15 550,13 3 80,13 7-509,-1 3 1,-60 2 0,100 3-366,-1-1 0,1 2 0,-1-1-1,1 1 1,-1 1 0,1 0 0,0 0 0,0 0-1,1 1 1,-1 1 0,1 0 0,-14 10 0,12-6-35,0 0 0,0 1 0,1 0 1,0 1-1,1 0 0,0 0 1,1 1-1,-6 12 0,-3 14-28,1 0 1,3 1-1,1 1 1,-12 78-1,19-90 3,0 55-1,4-70 13,1 0-1,0 0 0,1 0 1,1 0-1,0 0 1,6 16-1,-6-24-2,-1 0 0,1 0-1,1-1 1,-1 1 0,0-1 0,1 0 0,0 0-1,0 0 1,1 0 0,4 3 0,53 31 5,-46-29 4,4 2 2,1 0-1,-1-2 0,1 0 0,1-1 1,0-2-1,35 7 0,-42-11-5,0-1 0,0 0 0,-1-1 0,1-1 0,0 0 0,0-1 0,-1-1 0,1 0 0,-1-1 0,0 0 0,17-9 0,17-11 10,-1-3-1,59-45 1,38-23 4,-74 59 8,40-25 100,-95 51-79,-1 0 0,0 0 0,-1-1 0,0-1 0,12-14 0,-21 21-22,0-1 0,0 1 0,0-1-1,-1 1 1,0-1 0,0 0-1,-1 0 1,0-1 0,0 1-1,0 0 1,0-1 0,-1 1-1,0-1 1,-1-7 0,0 9-13,0 0 1,-1-1-1,0 1 1,0-1-1,0 1 1,-1 0-1,0 0 1,0 0-1,0 0 1,-1 0-1,1 0 1,-1 0-1,-1 1 1,1 0-1,0-1 1,-1 1-1,-5-4 1,-10-9 39,-2 1 0,0 1 0,-1 0 0,0 2-1,-1 0 1,-1 2 0,-40-14 0,31 15-232,0 2 0,0 1 0,-1 1 0,0 2 0,-46 0-1,71 4-33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4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65 11602,'-16'-10'468,"0"1"-1,-1 1 1,0 1-1,0 0 1,-1 1-1,-18-3 1,21 6-412,-1 0-1,1 2 1,0 0 0,-1 0-1,1 2 1,-1 0 0,1 0 0,-1 2-1,1 0 1,0 0 0,0 2 0,-19 7-1,10 0-13,1 0 0,1 2 0,0 0-1,0 1 1,2 1 0,0 2 0,1 0-1,1 0 1,0 2 0,2 0 0,0 1-1,2 1 1,0 0 0,-14 31 0,18-30 13,0 0 0,2 1-1,1 0 1,0 0 0,2 0 0,1 1 0,1 0 0,1 0 0,1 0-1,1 0 1,1 0 0,2 0 0,0 0 0,2 0 0,7 24 0,-7-36-54,0 0 1,0 0 0,1-1 0,1 0-1,0 0 1,1-1 0,0 1 0,1-2-1,0 1 1,0-1 0,1-1 0,1 0-1,0 0 1,0-1 0,0-1 0,1 1-1,0-2 1,1 0 0,-1 0 0,1-1-1,0-1 1,0 0 0,1-1 0,-1 0-1,1-1 1,0-1 0,-1 0 0,1 0-1,0-2 1,0 0 0,18-3 0,-19 1 3,0 0 0,1-1 1,-1 0-1,0-1 0,-1 0 1,1-1-1,-1-1 0,0 0 0,13-11 1,-9 5 23,-1 0 0,0-2 1,-2 1-1,1-2 0,18-28 0,-9 4 68,-1-1 0,-2-2-1,-2 0 1,22-79 0,-5-26 122,-31 125-208,-1 0 0,-1-1 0,-1 1 0,-3-32 1,2 52-30,0-1 0,-1 1 0,0-1 1,1 1-1,-1-1 0,0 1 1,-1 0-1,1 0 0,0-1 1,-1 1-1,0 0 0,0 0 1,0 1-1,0-1 0,0 0 1,-4-3-1,4 5-17,-1-1-1,1 1 1,-1-1 0,0 1 0,0 0-1,1 0 1,-1 0 0,0 0-1,0 1 1,0-1 0,0 1 0,0 0-1,0 0 1,0 0 0,-4 0 0,-9 3-137,1 1 1,0 0 0,0 1-1,0 1 1,-23 12 0,22-10 108,-29 12-170,-5-2 30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72 12515,'-97'20'1821,"-1"-1"-704,87-15-950,0-1 0,1 1 0,-1 1 0,1 0 0,0 1 0,-16 11 0,5 2-101,0 0-1,2 2 1,0 0-1,1 1 1,2 1 0,0 0-1,1 2 1,2-1-1,0 2 1,2 0-1,1 0 1,1 1-1,1 0 1,1 0 0,1 1-1,2 0 1,1 0-1,1 34 1,3-35-24,2-1 0,1 0 1,2 0-1,0 0 0,18 45 1,-19-58-27,1 0 1,0 0-1,1-1 1,0 0-1,1-1 1,0 1-1,1-1 1,0-1-1,1 0 0,0 0 1,0-1-1,21 13 1,-26-18-2,1-1 0,0-1 0,0 1 0,1-1 0,-1 0 0,0 0 0,1-1 0,-1 0 0,1 0 0,0-1 1,-1 1-1,12-2 0,-8-1 7,0 0 0,1 0 1,-1-1-1,0 0 1,0-1-1,-1 0 0,12-7 1,10-9 57,-1-2 0,0 0 0,39-42 0,-49 46-35,44-43 188,87-106 0,-126 134-135,-1 0-1,-2-2 1,-1 0-1,-2-2 1,23-61-1,-38 86-55,0 0-1,-1 0 1,-1 0-1,0 0 1,-1 0-1,0 0 1,-1-1-1,0 1 1,-2-13 0,0 16-14,1 1 0,-2-1 0,1 1 0,-1-1 0,-1 1 0,1 0 1,-1 0-1,-1 1 0,1-1 0,-1 1 0,-1 0 0,1 0 0,-10-8 0,3 5-7,0 0 0,-1 0 0,0 1 0,-1 1 0,0 1 0,0 0 0,0 0 0,-1 1 0,0 1 0,-21-4 0,3 3 99,-1 1 1,0 2-1,-59 1 1,85 2 28,-22-2 42,24-2-103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19 14059,'-4'-3'90,"0"1"0,1 0 0,-1 0 0,0 0 0,0 1 0,0 0 0,0-1 0,0 1 0,0 0 0,0 1 0,-1-1 0,1 1 0,0 0 0,0 0 0,0 0 0,-1 0 0,1 1 0,-7 2 0,-2 0 52,1 1 0,0 0 1,0 1-1,0 0 0,-12 8 0,-2 3-15,1 1 0,1 2 0,0 0-1,2 1 1,0 2 0,1 0 0,1 1-1,1 1 1,2 1 0,0 0 0,2 1-1,0 1 1,2 1 0,1 0 0,2 0 0,-14 56-1,21-69-112,1 0 0,0 0 0,1 1-1,1-1 1,0 1 0,1-1-1,1 1 1,1-1 0,0 0 0,0 0-1,11 26 1,-11-33-7,1-1 0,-1 0 0,1 1 0,1-1 0,-1-1 0,1 1-1,1-1 1,-1 1 0,1-2 0,0 1 0,0-1 0,1 1 0,-1-2 0,1 1 0,0-1 0,1 0 0,-1 0 0,1-1-1,-1 0 1,1-1 0,0 0 0,0 0 0,15 2 0,-9-4 16,1 0 0,-1-1 0,0 0 0,1-1 0,-1-1 0,0 0 0,0-1 0,0-1 0,0 0 0,-1-1 0,0 0 0,15-10 0,6-6 57,-2-1 0,-1-1 0,37-37 0,-37 30 21,-1-1 0,-1-1 0,25-39 0,-44 58-68,-1 0 0,-1-1 1,0 0-1,-1-1 0,0 0 0,-2 0 1,0 0-1,-1-1 0,0 0 0,2-29 0,-6 38-24,-1 1 0,0 0 0,0-1-1,0 1 1,-1 0 0,0 0 0,0 0-1,-1 0 1,0 1 0,0-1 0,-1 1-1,1-1 1,-2 1 0,1 0-1,0 1 1,-1-1 0,0 1 0,-1 0-1,1 0 1,-1 0 0,-6-4 0,-2 1-46,1 0 1,-1 0 0,-1 2-1,1-1 1,-1 2 0,0 0-1,0 1 1,-27-4 0,33 6-77,0 2 0,-1-1 1,1 2-1,0-1 0,0 1 1,-15 3-1,19-2 65,0-1 0,1 0 0,-1 1 0,1 0 0,-1 0 0,1 1 0,0-1-1,0 1 1,0 0 0,0 0 0,0 0 0,1 0 0,-6 7 0,-1 10-272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42 304 14963,'-8'9'863,"0"1"1,0 1-1,-10 18 0,44-73 212,2 1 0,67-78 1,-72 93-839,-11 14-187,5-8 91,0 2-1,2 0 1,35-30-1,-67 80 165,-12 14-252,-25 66 0,42-88-49,1 0-1,0 0 1,2 0 0,1 0 0,-3 34 0,7-56-20,0 1 1,0 0-1,0 0 0,-1 0 1,1-1-1,0 1 1,0 0-1,0 0 0,0 0 1,0 0-1,1-1 0,-1 1 1,0 0-1,0 0 1,0 0-1,1-1 0,-1 1 1,0 0-1,1 0 0,-1-1 1,1 1-1,-1 0 1,1-1-1,-1 1 0,1 0 1,-1-1-1,1 1 0,0-1 1,-1 1-1,1-1 1,1 1-1,-1-1-21,0 0 1,0-1-1,0 1 0,0 0 1,0-1-1,0 1 0,-1-1 0,1 1 1,0-1-1,0 0 0,-1 1 1,1-1-1,0 0 0,-1 0 1,1 1-1,-1-1 0,1 0 1,-1 0-1,1 0 0,-1 0 1,1 0-1,-1 0 0,0 0 1,1 0-1,-1-1 0,5-16-207,-2-3-59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23 14779,'6'-11'2494,"-13"8"-715,-17 6-76,13 1-1532,1 1 0,0 0 0,1 0 0,-1 1 0,1 1 1,0-1-1,0 1 0,1 1 0,-10 11 0,2-1-106,2 1 1,0 0-1,-16 29 1,23-33-42,0 0 0,0 0 1,-6 23-1,12-35-16,0 1 0,0-1-1,0 1 1,0-1 0,1 1-1,-1-1 1,1 1 0,0 0-1,0-1 1,1 1 0,-1 0-1,1-1 1,-1 1 0,1-1-1,0 1 1,0-1 0,1 0 0,-1 1-1,1-1 1,0 0 0,3 5-1,-4-7 1,0 0 0,1 0 0,-1 0 0,1 1 0,0-2 0,-1 1 0,1 0 0,0 0 0,-1 0 0,1-1-1,0 1 1,0-1 0,-1 1 0,1-1 0,0 0 0,0 0 0,0 0 0,2 0 0,0 0 9,0-1 0,0 0-1,0 0 1,0 0 0,0 0 0,0-1 0,7-3 0,1-3 44,-1 1 0,0-2 1,0 1-1,10-12 0,-7 5 54,0 0 0,-1-1-1,0-1 1,14-26 0,-20 31-40,-1-1 1,0 1 0,-1-1-1,-1 0 1,0-1 0,0 1 0,1-22-1,-4 33-61,-1-1 0,0 0 0,1 0-1,-1 0 1,-1 0 0,1 0 0,0 0 0,-1 0-1,0 0 1,1 0 0,-1 0 0,0 1 0,-1-1-1,1 0 1,0 1 0,-1-1 0,1 1 0,-1-1-1,0 1 1,-2-3 0,2 4-39,0 0 0,0 0 0,0 0 1,0 0-1,0 1 0,0-1 0,0 0 0,0 1 0,0-1 0,-1 1 1,1 0-1,0 0 0,0 0 0,0 0 0,-1 0 0,1 0 0,0 1 1,0-1-1,0 1 0,0 0 0,0-1 0,0 1 0,0 0 0,0 0 1,0 0-1,-3 3 0,-24 18-1154,27-21 1155,1 0-1,-1 1 1,1-1-1,0 0 1,-1 1 0,1 0-1,0-1 1,0 1-1,0-1 1,1 1 0,-1 0-1,0 0 1,0 0-1,1-1 1,-1 1 0,1 3-1,5 2-299,6-3-81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 14555,'0'0'89,"0"0"-1,0 0 1,0 0 0,0 0-1,0 0 1,0-1 0,0 1-1,0 0 1,0 0 0,1 0 0,-1 0-1,0 0 1,0 0 0,0 0-1,0-1 1,0 1 0,0 0-1,0 0 1,1 0 0,-1 0-1,0 0 1,0 0 0,0 0-1,0 0 1,0 0 0,1 0-1,-1 0 1,0 0 0,0 0-1,0 0 1,0 0 0,0 0-1,1 0 1,-1 0 0,0 0-1,0 0 1,0 0 0,0 0-1,0 0 1,1 0 0,-1 0-1,0 0 1,0 0 0,0 0-1,0 0 1,0 0 0,0 1-1,1-1 1,-1 0 0,0 10 2157,-5 12-1195,-43 111-204,32-95-598,1 0 1,-11 53-1,25-89-233,1 0 0,-1 0 0,1 0-1,0 0 1,0 1 0,0-1 0,0 0 0,0 0 0,0 1-1,1-1 1,-1 0 0,2 3 0,-2-4-13,0-1 0,0 1 1,1-1-1,-1 0 0,0 1 0,1-1 1,-1 0-1,0 0 0,1 1 0,-1-1 0,0 0 1,1 0-1,-1 1 0,0-1 0,1 0 1,-1 0-1,1 0 0,-1 0 0,1 0 1,-1 1-1,0-1 0,1 0 0,-1 0 0,1 0 1,17-7-39,10-12-823,-1 0-1,-1-2 0,-1-1 1,-1-1-1,23-28 0,-33 32-38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11779,'-1'3'1624,"-1"2"-968,-1 3-312,-2 1 1777,2 4-1569,-1 6-88,-2 8-96,-2 6-80,-1 6-80,-2 3 0,0-1-144,2-3-272,0-10 264,3-11-16,4-23-72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16852,'27'-15'2080,"-7"3"-1328,-1 3-328,-2 2 1073,4 6-513,0-1-272,5 2-736,2 2-440,6-2 568,1-3-200,2 0-96,1-2-64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17772,'0'20'1552,"-8"0"-1256,0 1-160,2 4 632,0 4-728,1 0-240,1 2-528,1-4-1120,-3 7 1520,-2-4-272,-3-1-241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15427,'-2'8'1539,"8"-11"-751,11-13-163,254-331 4446,-263 339-4827,-16 22-14,-3 5-157,-6 19-7,1 1 0,-14 56 0,24-68-201,0 1 1,2 0 0,1-1 0,1 43 0,2-66 12,0-1 0,0 0 1,0 1-1,1-1 1,0 0-1,0 0 1,0 1-1,0-1 0,0 0 1,0 0-1,3 4 1,-4-7 93,1 0 1,-1 1 0,0-1 0,0 0 0,1 0 0,-1 1 0,0-1 0,1 0 0,-1 0 0,0 0-1,1 1 1,-1-1 0,0 0 0,1 0 0,-1 0 0,0 0 0,1 0 0,-1 0 0,0 0 0,1 0 0,-1 0-1,1 0 1,-1 0 0,0 0 0,1 0 0,-1 0 0,0 0 0,1 0 0,-1 0 0,0 0 0,1 0 0,0-1-1,0 0-11,0 0 0,1 0 0,-1-1-1,0 1 1,0 0 0,0-1 0,0 1-1,0-1 1,0 0 0,0 1-1,0-3 1,9-24-600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14659,'3'-2'203,"1"1"0,-1-1 0,0 0 0,0 0 0,-1 0 0,1 0 0,0 0 0,-1-1 0,1 1 0,2-4 0,22-33 370,-12 18 9,248-361 2714,-194 278-2856,-52 80-300,-17 23-137,0 1 0,0 0 0,0 0 0,0 0 0,0 0 0,0-1 0,0 1 0,0 0 0,0 0-1,0 0 1,0 0 0,0-1 0,0 1 0,0 0 0,1 0 0,-1 0 0,0 0 0,0 0 0,0-1 0,0 1 0,0 0-1,0 0 1,1 0 0,-1 0 0,0 0 0,0 0 0,0 0 0,0 0 0,0 0 0,1-1 0,-1 1 0,0 0-1,0 0 1,0 0 0,0 0 0,1 0 0,-1 0 0,0 0 0,0 0 0,0 0 0,0 0 0,1 0 0,-1 0-1,0 0 1,0 0 0,0 1 0,0-1 0,1 0 0,-1 0 0,0 0 0,0 0 0,0 0 0,1 0 0,-2 10 101,1-9-95,-36 158 506,13-68-379,20-77-118,-10 42 132,-8 82-1,20-131-148,1-5-9,-1-1 0,1 0 0,0 1 0,0-1 0,-1 1 0,1-1 0,0 0 0,1 1 0,-1-1 0,0 1 0,0-1 0,1 0 0,-1 1 0,0-1 0,1 0-1,-1 1 1,1-1 0,0 0 0,0 2 0,0-3-18,-1 0 1,1 0-1,-1 0 0,0 0 0,1 0 1,-1 0-1,0 0 0,1 0 0,-1 0 0,0 0 1,1-1-1,-1 1 0,0 0 0,1 0 1,-1 0-1,0 0 0,1-1 0,-1 1 0,0 0 1,0 0-1,1-1 0,-1 1 0,0 0 0,0 0 1,0-1-1,1 1 0,-1 0 0,0-1 1,0 1-1,0 0 0,0-1 0,1 1 0,-1 0 1,0-1-1,0 0 0,7-17-211,-6 16 209,9-26-199,-1-5-78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15603,'42'-48'4262,"-22"25"-3569,192-220 1282,-205 235-1946,0-1 23,2 0 1,-1 1 0,14-11 0,-22 19-51,0 0 0,0 0 0,0 1 0,0-1 0,0 0 0,0 0 0,0 0 1,0 0-1,0 0 0,0 0 0,0 0 0,0 1 0,1-1 0,-1 0 0,0 0 0,0 0 0,0 0 1,0 0-1,0 0 0,0 0 0,0 0 0,0 1 0,0-1 0,0 0 0,0 0 0,0 0 0,0 0 0,1 0 1,-1 0-1,0 0 0,0 0 0,0 0 0,0 0 0,0 0 0,0 0 0,0 0 0,0 0 0,1 0 0,-1 0 1,0 0-1,0 0 0,0 0 0,0 0 0,0 0 0,0 0 0,0 0 0,1 0 0,-1 0 0,0 0 0,0 0 1,0 0-1,0 0 0,0 0 0,0 0 0,0 0 0,0 0 0,1 0 0,-1 0 0,0 0 0,0 0 0,0 0 1,0-1-1,0 1 0,0 0 0,0 0 0,0 0 0,0 0 0,0 0 0,-4 14 78,-13 22 17,-18 30-100,4 1 0,3 2 0,-25 90 0,51-150-129,0 1 0,0-1 0,1 1 0,0 0 0,1 16 0,0-25 133,0-1 1,0 1-1,0 0 1,0-1-1,0 1 0,0-1 1,0 1-1,0 0 1,0-1-1,0 1 0,1 0 1,-1-1-1,0 1 1,0-1-1,1 1 0,-1-1 1,0 1-1,0-1 1,1 1-1,-1-1 0,1 1 1,-1-1-1,0 1 1,1-1-1,-1 1 0,1-1 1,-1 0-1,1 1 1,0-1-1,-1 0 0,1 0 1,-1 1-1,1-1 1,-1 0-1,1 0 0,0 0 1,-1 0-1,1 0 0,-1 0 1,1 1-1,0-2 1,-1 1-1,1 0 0,0 0 1,-1 0-1,1 0 1,-1 0-1,1 0 0,-1-1 1,1 1-1,0 0 1,-1 0-1,1-1 0,-1 1 1,1 0-1,-1-1 1,1 1-1,-1-1 0,1 0 1,3-2 5,-1 1 0,0-1 0,0 0 0,0 0 0,-1-1 0,1 1 0,3-7 0,7-24-136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24 15915,'8'-4'497,"-1"1"0,1 0-1,0 0 1,0 0-1,0 1 1,0 0-1,1 0 1,9 0-1,-16 2-427,-1 0-1,1 0 0,0 0 1,0 0-1,-1 1 0,1-1 1,0 0-1,-1 1 0,1 0 0,0-1 1,-1 1-1,1 0 0,-1 0 1,1-1-1,-1 1 0,1 0 1,-1 1-1,2 1 0,-2-2-55,0 1 0,0 1 0,0-1 0,0 0 0,0 0 0,0 0 0,-1 0 0,1 1 0,-1-1 0,0 0 0,0 0 0,0 1 0,0-1 0,0 0 0,0 0 0,-1 1 0,1-1 0,-1 3 0,-8 22 200,0 0 0,-2-1 0,-1 0 0,-22 36 0,12-21 66,7-14-98,1-2-13,1 0-1,1 1 1,-11 36 0,23-60-159,-1 0-1,1 0 1,-1 1-1,1-1 1,0 0-1,-1 1 1,1-1 0,1 0-1,-1 1 1,0-1-1,0 0 1,1 0-1,-1 1 1,2 2-1,-1-3-33,0-1-1,0 1 0,0-1 1,1 0-1,-1 1 0,0-1 1,0 0-1,1 0 0,-1 0 1,0 0-1,1 0 0,-1 0 1,1-1-1,-1 1 0,1 0 1,0-1-1,-1 1 0,1-1 1,0 0-1,1 1 0,7 0-132,-1-1 0,0 0 0,1 0-1,-1-1 1,0 0 0,0-1-1,1 0 1,-1-1 0,14-5-1,9-5-279</inkml:trace>
  <inkml:trace contextRef="#ctx0" brushRef="#br0" timeOffset="1">330 401 16035,'-8'32'2025,"-2"-1"-1281,-3-1-336,1 1 1168,4 0-767,2-5-249,5-8-712,1-7-416,1-10 448,5-1-136,1-4-113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18 326 15627,'-4'7'757,"2"-4"-536,1-1 0,-1 1 0,1 0 1,-1 0-1,1 0 0,0 0 0,0 0 1,0 0-1,1 0 0,-1 7 0,8-11 1020,5-8-906,0 0 1,-1 0-1,0-2 1,-1 1 0,0-1-1,0-1 1,10-17 0,-5 9-122,143-222 730,-153 233-919,-21 75 173,11-51-223,-11 41-181,3 0 1,-9 71-1,22-124 185,-1-1-1,1 1 1,0 0 0,0-1-1,0 1 1,0 0-1,1-1 1,-1 1-1,1-1 1,-1 1 0,1 0-1,1 2 1,5-3-154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1821 55 11578,'1'-1'85,"0"-1"-1,0 1 0,0-1 0,0 1 0,-1-1 1,1 1-1,0-1 0,-1 1 0,1-1 0,-1 1 0,0-1 1,0 0-1,1 1 0,-1-1 0,0 0 0,0 1 0,-1-4 1,1 4-58,-1 1 0,1-1 0,-1 0 0,1 0 0,-1 0 0,0 0 0,1 1 0,-1-1 0,0 0 0,1 1 0,-1-1 0,0 0 0,0 1 0,0-1 0,0 1 0,1-1 0,-1 1 0,0 0 0,0-1 0,0 1 0,0 0 0,0 0 0,0-1 0,0 1 0,0 0 1,0 0-1,0 0 0,-2 1 0,-18 0 311,1 1 1,-41 9-1,41-6-124,0-1 0,-41 2 0,50-7-59,0 0-1,1-1 0,-1-1 1,1 1-1,-18-8 0,16 6-45,0 0-1,-1 0 1,-19-2 0,-10 4 65,-65 5 0,35 1-22,-101-3 174,151 1-297,1 0 0,-1 1 0,1 2 0,0 0 0,-26 10 0,2-1-27,12-6 11,-53 5 0,15-2-15,-37 4-3,-19 4-7,105-14 10,-1 0 0,1 2 0,-34 16 0,-50 32-22,92-45 14,0 0-1,0 1 0,1 0 1,-23 25-1,10-8 5,12-12-11,0 0 0,-16 24 0,26-33 10,0 0 1,1 0 0,0 0-1,0 0 1,0 0 0,1 1-1,0-1 1,1 1 0,0 0-1,-1 9 1,2 5 1,0 0 0,1 0 1,1 0-1,6 25 0,-7-39 4,1-1 1,1 1-1,-1-1 1,1 0-1,0 0 0,1 0 1,0 0-1,0 0 1,0-1-1,1 0 1,0 0-1,0 0 0,1-1 1,-1 1-1,9 5 1,161 93 96,-157-95-91,1-2 1,0 0 0,0-1 0,1-1-1,0 0 1,22 1 0,125 3 54,-66-6 15,-37 4-17,-50-4-42,1-1 0,0 0 0,0-1 0,0-1-1,0 0 1,0-1 0,0-1 0,26-6 0,-3-3 57,1 3 1,0 0-1,62-3 0,-59 8-58,0-2 0,0-2-1,41-12 1,-36 2 87,-1-3 1,-1-2-1,0-2 1,55-39-1,-58 37 212,51-21-1,-59 31-285,0-2-1,-1-1 1,33-25 0,-61 39-14,-1 0 1,1 0 0,-1 0-1,0 0 1,0-1 0,-1 1 0,1-1-1,-1 0 1,4-12 0,-1 1 13,-1 0-1,4-26 1,-9 39-22,0 0 0,0 0-1,0 0 1,0 0 0,-1 0-1,0 0 1,1 0 0,-2 0-1,1 0 1,0 0 0,-1 1-1,1-1 1,-1 0 0,0 1-1,0-1 1,-1 1 0,1 0-1,-1 0 1,1 0 0,-1 0-1,0 0 1,0 0 0,-1 1 0,1-1-1,-6-2 1,-7-5 19,-2 1 0,1 1 0,-35-12 0,11 8-9,-1 3 1,-72-9-1,10 3-301,74 5 490,30 10-186,-1 0 0,1 0-1,-1-1 1,1 1 0,-1 0 0,1-1 0,-1 1 0,1 0 0,-1-1 0,1 1 0,0 0-1,-1-1 1,1 1 0,0-1 0,-1 1 0,1-1 0,0 1 0,-1-1 0,1 1-1,0-1 1,0 1 0,0-1 0,-1 1 0,1-1 0,0 1 0,0-1 0,0 0 0,0 1-1,0-1 1,0 1 0,0-1 0,0 1 0,0-1 0,0 0 0,1 1 0,-1-1-1,0 1 1,0-1 0,0 1 0,1-1 0,-1 1 0,0-1 0,1 1 0,-1-1 0,0 1-1,1 0 1,0-2 0,10-6 123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5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1898 187 9818,'-4'-1'207,"1"0"-1,-1 0 1,1 0 0,-1 1 0,1 0-1,-1-1 1,1 1 0,-1 0-1,0 1 1,1-1 0,-1 1-1,1-1 1,-5 3 0,3-2 67,-1 0 1,0 0-1,0 0 1,-10-1-1,7-2-161,1-1 0,-1 1-1,1-2 1,0 1-1,-1-1 1,2-1 0,-1 1-1,0-1 1,1 0 0,-8-8-1,-24-15 28,22 18-105,-1 1-1,0 0 0,-1 1 1,0 1-1,-33-7 1,12 6 147,-74-3 0,-23-7 530,-7 0-152,129 18-557,0 0-1,0 2 0,1 0 0,-1 0 0,0 2 0,1 0 1,0 0-1,0 1 0,0 1 0,-14 8 0,-16 12-16,-65 49-1,90-61 12,-72 59-8,54-42 9,-76 51 1,-60 3-3,121-62-16,1 2 0,-88 58 0,131-78 10,1 1 0,0 0 0,0 1 0,1 0 1,-1 0-1,2 0 0,-1 1 0,1 0 0,0 0 1,0 0-1,1 0 0,0 1 0,-4 15 0,6-14-2,0 0-1,1 0 0,0 1 0,0-1 0,2 0 0,-1 0 1,1 1-1,0-1 0,1 0 0,0 0 0,1 0 0,6 14 1,-4-12 9,1 0-1,1-1 1,0 0 0,0-1 0,1 0 0,1 0 0,-1 0 0,2-1 0,-1 0-1,1-1 1,1 0 0,-1-1 0,1 0 0,0-1 0,21 9 0,-3-3 32,2-1 0,-1-1 0,1-2 0,0-1 0,41 3 0,38-3 246,153-10-1,-66-3-133,-33 5-109,0-8 0,300-56 0,-436 59-30,-1-1 0,0-2 0,-1-1 0,0 0 0,0-2-1,-1-1 1,-1-1 0,0-1 0,-1-2 0,27-23-1,104-111 27,-87 83-8,-59 60-10,-1 0-1,0 0 1,0 0-1,0-1 0,-1 0 1,8-17-1,-13 23 5,1-1-1,-1 0 1,0 0 0,0 1-1,0-1 1,-1 0 0,1 0 0,-1 0-1,0 0 1,0 0 0,0 0-1,-1 0 1,1 0 0,-1 0-1,0 0 1,0 1 0,-1-1-1,1 0 1,-1 0 0,0 1 0,-2-4-1,-19-26 149,-1 2 0,-2 1 0,-58-53-1,0-1-710,46 45-90,16 17 94,1-1 0,-20-29 0,27 29 167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17.3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 1 13283,'0'0'96,"-1"0"0,0 0 0,1-1 0,-1 1 0,0 1 0,1-1 0,-1 0 0,0 0 0,1 0 0,-1 0 0,0 0 0,1 1 0,-1-1 0,1 0 0,-1 0 0,0 1 0,1-1 0,-1 0 0,1 1 0,-1-1 0,0 2 0,1-2-17,0 1 1,0-1 0,-1 1 0,1-1-1,0 1 1,0-1 0,0 1-1,0-1 1,0 1 0,0-1 0,1 1-1,-1-1 1,0 1 0,0-1-1,0 1 1,0-1 0,1 1-1,-1-1 1,0 0 0,0 1 0,1 0-1,1 1 82,-1 0-1,1 0 0,0 0 1,0 0-1,0 0 0,0-1 1,0 1-1,0-1 0,0 1 1,3 0-1,7 2 148,0 0 1,0-2-1,1 1 0,-1-2 0,1 1 1,13-2-1,78-5 746,-89 4-905,367 1 1214,-73 5-1298,-231-12-54,15-1-87,-77 12-25,-9 0-45,-12 0-93,2-3 228,-1-1 1,0 0-1,0 0 0,1 0 0,-1 0 0,0 0 0,1-1 0,-1 0 0,0 0 1,1 0-1,-5-2 0,-7-1 4,-39-7-13,-1 3-1,-61-2 1,-113 7-161,96 3 71,64-3 60,40 1 40,1 1 1,-1 1-1,1 2 1,-47 8-1,70-9 5,0 1-1,0 0 0,1 0 0,-10 5 0,14-7 4,-1 0 1,0 0-1,1 1 1,-1-1 0,1 0-1,-1 1 1,1-1-1,-1 0 1,1 1-1,-1-1 1,1 1 0,-1-1-1,1 1 1,0-1-1,-1 1 1,1-1-1,0 1 1,-1-1 0,1 1-1,0 0 1,-1-1-1,1 1 1,0-1-1,0 1 1,0 0 0,0-1-1,0 1 1,0 0-1,0-1 1,0 1 0,0 0-1,0-1 1,0 1-1,0-1 1,0 1-1,0 0 1,1-1 0,-1 1-1,0-1 1,1 1-1,-1 0 1,0-1-1,1 1 1,-1-1 0,0 1-1,1-1 1,-1 1-1,1-1 1,-1 0-1,1 1 1,-1-1 0,2 1-1,1 1-3,1 0 0,0 0 0,-1 0-1,1-1 1,0 0 0,0 0 0,0 0 0,0 0-1,8 0 1,43 0-25,-35-1 15,283-26-175,-193 13-6,154-16-2283,-258 29 2028,-8 1 185,-11 7-85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5.0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116 131 16187,'17'39'666,"2"-2"0,1 0 0,2-1 0,45 55 1,-54-75-534,1-1 1,0 0 0,1-1 0,18 13 0,-26-21-60,0-1 0,0-1 0,1 0 1,0 0-1,-1 0 0,1-1 0,1 0 0,-1 0 0,0-1 1,1 0-1,-1-1 0,12 1 0,-17-2-26,0 0 0,0 0 0,0-1 0,0 1 0,0-1-1,1 0 1,-1 1 0,-1-2 0,1 1 0,0 0 0,0 0 0,0-1-1,-1 0 1,1 1 0,-1-1 0,1 0 0,-1 0 0,0-1 0,4-4 0,-3 3 17,0 0 0,-1 0 1,0-1-1,0 1 0,0-1 0,0 1 1,-1-1-1,0 0 0,0 0 1,0 1-1,0-1 0,-1-6 1,0 6-13,0-1 0,-1 0 0,1 1 1,-1-1-1,0 0 0,-1 1 0,1 0 1,-1-1-1,0 1 0,-5-8 1,6 10-45,-1 0 0,0 0 1,0 1-1,-1-1 0,1 1 1,0-1-1,-1 1 0,1 0 1,-1 0-1,0 0 0,0 0 1,0 0-1,0 0 0,0 1 1,0 0-1,0-1 0,-6 0 1,6 2-12,0-1 1,1 1-1,-1 1 1,0-1-1,0 0 1,1 0-1,-1 1 1,1 0 0,-1-1-1,0 1 1,1 0-1,0 0 1,-1 0-1,1 1 1,-1-1-1,1 1 1,0-1-1,0 1 1,0 0-1,0 0 1,0 0-1,0 0 1,1 0-1,-1 0 1,1 0 0,-1 0-1,0 4 1,-2 0-19,1 0 0,0 0 0,1 0 1,0 1-1,0-1 0,0 1 0,0 0 1,1 0-1,0 9 0,3-12-272,2-10 95,4-10-170,25-75-1220,-4-1 0,20-109 0,-51 194 1833,-2 8-112,-1 7-18,-1 0 0,1 1 0,0-1 0,0 1 0,-5 15 0,-5 10 145,-42 67 525,-5-2 0,-80 98 0,142-196-780,-11 14 104,-1 0-1,0 0 1,-1-2-1,-1 1 1,-21 15-1,35-29-110,0 0 0,-1 0 0,1 1 0,0-1 0,0 0 0,-1 0 0,1 1 0,0-1-1,-1 0 1,1 0 0,0 0 0,-1 0 0,1 0 0,0 0 0,-1 1 0,1-1 0,0 0 0,-1 0 0,1 0 0,0 0 0,-1 0 0,1 0-1,0 0 1,-1 0 0,1-1 0,0 1 0,-1 0 0,1 0 0,0 0 0,-1 0 0,1 0 0,0 0 0,-1-1 0,1 1 0,-1 0 0,1-13-110,3 3 43,0-1 1,1 1 0,0 0 0,1 0-1,6-10 1,36-50-250,-33 50 208,40-56-542,65-70-1,-117 143 609,1 0-1,-1-1 0,0 1 0,1-1 1,-1 1-1,-1-1 0,1 0 1,2-7-1,-5 11 39,0 0 1,0 0-1,0 0 1,0 0-1,0 0 1,0 1-1,1-1 0,-1 0 1,0 0-1,0 0 1,0 1-1,0-1 1,1 1-1,-1-1 1,0 0-1,-1 2 0,-14 13 0,0 0-1,2 2 1,-1 0-1,-19 32 0,9-14-3,-28 42-9,29-40-43,-1-1-1,-2-2 1,-43 44-1,33-45 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32 15363,'-3'9'469,"-1"1"0,0-1-1,-1 0 1,0 0-1,0 0 1,-1 0 0,-14 15-1,-16 25 867,30-37-1102,-1 1 0,-5 18-1,10-28-241,1 1 0,0-1 0,0 1-1,1-1 1,-1 1 0,1-1 0,-1 1 0,1-1-1,0 1 1,1-1 0,-1 1 0,1 0 0,-1-1-1,3 6 1,-2-7-27,0 0 0,1 0-1,-1 0 1,1-1 0,-1 1-1,1 0 1,0-1 0,-1 1 0,1-1-1,0 0 1,0 0 0,0 1-1,0-1 1,0 0 0,0-1-1,5 2 1,40 8-444,-33-8 302,-6-1 137,0 0 0,-1 1 0,1 0 0,0 1 0,-1 0 0,0 0 0,0 0 0,0 1 0,0 0 0,0 1 0,-1-1 0,0 1 0,0 1 1,6 5-1,-7-5 84,-1 0 0,0 0 1,0 1-1,-1 0 1,0-1-1,0 1 1,0 0-1,-1 0 1,0 1-1,0-1 1,-1 0-1,0 1 1,0-1-1,-1 16 1,-1-13 75,0 0 1,0 0-1,-1 0 1,-1 0 0,1 0-1,-2-1 1,1 1 0,-1-1-1,-1 0 1,0 0 0,0 0-1,-1-1 1,0 0-1,0 0 1,-1 0 0,0-1-1,-10 9 1,9-9-88,0-1 0,-1 1 0,0-2 0,0 1 1,-1-1-1,1-1 0,-1 0 0,0 0 0,-1-1 0,1 0 0,0 0 0,-1-2 0,0 1 0,1-1 1,-1-1-1,-14 0 0,21-1-82,0 1-1,0-1 1,0 0 0,0 0 0,-1 0-1,1-1 1,1 1 0,-1-1 0,0 0-1,0 0 1,1-1 0,-1 1 0,1-1 0,0 1-1,-1-1 1,1 0 0,1 0 0,-1-1-1,0 1 1,1-1 0,0 1 0,-1-1-1,1 0 1,1 1 0,-1-1 0,-1-7 0,-10-47-395</inkml:trace>
  <inkml:trace contextRef="#ctx0" brushRef="#br0" timeOffset="1">276 4 15571,'25'-3'1713,"-8"5"-1209,-8 10-232,-3 2 1536,12 2-1872,2 0-384,11-4 448,0-4-136,10-4-120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8.4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72 325 12795,'-22'14'1761,"17"-11"-1284,1-1 0,0 1 0,0 0 0,0 0 0,0 0 0,0 0 0,1 1-1,-1-1 1,1 1 0,0 0 0,-5 8 0,8-12-443,0 0 1,0 0-1,1 0 1,-1 1-1,0-1 1,0 0-1,0 0 0,0 0 1,0 0-1,0 0 1,1 0-1,-1 1 0,0-1 1,0 0-1,0 0 1,0 0-1,1 0 1,-1 0-1,0 0 0,0 0 1,0 0-1,1 0 1,-1 0-1,0 0 1,0 0-1,0 0 0,0 0 1,1 0-1,-1 0 1,0 0-1,0 0 0,0 0 1,1 0-1,-1 0 1,0 0-1,0 0 1,0 0-1,0-1 0,1 1 1,-1 0-1,0 0 1,0 0-1,0 0 1,0 0-1,0 0 0,0-1 1,1 1-1,-1 0 1,13-7 370,22-29 342,44-57-1,-39 44-528,22-31 4,27-31-91,-88 110-132,-1 1 1,1-1 0,0 0 0,0 0 0,-1 0 0,1 1 0,0-1 0,0 1 0,0-1 0,0 0-1,0 1 1,0 0 0,0-1 0,1 0 0,-2 2-1,1-1 1,-1 0-1,0 0 0,0 0 0,1 0 1,-1 0-1,0 0 0,0 1 1,1-1-1,-1 0 0,0 0 0,0 0 1,0 0-1,0 1 0,1-1 0,-1 0 1,0 0-1,0 1 0,0-1 1,0 0-1,0 0 0,0 1 0,1-1 1,-1 0-1,0 0 0,0 1 0,0-1 1,0 0-1,0 0 0,0 1 1,0-1-1,0 0 0,0 1 0,-6 31-36,-86 279-877,89-303-196,4-14 76,2-15 219,3-6 97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8.9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198 30 13443,'1'-1'301,"0"-1"1,0 1-1,0 0 0,0-1 1,0 1-1,0-1 1,-1 0-1,1 1 0,-1-1 1,1 0-1,-1 1 0,1-4 1,-1 4-229,0 1 1,0 0 0,0 0 0,0-1-1,0 1 1,0 0 0,0-1 0,0 1-1,0 0 1,0 0 0,-1 0 0,1-1-1,0 1 1,0 0 0,0 0 0,0-1-1,0 1 1,-1 0 0,1 0 0,0 0-1,0 0 1,0-1 0,-1 1-1,1 0 1,0 0 0,0 0 0,-1 0-1,1 0 1,0 0 0,-1-1 0,-14 5 1246,9-1-1133,0 1 0,0 0-1,0 0 1,1 1 0,-1-1-1,1 1 1,0 0 0,-6 9-1,-31 47 187,26-34-285,1 1 0,-17 46 0,26-58-68,1 0-1,1 0 0,0 1 1,1-1-1,1 1 0,0 23 1,2-36-16,0 0 0,0 0-1,1 0 1,0 0 0,-1 0 0,1 0 0,1 0 0,-1 0 0,1 0 0,-1 0 0,1-1 0,0 1 0,0-1-1,3 4 1,-3-5 0,0-1 0,-1 1 0,1-1-1,0 1 1,0-1 0,0 0 0,0 0-1,0 0 1,0 0 0,0 0 0,1 0-1,-1-1 1,0 1 0,0-1 0,1 0-1,-1 1 1,0-1 0,1 0-1,-1 0 1,0 0 0,1-1 0,-1 1-1,0-1 1,0 1 0,4-2 0,1-1 23,0 0 0,0-1 1,-1 0-1,1 0 0,-1 0 1,0-1-1,0 0 0,-1 0 0,1-1 1,-1 1-1,0-1 0,6-10 1,-1 1 109,-1-1 0,0 0 1,0-1-1,5-18 0,-11 25-17,0 1 0,0 0-1,-1-1 1,-1 0 0,0 1-1,0-1 1,-1 0 0,-1-16-1,1 23-121,0 1 0,-1-1-1,1 1 1,-1-1-1,0 1 1,0-1 0,0 1-1,0-1 1,0 1 0,0 0-1,-1 0 1,1 0 0,-1-1-1,1 1 1,-1 1-1,0-1 1,0 0 0,0 0-1,0 1 1,0-1 0,0 1-1,-1-1 1,1 1 0,0 0-1,-1 0 1,1 0-1,-1 0 1,1 1 0,-1-1-1,1 1 1,-1-1 0,1 1-1,-1 0 1,0 0 0,1 0-1,-5 1 1,1-1-89,-6 1-2253,12-2 2294,0 1 0,0-1 0,0 1 1,0 0-1,0-1 0,1 1 1,-1 0-1,0-1 0,0 1 0,0 0 1,0-1-1,0 1 0,1 0 0,-1-1 1,0 1-1,0 0 0,0-1 0,1 1 1,-1 0-1,0 0 0,1-1 0,-1 1 1,0 0-1,1 0 0,-1 0 0,0-1 1,1 1-1,-1 0 0,0 0 1,1 0-1,-1 0 0,0 0 0,1 0 1,13-9-732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9.4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149 7 17948,'8'-7'3251,"-17"20"-1208,0 2-1623,-20 34 64,3 1 0,-36 98-1,59-139-440,-11 37 136,13-43-147,0 1 1,0-1-1,1 1 0,-1-1 1,1 1-1,0-1 1,0 1-1,0 0 0,2 6 1,-2-10-26,1 1-1,-1 0 1,1 0 0,-1-1 0,1 1 0,0-1 0,-1 1-1,1 0 1,-1-1 0,1 1 0,0-1 0,0 0 0,-1 1-1,1-1 1,0 1 0,0-1 0,0 0 0,-1 0 0,1 0-1,0 1 1,0-1 0,0 0 0,0 0 0,0 0 0,-1 0-1,1 0 1,0 0 0,0-1 0,0 1 0,0 0 0,-1 0-1,1-1 1,1 1 0,30-13-159,-14 4-344,-1-2 0,0 0 0,-1-1 0,-1 0 1,0-1-1,0-1 0,-1-1 0,-1 0 0,13-19 0,-8 5-424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9.8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 13323,'-5'18'1976,"-2"5"-1088,-2 11-279,-1 4 1495,-2 7-1048,3 4-112,-2-5-287,4 0-201,2-7-536,5-3-392,2-14-1681,-1-8 1905,7-11-312,-2-7-192</inkml:trace>
  <inkml:trace contextRef="#ctx0" brushRef="#br0" timeOffset="1">243 289 14307,'2'18'1376,"-1"7"-768,4 2-263,-5 4 871,2 4-488,-2 0-232,0-3-176,0-9-584,1-3-192,-1-12 368,2-7-96,7-7-104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0.2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1 271 17940,'0'1'112,"0"0"0,-1-1 0,1 1 0,0 0 0,0 0 0,0-1 0,0 1 0,0 0 0,1 0 0,-1-1 1,0 1-1,0 0 0,0-1 0,1 1 0,-1 0 0,0 0 0,0-1 0,1 1 0,-1-1 0,1 1 0,-1 0 0,1-1 0,-1 1 0,2 0 0,-2-1-31,1 0-1,0 0 0,0 0 0,-1-1 0,1 1 1,0 0-1,0 0 0,-1-1 0,1 1 0,0 0 0,-1-1 1,1 1-1,0-1 0,-1 1 0,1-1 0,-1 1 0,1-1 1,-1 0-1,1 0 0,32-45 1174,-27 35-980,24-33 259,4-9-304,46-52 1,-78 103-231,0-1 0,0 1 0,1 0 0,-1 0 0,0 0 0,1 0 0,-1 0 0,6-2 0,-7 4 0,-1 0 0,0 0 0,0 0 0,1 0 0,-1 0 1,0 0-1,1-1 0,-1 1 0,0 0 0,1 1 1,-1-1-1,0 0 0,1 0 0,-1 0 0,0 0 1,1 0-1,-1 0 0,0 0 0,1 0 0,-1 0 0,0 1 1,0-1-1,1 0 0,-1 0 0,0 0 0,0 1 1,1-1-1,-1 0 0,3 16-26,-6 12 14,-1 0 0,-1 0 0,-13 38 0,5-19 8,-7 23-9,8-27-204,-12 68 1,30-160-1112,-1 1 1004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0.7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1 13411,'-8'12'1888,"2"-6"2529,14-6-3081,9 0-263,3-2-169,12 2-312,6 3-88,8 2-176,5 0-128,2-1-392,-1-1-328,-3-1-664,-4-4 992,-1-10-200,-9-8-152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1.1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0 329 15419,'1'22'1639,"-1"-22"-1605,0 0 0,0 0-1,0 1 1,0-1-1,0 0 1,0 0 0,0 0-1,0 1 1,0-1 0,0 0-1,0 0 1,0 0-1,1 1 1,-1-1 0,0 0-1,0 0 1,0 0 0,0 0-1,0 1 1,1-1-1,-1 0 1,0 0 0,0 0-1,0 0 1,0 0-1,1 1 1,-1-1 0,0 0-1,0 0 1,1 0 0,-1 0-1,0 0 1,0 0-1,0 0 1,1 0 0,-1 0-1,0 0 1,1 0 0,9-5 778,10-14 354,-19 18-1000,110-123 2482,60-61-1857,-146 164-809,-15 20-5,-10 1 22,1 1-1,-1-1 1,0 1 0,1-1 0,-1 1 0,0-1 0,0 1 0,0-1-1,1 1 1,-1 0 0,0-1 0,0 1 0,0-1 0,0 1-1,0-1 1,0 1 0,0 0 0,0-1 0,0 1 0,0-1 0,0 2-1,-4 20-11,-1 1 0,-14 36 0,3-8 6,13-39-4,-42 173-90,45-184 68,0-1 1,-1 1 0,1 0 0,0-1-1,0 1 1,0-1 0,0 1-1,0 0 1,0-1 0,0 1 0,0 0-1,0-1 1,0 1 0,0-1-1,0 1 1,1 0 0,-1-1 0,0 1-1,0-1 1,1 2 0,7-7 234,11-19 174,0-9-438,6-5-27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1.5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104 1 14915,'-22'37'3350,"-32"74"-1,48-96-3261,1-1 0,1 1-1,0 0 1,1 0 0,0 0-1,2 1 1,0-1 0,1 26-1,0-38-76,0 0 0,1 0 0,-1 0 0,1 0-1,0 0 1,-1-1 0,2 1 0,-1 0 0,0 0 0,0-1-1,1 1 1,-1-1 0,1 1 0,0-1 0,0 0-1,0 0 1,0 0 0,3 3 0,-3-4-3,0 0-1,0 0 1,0 0 0,1-1 0,-1 1-1,0 0 1,1-1 0,-1 0 0,0 1-1,1-1 1,-1 0 0,0 0 0,1 0 0,-1-1-1,0 1 1,1 0 0,-1-1 0,0 0-1,1 1 1,-1-1 0,0 0 0,4-3 0,8-4 28,-1 0 0,0-1 0,0-1 0,-1 0 0,0-1 0,15-18 1,-7 4 156,0-1 1,18-34-1,-32 51-101,-1 0 0,-1-1 0,0 0 0,0 0-1,3-14 1,-7 22-66,1 0 0,-1 0-1,0 0 1,0 0-1,0 0 1,0 0-1,0 1 1,0-1-1,0 0 1,-1 0 0,1 0-1,-1 0 1,1 0-1,-1 0 1,-1-1-1,1 1-4,0 1 0,0 0 0,0 0 0,0 0 0,-1 0 0,1 1 0,0-1-1,0 0 1,-1 0 0,1 1 0,0-1 0,-1 1 0,1-1 0,-1 1-1,1 0 1,-1-1 0,1 1 0,-1 0 0,1 0 0,-1 0 0,1 0 0,-3 1-1,-6 0-24,1 1 0,-1 1 0,1-1-1,0 2 1,-1-1 0,2 1 0,-1 1-1,0-1 1,1 1 0,0 1 0,0 0 0,0 0-1,1 0 1,0 1 0,0 0 0,-6 9-1,9-5-686,12-15-412,15-14 153,0-5 440,4-4-116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2.0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29 15547,'-8'24'1903,"4"-15"-1351,1 0 0,0-1-1,0 1 1,1 0-1,0 1 1,1-1-1,0 0 1,1 0 0,0 18-1,2-18-413,-1 0-1,1 0 1,1-1-1,-1 1 0,2-1 1,-1 1-1,1-1 1,0 0-1,1 0 1,0-1-1,6 8 1,-9-12-114,1 0 0,0 0 0,0 0 0,0 0 0,0-1 0,0 1 0,1-1 0,-1 0 1,1 0-1,-1-1 0,1 1 0,0-1 0,0 1 0,0-1 0,0 0 0,0-1 1,0 1-1,0-1 0,0 1 0,0-1 0,0-1 0,0 1 0,0 0 0,0-1 0,0 0 1,6-2-1,1-1 13,0-1 0,-1-1 0,1 1 1,-1-2-1,0 1 0,-1-2 0,0 1 0,0-1 1,12-14-1,-12 12 12,-1 0 1,0-1-1,0 0 0,-1 0 1,-1 0-1,0-1 0,-1 0 1,6-17-1,-10 26-37,0 0 0,0 0 0,0 0 0,-1 1-1,1-1 1,-1 0 0,0 0 0,0 0 0,0 0 0,0 0 0,0 0 0,-1 0 0,1 0 0,-1 0-1,0 0 1,0 0 0,0 1 0,0-1 0,0 0 0,-1 1 0,1-1 0,-1 1 0,0-1 0,0 1-1,0 0 1,0 0 0,0-1 0,0 1 0,0 1 0,-1-1 0,1 0 0,-1 1 0,1-1 0,-1 1-1,0 0 1,0 0 0,1 0 0,-6-1 0,-6-1-80,1 0 0,-1 1 1,1 1-1,-1 0 0,1 1 0,-1 1 0,-26 4 1,-93 27-1602,114-26 1471,-4 0-255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2.4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13 288 13427,'-12'11'1079,"12"-11"-1058,0 0 1,0 0-1,0 0 1,0 0-1,0 1 0,0-1 1,0 0-1,0 0 1,0 0-1,0 0 0,0 0 1,0 0-1,0 0 1,0 1-1,0-1 0,0 0 1,0 0-1,0 0 1,0 0-1,0 0 1,0 0-1,0 0 0,0 0 1,0 1-1,0-1 1,0 0-1,0 0 0,1 0 1,-1 0-1,0 0 1,0 0-1,0 0 0,0 0 1,0 0-1,0 0 1,0 0-1,0 0 0,0 1 1,1-1-1,-1 0 1,0 0-1,0 0 0,0 0 1,0 0-1,0 0 1,0 0-1,0 0 0,1 0 1,-1 0-1,0 0 1,0 0-1,0 0 1,0 0-1,0-1 0,30-5 1257,90-32 1016,-16 4-1085,125-24 1,-117 41-982,0 6 0,132 3-1,226 30-152,-39-1-28,227-49 329,-4-45 185,-130 13-465,-485 55-206,-6 2-272,0 0 0,38 2-1,-59 3 239,-25 0 384,-26 0-300,3-2-186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17108,'-2'50'2760,"-7"26"-1394,-22 208 262,20 1-1065,11-273-509,0-7-13,0 1-1,0-1 1,0 0 0,1 0-1,-1 0 1,1 0-1,0 0 1,1 0 0,-1 0-1,1 0 1,4 7-1,-6-11-28,1 0 0,-1-1 0,0 0 0,1 1 0,-1-1 0,1 1 0,-1-1 0,1 1 0,-1-1 0,1 0 0,-1 1 0,1-1 0,-1 0 0,1 1 0,-1-1 0,1 0 0,-1 0 0,1 0 0,0 0 0,-1 1 0,1-1 0,-1 0 0,1 0 0,0 0 0,-1 0 0,2-1 0,0 1 7,-1-1-1,1 1 1,-1-1 0,1 0 0,-1 0-1,0 0 1,1 0 0,-1 0 0,0 0-1,2-2 1,27-37 223,-26 33-193,38-58 174,-21 29-161,2 0-1,2 2 0,1 1 0,32-31 0,-55 60-60,1 1 0,-1 0-1,1 0 1,0 0 0,0 1-1,1 0 1,5-3 0,-9 5 0,0-1 1,0 1-1,0 0 0,0 0 1,1-1-1,-1 1 1,0 0-1,0 0 0,0 0 1,0 1-1,0-1 0,1 0 1,-1 0-1,0 1 1,0-1-1,0 0 0,0 1 1,0-1-1,0 1 1,0 0-1,0-1 0,0 1 1,0 0-1,0-1 1,-1 1-1,1 0 0,0 0 1,0 0-1,-1 0 1,1 0-1,0 0 0,-1 0 1,1 0-1,-1 0 1,1 0-1,-1 0 0,0 0 1,1 1-1,2 10 12,0-1 1,-1 0-1,-1 1 0,0 0 1,0-1-1,-1 1 0,0-1 0,-4 23 1,-3 4 49,-15 51 1,16-68 5,-12 39-347,17-56 217,-1 1-1,-1 0 1,1-1 0,0 1 0,-1-1 0,0 0 0,0 0 0,0 0 0,-5 4 0,7-7 55,1-1 0,0 0 1,-1 1-1,1-1 0,-1 0 1,1 1-1,0-1 0,-1 0 1,1 0-1,-1 1 0,1-1 1,-1 0-1,1 0 0,-1 0 1,1 0-1,-1 1 0,0-1 1,1 0-1,-1 0 0,1 0 1,-1 0-1,1 0 0,-2-1 1,-9-13-185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510 280 14747,'-26'39'1424,"-18"22"-839,-7 8-217,-5 10 496,-1 5-152,6-1-120,4-3-88,12-13-360,7-7-280,14-25-424,7-15-112,7-22 504,1-8-136,4-27-128</inkml:trace>
  <inkml:trace contextRef="#ctx0" brushRef="#br0" timeOffset="1">299 17 16708,'-14'6'333,"1"0"0,-1 1 1,1 0-1,1 1 1,0 1-1,0 0 0,-15 15 1,6-5 88,-35 43 0,48-53-372,1 1-1,1-1 1,0 2 0,0-1-1,1 0 1,0 1 0,-4 14-1,9-24-42,-1 1 0,1-1 0,-1 0 0,1 1-1,0-1 1,0 1 0,0-1 0,0 1 0,0-1-1,0 0 1,0 1 0,0-1 0,0 1-1,1-1 1,-1 0 0,0 1 0,1-1 0,0 0-1,-1 1 1,1-1 0,0 0 0,0 2 0,1-2-1,-1-1 1,0 1-1,0 0 1,1 0-1,-1-1 1,1 1 0,-1-1-1,0 1 1,1-1-1,-1 0 1,1 1-1,-1-1 1,1 0 0,-1 0-1,1 0 1,-1 0-1,2-1 1,6 0 11,-1-1 0,1 0 1,-1 0-1,0-1 0,14-7 0,-7 2 8,0 0 0,-1-2 0,0 1-1,-1-2 1,0 0 0,-1-1-1,0 0 1,0 0 0,-2-1-1,1-1 1,-2 0 0,0 0 0,0-1-1,8-21 1,-16 32-10,0 0-1,0 0 1,0 0-1,0 0 1,0 0 0,-1 0-1,0 0 1,0 0 0,0 0-1,0 0 1,-1 0-1,1 0 1,-1 1 0,0-1-1,-2-6 1,2 9-8,0-1 0,1 1 0,-1 0 0,0 0 1,0-1-1,0 1 0,0 0 0,-1 0 0,1 0 0,0 0 0,0 0 0,-1 1 1,1-1-1,0 0 0,-1 0 0,-2 0 0,2 0 0,-1 1 1,0 0-1,0-1 0,0 1 1,1 0-1,-1 0 0,0 1 0,0-1 1,1 1-1,-1-1 0,0 1 1,-2 1-1,-7 3 10,0 0 0,1 1 1,-1 1-1,1 0 0,1 0 0,-1 1 1,-15 16-1,6-4-52,2 0 1,-27 38-1,27-31-208,-19 38 0,32-55 4,0 0 1,1 0-1,0 1 0,1-1 1,0 1-1,1 0 0,-1 14 1,3-24 209,-1 0 1,1 0 0,0 0 0,0 0 0,0 0 0,1 0 0,-1-1 0,0 1 0,0 0 0,0 0 0,1 0 0,-1 0 0,0 0-1,1-1 1,-1 1 0,1 0 0,-1 0 0,1-1 0,-1 1 0,1 0 0,-1-1 0,1 1 0,0 0 0,-1-1 0,1 1 0,0-1-1,0 1 1,-1-1 0,1 1 0,0-1 0,0 0 0,1 1 0,18 0-545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3.2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42 198 10106,'-4'3'831,"-1"-1"0,1 1 1,0 0-1,1 0 0,-8 6 0,10-8-643,0 0-1,1 0 1,-1 0-1,0 0 1,0 0 0,0 0-1,1 0 1,-1 0-1,0 0 1,1 1-1,-1-1 1,1 0 0,0 0-1,-1 1 1,1-1-1,0 0 1,0 0 0,-1 1-1,1-1 1,0 0-1,0 1 1,1-1 0,-1 0-1,0 0 1,0 1-1,1-1 1,0 2 0,-1-2-122,1-1 1,0 1-1,-1-1 1,1 1-1,0-1 1,-1 1-1,1-1 1,0 1-1,0-1 1,-1 0-1,1 0 1,0 1-1,0-1 1,0 0-1,0 0 1,-1 0-1,1 0 0,0 0 1,0 0-1,0 0 1,0 0-1,-1 0 1,1 0-1,0 0 1,0-1-1,0 1 1,-1 0-1,1-1 1,0 1-1,0 0 1,1-2-1,24-13 730,17-19-208,-1-2-1,47-54 1,-37 37-481,-48 49-105,23-19-48,-27 23 44,1-1 0,-1 1 0,0 0 0,1 0-1,-1 0 1,1-1 0,-1 1 0,1 0 0,-1 0-1,1 0 1,-1 0 0,1 0 0,-1 0-1,0 0 1,1 0 0,-1 0 0,1 0 0,-1 0-1,1 0 1,-1 0 0,1 0 0,-1 1 0,1-1-1,0 1 0,-1-1-1,1 1 1,-1 0-1,1-1 1,-1 1-1,0 0 1,1 0-1,-1-1 1,0 1-1,0 0 1,1 0-1,-1 0 1,0-1-1,0 1 1,0 0 0,0 0-1,0 0 1,0 1-1,-2 26-31,-1 1 0,-10 42 0,6-38-195,-3 42 1,10-74 202,0-1 0,0 0 1,0 0-1,0 1 0,0-1 0,0 0 1,0 0-1,0 1 0,0-1 1,0 0-1,0 0 0,0 1 0,0-1 1,0 0-1,0 0 0,0 1 0,0-1 1,0 0-1,0 0 0,0 1 1,0-1-1,1 0 0,-1 0 0,0 1 1,0-1-1,0 0 0,0 0 0,1 0 1,-1 1-1,0-1 0,0 0 1,0 0-1,1 0 0,-1 0 0,0 1 1,0-1-1,1 0 0,-1 0 0,0 0 1,0 0-1,1 0 0,-1 0 0,0 0 1,0 0-1,1 0 0,-1 0 1,0 0-1,1 0 0,-1 0 0,0 0 1,0 0-1,1 0 0,-1 0 0,0 0 1,0 0-1,1-1 0,-1 1 1,0 0-1,0 0 0,0 0 0,1 0 1,-1 0-1,0-1 0,0 1 0,0 0 1,1 0-1,-1 0 0,0-1 1,0 1-1,19-18-314,-16 15 166,15-13-365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3.7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82 7 17580,'0'-1'36,"0"1"-1,0 0 1,0 0 0,0 0 0,0-1 0,0 1-1,0 0 1,0 0 0,0 0 0,0 0 0,0-1-1,0 1 1,0 0 0,0 0 0,0 0 0,0-1-1,0 1 1,0 0 0,0 0 0,0 0 0,-1 0 0,1-1-1,0 1 1,0 0 0,0 0 0,0 0 0,0 0-1,0 0 1,-1 0 0,1-1 0,0 1 0,0 0-1,0 0 1,0 0 0,-1 0 0,1 0 0,0 0-1,0 0 1,0 0 0,0 0 0,-1 0 0,1 0-1,0 0 1,0 0 0,0 0 0,-1 0 0,1 0-1,-11 7 695,-8 14-18,15-13-624,1 1 0,-1-1-1,1 1 1,1 0 0,0 0-1,-2 10 1,3-14-60,1-1 1,0 1-1,-1 0 0,2-1 0,-1 1 1,0 0-1,1-1 0,0 1 1,0-1-1,0 1 0,1-1 0,-1 1 1,5 7-1,-5-11-4,0 1 0,0-1 0,0 0-1,0 1 1,1-1 0,-1 0 0,0 0 0,1 1 0,-1-1 0,1 0-1,-1-1 1,1 1 0,-1 0 0,1 0 0,0-1 0,-1 1 0,1-1 0,0 1-1,0-1 1,-1 0 0,1 1 0,0-1 0,0 0 0,0 0 0,-1 0-1,1-1 1,0 1 0,0 0 0,-1-1 0,1 1 0,0-1 0,0 0-1,-1 1 1,1-1 0,-1 0 0,1 0 0,-1 0 0,3-2 0,2-1 98,0-1-1,0 0 1,-1 0 0,0 0 0,0-1 0,0 1 0,7-12 0,-8 9 49,0 0 0,0 0 0,-1-1 0,0 1 0,-1-1 0,3-14 0,-4 21-131,-1-1 1,0 1-1,0 0 1,0 0-1,0 0 1,0 0-1,-1 0 1,1 0-1,0 0 1,-1 0-1,0 0 1,1 0-1,-1 0 1,-2-3-1,2 4-19,0 0-1,0 0 0,0 0 1,0 0-1,-1 0 0,1 0 1,0 0-1,-1 1 0,1-1 1,0 1-1,-1-1 0,1 1 1,-1-1-1,1 1 0,-1 0 1,1 0-1,-1-1 0,1 1 1,-1 0-1,1 0 0,-1 1 1,1-1-1,-3 1 0,-4 1-127,0 0 0,-1 1-1,1 0 1,0 1-1,1 0 1,-1 0 0,1 1-1,0 0 1,0 0 0,0 1-1,0-1 1,1 1 0,0 1-1,1-1 1,-1 1-1,1 0 1,-7 14 0,11-21 31,1 1 0,0-1 0,0 1 0,-1-1-1,1 1 1,0-1 0,0 1 0,0-1 0,0 1 0,0 0 0,-1-1 0,1 1 0,0-1 0,0 1 0,0-1 0,1 1 0,-1-1 0,0 1 0,0-1 0,0 1-1,0 0 1,0-1 0,1 1 0,-1-1 0,1 1 0,-1 0 21,1-1 0,-1 0 0,1 0 0,-1 0 0,1 0 0,0 1 0,-1-1 0,1 0 0,0 0 0,-1 0-1,1 0 1,-1 0 0,1 0 0,0-1 0,-1 1 0,1 0 0,-1 0 0,2-1 0,28-14-833,-2-5 100,5-4-124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4.1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0 13083,'2'2'109,"-1"-1"1,1 1-1,-1-1 1,1 1-1,-1 0 0,0-1 1,1 1-1,-1 0 1,0 0-1,0 0 1,0 0-1,0 0 1,-1 0-1,1 0 0,-1 0 1,1 0-1,-1 0 1,0 0-1,1 0 1,-1 1-1,0-1 1,-1 4-1,0 5 253,-1 1 0,-1 0 1,-4 12-1,1-1 475,1-1-275,-7 33 626,11-50-1041,0 0 1,1 0-1,0-1 1,0 1-1,0 0 1,1 0-1,-1 0 1,4 8-1,-4-11-92,1 0 0,0-1 0,0 1 0,0-1 0,0 0 0,0 1 0,0-1 0,0 0 0,0 1 0,0-1 0,1 0 0,-1 0 0,1 0 0,-1 0 0,1 0 0,-1 0 0,3 0 0,0 1 28,0-1 0,1 0 0,-1 0 1,1 0-1,-1-1 0,7 1 0,6-1 84,0-2 0,26-4-1,-40 5-145,98-22 336,-87 19-169,-1-1 1,-1 0 0,1-1 0,-1 0-1,18-12 1,-29 18-156,0-1-1,0 1 1,-1-1-1,1 1 0,0-1 1,0 0-1,-1 1 1,1-1-1,0 0 1,-1 0-1,1 1 1,-1-1-1,1 0 1,-1 0-1,0 0 0,1 0 1,-1 0-1,0 0 1,1 0-1,-1 1 1,0-1-1,0 0 1,0 0-1,0 0 1,0 0-1,0 0 0,0 0 1,0 0-1,0 0 1,0 0-1,-1 0 1,1 0-1,0 0 1,-1 0-1,1 0 1,-1 1-1,1-1 0,-1 0 1,1 0-1,-1 0 1,1 1-1,-1-1 1,0 0-1,-1 0 1,-3-4 98,-1 0 0,0 1 1,0 0-1,-10-5 0,14 8-109,-11-6-10,0 1 1,0 1-1,-25-8 0,30 11-190,1 1 0,-1 0 0,1 0 0,-1 0 0,0 1 0,0 0 0,1 1 0,-12 1 0,17-1 143,0-1 1,0 1 0,0-1 0,1 1-1,-1 0 1,0 0 0,1 0 0,-1 0-1,0 0 1,1 0 0,-1 0-1,1 0 1,0 1 0,-1-1 0,1 1-1,0-1 1,0 1 0,0-1 0,0 1-1,0 0 1,0-1 0,0 3 0,0 17-488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4.6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33 16524,'-8'0'1552,"5"3"-920,5-1-200,11-2 912,9 0-335,18 0-369,7-3-96,14-2-136,2-1-144,4 0-456,-1-2-256,-9 3-288,-8 1-120,-20 4-249,-12 0-127,-20 3 592,-11 2-216,-18 1 176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0 14219,'-33'15'1384,"21"1"-792,8-1-199,17-1 751,10-2-144,19-4-168,4-5-120,10-2-192,4-1-280,1-4-696,-4-2 592,-4-2-152,-5 0-112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5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183 14 16115,'8'-13'2570,"-7"16"-265,-10 25-435,-56 118-114,28-67-1598,-35 110 0,70-183-152,0 0 0,0 1 0,1-1 1,0 0-1,1 1 0,-1 8 0,1-14-4,1 1-1,-1-1 1,0 0 0,0 1-1,1-1 1,-1 1 0,1-1-1,-1 0 1,1 0-1,-1 1 1,1-1 0,0 0-1,0 0 1,0 0 0,-1 0-1,1 0 1,0 0 0,0 0-1,1 0 1,-1 0-1,0 0 1,0 0 0,0-1-1,1 1 1,-1 0 0,0-1-1,0 1 1,1-1 0,-1 0-1,0 1 1,1-1-1,-1 0 1,3 0 0,4 0-95,-1 0 0,0 0 0,0-1-1,1 0 1,-1-1 0,0 0 0,0 0 0,0 0 0,0-1 0,0 0 0,-1 0 0,1-1 0,-1 0 0,10-8 0,-2 1 57,-1-1 1,0 0-1,-1-1 0,0 0 1,9-16-1,3-9-263,-7-1-90</inkml:trace>
  <inkml:trace contextRef="#ctx0" brushRef="#br0" timeOffset="1">276 256 12859,'-6'19'1896,"-2"17"-848,2 2-423,-2 5 2167,1 3-1560,2 3-431,1-3-137,4-7-488,1-2-288,7-15 584,1-10-416,8-12-88,1-6-16</inkml:trace>
  <inkml:trace contextRef="#ctx0" brushRef="#br0" timeOffset="2">582 574 18300,'-6'27'1520,"-6"7"-1128,-7 0-192,9 0 641,1-4-489,4-4-864,5-4 584,-5-24-441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9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17 474 16227,'-3'4'907,"1"-3"-687,1 1 0,0-1 0,-1 1 0,1 0 0,0-1 0,0 1 0,0 0 0,0 0 0,1 0 0,-1 0 0,0 0 0,0 2 0,6-6 1445,60-64-90,68-90-1,-69 77-1333,81-98-87,-144 176-154,16-17 2,-11 14-5,-5 10-7,-5 10 11,-1 0 0,-1 0 0,0 0-1,-2-1 1,-9 16 0,-6 13-2,-117 285-213,110-255-373,21-51-541,9-19-20,4-12 483,6-12-49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6.4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240 4 15051,'20'-3'1553,"-10"6"-1041,-13 17-32,-12 9 536,-9 12-200,-4 10 32,-6 7 33,-1 5-17,3-2-240,0 0-80,7-12-200,4-6-176,9-14-560,4-11-408,8-15 664,6-7-144,3-18-120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6.9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 20 14587,'-1'-2'118,"-1"0"0,0 1 1,0-1-1,0 1 0,0-1 0,0 1 0,0 0 1,0-1-1,0 1 0,-1 0 0,1 1 0,0-1 0,-1 0 1,1 1-1,-1-1 0,1 1 0,-1 0 0,1 0 0,0 0 1,-1 0-1,1 0 0,-1 0 0,1 1 0,-1-1 1,1 1-1,0 0 0,-4 1 0,-5 2 333,1 0-1,0 1 0,0 0 1,-17 12-1,10-5 166,1 0 0,-28 29 0,38-34-458,0 0-1,1 1 0,-1-1 0,1 1 1,0 0-1,1 0 0,0 1 0,-5 15 1,9-22-130,-1 0 1,1 0 0,-1 0-1,1 0 1,0 0 0,0 0 0,0 0-1,0 0 1,0 0 0,0 0-1,1 0 1,0 2 0,-1-3-20,1 0-1,-1 0 1,1 0 0,-1-1 0,1 1-1,-1 0 1,1-1 0,0 1 0,-1 0-1,1-1 1,0 1 0,0-1 0,0 1-1,-1-1 1,1 1 0,0-1 0,0 0 0,0 1-1,0-1 1,0 0 0,0 0 0,0 0-1,0 0 1,-1 1 0,1-1 0,0-1-1,0 1 1,0 0 0,2 0 0,6-2 10,-1 1-1,1-2 1,0 1 0,-1-1 0,0 0 0,0-1 0,13-7 0,54-40 29,-61 41-32,-1 1-4,8-6 8,0-1-1,0-1 1,25-27-1,-45 43-19,0-1 1,0 1-1,0 0 0,0-1 0,0 1 1,0-1-1,0 1 0,0-1 0,-1 1 0,1-1 1,0 0-1,-1 1 0,1-1 0,-1 0 1,0 1-1,1-4 0,-2 5 0,1-1 0,0 1 0,0 0 0,0-1 0,0 1-1,-1-1 1,1 1 0,0 0 0,0-1 0,-1 1 0,1 0 0,0-1 0,-1 1 0,1 0-1,0 0 1,-1-1 0,1 1 0,0 0 0,-1 0 0,1 0 0,0-1 0,-1 1 0,1 0 0,-1 0-1,0 0 1,-19 1-5,4 4-4,1 0 0,0 1 0,0 1 1,0 0-1,1 1 0,0 0 0,-23 19 0,10-4-99,1 1 1,-37 43 0,54-57-260,0 2 1,0-1-1,1 1 1,1 0-1,0 1 1,0-1-1,2 2 1,-1-1-1,2 0 1,-6 27-1,9-38 303,1-1 0,0 1 0,-1 0-1,1 0 1,0 0 0,0 0-1,1 0 1,-1-1 0,0 1 0,0 0-1,1 0 1,-1 0 0,1-1 0,0 1-1,-1 0 1,1 0 0,0-1 0,0 1-1,0-1 1,0 1 0,0-1 0,1 1-1,-1-1 1,0 0 0,1 0 0,-1 1-1,3 0 1,21 0-1017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7.3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37 16147,'-9'5'643,"0"0"-1,0 0 1,1 0-1,0 1 1,0 0-1,0 1 1,1 0-1,-9 11 1,11-13-463,1 0 0,0 1 0,0 0 0,0 0 1,1 0-1,0 0 0,0 1 0,0-1 0,1 1 0,0 0 1,1 0-1,-2 11 0,3-18-169,0 1 1,0-1 0,-1 1-1,1-1 1,0 1 0,1 0-1,-1-1 1,0 1 0,0-1-1,0 1 1,0 0 0,0-1-1,1 1 1,-1-1-1,0 1 1,0-1 0,1 1-1,-1-1 1,0 1 0,1-1-1,-1 1 1,1-1 0,-1 0-1,0 1 1,1-1-1,-1 0 1,1 1 0,-1-1-1,1 0 1,0 1 0,1-1 0,-1 1 1,1-1 0,0 0 0,-1 0 0,1 0-1,0 0 1,-1 0 0,1-1 0,-1 1-1,1 0 1,1-1 0,5-2 7,-1 0 1,0 0-1,13-8 1,-4 0-8,-1 0 0,-1-1 1,0 0-1,0-1 0,-1-1 0,-1 0 0,-1-1 0,18-28 1,-28 42-14,0 0 1,-1 0-1,1 0 0,-1-1 1,1 1-1,-1 0 1,1 0-1,-1 0 1,0-1-1,1 1 1,-1 0-1,0-1 1,0 1-1,0 0 1,0 0-1,0-1 0,0 1 1,-1 0-1,1-1 1,0 1-1,-1 0 1,1 0-1,-1-2 1,0 2-3,0 0 1,0 0 0,0 1 0,0-1-1,-1 0 1,1 0 0,0 0 0,0 1-1,-1-1 1,1 1 0,0-1-1,-1 1 1,1 0 0,0-1 0,-1 1-1,1 0 1,-2 0 0,-7 0-68,0 0 0,0 1 0,0 0 0,-14 4 1,-3 3-109,0 1 0,0 1-1,-33 19 1,7-2-28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26 16412,'-7'18'392,"0"-1"-142,0 0 0,2 1 0,0-1 0,1 1 0,0 0-1,-1 27 1,5-43-188,0 1 1,1-1-1,-1 1 0,0-1 0,1 0 0,0 1 1,-1-1-1,1 0 0,0 1 0,0-1 0,0 0 1,0 0-1,1 0 0,-1 0 0,1 0 0,-1 0 1,1 0-1,3 2 0,-2-1 10,1-1 1,-1 0-1,1 0 0,-1-1 1,1 1-1,0-1 0,0 1 1,0-1-1,0-1 0,6 2 1,0-1 46,0-1 1,0 0 0,0-1 0,0 0 0,-1 0 0,1-1 0,0 0 0,13-6 0,-15 5-6,-1-1 1,0 0-1,1-1 0,-1 0 1,-1 0-1,1 0 0,-1-1 0,0 0 1,0 0-1,0 0 0,-1-1 1,0 0-1,6-12 0,-9 15-59,0 0 0,0 0 0,0 0 0,-1 0-1,0 0 1,0 0 0,0 0 0,0-1 0,0 1-1,-1 0 1,0-1 0,0 1 0,0 0 0,-1-1 0,1 1-1,-1 0 1,0 0 0,0 0 0,-1-1 0,1 1-1,-1 0 1,0 1 0,0-1 0,0 0 0,0 0 0,-1 1-1,1-1 1,-5-2 0,4 2-91,-1 1 1,-1 0-1,1 0 1,0 0-1,-1 0 1,1 1-1,-1 0 1,0 0-1,0 0 0,0 1 1,0-1-1,0 1 1,0 0-1,0 1 1,-1-1-1,1 1 1,0 0-1,-7 1 0,1 0-181,-1 1-1,1 0 0,-1 1 0,1 0 0,0 1 0,0 0 0,-11 7 0,3-3-366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2.5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9 16660,'-5'-8'1770,"10"13"-280,11 10-341,10 2-513,0-2 1,2-1 0,38 14-1,-34-15-689,0 1-1,32 21 0,-64-35 3,0 0 0,1 0 0,-1 0 0,0 0-1,0 0 1,0 0 0,0 0 0,0 0-1,1 0 1,-1 0 0,0 0 0,0 0 0,0 0-1,0 0 1,0 0 0,0 0 0,1 0 0,-1 1-1,0-1 1,0 0 0,0 0 0,0 0 0,0 0-1,0 0 1,0 0 0,1 0 0,-1 1 0,0-1-1,0 0 1,0 0 0,0 0 0,0 0 0,0 0-1,0 0 1,0 1 0,0-1 0,0 0-1,0 0 1,0 0 0,0 0 0,0 0 0,0 1-1,0-1 1,0 0 0,0 0 0,0 0 0,0 0-1,0 0 1,0 1 0,0-1 0,0 0 0,0 0-1,0 0 1,0 0 0,0 0 0,-1 1 0,-11-1-1067,-18-4 387,30 4 657,-32-6-943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3.2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9 193 13555,'9'-3'6741,"65"-30"-4494,28-25-1206,48-23-2816,-171 87-2560,-39 11 4650,34-5-4,1 1-1,0 2 1,-39 30 0,-59 64 865,155-141-1130,171-161-134,-188 184 86,-19 17 2,-22 24-1,-20 14-3,12-12 9,-53 66-1,96-127-1032,10-55 0,-18 73 887,0 0 1,0 1-1,-1-13 0,0 19 129,-1 0 0,1 0 0,0 0 0,-1-1 0,0 1 0,1 0 0,-1 0 0,0 0 0,-1-2 0,2 4 21,-1-1 0,1 1 0,-1-1 0,1 0 0,-1 1-1,0-1 1,1 1 0,-1-1 0,1 1 0,-1 0 0,0-1 0,1 1-1,-1 0 1,0-1 0,0 1 0,1 0 0,-1 0 0,0 0 0,1-1 0,-1 1-1,0 0 1,0 0 0,0 0 0,1 0 0,-2 1 0,1-1-3,1 0-1,-1 1 1,1-1 0,-1 0 0,1 1 0,-1-1-1,1 1 1,-1-1 0,1 1 0,0-1 0,-1 1 0,1-1-1,0 1 1,0-1 0,-1 1 0,1 0 0,0-1-1,0 1 1,0-1 0,0 1 0,-1 0 0,1-1 0,0 1-1,0-1 1,0 1 0,0 0 0,1-1 0,-1 2-1,3 20 24,-1-11-54,1-1 1,0 1-1,1-1 0,0 0 0,1-1 1,0 1-1,0-1 0,1 1 0,1-2 0,-1 1 1,1-1-1,1 0 0,14 13 0,5-7-41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1.8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128 23 16035,'11'-22'5204,"-16"32"-4329,-42 69 418,33-59-1051,1 1 0,1 1 1,1 0-1,1 0 0,-13 43 0,22-63-227,0 0 1,1 0-1,-1 0 0,1 0 0,-1 0 1,1 0-1,0 0 0,0 0 1,0 0-1,0 0 0,0 0 0,1 0 1,-1 0-1,0 0 0,1 0 1,0 0-1,-1 0 0,1 0 0,0 0 1,0-1-1,0 1 0,0 0 0,0-1 1,1 1-1,-1 0 0,0-1 1,1 0-1,1 2 0,1-1-20,-1-1 0,1 0 0,-1 0 0,1 0 0,-1 0 0,1-1 0,0 1 0,-1-1 0,1 0 0,0 0 0,0-1 0,-1 1 0,1-1 0,6-1 0,-2 0-191,1 0 0,-1-1-1,0 0 1,0 0 0,0 0 0,0-1 0,-1-1-1,0 1 1,1-1 0,-2 0 0,1-1 0,-1 1-1,1-1 1,-1-1 0,4-6 0,0-5-464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2.2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0 15851,'-7'26'1585,"-5"8"-1025,-2 2-208,3 10 616,0-1-152,7 1-520,2-3-432,7-7-592,4-7 640,6-18-168,2-11-168</inkml:trace>
  <inkml:trace contextRef="#ctx0" brushRef="#br0" timeOffset="1">354 196 15059,'-19'38'1481,"-7"10"-937,3 1-216,-1 1 728,6-2-344,2-7-552,6-7-400,7-13 304,-2 1-128,5-15-128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2.9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0 188 13875,'17'-15'5481,"0"-1"-4103,14-13 360,96-89 690,-113 109-2385,-14 9-43,0 0 0,0 0 0,0 0 0,1 0 0,-1 0 0,0 0 0,0 0 0,0 0 0,0 0 0,0 0 1,0 0-1,0 0 0,0 0 0,0 0 0,0 1 0,1-1 0,-1 0 0,0 0 0,0 0 0,0 0 0,0 0 0,0 0 0,0 0 0,0 0 0,0 0 0,0 1 0,0-1 0,0 0 0,0 0 0,0 0 0,0 0 0,0 0 0,0 0 0,0 0 0,0 0 0,0 1 0,0-1 0,0 0 0,0 0 0,0 0 0,0 0 0,0 0 0,0 0 0,0 0 0,0 0 0,0 0 0,0 1 0,0-1 0,0 0 0,0 0 0,-1 0 0,1 0 0,0 0 0,0 0 0,0 0 0,0 0 0,0 0 0,0 0 0,0 0 0,-18 28-53,9-14 37,-13 26-155,1 2 1,2 0 0,2 1 0,2 1-1,-12 59 1,26-91-856,3-13-205,8-17 181,1-10 212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3.4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221 0 13475,'-12'20'1640,"-7"4"-968,-5 10-216,0 3 1073,-6 4-625,3 2-88,1-2-216,3-2-96,8-6-136,4-4-207,6-12-498,1-6-327,4-16 600,4-8-176,5-9-88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3.8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242 1 13563,'-26'4'1294,"1"1"0,-46 16 0,60-17-912,1 1 0,-1 0-1,1 0 1,-1 1 0,2 0-1,-1 1 1,1 0 0,-15 14-1,24-20-356,-1 0 0,0-1 0,1 1 0,-1 0-1,0 0 1,1 0 0,-1-1 0,1 1-1,-1 0 1,1 0 0,0 0 0,-1 0-1,1 0 1,0 0 0,0 0 0,-1 2 0,2-3-7,-1 1 0,0-1 0,0 1 1,0-1-1,0 1 0,1-1 1,-1 1-1,0-1 0,1 1 0,-1-1 1,0 1-1,1-1 0,-1 0 1,0 1-1,1-1 0,-1 0 1,1 1-1,-1-1 0,1 0 0,-1 0 1,1 1-1,0-1 0,2 1 33,0 0 0,1 0 0,-1 0-1,0-1 1,1 0 0,-1 0 0,1 1 0,5-2-1,9-2 71,1 0-1,-1-1 1,0-1-1,0 0 1,-1-2-1,1 0 1,-1-1-1,-1 0 1,1-2 0,16-12-1,-32 21-114,0 0 1,0 0-1,0 0 1,0 0-1,0 0 1,0 0-1,0 0 1,0-1-1,0 1 1,-1 0-1,2-3 1,-2 3-4,0 1 1,0-1 0,0 1-1,0-1 1,0 1 0,0 0-1,0-1 1,0 1 0,0-1-1,0 1 1,0-1 0,0 1-1,0-1 1,0 1 0,-1-1-1,1 1 1,0-1 0,0 1-1,-1-1 1,1 1 0,0 0-1,0-1 1,-1 0 0,-1 0 2,0 0 1,0 0 0,0 0 0,0 0 0,0 0 0,0 1 0,0-1 0,0 1 0,0-1 0,0 1 0,0 0 0,-1 0 0,1 0-1,-4 0 1,-10 2-193,0 1-1,0 0 1,0 1-1,0 1 1,0 0 0,1 1-1,0 1 1,0 1-1,0 0 1,1 1-1,-13 10 1,24-17 26,-1 1 0,1 0 1,0-1-1,0 1 0,1 0 1,-1 0-1,1 1 1,-1-1-1,1 1 0,0-1 1,0 1-1,-2 7 0,3 2-513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4.2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133 36 14635,'0'-1'99,"1"0"0,-1 0-1,0 1 1,1-1 0,-1 0 0,0 0 0,1 1-1,-1-1 1,0 0 0,0 0 0,0 0-1,0 1 1,0-1 0,0 0 0,0 0-1,0 0 1,0 0 0,0 1 0,0-1 0,-1 0-1,1 0 1,0 0 0,0 1 0,-1-1-1,1 0 1,-1 1 0,1-1 0,-1 0-1,1 1 1,-1-1 0,1 0 0,-1 1 0,1-1-1,-1 1 1,0-1 0,1 1 0,-1-1-1,0 1 1,1-1 0,-1 1 0,0 0-1,0 0 1,0-1 0,1 1 0,-1 0 0,0 0-1,0 0 1,0 0 0,1 0 0,-1 0-1,0 0 1,0 0 0,-1 0 0,-1 0 64,0 1 1,-1-1-1,1 1 0,0 0 1,0 0-1,-1 0 0,1 0 1,0 1-1,0-1 1,0 1-1,1 0 0,-5 3 1,-1 3-30,0 0 0,1 1 0,1 0 0,-1 1 0,1-1 0,-6 16 1,10-20-124,-1 0 1,1 0 0,0 1 0,1 0 0,-1-1 0,1 1-1,0 0 1,1-1 0,-1 1 0,1 0 0,0 0-1,1 0 1,-1 0 0,3 6 0,-3-10-2,1 0 0,0 0 1,0 0-1,0 0 0,0 0 0,1 0 0,-1-1 1,0 1-1,1 0 0,-1-1 0,1 0 0,-1 1 1,1-1-1,0 0 0,0 0 0,0 1 1,-1-1-1,1-1 0,0 1 0,0 0 0,0 0 1,0-1-1,1 1 0,-1-1 0,0 0 0,0 0 1,0 0-1,0 0 0,0 0 0,0 0 0,1 0 1,-1-1-1,3 0 0,4-1 29,-1 0-1,1 0 0,-1-1 1,0-1-1,0 1 1,14-10-1,-11 7 23,-1-2-1,0 0 1,-1 0-1,0 0 1,11-13-1,-18 18-45,1 0 0,-1 0 0,0-1 0,1 1 0,-1-1 0,-1 1 0,1-1 0,0 0 0,-1 1 0,0-1 0,0 0 0,0 0 0,-1 0 0,1 0 0,-1 0 0,0 0 0,0 0 0,0 0 0,0 0 0,-2-4 0,2 6-17,-1-1 1,0 1 0,0 0 0,0 0-1,0 0 1,0 0 0,0 0 0,-1 0-1,1 0 1,-1 1 0,1-1 0,-1 0-1,0 1 1,0-1 0,0 1 0,1 0-1,-1-1 1,0 1 0,-1 0 0,1 0-1,-3-1 1,-4 0-104,0 0-1,0 1 0,1 0 1,-13-1-1,-17-2-201,30 0 104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4.2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87 17084,'-1'0'84,"-21"-5"1816,21 5-1797,0 0 0,1 0 0,-1 0 0,0-1 0,0 1-1,0 0 1,1 0 0,-1-1 0,0 1 0,0 0 0,1-1 0,-1 1-1,0-1 1,1 1 0,-1-1 0,0 1 0,1-1 0,-1 1-1,1-1 1,-1 0 0,1 1 0,-1-2 0,2 1 42,0 0 0,0 0 0,1 0 0,-1 0 1,1 0-1,-1 1 0,0-1 0,1 0 0,-1 1 0,1-1 0,0 1 1,-1 0-1,1-1 0,-1 1 0,3 0 0,3-1 212,52-14 219,89-17-182,-117 26-380,0 2 0,54 1 0,-83 3-14,0 0 0,0 0 0,-1 0 0,1 0 0,0 0 0,0 1 0,-1-1 0,1 1 0,0-1 0,-1 1 0,1 0 0,0 0-1,-1 0 1,1 0 0,-1 0 0,2 1 0,-2-1 0,0 0 1,-1 0-1,1 0 0,0 1 0,-1-1 1,1 0-1,-1 0 0,1 0 0,-1 1 1,1-1-1,-1 0 0,0 1 0,0-1 1,0 0-1,0 1 0,0 2 0,-1 4 5,-1 0-1,0 0 0,-1 0 0,0 0 0,-6 12 0,5-11 3,-57 121 125,19-42 107,-32 94 1,73-178-232,-1 1 11,0 1-1,0 1 0,1-1 0,-1 0 1,2 0-1,-1 1 0,0 8 1,1-15-30,0 0 1,0 1 0,0-1 0,0 0 0,0 1 0,0-1 0,0 0 0,0 0 0,0 1 0,0-1 0,0 0 0,0 0 0,0 1 0,0-1 0,0 0 0,0 1-1,0-1 1,0 0 0,0 0 0,0 1 0,1-1 0,-1 0 0,0 0 0,0 0 0,0 1 0,0-1 0,1 0 0,-1 0 0,0 1 0,0-1 0,0 0-1,1 0 1,-1 0 0,0 0 0,0 0 0,1 1 0,-1-1 0,0 0 0,0 0 0,1 0 0,-1 0 0,0 0 0,0 0 0,1 0 0,-1 0 0,0 0 0,1 0-1,-1 0 1,0 0 0,0 0 0,1 0 0,-1 0 0,0 0 0,0 0 0,1-1 0,-1 1 0,0 0 0,0 0 0,1 0 0,-1 0 0,0-1 0,13-15-1447,-8 5 1109,-1-1 1,0 0-1,-1 0 1,-1 0-1,3-22 0,0-14-415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4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15635,'0'7'1521,"9"-4"-809,3-3-232,14 1 544,5-1-72,7-1-199,3-1-209,2-1-560,-3 3-432,-5-2-41,-4 1 337,-8 1-176,-5-2-136</inkml:trace>
  <inkml:trace contextRef="#ctx0" brushRef="#br0" timeOffset="1">429 157 14091,'-4'32'1632,"-4"-2"-903,0-2-297,2 1 848,0 0-312,3-3-408,2-1-280,2-7-656,2-3-288,6-9 504,1-4-136,2-4-136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15171,'16'-16'422,"1"1"-1,0 0 0,1 1 0,1 1 1,0 1-1,0 1 0,2 0 0,-1 1 1,1 2-1,0 0 0,1 1 1,0 1-1,0 1 0,1 1 0,-1 1 1,1 1-1,30 1 0,-46 2-363,-1 0 0,1 0 0,0 0 0,-1 1 0,1 0 0,-1 0 0,7 3 0,-11-4-41,1 0-1,-1 1 1,0-1 0,0 1 0,0-1 0,0 1-1,0-1 1,-1 1 0,1 0 0,0 0-1,-1 0 1,1 0 0,-1 0 0,0 0 0,1 1-1,-1-1 1,0 0 0,-1 1 0,1-1-1,0 1 1,-1-1 0,1 4 0,-1-1 4,0 0 1,-1 1-1,1-1 1,-1 1-1,-1-1 1,1 0-1,-1 1 1,0-1-1,0 0 1,0 0-1,-6 7 1,-5 8 71,-20 25 1,29-40-78,-81 93 319,-37 52 192,118-146-510,2 0 0,-1 1 0,0-1 0,1 1 0,0 0 0,0-1 1,0 1-1,1 0 0,-1 1 0,1-1 0,1 0 0,-2 8 0,3-9-18,-1 0-1,1-1 0,0 1 0,0 0 1,0-1-1,0 1 0,1-1 0,-1 0 0,1 1 1,0-1-1,0 0 0,0 0 0,1 0 0,-1 0 1,1-1-1,-1 1 0,6 3 0,-1 0-161,0-1-1,0 0 1,1-1-1,-1 0 1,1 0-1,0-1 1,0 1-1,0-2 1,0 1-1,1-1 1,-1-1-1,1 1 1,-1-1-1,1-1 1,0 0-1,-1 0 1,14-2-1,11-6-413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5.1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72 14691,'0'-1'220,"0"-1"0,0 0 0,0 1 0,1-1 0,-1 1-1,1-1 1,-1 0 0,1 1 0,0-1 0,-1 1 0,1 0 0,0-1 0,0 1-1,0-1 1,0 1 0,0 0 0,0 0 0,1 0 0,-1 0 0,0 0 0,1 0 0,-1 0-1,0 0 1,1 0 0,-1 1 0,1-1 0,2 0 0,4-2 289,1 1 0,0 0 1,17-2-1,-14 3-300,-6 0-138,126-22 474,-131 23-544,-1 0 0,0 0 0,1 0 0,-1 0 0,1 0 0,-1 0 0,0 0 0,1 1-1,-1-1 1,0 0 0,1 0 0,-1 0 0,0 1 0,1-1 0,-1 0 0,0 0 0,1 1-1,-1-1 1,0 0 0,0 0 0,1 1 0,-1-1 0,0 0 0,0 1 0,0-1 0,1 1-1,-1-1 1,0 0 0,0 1 0,0-1 0,0 0 0,0 1 0,0-1 0,0 1 0,0-1-1,0 0 1,0 1 0,0-1 0,0 1 0,0-1 0,0 0 0,0 1 0,-2 22 5,1-20-3,-13 86-342,-4-1 0,-38 110 0,55-193 209,-4 9-1823,5-14 1916,0 0 1,0 1-1,0-1 0,0 0 0,0 0 0,0 0 0,0 0 1,0 0-1,0 1 0,0-1 0,0 0 0,0 0 1,0 0-1,-1 0 0,1 0 0,0 1 0,0-1 0,0 0 1,0 0-1,0 0 0,0 0 0,0 0 0,-1 0 1,1 0-1,0 0 0,0 0 0,0 0 0,0 0 0,-1 1 1,1-1-1,0 0 0,0 0 0,0 0 0,0 0 1,0 0-1,-1 0 0,1 0 0,0 0 0,0 0 0,0 0 1,0-1-1,-1 1 0,1 0 0,0 0 0,0 0 1,0 0-1,0 0 0,0 0 0,-1 0 0,1 0 0,0 0 1,0 0-1,0 0 0,0-1 0,0 1 0,0 0 0,0 0 1,-1 0-1,1 0 0,0 0 0,0-1 0,0 1 1,-2-8-995</inkml:trace>
  <inkml:trace contextRef="#ctx0" brushRef="#br0" timeOffset="1">109 280 16860,'0'-6'1600,"5"6"-1056,3-1-224,2 2 696,4 2-183,3-1-473,3-2-344,4-2-761,2-1-183,3-7 720,2-3-200,1-5-160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5.5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209 0 17524,'-6'8'755,"0"0"0,-1-1 0,-12 11 1,-9 10 333,8-6-837,2 2-1,1 0 1,0 1 0,2 1 0,1 0-1,1 1 1,-12 36 0,24-59-307,0 1 0,1-1 0,-1 0 0,1 1-1,0 7 1,0-12 27,0 0-1,0 1 1,0-1-1,0 0 1,0 1-1,0-1 1,0 0 0,0 1-1,0-1 1,0 0-1,0 1 1,0-1-1,1 0 1,-1 0-1,0 1 1,0-1-1,0 0 1,0 0-1,1 1 1,-1-1-1,0 0 1,0 0-1,0 1 1,1-1-1,-1 0 1,0 0-1,0 0 1,1 1-1,-1-1 1,1 0-1,0 0-61,0-1 0,0 1 0,0-1 0,0 0 1,-1 1-1,1-1 0,0 0 0,0 0 0,0 1 0,-1-1 0,1 0 0,-1 0 0,1 0 0,0 0 0,0-1 0,23-50-902,-8 14 305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6.0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5 13851,'-9'-2'447,"0"1"0,0 0-1,0 0 1,0 1 0,-1 0 0,1 1 0,0 0-1,0 0 1,0 1 0,-14 5 0,18-6-312,0 1 1,1 0-1,-1 1 1,1-1-1,0 1 1,0 0-1,0 0 1,0 0-1,0 0 1,0 1-1,1 0 1,0-1-1,0 1 1,0 0-1,0 1 1,1-1-1,-1 0 1,1 1-1,0 0 1,-2 8-1,3-10-115,0-1-1,1 1 1,-1-1-1,1 1 0,-1-1 1,1 1-1,0-1 1,0 1-1,0 0 0,1-1 1,-1 1-1,0-1 1,1 1-1,0-1 0,-1 1 1,1-1-1,0 1 1,0-1-1,1 0 1,-1 0-1,0 1 0,1-1 1,0 0-1,-1 0 1,1 0-1,0-1 0,0 1 1,0 0-1,0-1 1,0 1-1,0-1 1,0 0-1,1 0 0,-1 1 1,0-1-1,1-1 1,4 2-1,-1 0 23,0-1 0,0 0-1,0-1 1,0 1 0,0-1-1,0 0 1,0-1 0,0 1 0,0-1-1,0-1 1,-1 1 0,1-1 0,0 0-1,-1 0 1,9-4 0,-11 4-8,0-1 0,1 1 1,-1 0-1,0-1 0,0 0 1,0 0-1,-1 0 0,1 0 0,-1 0 1,0-1-1,1 1 0,-1-1 1,-1 1-1,1-1 0,-1 0 0,1 0 1,-1 1-1,1-6 0,-2 7-32,0-1 0,0 1 0,0-1 0,0 1 0,-1 0 0,1-1 0,0 1 0,-1 0 0,0 0 0,0-1 0,1 1 0,-1 0 0,-1 0 0,1 0 0,0 0 0,0 0 0,-1 0 0,1 0 0,-1 0 0,0 1 0,1-1 0,-1 1 0,0-1 0,0 1 0,0 0 0,0-1 0,0 1 0,0 0 0,0 0 0,-1 1 0,-3-2 0,2 1-94,0 0 0,0 0 0,1 0 0,-1 0 0,0 1 0,0 0 0,0 0 0,0 0 0,0 0 0,0 1 0,0-1 0,0 1-1,0 0 1,1 0 0,-1 0 0,0 1 0,1-1 0,-1 1 0,1 0 0,-1 0 0,1 1 0,0-1 0,0 0 0,0 1 0,0 0 0,0 0 0,1 0 0,-1 0 0,1 0 0,0 0 0,0 1 0,0-1 0,0 1 0,-1 4 0,-7 15-495</inkml:trace>
  <inkml:trace contextRef="#ctx0" brushRef="#br0" timeOffset="1">407 452 15291,'-23'22'1358,"-30"32"642,49-49-1747,0-1 0,1 0 1,0 1-1,0 0 1,1-1-1,-1 1 1,1 0-1,0 0 1,0 1-1,-1 7 1,2-12-197,1 0 0,0 1 1,0-1-1,0 0 0,0 0 1,0 0-1,1 0 0,-1 0 1,0 1-1,0-1 1,1 0-1,-1 0 0,1 0 1,-1 0-1,1 0 0,-1 0 1,1 0-1,0 0 0,-1 0 1,1-1-1,1 3 0,0-2 9,1 1-1,-1-1 1,0 0-1,0 0 0,1 1 1,-1-2-1,1 1 0,-1 0 1,4 0-1,4 1 51,-1-1 0,0-1 1,0 0-1,15-1 0,-10-1-4,1-1 0,-1 0-1,0-1 1,0-1 0,-1 0-1,21-10 1,-28 12-85,-1 0 1,1 0-1,-1-1 1,0 1-1,0-1 0,0 0 1,0-1-1,-1 1 1,0-1-1,0 0 0,0 0 1,0 0-1,-1-1 1,0 1-1,0-1 0,0 0 1,2-8-1,-5 11-34,1 1 0,-1-1-1,0 0 1,0 1 0,0-1 0,0 0 0,0 0-1,-1 1 1,1-1 0,-1 0 0,0 1 0,0-1-1,0 1 1,0-1 0,0 1 0,0-1-1,-1 1 1,1 0 0,-1 0 0,1 0 0,-1-1-1,0 2 1,0-1 0,-4-3 0,3 3-114,0 0 0,0 0 0,-1 0 0,1 0 0,0 1 0,-1-1 0,0 1 0,1 0 0,-1 0 0,1 0 0,-1 1 0,0-1 0,0 1 0,1 0 0,-1 0 0,0 0 0,-5 2 0,0 3-299,5 4-125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7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62 17964,'-23'10'1966,"19"-4"-1147,16-4 103,19-3-131,0-1 0,57-13 0,59-24-544,-97 25-142,-45 12-105,0 1 0,-1-1 0,1 1 0,0 0-1,-1 1 1,1-1 0,0 1 0,6 0 0,-11 0-1,1 0 1,-1 0-1,1 0 1,-1 1 0,1-1-1,-1 0 1,1 0-1,-1 0 1,1 1 0,-1-1-1,1 0 1,-1 1-1,0-1 1,1 0 0,-1 1-1,0-1 1,1 1-1,-1-1 1,0 1 0,0-1-1,1 0 1,-1 1-1,0-1 1,0 1 0,0-1-1,1 1 1,-1-1-1,0 1 1,0 0 0,0-1-1,0 1 1,0-1-1,0 1 1,0-1 0,0 1-1,0-1 1,-1 1-1,1-1 1,0 1 0,0-1-1,0 1 1,-1-1 0,1 1-1,0-1 1,-13 29 11,11-25-7,-92 152 216,51-89 123,-46 99-1,82-142-702,5-18-2509,-2-21 708,1-2 1326,-2-4-97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7.7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8 14011,'-8'-6'1736,"5"4"-831,0 2-297,9 2 1264,5 2-464,7 1-319,5-2-161,6 3-296,4-1-80,3-1-464,3-1-344,-1-1-792,2-2 952,-7 0-232,3 1-152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8.1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375 198 14371,'1'0'140,"0"-1"-1,0 1 1,0 0 0,0-1-1,0 1 1,0 0-1,0 0 1,1 0 0,-1 0-1,0 0 1,0 0 0,0 0-1,0 0 1,0 0-1,0 0 1,0 1 0,1-1-1,-1 0 1,0 1 0,0-1-1,0 1 1,0-1 0,0 1-1,0-1 1,-1 1-1,1 0 1,1 0 0,-2 1-21,1 0 0,-1-1 0,0 1 0,1-1 1,-1 1-1,0-1 0,0 1 0,0 0 0,0-1 1,-1 1-1,1-1 0,0 1 0,-1 0 0,1-1 0,-1 1 1,1-1-1,-1 1 0,0-1 0,-1 3 0,-20 32 835,-1-1-1,-52 61 0,-7 8-1352,79-100 257,-14 15-708,15-19 560,3-5-92</inkml:trace>
  <inkml:trace contextRef="#ctx0" brushRef="#br0" timeOffset="1">187 33 13851,'-6'2'253,"1"0"0,-1 1 0,1-1 0,0 1 0,0 0 0,1 0 0,-1 1 0,0 0 1,1-1-1,0 1 0,0 1 0,0-1 0,1 1 0,-1-1 0,1 1 0,0 0 0,0 0 0,1 1 0,0-1 0,0 0 0,0 1 0,0 0 0,1-1 1,0 1-1,0 0 0,1-1 0,-1 1 0,1 0 0,0 0 0,1 0 0,0-1 0,1 7 0,-2-10-218,0-1 0,1 1 0,-1 0 0,1-1 0,-1 1 0,1-1 0,0 1 0,-1 0-1,1-1 1,0 0 0,0 1 0,0-1 0,0 0 0,0 1 0,0-1 0,1 0 0,-1 0 0,0 0 0,1 0 0,-1 0 0,0 0 0,1 0-1,-1-1 1,1 1 0,0 0 0,-1-1 0,1 1 0,-1-1 0,1 0 0,0 0 0,-1 1 0,1-1 0,0 0 0,-1 0 0,1-1 0,0 1 0,-1 0-1,1 0 1,0-1 0,-1 1 0,1-1 0,1 0 0,2-2 11,1 1 1,-1-1-1,0 0 0,0 0 1,-1 0-1,1-1 0,-1 0 1,1 0-1,-1 0 0,0 0 1,3-6-1,-3 4-14,-1 0 0,0 0 0,0 0 0,0 0 0,-1-1 0,0 1 0,0-1 0,-1 1 0,0-1 1,0 0-1,-1 0 0,1 1 0,-2-1 0,0-8 0,1 12-23,-1 0 0,1-1 0,-1 1 0,0 0 0,0 0 0,0 0 0,-1 0 0,1 0-1,-1 0 1,1 0 0,-1 0 0,0 1 0,0-1 0,0 1 0,0-1 0,-1 1 0,1 0 0,-1 0 0,0 0 0,1 0 0,-1 0 0,0 1 0,0-1 0,0 1 0,0 0 0,0 0 0,0 0 0,0 0 0,-1 0 0,-5 0 0,2 1-105,0 1 1,0 0 0,-1 0 0,1 0-1,0 1 1,0 0 0,0 0-1,0 1 1,1 0 0,-1 0-1,1 0 1,0 1 0,-1 0 0,2 0-1,-1 1 1,0 0 0,1 0-1,0 0 1,0 0 0,0 1 0,1 0-1,0 0 1,0 0 0,1 0-1,-1 1 1,1 0 0,1-1 0,-1 1-1,1 0 1,-1 10 0,2-14 35,2 0 1,-1 1 0,0-1-1,0 0 1,1 0 0,0 0-1,0 3 1,12 24-575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8.6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111 0 16484,'-14'13'874,"0"1"-1,0 1 1,2 0 0,-22 32 0,31-42-780,0 0-1,0 0 0,1 0 0,0 1 0,0-1 0,0 0 0,0 1 0,1-1 1,0 1-1,1 0 0,-1-1 0,1 1 0,0 0 0,0-1 0,1 1 0,-1 0 1,1-1-1,1 1 0,-1-1 0,1 1 0,3 8 0,-3-10-64,1-1 0,-1 1 0,0 0 0,1-1 0,-1 0 0,1 1-1,0-1 1,0 0 0,1 0 0,-1-1 0,1 1 0,-1-1 0,1 0 0,0 0-1,0 0 1,0 0 0,0 0 0,0-1 0,0 0 0,0 0 0,0 0 0,1 0-1,-1-1 1,0 0 0,0 0 0,1 0 0,-1 0 0,0-1 0,1 1 0,-1-1 0,6-2-1,-2 1 26,0-1-1,-1 0 0,1 0 1,-1-1-1,1 0 0,-1 0 1,-1-1-1,1 0 1,-1 0-1,1 0 0,-1-1 1,-1 0-1,1 0 0,-1-1 1,6-10-1,-8 13-29,-1 0 0,0 0 1,0 0-1,-1 0 0,1 0 0,-1-1 1,0 1-1,0 0 0,-1-1 0,1 1 1,-1-1-1,0 1 0,0-1 0,0 1 1,-1-1-1,0 1 0,0-1 0,-2-7 1,1 9-45,0-1 1,0 1 0,0-1 0,-1 1 0,1 0 0,-1 0-1,0 0 1,0 0 0,0 1 0,0-1 0,0 1-1,-1-1 1,1 1 0,-1 0 0,1 1 0,-1-1 0,0 1-1,0-1 1,1 1 0,-1 0 0,-5 0 0,-8-1-417,0 1 0,0 0 0,-1 1 0,1 1 0,-33 7 0,26-2-142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2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 17308,'0'3'928,"-8"-3"-680,-12-9-120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9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17292,'1'11'486,"1"-1"-1,0 1 1,0-1 0,5 11 0,-5-16-351,0-1 1,1 1-1,0 0 1,0-1-1,0 0 1,0 1-1,1-1 1,0-1-1,0 1 1,4 3-1,10 6 218,0 0 0,1-2 0,0 0 0,34 13-1,86 22 687,-61-21-490,-77-25-577,-1 0 1,1 0-1,-1 0 1,1 0-1,0 0 1,-1 0-1,1 1 1,-1-1-1,1 0 1,-1 0-1,1 1 1,-1-1-1,1 1 1,-1-1-1,1 0 1,-1 1-1,1-1 1,-1 1-1,0-1 1,1 1-1,0 0 1,-10 4-873,-22 0 89,5-2 361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9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6 433 15539,'-6'0'1761,"15"-12"-913,5-5-256,11-7 984,2-7-311,8-7-289,7 0-128,-1-2-288,3-2-136,-5 7-240,-3 2-160,-10 7-352,-3 6-240,-6 4-560,-3 4 1800,-6-2-888,-5-1-120,-3-5-8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220 133 19012,'0'-1'57,"0"0"-1,0 0 1,-1 0 0,1 1 0,0-1-1,-1 0 1,1 0 0,-1 0-1,1 0 1,-1 1 0,0-1-1,1 0 1,-1 0 0,0 1 0,1-1-1,-1 1 1,0-1 0,0 1-1,0-1 1,1 1 0,-1-1-1,0 1 1,0-1 0,0 1 0,0 0-1,0 0 1,0 0 0,0-1-1,0 1 1,0 0 0,0 0-1,0 0 1,0 0 0,0 0-1,0 1 1,0-1 0,1 0 0,-3 1-1,-2 0 45,0 0 1,1 1-1,-1-1 0,1 1 0,-1 0 0,-7 5 0,0 2 17,1 1 1,1 0-1,-1 0 0,2 1 0,0 0 0,0 1 0,1 0 0,0 0 0,-8 19 0,7-13-85,2 1 0,0-1 0,1 1 0,1 1 0,0-1-1,-2 27 1,7-38-11,-1 0 0,1-1 0,0 1 0,1 0-1,0-1 1,0 1 0,1 0 0,0-1 0,5 14 0,-5-17 2,0-1 0,0 1 0,0-1 0,0 0 0,1 0 0,0 0 0,0 0 0,-1 0 0,2 0 0,-1-1 1,0 1-1,0-1 0,1 0 0,-1 0 0,1-1 0,0 1 0,0-1 0,-1 1 0,1-1 0,6 1 0,4-1 62,-1 0-1,1 0 1,-1-1-1,0-1 0,1 0 1,-1-1-1,0-1 0,0 0 1,0-1-1,0 0 0,0 0 1,-1-2-1,22-12 1,-14 6 48,-1 0 1,0-2 0,-1 0-1,0-1 1,-2-1 0,0 0-1,19-25 1,-25 27-63,0-1 0,-1-1 0,-1 1 0,0-1 1,-1-1-1,0 1 0,5-27 0,-9 32-94,-1 0 0,-1-1 0,0 1 1,0 0-1,-1 0 0,0-1 0,-1 1 0,-1 0 1,1 0-1,-2 0 0,0 0 0,-7-19 0,8 26-78,0 0 0,0 0 0,0 0 0,-1 0-1,1 1 1,-1-1 0,0 1 0,0 0 0,0 0-1,0 0 1,-1 0 0,1 0 0,-1 1 0,0 0 0,0-1-1,0 2 1,0-1 0,0 0 0,0 1 0,0-1-1,-1 1 1,-5-1 0,6 2 1,1 0-1,0 1 1,0-1 0,-1 0 0,1 1-1,0 0 1,0 0 0,0 0-1,0 0 1,0 0 0,0 1-1,0-1 1,0 1 0,0 0 0,1 0-1,-1 0 1,1 0 0,-1 0-1,1 0 1,0 1 0,0-1 0,0 1-1,0-1 1,1 1 0,-1 0-1,0 0 1,1 0 0,0 0-1,0 0 1,-1 5 0,-4 27-747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3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1 518 14299,'0'1'87,"0"0"-1,0-1 1,0 1 0,0 0-1,-1 0 1,1-1 0,0 1-1,1 0 1,-1 0-1,0-1 1,0 1 0,0 0-1,0 0 1,1-1 0,-1 1-1,0 0 1,1 0 0,-1-1-1,0 1 1,1 0-1,-1-1 1,1 1 0,-1-1-1,1 1 1,-1-1 0,1 1-1,0-1 1,-1 1 0,1-1-1,-1 1 1,1-1-1,0 0 1,0 1 0,-1-1-1,1 0 1,0 0 0,0 1-1,-1-1 1,1 0-1,0 0 1,0 0 0,-1 0-1,1 0 1,0 0 0,0 0-1,-1 0 1,1 0 0,0-1-1,0 1 1,-1 0-1,1 0 1,0-1 0,0 1-1,-1-1 1,2 1 0,4-4 215,0 1 0,1-1 0,-1 0 0,-1 0 0,7-5 0,25-26 345,-2-1-1,-2-1 1,40-57 0,71-136-112,-129 200-522,-11 21-12,0 1 0,0 0-1,11-14 1,-16 43-4,-46 187-36,8-35-36,33-147-39,2-9-232,1 0 1,1 1-1,-1 17 0,6-23-474,3-11 336,-4-2 426,-1-1-1,1 1 0,0 0 1,-1-1-1,1 1 0,-1-1 1,0 1-1,1-1 0,1-3 0,16-28-581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3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8 13179,'-1'4'181,"1"0"0,-1-1 1,0 1-1,0 0 0,0-1 1,-1 1-1,1-1 0,-1 1 0,0-1 1,-2 4-1,-6 13 235,1 1 45,2 1-1,0 0 1,1 0 0,-3 29 0,7-37-393,1 1-1,0 0 0,1 0 1,1-1-1,1 1 0,0-1 1,6 26-1,-7-36-24,1 1 1,-1-1-1,1 0 0,0 0 1,0 1-1,1-1 0,-1 0 1,1-1-1,0 1 0,0 0 1,0-1-1,0 0 0,1 0 1,0 0-1,-1 0 0,1 0 1,0-1-1,0 1 0,0-1 1,1 0-1,-1 0 0,0-1 1,1 0-1,-1 1 1,1-1-1,-1-1 0,1 1 1,0-1-1,-1 0 0,1 0 1,0 0-1,-1 0 0,1-1 1,0 0-1,-1 0 0,1 0 1,-1 0-1,1-1 0,-1 0 1,0 0-1,6-3 0,1-2 125,0-1-1,0 1 1,0-2-1,-1 1 1,0-2-1,-1 1 1,0-1-1,-1-1 1,0 1-1,13-23 1,-14 20-4,0-1 0,-1 0 1,0 0-1,-1-1 0,-1 0 1,0 1-1,-1-2 1,-1 1-1,1-19 0,-3 27-105,0 0-1,0 0 0,-1 0 0,0 0 0,-1 0 1,1 0-1,-1 0 0,0 0 0,-1 0 0,0 1 1,-4-8-1,5 11-45,0 0 0,0 0 0,-1 0 0,1 1 0,-1-1 1,0 1-1,0 0 0,1-1 0,-2 1 0,1 0 0,0 1 0,0-1 0,-1 1 1,1-1-1,0 1 0,-1 0 0,0 0 0,1 0 0,-1 1 0,1-1 1,-1 1-1,0 0 0,-6 1 0,-1 0-41,-1 1 0,1 0 0,0 1 1,0 1-1,0-1 0,0 2 0,1-1 0,-14 10 1,7-4-336,1 1 0,1 0 0,0 1 0,-17 18 1,29-27-32,-1 1 1,1 0 0,0 0 0,0 0 0,-3 6-1,6-9 379,0-1-1,0 0 0,0 0 1,0 0-1,0 0 1,0 0-1,0 0 0,0 0 1,0 0-1,0 0 1,-1 0-1,1 0 0,0 1 1,0-1-1,0 0 0,0 0 1,0 0-1,0 0 1,0 0-1,0 0 0,0 0 1,0 0-1,0 1 0,0-1 1,0 0-1,0 0 1,0 0-1,0 0 0,0 0 1,0 0-1,0 0 0,0 0 1,0 1-1,0-1 1,0 0-1,1 0 0,-1 0 1,0 0-1,0 0 1,0 0-1,0 0 0,0 0 1,0 0-1,0 0 0,0 0 1,0 1-1,0-1 1,0 0-1,1 0 0,-1 0 1,0 0-1,0 0 0,0 0 1,0 0-1,6-2-408,-5 2 310,15-7-725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4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15251,'-22'70'2700,"11"-38"-1961,1 1-1,-7 45 1,13-49-283,0 39 0,4-61-383,0 0 0,0-1-1,1 1 1,0 0 0,0 0-1,1 0 1,0-1 0,0 1-1,0-1 1,1 1 0,6 9-1,-8-14-41,1 0-1,-1 0 1,1-1-1,0 1 0,0-1 1,0 1-1,0-1 1,0 0-1,0 1 0,0-1 1,1 0-1,-1-1 1,0 1-1,0 0 0,1-1 1,-1 1-1,1-1 1,-1 0-1,0 1 0,1-1 1,-1 0-1,1-1 1,-1 1-1,0 0 0,1-1 1,-1 1-1,0-1 1,1 0-1,3-1 0,3-2 75,0-1-1,0 0 0,0 0 0,-1 0 0,15-13 0,-1-1 207,-1-1 0,-1-1 0,32-44 0,-45 56-228,-1 0-1,-1-1 1,1 1 0,-1-1-1,-1 0 1,0-1 0,0 1-1,-1-1 1,-1 1 0,1-1-1,-2 0 1,1 0 0,-1-14 0,-2 21-62,1 0 0,-1 0 0,1 0 0,-1 0 1,0 0-1,0 0 0,-1 1 0,1-1 1,-1 0-1,0 1 0,0-1 0,0 1 0,0 0 1,-1 0-1,1 0 0,-1 0 0,-4-3 1,3 3-12,0 0 0,0 0 0,-1 1 1,0 0-1,1 0 0,-1 0 0,0 0 1,0 1-1,0 0 0,0 0 0,0 0 1,-5 0-1,0 1-116,0 0-1,-1 1 1,1 0 0,0 0-1,0 1 1,1 1 0,-1-1-1,0 2 1,1-1 0,0 1-1,0 1 1,-17 10 0,20-11-31,1 1 0,-1 0 0,1 1-1,0-1 1,-5 8 0,8-11 113,0 1 0,1-1-1,-1 1 1,1 0 0,-1 0 0,1 0-1,0 0 1,0 0 0,0 0-1,1 0 1,-1 0 0,1 0-1,0 1 1,0 2 0,3 8-327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4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15 17252,'1'1'202,"0"0"-1,0 0 1,0 0 0,-1 0 0,1 0 0,-1 0 0,1 0 0,-1 0 0,1 0 0,-1 0 0,1 1-1,-1-1 1,0 0 0,0 0 0,0 1 0,0-1 0,0 0 0,0 0 0,0 1 0,0-1 0,0 0-1,0 0 1,-1 0 0,1 1 0,0-1 0,-1 0 0,0 2 0,1-5-181,0 0-1,1 0 1,-1 0 0,0 0-1,0 0 1,0 0 0,-1 0-1,1 0 1,0 0 0,-1 0-1,0-2 1,1 3-2,0 0 1,-1 0-1,1 0 1,0 0-1,0 0 0,-1 0 1,1 0-1,-1 0 0,1 0 1,-1 0-1,1 0 0,-1 0 1,0 0-1,0 0 0,1 0 1,-1 0-1,0 1 1,0-1-1,0 0 0,0 1 1,0-1-1,0 0 0,0 1 1,-1-1-1,1 1 1,-1 1 0,0-1 0,1 1 0,-1 0-1,1-1 1,0 1 0,-1 0 0,1 0 0,-1 0 0,1 0 0,0 0-1,0 0 1,0 1 0,0-1 0,0 0 0,0 1 0,0-1 0,-1 3 0,-16 30 170,16-30-164,-2 3-13,0 1 0,1-1 1,0 1-1,0 0 1,1 0-1,0 0 1,0 1-1,1-1 1,0 10-1,1-18-13,0 1 1,0-1-1,0 0 0,0 0 1,0 1-1,0-1 0,0 0 0,0 1 1,0-1-1,0 0 0,0 0 0,0 1 1,0-1-1,0 0 0,1 0 0,-1 0 1,0 1-1,0-1 0,0 0 1,0 0-1,1 1 0,-1-1 0,0 0 1,0 0-1,0 0 0,1 0 0,-1 1 1,0-1-1,0 0 0,1 0 1,-1 0-1,0 0 0,0 0 0,1 0 1,-1 0-1,0 0 0,0 0 0,1 0 1,-1 0-1,0 0 0,0 0 0,1 0 1,-1 0-1,0 0 0,0 0 1,1 0-1,-1 0 0,0 0 0,1 0 1,-1 0-1,0-1 0,0 1 0,0 0 1,1 0-1,-1 0 0,0 0 0,0-1 1,0 1-1,1 0 0,-1 0 1,0-1-1,12-11 2,-8 6 7,-1-1-1,1 1 1,-1-1 0,0 1-1,2-12 1,-4 15-8,0 0-1,0 0 1,-1 0-1,1 0 1,-1 0-1,0-1 1,1 1-1,-1 0 1,-1 0-1,1 0 1,-1-1-1,1 1 1,-1 0-1,-1-4 1,1 6-18,1 0-1,-1 1 1,1-1 0,-1 1-1,1-1 1,-1 1-1,0-1 1,1 1 0,-1 0-1,0-1 1,1 1 0,-1 0-1,0-1 1,0 1 0,1 0-1,-1 0 1,0 0 0,0-1-1,1 1 1,-1 0 0,0 0-1,0 0 1,1 0 0,-1 1-1,0-1 1,0 0 0,1 0-1,-1 0 1,0 0 0,0 1-1,1-1 1,-1 0 0,0 1-1,1-1 1,-1 1-1,-1 0 1,-25 20-1293,24-18 984,-16 10-590,17-11 310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8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1901 189 12499,'-1'0'62,"-1"0"1,0 0-1,1 1 1,-1-1-1,1-1 1,-1 1-1,0 0 1,1 0-1,-1 0 1,1-1-1,-1 1 1,0-1 0,1 0-1,-1 1 1,1-1-1,0 0 1,-1 0-1,1 0 1,-1 0-1,1 0 1,0 0-1,0 0 1,0 0-1,0 0 1,-2-3-1,-3-4 23,1-1 0,0 1 0,-5-14 0,-3-3-38,9 18-41,0 1 1,-1 0-1,0 0 0,0 0 1,0 1-1,-1-1 0,0 1 1,0 0-1,0 1 0,0 0 1,-1 0-1,0 0 0,0 1 1,0 0-1,0 0 0,0 0 1,-1 1-1,1 0 0,-14-1 1,-76-6 374,-179 5-1,257 5-354,-53 2 32,1 4 1,-117 27 0,-133 61 65,38 16 142,229-86-186,2 2-1,1 2 1,-53 42 0,93-64-77,2 1 0,-1 1 0,1-1 0,0 2 0,1-1 0,-13 19 0,18-22-4,0 0 1,0 1-1,0-1 1,1 0 0,0 1-1,0 0 1,1-1-1,0 1 1,0 0 0,0 0-1,1 0 1,0 0 0,1-1-1,0 9 1,3 7 12,0 0 0,1 0 0,1 0 0,2-1 0,11 27 1,-13-38 8,-1 0 0,1 0 0,1 0 1,0-1-1,0 0 0,1 0 1,0 0-1,0-1 0,1-1 0,0 1 1,20 11-1,7-2 103,1-1 1,49 14 0,43 19 42,-101-36-150,0-1-1,1-1 0,0-1 1,0-2-1,1-1 1,42 5-1,486 0 479,-31-66-271,-491 48-136,-1-1 0,0-2 0,0-2-1,-1-1 1,0-2 0,-1-1 0,-1-1 0,-1-2 0,46-34 0,-53 31 57,-2-1 0,0-2 0,-2 0 0,34-49 1,-23 29-113,-28 40-31,18-24 24,-1-2-1,29-57 0,-45 79-12,0-1 1,0 0-1,-1 0 0,-1 0 0,0-1 0,0 1 0,0-1 1,-2 1-1,1-1 0,-1 1 0,0-1 0,-1 1 0,0-1 1,-1 1-1,-4-16 0,0 9-2,-1 0 0,0 0 0,-2 1 0,0 1 0,0-1 0,-1 1 0,-1 1 0,-1 0 0,0 0 0,0 1 0,-1 1 0,0 0 0,-1 1-1,-1 0 1,1 1 0,-2 1 0,-20-9 0,5 5-42,-1 2 0,0 1-1,0 1 1,-1 2-1,1 1 1,-1 1-1,-1 2 1,-37 3 0,1 4-29,-114 23 0,-67 31 18,207-47 41,-650 195-141,551-161-62,59-21-74,36-12-111,1 3 1,0 1 0,-76 40-1,79-30 136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0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0 729 16476,'33'-60'4107,"22"-27"-2805,-20 33-693,233-426 795,-267 478-1394,10-25 65,-10 26-70,-1 1 0,1-1 0,-1 0 0,0 0 0,0 1 0,1-1 0,-1 0 0,0 0 0,0 1 0,0-1 0,0 0 0,0 0-1,0 0 1,0 1 0,0-1 0,0 0 0,0 0 0,0 0 0,-1 1 0,1-1 0,0 0 0,-1-1 0,0 3 0,1-1 1,-1 0-1,0 0 0,1 0 0,-1 0 0,0 1 1,1-1-1,-1 0 0,1 1 0,-1-1 0,0 0 1,1 1-1,-1-1 0,1 1 0,-1-1 0,1 0 0,-1 1 1,1 0-1,-1-1 0,1 1 0,0-1 0,-1 1 1,1 1-1,-14 19 70,-6 21-9,1 1-1,2 1 0,2 0 1,2 1-1,2 1 0,-7 63 1,17-95-80,-2-1-46,1 0 0,1 0 0,0 0 0,1 1-1,0-1 1,1 0 0,1 0 0,4 16 0,-6-27 27,0-1 0,1 1 0,-1-1 0,1 0 0,-1 1 0,1-1-1,0 0 1,0 0 0,-1 0 0,1 1 0,0-1 0,0 0 0,0 0 0,0 0 0,0 0 0,1 0 0,-1-1 0,0 1 0,0 0 0,2 0 0,-1 0 7,0-1 1,0 0 0,0 1 0,1-1 0,-1 0-1,0-1 1,0 1 0,0 0 0,0 0 0,0-1-1,0 1 1,0-1 0,0 0 0,2-1 0,19-12-290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0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40 15331,'1'-1'62,"-1"1"-1,0-1 1,0 0-1,1 0 1,-1 0-1,0 1 1,0-1-1,0 0 1,0 0-1,0 0 0,0 0 1,0 1-1,0-1 1,0 0-1,0 0 1,-1 0-1,1 1 1,0-1-1,-1-1 1,1 2-39,0 0 0,-1 0 1,1 0-1,-1-1 0,1 1 0,0 0 1,-1 0-1,1 0 0,-1 0 1,1 0-1,-1 0 0,1 0 0,0 0 1,-1 0-1,1 0 0,-1 1 1,1-1-1,0 0 0,-1 0 1,1 0-1,-1 0 0,1 0 0,0 1 1,-1-1-1,0 1 0,-3 1 85,0 1-1,0 1 0,0-1 1,1 0-1,-5 7 0,-4 6 116,1 1-1,0 1 0,2-1 0,0 2 1,1-1-1,1 1 0,-6 23 0,6-13 15,1 0 0,2 1 0,0-1 0,2 38-1,2-58-124,0 0-1,1 0 1,0 0-1,1 0 1,3 12-1,-4-18-68,0-1 1,0 1-1,0-1 0,0 1 0,1-1 0,-1 0 0,1 1 1,-1-1-1,1 0 0,0 0 0,0 0 0,0 0 0,0-1 1,0 1-1,0 0 0,1-1 0,-1 1 0,0-1 0,1 0 1,-1 0-1,1 0 0,3 1 0,-1-2 14,0 1-1,1-1 0,-1 0 1,0-1-1,0 1 0,0-1 1,0 0-1,0 0 1,0-1-1,0 1 0,0-1 1,0 0-1,-1 0 0,8-6 1,5-2 150,-1-2 0,22-20 0,-11 7 83,0-1 1,-3-2-1,27-36 0,-40 48-180,0-1-1,-1 0 0,0-1 1,-2 0-1,0-1 1,-1 0-1,6-28 1,-12 42-90,0 0 1,0 0-1,0 0 1,-1 0-1,0-1 1,0 1-1,-1 0 1,1 0-1,-1 0 1,0 0-1,0 0 1,-1 0-1,0 0 1,-2-5-1,2 7-19,0 0 0,0 0 0,0 0 0,-1 0-1,0 1 1,1-1 0,-1 1 0,0 0 0,0 0 0,0 0-1,0 0 1,0 0 0,-1 1 0,1-1 0,-1 1 0,1 0 0,-1 0-1,1 0 1,-1 1 0,-3-1 0,-5 0-79,0 1 1,0 0 0,0 1-1,1 0 1,-1 1-1,0 1 1,1-1-1,-1 2 1,-18 7-1,13-3-477,0 1 0,0 0 0,1 1-1,0 0 1,-19 18 0,27-20-36,7-3-99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12 14131,'21'-12'3481,"-36"20"-85,0 5-3007,-1 0-1,2 1 1,0 1-1,0 0 1,2 1-1,-21 33 1,15-17-154,1 1 0,-24 66 0,34-77-91,1-1 0,-6 42 0,11-56-114,0 1 1,0 0-1,1-1 1,1 1-1,-1 0 1,1-1-1,0 1 1,1-1-1,0 1 1,0-1-1,5 13 1,-5-18-24,-1 0 0,0 1 0,1-1 0,-1 0 0,1 0 0,0 0 1,0 0-1,0 0 0,0 0 0,0-1 0,0 1 0,0-1 0,1 1 0,-1-1 0,0 0 1,1 0-1,-1 0 0,6 1 0,-4-1-1,0-1 0,0 0 0,0 0 0,0 0 0,0 0 0,0-1 0,0 0 0,0 0 1,0 0-1,0 0 0,5-3 0,1 0 9,-1-2 0,1 1 0,-1-1 0,0-1 0,0 0 0,-1 0 0,0-1-1,9-9 1,-10 8 22,-1 0 0,0 0-1,0 0 1,-1-1-1,0 1 1,6-19-1,-10 25-24,0 0 0,-1 1 0,1-1 0,0 1 0,-1-1 0,0 0 1,1 1-1,-1-1 0,0 0 0,-1 0 0,1 1 0,0-1 0,-1 0 0,1 1 0,-1-1 0,0 1 0,0-1 0,0 1 0,0-1 0,0 1 0,-1-1 0,1 1 0,-1 0 0,0 0 1,1 0-1,-1 0 0,0 0 0,0 0 0,0 0 0,0 1 0,-1-1 0,-2-1 0,0 1-4,1 1 0,0-1 0,-1 1-1,1 0 1,-1 0 0,1 1 0,-1-1 0,1 1 0,-1 0 0,0 0 0,1 1 0,-1-1-1,1 1 1,-1 0 0,1 1 0,-1-1 0,1 0 0,-6 4 0,5-2-133,0-1 1,0 1-1,0 0 0,1 0 1,-1 0-1,1 1 1,0-1-1,0 1 1,0 0-1,1 0 1,-1 1-1,1-1 1,0 1-1,0 0 0,-2 5 1,3 8-1060,2-17 1159,0-1 0,0 0 1,0 1-1,0-1 0,1 1 0,-1-1 1,0 0-1,0 1 0,0-1 0,1 0 0,-1 1 1,0-1-1,1 0 0,-1 1 0,0-1 1,1 0-1,-1 0 0,0 1 0,1-1 1,-1 0-1,0 0 0,1 0 0,-1 1 0,1-1 1,-1 0-1,1 0 0,-1 0 0,0 0 1,1 0-1,-1 0 0,1 0 0,-1 0 0,1 0 1,-1 0-1,0 0 0,1 0 0,-1 0 1,1-1-1,-1 1 0,0 0 0,1 0 0,16-8-705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0 17172,'-8'49'1896,"-10"2"-1120,-2-1-320,3-2 929,3-2-337,7-8-496,2-10-296,11-15-856,6-7-400,4-9 784,-1-4-216,0-12-169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14 318 17476,'-2'2'223,"1"-1"1,-1 1-1,1 0 1,0 0-1,-1 0 1,1 0-1,0 1 1,0-1-1,1 0 1,-2 4-1,2-6-196,0 0 0,0 0-1,0 0 1,0 0-1,0 0 1,0 1 0,0-1-1,1 0 1,-1 0-1,0 0 1,0 0 0,0 0-1,0 1 1,0-1-1,0 0 1,0 0 0,0 0-1,0 0 1,1 0-1,-1 0 1,0 0-1,0 0 1,0 1 0,0-1-1,0 0 1,1 0-1,-1 0 1,0 0 0,0 0-1,0 0 1,0 0-1,0 0 1,1 0 0,-1 0-1,0 0 1,0 0-1,0 0 1,0 0 0,1 0-1,-1 0 1,0 0-1,0 0 1,0 0 0,0 0-1,0-1 1,1 1-1,-1 0 1,18-10 937,66-54 191,99-95-1,-154 131-1084,40-43 96,-61 60-121,-8 8 9,-17 18 3,-5 11 2,2 2 0,0 0 1,3 1-1,0 0 0,2 2 0,1 0 0,-16 51 0,25-65-84,1 1 0,-3 22-1,6-34-136,0 0 0,1 0 0,0 0 0,0 0 0,1 0 0,-1 0 0,1 0 0,1-1 0,3 12 0,-5-17 151,0 1 0,0-1 0,0 0 0,0 0 0,0 1 1,0-1-1,0 0 0,1 0 0,-1 0 0,0 0 0,0 1 0,0-1 0,0 0 0,1 0 0,-1 0 0,0 0 0,0 1 1,0-1-1,1 0 0,-1 0 0,0 0 0,0 0 0,0 0 0,1 0 0,-1 0 0,0 0 0,0 0 0,1 0 0,-1 0 1,0 0-1,0 0 0,0 0 0,1 0 0,-1 0 0,0 0 0,0 0 0,1 0 0,-1 0 0,0 0 0,0 0 1,0 0-1,1 0 0,-1-1 0,0 1 0,0 0 0,0 0 0,1 0 0,-1 0 0,0 0 0,0-1 0,0 1 0,0 0 1,1 0-1,-1 0 0,0-1 0,0 1 0,0 0 0,0 0 0,0 0 0,0-1 0,0 1 0,0 0 0,0 0 0,0-1 1,0 1-1,0 0 0,0 0 0,0-1 0,0 1 0,4-14-489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16844,'11'2'2000,"-8"7"-1312,-15 15-312,-5 8 2057,-6 13-1825,-3 5-176,0 7-240,-5 0-32,10-7-72,1-3-72,9-14-184,5-9-152,6-22-656,0 2-641,6-21 1281,3-7-248,4-20-208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2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0 232 14299,'0'1'123,"1"1"0,-1 0 0,0-1 0,1 1 0,-1-1 0,1 1-1,0-1 1,-1 0 0,1 1 0,0-1 0,0 0 0,0 1 0,0-1 0,0 0 0,0 0 0,0 0 0,0 0-1,1 0 1,-1 0 0,0 0 0,1 0 0,-1 0 0,0-1 0,1 1 0,-1-1 0,3 2 0,4-1 160,-1 1 0,1-1 1,0-1-1,10 0 1,-9 0-35,80-1 1292,115-17 0,88-30-428,-223 36-898,-64 11-204,630-102 703,5 51-608,-478 52-88,179-8 302,-333 8-294,-5 0-17,0 0 1,0 0-1,0 0 1,0 0-1,0-1 0,0 1 1,-1-1-1,1 0 0,0 0 1,4-2-1,-7 3-21,1 0 0,-1 0 0,0 0 0,0-1 0,0 1 0,0 0 0,0 0 0,0 0 0,0-1 0,0 1 0,0 0 0,0 0 0,0 0 0,-1-1 0,1 1 0,0 0 0,0 0 0,0 0 0,0 0 0,0-1 0,0 1 0,0 0 0,0 0 0,0 0 0,-1 0 0,1-1 0,0 1 0,0 0 0,0 0 0,0 0 0,-1 0 0,1 0 0,0 0 0,0 0 0,0 0 0,0-1 0,-1 1 0,1 0 0,0 0 0,0 0 0,0 0 0,-1 0 0,1 0 0,0 0 0,-1 0 0,-15-5-208,8 3 108,-3-2-87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5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1307 28 10586,'-40'-9'1312,"0"2"-1,0 1 0,-56 1 0,48 5-1034,0 3-1,1 1 0,0 3 0,0 1 1,0 3-1,1 2 0,-70 29 0,-16 18-39,-145 88 0,252-134-185,0 1 1,1 1-1,1 2 1,0 0 0,-24 25-1,40-35-39,0 1 0,0-1 0,1 1 0,0 0 1,1 1-1,0 0 0,0-1 0,1 1 0,0 1 0,1-1 0,0 1 0,1-1 0,0 1 0,1 0 0,0 0 0,1 21 0,1-22-2,0 1 1,1-1-1,0 1 0,1-1 0,0 1 0,0-1 1,1 0-1,1-1 0,0 1 0,8 11 0,-5-9 9,2 0-1,-1-1 1,1-1-1,1 1 1,0-1-1,22 14 0,-6-8 34,0-1-1,0-2 1,1 0-1,1-2 1,0-1-1,51 10 1,-10-8 107,1-3 1,113-1 0,146-20 244,-267 8-347,606-30 225,-609 31-266,-1-3 0,0-3 0,71-19 0,-108 21 7,0-1 1,0-1-1,-1-1 0,32-20 0,-40 21 7,0 0 0,-1-1 0,-1-1 0,1 0 0,-2 0 0,1-1 1,15-24-1,-14 15 7,-1 1 0,-1-2 0,-1 0 0,0 0 0,-2 0 1,-1-1-1,0 0 0,-2 0 0,-1-1 0,0 0 0,-2 1 1,-3-45-1,1 63-27,0 0 1,0 0 0,0 0 0,-1 0-1,0 0 1,0 0 0,0 0-1,0 1 1,-1-1 0,0 1 0,0 0-1,0 0 1,0 0 0,-1 0 0,1 0-1,-1 1 1,0-1 0,0 1-1,0 0 1,-1 1 0,1-1 0,-7-2-1,-8-3 35,-1 1 1,0 0-1,-1 2 0,-23-4 0,30 7-32,-50-11 86,-298-44-1418,310 56 1104,0 5-81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6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11 466 16083,'-10'45'2092,"11"-39"-1336,4-10-85,9-14 239,-12 15-826,362-475 2445,-350 465-2510,-14 13-19,0-1 1,1 1-1,-1 0 0,0 0 1,0 0-1,0 0 0,0 0 1,0 0-1,0 0 0,1 0 1,-1 0-1,0 0 0,0 0 1,0 1-1,0-1 0,0 0 1,0 0-1,0 0 0,1 0 1,-1 0-1,0 0 0,0 0 1,0 0-1,0 0 0,0 0 1,0 0-1,0 0 0,0 0 1,0 1-1,1-1 0,-1 0 1,0 0-1,0 0 0,0 0 1,0 0-1,0 0 0,0 0 1,0 1-1,0-1 0,0 0 1,0 0-1,0 0 0,0 0 1,0 0-1,0 0 0,0 1 1,0-1-1,0 0 0,0 0 1,0 0-1,0 0 0,0 0 1,0 0-1,0 1 0,0-1 1,-1 0-1,-8 32 18,7-27-19,-13 38-11,2 0 1,2 1 0,1 1 0,3 0-1,1 0 1,2 69 0,4-111-65,0 1 0,0 0-1,1-1 1,-1 0 0,1 1 0,0-1 0,0 1-1,1-1 1,2 6 0,-4-8 41,1-1 0,-1 1 0,0-1 0,1 1 0,-1-1 0,1 0 0,-1 1 1,1-1-1,-1 0 0,1 1 0,-1-1 0,1 0 0,-1 1 0,1-1 0,0 0 0,-1 0 0,1 0 0,-1 1 0,1-1 0,0 0 0,-1 0 1,2 0-1,-1-1 7,1 1 1,-1 0-1,0-1 1,1 0 0,-1 1-1,0-1 1,1 0-1,-1 1 1,0-1 0,0 0-1,0 0 1,0 0-1,0 0 1,1-2 0,17-21-310,5-8-119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6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43 13267,'-10'13'1515,"0"0"0,-14 24 0,15-19-1244,0 0 0,1 0-1,1 0 1,1 1 0,0 0 0,2 0 0,0 1 0,1 0 0,0 38-1,3-53-188,0-1-1,1 1 1,0-1-1,0 1 1,0-1-1,0 1 1,3 4-1,-3-7-50,0-1 0,-1 0 1,1 1-1,0-1 0,0 0 0,0 0 0,0 1 0,1-1 0,-1 0 0,0 0 0,0 0 0,0-1 0,1 1 1,-1 0-1,1 0 0,-1-1 0,0 1 0,1-1 0,-1 1 0,1-1 0,-1 1 0,1-1 0,0 0 0,-1 0 1,3 0-1,4-1 43,-1 0 0,0-1 0,1 1 0,-1-2 1,0 1-1,0-1 0,0 0 0,-1 0 0,1-1 0,11-8 1,8-8 207,26-26 1,-41 36-185,77-76 546,-76 72-535,-1 0 0,0 0 0,-1-1-1,14-28 1,-22 41-94,-1-1 0,0 1 0,0-1 0,0 1 0,0-1 0,0 1 0,0-1 0,-1 0 0,1 1 0,-1-1 0,0 0 0,0 0 0,0 1 0,0-1 0,0 0 0,-1 1 1,1-1-1,-1 0 0,0 1 0,1-1 0,-1 0 0,-1 1 0,1 0 0,0-1 0,0 1 0,-1 0 0,-2-4 0,0 4-11,1-1 1,-1 1-1,1-1 0,-1 1 1,0 0-1,0 1 0,0-1 1,0 1-1,0 0 0,-1 0 1,1 0-1,0 0 0,-1 1 1,1-1-1,0 1 0,-6 1 1,-3 0-166,0 0 0,1 1 0,-1 1 0,1 0 0,-1 0 0,1 1 0,0 1 0,1 0 0,-1 1 0,1 0 0,0 0 0,-17 15 0,26-20 42,1 0 0,0 0 0,0 0 1,0 0-1,0 0 0,0 0 0,0 0 0,0 1 0,0-1 0,1 0 0,-1 0 0,0 1 0,1-1 0,-1 1 0,0 1 0,1-2 70,0 0-1,1-1 0,-1 1 1,0 0-1,1-1 0,-1 1 1,0-1-1,1 1 0,-1-1 1,1 1-1,-1-1 0,0 1 1,1-1-1,-1 1 0,1-1 1,0 0-1,-1 1 0,1-1 1,-1 0-1,1 1 0,0-1 1,-1 0-1,1 0 0,-1 0 1,1 0-1,0 1 0,-1-1 1,1 0-1,0 0 0,-1 0 1,1 0-1,1-1 0,18 2-742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15411,'0'1'63,"0"-1"0,0 0-1,0 0 1,0 0 0,0 1-1,0-1 1,0 0-1,0 0 1,0 1 0,0-1-1,0 0 1,1 0 0,-1 0-1,0 1 1,0-1 0,0 0-1,0 0 1,0 0 0,1 0-1,-1 1 1,0-1-1,0 0 1,0 0 0,0 0-1,1 0 1,-1 0 0,0 0-1,0 1 1,0-1 0,1 0-1,-1 0 1,0 0 0,0 0-1,1 0 1,-1 0-1,0 0 1,0 0 0,0 0-1,1 0 1,-1 0 0,0 0-1,0 0 1,1 0 0,-1 0-1,0 0 1,0-1 0,0 1-1,1 0 1,-1 0-1,0 0 1,0 0 0,0 0-1,1 0 1,-1-1 0,0 1-1,0 0 1,0 0 0,0 0-1,1-1 1,-1 25 1757,-27 153 874,0-11-1695,26-159-940,1 0 1,0 1-1,0-1 0,0 0 1,2 9-1,-2-14-52,1-1 0,-1 0 0,0 1 0,1-1 0,-1 0 0,1 0 0,0 1 0,-1-1 0,1 0 0,0 0 0,-1 0 0,1 0 0,0 0-1,0 0 1,0 0 0,0 0 0,0 0 0,0-1 0,0 1 0,0 0 0,1-1 0,-1 1 0,0 0 0,0-1 0,1 0 0,-1 1 0,0-1 0,0 0 0,1 1 0,-1-1-1,0 0 1,1 0 0,-1 0 0,0 0 0,1-1 0,1 1 0,6-2-216,-1-1-1,0 1 1,-1-1 0,1-1 0,0 1-1,-1-1 1,0-1 0,0 1-1,0-1 1,12-11 0,-7 4-320,0 0 0,-1-1 0,0 0 1,13-23-1,-10 9-289,-6 5-150</inkml:trace>
  <inkml:trace contextRef="#ctx0" brushRef="#br0" timeOffset="1">219 207 13899,'-6'9'1520,"0"5"-728,-2 4-247,2 8 911,-2 5-280,2 10-248,0 2-103,3 6-233,0 2-88,3-9-312,1 0-248,5-15-496,1-10-313,2-20 689,2-11-168,-1-13-136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15779,'-7'42'1889,"-3"6"-1169,-2-1-304,6 2 832,1-1-344,2-5-199,3-11-561,0-8-352,6-16-537,-1-8 609,4-19-160,-1-8-96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8 469 16011,'-6'12'1203,"4"-7"-432,4-7 533,190-242 2798,-13 15-4128,-167 219 32,-12 10-6,0 0 1,0 0-1,1 0 0,-1 0 0,0 0 0,0 0 0,0 0 1,0 0-1,1 0 0,-1 1 0,0-1 0,0 0 0,0 0 1,0 0-1,0 0 0,0 0 0,0 0 0,1 1 0,-1-1 1,0 0-1,0 0 0,0 0 0,0 0 0,0 0 1,0 1-1,0-1 0,0 0 0,0 0 0,0 0 0,0 0 1,0 1-1,0-1 0,0 0 0,0 0 0,0 0 0,0 0 1,0 1-1,0-1 0,0 0 0,0 0 0,0 0 0,-8 27 22,7-24-18,-25 71 98,-27 86 262,46-134-342,1 1 0,2 0 0,0 0 0,1 29 0,3-51-151,0 0 0,1 0 0,0 1 0,0-1 0,3 6 0,-4-10 94,0-1 0,1 1 0,-1 0 0,0 0 0,1-1 0,-1 1 0,1 0 0,-1-1 0,1 1 0,-1 0 0,1-1 0,-1 1 0,1-1 0,0 1 0,-1-1 0,2 1 0,-2-1 17,1 0 0,-1 0 0,1 0 0,-1 0 0,1 0 0,-1 0 0,1 0 0,-1-1 0,1 1-1,-1 0 1,1 0 0,-1 0 0,1-1 0,-1 1 0,1 0 0,-1-1 0,0 1 0,1 0 0,-1-1 0,0 1 0,1-1 0,-1 1 0,0 0 0,1-1 0,-1 1 0,0-1-1,0 1 1,1-2 0,6-15-416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5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 16604,'-2'-13'2644,"3"18"117,5 22-724,3-6-1999,2 0-1,0-1 1,1 0 0,0-1-1,2 0 1,0-1-1,19 17 1,-39-40-3904,-12-8 2225,6 6 581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5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9 199 16051,'-6'5'1897,"3"2"-905,6-4-320,11-3 1145,3-1-377,12-7-328,5-3-144,6-5-328,-1-4-159,3-5-209,-4 1-80,-4-1-176,-4 2-112,-10 2-472,-5 1-433,-8 11 825,-3 0-144,-2 7-128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6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16 378 13571,'-11'15'1630,"11"-15"-1609,-1 0 0,1 1 1,0-1-1,0 0 0,0 0 0,0 0 0,0 0 0,0 0 0,0 0 0,0 0 0,0 0 0,-1 0 0,1 0 0,0 0 1,0 0-1,0 0 0,0 0 0,0 0 0,0 0 0,0 0 0,-1 0 0,1 0 0,0 0 0,0 0 0,0 0 0,0 0 1,0 0-1,0 0 0,0 0 0,0 0 0,-1 0 0,1 0 0,0 0 0,0 0 0,0 0 0,0-1 0,0 1 0,0 0 1,0 0-1,0 0 0,0 0 0,0 0 0,0 0 0,-1 0 0,1 0 0,0 0 0,0-1 0,0 1 0,0 0 0,0 0 1,0 0-1,0 0 0,0 0 0,0 0 0,0 0 0,0-1 0,0 1 0,0 0 0,0 0 0,1-4 185,-1 1-1,0-1 1,1 0-1,0 1 1,0-1 0,3-6-1,11-25 88,1 1 0,3 0 0,0 1 0,2 1-1,2 1 1,0 1 0,2 1 0,2 1 0,29-24 0,-53 48-288,-1 3-4,0-1 0,0 1 1,-1-1-1,1 1 0,0-1 0,0 1 0,0 0 0,1 0 0,-1 0 0,0 0 1,0 0-1,4 0 0,-6 3 2,-1 0-1,1-1 1,0 1 0,-1 0 0,1 0-1,-1 0 1,1 0 0,-1-1 0,0 1 0,0 0-1,-2 2 1,-30 51 114,-35 62 193,59-99-267,1 1 1,0 0 0,1 1 0,-5 28 0,11-46-66,1 0 1,-1 0 0,1-1 0,0 1 0,0 0-1,0 0 1,0 0 0,0 0 0,0-1 0,0 1-1,1 0 1,-1 0 0,2 3 0,-2-5-9,0 1 0,1-1 0,-1 0 1,0 1-1,1-1 0,-1 0 0,1 0 0,-1 1 0,1-1 0,-1 0 1,0 0-1,1 1 0,-1-1 0,1 0 0,-1 0 0,1 0 0,-1 0 1,1 0-1,-1 0 0,1 0 0,-1 0 0,1 0 0,-1 0 0,1 0 1,-1 0-1,1 0 0,-1 0 0,1-1 0,-1 1 0,1 0 0,5-3-185,-1 0 0,0 0 0,0 0 0,0-1-1,0 0 1,5-5 0,54-52-777,-25 25 320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18892,'-19'4'386,"0"0"1,-1 2-1,2 0 0,-1 2 0,1 0 0,0 0 1,1 2-1,0 0 0,0 1 0,1 1 1,1 0-1,-17 18 0,26-24-303,1-1-1,1 1 0,-1 0 1,-6 11-1,10-16-77,1-1 0,-1 1 0,1 0 0,-1-1-1,1 1 1,-1 0 0,1 0 0,0-1 0,-1 1 0,1 0 0,0 0-1,0 0 1,-1 0 0,1-1 0,0 1 0,0 0 0,0 0 0,0 0 0,0 0-1,0 0 1,1-1 0,-1 1 0,0 0 0,0 0 0,1 0 0,-1-1-1,0 1 1,1 0 0,-1 0 0,1-1 0,-1 1 0,1 0 0,-1-1-1,1 1 1,-1 0 0,1-1 0,0 1 0,-1-1 0,1 1 0,0-1 0,-1 1-1,1-1 1,0 0 0,0 1 0,0-1 0,-1 0 0,1 1 0,0-1-1,0 0 1,1 0 0,8 1-9,-1 0-1,0-1 0,0-1 1,0 1-1,0-1 1,0-1-1,0 0 0,0 0 1,14-6-1,-8 2-21,-1 0 0,0-1 0,0-1 0,22-15 0,-30 18 8,-1 1 0,0-1 0,-1 0 0,1 0-1,6-11 1,-10 14 10,0 1-1,0-1 0,0 0 1,-1 0-1,1 1 1,0-1-1,-1 0 0,1 0 1,-1 0-1,0 1 0,0-4 1,0 4 0,0 0 1,0 0-1,0 0 1,-1 1 0,1-1-1,0 0 1,-1 0-1,1 0 1,-1 0-1,1 0 1,-1 1 0,1-1-1,-1 0 1,1 1-1,-1-1 1,0 0-1,1 1 1,-1-1 0,0 0-1,0 1 1,1-1-1,-1 1 1,-2-1-1,1 0-20,0 1 0,0-1 0,0 1 0,0 0 0,0-1-1,-1 1 1,1 0 0,0 0 0,0 1 0,0-1-1,0 0 1,0 1 0,0-1 0,0 1 0,0 0-1,0 0 1,0-1 0,0 1 0,0 0 0,0 1 0,-2 1-1,-4 2-153,1 1-1,-1 0 0,-8 11 1,9-10 4,1 1 0,0 1 0,0-1 1,0 1-1,1 0 0,1 1 0,0-1 0,0 1 1,0 0-1,2 0 0,-1 0 0,1 0 1,-1 18-1,2 9-345</inkml:trace>
  <inkml:trace contextRef="#ctx0" brushRef="#br0" timeOffset="1">553 674 17172,'-38'38'2182,"26"-27"-1696,0 1 0,0 0 0,1 1 0,-9 13 1,20-25-444,-1 0 1,0 0-1,1-1 0,-1 1 1,1 0-1,-1 0 1,1 0-1,0 0 1,-1-1-1,1 1 1,0 0-1,-1 0 0,1 0 1,0 0-1,0 0 1,0 0-1,0 0 1,0 0-1,0 0 1,0 0-1,0 0 0,0 0 1,1 1-1,0-1-20,-1-1 0,1 1-1,0-1 1,0 0 0,-1 1 0,1-1-1,0 0 1,0 0 0,-1 1 0,1-1-1,0 0 1,0 0 0,0 0-1,0 0 1,-1 0 0,1 0 0,0 0-1,0 0 1,0-1 0,1 1-1,6-2 18,-1-1 0,1 1-1,-1-1 1,8-4-1,-6 1 7,1 0-1,-1-1 0,0 0 1,0-1-1,-1 0 1,0 0-1,-1 0 0,0-1 1,12-19-1,-16 24-59,-1 0 1,1-1-1,-1 1 0,0-1 1,-1 1-1,1-1 0,-1 0 1,0 1-1,0-1 1,0 0-1,-1 0 0,1 0 1,-1 0-1,-1 0 0,1 1 1,-1-1-1,1 0 0,-1 0 1,-1 0-1,1 1 0,-1-1 1,0 0-1,0 1 0,0 0 1,-4-6-1,4 7-136,-1 0 0,0 0-1,-1 0 1,1 0 0,0 1 0,-1-1-1,1 1 1,-1 0 0,0 0 0,0 0-1,0 0 1,0 1 0,0 0 0,0 0-1,0 0 1,-1 0 0,1 1 0,0-1 0,0 1-1,-1 0 1,1 0 0,0 1 0,0-1-1,-1 1 1,-4 2 0,0 6-661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6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8 12955,'-8'3'334,"0"0"1,0 0 0,0 1-1,0 0 1,1 0 0,-1 1-1,1 0 1,0 0-1,1 1 1,-1 0 0,1 0-1,-10 13 1,10-11-201,0 0 1,1 0 0,0 1-1,0 0 1,1 0-1,0 0 1,0 1 0,1-1-1,1 1 1,-3 17-1,4-24-85,1 1 0,0-1 0,0 1-1,0-1 1,0 1 0,1-1 0,-1 1 0,1-1-1,0 1 1,0-1 0,1 0 0,-1 1-1,0-1 1,1 0 0,3 4 0,-4-6-23,0 1 1,1-1 0,-1 0-1,1 0 1,-1 0-1,1 0 1,0 0 0,-1 0-1,1 0 1,0-1 0,0 1-1,0 0 1,-1-1-1,1 0 1,0 1 0,0-1-1,0 0 1,0 0 0,0 0-1,0 0 1,0-1-1,-1 1 1,1 0 0,0-1-1,0 1 1,0-1 0,0 0-1,-1 1 1,1-1-1,2-1 1,4-4 41,1 1 0,-1-1-1,0-1 1,0 1 0,-1-1 0,0-1-1,0 1 1,-1-1 0,0-1 0,0 1 0,-1-1-1,0 0 1,0 0 0,-1 0 0,0-1-1,-1 1 1,0-1 0,-1 0 0,0 0-1,0 0 1,0-10 0,-3 16-59,1 1 0,0 0 0,-1-1 0,0 1 0,0 0-1,0 0 1,0-1 0,0 1 0,-1 0 0,0 0 0,1 1 0,-1-1 0,0 0 0,0 0 0,0 1-1,-1-1 1,1 1 0,-1 0 0,-3-3 0,5 4-57,-1 0 0,0 0 0,1 0-1,-1 0 1,0 0 0,0 1 0,1-1 0,-1 1 0,0-1 0,0 1-1,0 0 1,0-1 0,0 1 0,0 0 0,0 0 0,0 0 0,0 1 0,1-1-1,-1 0 1,0 1 0,0-1 0,0 1 0,0 0 0,1 0 0,-1-1-1,0 1 1,1 0 0,-1 0 0,0 1 0,1-1 0,-1 0 0,1 0-1,0 1 1,0-1 0,-2 2 0,2-1-18,0-1 0,0 1 0,0-1 0,0 1 0,0-1 0,0 1 0,1-1 0,-1 1 0,0 0 0,1-1 0,-1 1 0,1 0 0,0-1 0,0 1 0,-1 0 0,1 0 0,0 0 0,0-1 0,1 1 0,-1 0 0,0 0 0,1-1 0,-1 1 0,1 0 0,-1-1 0,1 1 0,0 0 0,1 1 0,12 14-599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7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1 11546,'-19'7'4068,"34"-11"-187,36 1-2476,-48 3-1386,1 0 1,-1 1-1,1-1 1,-1 1-1,0 0 1,1 0-1,-1 0 0,0 0 1,1 0-1,-1 1 1,0-1-1,4 4 1,-7-5-16,1 1 0,0 0 0,-1 0 0,1 0 1,0-1-1,-1 1 0,1 0 0,-1 0 0,1 0 1,-1 0-1,0 0 0,1 0 0,-1 0 1,0 0-1,0 0 0,0 0 0,0 0 0,0 0 1,0 0-1,0 1 0,0-1 0,0 0 0,0 0 1,0 0-1,-1 0 0,1 0 0,-1 0 1,1 0-1,0 0 0,-1-1 0,1 1 0,-1 0 1,0 0-1,-1 1 0,-2 4 27,-1 0 1,0 0-1,-10 8 0,11-10-5,-29 23 185,-48 32 0,54-41 8,1 1 0,0 1 0,-35 37 0,59-55-191,0 0 0,1 0 0,-1 0 0,0 1 0,1-1 0,0 1 0,-2 2 0,3-4-21,0 0-1,0-1 1,-1 1 0,1 0 0,0-1 0,0 1-1,0 0 1,0-1 0,0 1 0,0 0 0,0-1-1,1 1 1,-1 0 0,0-1 0,0 1 0,0 0 0,1-1-1,-1 1 1,0-1 0,1 1 0,-1 0 0,0-1-1,1 1 1,-1-1 0,1 1 0,-1-1 0,1 0-1,-1 1 1,1-1 0,-1 1 0,1-1 0,0 0-1,-1 1 1,1-1 0,-1 0 0,1 0 0,0 1-1,1-1 1,8 3 20,0-1 1,1 0-1,0 0 0,-1-1 0,18-1 0,60-6-12,-67 4-37,17-1-485,0-1 0,-1-2 0,0-2-1,0-1 1,45-18 0,-52 13-48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0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2 423 14155,'0'1'51,"0"-1"1,-1 0-1,1 0 1,0 1-1,0-1 0,0 0 1,0 0-1,0 1 0,0-1 1,0 0-1,0 0 0,0 1 1,0-1-1,0 0 1,0 1-1,0-1 0,0 0 1,0 0-1,0 1 0,0-1 1,0 0-1,0 1 1,0-1-1,0 0 0,0 0 1,1 1-1,-1-1 0,0 0 1,0 0-1,1 1 1,7-5 716,15-16-165,-19 16-316,171-170 2689,42-39-1755,-198 198-1130,-13 14-33,-8 11-27,-15 27-131,-39 99 625,48-114-887,2 0-1,0 0 0,2 1 0,-3 32 0,7-54 256,0 0 91,0-1 0,0 0 0,-1 1 0,1-1 0,0 0-1,0 0 1,0 1 0,0-1 0,0 0 0,0 1 0,0-1 0,0 0 0,0 1-1,0-1 1,0 0 0,0 1 0,0-1 0,0 0 0,0 0 0,0 1 0,0-1 0,0 0-1,1 1 1,-1-1 0,0 0 0,0 0 0,0 1 0,0-1 0,1 0 0,-1 0-1,0 1 1,0-1 0,0 0 0,1 0 0,-1 1 0,6-6-463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1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17 334 14131,'-6'10'578,"-4"8"1124,12-16-769,10-8-106,86-68 774,175-169 0,-236 203-1437,-58 65-25,2 1 0,0 0 0,-22 47 1,18-28 10,-28 83 1,50-123-146,-5 10-5,1 1 0,1-1 1,-4 33-1,8-47-32,0 0 0,0-1 0,0 1 1,0 0-1,0-1 0,0 1 0,0 0 1,0-1-1,0 1 0,0 0 0,0-1 1,0 1-1,0 0 0,1-1 0,-1 1 1,0 0-1,0-1 0,1 1 0,-1-1 0,0 1 1,1-1-1,-1 1 0,2 0 0,-2-1 11,1 0-1,-1 0 0,1 0 0,0 0 0,-1 0 1,1 0-1,-1 0 0,1 0 0,0-1 0,-1 1 1,1 0-1,-1 0 0,1-1 0,-1 1 0,1 0 1,-1-1-1,1 1 0,-1 0 0,1-1 0,0 0 1,22-28-336,-1-7 41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7 485 15027,'0'0'50,"0"0"-1,0 0 1,0 0-1,0 0 1,-1 0-1,1 1 1,0-1-1,0 0 1,0 0-1,0 0 1,0 0-1,-1 0 1,1 0-1,0 0 1,0 0-1,0 0 1,0 0-1,-1 0 1,1 0-1,0 0 1,0 0-1,0 0 1,0 0-1,-1 0 1,1 0-1,0 0 1,0 0-1,0 0 1,0 0-1,-1 0 1,1 0-1,0 0 1,0 0-1,0 0 1,0 0-1,0-1 1,-1 1-1,1 0 1,0 0-1,0 0 1,0 0-1,0 0 1,0 0-1,0-1 1,1-9 649,12-16 132,33-41-240,2 1 0,3 2 0,99-94 0,-74 92-562,-42 39 2,-59 49 127,1 1 1,0 0 0,-38 53 0,54-64-268,0 0 0,0 0 0,1 1 0,1 0 1,0 0-1,1 1 0,0-1 0,1 1 0,1 0 0,0 1 1,-2 25-1,5-40 84,0 1 0,0 0 0,0 0 0,0 0 0,0 0 0,0-1 0,0 1 1,0 0-1,0 0 0,0 0 0,0 0 0,1-1 0,-1 1 0,0 0 0,1 0 0,-1-1 1,0 1-1,1 0 0,-1 0 0,1-1 0,-1 1 0,1 0 0,0 0 0,7-5-375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 14875,'-20'41'1416,"-3"10"-927,0-2-185,3 3 568,4-2-216,5-8-312,5-7-232,6-9-520,1-5-128,5-10 408,1-5-152,-3-6-80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11 370 15235,'-1'5'549,"-8"20"1133,11-19-707,10-14 251,122-137 1089,-65 76-1890,-29 26-233,2 3 0,71-53 1,-100 86-155,-13 6-38,0 1 1,0 0-1,1 0 1,-1 0-1,0 0 1,0 0-1,0 0 1,0 0-1,0 0 1,0 0-1,0 0 1,0 0-1,0 0 1,0 0-1,0 0 1,0 0-1,1 0 1,-1 0 0,0 0-1,0 0 1,0 0-1,0 0 1,0 0-1,0 0 1,0 0-1,0 0 1,0 0-1,0 0 1,0 0-1,0 0 1,1 1-1,-1-1 1,0 0-1,0 0 1,0 0-1,0 0 1,0 0-1,0 0 1,0 0-1,0 0 1,0 0-1,0 0 1,0 0-1,0 0 1,0 0-1,0 0 1,0 1-1,0-1 1,0 0-1,0 0 1,0 0-1,0 0 1,0 0-1,0 0 1,0 0-1,0 0 1,0 0-1,0 0 1,0 0-1,0 1 1,0-1-1,0 0 1,-12 20 39,5-9-34,-16 25-198,2 1 0,2 1-1,1 1 1,2 0 0,2 1 0,2 1 0,-12 67 0,22-98-73,2-15-69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6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0 290 13667,'0'0'48,"0"0"-1,0 0 1,0 0 0,0 0 0,1 0 0,-1 0-1,0 0 1,0 0 0,0 0 0,0 0-1,0 0 1,0 0 0,0 0 0,0 0-1,0 0 1,0 0 0,1 0 0,-1 0 0,0 0-1,0 0 1,0 0 0,0 0 0,0 0-1,0 0 1,0 0 0,0 0 0,0 0-1,1 0 1,-1 0 0,0 0 0,0 0-1,0 0 1,0 0 0,0 0 0,0 0 0,0 0-1,0 0 1,0 0 0,0 0 0,0 0-1,0 1 1,1-1 0,-1 0 0,0 0-1,0 0 1,0 0 0,0 0 0,0 0 0,0 0-1,0 0 1,0 0 0,0 1 0,0-1-1,0 0 1,0 0 0,0 0 0,0 0-1,0 0 1,0 0 0,16-7 1032,20-14-201,9-13-349,-2-2 0,-1-3 0,-2 0 0,56-74 0,-96 113-531,0 0 1,0 0-1,0-1 1,0 1-1,0 0 1,0 0-1,0 0 1,0 0-1,0 0 1,0 0-1,0-1 0,0 1 1,0 0-1,1 0 1,-1 0-1,0 0 1,0 0-1,0 0 1,0 0-1,0 0 1,0 0-1,1-1 1,-1 1-1,0 0 1,0 0-1,0 0 1,0 0-1,0 0 1,1 0-1,-1 0 0,0 0 1,0 0-1,0 0 1,0 0-1,0 0 1,1 0-1,-1 0 1,0 0-1,0 0 1,0 0-1,0 1 1,0-1-1,1 0 1,-1 0-1,0 0 0,2 8-21,-4 14-16,2-22 37,-42 245 246,42-245-270,0 1 1,-1-1 0,1 1 0,0-1 0,0 1-1,0-1 1,0 1 0,0-1 0,0 1 0,-1-1-1,1 1 1,0-1 0,1 1 0,-1-1 0,0 0-1,0 1 1,0-1 0,0 1 0,0-1 0,0 1-1,0-1 1,1 1 0,-1-1 0,0 1 0,0-1-1,1 0 1,-1 1 0,0-1 0,1 0 0,-1 1-1,0-1 1,1 0 0,-1 1 0,0-1 0,1 0-1,-1 1 1,1-1 0,-1 0 0,1 0 0,0 1-1,10-1-271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6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60 178 14139,'-10'4'942,"0"-1"1,1 2-1,-1-1 0,-11 9 1,53-23 2007,45-29-2533,-2-3 1,76-57 0,-143 94-404,-7 4-13,1-1 1,-1 1-1,1 0 1,-1 0 0,1 0-1,-1 0 1,1 1-1,0-1 1,0 0 0,-1 1-1,1-1 1,2 1-1,-4 0 0,1 0 0,-1 1-1,0-1 1,0 0-1,0 1 1,0-1-1,1 1 1,-1-1-1,0 0 1,0 1 0,0-1-1,0 1 1,0-1-1,0 0 1,0 1-1,0-1 1,0 1-1,0-1 1,0 0 0,-1 1-1,1-1 1,0 1-1,0-1 1,0 0-1,0 1 1,-1-1-1,1 0 1,0 1-1,0-1 1,-1 0 0,1 1-1,-31 44 14,29-42-16,-53 73 14,-48 85 0,101-157-154,-1 0 0,1 0 0,0 0 0,0 0 0,0 1-1,1-1 1,-1 1 0,1-1 0,0 1 0,1-1 0,-1 9 0,1-13 83,0 1 0,0-1 0,0 0 0,0 0 0,1 1 0,-1-1 0,0 0 0,0 0 0,0 1 0,1-1 1,-1 0-1,0 0 0,0 0 0,0 0 0,1 1 0,-1-1 0,0 0 0,1 0 0,-1 0 0,0 0 0,0 0 1,1 0-1,-1 0 0,0 0 0,1 0 0,-1 0 0,0 0 0,0 0 0,1 0 0,-1 0 0,0 0 0,1 0 1,-1 0-1,0 0 0,0 0 0,1 0 0,-1 0 0,0-1 0,0 1 0,1 0 0,-1 0 0,0 0 0,0 0 1,1-1-1,-1 1 0,0 0 0,13-9-500,-13 9 510,13-10-903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6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120 105 14867,'-4'-13'1588,"-1"1"-330,2 22-255,2 12-925,1 0 0,1 0 0,0 0 0,2 0-1,1 0 1,0 0 0,2-1 0,0 0 0,16 36 0,-16-45-30,20 47 98,-25-55-123,0 0-1,0 0 0,0 0 0,0 0 0,-1 0 0,1 0 1,-1 0-1,0 0 0,0 0 0,-1 0 0,1 0 0,-3 7 1,3-9-6,-1-1 1,0 1 0,1-1-1,-1 0 1,0 1 0,0-1 0,0 0-1,0 0 1,0 1 0,-1-1-1,1 0 1,0 0 0,0 0 0,-1 0-1,1-1 1,0 1 0,-1 0-1,-2 0 1,1 0 11,-1 0-1,0 0 1,1 0 0,-1-1 0,0 0-1,1 0 1,-8 0 0,2-1 10,0-1 1,-1 0 0,1 0 0,0-1 0,-13-6 0,17 6-39,0 0 1,0 0-1,0 0 0,0 0 0,1-1 1,-1 0-1,1 0 0,-5-6 1,8 9-7,-1-1 1,1 0-1,0 0 1,-1 0 0,1 0-1,0-1 1,0 1 0,1 0-1,-1 0 1,0-1 0,1 1-1,-1 0 1,1-1-1,0 1 1,0 0 0,0-1-1,0 1 1,0 0 0,1-1-1,-1 1 1,1 0-1,-1-1 1,2-2 0,2-2 5,0 0 1,0 1 0,0-1-1,1 1 1,0 0-1,0 1 1,1-1 0,7-5-1,56-39 204,-35 26-36,-22 16-105,72-57 443,-73 55-383,0 0 0,-1 0 1,-1-1-1,0 0 0,9-14 0,-16 22-96,-1 1-1,1-1 1,-1 1 0,0-1-1,1 1 1,-1-1 0,-1 0-1,1 0 1,0 0-1,-1 1 1,1-1 0,-1 0-1,0 0 1,0 0 0,0 0-1,0 0 1,0 0-1,-1 1 1,1-1 0,-1 0-1,0 0 1,-1-3 0,0 4-9,0-1 0,0 1 0,0-1 0,0 1 0,-1 0 0,1 0 0,-1 0 0,1 0 0,-1 0 0,0 0 0,1 1 0,-1-1 0,0 1 0,0 0 0,0 0 0,0 0 0,-1 0 0,1 1 0,-4-1 0,2 0-98,-1 1-1,1 0 0,-1 0 1,0 0-1,1 1 0,-1-1 1,0 1-1,1 1 0,0-1 1,-1 1-1,1 0 1,0 0-1,0 0 0,0 1 1,0 0-1,0 0 0,-7 6 1,9-6-76,-1 0 1,1 0-1,0 1 1,0-1-1,1 1 1,-1-1-1,1 1 1,0 0-1,0 0 1,0 0 0,0 0-1,1 1 1,-1-1-1,1 0 1,0 1-1,1-1 1,-1 1-1,1-1 1,0 0-1,0 1 1,0-1-1,2 9 1,5 14-618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19364,'4'-15'2370,"0"-2"-825,-2 16-472,-1 7 558,0 34-1153,0-17-408,0 0 0,1 0 0,9 39 0,-10-57-68,1 0-1,-1 0 0,1 0 1,0 0-1,0-1 1,1 1-1,-1-1 1,1 1-1,0-1 1,0 0-1,1 0 1,-1 0-1,1-1 1,0 1-1,0-1 1,0 0-1,0 0 1,1 0-1,-1-1 1,1 0-1,-1 1 1,7 0-1,0 0 14,0-1 0,0-1 0,0 0 0,1-1 0,-1 0-1,0 0 1,0-1 0,1-1 0,-1 0 0,0 0 0,0-1 0,20-9 0,-4 0 31,0-1 0,-1-1 1,41-30-1,-54 35-19,-1 0 1,0-1 0,0-1-1,12-15 1,-21 23-77,0-1-1,-1 1 1,0-1 0,0 1-1,0-1 1,0 0 0,-1 0-1,0 0 1,2-6-1,-3 8-63,1-1 0,-1 1 0,0-1-1,0 1 1,-1 0 0,1-1 0,0 1-1,-1-1 1,1 1 0,-1 0 0,0 0-1,0-1 1,0 1 0,0 0 0,0 0-1,-1 0 1,-2-4 0,-28-29-3652,25 29 2646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7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0 14763,'-9'31'1665,"-5"10"-945,-2 5-272,3 5 864,4-1-400,6-1-272,2-3-192,4-7-464,3-9-256,4-13-448,1-6 568,-5-16-96,-1-12-160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30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37 14531,'8'-26'2125,"-10"16"-1153,2 10-917,-1 0 0,0-1 0,1 1 0,-1 0 0,0 1 0,1-1 0,-1 0-1,1 0 1,-1 0 0,0 0 0,1 0 0,-1 1 0,1-1 0,-1 0 0,0 0 0,1 1 0,-1-1-1,1 1 1,-1-1 0,1 0 0,-1 2 0,-11 9 238,1 0 0,0 1-1,1 1 1,0 0 0,1 0 0,-14 27 0,18-30-205,-23 38 373,-25 66 0,43-89-272,1 0 1,2 0-1,1 1 0,-6 48 0,11-68-145,1 0 0,0 0 0,0 1 0,0-1-1,1 0 1,0 0 0,0 0 0,1 0 0,0 0 0,0 0-1,0 0 1,1-1 0,-1 1 0,1-1 0,1 0-1,6 9 1,-7-11-11,0 0 0,1 0 1,0 0-1,-1 0 0,1-1 0,0 1 0,0-1 0,0 0 0,0-1 0,1 1 0,-1-1 0,0 1 0,1-1 0,-1-1 1,1 1-1,-1-1 0,1 1 0,-1-1 0,1 0 0,-1-1 0,1 1 0,-1-1 0,6-1 0,-5 0 5,0 1 0,-1-1 0,1 0 0,0 0 0,-1-1 0,1 1 0,-1-1 0,0 0 0,0 0-1,0 0 1,0-1 0,0 1 0,-1-1 0,0 0 0,0 0 0,0 0 0,0 0 0,0-1 0,-1 1 0,0-1 0,0 0 0,2-6-1,-3 7-21,0 1-1,-1 0 0,0 0 0,1-1 0,-1 1 0,0 0 0,0 0 1,-1-1-1,1 1 0,-1 0 0,0 0 0,1-1 0,-1 1 1,-1 0-1,1 0 0,0 0 0,-1 0 0,1 1 0,-1-1 0,0 0 1,0 1-1,0-1 0,-1 1 0,1-1 0,0 1 0,-1 0 0,0 0 1,1 0-1,-1 1 0,0-1 0,0 0 0,0 1 0,0 0 1,0 0-1,-4-1 0,1 0-42,1 1 1,-1 0 0,0 0-1,1 0 1,-1 1-1,0 0 1,1 0 0,-1 0-1,0 1 1,1 0-1,-7 1 1,8-1-85,0 1 0,1-1 0,-1 0 0,0 1 0,1 0 0,0-1 0,-1 2 0,1-1 0,0 0 0,0 0 0,0 1 1,0 0-1,1 0 0,-1 0 0,1 0 0,-4 6 0,5-8 82,0 0 0,1 0 0,-1 0 0,1 0 1,-1 1-1,1-1 0,-1 0 0,1 0 0,0 1 1,0-1-1,-1 0 0,1 1 0,0-1 0,0 0 1,0 0-1,1 1 0,-1-1 0,0 0 0,0 1 1,1-1-1,-1 0 0,1 0 0,-1 1 0,1-1 1,-1 0-1,1 0 0,0 0 0,-1 0 0,3 2 1,15 11-539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3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119 1 13163,'-22'3'1107,"-30"6"611,48-8-1411,1 0-1,0 0 1,-1 0 0,1 1-1,-1-1 1,1 1 0,0 0-1,0 0 1,0 0 0,0 0 0,-2 3-1,4-4-265,1-1 0,0 0-1,-1 1 1,1-1 0,0 1-1,-1-1 1,1 1 0,0-1 0,0 1-1,0-1 1,0 1 0,-1-1-1,1 1 1,0-1 0,0 1 0,0-1-1,0 1 1,0-1 0,0 1-1,0 0 1,0-1 0,1 1 0,-1-1-1,0 1 1,0-1 0,0 1-1,0-1 1,1 1 0,-1-1 0,0 0-1,1 1 1,-1-1 0,0 1-1,1-1 1,-1 1 0,0-1 0,1 0-1,-1 1 1,1-1 0,-1 0-1,1 0 1,-1 1 0,1-1 0,0 0-1,25 11 570,3-6-384,-1-1 0,1-1 0,53-2 0,-39-1-103,433-15 546,-180 2-487,-205 11-151,278-3 2,-337 10-46,-32-5 11,1 0 0,-1 0 0,0 0 0,1 0 0,-1 0 1,0 0-1,0 0 0,1 1 0,-1-1 0,0 0 0,0 0 1,1 0-1,-1 0 0,0 1 0,0-1 0,1 0 0,-1 0 1,0 1-1,0-1 0,0 0 0,0 0 0,1 1 0,-1-1 1,0 0-1,0 1 0,0-1 0,0 0 0,0 0 0,0 1 1,0 0-8,-1 0 0,1 0 0,-1-1 0,1 1 0,-1 0 0,0-1 0,1 1 0,-1 0 0,0-1 0,1 1 0,-1-1 0,0 1 0,0-1 0,0 1 0,-1-1 0,-5 3-468,1 0 0,-1-1 0,0 0 0,-14 2 0,21-4 458,0 0 1,-1 0-1,1 0 0,0 0 0,0 0 0,0 0 1,0 0-1,-1 0 0,1 0 0,0-1 0,0 1 0,0 0 1,0 0-1,-1 0 0,1 0 0,0 0 0,0 0 1,0 0-1,0 0 0,0 0 0,0-1 0,-1 1 0,1 0 1,0 0-1,0 0 0,0 0 0,0 0 0,0-1 1,0 1-1,0 0 0,0 0 0,0 0 0,0 0 1,0-1-1,0 1 0,0 0 0,0 0 0,0 0 0,0 0 1,0-1-1,0 1 0,0 0 0,0 0 0,0-1-53,2-8-495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9.7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537 14 15987,'11'-13'1183,"-11"13"-1164,0 0 1,0 0 0,0 0-1,0 0 1,0 0 0,0 0 0,0 0-1,0 0 1,0 0 0,0 0-1,0 0 1,0 0 0,0 0-1,0 0 1,0 0 0,0 0-1,-1 0 1,1 0 0,0 0-1,0 0 1,0 0 0,0 0-1,0 0 1,0 0 0,0 0 0,0 0-1,0 0 1,0 0 0,0 0-1,0 0 1,0 0 0,0 0-1,0 0 1,0 0 0,0 0-1,0 0 1,-1 0 0,1 0-1,0 0 1,0 0 0,0 0-1,0 0 1,0 0 0,0-1 0,-27 21 979,-10 10-471,0 2 1,3 1 0,0 2-1,-46 65 1,38-39-179,2 2 0,-40 89 0,74-141-335,2-1-132,-1 1 0,0-2 0,0 1 0,-1-1 0,-1 1 1,-8 8-1,14-17 85,1 0 1,-1-1 0,0 1 0,0-1 0,0 1-1,0-1 1,0 1 0,0-1 0,0 1 0,0-1-1,0 0 1,0 0 0,0 1 0,0-1 0,0 0-1,0 0 1,0 0 0,0 0 0,0 0 0,0 0-1,0-1 1,0 1 0,0 0 0,0 0 0,0-1-1,0 1 1,0 0 0,0-1 0,0 1 0,0-1-1,1 0 1,-1 1 0,0-1 0,0 0 0,1 1-1,-1-1 1,0 0 0,0 0 0,1 1 0,-2-3-1,-3-4 102,0-1-1,1 1 0,-7-15 0,8 17-393,-12-29-82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50.1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14827,'13'0'1360,"5"4"-759,4 4-193,10 4 568,3 4-152,8 2-168,6 0-64,9 5-184,2 0-152,2-3-384,0 0-248,-4-2-440,-6-1 672,-3-6-144,-6-2-136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6.1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4 505 13195,'-3'6'4047,"10"-16"-1473,31-31-1187,-1-2 0,-2-2 0,38-64 0,67-153-1067,-146 296-404,-19 59 10,-37 155-116,62-248 197,-2 7-231,1-1 1,0 1 0,1 0 0,0 9-1,0-16 177,0 1 0,0-1 0,0 1-1,0 0 1,0-1 0,0 1-1,0-1 1,0 1 0,1-1 0,-1 1-1,0-1 1,0 1 0,1-1 0,-1 0-1,0 1 1,1-1 0,-1 1-1,0-1 1,1 0 0,-1 1 0,1-1-1,-1 0 1,0 1 0,2-1-1,-1 0 1,0 0-1,0 0 0,0 0 1,0 0-1,1 0 0,-1 0 1,0-1-1,0 1 0,0 0 1,0-1-1,0 1 0,0-1 1,0 1-1,0-1 0,0 0 0,0 1 1,1-2-1,12-9-605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6.5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116 1 14939,'-6'5'372,"0"2"0,0-1 0,0 1 0,1 0 1,0 0-1,1 0 0,-6 13 0,-21 58 816,29-70-1067,-7 17 83,2 1 0,1 0 0,-4 29 0,9-45-151,0-1 0,1 1 0,0 0 1,0-1-1,1 1 0,0-1 0,1 1 0,0-1 1,0 1-1,1-1 0,8 16 0,-10-22-21,1 0 0,-1 0-1,1 0 1,0-1 0,0 1-1,0-1 1,0 1 0,1-1 0,-1 0-1,1 0 1,-1 0 0,1 0 0,0 0-1,0-1 1,0 1 0,0-1 0,0 1-1,0-1 1,0 0 0,0-1-1,0 1 1,1 0 0,-1-1 0,0 0-1,0 0 1,1 0 0,-1 0 0,0 0-1,0-1 1,1 1 0,-1-1 0,6-2-1,-1 0 68,-1 0 0,1-1-1,-1 0 1,0-1 0,0 1-1,0-1 1,-1-1 0,1 1-1,-1-1 1,-1 0 0,10-12-1,-7 5 65,-1 1-1,-1-1 0,0 0 1,0 0-1,-1 0 1,-1-1-1,0 0 1,-1 0-1,1-18 0,-3 23-103,0 1-1,0 0 1,-1-1-1,-1 1 0,0 0 1,0-1-1,0 1 1,-1 0-1,0 0 0,-1 0 1,0 0-1,0 0 0,0 1 1,-1 0-1,0-1 1,-1 1-1,-6-8 0,8 12-69,0 0-1,0 1 0,0-1 0,0 1 0,-1 0 0,1 0 1,-1 0-1,1 0 0,-1 1 0,0 0 0,1-1 0,-1 1 0,0 0 1,0 1-1,0-1 0,0 1 0,0 0 0,0 0 0,-6 0 1,7 1-106,0-1 0,1 1 0,-1 0 0,0-1 1,0 1-1,0 1 0,1-1 0,-1 0 1,1 1-1,-1-1 0,1 1 0,0 0 0,-1 0 1,1 0-1,0 0 0,0 0 0,0 0 0,1 0 1,-1 1-1,0-1 0,1 1 0,0-1 1,-1 1-1,1 0 0,0-1 0,-1 7 0,2-9 88,-1 1-1,1-1 0,0 1 0,0 0 1,0-1-1,0 1 0,-1-1 1,1 1-1,0 0 0,0-1 0,0 1 1,0 0-1,0-1 0,0 1 0,1-1 1,-1 1-1,0 0 0,0-1 1,0 1-1,1-1 0,-1 1 0,0-1 1,0 1-1,1-1 0,-1 1 0,0-1 1,1 1-1,-1-1 0,1 1 1,-1-1-1,1 1 0,-1-1 0,1 0 1,-1 1-1,1-1 0,-1 0 0,1 1 1,-1-1-1,1 0 0,0 0 0,16 0-678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7.0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 18364,'18'0'1055,"1"2"1,-1 0 0,0 1-1,24 6 1,-31-5-944,0-1 1,0 1 0,-1 1 0,1 0 0,-1 0 0,0 1 0,-1 1-1,11 8 1,-17-12-100,1 0-1,-1 1 0,0-1 1,0 1-1,-1 0 0,1 0 0,-1 0 1,0 0-1,0 0 0,0 0 1,0 1-1,-1-1 0,0 1 1,0-1-1,1 6 0,-2-3 28,0 1-1,0 0 1,0-1 0,-1 1-1,-1-1 1,1 1-1,-1-1 1,-4 11 0,-4 5 145,-1-1 0,-1 0 1,-1-1-1,-26 31 1,-48 45 670,21-27-244,66-69-612,-1-1 0,0 1 0,1 0 0,-1-1-1,0 1 1,1 0 0,-1 0 0,1-1 0,0 1 0,-1 0 0,1 0 0,-1 0 0,1 0 0,0 0 0,0 0-1,0-1 1,-1 1 0,1 0 0,0 0 0,0 0 0,0 2 0,1-3-18,-1 1 1,1-1-1,-1 1 1,1-1-1,-1 1 0,1-1 1,-1 1-1,1-1 1,-1 1-1,1-1 0,0 0 1,-1 1-1,1-1 0,0 0 1,-1 1-1,1-1 1,0 0-1,-1 0 0,1 0 1,1 0-1,5 1-254,0-1-1,0 0 1,1 0 0,8-2-1,149-36-4960,-119 23 4118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5.7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34 19260,'21'-6'1464,"4"2"-1168,-1 4-111,7 0 447,3 0-216,4 0-192,2 0-40,-2 0-88,-7-2-32,-1 1-152,-5-2-144,-7-1-408,-3 1-257,-4-1 705,0 1-176,0 0-112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6.2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0 504 16099,'5'-2'242,"0"0"0,-1-1-1,1 1 1,-1-1-1,0 0 1,0 0-1,0 0 1,0 0-1,-1-1 1,1 0 0,-1 1-1,0-1 1,0-1-1,0 1 1,3-9-1,9-9 787,193-295 835,-152 230-1804,-43 70-55,-21 42 2,-21 55 33,4 2 0,3 0 0,-13 100 0,34-177-110,1 1 0,-1-1 0,1 0 0,0 1 0,2 8 0,-2-13 40,0-1 0,0 1 1,1-1-1,-1 0 0,0 1 0,0-1 0,0 1 0,0-1 0,1 0 0,-1 1 0,0-1 0,1 1 0,-1-1 0,0 0 0,0 1 1,1-1-1,-1 0 0,1 0 0,-1 1 0,0-1 0,1 0 0,-1 0 0,1 0 0,-1 1 0,0-1 0,1 0 0,0 0 1,0 0-24,0 0 1,1-1 0,-1 1 0,0 0-1,0-1 1,1 1 0,-1-1 0,0 0-1,0 1 1,0-1 0,0 0 0,0 1-1,0-1 1,2-2 0,13-11-297,5-4-110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17116,'31'-38'657,"1"1"1,2 2-1,1 1 1,57-42-1,-81 68-622,-1 1-1,1 0 1,1 1-1,14-7 1,-24 12-29,0 1 1,1-1-1,-1 0 1,0 1-1,1-1 1,-1 1-1,1 0 1,-1 0-1,0 0 1,1 0-1,-1 0 1,0 1 0,3 0-1,-3-1 1,-1 1 0,1 0 0,-1 0-1,0 0 1,1-1 0,-1 1 0,0 1 0,0-1 0,0 0-1,0 0 1,0 0 0,0 1 0,0-1 0,0 0 0,0 1 0,-1-1-1,1 0 1,0 1 0,-1-1 0,1 1 0,-1 0 0,0 1-1,2 13 59,-1 1-1,-1 0 1,0-1-1,-1 1 1,-1-1-1,-8 32 0,1 3 119,6-37-107,-2 43 177,4-53-198,2 0-1,-1 0 0,0 1 1,1-1-1,0 0 0,0 0 1,0 0-1,1 0 0,-1 0 0,5 7 1,-5-10-23,0 1-1,0-1 1,0 0 0,0 1 0,0-1-1,0 0 1,0 0 0,1 0 0,-1 0 0,0 0-1,1 0 1,-1-1 0,1 1 0,-1 0 0,1-1-1,-1 1 1,1-1 0,2 1 0,0-1 26,-1 0 0,1 0 0,-1 0 0,0 0 0,1-1 0,-1 1 0,0-1 0,6-2 0,4-2 145,-1-1 0,0 0 1,17-12-1,18-17 175,-1-2 0,65-69-1,-110 106-413,-1-1 1,1 1-1,0-1 0,-1 1 0,1-1 0,-1 1 0,1-1 0,-1 0 0,1 1 0,-1-1 0,1 0 0,-1 1 0,1-1 0,-1 0 0,0 0 0,0 1 0,1-1 0,-1 0 0,0 0 0,0 0 0,0 1 0,0-1 0,0 0 0,0 0 0,0 0 0,0 0 0,0 1 0,0-1 0,-1-1 1,-3-6-283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6.6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103 0 18492,'-20'39'1055,"1"1"0,-17 56 0,30-77-885,1 1-1,1-1 1,1 1-1,0 0 1,2 0-1,0 1 0,3 24 1,-2-40-145,1-1 0,-1 1-1,1 0 1,1-1 0,-1 0 0,0 1 0,1-1 0,0 0 0,0 1-1,0-1 1,1 0 0,-1-1 0,1 1 0,5 5 0,-5-7-5,-1 0 0,1 0 0,0 0 0,0-1 0,-1 0 1,1 1-1,0-1 0,0 0 0,1 0 0,-1 0 0,0-1 0,0 1 1,0-1-1,0 0 0,1 0 0,-1 0 0,0 0 0,0 0 1,0-1-1,0 0 0,6-1 0,2-2 56,0 0 0,0-1 0,-1 0-1,1-1 1,-1 0 0,0-1 0,-1 0 0,0 0 0,0-1-1,14-15 1,-10 7 97,0 0-1,-1-1 0,0 0 1,-1-1-1,11-25 0,-19 34-93,1 1 0,-1-1-1,-1 0 1,0 0-1,0-1 1,0 1-1,-1 0 1,-1-1-1,0 1 1,0 0-1,-2-10 1,2 14-42,-2 0 1,1 0-1,0 0 1,-1 0-1,0 0 0,0 1 1,0-1-1,-1 1 1,1 0-1,-1-1 1,0 1-1,-1 0 0,1 1 1,-1-1-1,1 0 1,-1 1-1,0 0 0,0 0 1,-1 0-1,1 1 1,-9-5-1,5 5-14,1 0-1,-1 0 0,0 0 1,0 1-1,0 0 0,0 1 1,0-1-1,0 2 0,0-1 1,0 1-1,0 0 1,0 1-1,0 0 0,1 0 1,-1 1-1,1 0 0,-1 0 1,-11 7-1,12-6-129,0 0 1,0 1-1,0 0 0,0 0 0,1 1 1,0 0-1,0 0 0,0 0 0,1 1 1,0-1-1,0 1 0,1 1 1,-1-1-1,2 1 0,-1-1 0,1 1 1,-3 14-1,5-21 33,1 0 0,-1 0 1,1 0-1,0 0 0,0 0 0,-1 0 0,1 0 1,0 1-1,0-1 0,0 0 0,0 0 0,1 0 1,-1 0-1,0 0 0,0 0 0,1 1 1,-1-1-1,1 0 0,-1 0 0,1 0 0,-1 0 1,1 0-1,-1 0 0,1 0 0,0-1 0,0 1 1,-1 0-1,1 0 0,0 0 0,0-1 1,0 1-1,0 0 0,0-1 0,0 1 0,0-1 1,0 1-1,0-1 0,2 1 0,1-1-83,1 0 0,0 1 0,0-2 0,0 1 0,0 0 1,0-1-1,0 0 0,6-2 0,38-13-812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7.1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96 56 13347,'-16'41'1923,"-43"125"3844,54-144-5277,0-1 1,1 1 0,1 0 0,0 1-1,3 38 1,0-57-431,0 0-1,1 0 1,-1 0-1,1 0 1,0-1-1,0 1 1,1 0-1,-1 0 1,1-1-1,2 5 1,-3-7-38,0 1-1,1-1 1,-1 0 0,0 1 0,1-1 0,-1 0 0,1 0-1,0 0 1,-1 0 0,1 0 0,0 0 0,0 0 0,-1-1 0,1 1-1,0 0 1,0-1 0,0 0 0,0 1 0,0-1 0,0 0-1,0 0 1,0 0 0,2-1 0,4 0 14,0-1 0,0 0 1,0 0-1,0-1 0,-1 0 0,1-1 0,-1 1 0,0-1 0,0-1 1,0 1-1,8-9 0,10-8 186,33-37 0,-29 26 121,30-44 1,-46 57-157,-1 0 1,-1 0-1,-1-1 1,9-26-1,-16 39-121,-2 1 0,1 0 0,-1-1 0,1 1 0,-2-1 0,1 1 0,-1-1 0,0 0 0,0 1 0,-2-8 0,1 11-41,1 0 1,-1 0-1,0 0 0,0 0 1,-1 1-1,1-1 0,-1 0 1,1 1-1,-1-1 1,0 1-1,0 0 0,0-1 1,0 1-1,0 0 0,0 0 1,0 0-1,-1 1 1,1-1-1,-1 0 0,0 1 1,1 0-1,-1 0 0,-5-2 1,-2 1-15,0 0-1,0 0 1,0 1 0,1 1-1,-1-1 1,0 2 0,0-1-1,0 1 1,0 1 0,-12 3-1,-11 5-923,-51 22 0,49-17-347,20-9 717,7-5-169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7.5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10 158 17324,'-1'1'114,"0"0"0,1 0 0,-1 0 0,0 0 0,0 0 0,0 0 0,1 0 0,-1 0 0,0 0 0,1 0 0,-1 0 0,1 1 0,-1 1 0,1-2-89,1-1 0,-1 1 0,0 0 0,0-1 0,1 1 0,-1 0 0,0-1 0,1 1 0,-1-1 0,1 1 0,-1 0 0,1-1 0,-1 1 0,1-1 1,-1 0-1,1 1 0,0-1 0,-1 1 0,1-1 0,-1 0 0,1 1 0,0-1 0,-1 0 0,1 0 0,0 1 0,0-1 0,-1 0 0,1 0 0,0 0 0,0 0 0,1 0 1,53 7 1327,102-1 0,-73-4-925,82 3 139,713 28 491,-47-13-1063,-615-27 93,398-65 0,-290 7 66,86-17 64,-222 54-165,-147 24-253,0 2 0,60 4 0,-87 0-231,0 0-1,-1 1 1,28 9 0,-30-6 75,-11-3 167,-7-1-163,-17-1-258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8.3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17 440 17708,'-16'38'2462,"16"-38"-2437,0 0-1,0 0 1,0 0 0,0 0-1,0 1 1,0-1-1,-1 0 1,1 0 0,0 0-1,0 0 1,0 1 0,0-1-1,0 0 1,0 0-1,0 0 1,0 0 0,0 1-1,0-1 1,0 0 0,0 0-1,0 0 1,0 0 0,0 1-1,0-1 1,0 0-1,0 0 1,1 0 0,-1 0-1,0 0 1,0 1 0,0-1-1,0 0 1,0 0 0,0 0-1,0 0 1,0 0-1,1 0 1,-1 1 0,0-1-1,0 0 1,0 0 0,0 0-1,0 0 1,1 0-1,-1 0 1,0 0 0,0 0-1,0 0 1,0 0 0,1 0-1,-1 0 1,0 0 0,0 0-1,0 0 1,1 0-1,19-16 1051,173-181 1485,43-40-1705,-234 235-851,33-27 71,-35 28-74,0 1 0,1 0 0,-1 0 0,0 0 0,0-1 0,1 1 0,-1 0 0,0 0 0,0 0 0,1 0 0,-1 0 1,0 0-1,0 0 0,1 0 0,-1-1 0,0 1 0,0 0 0,1 0 0,-1 0 0,0 0 0,1 0 0,-1 0 0,0 1 1,0-1-1,1 0 0,-1 0 0,0 0 0,0 0 0,1 0 0,-1 0 0,0 0 0,0 0 0,1 1 0,-1-1 1,0 0-1,0 0 0,1 0 0,-1 1 0,0 1 2,0-1 0,0 1 0,0 0 0,0-1 0,0 1 0,0 0 0,-1-1 0,1 1 0,0-1 0,-1 1 0,-1 2 0,-21 61-12,-36 107 155,47-128-420,-14 87-1,25-128 191,-1 28-569,2-31 651,0 0-1,0 0 0,0 0 1,0 0-1,0 0 1,1 1-1,-1-1 0,0 0 1,0 0-1,0 0 0,0 0 1,0 0-1,0 1 1,0-1-1,0 0 0,0 0 1,0 0-1,0 0 1,0 0-1,1 0 0,-1 1 1,0-1-1,0 0 0,0 0 1,0 0-1,0 0 1,0 0-1,1 0 0,-1 0 1,0 0-1,0 0 1,0 0-1,0 0 0,0 0 1,1 0-1,-1 1 1,0-1-1,0 0 0,0 0 1,0-1-1,1 1 0,-1 0 1,11-10-56,9-18-175,6-11-86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8.8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310 45 16500,'-2'-2'184,"1"0"0,-1 0 0,1 0 0,-1 1 0,0-1 0,0 1 0,0-1 1,0 1-1,0 0 0,0 0 0,0 0 0,0 0 0,-1 0 0,1 0 0,0 0 1,-1 1-1,1-1 0,0 1 0,-1 0 0,1 0 0,-1 0 0,1 0 1,0 0-1,-1 0 0,-3 2 0,-6-1 319,1 1 0,0 1 0,1 0 0,-15 6 0,12-3-373,0 1 0,0 0 0,1 1 0,0 0 0,0 1 0,1 1 0,0-1 0,1 2 0,0-1-1,-15 23 1,20-26-124,0 0 0,1 0 0,0 0 0,0 1 0,1 0 0,0 0 0,0 0 0,1 0 0,0 0 0,0 0 0,1 0 0,0 1 0,1-1 0,0 1-1,0-1 1,1 0 0,0 1 0,0-1 0,1 0 0,2 9 0,-2-12-3,0-1-1,0 1 0,0-1 1,1 1-1,-1-1 1,1 0-1,0 0 1,0 0-1,1 0 1,-1-1-1,1 1 0,0-1 1,0 0-1,0 0 1,0 0-1,0 0 1,1-1-1,-1 0 1,1 0-1,0 0 0,-1-1 1,7 2-1,-3-2 7,-1 0 0,1-1 0,-1 1-1,1-2 1,-1 1 0,1-1 0,-1 0 0,0-1-1,1 1 1,-1-2 0,0 1 0,0-1 0,0 0-1,9-5 1,-3-1 54,0 0-1,-1 0 1,0-1-1,-1 0 1,0-1 0,-1-1-1,0 0 1,0 0-1,10-20 1,-13 21 28,-1-1-1,0 1 1,-1-1 0,0-1 0,-1 1 0,-1-1-1,0 1 1,0-1 0,-1 0 0,-1 0-1,0-20 1,-1 28-58,-1 1 1,1 0-1,-1 0 0,0-1 1,0 1-1,0 0 0,-1 0 1,1 0-1,-1 0 0,0 0 0,0 0 1,-1 1-1,1-1 0,-1 1 1,0-1-1,0 1 0,0 0 0,0 0 1,0 0-1,-1 1 0,1-1 1,-8-3-1,7 4-30,-1 1-1,1-1 1,-1 1 0,1 0-1,-1 0 1,0 1-1,1-1 1,-1 1 0,0 0-1,1 0 1,-1 1 0,0-1-1,1 1 1,-1 0 0,1 0-1,-1 1 1,1-1 0,-1 1-1,1 0 1,-8 5 0,5-2-80,0 0 0,0 0 1,1 1-1,-1 0 0,1 1 0,1-1 1,-11 15-1,14-18-39,0 0 1,1 0 0,-1 0-1,0 0 1,1 0-1,0 0 1,0 0-1,0 0 1,0 0-1,0 1 1,1-1-1,-1 0 1,1 1 0,0-1-1,0 0 1,0 1-1,1-1 1,-1 1-1,1-1 1,0 0-1,0 0 1,0 1-1,2 3 1,-2-5 14,0-1-1,0 1 1,1 0-1,-1-1 1,1 0 0,-1 1-1,1-1 1,-1 0 0,1 0-1,0 0 1,-1 0-1,1 0 1,0 0 0,0-1-1,0 1 1,0 0-1,0-1 1,-1 0 0,5 1-1,2-1-91,-1 0-1,1 0 0,-1 0 0,10-3 0,27-7-741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9.3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 0 17156,'2'12'388,"-1"-1"1,0 1 0,-1 0 0,0-1-1,-1 1 1,0-1 0,-1 1 0,-6 20-1,-4 36 804,11-57-1066,0-1 0,1 1 0,1 0 0,0 0 0,0-1 0,6 21 0,-6-28-110,0 1 1,1 0-1,-1-1 1,1 0-1,0 1 1,0-1-1,0 0 1,0 0-1,0 0 1,1 0-1,0 0 1,-1-1-1,1 1 1,0-1-1,0 0 1,0 0-1,1 0 1,-1 0-1,0 0 1,1-1-1,-1 1 1,1-1-1,5 1 1,1-1 17,0 0 1,0-1-1,0 0 0,0 0 1,0-1-1,0-1 1,0 0-1,-1 0 1,1-1-1,0 0 1,-1 0-1,0-1 1,10-6-1,-9 5 129,0-1 0,0 0 0,-1 0-1,0-1 1,0-1 0,0 1 0,-1-1 0,0-1 0,0 0-1,-1 0 1,7-12 0,-12 19-98,-1-1-1,1 0 1,-1 0-1,0 1 1,0-1-1,0 0 1,0 0-1,0 0 1,-1 0-1,1 0 1,-1 0-1,0 0 1,0 0-1,0 0 1,0 0-1,0 0 1,-1 0-1,0 0 1,1 0-1,-1 0 1,0 0-1,0 0 1,-1 0-1,1 1 1,0-1-1,-1 0 1,0 1-1,0-1 1,0 1-1,0 0 1,0 0-1,0 0 0,0 0 1,-1 0-1,-3-2 1,-4-3-145,0 0 1,-1 2-1,0-1 0,0 1 1,-1 1-1,0 0 1,1 0-1,-1 1 0,0 1 1,-21-2-1,16 3-283,0 1-1,0 0 0,0 1 1,0 1-1,0 1 1,-32 9-1,16 1-380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9.7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6 194 20804,'0'0'93,"-1"0"0,1-1 0,-1 1-1,1-1 1,0 1 0,-1 0 0,1-1 0,0 1-1,-1-1 1,1 1 0,0-1 0,-1 1-1,1-1 1,0 1 0,0-1 0,0 0-1,0 1 1,0-1 0,-1 1 0,1-1-1,0 1 1,0-1 0,0 0 0,0 1-1,1-1 1,-1 1 0,0-1 0,0 1-1,0-1 1,0 1 0,1-1 0,-1 1-1,0-1 1,0 1 0,1-1 0,-1 1 0,0-1-1,1 1 1,-1-1 0,0 1 0,1-1-1,-1 1 1,1 0 0,-1-1 0,1 1-1,-1 0 1,1 0 0,-1-1 0,2 1-1,33-13 887,-27 11-781,54-16-140,0-2-1,-1-3 1,86-47 0,-140 66-89,-2 0-11,1 1 1,-1 0-1,1 1 0,0-1 1,7-1-1,-12 3 33,0 1 1,0 0-1,0 0 1,1 0-1,-1 0 1,0 0-1,0 0 0,0 0 1,0 0-1,0 0 1,1 0-1,-1 0 0,0 1 1,0-1-1,0 1 1,0-1-1,0 1 0,0-1 1,0 1-1,0-1 1,0 1-1,0 0 0,0 0 1,0-1-1,0 1 1,-1 0-1,1 0 0,0 0 1,-1 0-1,1 0 1,0 0-1,-1 0 0,1 0 1,0 2-1,13 51-193,-11-40-343,1 0 0,7 20 0,-9-29 207,-1-4 236,0 1-1,0 0 1,-1 0-1,1-1 1,0 1-1,-1 0 1,1 0 0,-1 0-1,1 0 1,-1 0-1,0 0 1,0 0-1,0 0 1,0 0-1,0 0 1,-1 2-1,-5 5-619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0.1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1 183 17636,'20'20'1656,"4"-19"-976,2-5-224,14-13 609,3-3-153,6-5-256,2-2-176,-2 2-448,-7 2-256,-2 7-640,-5 0-168,-9 4 736,-6 3-225,-7 0-143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121 190 15083,'-2'-9'501,"0"-1"-1,0 0 1,1 1-1,1-1 1,0 0-1,0 0 1,3-15 0,-2 20-303,0 1 0,1 0-1,-1-1 1,1 1 0,0 0 0,1 0 0,-1 0 0,0 0 0,1 0 0,0 1 0,0-1 0,0 1 0,1 0 0,-1 0 0,1 0 0,-1 0 0,1 1 0,5-3 0,0 0 0,0 1 1,0 1-1,0 0 1,1 0-1,-1 1 1,1 0-1,0 0 1,-1 1-1,1 1 0,0-1 1,0 2-1,14 1 1,-20-2-182,0 1 0,0 0 0,0-1 0,0 2 0,-1-1 0,1 0 0,0 1 0,-1-1 0,1 1 0,-1 0 0,1 0 0,-1 1 0,0-1 0,0 1 0,0-1 0,0 1 0,-1 0 0,1 0 0,-1 0 0,1 1 0,-1-1 0,0 0 0,0 1 0,-1 0 0,1-1 0,-1 1 0,0 0 0,0 0 0,0-1 0,0 1 0,-1 0 0,1 0 0,-1 5 0,-1 5-9,-1 0 0,0 0 1,0 0-1,-2-1 0,0 1 0,0-1 0,-1 0 1,-11 20-1,-65 98 56,79-129-62,-93 128 119,48-69 76,-57 98 1,100-153-169,0 1 1,1 0-1,0 1 0,1-1 0,-1 0 1,1 1-1,1 0 0,-1-1 1,1 12-1,1-16-24,0-1 0,0 1 0,1 0-1,-1-1 1,1 1 0,-1-1 0,1 1 0,0-1 0,0 1 0,0-1 0,1 0 0,-1 1-1,0-1 1,1 0 0,0 0 0,-1 0 0,1 0 0,0 0 0,0-1 0,0 1 0,0 0 0,0-1-1,0 0 1,1 1 0,-1-1 0,1 0 0,-1 0 0,0 0 0,1 0 0,0-1 0,3 1-1,8 2-142,1-2-1,-1 1 1,1-2-1,0 0 1,-1-1-1,1 0 1,-1-1-1,1-1 1,19-6-1,15-8-61,60-28-1,-105 44 190,57-28-379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5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242 0 19892,'8'12'1625,"-25"13"-1209,-6 9-160,-10 19 536,-3 5-192,3 8-200,-1 2-56,6-4-168,6-3-80,8-10-184,5-12-160,12-20-208,7-13-184,7-17-488,2-12-161,-1-18 809,-1-16-264,-3-22-32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17356,'0'23'1512,"2"11"-1248,-13 21-120,-10 13 664,1 9-624,5 1-16,4-4-72,0-9-80,11-13-232,3-12-272,2-20 416,-2-8-64,-9-12-48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9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429 56 15019,'-6'-1'215,"1"0"-1,-1 1 1,0-1-1,1 1 1,-1 1 0,0-1-1,1 1 1,-1 0-1,1 0 1,-1 1-1,1-1 1,0 1-1,-6 3 1,-10 5 858,-36 25-1,26-15 83,-36 20 1148,60-37-1707,10-11-369,15-17-250,-12 17 80,0-1-49,26-41 115,-30 46-92,0 0 0,0-1 1,0 1-1,-1 0 1,1-1-1,-1 0 1,0 1-1,0-1 1,-1-8-1,1 12-21,-1 0 1,0 0-1,-1 0 1,1 1-1,0-1 1,0 0-1,0 0 1,0 0-1,-1 0 1,1 1-1,0-1 1,-1 0-1,1 0 0,-1 0 1,1 1-1,-1-1 1,1 0-1,-1 1 1,1-1-1,-1 0 1,0 1-1,1-1 1,-1 1-1,0-1 0,-1 0 1,1 1 2,-1-1 1,0 1-1,1 0 1,-1 0-1,1 0 1,-1 0-1,0 0 1,1 0-1,-1 0 0,0 0 1,1 1-1,-4 0 1,-2 2 19,0 0-1,-1 0 1,1 1 0,-9 6 0,0 2-14,1 0-1,-1 1 1,2 1 0,-25 31 0,31-35-26,0 0 0,1 1 0,1 0 0,0 0 0,0 1 0,1 0 1,1 0-1,-6 21 0,10-30-12,-1 0 1,1 0-1,0 0 0,0 0 1,0 0-1,0 0 0,0-1 1,1 1-1,-1 0 0,1 0 1,0 0-1,-1 0 0,2-1 1,-1 1-1,0-1 1,0 1-1,3 2 0,-1-1-54,0-1-1,0 0 1,0 0-1,0 0 1,1 0-1,-1-1 1,1 1-1,0-1 1,0 0 0,5 2-1,6 2-551,1-2-1,1 0 1,-1 0 0,29 2 0,-27-4-259,-1-1 0,1-1 0,30-3 0,-24-3-141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2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280 105 18716,'-4'-5'199,"0"0"-1,-1 0 1,0 1-1,0-1 1,0 1-1,0 0 1,-1 0 0,1 1-1,-1 0 1,0 0-1,0 0 1,0 1-1,0 0 1,-1 0 0,1 0-1,-1 1 1,1 0-1,-1 0 1,1 1 0,-1-1-1,1 2 1,-1-1-1,0 1 1,1 0-1,-1 0 1,1 1 0,0-1-1,-1 1 1,-9 5-1,10-3-164,-1 0 1,1 0-1,0 0 0,0 1 0,1 0 0,-1 0 1,1 0-1,0 1 0,0 0 0,1 0 0,0 0 1,0 0-1,0 1 0,-4 11 0,6-13-34,0 0-1,0 0 1,1 0-1,0 0 0,0 1 1,0-1-1,1 0 1,0 1-1,0-1 0,0 0 1,0 0-1,1 1 1,0-1-1,0 0 0,0 0 1,1 0-1,0 0 1,0 0-1,0 0 1,1 0-1,4 6 0,-5-7 0,1-1 0,0 0 1,0 0-1,1 0 0,-1 0 0,1 0 0,-1-1 0,1 1 0,0-1 0,0 0 0,0 0 0,0-1 0,7 3 0,-4-2 8,0-1-1,0 0 1,0-1-1,0 1 1,0-1 0,1-1-1,-1 0 1,7-1-1,-2 0 30,-1-1 0,0-1 0,-1 0 0,1 0 0,0-1 0,-1 0 0,0-1 0,0 0 0,-1-1 0,13-10 0,-16 11-1,0-1 1,0 0-1,-1 0 0,0 0 1,0-1-1,-1 0 1,1 0-1,-2 0 1,1 0-1,-1-1 0,-1 1 1,1-1-1,0-10 1,-2 15-54,-1-1 1,1 1 0,-1-1 0,0 1 0,-1-1-1,1 0 1,-1 1 0,0-1 0,0 1-1,0 0 1,-1-1 0,0 1 0,0 0-1,0 0 1,0 0 0,0 0 0,-1 0-1,0 1 1,1-1 0,-1 1 0,-1 0 0,1-1-1,0 1 1,-1 1 0,0-1 0,0 1-1,-5-4 1,2 3 39,0 0-1,-1 1 1,1 0 0,0 0-1,-1 0 1,1 1 0,-1 0-1,1 1 1,-1-1 0,0 1-1,1 1 1,-1 0 0,1 0-1,-1 0 1,1 1 0,-10 3-1,-32 14-179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7.8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378 41 13819,'0'0'39,"1"0"0,-1 0 0,0-1 0,0 1 0,0 0 0,0 0 0,0 0 0,0 0 0,0-1 0,0 1 0,0 0 0,0 0 0,0 0 0,0 0 0,0-1 0,0 1 0,0 0 0,0 0 0,0 0 0,0 0 0,0-1 0,0 1 0,0 0 0,0 0 0,0 0 0,0 0 0,0-1 0,0 1 0,0 0 0,0 0 0,0 0 0,0 0 0,-1 0 0,1-1 0,0 1 0,0 0 0,0 0 0,0 0 0,0 0 0,0 0 0,-1 0 0,1 0 0,0 0 0,0-1 0,0 1 0,0 0 0,-1 0 0,1 0 0,0 0 0,-14 1 1148,-13 7-75,-31 18-242,1 2 1,2 2-1,-89 65 1,123-77-715,21-18-154,0 0 0,1 0-1,-1 0 1,0 0 0,0-1 0,0 1-1,0 0 1,0 0 0,0 0 0,0 0-1,1 0 1,-1 0 0,0 0 0,0 0-1,0 0 1,0 0 0,0 0 0,0 0-1,0 0 1,1 1 0,-1-1 0,0 0-1,0 0 1,0 0 0,0 0 0,0 0-1,0 0 1,0 0 0,0 0 0,1 0-1,-1 0 1,0 0 0,0 0 0,0 0-1,0 1 1,0-1 0,0 0 0,0 0-1,0 0 1,0 0 0,0 0 0,0 0-1,0 0 1,0 1 0,0-1 0,0 0-1,0 0 1,0 0 0,0 0 0,0 0-1,0 0 1,0 0 0,0 1 0,0-1-1,0 0 1,0 0 0,0 0 0,0 0-1,0 0 1,0 0 0,0 0 0,0 1-1,0-1 1,0 0 0,0 0 0,0 0-1,0 0 1,-1 0 0,8-1 5,-1-1 0,0 0 1,0-1-1,11-5 0,15-9-64,48-35-1,-69 44 38,0-1 1,-1 0-1,0 0 0,-1-1 0,0 0 1,0-1-1,10-17 0,-17 25 21,-1 1 0,0 0-1,0 0 1,0-1 0,0 1 0,0-1 0,0 1 0,-1-1-1,1 1 1,-1-1 0,1 1 0,-1-1 0,0 0 0,0 1-1,-1-1 1,0-4 0,0 6 4,1 0 0,-1-1 0,0 1 0,0 0 0,0 0 0,0 0-1,0 0 1,0 0 0,0 0 0,-1 0 0,1 0 0,0 1 0,0-1 0,-1 0 0,1 1 0,0-1 0,-1 1-1,1-1 1,-1 1 0,1 0 0,-1 0 0,1-1 0,-1 1 0,1 0 0,0 0 0,-1 1 0,1-1 0,-1 0-1,-2 1 1,-1 0 7,0 0-1,0 0 0,0 0 0,0 1 1,1 0-1,-1 0 0,0 0 1,1 0-1,-1 1 0,1 0 0,0 0 1,0 0-1,0 0 0,0 1 0,-3 4 1,4-5-16,1-1 0,0 1 0,0 0 1,0 0-1,1 0 0,-1 0 0,1 0 0,-1 1 1,1-1-1,0 0 0,1 1 0,-1-1 1,0 1-1,1-1 0,0 1 0,0-1 0,0 0 1,0 1-1,0-1 0,1 1 0,0-1 0,1 7 1,-1-9-52,0 1 0,-1-1 1,1 1-1,-1 0 0,1-1 1,-1 1-1,0 0 0,1-1 1,-1 1-1,0 0 0,0-1 1,0 1-1,-1 0 0,1 0 1,0-1-1,-1 1 0,1 0 1,-1-1-1,0 3 0,0-3 0,0 1 0,-1-1-1,1 0 1,0 0 0,-1 0-1,1 0 1,-1 0 0,1 0-1,-1 0 1,1 0 0,-1-1-1,0 1 1,1-1 0,-1 1-1,0-1 1,0 0 0,1 1 0,-3-1-1,-14 2-352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8.2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 13675,'0'2'159,"-1"1"-1,1-1 1,0 1 0,0-1 0,0 1 0,0 0-1,0-1 1,1 1 0,-1-1 0,1 1 0,0-1-1,-1 1 1,1-1 0,0 0 0,1 1 0,-1-1-1,0 0 1,1 0 0,-1 0 0,1 0-1,0 0 1,-1 0 0,1 0 0,0 0 0,3 1-1,6 5 309,0-1 0,1 0 0,20 9 1,-13-7-98,41 19 539,-27-13-371,48 29 1,-72-38-570,-1 0 1,0 0 0,0 0-1,0 1 1,-1 0 0,0 1-1,-1 0 1,1 0 0,-2 0-1,7 11 1,-9-13-148,-1-1 94,0 0-1,0-1 1,1 1-1,0-1 1,0 1-1,0-1 1,0 0-1,1 0 1,7 6-1,5-3-198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0.5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1332 202 9786,'4'-3'440,"-1"0"-1,0 0 1,0-1 0,-1 1-1,1-1 1,-1 0 0,1 1-1,1-6 1,-4 8-339,0-1 1,1 1-1,-1 0 1,0 0 0,0-1-1,0 1 1,0 0-1,0-1 1,-1 1-1,1 0 1,0 0 0,0-1-1,-1 1 1,1 0-1,-1 0 1,1 0-1,-1-1 1,0 1-1,1 0 1,-1 0 0,0 0-1,0 0 1,0 0-1,0 0 1,0 0-1,0 1 1,0-1 0,0 0-1,0 1 1,0-1-1,0 0 1,-2 0-1,-14-7 422,-1 1 0,1 1 0,-1 1 0,0 0 0,-30-3 0,-18-6 163,-232-57-90,284 69-588,0 0-1,0 1 1,1 0-1,-1 1 1,-22 3 0,-71 16-9,56-9 5,-5 0-14,1 3 0,-61 22 0,91-25 18,0 1-1,0 1 1,1 1-1,1 2 1,0 0-1,-33 29 1,26-18 7,7-7 8,-24 25 1,42-38-23,0-1 1,1 1-1,-1 0 0,1 1 0,0-1 0,0 1 0,1 0 0,0 0 0,-3 12 0,4-10 2,0 0 0,1 0 0,1 0 0,0 0-1,0 1 1,0-1 0,1 0 0,1 0 0,4 17 0,-2-13 1,1 0 0,1 0 1,0-1-1,1 0 1,0 0-1,9 11 0,1-3 1,0-1 0,1 0 0,1-2 0,0 0 0,1-1 0,38 22 0,-35-26 17,0-1-1,1-1 1,1-1 0,-1-1 0,1-1 0,1-1 0,-1-1 0,1-2 0,0 0 0,0-2 0,26-2 0,36-6 459,165-34 1,-166 24-140,168-44 142,-211 46-434,0-1 0,-2-3 0,67-38 0,-80 40-32,-19 11-4,1 1-1,-1-1 1,-1-1-1,1 0 1,-1-1-1,0 1 1,-1-2 0,12-12-1,-18 17 5,-1 0 0,1 0-1,-1 0 1,0 0 0,0 0-1,0 0 1,0 0 0,-1 0-1,1 0 1,-1 0 0,0-1-1,0 1 1,-1 0 0,0 0-1,-1-6 1,-2-6 26,0 2 1,-12-27-1,12 31-44,-2 0-1,1 1 1,-1-1-1,-1 1 1,1 0-1,-2 1 1,1 0-1,-1 0 1,0 0 0,-1 1-1,1 0 1,-2 1-1,-16-9 1,-5 0-92,-1 2 0,-1 2 1,-35-9-1,32 11-717,1-2 0,-45-21 0,58 21 333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2.1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1739 305 10874,'-2'-10'521,"0"0"-1,-1 1 1,1-1 0,-2 1-1,0 0 1,0 0-1,-9-15 1,-2 1 789,-27-32-1,31 43-1080,0 1 0,-1 0 0,-1 1 0,0 0 0,0 1 0,-1 1 0,0 0 0,-1 1 0,1 0 0,-1 1 0,0 1 0,-1 1 0,-26-5-1,-16 0 8,0 3-1,-79 1 0,133 5-219,-63 1 77,1 3 0,-1 3-1,1 3 1,0 2 0,-97 32 0,107-24-83,0 2 0,1 3-1,1 2 1,2 2 0,0 2-1,-63 53 1,76-51-10,-49 53-1,72-68-9,1 0 0,0 1-1,2 1 1,0 0 0,-13 28-1,24-40 8,-1 1 0,1-1-1,0 0 1,1 0 0,0 1-1,0-1 1,1 1-1,0-1 1,1 1 0,-1-1-1,2 1 1,-1-1 0,1 0-1,0 0 1,1 1-1,0-2 1,0 1 0,1 0-1,7 11 1,1 0-4,0-1 0,2 0 0,0 0 0,1-1 0,1-1 0,22 18 0,-24-23 5,1-1 0,0 0 0,0-1 0,1-1 0,0 0 0,0-2 0,1 1-1,17 3 1,-9-5 9,0 0 0,1-2 0,0 0 0,47-3 0,3-8 38,0-3 0,127-37-1,-156 36-27,185-50 87,134-33 8,-308 82-87,231-59 89,-278 69-77,1 0 0,-1-1-1,-1-1 1,1 0 0,-1-1 0,1 0 0,-1 0 0,-1-1 0,14-12 0,-18 14-6,-1 0-1,-1 1 1,1-1 0,-1 0 0,0-1 0,0 1 0,0-1 0,-1 1 0,0-1 0,0 0-1,-1 0 1,1 1 0,-1-1 0,0 0 0,-1 0 0,1-1 0,-1 1 0,-1 0 0,1 0-1,-2-8 1,-3-5 31,1 0-1,-2 1 1,-1-1-1,0 1 0,-1 1 1,-1-1-1,-1 2 1,0-1-1,-1 1 1,-1 1-1,-14-15 0,9 12-98,-1 0-1,-1 1 0,0 1 0,-1 1 1,-1 1-1,-1 1 0,1 1 1,-26-11-1,35 19-186,0-1 1,1 1-1,-1 1 0,-1 1 1,1-1-1,0 2 1,-1 0-1,-19 0 0,20 4-238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3.5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2348 391 9706,'-6'-11'448,"0"0"0,-1 0 0,0 0 0,0 1 0,-1 0 0,-1 1 0,-16-15 0,-78-53 994,50 40-772,16 10-265,-2 2 0,0 2 0,-44-20 1,56 32-281,-1 0 1,0 2 0,0 1 0,-1 1-1,-51-4 1,35 8-2,0 2 0,0 2 0,0 2 0,0 2 0,-70 16 0,106-18-109,-485 126 710,430-110-572,2 3 0,1 3-1,-105 58 1,131-62-64,0 2 0,2 1 0,1 2-1,1 1 1,1 1 0,1 2 0,-32 43 0,27-25-40,3 2 0,-37 75 1,51-87-45,2 1-1,1 1 1,2 0 0,-9 51 0,19-72 0,0-1 0,1 1 0,1 0 0,1 0 1,1-1-1,0 1 0,1-1 0,1 0 0,1 1 0,1-2 0,0 1 0,18 32 0,-10-25 11,1 0 0,2-2-1,0 0 1,2-1 0,0 0 0,1-2-1,41 32 1,-31-31-6,0-2 1,2-1-1,0-1 0,1-2 1,0-1-1,1-1 0,1-3 1,0 0-1,58 7 0,-2-7 39,1-4 1,149-9-1,-155-2 34,0-5 0,110-26-1,-134 20-18,-1-3 0,-1-2 0,106-55 0,-83 29 85,-2-3 0,133-107 0,-173 121-66,-1-2-1,-1-1 1,-3-2 0,-1-2-1,-2-1 1,34-59 0,-53 77-68,-2-1 1,0 0 0,-2-1 0,-1 0-1,-1 0 1,-2-1 0,-1 0 0,-1 0 0,-1 0-1,-1-43 1,-4 53-28,0 1 0,0-1 0,-2 1 0,-1 0 0,0 0 0,-1 0 0,-12-25 0,11 29-15,-1 1 0,0 0 0,-1 1-1,-1 0 1,0 0 0,0 1 0,-1 1 0,0-1 0,-1 2-1,-13-9 1,5 5-119,-1 1 0,0 2 0,0 0 0,-1 1 0,0 1 0,-1 1 0,0 1 0,0 1 0,0 1 0,0 1 0,-1 1 0,1 2 0,-32 1 0,1 9-256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4.6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44 15083,'-1'-1'96,"1"0"0,0 0 0,0 1 0,0-1 0,-1 0 0,1 0 0,0 0-1,0 0 1,0 1 0,0-1 0,0 0 0,1 0 0,-1 0 0,0 0 0,0 0 0,0 1 0,1-1 0,-1 0-1,0 0 1,1 1 0,-1-1 0,1 0 0,0-1 0,1 1 44,-1 0 1,1-1-1,-1 1 0,1 0 0,0 0 1,0 0-1,0 0 0,-1 0 1,1 1-1,2-1 0,7-2 305,0 1-1,0 0 0,13 1 0,-15 0-98,19-1 460,33 1-1,-54 1-724,0 1 0,0 0 0,0 0-1,0 0 1,1 1 0,-2 0 0,1 0 0,0 1 0,12 6-1,-18-8-76,0-1-1,0 1 0,-1 0 0,1 0 0,0 0 1,0 0-1,0 0 0,0 0 0,-1 0 1,1 0-1,0 0 0,-1 0 0,1 0 0,-1 0 1,0 1-1,1-1 0,-1 0 0,0 0 1,0 0-1,1 1 0,-1-1 0,0 0 0,0 0 1,0 1-1,-1-1 0,1 0 0,0 0 1,0 1-1,-1-1 0,1 0 0,0 0 0,-1 0 1,0 0-1,1 0 0,-1 1 0,0-1 1,1 0-1,-2 1 0,-4 6 11,0-1 0,0 0 0,-15 12 1,18-16-15,-94 76 28,-1 1 27,82-66-44,0 2-1,2 0 1,-24 32-1,35-43-1,0 0-1,0 0 0,1 0 0,-1 0 0,1 0 0,0 0 1,1 1-1,-2 7 0,3-11-11,-1 0 0,1-1 0,0 1 0,1-1 0,-1 1-1,0-1 1,0 1 0,1-1 0,-1 1 0,0-1 0,1 1 0,0-1 0,-1 0 0,1 1 0,0-1 0,0 0 0,-1 1 0,1-1-1,0 0 1,0 0 0,1 0 0,-1 0 0,0 0 0,0 0 0,0 0 0,1 0 0,-1-1 0,0 1 0,1 0 0,-1-1-1,1 1 1,-1-1 0,1 1 0,-1-1 0,3 0 0,7 2-140,-1-1-1,1 0 1,-1-1 0,1 0 0,-1-1-1,1 0 1,-1 0 0,0-1-1,1-1 1,18-7 0,6-8-185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5.0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286 3 16299,'1'-1'107,"0"1"0,0 0-1,0-1 1,1 1-1,-1 0 1,0 0-1,0 0 1,0 0-1,0 0 1,0 0-1,1 0 1,-1 1 0,0-1-1,0 0 1,2 1-1,-3 0-67,0-1-1,0 0 1,0 1 0,0-1-1,0 1 1,0-1 0,0 0-1,0 1 1,0-1 0,0 1-1,0-1 1,0 0 0,0 1-1,0-1 1,0 0 0,0 1-1,0-1 1,0 1 0,-1-1-1,1 0 1,0 1 0,0-1-1,-1 0 1,1 0 0,0 1-1,0-1 1,-1 0 0,1 1-1,-1-1 1,-35 31 1181,25-22-945,-29 24 318,-73 68 494,99-86-941,1 0 1,0 0-1,1 1 1,0 0 0,-12 26-1,22-38-127,1-2-34,-1 1-1,1 0 1,-1-1 0,1 1 0,0 0-1,0 0 1,0-1 0,1 1-1,-1 0 1,1 0 0,-1 0 0,1 6-1,11-21-1245,-3-9 1010,0 1 1,-1-1 0,5-27 0,-9 38 53,6-31-186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5.6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243 15 15899,'-38'-2'2111,"12"0"-765,1 1 0,0 1-1,-40 5 1,63-5-1264,0 0-1,1 1 1,-1-1-1,0 1 1,0-1 0,1 1-1,-1 0 1,0-1-1,1 1 1,-1 0 0,1 0-1,-3 2 1,4-2-57,-1-1-1,1 1 1,0-1 0,-1 1-1,1 0 1,0-1 0,-1 1-1,1-1 1,0 1 0,0 0 0,0-1-1,-1 1 1,1 0 0,0-1-1,0 1 1,0 0 0,0-1 0,0 1-1,0 0 1,0 0 0,0-1-1,1 2 1,0 0-13,0 1-1,1-1 1,-1 0-1,0 1 1,1-1-1,0 0 1,0 0-1,-1 0 1,1 0-1,1 0 1,-1-1-1,0 1 1,0-1-1,3 2 1,1 0-19,1 1 1,-1-2 0,1 1 0,0-1-1,0 0 1,0 0 0,0-1-1,10 1 1,-15-2 7,1 1-1,-1-1 1,1 0-1,-1 0 1,1-1-1,-1 1 1,1 0-1,-1-1 1,1 0-1,-1 1 1,0-1-1,1 0 1,-1 0-1,0 0 1,0-1-1,0 1 1,1 0-1,-1-1 1,-1 1-1,1-1 1,0 0-1,0 0 1,-1 0-1,1 0 1,-1 0-1,1 0 1,0-3-1,-1 4 1,0-1 0,-1 1 1,1-1-1,-1 1 0,1-1 0,-1 0 1,0 1-1,1-1 0,-1 1 0,0-1 0,0 0 1,0 1-1,-1-1 0,1 0 0,0 1 0,-1-1 1,1 1-1,-1-1 0,1 1 0,-1-1 0,1 1 1,-1-1-1,0 1 0,0-1 0,0 1 1,0 0-1,0 0 0,0 0 0,0-1 0,-1 1 1,1 0-1,0 0 0,0 0 0,-1 1 0,1-1 1,-1 0-1,1 0 0,-1 1 0,1-1 0,-1 1 1,-2-1-1,-1-1-5,-1 1-1,1 0 1,-1 0 0,0 0 0,1 1-1,-1 0 1,0 0 0,0 0 0,1 1-1,-10 1 1,8 1 3,-1 0 1,1 1-1,-1-1 0,1 1 1,0 1-1,0-1 0,-6 7 0,10-9-64,0 1-1,1-1 1,-1 1-1,0-1 0,1 1 1,0 0-1,0 0 0,0 0 1,0 0-1,0 0 1,1 1-1,-1-1 0,1 0 1,0 1-1,0-1 0,0 1 1,-1 6-1,3-8-38,-1 0 1,1 0-1,0 0 1,-1 0-1,1 0 0,0 0 1,0 0-1,0-1 0,1 1 1,-1 0-1,0-1 0,1 1 1,-1-1-1,1 1 0,-1-1 1,1 0-1,-1 1 0,1-1 1,0 0-1,2 1 0,43 19-752,-42-20 731,35 13-666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15083,'7'13'1617,"12"1"-849,10-2-240,15-4 888,11 1-344,11-9-167,3 0-97,5-9-304,-2 0-256,-11-10-688,-12 0-416,-17-14 720,-11-3-168,-15-1-137</inkml:trace>
  <inkml:trace contextRef="#ctx0" brushRef="#br0" timeOffset="1">65 28 15995,'6'-3'1673,"11"3"-849,1 0-288,16-3 736,7 0-255,11-3-201,2 0-344,3 3-1008,-1 0 688,-1 7-280,-4 1-112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6.0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1 14147,'-5'7'287,"0"-1"0,1 1 0,1 0 0,-1 1 0,1-1 0,0 1 0,1-1 0,0 1 0,0 0 0,0 0 0,1 0 0,0 0 0,1 0 0,0 0 0,0 0 0,2 13-1,-1-16-184,1 1 0,-1-1 0,1 1 0,-1-1 0,1 0 0,1 0 0,-1 0 0,1 0 0,0 0 0,0 0 0,1-1 0,-1 0 0,1 1 0,0-1 0,0 0 0,0-1-1,1 1 1,-1-1 0,1 0 0,0 0 0,0 0 0,0-1 0,0 0 0,8 3 0,-10-4-33,1 0 0,-1 0 1,0-1-1,1 1 0,0-1 0,-1 0 1,1 0-1,-1 0 0,1 0 1,-1-1-1,1 1 0,-1-1 0,1 0 1,-1 0-1,1 0 0,-1 0 0,0-1 1,0 1-1,0-1 0,0 0 0,0 0 1,0 0-1,0 0 0,0-1 0,-1 1 1,1-1-1,-1 1 0,0-1 0,3-5 1,-3 4 0,1 0 1,-1-1-1,0 1 1,-1-1-1,1 0 1,-1 1 0,0-1-1,0 0 1,-1 0-1,1 0 1,-1 0-1,0 0 1,0 0-1,-1 1 1,0-1 0,0 0-1,0 0 1,0 0-1,0 1 1,-5-9-1,3 7-22,0 0 0,-1 1 0,0-1 0,0 1-1,0 0 1,0 1 0,-1-1 0,-9-6-1,11 8-120,0 1-1,0 0 1,-1 0-1,1 0 0,-1 0 1,0 1-1,0 0 0,1 0 1,-1 0-1,0 0 0,0 0 1,0 1-1,0-1 0,0 1 1,-5 1-1,8-1 63,1-1-1,0 1 0,-1 0 1,1 0-1,0 0 1,-1 0-1,1 0 1,0 0-1,0 0 1,-1 0-1,1 0 0,0 0 1,-1 0-1,1 1 1,0-1-1,0 0 1,-1 0-1,1 0 0,0 0 1,-1 0-1,1 1 1,0-1-1,0 0 1,0 0-1,-1 0 0,1 1 1,0-1-1,0 0 1,0 0-1,-1 1 1,1-1-1,0 0 0,0 0 1,0 1-1,0-1 1,0 0-1,0 0 1,0 1-1,-1-1 0,1 0 1,0 1-1,0-1 1,5 4-304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7.3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317 33 15619,'1'-1'151,"1"1"0,-1 0 0,0-1 0,0 0 0,0 1 0,0-1 0,0 0-1,0 1 1,0-1 0,0 0 0,-1 0 0,1 0 0,0 0 0,0 0 0,-1 0-1,1 0 1,1-2 0,-6-4 1165,-11 4-271,5 3-952,-1 1 0,1 0 0,0 1 0,-1 0 0,1 1 0,0 0 0,1 0 0,-1 1-1,0 0 1,1 1 0,0 0 0,0 1 0,1 0 0,-1 0 0,1 0 0,0 1-1,1 1 1,0-1 0,-8 12 0,13-16-87,0 0 1,0 0-1,1 0 0,-1 0 0,1 0 0,0 1 1,0-1-1,0 1 0,0-1 0,1 1 0,-1-1 1,1 1-1,0-1 0,0 1 0,0-1 0,1 1 1,-1-1-1,1 1 0,0-1 0,0 0 0,0 1 1,0-1-1,0 0 0,1 0 0,0 1 1,-1-1-1,1 0 0,1-1 0,-1 1 0,0 0 1,4 3-1,8 7 21,1-1-1,0 0 1,1-1 0,26 15 0,-22-14-6,-3-3-3,-9-5-13,0 1 0,-1 0 0,1 0 0,-1 1 0,10 8 0,-16-12-3,0-1-1,1 1 0,-1-1 0,0 1 0,0 0 0,0 0 0,-1-1 0,1 1 0,0 0 0,0 0 0,-1 0 0,0 0 0,1-1 0,-1 1 0,0 0 0,0 0 0,0 0 0,0 0 0,0 0 0,0 0 0,0 0 0,-1 0 1,1 0-1,-1 0 0,1 0 0,-1-1 0,0 1 0,0 0 0,0 0 0,-2 2 0,-4 7 46,-1 0 0,-1-1 0,0 0 0,0-1-1,-1 0 1,0 0 0,0-1 0,-1 0 0,0-1 0,0 0 0,-1-1 0,0 0 0,0-1 0,-1 0 0,1-1-1,-1 0 1,0-1 0,0-1 0,0 0 0,0-1 0,-1 0 0,-23-2 0,35 1-42,0 0 0,-1 0 1,1-1-1,0 1 0,0 0 1,0-1-1,-1 0 0,1 1 1,0-1-1,0 0 0,0 0 1,0 0-1,1 0 0,-1-1 1,0 1-1,0 0 0,1-1 1,-1 1-1,0-1 0,1 0 1,0 1-1,-1-1 0,1 0 1,0 0-1,0 0 0,0 0 1,0 0-1,0 0 0,1 0 1,-1 0-1,0 0 0,1-1 1,0 1-1,0 0 0,-1 0 1,1 0-1,0-1 0,1 1 1,-1 0-1,0 0 1,1 0-1,-1-1 0,1 1 1,0 0-1,-1 0 0,1 0 1,0 0-1,0 0 0,3-3 1,2-5-2,2-1 0,-1 1 1,2 0-1,-1 1 0,1 0 1,14-11-1,66-44 0,-62 46 4,242-150 492,-262 164-424,1-2-1,-1 1 1,-1-1-1,1 0 1,-1 0-1,8-10 1,-13 15-52,-1 0 0,1-1 0,0 1 0,0-1 1,-1 1-1,1-1 0,0 1 0,-1-1 0,0 1 1,1-1-1,-1 0 0,0 1 0,0-1 0,0 0 1,0 1-1,0-4 0,-1 4-6,0-1 0,1 0-1,-1 0 1,0 1 0,0-1-1,0 1 1,-1-1 0,1 1 0,0-1-1,0 1 1,-1 0 0,1 0-1,-1 0 1,1-1 0,-1 1-1,1 1 1,-1-1 0,-2-1 0,-9-3-189,1 0 0,-1 1-1,0 1 1,-1 0 0,1 0 0,0 2 0,-1-1 0,1 2 0,-1 0 0,0 1 0,1 0 0,0 1 0,-1 0 0,1 1 0,-13 5 0,24-8 99,0 1-1,1 0 1,-1 0 0,1-1-1,-1 1 1,1 1 0,-1-1-1,1 0 1,0 0 0,-1 0-1,1 1 1,-1 1 0,-4 6-560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7.8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1 15347,'-12'38'1673,"5"2"-953,-1-3-296,0 2 984,2 4-576,2 2-224,2-4-175,2-6-425,2-1-136,1-10-361,0-5-143,1-12-256,1-7 608,-1-13-176,3-9-128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8.3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136 56 18300,'1'-1'151,"1"-1"-1,-1 0 1,0 1 0,0-1-1,0 0 1,0 0 0,0 0-1,0 1 1,-1-1 0,1 0-1,0 0 1,-1 0 0,0 0 0,1 0-1,-1 0 1,0 0 0,0-1-1,-1-1 1,1 3-106,0 0 1,-1 0-1,1 0 0,-1 0 1,1 0-1,-1 0 0,1 0 0,-1 0 1,0 1-1,0-1 0,1 0 1,-1 0-1,0 1 0,0-1 1,0 1-1,0-1 0,1 1 1,-1-1-1,0 1 0,0-1 1,0 1-1,0 0 0,0-1 1,0 1-1,0 0 0,0 0 0,0 0 1,-1 0-1,1 0 0,0 0 1,0 0-1,0 0 0,0 1 1,0-1-1,0 0 0,0 0 1,0 1-1,-1 0 0,-3 1-1,0 0 0,-1 0 0,1 1 1,0 0-1,0 0 0,1 0 0,-1 0 0,1 1 0,-1 0 0,1 0 0,0 0 0,1 1 0,-7 8 0,7-10-2,1 1-1,-1 0 1,1 0-1,0 0 1,0 1-1,0-1 1,1 0-1,-1 1 1,1-1-1,0 1 1,0-1-1,1 1 1,-1 0-1,1-1 1,0 1-1,1 0 1,0 6 0,0-10-31,-1 1 0,1 0 0,0-1 1,0 1-1,0-1 0,0 1 0,0-1 1,0 1-1,0-1 0,0 0 0,1 1 1,-1-1-1,1 0 0,-1 0 0,1 0 1,-1 0-1,1 0 0,-1-1 0,1 1 1,0 0-1,-1-1 0,1 1 0,0-1 1,0 1-1,-1-1 0,1 0 0,0 0 1,0 0-1,0 0 0,-1 0 0,4-1 0,2 0-18,0 0-1,0 0 0,0-1 0,-1 0 1,1 0-1,11-7 0,-8 4-46,0 0 1,-1-1-1,1 0 1,-1-1-1,-1 0 0,1 0 1,-1-1-1,-1 0 1,1-1-1,11-17 0,-17 16-113,-9 12 94,-11 12 41,10-4 52,1-1-1,0 1 0,0 0 0,1 0 1,1 1-1,0-1 0,0 1 0,1 1 1,1-1-1,-1 0 0,-1 16 0,4-18-2,1 1 0,-1-1 1,2 0-1,-1 0 0,1 1 0,1-1 0,-1 0 0,2 0 0,-1 0 0,1 0 0,0-1 0,1 1 0,0-1 0,1 0 0,5 9 1,27 32 30,-19-26-26,23 39 0,-40-62-21,-1 1 1,1-1 0,-1 1 0,0-1 0,1 1 0,-1 0 0,0-1-1,0 1 1,0 0 0,1-1 0,-1 1 0,0-1 0,0 1 0,0 0-1,0-1 1,0 1 0,0 0 0,0-1 0,0 1 0,0 0 0,-1-1-1,1 1 1,0 0 0,0-1 0,-1 1 0,1-1 0,0 1 0,-1 0-1,0 0 5,0 0 0,0 0 0,0-1 1,-1 1-1,1 0 0,0-1 0,0 1 0,-1-1 0,1 1 0,0-1 0,-1 0 0,1 1 0,-2-1 0,-8 1 69,0-1 0,-20-2 1,22 2-8,-186-17 1071,195 17-1165,0 0 0,0 0 1,-1 0-1,1 0 1,0 0-1,0 0 0,-1 0 1,1 0-1,0 0 1,0 0-1,0 0 0,-1 0 1,1 0-1,0 0 1,0 0-1,-1-1 1,1 1-1,0 0 0,0 0 1,0 0-1,0 0 1,-1 0-1,1-1 0,0 1 1,0 0-1,0 0 1,0 0-1,0-1 0,0 1 1,-1 0-1,1 0 1,0 0-1,0-1 1,0 1-1,0 0 0,0 0 1,0-1-1,0 1 1,0 0-1,0 0 0,0 0 1,0-1-1,0 1 1,0 0-1,0 0 0,0-1 1,0 1-1,1 0 1,-1 0-1,0 0 0,0-1 1,0 1-1,0 0 1,0 0-1,0 0 1,0 0-1,1-1 0,-1 1 1,0 0-1,0 0 1,0 0-1,1 0 0,-1 0 1,0-1-1,0 1 1,0 0-1,1 0 0,-1 0 1,0 0-1,16-13-640,-14 12 630,15-11-410,7-3-155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8.7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215 1 17044,'0'1'136,"0"1"0,0 0 0,-1-1 0,1 1 0,-1-1 0,1 1 0,-1 0 1,0-1-1,0 0 0,0 1 0,1-1 0,-1 1 0,-1-1 0,1 0 0,0 0 1,-3 3-1,-1 2 200,-27 36 639,2 0 0,2 3 0,2 0 0,-40 95 0,63-133-970,2-3-58,-1 0 1,1-1-1,-1 1 1,1 0 0,0 0-1,0 0 1,1 0 0,-1 0-1,1 0 1,0 0-1,0 5 1,1-9 16,-1 0 1,0 0-1,0 0 0,1 1 0,-1-1 1,0 0-1,0 0 0,1 0 0,-1 0 0,0 1 1,1-1-1,-1 0 0,0 0 0,1 0 1,-1 0-1,0 0 0,1 0 0,-1 0 1,0 0-1,1 0 0,-1 0 0,0 0 1,1 0-1,-1 0 0,0 0 0,0 0 1,1 0-1,-1-1 0,0 1 0,1 0 0,-1 0 1,0 0-1,0 0 0,1-1 0,-1 1 1,0 0-1,0 0 0,1 0 0,-1-1 1,0 1-1,0 0 0,0-1 0,1 1 1,-1 0-1,0 0 0,0-1 0,0 1 1,0-1-1,13-15-432,2-10-50,2-8-157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9.1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192 41 16331,'-5'-1'296,"-1"0"-1,0 0 0,0 0 1,0 0-1,0 1 0,0 0 1,0 0-1,0 1 0,0-1 1,0 1-1,1 1 0,-8 1 1,10-1-208,-1-1 0,1 1 1,-1-1-1,1 1 0,-1 0 0,1 0 1,0 1-1,0-1 0,0 1 1,0-1-1,1 1 0,-1 0 1,1 0-1,-1 0 0,1 0 0,0 1 1,0-1-1,1 1 0,-3 6 1,3-10-69,1 1 1,0-1-1,0 1 0,-1-1 1,1 1-1,0 0 1,0-1-1,0 1 1,0-1-1,0 1 1,0-1-1,0 1 0,0-1 1,0 1-1,0-1 1,0 1-1,0 0 1,0-1-1,1 1 1,-1-1-1,0 1 0,0-1 1,1 1-1,-1-1 1,0 1-1,0-1 1,1 0-1,-1 1 0,1-1 1,-1 1-1,0-1 1,1 0-1,0 1 1,0 0 12,1-1 0,-1 0 1,1 1-1,-1-1 0,1 0 0,-1 0 1,1 0-1,-1 0 0,1 0 1,-1 0-1,4-1 0,3-1 63,0 0 0,0-1 1,12-6-1,-14 6-71,0-1 1,0 0 0,0-1 0,-1 0-1,0 0 1,1 0 0,-2 0 0,6-7-1,-9 10-26,0 1 0,0 0-1,0-1 1,-1 1-1,1-1 1,0 1 0,-1-1-1,1 1 1,-1-1-1,0 0 1,1 1 0,-1-1-1,0 0 1,0 1-1,0-1 1,0 1 0,-1-3-1,1 2-4,-1 1 0,0 0 0,0-1 0,1 1 0,-1 0 0,0 0 0,-1 0 0,1 0 1,0 0-1,0 0 0,0 0 0,0 0 0,-1 0 0,1 0 0,-1 0 0,1 1 0,0-1 0,-1 1 0,1-1 0,-1 1 0,1-1 0,-3 1 0,-3-1-52,-1 0 0,0 0 1,1 0-1,-1 1 0,0 1 0,1-1 0,-1 1 1,1 0-1,-1 1 0,1 0 0,-1 0 1,1 1-1,0 0 0,0 0 0,0 0 0,1 1 1,-11 8-1,16-12 31,0 0 0,1 1-1,-1-1 1,0 0 0,1 1 0,-1-1 0,1 1 0,-1-1 0,1 1-1,-1-1 1,1 1 0,-1 0 0,1-1 0,-1 1 0,1 0 0,0-1-1,0 1 1,-1 0 0,1-1 0,0 1 0,0 0 0,0-1 0,-1 1 0,1 0-1,0 0 1,0-1 0,0 1 0,0 0 0,0 0 0,1-1 0,-1 1-1,0 0 1,0-1 0,0 1 0,1 0 0,-1-1 0,0 1 0,1 0-1,-1-1 1,0 1 0,1 0 0,-1-1 0,1 1 0,-1-1 0,2 1 0,10 6-326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9.5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57 16636,'0'6'406,"0"0"1,-1-1 0,0 1 0,0-1 0,0 1-1,-3 5 1,2-7-126,1 1-1,0-1 0,0 1 1,0-1-1,0 1 0,1 0 1,-1-1-1,1 7 0,1-10-231,-1 0-1,0 0 1,1 0-1,-1 0 0,1 0 1,-1 0-1,1 0 1,-1 0-1,1 0 1,-1 0-1,1 0 1,0-1-1,0 1 0,-1 0 1,1 0-1,1 0 1,0 0-8,1 1 1,-1-1-1,0 0 1,1-1-1,-1 1 1,1 0-1,-1-1 1,0 1-1,5-1 1,-1 1 41,1-2 0,-1 1 1,0-1-1,0 1 0,0-2 0,0 1 1,-1-1-1,1 0 0,0 0 0,-1 0 1,1-1-1,-1 0 0,1 0 0,4-4 1,-6 4-54,-1 0 0,1 0 0,-1 0 0,0 0 0,0 0 0,0-1 1,0 1-1,0-1 0,-1 0 0,0 0 0,0 0 0,0 0 0,0 0 0,-1-1 0,1 1 1,-1 0-1,0-1 0,0 1 0,0-7 0,-1 9-46,-1-1 1,1 1-1,0-1 0,-1 0 0,0 1 1,1-1-1,-1 1 0,0-1 0,0 1 0,-1 0 1,1-1-1,0 1 0,-1 0 0,1 0 1,-1 0-1,0 0 0,0 0 0,0 0 1,0 1-1,0-1 0,0 0 0,0 1 1,0 0-1,-1-1 0,1 1 0,-1 0 1,1 0-1,-1 1 0,1-1 0,-1 0 1,-2 0-1,-2 0-93,-1 0 1,1 0 0,0 1-1,-1 0 1,1 0 0,0 0-1,-1 1 1,1 0-1,0 1 1,-8 2 0,-7 6-215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14.5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320 79 13291,'1'-2'207,"1"0"0,-1 0 1,1 0-1,-1 0 0,0 0 1,0 0-1,0 0 0,0 0 1,0-1-1,0 1 0,-1 0 1,1-1-1,-1 1 0,0 0 1,1-1-1,-1 1 0,0 0 1,-1-3-1,1 3-98,0 1 0,0-1 1,-1 0-1,1 1 0,-1-1 0,1 1 0,-1 0 0,1-1 1,-1 1-1,0-1 0,0 1 0,0 0 0,0 0 1,0-1-1,0 1 0,0 0 0,0 0 0,0 0 0,-1 0 1,1 0-1,0 0 0,-1 1 0,1-1 0,0 0 1,-1 1-1,1-1 0,-1 1 0,-1-1 0,-4 0 18,1 1-1,-1 0 1,1 0-1,-1 0 0,1 1 1,-1 0-1,1 0 1,0 1-1,-1 0 0,1 0 1,0 0-1,0 1 0,0 0 1,1 0-1,-11 7 1,-3 4-52,1 1 0,0 0 0,-16 19 1,19-18-36,1 1 0,0 0-1,-18 31 1,27-41-26,1 1 0,1-1-1,-1 1 1,1 0-1,1 0 1,-1 0-1,1 0 1,1 0-1,-1 1 1,1-1 0,1 0-1,0 15 1,1-20-6,-1 0 0,1 1 0,0-1 0,0 0 0,0 0 0,1 0 0,-1 0 0,1 0 1,-1 0-1,1 0 0,0 0 0,0 0 0,1-1 0,-1 1 0,4 2 0,-1-1 4,0-1 0,0 1 0,0-1-1,1-1 1,-1 1 0,1-1 0,-1 0 0,8 2-1,3-1 19,-1-1 0,1 0 0,0-1 0,0-1 0,30-3-1,-33 1 11,1 0-1,21-7 1,-32 8-28,-1 0 1,1 0 0,0 0 0,0 0-1,-1 0 1,1-1 0,0 1 0,-1-1-1,0 0 1,1 0 0,-1 0-1,0 0 1,0 0 0,0 0 0,0-1-1,0 1 1,-1-1 0,3-3-1,-4 4-2,1 0 0,-1 0-1,0 0 1,0 0 0,0 1 0,0-1-1,-1 0 1,1 0 0,0 0-1,-1 0 1,1 0 0,-1 1-1,0-1 1,0 0 0,1 0-1,-1 1 1,0-1 0,0 1-1,-1-1 1,1 1 0,0-1-1,0 1 1,-1-1 0,1 1-1,-1 0 1,-2-2 0,-5-3 1,-1-1 0,0 2-1,-11-6 1,18 10-18,-6-4-342,-1 2 1,0-1-1,-15-2 1,14 3-820,10 3 616,8 3 203,-6-2 279,16 6-593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14.9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147 1 18052,'-20'18'1688,"4"11"-1280,-9 11-192,-2 6 553,5 14-361,4 0-24,6 1-368,5-2-344,7-7 320,8-3-112,7-13-32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0.4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72 11811,'-21'5'2179,"-2"1"2403,38-4-1113,211-47-437,-117 21-2788,-84 17-217,-19 5-22,-1 0-1,1 1 0,0 0 0,0 0 1,0 0-1,-1 0 0,1 1 1,11 1-1,-16-1-3,-1 0-1,1 1 1,-1-1 0,0 0 0,1 1 0,-1-1-1,0 1 1,1-1 0,-1 1 0,0-1 0,1 1 0,-1-1-1,0 0 1,0 1 0,1-1 0,-1 1 0,0 0-1,0-1 1,0 1 0,0-1 0,0 1 0,0-1-1,0 1 1,0-1 0,0 1 0,0-1 0,0 1 0,0-1-1,0 1 1,0-1 0,-1 1 0,1 0 0,0-1-1,0 0 1,-1 1 0,1-1 0,0 1 0,-1 0-1,-12 22 39,-107 125 138,51-66-62,46-54-64,-31 41 56,49-61-79,-1 1 1,2-1-1,-1 1 0,1 1 1,1-1-1,-5 16 1,7-12 26,1-13-70,1 0 0,-1 0-1,0 0 1,0 0 0,0 0-1,0 1 1,0-1 0,0 0-1,0 0 1,0 0 0,0 0-1,0 0 1,0 0 0,0 0-1,0 0 1,0 0 0,1 0-1,-1 0 1,0 0 0,0 0-1,0 1 1,0-1 0,0 0 0,0 0-1,0 0 1,0 0 0,1 0-1,-1 0 1,0 0 0,0 0-1,0 0 1,0 0 0,0 0-1,0 0 1,0 0 0,1 0-1,-1 0 1,0 0 0,0-1-1,0 1 1,0 0 0,0 0-1,0 0 1,0 0 0,0 0 0,0 0-1,1 0 1,-1 0 0,0-1-121,1 0 1,0 0 0,-1 0 0,1 0 0,0 0 0,-1 0 0,0 0 0,1 0 0,-1 0-1,1 0 1,-1 0 0,0 0 0,0-1 0,0 1 0,0 0 0,0 0 0,0 0 0,0-2 0,-8-29-1091,0 16 456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238 223 12003,'11'-21'1109,"-1"-1"0,8-25 0,-15 38-607,-1 0 1,0 1-1,0-1 1,0 0-1,-1 0 1,-1 0-1,0 0 1,-1-16-1,1 23-415,-1 1-1,1-1 1,0 1-1,0-1 0,-1 0 1,1 1-1,-1-1 1,0 1-1,1-1 1,-1 1-1,0-1 0,0 1 1,0 0-1,0-1 1,0 1-1,0 0 1,0 0-1,0 0 0,-1 0 1,1 0-1,0 0 1,-1 0-1,1 0 1,-1 0-1,1 1 0,-1-1 1,1 0-1,-1 1 1,1 0-1,-1-1 0,0 1 1,1 0-1,-1 0 1,1 0-1,-1 0 1,0 0-1,1 0 0,-4 0 1,0 2 35,-1-1 0,0 1 1,1 0-1,0 1 0,-1-1 0,1 1 1,0 0-1,0 0 0,-9 8 0,-2 4-63,1 1 1,1 0-1,0 2 0,1-1 0,1 1 0,-16 31 1,16-23-55,0 0-1,2 1 1,1 0 0,-9 44 0,16-60-4,0 1 1,1-1-1,0 1 0,2 15 1,-1-25-2,0 0 1,0 0 0,1 1 0,-1-1 0,1 0-1,0 0 1,-1 0 0,1-1 0,0 1 0,0 0-1,0 0 1,0 0 0,3 2 0,-3-3 0,0 0-1,0-1 1,1 1 0,-1 0 0,0-1-1,0 1 1,1-1 0,-1 1 0,0-1-1,1 0 1,-1 0 0,0 1 0,1-1-1,-1 0 1,0 0 0,1 0 0,-1-1-1,0 1 1,1 0 0,-1 0 0,0-1-1,1 1 1,1-1 0,4-2 5,0 0-1,0-1 1,0 0-1,-1 0 1,1 0-1,-1-1 1,9-8-1,39-45 27,-44 47-29,69-89 37,13-13 0,-91 111-40,4-3 3,0 0-1,0 0 0,0 1 1,7-5-1,-11 8-2,0 0 0,0 1 0,0-1-1,0 0 1,0 1 0,0-1 0,0 1 0,0 0 0,0-1-1,0 1 1,0 0 0,0-1 0,0 1 0,0 0 0,0 0 0,0 0-1,0 0 1,1 0 0,-1 0 0,0 1 0,0-1 0,0 0-1,0 0 1,0 1 0,0-1 0,0 1 0,0-1 0,0 1-1,0-1 1,0 1 0,0 0 0,0-1 0,0 1 0,-1 0 0,2 1-1,1 2 0,0 1-1,-1 0 0,0 0 0,0 0 0,0 0 1,0 0-1,-1 1 0,0-1 0,1 11 0,0 56-15,-2-51 14,0 15 1,-1-23 3,1 0 0,3 25 0,-3-37 0,0-1 0,0 1-1,0 0 1,0-1 0,0 1 0,0-1-1,0 1 1,0-1 0,0 1 0,1-1 0,-1 1-1,0-1 1,0 1 0,1-1 0,-1 1-1,0-1 1,1 1 0,-1-1 0,1 1-1,-1-1 1,0 0 0,1 1 0,-1-1 0,1 0-1,-1 1 1,1-1 0,-1 0 0,1 0-1,-1 1 1,1-1 0,-1 0 0,1 0 0,0 0-1,-1 0 1,1 0 0,-1 0 0,1 0-1,-1 0 1,1 0 0,-1 0 0,1 0 0,0 0-1,-1 0 1,1 0 0,-1-1 0,1 1-1,-1 0 1,1 0 0,-1-1 0,1 1-1,-1 0 1,1-1 0,-1 1 0,1-1 0,24-21 27,-6-1-9,17-18 5,-33 38-21,1 0-1,-1 0 1,1 0 0,-1 1-1,1 0 1,0-1-1,-1 1 1,1 0-1,6-1 1,-9 3-3,0-1-1,0 1 1,0 0-1,0 0 1,-1 0-1,1 0 1,0 0-1,0 1 1,0-1-1,0 0 1,0 0-1,-1 0 1,1 1-1,0-1 1,0 1 0,0-1-1,-1 0 1,1 1-1,0-1 1,0 1-1,-1 0 1,1-1-1,-1 1 1,1-1-1,0 1 1,-1 0-1,1 0 1,-1-1-1,0 1 1,1 0-1,-1 0 1,0 0 0,1-1-1,-1 1 1,0 0-1,0 0 1,1 0-1,-1 0 1,0 0-1,0-1 1,0 3-1,0 6 1,1 0-1,-1 1 1,-1 9-1,1-8 3,4-59 384,11-54 0,-3 25 53,-12 74-423,0 0 0,0 0 0,0 0 1,-1 0-1,1 0 0,-1 0 0,-2-5 0,1 5 51,8 18-38,-1-4-29,-2-6 33,-7-8-7,3 7 14,-2 3-368,3-7 295,0 0 1,-1 0 0,1 0-1,0 0 1,-1 0 0,1 0-1,0 0 1,-1 0 0,1 0-1,0-1 1,-1 1 0,1 0-1,0 0 1,0 0 0,-1-1-1,1 1 1,0 0 0,0 0-1,-1-1 1,1 1 0,0 0-1,0-1 1,0 1 0,-1 0-1,1-1 1,0 1 0,0 0-1,0-1 1,0 1 0,0 0-1,0-1 1,-2-3-386,0 0 0,1 1 0,0-1 0,0 0 0,0 0 0,0 0 0,1 0 0,-1 0 0,1 0 0,0-5 0,0-7-560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9 147 17620,'-3'16'796,"2"-11"-675,-1 0 0,1 0 1,1 0-1,-1 1 0,1-1 1,-1 0-1,2 0 0,-1 0 0,0 0 1,1 1-1,0-1 0,0 0 0,3 6 1,-4-11-86,1 1 0,-1 0 0,1-1-1,-1 1 1,1 0 0,0-1 0,-1 1 0,1-1 0,0 1 0,-1-1 0,1 1 0,0-1 0,0 1 0,-1-1 0,1 0 0,0 0 0,0 1 0,0-1 0,0 0 0,0 0 0,-1 0 0,1 0 0,0 0 0,0 0 0,1 0 0,23-7 334,-21 6-320,39-18 16,-1-1-1,-1-3 1,46-32 0,-4 2-148,-63 41 70,-7 3 17,1 0-1,1 2 1,-1-1-1,1 2 1,1 0-1,27-7 1,-41 12 10,0 1 1,-1 0-1,1-1 1,0 1-1,-1 0 1,1 0-1,-1 1 1,1-1-1,0 0 1,-1 0-1,1 1 1,0-1-1,-1 1 1,1-1-1,-1 1 1,1 0-1,-1 0 1,1 0-1,-1-1 1,3 4-1,-2-2 16,-1 0 0,1 0 0,-1 0 0,1 1 0,-1-1-1,0 1 1,0-1 0,0 1 0,0 0 0,0-1-1,0 6 1,0 7 131,0 0 0,-1 1 1,-3 27-1,1-25-55,0 4-6,0-5-369,1 0 1,2 26-1,-1-42 247,0-1 0,0 0 0,0 1 0,0-1 0,0 0 0,0 1 0,0-1 0,0 0-1,0 1 1,0-1 0,0 0 0,0 1 0,1-1 0,-1 0 0,0 1 0,0-1-1,0 0 1,0 1 0,1-1 0,-1 0 0,0 0 0,0 1 0,0-1 0,1 0 0,-1 0-1,0 1 1,1-1 0,-1 0 0,0 0 0,0 0 0,1 0 0,-1 1 0,0-1-1,1 0 1,-1 0 0,0 0 0,1 0 0,-1 0 0,0 0 0,1 0 0,-1 0-1,0 0 1,1 0 0,-1 0 0,0 0 0,1 0 0,-1 0 0,0 0 0,1 0 0,-1-1-1,0 1 1,1 0 0,-1 0 0,0 0 0,1 0 0,-1-1 0,0 1 0,0 0-1,1 0 1,-1-1 0,0 1 0,0 0 0,0 0 0,1-1 0,-1 1 0,0 0 0,0-1-1,18-20-248,-18 19 203,20-27-471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0.8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 14435,'0'0'1904,"8"2"-1063,7-2-241,6-2 1072,13 1-576,6-2-127,9 1-249,3-1-256,0 0-552,-3 2-392,-5-1 600,-5 1-224,-7 1-96,-3 0-104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1.3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260 261 16075,'1'0'49,"-1"0"-1,0 0 0,0 1 0,1-1 0,-1 0 0,0 0 0,0 1 0,0-1 0,1 0 0,-1 0 0,0 1 0,0-1 0,0 0 1,0 1-1,0-1 0,0 0 0,0 1 0,0-1 0,0 0 0,1 1 0,-1-1 0,0 0 0,-1 1 0,1-1 0,0 0 1,0 1-1,0-1 0,0 0 0,0 0 0,0 1 0,0-1 0,0 0 0,0 1 0,-1-1 0,1 0 0,0 0 0,0 1 0,0-1 1,-1 0-1,1 0 0,0 1 0,0-1 0,-1 0 0,1 0 0,-1 1 0,-14 17 617,11-14-238,3-2-366,-95 115 2632,81-96-2932,0 0 0,2 2 1,-19 41-1,39-77-1285,1 0 1002</inkml:trace>
  <inkml:trace contextRef="#ctx0" brushRef="#br0" timeOffset="1">199 1 15259,'-11'1'354,"0"2"0,-1 0 0,1 0 1,1 1-1,-16 7 0,20-7-249,-1 0 1,1 1-1,0-1 1,0 1-1,1 0 1,0 1-1,-1 0 1,2-1-1,-6 8 1,5-4 8,0-1 1,1 1-1,0-1 1,0 1-1,1 0 1,0 0-1,1 1 1,0-1-1,-1 12 1,3-17-72,0-1 0,0 0 0,0 0 0,0 1 0,0-1 0,1 0-1,0 0 1,0 0 0,-1 0 0,2 0 0,-1 0 0,0 0 0,3 4 0,-2-5-11,-1 0 0,1 0-1,0-1 1,0 1 0,0-1 0,0 1 0,0-1 0,0 1 0,0-1-1,1 0 1,-1 0 0,0 0 0,1 0 0,-1-1 0,1 1-1,-1-1 1,1 1 0,-1-1 0,4 0 0,0 0 14,-1 0 1,1-1-1,-1 0 0,0 0 1,1 0-1,-1 0 0,0-1 1,0 0-1,0 0 1,0-1-1,0 1 0,0-1 1,-1 0-1,1 0 0,-1-1 1,0 1-1,0-1 1,0 0-1,0 0 0,-1 0 1,0-1-1,0 1 0,0-1 1,0 0-1,-1 1 1,1-1-1,-1 0 0,-1-1 1,2-5-1,-1 6-23,0 1 0,-1-1 0,0 0 0,0 0 0,-1 0 0,0 0-1,1-1 1,-2 1 0,1 0 0,0 0 0,-1 0 0,0 0 0,0 0 0,-1 0 0,1 1 0,-1-1 0,0 0 0,0 1-1,-1-1 1,1 1 0,-1-1 0,0 1 0,0 0 0,-1 1 0,1-1 0,-1 0 0,0 1 0,0 0 0,0 0-1,0 0 1,-6-3 0,6 4-44,0 1-1,1 0 1,-1 0-1,0 0 1,0 0-1,1 1 1,-1-1-1,0 1 1,0 0-1,0 0 1,0 0-1,1 1 1,-1 0-1,0-1 1,0 1-1,0 0 1,1 1-1,-1-1 1,1 1-1,-1-1 1,1 1-1,0 0 1,-1 0-1,1 1 1,0-1 0,0 1-1,1 0 1,-1-1-1,0 1 1,1 0-1,-3 4 1,1-1-99,0 0 0,1 0 0,-1 0 0,1 0 0,0 0 1,1 1-1,-1 0 0,1-1 0,1 1 0,-1 0 1,1 0-1,0 0 0,1 0 0,0 0 0,0 0 0,1 11 1,11 11-395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1.7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101 1 13163,'-40'42'2485,"34"-37"-2188,0 0-1,1 0 1,0 0 0,0 1 0,0-1 0,1 1-1,0 0 1,0 1 0,0-1 0,1 1 0,-5 13-1,8-19-236,-1 0 0,1 0 0,0 0 0,0 0-1,0 1 1,0-1 0,0 0 0,0 0-1,0 0 1,0 0 0,0 0 0,0 1 0,1-1-1,-1 0 1,0 0 0,1 0 0,-1 0-1,1 0 1,-1 0 0,1 0 0,-1 0 0,1 0-1,0 0 1,1 1 0,0-1 20,0 1 0,0-1 0,0 0 0,0 0 1,0 0-1,0 0 0,0-1 0,1 1 0,-1 0 0,0-1 0,4 1 0,4-1 125,0 0 0,0 0 0,1-1 0,13-2 0,-6-1 30,-1-1 0,0 0 0,25-12 0,-34 14-174,0-1 1,-1 0-1,0-1 0,0 1 1,0-1-1,0-1 1,-1 1-1,0-1 0,8-10 1,-12 14-51,-1 1 0,0-1 0,0 1 0,0-1 0,0 0 0,0 1 0,-1-1 0,1 0 0,-1 0 0,1 1 0,-1-1 0,1 0 0,-1 0 0,0 0 0,0 0 0,0 0 0,0 1 0,0-1 0,-1-2 0,1 2-3,-1 1 1,0-1-1,0 1 0,0-1 0,0 1 0,0 0 1,0-1-1,0 1 0,0 0 0,0 0 1,-1 0-1,1 0 0,-1 0 0,1 0 1,0 0-1,-4-1 0,-2-1 2,-1 1 0,0 0 1,0 0-1,1 0 0,-1 1 0,0 1 0,-12-1 0,8 2-92,0 0 1,-18 4-1,28-5 117,-1 0-1,1 1 1,-1-1 0,1 1 0,0 0 0,-1 0 0,1 0 0,0 0 0,0 0 0,0 0-1,0 1 1,0-1 0,0 1 0,0-1 0,0 1 0,1 0 0,-1 0 0,1 0-1,-3 2 1,4-3-32,0 0-1,0-1 1,0 1-1,0-1 1,0 1-1,0-1 1,0 1-1,0-1 1,0 1-1,0-1 1,0 1-1,0-1 1,0 1-1,0 0 1,1-1-1,-1 1 1,0-1 0,0 1-1,1-1 1,-1 0-1,0 1 1,1-1-1,-1 1 1,1 0-1,17 11 83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39.8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1859 367 6465,'-28'-11'1366,"0"-1"0,1-1-1,1-1 1,-39-28 0,47 32-1186,0 0 1,-1 2 0,0 0-1,0 1 1,-1 1 0,-36-6-1,-41-13 253,64 14-395,0 1-1,-1 1 1,0 2-1,0 2 1,-1 1-1,1 1 1,-62 5-1,57 2-20,1 1 1,0 3-1,-70 22 0,51-8 41,-94 51-1,131-63-55,-50 28 56,-113 80 0,163-103-48,1 2 0,0 0 0,1 1-1,1 1 1,1 0 0,0 1 0,2 1 0,0 1 0,-17 38-1,6 3 0,-33 128-1,5 72 19,40-196-23,-7 49 24,-9 232-1,29-268-29,4 1 0,3-1 0,32 141 0,-19-137-12,10 47 25,59 154 0,-73-245-50,1-1 1,2-1-1,2 0 0,1-2 0,2 0 0,1-2 0,2 0 0,32 30 1,22 11-59,2-3 1,122 79-1,-183-138 93,1 0-1,0-1 1,1-2-1,0 0 1,0-2 0,1 0-1,0-2 1,43 6-1,4-3 20,189 19 184,-206-25-139,1-3 0,95-11 0,65-29 216,-173 30-252,-1-3 1,79-34-1,-107 40-11,0-1 0,-1 0 0,0-1 0,0-1 0,-1 0-1,-1 0 1,21-25 0,-12 9 4,-1-2 1,26-49-1,-2-5 26,99-140 0,-87 143 40,-3-2-1,54-116 0,-73 129-65,-3-1-1,24-82 1,-43 113-5,-2 0 1,-2-1-1,-1 0 0,-2-1 1,-3-75-1,-31-167 150,9 117-86,11 70 98,-39-159 0,39 219-62,-2-1 1,-1 2-1,-2 0 0,-1 0 0,-1 2 0,-2 0 0,-34-44 0,-32-22 135,-39-51 6,72 72-94,-56-75 318,92 134-395,0 0 0,-1 1 1,-1 1-1,-1 1 0,-36-24 1,20 20-80,-1 1 0,-1 2 0,-44-13 0,-121-25-1506,165 46 1185,-58-5 0,21 9-118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1436 150 12019,'0'-2'190,"1"0"1,-1 0 0,1 0-1,-1 0 1,0 0 0,0-1-1,0 1 1,0 0 0,0 0-1,-1 0 1,1 0 0,-1 0-1,1-1 1,-1 1 0,0 0-1,0 0 1,0 0 0,0 1-1,0-1 1,0 0-1,0 0 1,-1 0 0,1 1-1,-1-1 1,1 1 0,-1-1-1,0 1 1,1 0 0,-4-2-1,-8-7 106,-1 0 0,-1 2-1,0-1 1,0 2 0,0 0-1,-1 1 1,0 0 0,0 1-1,-1 1 1,1 1 0,-33-3-1,4 4-142,0 1 0,1 3 0,-59 9 0,73-7-136,1 1-1,-51 17 1,66-17-18,1 1 0,-1 0 0,1 1 0,1 0 0,-1 1 0,1 1 1,-18 16-1,-133 149-48,42-42 32,80-90 18,0 3-1,3 2 0,-61 99 1,80-107 11,2 1 0,2 1 0,2 1 0,-9 47-1,1-10 19,-9 50-13,-20 171 1,46-260 61,2 1-1,1-1 1,2 0 0,2 0 0,2 1 0,17 70 0,30 113 89,11 40 162,-45-202-219,3 0-1,32 65 0,75 103 181,-71-134-216,-36-58-43,2-1 0,1-2-1,32 36 1,-46-60-28,0 0 0,2-1 0,-1 0 0,1-1 0,0 0 1,1-1-1,0-1 0,0 0 0,1 0 0,0-1 0,0-1 0,22 5 0,5-1 17,0 1 0,0 3 0,42 18 0,-61-21-20,120 50-35,-120-52 39,0-1 0,0-2 0,1 0 1,36 3-1,-35-9-6,0-1 1,0-1-1,0-1 0,35-10 0,-4 1-87,163-47-416,-91 23 232,-69 23 41,26-8-25,-75 19 140,0-1 0,0 0 0,0 0-1,-1-1 1,1 0 0,13-12 0,-4-1 116,0 0 0,-1-1 0,-1 0 0,-1-2 0,-1 0 0,15-29 0,55-143 200,2-2-178,25-48-59,-103 221 53,-2 1 0,6-28 0,3-13 7,42-107-18,-25 79 78,-23 61-37,-2 1 0,-1-1 0,3-31 1,0-90 10,-4 56 5,4-194 74,-8 276-132,0 0 1,-1 1 0,-1-1-1,0 0 1,0 1-1,-1-1 1,0 1 0,-1-1-1,-1 1 1,0 0-1,0 0 1,-1 1-1,0-1 1,-1 1 0,-12-16-1,-52-68 116,-59-102 0,102 156-109,-55-61-1,-15-21 185,69 78-28,-2-2-51,-68-82 0,86 115-119,-1 1-1,0 0 1,0 1-1,-1 0 1,0 1-1,-1 1 1,0 0-1,-1 1 0,0 1 1,-21-7-1,-117-22 72,97 25-396,-70-23 0,108 27-227,-40-15-236,54 20 736,1-1 0,0 1 1,0-1-1,0 1 0,0-1 0,0 0 0,1 0 0,-1-1 0,1 1 0,-4-7 0,-1-5-361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88 19780,'11'-22'2033,"-6"17"-944,-5 18 187,-9 22-588,6-25-752,1-1 0,0 1 1,0 0-1,0 12 1,2-22 47,0 1 0,0 0 0,0-1 0,1 1 0,-1 0 0,0-1 1,0 1-1,1 0 0,-1-1 0,0 1 0,1 0 0,-1-1 0,1 1 0,-1-1 0,0 1 0,1-1 1,-1 1-1,1-1 0,0 1 0,-1-1 0,1 0 0,-1 1 0,1-1 0,0 0 0,-1 1 0,2-1 1,21 6-300,-10-4 184,-8 0 146,0 1 0,1-1 0,-1 1 0,0 0-1,0 0 1,0 1 0,-1-1 0,1 1 0,-1 0 0,0 0 0,0 1 0,0-1 0,-1 1-1,0 0 1,1 0 0,-2 0 0,1 0 0,-1 0 0,1 1 0,-1-1 0,-1 1 0,1 0-1,-1-1 1,0 1 0,0 0 0,-1 0 0,0 0 0,0 0 0,0-1 0,-1 1 0,0 0-1,0 0 1,0-1 0,-1 1 0,1 0 0,-1-1 0,-1 1 0,1-1 0,-1 0 0,0 0-1,0 0 1,-5 5 0,7-8 24,-1 0 0,0 1-1,1-1 1,-1 0 0,-1 0-1,1 0 1,0 0 0,0-1-1,-1 1 1,1-1 0,-1 1-1,1-1 1,-1 0 0,1 0-1,-1 0 1,0 0 0,0 0-1,0-1 1,1 1 0,-1-1-1,0 0 1,0 1 0,0-2-1,0 1 1,0 0 0,1 0-1,-1-1 1,0 0 0,0 1-1,0-1 1,1 0 0,-1 0-1,0-1 1,1 1 0,-1-1-1,1 1 1,0-1 0,-1 0 0,1 0-1,-4-4 1,0-2-276,0 0-1,0-1 1,1 1 0,0-1-1,1-1 1,0 1 0,0-1 0,1 1-1,0-1 1,1 0 0,0 0-1,-1-19 1,2-11-572</inkml:trace>
  <inkml:trace contextRef="#ctx0" brushRef="#br0" timeOffset="1">73 48 18732,'12'-6'1768,"5"-2"-1183,3 1-289,7-2 728,7 1-360,4 2-952,5 3-504,0 3 624,0 3-192,3 0-185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19564,'9'0'2115,"-6"0"-1995,-1 0 0,1 0 1,0 0-1,0 0 0,0 1 0,0-1 1,-1 1-1,1 0 0,0 0 0,0 0 0,-1 0 1,1 0-1,-1 0 0,5 3 0,-5-1-125,0-1 0,0 0-1,0 1 1,0-1 0,-1 1 0,1 0-1,0-1 1,-1 1 0,0 0-1,0 0 1,0 0 0,0 0-1,0 0 1,-1 0 0,1 0-1,-1 0 1,0 0 0,0 0 0,0 1-1,0-1 1,-1 0 0,1 0-1,-1 0 1,0 0 0,1 0-1,-2 0 1,-1 4 0,-3 8 40,-2-1 0,1 1 1,-20 24-1,24-34-2,-24 31 144,15-23-73,2 2-1,0-1 1,-12 23 0,22-36-123,-1 0 1,1 0 0,-1-1 0,1 1-1,-1 0 1,1 0 0,0 0-1,-1 0 1,1 0 0,0 0-1,0 0 1,0 0 0,0 0-1,0 0 1,0 0 0,0 0-1,0 0 1,0 0 0,0 0-1,0 0 1,1 0 0,-1 0-1,1 1 1,0-1-28,-1-1-1,1 1 1,0-1 0,0 0 0,0 0-1,-1 1 1,1-1 0,0 0 0,0 0-1,0 0 1,0 0 0,0 0 0,0 0-1,-1 0 1,1 0 0,0 0 0,0 0-1,0 0 1,0-1 0,1 1-1,9-4-580,0-1 0,19-10 0,-25 12 500,85-47-1184,-37 18 442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18372,'-19'11'807,"0"2"0,0 0 1,-23 24-1,36-32-668,1 0 0,0 0 0,1 1 0,-1 0 0,1 0-1,0 0 1,1 0 0,-1 1 0,1-1 0,0 1 0,1 0 0,0 0 0,0 0 0,-1 11 0,2-15-103,1 0 1,0-1-1,1 1 0,-1 0 1,0 0-1,1-1 0,0 1 1,-1 0-1,1-1 0,0 1 1,0 0-1,1-1 0,-1 1 1,0-1-1,1 0 1,2 4-1,-1-3-5,1 0-1,-1 0 1,1 0 0,-1-1-1,1 1 1,0-1 0,0 0-1,0 0 1,6 2 0,1 0-6,0-2 1,1 1 0,-1-1-1,0-1 1,1 0-1,-1-1 1,17-1 0,-16 0-4,0-1 1,0-1 0,0 0-1,0-1 1,0 0 0,-1 0-1,22-13 1,-29 15-10,0-1 1,0 1-1,0-1 1,0 0-1,0 0 1,0 0-1,-1-1 1,1 0-1,-1 1 0,0-1 1,0 0-1,-1 0 1,1-1-1,-1 1 1,0 0-1,0-1 1,0 0-1,-1 1 1,0-1-1,0 0 1,0 0-1,1-8 0,-3 10-53,1 0-1,0 0 0,-1 0 0,1 0 1,-1 0-1,0 0 0,0 0 1,0 0-1,-1 0 0,1 1 0,-1-1 1,1 0-1,-1 1 0,0-1 0,0 1 1,0 0-1,0-1 0,0 1 0,-1 0 1,1 1-1,-1-1 0,1 0 1,-1 1-1,-5-3 0,0 1-113,0 0 0,-1 0 0,1 1 0,-1 0 0,1 1 0,-1 0 1,-15 0-1,-12 1-345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52 17324,'0'-3'114,"0"1"-1,0 0 1,-1 0 0,1 0 0,-1 0 0,1 0 0,-1 0-1,0 0 1,1 0 0,-1 0 0,0 0 0,-1 0 0,1 0 0,0 0-1,0 1 1,-1-1 0,1 0 0,-1 1 0,1-1 0,-1 1 0,0 0-1,1 0 1,-1-1 0,0 1 0,0 0 0,0 0 0,0 1-1,0-1 1,0 0 0,0 1 0,0-1 0,0 1 0,-4-1 0,2 1 2,0 0 0,0 0 0,-1 0 0,1 0 0,0 0 0,0 1 0,-1 0 0,1 0 0,0 0 0,0 0 0,0 1 0,0-1 0,1 1 0,-1 0 0,0 0 1,-6 6-1,-1 3-2,1 1 1,0 0-1,1 1 1,0 0-1,0 0 1,2 1-1,0 0 1,0 0 0,2 1-1,-6 17 1,5-9-57,1 0 0,1 1-1,0 0 1,2-1 0,1 1 0,2 26 0,-1-43-47,1 0 0,0 1 0,1-1-1,0 0 1,0 0 0,0 0 0,1-1-1,0 1 1,0 0 0,8 10 0,-9-14-6,0 0 0,1-1 0,-1 1 1,1-1-1,-1 1 0,1-1 0,0 0 1,0 0-1,0 0 0,0-1 0,0 1 1,1-1-1,-1 1 0,0-1 0,1 0 1,-1-1-1,0 1 0,1 0 0,0-1 0,-1 0 1,1 0-1,-1 0 0,1 0 0,4-1 1,-2 0 30,0-1-1,1 0 1,-1 0 0,0 0 0,-1-1 0,1 0 0,0 0-1,-1 0 1,1-1 0,-1 0 0,0 0 0,0 0 0,-1 0 0,1-1-1,-1 0 1,4-5 0,-6 6-3,0 1 1,0 0-1,0-1 1,0 1-1,-1-1 0,0 1 1,1-1-1,-1 0 1,0 0-1,-1 0 0,1 1 1,-1-1-1,0 0 1,0 0-1,0 0 0,0 0 1,-1 0-1,1 0 1,-1 1-1,0-1 0,0 0 1,-1 0-1,1 1 0,-1-1 1,1 1-1,-1-1 1,-3-2-1,1 1 6,0 0-1,-1 0 1,0 0-1,0 1 1,0 0 0,0 0-1,-1 0 1,0 1 0,1 0-1,-12-5 1,13 6-157,-1 1 0,1-1 0,-1 1 0,0 0 0,0 0 0,0 0 0,0 1 0,1-1 0,-1 1 0,0 0 0,0 1-1,0-1 1,0 1 0,-9 3 0,4 4-893,10-8 991,0 0-1,0 0 0,0 0 0,0 0 0,1 0 0,-1 0 1,0 0-1,0 0 0,0 0 0,0 0 0,0 0 0,1 0 1,-1 0-1,0 0 0,0 0 0,0 0 0,0 0 0,1 0 1,-1 0-1,0 0 0,0 0 0,0 0 0,0 0 0,0 0 0,0 1 1,1-1-1,-1 0 0,0 0 0,0 0 0,0 0 0,0 0 1,0 0-1,0 1 0,0-1 0,0 0 0,0 0 0,0 0 1,0 0-1,1 0 0,-1 1 0,0-1 0,0 0 0,0 0 1,0 0-1,0 0 0,0 0 0,0 1 0,0-1 0,0 0 0,-1 0 1,1 0-1,0 0 0,0 1 0,0-1 0,0 0 0,0 0 1,0 0-1,0 0 0,16-3-719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13867,'2'2'283,"0"0"0,0 0-1,0 0 1,-1 0 0,1 0 0,-1 1 0,1-1-1,-1 0 1,0 1 0,1-1 0,-1 1-1,-1-1 1,1 1 0,0 0 0,-1-1 0,1 1-1,0 3 1,0 8 525,-1 0 0,-1 16 0,0-19-320,-17 131 2545,10-97-2817,-3 59 1,13-82-1693,4-16-225,5-13 742,7-17 168,3-11-301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17444,'-6'8'362,"1"1"0,1-1 0,0 1 0,0 0 0,0 0 0,1 1 0,1-1 0,-1 1 0,0 12 0,3-15-244,0 0-1,0 0 1,1 0-1,0 0 1,0 0-1,1 0 1,0 0-1,0 0 1,1-1-1,0 1 0,0-1 1,0 1-1,7 8 1,-6-9-73,0-1-1,0 1 1,1-1 0,0 0 0,0 0-1,0 0 1,1-1 0,-1 0 0,1 0 0,0 0-1,7 3 1,-10-6-6,0 0-1,0 0 0,-1-1 1,1 1-1,0 0 1,0-1-1,0 0 0,0 0 1,0 0-1,0 0 1,0 0-1,0 0 1,0-1-1,0 1 0,0-1 1,-1 0-1,1 0 1,0 0-1,0 0 0,-1-1 1,1 1-1,-1-1 1,1 1-1,-1-1 0,0 0 1,1 0-1,-1 0 1,0 0-1,2-3 1,4-7 102,0 0 1,-1 0-1,0-1 1,-1 0 0,-1 0-1,0 0 1,0-1 0,-2 0-1,1 1 1,-2-2-1,0 1 1,-1 0 0,0 0-1,-1-16 1,-3 18-78,-3 10-31,4 3-37,0 1 1,0-1 0,1 1 0,-1-1 0,1 1 0,-1 0-1,1-1 1,-3 5 0,4-5 11,6-2 34,-6 0-43,0 1 0,1 0 1,-1 0-1,0 0 0,1 0 1,-1 0-1,0-1 0,1 1 0,-1 0 1,1 0-1,-1 0 0,0 0 1,1 0-1,-1 0 0,1 0 0,-1 0 1,0 0-1,1 1 0,-1-1 1,0 0-1,1 0 0,-1 0 1,1 0-1,-1 0 0,0 1 0,1-1 1,3 5-45,0-1 1,0 0 0,1 0-1,-1 0 1,1 0 0,0-1 0,0 0-1,9 5 1,-12-8 15,-1-1 26,2-1-7,1-5 17,-1 4-13,8-2-12,-1 1 0,1 1 1,0 0-1,0 1 0,11-2 0,16-3 3,-20 2 3,31-12 0,-44 15 17,0 0 0,-1-1 0,1 0 0,-1 1 0,1-1 0,-1-1 0,0 1 0,0-1 0,0 1 0,-1-1 0,4-5 0,-3-3 51,-11 9-25,-15 13-23,13-4-10,1 2 1,0-1-1,1 1 0,0 1 0,0-1 1,1 1-1,0 0 0,-9 18 1,9-14-33,0-1 0,2 1 0,-1 0 0,1 0 0,1 1 0,-2 21 0,5-32-27,-1 1 1,1-1-1,0 0 1,1 0-1,-1 0 1,1 0-1,-1 0 1,1 1-1,2 3 1,-2-5 7,-1-1 0,1 0-1,0 1 1,0-1 0,0 0 0,0 0 0,0 0-1,0 0 1,0 0 0,1 0 0,-1 0-1,0 0 1,1 0 0,-1 0 0,0-1 0,1 1-1,-1-1 1,1 1 0,-1-1 0,1 1 0,-1-1-1,4 0 1,1 1 87,0-1 0,0-1 0,0 1-1,1-1 1,-1 0 0,0-1 0,0 1 0,0-1-1,6-3 1,51-28-378,-60 32 323,55-33-384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18572,'-5'2'222,"1"1"0,-1-1 0,1 1 0,0 0 0,0 0 0,0 1 1,1-1-1,-1 1 0,1 0 0,0 0 0,0 0 0,0 0 0,-3 7 0,1 0-31,-1 1-1,1 0 0,1 0 1,-3 13-1,4-12-110,1 0-1,0 0 1,1 0 0,1 0-1,0 1 1,0-1 0,1 0 0,4 17-1,-4-26-43,1 1 0,-1-1 0,1 1 0,0-1 0,0 0 0,0 0 0,0 0 0,1 0 0,0 0 0,-1 0 0,7 5 0,-6-7-3,-1 0 0,1 0 1,0 0-1,1 0 0,-1-1 0,0 1 0,0-1 0,1 0 0,-1 0 1,1 0-1,-1 0 0,0-1 0,1 0 0,0 1 0,-1-1 0,1 0 0,4-1 1,-2 0 21,1-1 1,0 0-1,-1 0 1,1-1 0,-1 0-1,0 0 1,0 0-1,0 0 1,0-1-1,-1 0 1,0-1 0,1 1-1,-1-1 1,-1 0-1,6-7 1,-4 5 16,0 0 0,-1-1 0,0 0 0,0 0 0,-1 0 0,0-1 0,0 1 0,-1-1 0,0 0 0,2-16 0,-4 22-56,0 0-1,-1 0 0,0 0 1,1 0-1,-1 0 1,0 0-1,-1 0 0,1 0 1,-1 0-1,1 0 0,-1 0 1,0 0-1,0 0 1,0 0-1,0 0 0,-1 1 1,1-1-1,-1 0 1,0 1-1,1-1 0,-1 1 1,0 0-1,-1 0 0,1 0 1,0 0-1,-1 0 1,1 0-1,-1 0 0,1 1 1,-1-1-1,0 1 1,0 0-1,1 0 0,-1 0 1,0 0-1,0 0 1,0 1-1,-6-1 0,-6 0-296,0 0 0,0 2 0,0 0 0,0 1-1,0 0 1,-21 7 0,-19 1-554,39-9 303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 19492,'0'0'59,"0"-1"0,0 1 0,0-1-1,0 1 1,0-1 0,0 1 0,0 0 0,-1-1-1,1 1 1,0-1 0,0 1 0,0 0 0,-1-1-1,1 1 1,0-1 0,-1 1 0,1 0 0,0-1-1,0 1 1,-1 0 0,1 0 0,-1-1-1,1 1 1,0 0 0,-1 0 0,1 0 0,-1-1-1,0 1 1,-15 2 491,-17 17-174,11-3-5,2 1-1,0 1 0,1 2 0,1-1 0,-22 32 1,28-34-307,1 0 0,0 1 0,2 0 0,0 1 0,1 0 0,1 0 0,-8 34 0,14-48-56,0-1-1,1 0 0,-1 0 1,1 1-1,0-1 1,0 0-1,1 0 0,-1 1 1,1-1-1,0 0 0,0 0 1,2 5-1,-2-7-1,0 0 1,1 0-1,-1 1 0,1-1 0,0 0 1,-1 0-1,1-1 0,0 1 0,0 0 1,0-1-1,0 1 0,0-1 0,1 1 0,-1-1 1,0 0-1,1 0 0,-1 0 0,0 0 1,1-1-1,3 2 0,8-1 56,0 0 0,0 0 1,1-2-1,-1 0 0,-1 0 0,1-1 0,0-1 1,0 0-1,-1-1 0,1 0 0,-1-1 0,0-1 1,13-8-1,-24 14-37,-1-1 0,0 0 0,1 0 1,-1 0-1,0 0 0,1 0 0,-1 0 0,0 0 1,0 0-1,0 0 0,0 0 0,0-1 0,0 1 0,-1 0 1,1-1-1,0 1 0,-1-1 0,1 1 0,-1-1 1,1-2-1,-1 3-3,0 0 0,0-1 0,-1 1 0,1 0 0,-1 0-1,1-1 1,-1 1 0,1 0 0,-1 0 0,0 0 0,1-1 0,-1 1 0,0 0 0,0 0 0,0 0 0,0 1 0,0-1 0,0 0 0,0 0 0,0 0 0,0 1 0,-1-1 0,1 0-1,-1 0 1,-9-3 54,1 0 0,-1 1 0,1 0 0,-1 0-1,0 1 1,0 0 0,-18 0 0,10 2-30,0 0 1,0 2-1,-30 5 1,43-5-51,1-1 0,0 1 0,0 0 0,0 1 0,0-1 0,0 1 0,-5 3 0,9-5-11,1-1 0,-1 1 0,0 0-1,1-1 1,-1 1 0,0-1 0,1 1-1,-1 0 1,1 0 0,-1-1 0,1 1-1,-1 0 1,1 0 0,0 0 0,-1 0-1,1-1 1,0 1 0,0 0 0,0 0-1,-1 1 1,2-1-24,-1 0 1,1 0-1,-1 0 1,1 0-1,-1 0 0,1 0 1,0 0-1,-1 0 0,1 0 1,0 0-1,0 0 0,0-1 1,0 1-1,-1 0 1,1-1-1,0 1 0,0 0 1,0-1-1,1 1 0,-1-1 1,1 1-1,18 5-134,1 0 0,-1-2 0,1 0 0,0-1 0,0-1 0,23-1 0,18 0-234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60 18956,'1'-4'230,"0"0"-1,-1 0 1,0 0 0,0 0-1,0 0 1,-1 0 0,0-1-1,-1-4 1,2 8-189,0 0 0,-1 0-1,1 0 1,-1 0 0,1 1 0,-1-1 0,1 0 0,-1 0 0,0 0 0,1 0 0,-1 1 0,0-1-1,0 0 1,0 1 0,0-1 0,1 0 0,-1 1 0,0-1 0,0 1 0,0 0 0,0-1 0,0 1-1,0 0 1,0-1 0,0 1 0,0 0 0,-1 0 0,1 0 0,0 0 0,0 0 0,0 0-1,0 0 1,0 0 0,0 1 0,0-1 0,0 0 0,-2 2 0,-3 0 38,0 1 0,1 0 0,-1 0 0,1 1 0,0-1 0,0 1 1,0 1-1,0-1 0,0 1 0,1-1 0,0 1 0,-4 6 0,1 0 37,0-1 0,1 1 0,0 0-1,1 0 1,-6 17 0,10-26-86,1 0 1,-1 0-1,0 0 1,1 1-1,0-1 1,-1 0-1,1 0 1,0 1-1,0-1 1,0 0-1,1 0 1,-1 1-1,0-1 0,1 0 1,0 0-1,1 4 1,-1-5-18,0 0 0,0 0 0,0 0 0,0 0 0,0 0 0,1 0 0,-1-1 1,0 1-1,0-1 0,1 1 0,-1-1 0,1 1 0,-1-1 0,0 1 0,1-1 0,-1 0 0,1 0 0,-1 0 0,1 0 0,-1 0 1,1 0-1,-1 0 0,0-1 0,1 1 0,-1 0 0,1-1 0,1 0 0,15-6-182,-1 0 0,-1-1 0,1-1 0,-1-1 1,-1 0-1,0-1 0,16-14 0,35-24-1251,-65 48 1355,0 1 0,0-1 1,0 0-1,0 1 0,0-1 0,0 1 1,0-1-1,0 1 0,1-1 1,-1 1-1,0 0 0,0 0 0,0-1 1,1 1-1,-1 0 0,0 0 1,2 0-1,-3 1 39,1-1 1,0 0-1,-1 1 0,1-1 1,-1 1-1,0-1 1,1 0-1,-1 1 0,1-1 1,-1 1-1,0-1 0,1 1 1,-1-1-1,0 1 1,1 0-1,-1-1 0,0 1 1,0-1-1,0 1 0,1 0 1,-1-1-1,0 1 1,0 1-1,0 5-19,0 1-1,-1-1 1,0 1 0,-3 10-1,2-5 96,-1 6 50,-9 88 980,12-95-770,0 1 1,0 0-1,1 0 1,1-1-1,0 1 1,5 14-1,-4-18-10,-2 0 545,-17-10-574,-2-1-129,-8-3 59,0 2 0,0 2 0,-1 0 0,1 1-1,-27 5 1,34 1-384,15-2-573,13-2-861,29-7 534,-10-3 355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13 138 19796,'-13'-5'2162,"13"5"-2116,0 0 0,0-1 0,0 1-1,0 0 1,0-1 0,0 1 0,0 0 0,0 0-1,0-1 1,0 1 0,0 0 0,0 0-1,1-1 1,-1 1 0,0 0 0,0-1 0,0 1-1,0 0 1,0 0 0,1-1 0,-1 1-1,0 0 1,0 0 0,0 0 0,1-1 0,-1 1-1,0 0 1,1 0 0,26-16 1323,-20 13-1041,47-24-776,1 2 1,78-24 0,-129 48 336,0 0 0,1 0-1,-1 0 1,1 0 0,-1 1 0,1-1 0,0 1-1,-1 0 1,9 2 0,-12-2 97,1 1 0,-1-1 0,1 1 0,-1 0 0,0 0 0,1 0 0,-1 0 0,0 0 1,0 0-1,1 0 0,-1 0 0,0 0 0,0 0 0,0 1 0,-1-1 0,1 0 0,0 1 0,0-1 0,-1 1 0,1-1 0,-1 1 0,1-1 0,-1 1 0,1 0 0,-1-1 0,0 1 1,0-1-1,0 1 0,0 0 0,-1 2 0,1 8 135,-1 0 1,-1 0 0,0-1-1,-1 1 1,-5 12-1,-25 61 925,18-51-565,-91 207 2324,102-233-3980,1-10 578,3-15 184,0 12 228,0-16-382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19164,'1'14'1969,"13"-5"-1169,7-2-288,12-8 808,2-4-224,11-5-544,1-3-384,5-3-1208,2-1 1008,-5 0-264,-11-5-192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16980,'8'-8'3916,"87"-76"-1808,-12-9-1703,33-32-169,-103 115-209,-12 10-26,-1 0-1,0 0 1,0 0 0,0 0 0,0 0 0,1 0-1,-1 0 1,0 0 0,0 0 0,0 0-1,1 0 1,-1 0 0,0 0 0,0 0 0,0 0-1,0 0 1,1 0 0,-1 0 0,0 1-1,0-1 1,0 0 0,0 0 0,1 0 0,-1 0-1,0 0 1,0 0 0,0 1 0,0-1-1,0 0 1,0 0 0,1 0 0,-1 0 0,0 0-1,0 1 1,0-1 0,0 0 0,0 0-1,0 1 1,0 1 5,0 0-1,0 1 0,0-1 1,0 1-1,0-1 0,-1 0 1,1 1-1,-2 2 0,-34 112 140,19-66-115,2 0 0,-9 56 0,24-106-60,-1 0 0,1 1-1,0-1 1,0 0 0,0 1 0,-1-1 0,1 1-1,1-1 1,-1 0 0,0 1 0,0-1 0,0 0-1,1 1 1,-1-1 0,1 0 0,-1 1-1,2 1 1,-2-3-15,1 0 0,-1 1 0,1-1 0,0 0 0,-1 0 0,1 0 0,-1 0 0,1 0 0,0 0 0,-1 0 0,1 0 0,-1 0 0,1 0 0,-1 0 0,1 0 0,0 0 0,-1 0 0,1-1 0,-1 1 0,1 0 0,-1 0 0,1-1 0,-1 1-1,1 0 1,-1-1 0,1 1 0,-1-1 0,7-4-225,-1 0-1,-1-1 0,1 0 1,5-7-1,11-15-269,3-5-159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16540,'-17'39'6465,"1"5"-6014,-15 66 1,30-107-455,1 1 1,-1-1 0,1 1-1,-1-1 1,1 1 0,0 0-1,1-1 1,-1 1 0,1-1-1,-1 1 1,1-1 0,1 5 0,-1-7-20,0 0 0,0 0 1,0 1-1,0-1 0,0 0 1,1 0-1,-1 0 0,0 0 1,1 0-1,-1 0 0,0 0 1,1-1-1,-1 1 0,1 0 1,-1-1-1,1 1 0,-1-1 1,1 0-1,0 1 0,-1-1 1,1 0-1,-1 0 0,1 0 1,0 0-1,-1 0 0,1 0 1,-1-1-1,1 1 0,2-1 1,11-3-648,0-1-1,0 0 1,0 0 0,-1-2 0,1 0 0,-2-1 0,1 0 0,-1-1 0,0 0 0,16-16-1,-24 20-146,-14 12 1094,-14 18 887,-20 43 1084,39-60-2041,0 1-1,0-1 1,1 1 0,0-1-1,1 1 1,-3 17-1,5-25-201,0 1 1,-1-1-1,1 0 0,0 1 0,0-1 0,0 1 0,0-1 0,1 0 0,-1 1 1,0-1-1,0 0 0,1 0 0,-1 1 0,1-1 0,-1 0 0,1 0 0,0 1 0,-1-1 1,1 0-1,0 0 0,0 0 0,1 1 0,-1-1-7,1-1 1,-1 1-1,1-1 1,-1 1-1,0-1 0,1 0 1,-1 0-1,1 1 1,-1-1-1,1 0 0,-1 0 1,1-1-1,-1 1 1,0 0-1,1 0 0,-1-1 1,1 1-1,-1-1 1,0 1-1,3-2 0,17-8-159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17452,'9'1'3145,"-6"-2"-2937,0 1 1,0 0-1,0 0 1,0 0-1,-1 1 1,1-1-1,0 1 0,3 0 1,-3 1-182,0 0 0,-1 0 1,1 0-1,-1 1 1,0-1-1,0 0 0,0 1 1,0 0-1,0-1 0,0 1 1,-1 0-1,0 0 0,1 0 1,-1 0-1,0 0 0,0 1 1,-1-1-1,1 0 0,-1 0 1,1 0-1,-1 1 1,0-1-1,0 0 0,0 1 1,-1-1-1,1 0 0,-2 5 1,-1 2 33,0 0 0,0 0 0,-1 0 0,0 0-1,-1-1 1,0 0 0,-8 12 0,-2-2 75,-1 0 0,0-2-1,-37 31 1,41-35-215,13-13 64,-1 0 0,0 0 0,0 1 0,1-1 0,-1 0 0,0 0 0,1 0 0,-1 0 0,0 0-1,0 1 1,1-1 0,-1 0 0,0 0 0,1 0 0,-1 0 0,0 0 0,1 0 0,-1 0-1,0 0 1,0 0 0,1 0 0,-1 0 0,0 0 0,1-1 0,-1 1 0,0 0 0,1 0 0,-1 0-1,0 0 1,39-14-1486,-32 11 1030,92-36-2919,-64 29 2363</inkml:trace>
  <inkml:trace contextRef="#ctx0" brushRef="#br0" timeOffset="1">337 257 17612,'0'26'2008,"-4"3"-1352,-1 0-304,1 3 961,-1-1-737,2-4-440,1-5-944,1-7 752,1-16-240,4-5-169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17164,'5'-6'426,"1"1"1,0 0 0,0 0 0,1 1-1,0-1 1,-1 1 0,1 1 0,1-1-1,-1 1 1,0 1 0,9-3-1,-12 4-332,1 0 1,-1 0-1,0 0 0,0 1 0,1-1 0,-1 1 0,0 0 0,1 0 0,-1 1 0,0-1 0,0 1 0,1 0 0,-1 0 0,0 1 0,0-1 0,0 1 0,0 0 0,0 0 0,-1 0 0,1 0 0,5 5 0,-7-5-85,0 1 0,0-1 0,-1 1 0,1-1 0,-1 1 0,1 0 0,-1-1 0,0 1-1,0 0 1,0 0 0,0 0 0,-1 0 0,1 0 0,-1 0 0,1 0 0,-1 0 0,0 0 0,0 0 0,-1 0-1,1 0 1,-1 0 0,1 0 0,-1 0 0,0-1 0,0 1 0,0 0 0,-1 0 0,-1 3 0,-4 7 46,-1-2 1,0 1-1,0-1 1,-18 17-1,-18 15 170,27-28-105,1 0 0,-22 28-1,37-42-117,1 0 0,-1 0 0,0 0 0,0 0 0,1 0 0,-1 0 0,1 0 0,-1 0 0,1 0 0,0 1 0,-1-1 0,1 0 0,0 0 0,0 0 0,-1 0 0,1 1 0,0-1 0,0 0-1,1 0 1,-1 0 0,0 2 0,1-2-9,0 0-1,-1 0 0,1 0 1,0 0-1,0 0 0,0 0 0,0 0 1,0 0-1,0-1 0,0 1 1,0 0-1,0-1 0,0 1 1,0-1-1,1 1 0,-1-1 1,0 0-1,0 1 0,0-1 0,3 0 1,14 1-286,0-1 0,-1 0 0,1-2 0,0 0 0,-1 0 0,24-8 0,-9 1-78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5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39 12723,'30'-38'3531,"-82"109"-659,-67 87-2395,81-121-189,36-35-363,-1 1 1,1-1-1,-1 0 1,0 0-1,0 0 1,0-1-1,0 1 1,-1-1 0,1 1-1,0-1 1,-1 0-1,-5 0 1,8-1-31,-1 0 1,1-1 0,-1 1 0,1-1-1,0 1 1,-1-1 0,1 0 0,0 1-1,-1-1 1,1 0 0,0 0 0,0 0-1,0 0 1,0 0 0,0 0-1,0-1 1,0 1 0,0 0 0,0 0-1,0-1 1,1 1 0,-1-1 0,0 1-1,1 0 1,-1-4 0,-10-42-920,9 40 905,-2-25-363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 15995,'0'-1'50,"0"1"0,0 0 0,0 0 0,0 0 0,0 0 0,0-1 0,1 1 0,-1 0 0,0 0 0,0 0 0,0-1 0,0 1 0,0 0 0,0 0 0,0 0 0,0-1-1,0 1 1,0 0 0,0 0 0,0 0 0,0-1 0,0 1 0,0 0 0,-1 0 0,1 0 0,0-1 0,0 1 0,0 0 0,0 0 0,0 0 0,0 0 0,0-1 0,-1 1 0,1 0 0,0 0-1,0 0 1,0 0 0,0 0 0,-1-1 0,1 1 0,0 0 0,0 0 0,0 0 0,0 0 0,-1 0 0,1 0 0,0 0 0,0 0 0,-1 0 0,-16 1 982,-20 8 717,22-4-1398,1 0 1,0 1-1,0 1 1,0 0-1,1 1 0,0 0 1,-18 17-1,30-25-367,1 1 0,-1-1 1,1 1-1,-1-1 0,1 1 0,0-1 0,-1 1 0,1-1 0,0 1 0,0-1 1,-1 1-1,1-1 0,0 1 0,0 0 0,0-1 0,0 1 0,0-1 0,0 1 1,0 0-1,0-1 0,0 1 0,0-1 0,0 1 0,0 0 0,0-1 1,0 1-1,0-1 0,1 1 0,-1 0 0,0-1 0,0 1 0,1-1 0,-1 1 1,1-1-1,-1 1 0,0-1 0,1 1 0,-1-1 0,1 0 0,-1 1 0,1-1 1,-1 0-1,1 1 0,-1-1 0,1 0 0,-1 1 0,1-1 0,-1 0 0,1 0 1,0 0-1,0 1 0,37 10-1099,-33-10 916,36 7-814,-13-2 177,27 9 1,-47-12 733,0 0 1,0 0-1,0 1 1,-1 0-1,0 0 0,0 1 1,13 10-1,-18-13 131,-1-1 0,0 1 0,1-1 0,-1 1 0,0 0 1,0-1-1,0 1 0,0 0 0,0 0 0,0-1 0,0 1 0,-1 0 0,1 0 0,-1 0 0,1 0 0,-1 0 0,0 0 0,0 0 0,0 4 0,0-3 37,-1 1 0,0-1-1,0 0 1,0 1 0,0-1 0,-1 0 0,1 0-1,-1 0 1,0 0 0,-3 5 0,-6 3 217,1 1 1,-2-1-1,1-1 1,-14 9 0,23-17-235,-11 7 214,0 0 0,0-1 0,-16 8 0,25-14-265,1 0-1,-1-1 1,0 0 0,0 1 0,0-1 0,1 0 0,-1-1 0,0 1 0,0-1 0,0 1 0,0-1 0,0-1 0,0 1 0,0 0 0,0-1 0,0 0-1,-5-1 1,8 0-1,-1 1-1,0 0 0,0-1 0,1 0 0,-1 1 0,0-1 0,1 0 0,0 0 0,-1 0 0,1 0 1,0 0-1,0 0 0,0 0 0,1-1 0,-1 1 0,0 0 0,1 0 0,-1-1 0,1 1 1,0 0-1,0-1 0,0 1 0,0 0 0,0-4 0,8-36-177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12859,'-2'-15'1082,"0"2"1326,8 21-812,0 1-1337,0 0 0,1 0-1,0-1 1,0 0 0,16 12 0,-2-2-92,26 14 0,-22-17-295,53 21-1,-16-8-1229,-60-27 1017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14451,'0'0'41,"1"0"0,-1 0 0,0 1 0,0-1 0,1 0 0,-1 0 0,0 0 0,0 0-1,1 0 1,-1 1 0,0-1 0,0 0 0,0 0 0,1 0 0,-1 1 0,0-1 0,0 0 0,0 0 0,0 1 0,0-1 0,1 0 0,-1 0 0,0 1-1,0-1 1,0 0 0,0 1 0,0-1 0,0 0 0,0 0 0,0 1 0,0-1 0,0 0 0,0 1 0,0-1 0,0 0 0,0 0 0,0 1-1,0-1 1,-1 0 0,1 1 0,0-1 0,-4 14 30,4-14-27,-25 61 971,2-5-861,-20 75 1,43-128-1693,1-6 660,-1-1 368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10186,'-3'0'1392,"1"0"-831,2 5-193,3 4 1616,3 0-1432,4 4-128,3-1-112,3-5-32,5-2-96,4-2-136,5-4-288,4-7-1192,0-1 1256,1-4-152,-6 4-152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14451,'0'1'29,"0"-1"0,0 0 1,0 1-1,0-1 0,0 0 0,-1 0 0,1 1 0,0-1 1,0 0-1,0 1 0,0-1 0,0 0 0,0 0 0,0 1 1,0-1-1,1 0 0,-1 1 0,0-1 0,0 0 0,0 1 0,0-1 1,0 0-1,0 0 0,0 1 0,1-1 0,-1 0 0,0 0 1,0 1-1,0-1 0,1 0 0,-1 0 0,0 0 0,0 1 1,1-1-1,-1 0 0,0 0 0,0 0 0,1 0 0,-1 0 1,0 0-1,0 1 0,1-1 0,-1 0 0,0 0 0,1 0 1,-1 0-1,2-1-12,-1 1 1,0 0 0,0-1-1,0 1 1,0-1 0,1 1-1,-1-1 1,0 1 0,0-1-1,0 0 1,0 0-1,0 0 1,1-1 0,34-40 669,47-71 1,-27 35-411,23-37 25,18-24 627,-104 149-768,1 1 0,0-1-1,1 1 1,0 0 0,-4 12 0,-18 65-23,25-79-101,1-7-33,-21 93 180,20-85-169,1-1 0,0 1 0,0-1-1,1 1 1,1-1 0,0 1 0,0-1 0,3 11 0,-4-20-29,0 1 1,0 0-1,0-1 1,0 1-1,0-1 1,1 1-1,-1 0 1,0-1-1,0 1 1,1-1-1,-1 1 1,0-1-1,1 1 1,-1-1-1,0 1 1,1-1-1,-1 0 1,1 1-1,-1-1 1,1 1-1,-1-1 0,1 0 1,-1 1-1,1-1 1,-1 0-1,1 0 1,0 1-1,0-1-5,0-1 0,0 1 1,0 0-1,0-1 0,-1 1 0,1 0 0,0-1 0,0 1 0,-1-1 0,1 1 0,0-1 0,-1 0 0,1 1 0,0-1 0,-1 0 0,1 0 0,19-35-251,-7 6 63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26 15515,'-2'0'129,"-1"0"0,1 0 0,-1 0-1,1 0 1,0 1 0,-1-1 0,1 1 0,0 0-1,-1 0 1,1-1 0,0 2 0,0-1 0,0 0-1,-3 2 1,-29 25 84,28-23 29,-8 9-118,0 1 0,1 0-1,0 1 1,1 0-1,-12 23 1,16-26-118,2 1 0,-1 0 1,2 0-1,0 0 1,0 1-1,1 0 0,-2 23 1,5-35 4,1-1 0,0 0 1,0 1-1,0-1 1,0 0-1,0 0 1,0 1-1,1-1 0,-1 0 1,1 1-1,-1-1 1,1 0-1,0 0 0,0 0 1,0 0-1,0 0 1,0 0-1,1 0 1,-1 0-1,3 2 0,-2-2 10,0-1-1,0 0 1,0 0-1,0 0 1,1 0-1,-1 0 0,0 0 1,1-1-1,-1 1 1,0-1-1,1 0 0,-1 0 1,1 0-1,-1 0 1,1 0-1,2 0 1,5-2 59,1-1 1,-1 1-1,0-2 1,0 1-1,0-2 1,0 1-1,12-9 1,5-4 108,-1-2 1,-1 0 0,-1-2-1,-1-1 1,-1 0 0,-1-2-1,-1 0 1,30-50 0,-46 67-153,0-1 1,0 0 0,-1 0-1,0-1 1,1-8 0,-3 15-30,-1 0 0,0-1 0,0 1 0,0 0 0,0 0 0,0-1 1,0 1-1,0 0 0,-1 0 0,0-4 0,0 5-7,1 0 0,-1 0 0,1 0 0,-1 0 1,0 0-1,1 0 0,-1 0 0,0 1 0,0-1 0,1 0 0,-1 0 1,0 1-1,0-1 0,0 1 0,0-1 0,0 1 0,0-1 0,0 1 0,0-1 1,0 1-1,0 0 0,-2-1 0,-2 1-35,-1 0 1,1 0-1,-1 0 0,1 1 0,0 0 1,0 0-1,-1 0 0,1 0 1,0 1-1,0 0 0,0 0 0,0 1 1,1-1-1,-6 4 0,4-2-195,0 0-1,0 0 1,1 1-1,-1 0 1,1 0-1,0 0 1,0 1-1,1-1 1,-8 13-1,12-18 164,-1 1 0,1-1 0,0 1 0,-1-1 0,1 1 0,0-1 0,-1 1 0,1-1 0,0 1-1,-1 0 1,1-1 0,0 1 0,0 0 0,0-1 0,0 1 0,0-1 0,0 1 0,0 0 0,0-1 0,0 1-1,0 0 1,0-1 0,0 1 0,0 0 0,0-1 0,0 1 0,1 0 0,-1-1 0,0 1 0,1-1-1,-1 1 1,0-1 0,1 1 0,-1-1 0,0 1 0,1-1 0,-1 1 0,1-1 0,-1 1 0,1-1 0,-1 0-1,1 1 1,0-1 0,-1 0 0,1 1 0,-1-1 0,1 0 0,0 0 0,-1 0 0,1 1 0,0-1-1,-1 0 1,1 0 0,-1 0 0,1 0 0,1 0 0,17 3-921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14211,'0'1'106,"-1"1"0,1-1 0,-1 0-1,1 1 1,-1-1 0,1 0 0,-1 0 0,0 1 0,1-1 0,-1 0-1,0 0 1,0 0 0,0 0 0,0 0 0,0 0 0,-2 1 0,-24 16 340,17-11-11,-5 5-49,0 0 0,0 0 1,2 2-1,0 0 1,-18 23-1,25-28-273,0-1-1,1 1 1,0 0-1,0 0 1,1 0-1,0 1 1,1 0-1,0 0 1,1-1-1,0 2 1,-2 18-1,4-26-95,0-1 0,0 0 0,0 1 0,0-1 0,0 0 0,1 0 0,-1 1 0,1-1 0,-1 0 0,1 0 0,0 0 0,0 1 0,0-1 0,0 0 0,0 0 0,0-1-1,1 1 1,-1 0 0,1 0 0,-1-1 0,1 1 0,0 0 0,0-1 0,-1 0 0,1 1 0,0-1 0,0 0 0,0 0 0,1 0 0,-1 0 0,0-1 0,0 1 0,0 0 0,1-1-1,-1 0 1,0 1 0,0-1 0,1 0 0,-1 0 0,0 0 0,3-1 0,-1 0 6,0 1-1,1-1 1,-1 0-1,0 0 1,0-1-1,0 1 1,0-1-1,0 0 1,0 0-1,-1 0 1,1-1-1,-1 1 1,1-1-1,-1 0 1,0 0-1,0 0 1,0 0-1,0 0 1,-1-1-1,1 1 1,2-7-1,-4 9-17,-1 0 1,1-1-1,-1 1 0,1 0 0,-1-1 0,0 1 0,1 0 0,-1-1 0,0 1 0,0 0 1,0-1-1,0 1 0,0-1 0,0 1 0,0 0 0,-1-1 0,1 1 0,0 0 1,-1-1-1,1 1 0,-1 0 0,0 0 0,1-1 0,-1 1 0,0 0 0,0 0 0,0 0 1,1 0-1,-1 0 0,0 0 0,0 0 0,-1 0 0,1 0 0,0 1 0,0-1 1,0 0-1,0 1 0,-1-1 0,1 1 0,0-1 0,-1 1 0,1-1 0,-2 1 0,-3-1 6,0-1-1,0 2 0,0-1 0,0 1 1,0 0-1,0 0 0,0 1 0,-10 1 1,8 0-5,1 1 1,0-1-1,1 1 1,-10 5-1,14-6-44,-1-1 0,1 0-1,0 1 1,0-1 0,0 1 0,0 0 0,1-1-1,-1 1 1,0 0 0,1 0 0,-1 0-1,1 1 1,0-1 0,-1 0 0,1 0-1,-1 3 1,2-4 45,0-1-1,0 1 0,0 0 1,0-1-1,0 1 0,0 0 1,0-1-1,0 1 0,0 0 1,0-1-1,0 1 0,0 0 1,1-1-1,-1 1 0,0 0 1,0-1-1,1 1 1,-1-1-1,0 1 0,1-1 1,-1 1-1,1 0 0,-1-1 1,1 0-1,-1 1 0,1-1 1,-1 1-1,1-1 0,-1 0 1,1 1-1,-1-1 0,1 0 1,0 1-1,-1-1 0,1 0 1,-1 0-1,1 0 0,0 1 1,-1-1-1,1 0 1,0 0-1,0 0 0,3 0 27,0 0 0,-1 0 0,1 0 0,-1-1 0,1 1 0,6-3 0,11-5-103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16892,'-4'37'1512,"-7"1"-1072,0 0-208,7 2 440,-3-3-320,7-5-768,4-6 200,2-11 56,3-2-144,6-18-136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9 283 17124,'-8'18'1620,"8"-17"-1593,0-1 0,0 0 0,0 0 0,0 0 0,0 0 0,0 0-1,0 0 1,0 1 0,0-1 0,0 0 0,0 0 0,0 0 0,0 0-1,0 0 1,0 0 0,0 0 0,0 0 0,0 1 0,1-1 0,-1 0-1,0 0 1,0 0 0,0 0 0,0 0 0,0 0 0,0 0 0,0 0 0,1 0-1,-1 0 1,0 0 0,0 0 0,0 0 0,0 0 0,0 0 0,0 0-1,1 0 1,-1 0 0,0 0 0,0 0 0,0 0 0,0 0 0,0 0-1,0 0 1,0 0 0,1 0 0,-1 0 0,0 0 0,0 0 0,0 0 0,0 0-1,0 0 1,0 0 0,0 0 0,1 0 0,-1-1 0,0 1 0,0 0-1,0 0 1,32-25 1750,234-235-427,-249 242-1386,-34 38 23,1 0 1,1 1 0,1 0 0,-19 37-1,26-44-81,1 0 0,1 0 0,0 0 0,1 0 0,0 1-1,1 0 1,1 0 0,0-1 0,1 23 0,1-36 76,0-1 7,0 1-1,-1 0 0,1 0 0,0 0 0,0-1 0,0 1 1,0 0-1,0 0 0,0-1 0,1 1 0,-1 0 1,0 0-1,0-1 0,0 1 0,1 0 0,-1 0 0,1-1 1,-1 1-1,0 0 0,1-1 0,-1 1 0,1-1 0,-1 1 1,1-1-1,-1 1 0,1 0 0,0-1 0,-1 0 1,2 2-1,8-5-220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12 454 15771,'-1'2'203,"-8"22"1079,8-23-1260,1-1-1,0 1 0,0-1 1,0 1-1,0-1 0,0 1 1,0-1-1,0 1 0,0-1 1,0 1-1,0-1 0,0 1 0,0-1 1,0 0-1,0 1 0,0-1 1,0 1-1,0-1 0,1 1 1,-1-1-1,0 1 0,0-1 1,1 0-1,-1 1 0,0-1 1,0 0-1,1 1 0,-1-1 1,0 0-1,1 1 0,-1-1 1,1 0-1,-1 1 0,0-1 1,1 0-1,-1 0 0,1 0 1,-1 1-1,1-1 0,-1 0 1,1 0-1,-1 0 0,1 0 1,-1 0-1,0 0 0,1 0 1,-1 0-1,1 0 0,0 0 1,4-1 114,-1 0 0,1 0 0,-1-1 0,1 1 0,-1-1 0,0 0 0,0 0 0,0 0 0,0-1 0,4-2 0,38-35 561,-32 28-523,107-105 514,145-176 0,-255 282-681,-11 17-9,-11 20-2,-72 158 44,70-152-309,3 0 1,0 0-1,-9 66 0,19-95 184,-2 4-107,1-1 0,1 1 1,-1-1-1,1 1 1,1-1-1,-1 1 1,1 0-1,0-1 0,3 9 1,-4-14 182,0-1 1,0 0-1,0 0 0,0 1 1,0-1-1,0 0 1,0 0-1,0 1 0,0-1 1,1 0-1,-1 0 1,0 1-1,0-1 1,0 0-1,0 0 0,1 0 1,-1 1-1,0-1 1,0 0-1,0 0 0,1 0 1,-1 0-1,0 0 1,0 1-1,1-1 1,-1 0-1,0 0 0,0 0 1,1 0-1,-1 0 1,0 0-1,1 0 0,-1 0 1,0 0-1,0 0 1,1 0-1,-1 0 1,0 0-1,0 0 0,1 0 1,-1 0-1,0 0 1,0-1-1,1 1 0,-1 0 1,0 0-1,0 0 1,1 0-1,-1 0 1,0-1-1,0 1 0,0 0 1,1 0-1,-1-1 1,17-27-619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135 155 13739,'2'-4'359,"-1"0"0,1 0 0,0 1 0,0-1 0,0 0 0,0 1 0,0-1 0,1 1 0,0 0 0,5-6 0,4-4 941,-3 1-682,1 0 0,1 1 0,13-11 0,-18 17-433,0 0 0,0 0-1,0 1 1,1 1 0,0-1 0,0 1 0,0 0 0,9-3 0,-15 6-168,0 0 0,0-1 0,0 1 0,0 0 0,0-1 1,0 1-1,0 0 0,0 0 0,0 0 0,0 0 0,0 0 1,1 0-1,-1 1 0,0-1 0,0 0 0,0 0 0,0 1 1,0-1-1,0 1 0,0-1 0,0 1 0,0-1 0,0 1 1,-1-1-1,2 2 0,-1-1-8,0 1-1,-1-1 1,1 0 0,-1 1 0,1-1 0,-1 1 0,0-1-1,0 0 1,0 1 0,1-1 0,-1 1 0,-1-1-1,1 1 1,0-1 0,0 1 0,-1 1 0,-1 6-2,-1 0 1,0-1-1,-1 1 1,-6 12-1,-23 30 23,-1-1 1,-3-2-1,-45 45 1,-15 18 68,94-107-93,1-1-1,-1 1 1,0 0-1,1 0 1,0 0-1,0 0 1,-3 8-1,5-11-3,0 0 0,0 0 0,0 0 0,0 1 0,0-1 0,0 0 0,0 0-1,0 0 1,0 0 0,0 1 0,1-1 0,-1 0 0,0 0 0,1 0 0,-1 0 0,1 0-1,-1 0 1,1 0 0,-1 0 0,1 0 0,0 0 0,0 0 0,-1 0 0,1-1 0,0 1-1,0 0 1,0-1 0,0 1 0,0 0 0,0-1 0,0 1 0,0-1 0,2 1-1,5 2-86,1 0-1,0-1 1,-1 0-1,1 0 0,0-1 1,0 0-1,0-1 1,0 0-1,0 0 0,12-3 1,-7 1-195,0-1 0,-1 0 0,1-1 0,0-1 0,23-11 0,4-9-150,-3-10-161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16307,'0'0'60,"1"0"0,0 0 0,0 0-1,0 0 1,-1 0 0,1 0 0,0 1-1,0-1 1,-1 0 0,1 0 0,0 1-1,0-1 1,-1 1 0,1-1-1,0 0 1,-1 1 0,1-1 0,-1 1-1,1-1 1,-1 1 0,1 0 0,-1-1-1,1 1 1,-1 0 0,1-1-1,-1 1 1,0 0 0,1-1 0,-1 1-1,0 0 1,1 0 0,-1-1 0,0 1-1,0 0 1,0 0 0,0 0-1,0-1 1,0 1 0,0 0 0,0 0-1,-1 1 1,0 5 230,0 1-1,-1 0 1,-4 12-1,2-5 357,-19 74 42,4 2 0,4 0 0,5 1 0,3 1 0,6 113 0,-10-246-319,-30-73-1,28 84-337,-22-39 0,32 59-34,7 7-8,6 6-40,-9-4 41,22 10-532,2-2 0,-1 0 0,1-2 0,0 0 0,1-2-1,-1-1 1,1-1 0,-1-1 0,48-5 0,-28-4-305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15155,'-6'5'516,"1"0"0,0 0 0,1 1 0,-1 0 0,1 0 0,0 0 0,-4 9 1,-19 49 1183,23-55-1471,-6 18 363,-7 31 0,14-48-490,1 1 0,1-1 0,0 1-1,0 0 1,1-1 0,1 14 0,-1-23-106,0 0 0,0 0-1,0 0 1,0 0 0,0 0 0,0 0-1,0 0 1,1 0 0,-1 0-1,0 0 1,1 0 0,-1-1 0,1 1-1,-1 0 1,1 0 0,-1 0-1,1-1 1,0 1 0,-1 0 0,1 0-1,0-1 1,0 1 0,-1-1-1,1 1 1,0-1 0,0 1 0,0-1-1,0 1 1,0-1 0,-1 0 0,1 1-1,0-1 1,0 0 0,0 0-1,0 0 1,0 0 0,0 0 0,0 0-1,0 0 1,0 0 0,0 0-1,0 0 1,0-1 0,0 1 0,0 0-1,0 0 1,0-1 0,0 1-1,-1-1 1,1 1 0,1-2 0,5-2-266,1 0 1,-2-1 0,1 0 0,11-10 0,7-11-1888,29-39-1,-39 46 842,-15 19 1301,0 0 1,0 0-1,0 0 0,0 0 0,0 0 0,0 0 0,0 0 0,0 0 0,0 0 0,0 1 0,0-1 1,0 0-1,0 0 0,0 0 0,0 0 0,0 0 0,0 0 0,1 0 0,-1 0 0,0 0 0,0 0 1,0 0-1,0 0 0,0 0 0,0 0 0,0 0 0,0 0 0,0 0 0,0 0 0,0 0 0,0 0 1,0 0-1,0 0 0,0 1 0,0-1 0,0 0 0,1 0 0,-1 0 0,0 0 0,0 0 0,0 0 0,0 0 1,0 0-1,0 0 0,0-1 0,0 1 0,0 0 0,0 0 0,0 0 0,0 0 0,0 0 0,0 0 1,0 0-1,0 0 0,1 0 0,-1 0 0,0 0 0,0 0 0,-1 11 55,-4 12 566,-13 30 714,6-20-470,1 0-1,1 1 0,3 1 0,-5 35 1,12-68-883,0-1 1,0 1-1,0-1 1,0 1-1,0-1 1,0 0-1,0 1 1,0-1-1,1 1 1,-1-1-1,1 1 1,-1-1-1,1 0 1,-1 1-1,1-1 1,0 0-1,0 0 1,1 2 0,-1-2 12,-1-1 1,1 0 0,0 1 0,0-1 0,0 0 0,0 0 0,-1 0 0,1 0 0,0 1 0,0-1 0,0 0 0,0-1 0,0 1 0,-1 0 0,1 0 0,0 0 0,0 0-1,0-1 1,0 1 0,-1 0 0,1-1 0,0 1 0,0-1 0,-1 1 0,1-1 0,0 1 0,-1-1 0,1 1 0,0-1 0,-1 0 0,1 0 0,15-16-379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18468,'-5'15'1360,"-4"3"-1072,0-1-192,3 1 176,1 2-424,4-1-528,1-6-640,0-3 984,0-1-216,0-8-272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17084,'-1'10'2196,"-6"10"-1305,0 0 0,-12 23 0,-7 18-139,19-42-629,4-11-87,0 0 0,0 0 0,1 0 0,0 0 0,0 1 0,-1 16 0,3-25-41,0 1 1,0 0 0,1-1 0,-1 1 0,0 0-1,0 0 1,0-1 0,1 1 0,-1-1-1,0 1 1,0 0 0,1-1 0,-1 1 0,1-1-1,-1 1 1,1 0 0,-1-1 0,1 1-1,-1-1 1,1 0 0,-1 1 0,1-1 0,-1 1-1,1-1 1,0 0 0,-1 0 0,1 1 0,0-1-1,-1 0 1,1 0 0,0 0 0,-1 1-1,1-1 1,0 0 0,-1 0 0,1 0 0,0 0-1,0 0 1,-1-1 0,1 1 0,0 0-1,-1 0 1,2-1 0,34-12-298,-32 11 268,8-3-100,0 0-1,0 0 0,1 1 1,0 1-1,22-4 0,-33 7 120,1 0 0,-1 0 0,1 0-1,-1 0 1,1 0 0,-1 0-1,1 1 1,-1-1 0,0 1 0,1 0-1,-1-1 1,0 1 0,1 0 0,-1 1-1,0-1 1,0 0 0,0 0-1,0 1 1,0 0 0,0-1 0,-1 1-1,1 0 1,0 0 0,-1 0-1,0 0 1,1 0 0,-1 0 0,0 0-1,0 0 1,0 0 0,0 1 0,0-1-1,-1 0 1,1 1 0,-1-1-1,1 1 1,-1 3 0,0 0 79,1 1-1,-2 0 1,1 0 0,-1-1 0,0 1-1,0 0 1,-1-1 0,0 1 0,0-1-1,-1 0 1,0 0 0,0 1 0,0-2-1,-1 1 1,1 0 0,-1-1 0,-1 0-1,-7 8 1,6-7-1,0 0 0,0-1-1,0 0 1,-1 0-1,0-1 1,0 1 0,0-2-1,-1 1 1,1-1 0,-1 0-1,0 0 1,0-1 0,0 0-1,-16 1 1,21-3-130,0 0-1,0 0 1,0 0 0,-1-1 0,1 1-1,0-1 1,0 0 0,0 0 0,0 0-1,0 0 1,0 0 0,1-1 0,-1 1-1,0-1 1,1 0 0,-1 0 0,-3-3-1,3 1 4,-1 0 0,1-1-1,-1 0 1,1 0 0,1 0-1,-1 0 1,1-1 0,-3-8-1,-8-32-357</inkml:trace>
  <inkml:trace contextRef="#ctx0" brushRef="#br0" timeOffset="1">134 37 17828,'14'7'1672,"5"-4"-1120,0-3-256,8-2 553,4-2-345,3-7-816,-1 0 488,-7 2-288,-1 0-128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40 12779,'1'-3'464,"-1"0"1,1 0-1,-1 0 1,1 0-1,-1 0 0,0 0 1,-1-4-1,1 6-377,0 0 0,0 1 0,-1-1-1,1 1 1,0-1 0,-1 1 0,1-1-1,0 1 1,-1-1 0,1 1 0,-1-1-1,1 1 1,-1-1 0,1 1 0,-1-1-1,1 1 1,-1 0 0,1-1 0,-1 1-1,1 0 1,-1 0 0,0-1 0,1 1-1,-1 0 1,1 0 0,-1 0 0,0 0-1,1 0 1,-1 0 0,0 0 0,1 0-1,-1 0 1,1 0 0,-1 0 0,0 0-1,1 0 1,-1 1 0,1-1 0,-2 1-1,-5 1 111,-1 1-1,1 0 0,0 0 1,-1 1-1,2 0 0,-1 0 1,0 1-1,-8 7 0,-2 4-68,-25 27 0,30-28-119,0 0 0,2 1-1,-1 0 1,2 1-1,0 0 1,1 1 0,-6 19-1,10-27-4,2-1-1,-1 1 0,1 0 0,0 0 1,1 0-1,1 0 0,-1 0 0,1 0 1,1 0-1,0 0 0,0 0 1,1 0-1,1 0 0,-1-1 0,6 13 1,-6-19 0,-1 1-1,1 0 1,0-1 0,0 0 0,0 1 0,1-1 0,-1 0-1,1 0 1,0 0 0,0 0 0,0-1 0,0 1 0,0-1 0,0 0-1,1 0 1,-1 0 0,1 0 0,0-1 0,-1 1 0,1-1-1,0 0 1,0 0 0,0 0 0,0-1 0,0 0 0,0 1-1,0-1 1,0 0 0,0-1 0,0 1 0,0-1 0,-1 0 0,1 0-1,0 0 1,0 0 0,0-1 0,-1 1 0,1-1 0,-1 0-1,1 0 1,2-3 0,2-1 42,-1 0 0,-1-1 1,1 1-1,-1-2 0,0 1 0,0-1 1,-1 1-1,6-13 0,-10 17-10,1-1 1,-1 0 0,1 1-1,-1-1 1,0 0-1,-1 0 1,1 0-1,-1 0 1,1 0-1,-1-4 1,-1 6-10,1 0 1,-1-1-1,1 1 0,-1 0 1,0-1-1,1 1 0,-1 0 1,0 0-1,-1 0 0,1 0 1,0 0-1,-1 0 1,1 0-1,-1 1 0,1-1 1,-1 0-1,0 1 0,-2-2 1,1 1 6,-1 0-1,1 0 1,-1 1 0,0-1 0,0 1 0,0 0 0,0 0 0,0 0-1,0 1 1,0-1 0,0 1 0,0 0 0,0 0 0,0 1 0,0-1-1,0 1 1,0 0 0,0 0 0,0 0 0,0 0 0,-4 3 0,0-1-62,2 1 0,-1-1 1,0 1-1,0 0 1,1 1-1,0-1 0,0 1 1,0 1-1,1-1 1,-7 9-1,11-12-46,-1 0-1,1-1 0,0 1 1,0 1-1,0-1 0,0 0 1,0 0-1,1 0 1,-1 0-1,0 1 0,1-1 1,0 0-1,-1 0 0,1 1 1,0-1-1,1 3 0,-1-4 47,0 0 0,0-1-1,1 1 1,-1 0-1,0-1 1,1 1-1,-1 0 1,0-1 0,1 1-1,-1-1 1,1 1-1,-1-1 1,1 1-1,-1-1 1,1 1 0,0-1-1,-1 1 1,1-1-1,-1 0 1,2 1-1,0 0 4,0-1 0,0 0-1,-1 1 1,1-1 0,0 0-1,0 0 1,0 0 0,0 0-1,0-1 1,-1 1 0,4-1-1,31-10-480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16924,'-9'41'1808,"-2"3"-1320,0-2-224,4-4 496,5-9-648,4-6-248,5-18-1832,6-10 1768,0-21-432,3-8-224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4 146 17452,'0'1'90,"0"-1"1,-1 1-1,1-1 1,0 1-1,-1-1 1,1 1-1,0-1 1,-1 1 0,1-1-1,0 1 1,0-1-1,0 1 1,0-1-1,-1 1 1,1-1-1,0 1 1,0-1-1,0 1 1,0 0-1,0-1 1,0 1-1,0-1 1,1 1 0,-1-1-1,0 1 1,0 0-1,0-1 1,1 1-1,-1-1 1,0 1-1,2-1 19,-1 0-1,0 0 1,0 0 0,0 0-1,0-1 1,0 1-1,0 0 1,0-1-1,0 1 1,0-1-1,0 1 1,0-1 0,2-1-1,42-34 1100,-40 32-1002,122-113 750,-170 208-1214,33-67-54,1 1 0,1 0 0,1 1 0,-6 46 0,12-71 257,1 0 0,0-1 0,0 1 0,0 0 0,0 0 0,0 0 0,0 0 0,0 0 0,0-1 0,0 1 0,0 0 1,1 0-1,-1 0 0,0 0 0,0-1 0,1 2 0,0-2 23,0 0 0,-1 0 0,1 0 0,-1 0 1,1-1-1,0 1 0,-1 0 0,1 0 0,-1-1 1,1 1-1,0 0 0,-1-1 0,1 1 0,-1-1 1,1 1-1,-1-1 0,0 1 0,1-1 0,-1 1 1,1-1-1,-1 1 0,0-1 0,1 0 0,12-18-596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16732,'-6'1'1408,"-2"10"-1008,-2 3-192,-4 6 664,-4 4-352,-2 7-264,4 2-48,-2 0-136,4-1-72,1-9-120,2-2-64,6-15-344,2-4-216,3-18 568,0-6-120,6-8-120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34 18084,'-16'2'747,"0"1"-1,-20 8 1,30-9-576,1 0 0,0 0 0,0 0-1,0 1 1,0 0 0,0 0 0,1 0 0,-1 1 0,1-1 0,-5 7-1,8-10-166,1 0 0,0 0-1,0 0 1,0 0-1,0 0 1,0 1 0,-1-1-1,1 0 1,0 0-1,0 0 1,0 0-1,0 0 1,0 1 0,0-1-1,0 0 1,-1 0-1,1 0 1,0 1 0,0-1-1,0 0 1,0 0-1,0 0 1,0 0-1,0 1 1,0-1 0,0 0-1,0 0 1,0 0-1,0 1 1,0-1 0,0 0-1,0 0 1,1 0-1,-1 0 1,0 1-1,0-1 1,0 0 0,0 0-1,0 0 1,0 0-1,0 1 1,0-1 0,1 0-1,-1 0 1,0 0-1,0 0 1,12 1-68,14-8-137,-25 6 191,9-4-44,0 0-1,16-13 1,-25 17 55,1 0 0,-1 0 1,1 0-1,-1-1 0,0 1 0,0 0 1,1-1-1,-1 1 0,0-1 0,0 1 1,0-1-1,0 1 0,-1-1 0,1 0 1,0 1-1,-1-1 0,1 0 0,-1 0 0,0 1 1,1-1-1,-1 0 0,0 0 0,0 0 1,0 1-1,0-1 0,-1-2 0,1 3 1,-1 0 0,1 0 0,-1 0 0,0 0 0,1 0 0,-1 0 0,0 1 0,0-1 0,1 0 0,-1 1 0,0-1-1,0 0 1,0 1 0,0-1 0,0 1 0,0-1 0,0 1 0,0 0 0,0-1 0,0 1 0,0 0 0,0 0 0,0 0 0,0 0-1,0 0 1,0 0 0,-1 0 0,0 0 0,-31 7 52,26-4-89,0 0 1,0 0-1,0 1 1,0 0-1,1 0 1,-1 0 0,1 1-1,0 0 1,1 0-1,-1 0 1,1 1-1,0 0 1,0 0-1,1 0 1,0 1-1,0 0 1,-5 11 0,9-17-67,-1 0-1,1 0 1,0 0 0,0 0 0,0 0 0,0 0 0,0 0 0,0 0 0,0 0 0,0 1 0,0-1 0,0 0 0,0 0 0,1 0 0,-1 0 0,0 0 0,1-1 0,-1 1 0,1 0 0,-1 0 0,1 0-1,-1 0 1,1 0 0,0-1 0,-1 1 0,1 0 0,0 0 0,0-1 0,1 2 0,1 0-110,1 0 0,0-1 0,0 1 0,0-1 0,0 1 0,5 0 0,21 4-806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10866,'-7'20'1166,"2"0"0,-4 27 0,7-40-863,2 1-1,-1-1 1,1 1 0,0-1 0,1 1 0,-1-1-1,2 1 1,-1-1 0,4 12 0,-4-17-232,0 0 0,0 0-1,0 0 1,0 0 0,0 0 0,1 0 0,-1-1 0,0 1 0,1 0 0,-1-1 0,1 1 0,0-1 0,-1 1-1,1-1 1,0 0 0,0 0 0,0 0 0,0 0 0,0 0 0,0 0 0,0-1 0,0 1 0,1-1 0,-1 1-1,0-1 1,0 0 0,0 0 0,0 0 0,1 0 0,-1 0 0,0 0 0,0-1 0,0 1 0,1-1 0,-1 0-1,0 1 1,2-2 0,5-2 167,-1 0 1,0 0-1,-1 0 0,1-1 0,-1 0 0,0-1 0,12-11 0,-12 10-2,0 0-1,-1-1 0,-1 0 0,7-10 0,-11 16-185,0 1-1,-1-1 0,1 0 1,0 0-1,-1 0 1,1 1-1,-1-1 1,1 0-1,-1 0 1,0 0-1,0 0 0,0-3 1,-1 4-26,1 0 0,0 0 0,-1 0 1,1 0-1,-1 0 0,1 0 0,-1 0 0,1 1 1,-1-1-1,0 0 0,1 0 0,-1 0 0,0 1 0,0-1 1,0 0-1,0 1 0,1-1 0,-1 1 0,0-1 1,0 1-1,0-1 0,0 1 0,0 0 0,-2-1 1,-4 0 24,1 0 1,-1 0 0,1 0 0,-1 1 0,1 0 0,-1 0 0,0 1-1,-10 2 1,1 0-593,0 2-1,-18 7 1,33-11 246,9-1-82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17980,'1'1'108,"-1"-1"1,1 1-1,-1-1 1,1 0-1,-1 1 1,1-1-1,-1 0 1,1 0-1,-1 1 0,1-1 1,0 0-1,-1 0 1,1 0-1,-1 0 1,1 0-1,0 0 1,-1 0-1,1 0 1,-1 0-1,1 0 0,0 0 1,-1 0-1,1 0 1,-1 0-1,1 0 1,-1-1-1,1 1 1,-1 0-1,1 0 1,0-1-1,-1 1 0,1 0 1,-1-1-1,1 0 1,26-15 562,-23 13-392,69-48 383,108-100-1,-166 141-657,-15 9-4,1 1 0,-1 0 0,0 0 0,0 0 0,0 0 0,0 0 0,0 0 0,0 0 0,1 0 0,-1 0 0,0 0 1,0 0-1,0 0 0,0 0 0,0 0 0,0 0 0,1 0 0,-1 0 0,0 0 0,0 0 0,0 0 0,0 0 0,0 0 0,0 0 0,0 1 1,1-1-1,-1 0 0,0 0 0,0 0 0,0 0 0,0 0 0,0 0 0,0 0 0,0 0 0,0 0 0,0 0 0,0 1 0,1-1 0,-1 0 1,0 0-1,0 0 0,0 0 0,0 0 0,0 0 0,0 1 0,0-1 0,0 0 0,0 0 0,0 0 0,0 0 0,0 0 0,0 0 0,0 1 1,-9 27 4,5-18-5,-16 43 31,2 1-1,-20 106 0,37-154-64,0-2-31,0-1 0,0 0-1,1 1 1,0-1-1,-1 1 1,1-1 0,0 1-1,1-1 1,-1 0-1,1 1 1,0-1-1,-1 0 1,4 7 0,-4-10 88,1 1 0,-1-1 0,1 0 0,-1 0 0,1 1 0,-1-1 0,0 0 0,1 0 0,-1 0 0,1 0 0,0 0 0,-1 1 0,1-1 0,-1 0 0,1 0 0,-1 0 0,1-1 0,-1 1 0,1 0 0,-1 0 0,1 0 0,-1 0 0,1 0 0,-1-1 0,1 1 0,-1 0 1,0 0-1,1-1 0,-1 1 0,1 0 0,0-1 0,13-12-131,-14 13 111,14-15-106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17652,'-11'18'910,"-35"62"1412,41-71-2072,1 0 1,1 1 0,0 0-1,0-1 1,1 1 0,0 0-1,-1 10 1,3-17-219,0-1-1,0 1 1,0-1 0,0 1 0,0 0 0,0-1-1,0 1 1,1-1 0,-1 1 0,1-1-1,0 0 1,0 1 0,0-1 0,0 0-1,0 1 1,1-1 0,-1 0 0,0 0 0,1 0-1,0 0 1,-1 0 0,1 0 0,0-1-1,0 1 1,0-1 0,0 1 0,1-1-1,-1 0 1,0 1 0,0-1 0,1 0-1,-1-1 1,1 1 0,-1 0 0,1-1 0,-1 1-1,1-1 1,-1 0 0,4 0 0,5 0-20,0-1 0,0 0 0,0 0 0,0-1 1,0-1-1,0 0 0,19-8 0,37-23-39,-50 24-1,1 0 0,1 1 0,32-10 0,-50 19 29,0-1 0,-1 1 0,1 0 0,0 0-1,0 0 1,-1-1 0,1 1 0,0 0-1,0 0 1,0 0 0,-1 0 0,1 0 0,0 0-1,0 1 1,0-1 0,-1 0 0,1 0-1,0 0 1,0 1 0,-1-1 0,1 1-1,0-1 1,0 0 0,-1 1 0,1-1 0,0 1-1,-1-1 1,1 1 0,-1 0 0,1-1-1,-1 1 1,1-1 0,-1 1 0,1 0-1,-1 0 1,0-1 0,1 1 0,-1 0 0,0 0-1,0-1 1,0 1 0,1 0 0,-1 0-1,0 1 1,0 6 36,0-1 0,0 1-1,-1 0 1,-2 10 0,0 16 146,4-32-171,-1-1 1,0 1-1,1 0 1,0-1-1,-1 0 0,1 1 1,0-1-1,-1 1 1,1-1-1,0 0 1,0 1-1,0-1 0,0 0 1,0 0-1,0 0 1,1 0-1,-1 0 0,0 0 1,3 1-1,-1-1 0,0 1 0,0-1-1,0 0 1,1-1-1,-1 1 1,0-1 0,0 1-1,1-1 1,2 0-1,8-1-28,-1-1-1,0 0 0,20-6 0,-33 8 17,132-48-797,-49 15 52,-79 32 694,0-1 0,0 1 0,0 0 1,0 0-1,0 0 0,0 1 0,1-1 1,6 2-1,-9-1 61,-1 0 1,0 1-1,0-1 1,0 0 0,0 1-1,1 0 1,-1-1-1,0 1 1,0 0-1,0-1 1,0 1-1,0 0 1,0 0-1,-1 0 1,1 0-1,0 0 1,0 0-1,-1 0 1,1 0-1,0 0 1,-1 0-1,1 0 1,-1 1-1,0-1 1,1 0-1,-1 0 1,0 1-1,0-1 1,0 0-1,1 0 1,-2 3-1,2 18 339,-2-15-197,1 0 1,0 0 0,1-1 0,2 13 0,-3-18-130,1 1 1,-1-1 0,1 0 0,-1 1 0,1-1 0,-1 0-1,1 0 1,0 1 0,0-1 0,0 0 0,0 0 0,0 0-1,0 0 1,0 0 0,0 0 0,0 0 0,0-1 0,0 1-1,1 0 1,-1-1 0,0 1 0,1 0 0,-1-1 0,0 0-1,1 1 1,-1-1 0,3 0 0,32 0-221,6 0-650,-40 0 714,1 0-1,-1 1 1,1 0-1,-1-1 0,1 1 1,-1 0-1,1 0 1,-1 0-1,0 0 0,0 1 1,0-1-1,1 1 1,1 2-1,1 0-364,-3-3-24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16283,'32'4'6686,"-18"-2"-6625,1 0 0,23 0 0,-22-3-18,-1-1 0,1-1 1,18-6-1,-34 9-41,0 0-1,1 0 1,-1 0-1,0 0 1,0 0-1,1 0 1,-1 0-1,0 0 1,0 0-1,1 0 1,-1 0-1,0 0 1,0 0-1,1 0 1,-1 0-1,0 0 1,1 0-1,-1 0 1,0 0-1,0 0 1,1 0-1,-1 0 1,0 0-1,0 0 1,1 1-1,-1-1 1,0 0 0,0 0-1,0 0 1,1 0-1,-1 1 1,0-1-1,0 0 1,0 0-1,0 1 1,1-1-1,-1 0 1,0 0-1,0 1 1,0-1-1,0 0 1,-1 17 38,-14 27 4,11-34-32,-98 298-83,94-286-742,5-20 120,2-13 436,2-10-109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17284,'5'9'1608,"9"-4"-1056,1-2-248,8-2 640,3 1-311,6-2-745,2-3 1760,-3-8-1512,-4-1 32,-4-2-40</inkml:trace>
  <inkml:trace contextRef="#ctx0" brushRef="#br0" timeOffset="1">333 187 16532,'0'32'1416,"-2"-1"-1008,-1-1-200,1 1 256,2-2-328,-1-6-1520,1-5 1384,0-6-392,0-1-160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14939,'10'-8'742,"0"0"1,0 1-1,1 0 0,0 0 1,15-5-1,-21 9-523,1 1 0,-1 0 0,1 0 0,-1 1 1,1-1-1,0 1 0,0 1 0,-1-1 0,1 1 0,0 0 0,0 0 1,0 1-1,9 2 0,-13-3-182,-1 0 0,1 1 0,-1 0 0,0-1 1,1 1-1,-1 0 0,0-1 0,0 1 0,1 0 0,-1 0 0,0 0 1,0 0-1,0 0 0,0 0 0,0 1 0,0-1 0,-1 0 0,1 0 1,0 1-1,0 1 0,0 0 1,0 0-1,-1 0 1,0-1-1,1 1 1,-1 0 0,0 0-1,0 0 1,-1-1-1,1 1 1,-2 4 0,0 2 39,-2 1 0,1-1 0,-1 1 0,-1-1 0,-5 9 0,-24 29 504,-45 51 0,71-89-381,21-18-252,-8 7 16,1 1 0,0-1-1,0 1 1,-1 0 0,1 0 0,0 1 0,0-1 0,0 1 0,0 1 0,0-1-1,-1 1 1,1 0 0,0 0 0,0 1 0,9 3 0,-11-3 23,-1-1 1,1 1-1,-1 0 1,1 0-1,-1 0 0,0 1 1,0-1-1,0 1 1,0 0-1,0 0 1,-1 0-1,1 0 0,-1 0 1,0 0-1,0 1 1,0-1-1,0 1 1,0-1-1,-1 1 0,0 0 1,0 0-1,0-1 1,0 1-1,0 7 1,-1-8 31,0 0 0,-1 0 0,1 0 0,-1-1 0,0 1 0,1 0 0,-1 0 0,-1 0 0,1 0 1,0-1-1,-1 1 0,1-1 0,-1 1 0,0-1 0,0 1 0,0-1 0,0 0 0,0 0 0,0 0 1,-1 0-1,-3 2 0,-7 4 63,0-1 1,0 0 0,-16 5 0,14-6-158,-11 1-1339,26-7 1398,-1 0 0,1 0 0,0-1 0,0 1 0,0 0 0,0 0-1,0 0 1,-1 0 0,1-1 0,0 1 0,0 0 0,0 0 0,0 0 0,0 0 0,0-1 0,0 1 0,0 0-1,0 0 1,0 0 0,0-1 0,0 1 0,0 0 0,0 0 0,0 0 0,0-1 0,0 1 0,0 0-1,0 0 1,0 0 0,0-1 0,0 1 0,0 0 0,0 0 0,0 0 0,0-1 0,1 1 0,-1 0 0,0 0-1,0 0 1,0 0 0,0 0 0,0-1 0,1 1 0,-1 0 0,13-10-476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16804,'-14'25'1480,"-9"12"-896,-1 2-208,-2 1 504,3 3-184,0-3-71,3-3-81,6-13-288,5-4-160,3-11-512,6-7-352,-2-4 615,1-12-95,-2-15-128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18676,'-5'-1'237,"0"0"-1,0 0 1,-1 0 0,1 0-1,0 1 1,0 0 0,-1 0 0,1 1-1,0-1 1,0 1 0,-1 0-1,1 1 1,0-1 0,0 1-1,0 0 1,-7 5 0,8-6-226,1 1 0,0 0 0,0 0-1,0 0 1,0 0 0,1 0 0,-1 0 0,1 1 0,-1 0 0,1-1 0,0 1 0,0 0 0,0 0 0,0 0 0,1 0-1,-1 1 1,1-1 0,0 0 0,-1 1 0,2-1 0,-1 1 0,0-1 0,1 1 0,0-1 0,-1 6 0,3 2-227,-2-11 191,0-1 41,-1 0 0,1 0 0,-1 1 0,0-1 0,1 0 1,-1 1-1,0-1 0,0 0 0,1 1 0,-1-1 0,0 1 0,0-1 1,0 1-1,0 0 0,0-1 0,0 1 0,0 0 0,0 0 0,1-1 1,-1 1-1,0 0 0,0 0 0,0 0 0,-1 0 0,1 0-5,0 1 0,0-1 0,1 0 0,-1 0 0,0 0 1,1 1-1,-1-1 0,0 0 0,1 1 0,-1-1 0,0 0 0,1 1 0,-1-1 0,1 1 0,-1-1 0,1 1 0,-1-1 0,1 1 0,-1-1 0,1 1 0,-1 0 0,1-1 0,0 1 0,-1 0 0,1-1 0,0 1 0,0 0 0,-1 0 0,1-1 0,0 1 0,0 0 0,0 1 0,0 29 138,0-21-68,0-6-60,0 6 36,0 0 0,1 0 0,0 1 1,3 12-1,-4-22-54,1 1 1,-1-1-1,0 1 0,1-1 0,0 1 1,-1-1-1,1 1 0,0-1 0,-1 1 1,1-1-1,0 0 0,0 1 0,0-1 1,0 0-1,1 0 0,-1 0 0,0 0 1,0 0-1,1 0 0,-1 0 0,0 0 0,1-1 1,-1 1-1,1 0 0,-1-1 0,1 1 1,-1-1-1,1 0 0,0 1 0,-1-1 1,1 0-1,-1 0 0,1 0 0,0 0 1,2-1-1,3-1-8,0 0-1,0-1 1,-1 1 0,1-2 0,0 1 0,-1-1 0,0 0-1,0 0 1,0-1 0,-1 1 0,11-12 0,-3 1 5,0 0 0,-1-1 0,12-21 0,-22 34 12,0-1 0,0 1 0,-1-1 0,1 1 0,-1-1-1,0 1 1,0-1 0,0 0 0,0 0 0,-1 0 0,1-5-1,-1 7 0,-1 1 0,1-1-1,0 1 1,-1-1-1,1 1 1,-1-1 0,1 1-1,-1 0 1,0-1-1,0 1 1,0 0 0,1 0-1,-1-1 1,0 1 0,-1 0-1,1 0 1,0 0-1,0 0 1,0 0 0,0 1-1,-1-1 1,1 0-1,-1 0 1,1 1 0,0-1-1,-1 1 1,1-1-1,-1 1 1,1 0 0,-1-1-1,-2 1 1,-7-1-32,0 1 0,0 1 0,-1-1 0,1 1-1,0 1 1,0 0 0,0 1 0,0 0 0,1 1 0,-15 6 0,25-9-44,-1-1 1,1 0-1,0 0 1,-1 0-1,1 0 1,0 0 0,0 1-1,-1-1 1,1 0-1,0 0 1,0 0-1,-1 1 1,1-1-1,0 0 1,0 0-1,0 1 1,-1-1-1,1 0 1,0 0-1,0 1 1,0-1-1,0 0 1,0 1-1,0-1 1,0 0-1,0 1 1,-1-1-1,1 0 1,0 1 0,0-1-1,0 0 1,1 0-1,-1 1 1,0-1-1,0 0 1,0 1-1,0-1 1,0 0-1,0 1 1,0-1-1,0 0 1,1 1-1,3 2-550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16964,'-12'51'3532,"9"-44"-3286,1 0 1,0 0-1,0 0 1,0 0-1,1 0 1,0 0-1,1 0 0,-1 0 1,1 1-1,1-1 1,2 13-1,-3-19-238,1 1 1,-1-1-1,1 1 0,0-1 1,0 0-1,0 1 0,0-1 1,0 0-1,0 0 0,0 0 0,0 0 1,1 0-1,-1 0 0,0 0 1,1 0-1,-1 0 0,0 0 1,1-1-1,-1 1 0,1-1 1,-1 1-1,1-1 0,-1 0 1,1 1-1,0-1 0,-1 0 0,1 0 1,-1 0-1,1 0 0,0 0 1,-1 0-1,1-1 0,-1 1 1,1-1-1,-1 1 0,1-1 1,-1 1-1,3-2 0,1 0 31,-1 0 0,1-1-1,0 1 1,-1-1 0,1 0-1,-1 0 1,0 0 0,0-1-1,0 1 1,5-8 0,-7 8-6,0 0 1,0-1 0,-1 1 0,1 0 0,-1-1 0,0 1 0,0-1 0,0 1-1,0-1 1,-1 0 0,0 1 0,1-1 0,-1 0 0,-1 1 0,1-1 0,0 0-1,-1 1 1,0-1 0,0 0 0,0 1 0,0 0 0,0-1 0,-1 1 0,0-1 0,1 1-1,-1 0 1,0 0 0,-1 0 0,1 0 0,-6-4 0,5 4-122,0 0 0,0 0 0,-1 0 0,1 1 0,-1 0 0,1 0 0,-1 0 0,0 0 0,0 0 0,0 1 0,0 0 0,0-1 0,0 2 1,0-1-1,-1 0 0,1 1 0,0 0 0,0 0 0,-1 0 0,1 0 0,0 1 0,0 0 0,0 0 0,-1 0 0,1 0 0,-7 4 0,-2 5-375,5 0-147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16347,'3'2'2692,"5"-6"-1806,12-9-190,-19 12-543,30-23 675,0-1 0,32-36 0,48-63-110,-83 87-549,-22 27-83,2 0 1,-1 1 0,11-11 0,-18 20-83,0 0 0,0 0 0,0 0 0,0 0 0,0 0 0,1-1 0,-1 1 1,0 0-1,0 0 0,0 0 0,0 0 0,0 0 0,1 0 0,-1 0 0,0 0 0,0 0 0,0 0 0,0-1 0,1 1 1,-1 0-1,0 0 0,0 0 0,0 0 0,0 0 0,1 0 0,-1 0 0,0 0 0,0 0 0,0 0 0,0 0 0,1 1 1,-1-1-1,0 0 0,0 0 0,0 0 0,0 0 0,1 0 0,-1 0 0,0 0 0,2 9 73,-2 17-38,0-22-26,-8 75 31,5-50-132,0 0 1,3 53-1,0-80 61,0-1 1,0 0-1,0 0 0,0 0 0,0 0 1,0 1-1,0-1 0,1 0 0,-1 0 0,0 0 1,1 0-1,-1 0 0,1 0 0,-1 0 1,1 0-1,0 0 0,-1 0 0,1 0 1,0 0-1,0 0 0,0 0 0,-1 0 0,1-1 1,0 1-1,0 0 0,0-1 0,0 1 1,0-1-1,0 1 0,1-1 0,-1 1 0,0-1 1,0 0-1,0 0 0,0 1 0,0-1 1,1 0-1,0 0 0,13-1-209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54 16508,'16'-40'3513,"-13"27"-1639,-11 26 546,-50 91-1005,29-54-1296,1 1 1,-33 91-1,59-137-113,0 0 5,0 1 0,1-1 1,-1 1-1,1-1 0,0 10 1,1-15-9,0 1 0,0 0 0,0 0 0,0 0 0,0 0 0,1 0 0,-1-1 0,0 1 0,1 0 0,-1 0 0,0 0 0,1-1 0,-1 1 0,1 0 0,-1 0 0,1-1 0,-1 1 0,1-1 0,0 1 0,-1 0 0,1-1 0,0 1 0,-1-1 0,1 1 0,0-1 0,0 0 0,-1 1 0,1-1 0,0 0 0,0 1 0,0-1 0,0 0 0,-1 0 0,1 0 0,0 0 0,0 0 0,0 0 0,0 0 0,0 0 0,0 0 0,-1 0 0,1-1 0,1 1 0,13-3-418,-1-1 0,-1 0 0,1-1 1,0 0-1,-1-1 0,0-1 0,-1 0 1,1-1-1,-1 0 0,-1-1 0,0 0 1,19-20-1,-16 10-619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15939,'-6'26'2113,"-3"5"-1241,-4-1-384,3 3 1321,2 0-801,5 1-328,3-5-904,3-8-440,9-13 576,2-8-208,6-9-144</inkml:trace>
  <inkml:trace contextRef="#ctx0" brushRef="#br0" timeOffset="1">212 116 14235,'-11'25'1856,"-1"6"-1127,-8 5-361,2 3 1832,3 0-1656,-1-2-424,9-8 40,7-9-112,3-17-96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 18436,'1'0'92,"0"0"1,0-1 0,0 1-1,-1 0 1,1-1-1,0 1 1,0 0-1,0 0 1,0 0-1,0 0 1,0 0 0,0 0-1,-1 0 1,1 0-1,0 0 1,0 0-1,0 1 1,0-1-1,0 0 1,0 1-1,-1-1 1,1 0 0,0 1-1,0-1 1,-1 1-1,1-1 1,0 1-1,0 0 1,-1-1-1,1 1 1,-1 0-1,1-1 1,-1 1 0,1 0-1,-1 0 1,1-1-1,-1 1 1,1 0-1,-1 0 1,0 0-1,0 0 1,1 1 0,1 3 132,-1 1 1,1 0 0,-1 0 0,-1 0 0,1 7-1,-1-3-112,0 0 1,0 0-1,-2-1 0,1 1 0,-1 0 0,0 0 0,-1-1 0,0 0 0,-1 1 0,0-1 0,0-1 0,-8 12 0,15-19-178,-1-1 1,1 0-1,0 0 1,0 0-1,-1 0 0,1-1 1,0 1-1,0-1 1,-1 1-1,5-3 0,49-5-1386,-54 8 1399,0 0 0,0 0 0,1 0 1,-1 0-1,0 1 0,0-1 0,1 1 0,-1 0 0,0-1 0,0 1 0,0 0 0,0 0 0,0 1 0,0-1 0,0 0 0,-1 0 1,1 1-1,0-1 0,-1 1 0,1 0 0,-1 0 0,3 2 0,-3-1 100,-1-1 0,1 0-1,-1 0 1,1 0 0,-1 1 0,1-1 0,-1 0-1,0 0 1,0 1 0,-1-1 0,1 0 0,0 0-1,-1 1 1,1-1 0,-1 0 0,1 0 0,-1 0 0,0 0-1,0 0 1,0 0 0,0 0 0,-3 4 0,-4 4 146,0-1 0,-1 1 0,0-2 1,0 1-1,-1-1 0,0 0 0,-1-1 1,0 0-1,0-1 0,0 0 0,0-1 1,-1 0-1,0-1 0,-23 5 1,34-9-271,-16 1-519,16-1 582,1 0 0,-1 0 0,1 0 0,0 0 0,-1 0 0,1 0 0,0 0 0,-1-1 0,1 1 0,0 0 0,-1 0 0,1 0 0,0 0 0,-1-1 0,1 1 0,0 0 0,-1 0 0,1 0 0,0-1 0,-1 1 0,1 0 0,0-1 0,0 1 0,-1 0 0,1-1 0,0 1 0,0 0 0,0-1 0,0 1 0,0 0 0,-1-1 0,1 1 0,0 0 0,0-1 0,0 1 0,0 0 0,0-1 0,0 1 0,0-1 0,5-10-369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34 18564,'-51'6'2233,"49"-6"-2093,-1 1-1,1-1 1,-1 1 0,1 0 0,-1 0 0,1 0 0,0 0 0,-1 0 0,1 1 0,0-1 0,0 1 0,0-1 0,0 1 0,0 0 0,0 0 0,-3 3 0,5-4-117,0-1 0,0 1 1,-1-1-1,1 1 1,0-1-1,0 0 0,0 1 1,0-1-1,0 1 1,0-1-1,0 1 0,0-1 1,0 1-1,0-1 1,0 0-1,0 1 0,1-1 1,-1 1-1,0-1 1,0 0-1,0 1 0,1-1 1,-1 1-1,0-1 1,0 0-1,1 1 0,-1-1 1,0 0-1,1 1 0,-1-1 1,0 0-1,1 0 1,-1 1-1,0-1 0,1 0 1,-1 0-1,1 0 1,-1 0-1,1 1 0,-1-1 1,0 0-1,1 0 1,-1 0-1,2 0 0,20 2-58,-19-3 2,-1 1 0,0-1 0,1 1 0,-1-1 1,0 0-1,0 0 0,0 0 0,1 0 0,-1 0 0,0-1 0,-1 1 0,1-1 0,0 1 0,0-1 0,-1 0 0,1 1 0,-1-1 0,3-4 1,-3 5 20,0 0 0,-1-1 0,1 1 1,-1 0-1,1-1 0,-1 1 0,1-1 1,-1 1-1,0-1 0,0 1 0,1-1 1,-1 1-1,0 0 0,-1-1 0,1 1 1,0-1-1,0 1 0,-1-1 0,1 1 1,0-1-1,-1 1 0,0 0 1,1-1-1,-1 1 0,0 0 0,0 0 1,1-1-1,-1 1 0,0 0 0,-2-2 1,2 2 15,0 0 0,0 0 0,0 1 0,0-1 0,0 0 0,0 0 1,0 1-1,-1-1 0,1 1 0,0-1 0,0 1 0,0-1 1,-1 1-1,1 0 0,0 0 0,0-1 0,-1 1 0,1 0 0,0 0 1,-1 0-1,1 1 0,-2-1 0,1 1 4,0 0 0,0 0-1,0 0 1,0 0 0,0 0 0,1 1 0,-1-1-1,0 0 1,1 1 0,-1-1 0,1 1 0,-2 2-1,-1 2 10,0 0-1,1 0 0,0 0 0,0 0 1,1 0-1,0 0 0,-3 12 0,5-16-13,-1 1 0,1-1-1,0 1 1,0-1 0,0 1-1,0-1 1,0 1 0,0 0-1,1-1 1,-1 1 0,1-1-1,0 0 1,0 1 0,0-1-1,0 1 1,0-1 0,0 0-1,1 0 1,2 4 0,-1-3-25,0-1 0,0 0 0,0 0 0,0 0 0,0 0 0,0-1 0,1 1 0,-1-1 0,0 0 0,1 0 0,0 0 0,5 1 0,4-1-162,0 0 1,0-1 0,-1-1-1,1 0 1,0 0-1,24-7 1,66-30-1126,-10 3 295,-92 35 1040,0-1-1,0 1 1,0 0 0,-1-1 0,1 1 0,0 0-1,0 0 1,0 0 0,0-1 0,0 1-1,0 0 1,-1 0 0,1 0 0,0 0 0,0 1-1,0-1 1,0 0 0,0 0 0,-1 1 0,1-1-1,0 0 1,0 1 0,0-1 0,-1 0-1,1 1 1,0-1 0,0 1 0,-1 0 0,1-1-1,0 1 1,-1-1 0,2 2 0,-1 1 131,-1 0 0,1 1 0,0-1 0,-1 0 0,1 0 0,-1 0 0,0 6 0,-1-6-65,1 0 0,0 0 0,0 0-1,1 0 1,-1-1 0,0 1 0,1 0-1,0 0 1,0 0 0,0-1 0,2 6 0,-1-6-65,1 0 1,-1 0 0,0 0 0,1 0 0,0-1-1,-1 1 1,1-1 0,0 0 0,-1 0 0,1 0-1,0 0 1,0 0 0,0-1 0,0 1 0,0-1-1,0 0 1,0 1 0,5-2 0,8 0-270,-1-1 0,20-4-1,-34 6 214,34-9-596,0-2 1,-1-1-1,0-1 1,34-20 0,-21 7-178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16932,'-3'0'2080,"0"7"-1280,-6 3-336,-5 0 1265,-1 9-729,-2 4-176,-5 1-416,1 2-152,1 2-152,3-4-112,4-5-320,3-6-168,9-11-592,-4-2-384,8-12 1111,3-5-303,4-11-184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 17484,'0'1'16,"-25"11"897,1 2 1,-23 18-1,41-28-773,1 0-1,-1 1 1,1 0-1,1 0 1,-1 0 0,1 0-1,-1 1 1,1 0-1,1 0 1,-1 0-1,1 0 1,0 0 0,-3 13-1,6-18-127,-1 0-1,1 0 0,0 0 1,-1 0-1,1 1 1,0-1-1,0 0 1,0 0-1,0 0 0,0 1 1,0-1-1,0 0 1,0 0-1,1 0 1,-1 1-1,0-1 0,1 0 1,-1 0-1,1 0 1,-1 0-1,1 0 1,0 0-1,-1 0 1,1 0-1,0 0 0,0 0 1,0 0-1,0-1 1,0 1-1,0 0 1,0 0-1,0-1 0,0 1 1,0-1-1,0 1 1,0-1-1,0 1 1,0-1-1,0 0 0,1 1 1,-1-1-1,0 0 1,0 0-1,0 0 1,1 0-1,-1 0 1,1 0-1,6-1 21,-1 1 1,1-1-1,-1-1 1,0 1-1,0-1 1,9-4-1,-1-1 9,0 0-1,0-1 1,-1-1 0,-1 0-1,1-1 1,-2-1 0,1 0-1,-2-1 1,1 0-1,17-25 1,-28 35-36,0 1 0,0 0 1,0-1-1,0 1 0,0-1 0,-1 1 0,1-1 1,0 1-1,-1-1 0,0 0 0,1 1 0,-1-1 1,0 0-1,0 1 0,0-1 0,0 0 0,0 1 1,0-1-1,0 0 0,-1-2 0,1 4-2,-1-1-1,1 1 1,0-1 0,-1 1-1,1 0 1,0-1 0,-1 1-1,1-1 1,-1 1-1,1 0 1,-1-1 0,1 1-1,-1 0 1,0-1-1,1 1 1,-1 0 0,1 0-1,-1 0 1,1 0 0,-1-1-1,0 1 1,-21 4 35,8 3-24,0 0-1,1 0 1,0 1-1,1 1 1,-17 15 0,-54 58-836,75-74 624,0 1-1,0 0 0,1 0 0,0 1 1,1 0-1,-6 12 0,9-7-207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14435,'0'1'168,"-6"16"1339,0 1 1,1-1-1,1 1 1,1 0-1,-2 24 1,5-41-1452,0 0 1,0 0 0,0 0 0,0 0-1,0 0 1,0 0 0,0 0-1,0 0 1,1 0 0,-1 1-1,0-1 1,0 0 0,1 0 0,-1-1-1,1 1 1,-1 0 0,1 0-1,-1 0 1,1 0 0,0 0 0,0 0-1,-1-1 1,1 1 0,0 0-1,0-1 1,0 1 0,1 0-1,0 0-18,0-1 0,-1 0 0,1 0 0,0 0-1,0 0 1,-1 0 0,1 0 0,0-1-1,0 1 1,0 0 0,-1-1 0,1 0 0,0 1-1,2-2 1,5-3 0,0-1 1,-1 1-1,0-1 0,14-13 1,9-16 42,-29 33-78,0-1 0,0 0 1,-1 0-1,1 0 0,-1 0 1,1 0-1,-1 0 0,0 0 1,0 0-1,-1 0 1,2-6-1,-2 8-3,0 0 0,0 1 0,0-1 0,0 0 0,0 1 0,0-1 0,-1 0 0,1 1 0,0-1 0,0 0 0,-1 1 0,1-1 0,0 1 0,0-1 0,-1 0 0,1 1 0,-1-1 0,1 1 0,-1-1 0,1 1 0,-1-1 0,1 1 0,-1 0 0,1-1 0,-1 1 0,0-1 0,-1 1-2,1-1 0,-1 1 0,0-1 0,1 1 0,-1 0 0,0 0 0,0 0 0,1 0 1,-1 0-1,-2 0 0,-3 2-79,-1-1 1,1 2 0,-12 3-1,12-3-127,-20 9 569,25-11-344,1-1 0,0 1 0,0-1 0,0 1 0,0 0 0,0-1 0,0 1 0,0 0 0,0 0 1,0 0-1,0 0 0,0 0 0,1 0 0,-1 0 0,0 0 0,0 2 0,0 3-2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 15251,'0'-1'104,"-1"0"0,0 0 0,1 0 0,-1 0 0,0 0 0,1 0 0,-1 0-1,0 0 1,0 0 0,0 1 0,0-1 0,0 0 0,0 1 0,0-1 0,0 0 0,0 1 0,0-1 0,0 1-1,0 0 1,0-1 0,0 1 0,-1 0 0,1 0 0,0-1 0,0 1 0,0 0 0,0 0 0,-1 1-1,-1-1 1,-2 0 97,0 1 0,0-1-1,0 1 1,0 1 0,-8 2-1,4 0-14,0 1 0,0 0 0,1 1 0,0 0 1,0 0-1,1 0 0,0 1 0,-10 12 0,3-2 84,0 2 0,-17 32 0,20-32-47,-14 40 1,22-50-176,0 1-1,0-1 1,1 1-1,1-1 1,0 1-1,0 16 1,1-24-43,0 0 0,0 0 0,0 0 0,1 0-1,-1 0 1,0 0 0,1 0 0,0 0 0,-1 0 0,1 0 0,0 0 0,0-1 0,0 1 0,0 0 0,0-1 0,1 1-1,-1-1 1,0 1 0,1-1 0,-1 1 0,4 1 0,-2-2-2,-1 0 0,1 0 0,0 0 0,0 0 0,-1-1 1,1 1-1,0-1 0,0 1 0,0-1 0,0 0 0,0 0 0,0-1 0,4 0 0,0 0 21,0-1 0,0 0-1,0 0 1,0-1 0,-1 0 0,1 0-1,-1-1 1,0 1 0,0-1 0,0-1-1,7-6 1,-11 10-2,-1-1-1,0 0 1,1 1-1,-1-1 1,0 0-1,0 0 1,0 0-1,0 0 1,0 0-1,0 0 1,-1 0 0,1 0-1,-1-1 1,1 1-1,-1 0 1,0 0-1,0 0 1,0-1-1,0-2 1,-1 5-10,1-1 1,0 0-1,0 0 1,-1 1-1,1-1 1,0 0-1,-1 1 1,1-1-1,-1 1 1,1-1-1,-1 0 0,1 1 1,-1-1-1,1 1 1,-1-1-1,1 1 1,-1 0-1,0-1 1,1 1-1,-1 0 1,-1-1-1,0 0-1,1 1-1,-1 0 0,0 0 1,0 0-1,1 0 1,-1 0-1,0 0 0,0 0 1,1 1-1,-1-1 1,0 1-1,1-1 0,-3 2 1,0 0-22,1 0-1,0 0 1,-1 0 0,1 0-1,0 1 1,0-1 0,-3 5 0,5-7-47,0 1 1,1 0-1,-1 0 1,0-1-1,0 1 1,1 0-1,-1 0 1,1 0-1,-1 0 1,0 0-1,1 0 1,0 0-1,-1 0 1,1 0-1,0 0 1,-1 0-1,1 0 1,0 0-1,0 0 1,0 0-1,0 1 1,0-1-1,0 0 1,0 0-1,0 0 1,1 0-1,-1 0 1,0 0-1,1 2 1,1-2 19,-1-1 0,0 1-1,0-1 1,0 1 0,1-1 0,-1 1 0,0-1 0,1 0 0,-1 0 0,0 0 0,1 1-1,-1-1 1,0-1 0,1 1 0,-1 0 0,0 0 0,1 0 0,1-1 0,19-7-438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16203,'-9'10'690,"-50"63"2812,51-62-3166,1 0 1,1 0-1,0 1 1,0 0 0,-4 13-1,10-25-329,-1 1-1,1 0 1,0 0-1,0 0 1,0 0-1,0 0 1,0 0-1,0 0 0,0 0 1,0-1-1,0 1 1,0 0-1,0 0 1,0 0-1,0 0 1,1 0-1,-1 0 1,0 0-1,1-1 1,-1 1-1,1 0 1,-1 0-1,1-1 1,0 2-1,1-1-14,-1 1 0,1-1 1,0 0-1,0 0 0,0 0 0,0 0 0,0 0 0,0 0 0,0 0 0,3 0 0,7 1-146,1 0 0,26 0 0,-23-2 34,-8 1 52,0 0 0,0 0 0,0 0 0,0 1 0,-1 0 0,1 1-1,0 0 1,9 4 0,-15-5 64,0-1 0,0 1 0,0-1 0,0 1 0,-1-1 0,1 1 0,0 0 0,-1 0 0,1 0 0,-1 0 0,1 0-1,-1 0 1,0 1 0,0-1 0,0 0 0,0 1 0,-1-1 0,1 0 0,0 1 0,-1-1 0,0 1 0,0-1 0,1 1 0,-2-1 0,1 1 0,0-1 0,0 1 0,-1-1 0,1 0 0,-1 1 0,-1 3 0,-1 1 81,0-1 1,0 0 0,0 1 0,-1-1 0,0-1-1,0 1 1,0-1 0,-1 1 0,0-1 0,0-1-1,0 1 1,-11 7 0,9-7 46,-1-1 0,0 1 0,0-1 0,0 0 0,0-1 1,-1 0-1,1-1 0,-1 1 0,-14 1 0,21-4-153,-1 0-1,1 0 1,0 0 0,0 0-1,0 0 1,0 0-1,0 0 1,-1-1 0,1 1-1,0-1 1,0 0 0,0 0-1,0 1 1,0-1-1,1 0 1,-1-1 0,0 1-1,0 0 1,-2-3 0,2 2-30,1 0 1,-1-1 0,1 1 0,0 0 0,0-1 0,0 1 0,0-1 0,0 1 0,1-1 0,-1 1 0,1-1-1,-1 0 1,1 1 0,0-1 0,0 0 0,1-3 0,4-35-307,7-14-132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16436,'0'10'1976,"2"-2"-1264,5-3-320,5-2 976,4-2-495,4-1-153,3 0-632,0-4-408,4-1 1576,-1-4-1240,-1-2 48,-1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14371,'17'11'2128,"-7"-5"-1120,-1 0 1,0 0-1,-1 1 0,16 15 0,-21-18-944,-1-1-1,0 1 1,1 0-1,-1-1 1,0 1-1,-1 0 1,1 0-1,-1 0 1,0 1-1,0-1 1,0 0-1,0 0 1,-1 1-1,0-1 1,0 0-1,0 7 1,-1-2-28,-1 1 1,0-1 0,0 0 0,-1 0 0,0 0-1,-1 0 1,0 0 0,0-1 0,-7 10 0,-6 8 116,-31 33 0,32-40-77,15-18-76,1-1-1,0 0 1,0 0-1,-1 1 1,1-1-1,0 0 0,0 0 1,-1 1-1,1-1 1,0 0-1,0 1 1,0-1-1,0 0 1,-1 1-1,1-1 1,0 0-1,0 1 0,0-1 1,0 0-1,0 1 1,0-1-1,0 0 1,0 1-1,0-1 1,0 0-1,0 1 1,0-1-1,0 0 0,0 1 1,1 0-1,10 2-124,27-8-231,-28 3 262,12-1-212,0 1-1,39 1 1,-55 1 242,1 1 0,0-1 0,0 1 1,-1 1-1,1-1 0,0 1 0,-1 0 1,0 1-1,1 0 0,-1 0 0,0 0 0,0 0 1,7 7-1,-12-9 76,0 0 0,0 0 1,0 0-1,0 0 0,0 0 1,0 0-1,0 0 0,0 0 0,0 0 1,-1 1-1,1-1 0,0 0 1,-1 1-1,1-1 0,-1 0 1,0 1-1,1-1 0,-1 1 0,0-1 1,0 1-1,0-1 0,0 0 1,0 1-1,0-1 0,0 1 0,-1-1 1,1 1-1,0-1 0,-1 0 1,1 1-1,-1-1 0,1 0 0,-1 1 1,0-1-1,0 0 0,1 0 1,-1 0-1,0 1 0,0-1 1,0 0-1,0 0 0,-1 0 0,1-1 1,-2 3-1,-6 3 231,0-1 1,0 1-1,-1-1 0,-15 5 1,6-2 15,0-1 0,0-1 1,-1 0-1,0-2 0,0 0 1,0-1-1,-23-1 1,42-2-293,0 1 0,0-2 1,-1 1-1,1 0 1,0 0-1,-1 0 0,1-1 1,0 1-1,0 0 1,0-1-1,0 1 0,-1-1 1,1 0-1,0 1 1,0-1-1,0 0 0,0 0 1,0 1-1,-1-2 1,2 1-9,0 0 0,0 0 1,-1 0-1,1 1 0,0-1 1,0 0-1,0 0 0,0 0 1,0 0-1,0 1 0,0-1 1,0 0-1,0 0 0,0 0 0,0 0 1,1 1-1,-1-1 0,0 0 1,1 0-1,-1 0 0,1 1 1,-1-1-1,0 0 0,1 1 1,0-1-1,-1 0 0,1 1 1,-1-1-1,2 0 0,5-7-364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 14579,'1'-1'217,"24"-12"1995,-25 13-2146,1 0 0,-1 0 0,1-1 0,-1 1 0,0 0 0,1 0 0,-1 0 0,1 0 0,-1 0 0,1 0 0,-1 0 0,1 0 0,-1 0 0,0 0 0,1 0 0,-1 0 0,1 1 0,-1-1 0,0 0 0,1 0 0,-1 0 0,1 1 0,-1-1 0,0 0 0,1 0 0,-1 1 0,0-1 0,1 0 0,-1 1 0,0-1 0,1 0 0,-1 1 0,0-1 0,0 1 0,0-1 0,1 0 0,-1 1 0,0-1 0,0 1 0,0-1 0,0 0 0,0 1 0,0-1 0,0 1 0,0-1 0,0 1 0,0-1 0,0 1 0,0-1 0,0 0 0,0 1 0,0-1 0,0 1 0,0-1 0,-1 1 0,1-1 0,0 1 0,-3 10 373,0 0-1,-1-1 0,0 0 1,-9 17-1,8-17-311,0 0 1,0 0-1,1 0 1,-4 19-1,8-28-127,0 0 0,0-1 1,-1 1-1,1 0 0,0 0 0,0 0 0,0 0 1,0 0-1,0 0 0,1 0 0,-1-1 0,0 1 1,0 0-1,0 0 0,1 0 0,-1 0 0,0 0 1,1-1-1,-1 1 0,1 0 0,-1 0 0,1-1 1,0 1-1,-1 0 0,1-1 0,-1 1 0,1-1 1,0 1-1,0 0 0,-1-1 0,1 0 0,0 1 1,0-1-1,0 1 0,-1-1 0,1 0 0,0 0 1,0 1-1,0-1 0,0 0 0,0 0 1,0 0-1,0 0 0,1 0 0,5-1-68,1 1 1,-1-1-1,1-1 1,9-2-1,-8 2 8,0 0-4,45-8-322,-49 9 336,0 1 0,0-1 0,0 1 0,0 1 0,0-1 0,0 1 0,0 0 0,6 1-1,-9-1 37,-1 0 0,1-1-1,-1 1 1,0 0 0,1 0-1,-1 0 1,0 0 0,0 0-1,0 0 1,0 0 0,0 0-1,0 0 1,0 1 0,0-1-1,0 0 1,-1 0 0,1 1-1,0 1 1,1 1 1,-1 0 1,-1 0-1,1-1 0,-1 1 1,1 0-1,-1 0 0,-1 5 1,0 1 5,0 1 0,-1-1 1,-1 0-1,-5 15 1,3-13 66,-1 0 1,0-1-1,-1 0 1,0-1-1,0 1 1,-1-1-1,-1-1 1,0 1-1,0-2 1,-1 1-1,-14 9 0,17-13-31,1 0 0,-2-1-1,1 0 1,0-1-1,-1 0 1,1 0-1,-1 0 1,0-1-1,0 0 1,0 0 0,0-1-1,0 0 1,-1-1-1,1 0 1,0 0-1,0-1 1,0 0-1,-15-3 1,20 3-94,-1-1 1,1 1-1,0-1 0,0 0 1,0 0-1,0 0 0,0 0 0,0-1 1,0 1-1,1-1 0,-1 1 1,1-1-1,0 0 0,0 0 1,0 0-1,0 0 0,1-1 1,-3-4-1,1-1-44,0 0 1,1 0-1,-1-1 1,2 1-1,-2-19 1,3-21-357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15083,'9'17'1801,"2"0"-1169,7-3-264,7-3 960,13-5-552,3-3-264,10-5-648,1-4-408,3-8 472,-3-1-128,-9-6-112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17404,'0'0'71,"-1"0"1,1 1-1,-1-1 0,1 1 1,0-1-1,-1 1 0,1-1 1,0 1-1,-1-1 1,1 1-1,0 0 0,0-1 1,0 1-1,0-1 1,-1 1-1,1 0 0,0-1 1,0 1-1,0-1 1,0 1-1,0 1 0,10-1 710,20-11 91,37-26-82,67-47 1,-45 27-929,-73 47 49,-13 9-49,-19 16-95,3-3 246,-19 21-122,2 1-1,1 1 0,-26 44 1,51-74-21,3-5 81,0 0 0,0 0 0,1 0 0,-1 0 0,0 0 1,1 1-1,-1-1 0,1 0 0,-1 0 0,1 0 0,-1 1 0,1-1 0,0 0 0,0 1 0,0-1 0,0 3 0,0-4 62,0 0 1,0 0-1,0 1 0,0-1 1,1 0-1,-1 0 0,0 0 1,0 0-1,0 0 0,0 1 1,1-1-1,-1 0 0,0 0 1,0 0-1,0 0 0,1 0 1,-1 0-1,0 0 0,0 0 1,1 0-1,-1 0 0,0 0 1,0 0-1,0 0 0,1 0 1,-1 0-1,0 0 0,0 0 1,1 0-1,-1 0 0,0 0 1,0 0-1,0 0 0,1 0 1,-1 0-1,0-1 0,0 1 1,1 0-1,9-6-79,-8 5 76,21-13-159,8-5-81</inkml:trace>
  <inkml:trace contextRef="#ctx0" brushRef="#br0" timeOffset="1">604 33 13291,'-10'5'497,"0"0"0,0 0 1,1 1-1,0 0 0,1 0 1,-1 1-1,1 1 0,-9 9 1,12-12-355,1 1 1,-1-1-1,1 1 1,0 0-1,0 1 1,1-1-1,0 1 1,0-1-1,0 1 1,1 0 0,0 0-1,1 0 1,-2 8-1,3-12-133,0-1 0,0 1 0,1 0 0,-1-1 0,1 1 0,-1 0 0,1-1 0,0 1 0,0-1 0,0 1 0,0-1-1,0 1 1,0-1 0,1 0 0,-1 0 0,1 0 0,0 0 0,0 0 0,0 0 0,0 0 0,0 0 0,0-1 0,0 1 0,0-1 0,1 1 0,-1-1 0,0 0 0,1 0-1,-1 0 1,1 0 0,0-1 0,4 2 0,2-1 0,-1 0 0,0 0 0,1 0 0,-1-1 0,1-1-1,-1 1 1,1-1 0,-1-1 0,13-3 0,-10 1 53,-1-1 0,1 0 0,-1 0 0,0-1 0,-1 0 0,1-1 0,-1 0-1,-1-1 1,1 0 0,7-10 0,-12 14-9,0 0-1,-1 0 1,0-1-1,0 1 1,0-1-1,0 0 1,-1 0-1,0 0 1,0 0-1,0 0 1,0 0-1,-1-1 1,0 1-1,0-1 1,-1 1-1,1-1 1,-1 1-1,-1-1 1,1 1-1,-1-1 1,1 1-1,-2 0 1,0-6-1,0 8-88,0-1 0,1 1-1,-1 0 1,0 0 0,0 0-1,0 1 1,-1-1 0,1 0-1,-1 1 1,0-1 0,1 1-1,-1 0 1,0 0 0,0 0-1,-1 0 1,1 1 0,0-1-1,0 1 1,-6-2 0,-1 4-152,5 5-79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17092,'-13'14'396,"1"1"0,0 0 0,1 1 0,1 0 1,0 0-1,1 1 0,1 1 0,0-1 0,-8 32 1,9-19-539,0 0 0,3 0 0,0 1 0,2-1 1,2 38-1,-2-49-966,2-18 1051,0-1 0,0 0 0,0 0 0,-1 1 0,1-1 0,0 0 0,0 0 0,0 1 0,0-1 0,0 0 0,-1 0 0,1 1 0,0-1 0,0 0-1,0 0 1,-1 0 0,1 1 0,0-1 0,0 0 0,-1 0 0,1 0 0,0 0 0,-1 0 0,1 0 0,0 0 0,0 0 0,-1 0 0,1 0 0,0 1 0,-1-2 0,-1 1-130,0-1 0,0 0 1,0 0-1,0-1 0,0 1 0,1 0 1,-1-1-1,0 1 0,1-1 0,-1 0 1,-1-2-1,-13-15-11,1-1 1,-20-34-1,27 38 840,0 1 1,1-1-1,1 0 0,-6-25 0,11 39-517,1 0 1,-1 0 0,1 0-1,-1 0 1,1 0 0,0 0-1,0 0 1,0-1 0,0 1-1,0 0 1,0 0 0,1 0-1,-1 0 1,1 0 0,-1 0-1,1 0 1,0 1 0,0-1-1,-1 0 1,2 0 0,-1 0-1,0 1 1,0-1 0,0 1-1,1-1 1,-1 1 0,3-3-1,-1 3 9,0-1-1,1 1 0,-1 0 0,1-1 0,-1 1 0,1 1 0,-1-1 1,1 1-1,0-1 0,-1 1 0,1 0 0,0 0 0,-1 0 0,6 2 1,109 23 819,-89-17-1149,-1-2 0,1 0 0,0-2 0,0-1 0,50-2 0,-16-11-116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17324,'-3'3'283,"1"0"1,0 0-1,0 0 0,1 0 1,-1 0-1,1 1 1,-1-1-1,1 0 0,0 1 1,0-1-1,1 1 1,-1-1-1,1 5 0,-3 4 247,1-3-310,-1-2-151,1 1 0,1-1 0,-1 0-1,1 1 1,0-1 0,1 1 0,0-1-1,0 1 1,2 13 0,-1-20-69,-1 0 0,1 0 0,-1 1 0,1-1 0,0 0 0,0 0 1,0 0-1,0 0 0,-1 0 0,1 0 0,0 0 0,1 0 0,-1-1 0,0 1 0,0 0 1,0 0-1,0-1 0,1 1 0,-1-1 0,0 1 0,1-1 0,-1 0 0,0 1 0,1-1 0,-1 0 1,0 0-1,1 0 0,-1 0 0,0 0 0,1 0 0,1-1 0,7 0-17,0-1 0,-1 0 0,14-5 0,-8 2-3,-6 2 6,1 1 0,-1 0 0,1 1 1,0 0-1,0 0 0,0 1 1,18 2-1,-24-2 10,0 1-1,1 1 1,-1-1 0,0 1-1,0-1 1,0 1 0,0 0-1,0 1 1,-1-1 0,1 1-1,-1-1 1,1 1 0,-1 0-1,0 0 1,0 1 0,0-1-1,-1 1 1,1-1 0,3 8-1,-2-3 7,1 2-1,-2-1 0,1 0 0,-1 1 0,-1 0 0,0-1 0,0 1 0,-1 0 0,0 0 1,-1 10-1,0-15 40,0 1 1,-1-1-1,0 0 1,0 1-1,0-1 1,-1 0-1,1 0 1,-1 0-1,0 0 1,-1 0-1,1 0 1,-1-1-1,0 1 1,0-1 0,-1 0-1,1 0 1,-1 0-1,0 0 1,0-1-1,-6 5 1,-11 4 138,0-2 1,-1 0 0,0-2-1,-1 0 1,0-2-1,0 0 1,0-2 0,-28 3-1,47-7-252,1 1-1,-1-1 0,1 0 0,-1 0 1,1 0-1,-1-1 0,1 1 1,-1-1-1,1 0 0,-7-2 0,9 2-1,-1 0 0,1 0-1,-1 0 1,1-1-1,0 1 1,-1-1-1,1 1 1,0-1-1,0 0 1,0 1-1,0-1 1,0 0-1,1 0 1,-1 1-1,1-1 1,-1 0 0,1 0-1,-1 0 1,1 0-1,0 0 1,0 0-1,0-3 1,0-34-349,3-8-154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15835,'9'-3'1809,"10"0"-969,2-1-328,7-3 1048,2 1-479,12-1-393,3 1-384,4-2-1032,0 2 752,3 1-216,-1 2-112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16756,'-1'3'254,"0"0"1,-1 0 0,1 0 0,-1 0 0,0 0 0,0 0 0,0-1 0,0 1-1,-3 2 1,-10 13 408,1 7-520,0 0 0,2 1 1,1 0-1,1 1 0,2 0 0,0 0 1,2 1-1,1 0 0,-3 52 0,8-70-128,0-1 1,1 0-1,0 0 0,0 0 0,1 0 1,3 9-1,-5-16-7,1 0-1,-1 0 1,1-1 0,-1 1 0,1 0-1,0-1 1,0 1 0,0 0 0,0-1 0,0 1-1,0-1 1,0 0 0,1 1 0,-1-1 0,0 0-1,1 0 1,-1 0 0,1 0 0,-1 0 0,1 0-1,0 0 1,-1 0 0,1 0 0,0-1 0,-1 1-1,1-1 1,0 0 0,0 1 0,0-1-1,0 0 1,-1 0 0,1 0 0,0 0 0,0 0-1,0-1 1,3 0 0,0-1 40,0 0 1,-1 0-1,1-1 1,-1 1-1,1-1 1,-1 0-1,0 0 1,0-1-1,-1 1 1,1-1-1,-1 0 1,1 0-1,-1 0 1,0-1-1,3-5 1,-4 7 6,0-1 0,-1 0 1,1 1-1,-1-1 1,1 0-1,-1 0 0,0 0 1,0 0-1,-1 0 1,1 0-1,-1 0 0,0 0 1,0 0-1,0 0 1,-1 0-1,0 0 0,1 0 1,-1 0-1,0 0 1,-3-4-1,3 6-45,0 0 0,-1 1-1,1-1 1,-1 1 0,1-1 0,-1 1-1,0-1 1,0 1 0,0 0 0,1 0-1,-1 0 1,0 0 0,-1 0 0,1 0-1,0 0 1,0 1 0,0-1 0,0 1-1,-1 0 1,1-1 0,0 1 0,0 0-1,0 0 1,-1 1 0,1-1 0,0 0-1,0 1 1,0-1 0,-1 1 0,-3 2-1,3-3-116,0 1-1,1 1 0,-1-1 0,0 0 1,0 1-1,0-1 0,1 1 1,-1 0-1,1-1 0,0 1 0,-1 1 1,1-1-1,0 0 0,0 0 1,0 1-1,0 0 0,1-1 1,-1 1-1,1 0 0,0-1 0,-1 1 1,0 4-1,4 4-335,8-8-132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15627,'-12'7'621,"1"-1"-1,-1 2 1,1 0-1,1 0 1,0 1 0,0 0-1,-10 11 1,15-14-535,0 1 0,1-1 1,-1 1-1,1-1 0,1 1 1,-1 0-1,1 1 0,0-1 1,1 0-1,-1 1 1,2 0-1,-1-1 0,0 12 1,2-16-66,0-1 1,0 1-1,0-1 1,0 1-1,1-1 1,-1 1-1,1-1 1,-1 0-1,1 1 1,0-1-1,0 0 1,0 0-1,0 1 0,1-1 1,-1 0-1,0 0 1,1 0-1,0 0 1,-1-1-1,3 3 1,-1-2 3,1 0-1,-1 0 1,1 0-1,0 0 1,-1-1 0,1 0-1,0 1 1,0-1 0,0-1-1,0 1 1,6 0 0,2-1 32,0 0 0,0-1 0,0 0 0,0-1 0,-1-1 1,1 0-1,17-6 0,-17 4 23,-1 0-1,1 0 1,-1-1 0,-1-1-1,1 0 1,-1 0 0,0-1 0,-1 0-1,0-1 1,0 0 0,-1-1-1,11-14 1,-18 22-59,1-1 0,-1 1 0,0 0 0,0-1-1,0 1 1,-1 0 0,1-1 0,0 1 0,-1-1 0,0 1 0,1-1-1,-1 1 1,0-1 0,-1 0 0,1 1 0,0-1 0,-1 1 0,0-4 0,0 4-18,0 0 1,0 0-1,0 1 1,-1-1 0,1 0-1,0 1 1,-1-1 0,1 1-1,-1-1 1,0 1-1,1 0 1,-1-1 0,0 1-1,0 0 1,0 0 0,0 0-1,0 1 1,0-1-1,0 0 1,0 1 0,-4-1-1,-9 0-303,-1 0 0,1 1 0,-1 1 0,1 0 0,-25 6 0,-17 1-546,41-7 324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5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1630 369 11050,'-9'0'284,"0"-1"0,0 0 0,1-1 0,-1 0 0,0 0 0,1-1 0,-15-6-1,-55-35 1564,30 16-1100,-108-68 449,110 65-1126,-2 1 0,-1 3 0,-70-29-1,93 48-47,-2 0 0,1 1 0,-1 2 0,-50-3 0,-113 11 376,177-1-366,0 0 0,0 0 0,1 2 0,-1 0-1,1 0 1,0 1 0,0 1 0,0 0-1,1 1 1,-12 8 0,-14 13-41,-55 52 0,67-57 7,0 1 14,1 0-1,2 2 1,1 1 0,0 1 0,2 0-1,2 2 1,0 0 0,2 1 0,2 1-1,-21 65 1,16-30 50,3 1 0,2 0 0,4 1 0,-2 102 0,12-129-41,2-1 1,1 0-1,3 0 0,1 0 1,1-1-1,3 0 0,1-1 0,33 72 1,-28-81-10,1 0 0,2 0 1,28 32-1,78 73 17,-35-39-11,49 70 14,-34-39-15,-81-100-22,1-1 0,1-1 0,2-1-1,0-1 1,2-2 0,0-1 0,1-2 0,65 27 0,-51-27-1,1-3 0,1-2 0,0-2 1,0-3-1,1-1 0,58 0 0,-81-7 7,0-2 0,0-1 0,0 0 0,-1-2-1,1-2 1,-1 0 0,-1-1 0,45-22-1,-35 12-6,-1-1-1,-2-1 0,0-2 0,-1-1 0,40-39 0,-48 38-28,-1-1 0,-1 0 1,-1-2-1,22-41 0,50-124-93,-27 51 127,-51 115 3,101-223 74,-101 214-66,-2 0 1,-1-1 0,-2 0-1,-2-1 1,3-50-1,-8 61-19,0 1-1,-2 0 1,-2 0-1,0-1 1,-1 2-1,-1-1 0,-2 0 1,0 1-1,-2 0 1,-1 1-1,-13-24 1,-5-3 7,-1 2 0,-3 2 0,-2 0 0,-2 3 0,-2 0 0,-77-66 0,74 80-122,-1 2 0,-80-39-1,23 15-681,65 32 598,3 3-42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16612,'32'-32'1333,"-2"-2"0,-1-1 0,43-67 1,-21 29-813,-26 36-308,-17 24-112,1 1-1,0 0 0,0 0 1,16-14-1,-24 25-92,-1 1 0,1-1 1,-1 1-1,1-1 0,-1 1 0,1-1 1,-1 1-1,1-1 0,0 1 0,-1 0 1,1 0-1,0-1 0,-1 1 0,1 0 1,0 0-1,0 0 0,-1-1 0,1 1 1,0 0-1,0 0 0,0 1-1,-1-1 0,1 0 0,-1 1 0,1-1 0,-1 0 0,0 1 0,1-1 0,-1 0 0,0 1 0,1-1 0,-1 1 1,0-1-1,1 0 0,-1 1 0,0-1 0,0 1 0,0-1 0,0 1 0,1-1 0,-1 1 0,0 0 0,0 36 189,0-37-196,-20 161 371,-3 31-156,23-188-269,0 0 0,0 1 0,0-1 0,0 0 1,1 0-1,-1 0 0,3 6 0,-3-10 38,0 1-1,0-1 1,1 0-1,-1 1 1,0-1-1,0 1 1,1-1-1,-1 0 1,0 1 0,1-1-1,-1 0 1,0 1-1,1-1 1,-1 0-1,0 1 1,1-1-1,-1 0 1,1 0-1,-1 1 1,1-1 0,-1 0-1,0 0 1,1 0-1,-1 0 1,2 0-1,-1 0 10,0 0 0,1 0 0,-1-1 0,0 1-1,0-1 1,1 1 0,-1-1 0,0 0 0,0 1 0,0-1 0,0 0-1,0 0 1,0 0 0,1 0 0,14-14-176,1-2-66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15987,'2'4'611,"0"0"-1,1 0 0,0-1 0,0 1 0,0-1 0,5 4 1,-4-3-417,-1-1 1,1 0 0,-1 1 0,0 0-1,0 0 1,4 8 0,-4-6-173,0 0 1,-1 1-1,0 0 1,-1-1-1,1 1 1,-1 0-1,-1 0 1,1 0-1,-1-1 0,0 1 1,-1 0-1,0 0 1,0 0-1,0 0 1,-5 12-1,-3 5 156,-2 0-1,0-1 0,-16 23 1,15-27 29,1 1 0,1 0 1,-13 34-1,23-52-205,-1 1 1,0 0 0,1-1 0,-1 1 0,1-1 0,0 1-1,0 0 1,0-1 0,0 1 0,0 0 0,1-1-1,-1 1 1,1-1 0,-1 1 0,1-1 0,1 4-1,-1-5-47,0 0 1,1 0-1,-1 1 0,0-1 0,0 0 0,0 0 0,1 0 0,-1 0 0,0-1 0,1 1 0,-1 0 1,1 0-1,-1-1 0,1 1 0,-1-1 0,1 1 0,0-1 0,-1 0 0,1 0 0,-1 0 0,1 0 1,0 0-1,-1 0 0,1 0 0,0 0 0,-1-1 0,3 0 0,8-2-124,1-1 0,-1-1 0,23-11 0,-31 15 114,24-14-359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13803,'-3'1'431,"0"-1"1,-1 1-1,1 0 0,0-1 1,0 1-1,0 1 0,0-1 0,1 0 1,-1 1-1,0-1 0,0 1 1,-4 4-1,-28 28 1653,32-30-1919,-13 13 351,0 1 0,-24 40 0,34-48-453,1-1 1,0 2-1,1-1 0,0 0 1,0 1-1,1 0 0,1 0 1,-3 16-1,5-24-52,0-1 0,0 1 0,0-1 0,0 1-1,0-1 1,0 1 0,1-1 0,-1 1 0,1-1 0,0 1 0,-1-1-1,1 1 1,0-1 0,1 0 0,-1 1 0,0-1 0,1 0 0,2 3 0,-2-3-1,1 0 0,-1-1 0,0 1 0,1-1 0,-1 0 0,1 0 0,0 0 0,-1 0 0,1-1 0,-1 1 1,1 0-1,0-1 0,0 0 0,-1 0 0,1 0 0,0 0 0,4-1 0,2 0 33,0-1 1,0-1-1,0 0 0,0 0 0,0 0 0,-1-1 0,1-1 0,-1 1 1,0-1-1,-1-1 0,1 1 0,-1-1 0,0-1 0,7-7 1,-8 8 5,-1 0 0,0-1 0,0 1 1,0-1-1,-1 0 0,0 0 0,0 0 0,-1-1 1,0 1-1,0-1 0,-1 1 0,0-1 1,-1 0-1,1 0 0,-1 0 0,-1-14 0,0 20-84,0 0-1,0 0 0,0 1 0,0-1 0,-1 0 0,1 0 0,-1 1 0,1-1 0,-1 0 0,1 0 0,-1 1 0,0-1 0,0 1 1,0-1-1,0 1 0,0-1 0,-1 1 0,1 0 0,0-1 0,0 1 0,-1 0 0,1 0 0,-1 0 0,1 0 0,-1 0 0,0 0 1,1 1-1,-1-1 0,0 0 0,1 1 0,-1-1 0,0 1 0,0 0 0,0 0 0,1-1 0,-1 1 0,0 0 0,0 1 0,0-1 1,1 0-1,-1 0 0,0 1 0,0-1 0,1 1 0,-1 0 0,-2 0 0,-6 5-360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18620,'3'11'261,"-1"-1"-1,0 1 1,-1-1-1,0 1 1,-1 11-1,1 5-87,2 27 156,2 0-1,3-1 1,15 57-1,-22-108-308,13 33 262,-14-35-267,0 1 0,1 0 1,-1 0-1,1 0 0,-1 0 0,1 0 1,0-1-1,-1 1 0,1 0 1,0-1-1,0 1 0,-1 0 0,1-1 1,0 1-1,0-1 0,0 1 1,0-1-1,0 0 0,0 1 0,-1-1 1,1 0-1,0 1 0,0-1 1,0 0-1,0 0 0,0 0 0,0 0 1,0 0-1,0 0 0,0 0 1,0-1-1,0 1 0,2-1 0,0 0 26,0-1 0,0 0-1,0 0 1,0-1-1,0 1 1,0-1 0,-1 1-1,1-1 1,-1 0-1,4-5 1,19-38 215,-19 34-193,29-62 235,27-86 0,-55 143-263,-7 17-33,0 0-1,0 0 0,0 0 0,0 0 0,0 0 0,0 0 0,0 0 0,0 1 0,0-1 0,0 0 0,0 0 0,0 0 0,0 0 0,0 0 0,0 0 0,0 0 0,0 0 0,0 0 0,0 0 0,0 0 0,0 0 0,0 0 0,0 0 0,0 0 0,0 0 0,1 0 0,-1 0 0,0 0 0,0 0 0,0 0 0,0 1 0,0-1 0,0 0 0,0 0 0,0 0 0,0 0 0,0 0 1,0 0-1,0 0 0,0 0 0,0 0 0,0 0 0,-4 29 67,1-17-65,-1 10 3,1-1 0,1 1 0,0-1-1,2 1 1,0 0 0,6 34 0,-6-54-6,1 0 1,-1 0-1,1 0 0,-1-1 1,1 1-1,-1 0 0,1 0 1,0-1-1,0 1 0,0 0 1,0-1-1,0 1 0,0-1 1,1 1-1,-1-1 0,0 1 0,1-1 1,-1 0-1,1 0 0,-1 0 1,1 0-1,2 2 0,-1-3 2,-1 0 1,0 0-1,0 0 0,0 0 0,1 0 0,-1 0 0,0 0 0,0-1 1,0 1-1,0-1 0,0 0 0,0 0 0,0 0 0,0 0 0,0 0 1,3-2-1,6-5 37,1-1 1,-2 0-1,1-1 1,13-17 0,24-33 662,57-95 1,-104 154-658,0 0-1,0 0 1,-1-1-1,1 1 1,0 0-1,-1 0 1,1-1-1,-1 1 1,0 0-1,1-1 1,-1 1-1,0-1 1,0-1 0,0 2-128,0 1 1,0-1 0,0 1-1,-1-1 1,1 1-1,0-1 1,0 1 0,-1-1-1,1 1 1,0-1 0,-1 1-1,1 0 1,0-1 0,-1 1-1,1-1 1,0 1 0,-1 0-1,1-1 1,-1 1 0,1 0-1,-1 0 1,1-1 0,-1 1-1,0 0 1,-1-1-253,-1 1 0,0 0 0,1-1-1,-1 1 1,0 0 0,1 1 0,-1-1 0,0 0 0,1 1 0,-1-1 0,1 1-1,-4 1 1,-6 4-777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96 13651,'1'-6'395,"-1"0"1,0-1-1,0 1 1,-1 0-1,0 0 1,0-1-1,0 1 1,-4-10-1,4 14-309,0 0 0,0 0 1,0 1-1,0-1 0,0 1 0,0-1 0,0 1 1,-1-1-1,1 1 0,-1 0 0,1 0 0,-1 0 0,1 0 1,-1 0-1,0 0 0,1 0 0,-1 0 0,0 1 1,0-1-1,0 0 0,1 1 0,-1 0 0,0-1 0,0 1 1,0 0-1,0 0 0,0 0 0,0 0 0,0 1 1,0-1-1,1 0 0,-1 1 0,-2 0 0,-1 1-32,0 0 0,0 0 0,1 0 0,-1 0 0,1 1 0,0 0 0,-1 0 0,1 0 0,0 0 0,1 1 0,-1-1 0,1 1 0,-1 0 0,1 0 0,0 0 0,1 1 0,-3 4 0,2-3-6,0 0 0,0 1 0,0-1 0,1 1 0,0-1 1,1 1-1,-1 0 0,1 0 0,1 0 0,-1-1 1,1 1-1,1 7 0,-1-12-33,0 0 0,0 0 1,0 0-1,1 0 0,-1-1 0,0 1 0,1 0 0,0 0 1,-1-1-1,1 1 0,0 0 0,0-1 0,0 1 1,0-1-1,0 1 0,0-1 0,1 1 0,-1-1 1,0 0-1,1 0 0,-1 0 0,1 1 0,-1-1 1,1-1-1,-1 1 0,1 0 0,0 0 0,0-1 0,-1 1 1,1-1-1,0 1 0,0-1 0,0 0 0,-1 0 1,1 1-1,0-1 0,0-1 0,0 1 0,0 0 1,-1 0-1,1-1 0,0 1 0,2-1 0,4-2 24,0 0-1,0 0 0,0-1 1,-1 0-1,1 0 0,-1-1 1,0 0-1,7-6 1,0-1 53,-2-1 0,1-1 0,-2 0 0,0 0 0,0-1 1,-2 0-1,0-1 0,8-18 0,-13 21 170,-9 18-70,-7 20 22,4-4-159,1 0 0,1 1 0,1 0 0,1 0-1,1 1 1,0-1 0,3 41 0,0-61-84,0 1-1,1-1 1,-1 0-1,1 0 1,-1 1-1,1-1 1,0 0-1,0 0 1,0 0 0,2 4-1,-2-5-5,-1-1 0,1 1-1,-1-1 1,1 1 0,0-1 0,-1 1-1,1-1 1,0 1 0,-1-1 0,1 0-1,0 1 1,-1-1 0,1 0-1,0 1 1,0-1 0,-1 0 0,1 0-1,0 0 1,0 0 0,0 0 0,1 0-1,1-1-27,-1 0 0,1 0 0,0 0 0,0 0 0,-1-1 0,1 1 0,-1-1 0,1 0 0,-1 1 0,0-1-1,0 0 1,0-1 0,0 1 0,3-3 0,13-19-342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47 18476,'2'2'101,"0"1"-1,-1-1 1,0 1-1,1-1 1,-1 1 0,0 0-1,0 0 1,-1 0-1,1-1 1,-1 1-1,1 0 1,-1 0 0,0 0-1,0 0 1,0 0-1,0 0 1,-1 0 0,1 0-1,-1-1 1,-1 6-1,-53 221 1405,-5 30-1024,46-190-402,-17 105 348,32-167-65,4-13-95,7-19 48,65-165 636,12-26-503,-59 150-408,7-18-1,57-91-1,-90 169-48,29-42-4,-31 46-19,0-1 1,1 0-1,0 0 1,-1 1-1,1-1 0,0 1 1,0 0-1,0 0 1,1 0-1,-1 0 0,0 1 1,6-3-1,-9 4 19,1 0 1,-1 0-1,0 0 1,1 0-1,-1 0 1,0 0-1,1 0 1,-1-1-1,0 1 0,1 0 1,-1 0-1,1 0 1,-1 0-1,0 0 1,1 1-1,-1-1 0,0 0 1,1 0-1,-1 0 1,0 0-1,1 0 1,-1 0-1,0 1 0,1-1 1,-1 0-1,0 0 1,1 0-1,-1 1 1,0-1-1,1 0 0,-1 1 1,0-1-1,0 0 1,0 0-1,1 1 1,-1-1-1,0 0 0,0 1 1,0-1-1,0 1 1,0-1-1,1 0 1,-1 1-1,0-1 0,0 0 1,0 1-1,0-1 1,0 1-1,0-1 1,0 0-1,0 1 1,-1-1-1,1 0 0,0 1 1,0-1-1,0 0 1,0 1-1,0-1 1,0 0-1,-1 1 0,1 0 1,-13 22-500,-12 4 280,-2-1 0,0-1-1,-57 39 1,43-34-283,-39 37 1,68-53-224,12-11 322,11-6 135,15-10-154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67 13739,'6'-54'4308,"-6"42"-1603,-5 37-1484,-9 57-820,-7 41 289,-7 145 0,27-257-635,1-4-6,-1 0 0,1 0 1,1 0-1,-1-1 1,1 1-1,2 9 0,-3-16-42,1 1-1,-1-1 0,0 1 0,0-1 0,0 1 0,1-1 0,-1 1 0,0-1 0,1 1 0,-1-1 0,0 1 0,1-1 0,-1 0 0,0 1 0,1-1 0,-1 1 0,1-1 0,-1 0 0,1 0 0,-1 1 0,1-1 0,-1 0 0,1 0 0,-1 0 0,1 1 0,-1-1 0,1 0 0,-1 0 0,1 0 0,-1 0 0,1 0 0,-1 0 0,1 0 0,0 0 0,-1 0 0,1 0 0,-1 0 0,1-1 0,-1 1 0,1 0 0,-1 0 0,1-1 0,-1 1 1,1 0-1,-1 0 0,1-1 0,-1 1 0,0 0 0,1-1 0,-1 1 0,1-1 0,22-24 158,-4-3-67,-1 0-1,19-42 1,-20 36-37,27-40-1,-44 73-59,1 0 0,0 0 0,0-1 0,0 1 0,0 0 0,0 0 0,0 0-1,0 0 1,0 0 0,0 0 0,1 0 0,-1 1 0,0-1 0,1 0 0,1 0-1,-2 1 1,-1 0 0,1 0-1,-1 0 1,1 0 0,-1 0-1,1 0 1,-1 0-1,1 1 1,-1-1 0,1 0-1,-1 0 1,1 1 0,-1-1-1,1 0 1,-1 0-1,1 1 1,-1-1 0,1 1-1,-1-1 1,0 0-1,1 1 1,-1-1 0,0 1-1,1-1 1,-1 1 0,0 0-1,3 5-1,-1 0 1,0 0-1,-1 0 0,1 0 1,0 8-1,-2-10 4,7 68 4,-6-46 9,6 30 0,5-84-3294,-1-2 2093,-4 12 366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186 213 15667,'0'0'34,"0"0"-1,0 0 1,0 0-1,0 0 1,0 0-1,0 0 1,0 0-1,0 0 1,0 0-1,-1 0 1,1 0-1,0-1 1,0 1-1,0 0 1,0 0-1,0 0 1,0 0-1,0 0 1,0 0-1,0 0 1,0 0-1,0 0 1,0 0-1,0 0 1,0-1-1,0 1 1,0 0-1,0 0 1,0 0-1,0 0 1,0 0-1,0 0 1,0 0-1,0 0 1,0-1-1,0 1 1,0 0-1,0 0 1,0 0-1,0 0 1,0 0-1,0 0 1,0 0-1,0 0 1,0 0-1,0 0 1,0-1-1,0 1 1,0 0-1,1 0 1,-1 0-1,0 0 1,0 0-1,0 0 0,0 0 1,0 0-1,0 0 1,0 0-1,0 0 1,0 0-1,0 0 1,1 0-1,-1 0 1,0 0-1,0 0 1,0 0-1,0 0 1,0 0-1,0 0 1,-12-3 1197,-16 3 81,21 1-1227,0 1 1,1 0-1,-1 1 0,1-1 1,-1 1-1,1 0 0,0 1 0,0-1 1,1 1-1,-1 1 0,1-1 1,0 1-1,-9 9 0,7-6-49,1 0-1,0 1 0,1-1 1,0 1-1,0 0 0,0 0 1,2 1-1,-6 15 0,8-22-22,1 0 0,-1 0 0,1 0 0,-1 0 0,1-1 0,0 1 0,0 0 0,0 0 0,1 0 0,-1 0 0,1 0 0,-1-1 0,1 1 0,0 0 0,2 4 0,-2-6-4,0 1 0,0-1 1,1 0-1,-1 1 1,0-1-1,1 0 0,-1 0 1,0 0-1,1 0 0,-1 0 1,1 0-1,0-1 0,-1 1 1,1 0-1,0-1 0,-1 1 1,1-1-1,0 0 1,0 1-1,-1-1 0,1 0 1,0 0-1,0 0 0,-1 0 1,1-1-1,3 0 0,4-1 15,0-1 0,0 0 0,0 0 0,-1-1 0,1 0-1,-1 0 1,0-1 0,0 0 0,0-1 0,-1 0 0,13-12-1,-8 5 48,0 0-1,0-1 0,-1-1 0,-1 0 0,10-19 0,-17 28-32,0 1 1,-1 0-1,1-1 0,-1 0 0,-1 1 0,2-8 0,-3 13-34,0 0 0,0 0 0,0-1 0,0 1 0,0 0 0,0 0 0,1-1 0,-1 1 0,0 0 1,-1 0-1,1-1 0,0 1 0,0 0 0,0-1 0,0 1 0,0 0 0,0 0 0,0 0 0,0-1 0,0 1 0,0 0 0,-1 0 0,1-1 0,0 1 0,0 0 0,0 0 0,0 0 0,-1 0 1,1-1-1,0 1 0,0 0 0,0 0 0,-1 0 0,1 0 0,0-1 0,-10 5 77,-5 11-8,8-4-68,1 0 0,0 1 0,1-1 0,0 1 0,1 0 0,1 0 0,0 0 0,0 1 0,1-1 0,1 1 0,0 14 0,1-25-5,0 0 1,0 0-1,0 0 0,0-1 0,0 1 0,1 0 1,-1 0-1,1-1 0,0 1 0,-1 0 0,1-1 1,0 1-1,0-1 0,0 1 0,0-1 0,0 1 1,0-1-1,0 1 0,3 1 0,-3-3 1,1 1-1,-1-1 1,0 1-1,1-1 1,-1 0-1,1 1 1,-1-1-1,1 0 1,-1 0-1,1 0 1,-1 0-1,1 0 1,-1 0-1,1-1 1,-1 1-1,0 0 1,1-1-1,1 0 1,4-2 2,1-1-1,-1 0 1,-1 0 0,1 0 0,0-1 0,10-11-1,4-5 13,-2-1-1,-1-1 0,-1-1 0,-1 0 0,0-1 0,-2-1 1,-2 0-1,0-1 0,-1 0 0,-2-1 0,-1 0 0,6-37 0,-16 58-33,-1 9 8,-2 7 11,1 0 0,0 0 1,0 1-1,1-1 0,1 1 1,-4 17-1,1-3 27,-1 10 18,1 0 1,1 1-1,3-1 1,0 1-1,2 0 0,2-1 1,1 1-1,17 63 0,-16-71-84,-13-45-343,-4-9-699,-16-29 1,18 37-423,0-1 0,1 0 0,-12-41 0,16 40 767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16371,'0'-6'1793,"3"0"-961,3 1-312,6 0 784,5 2-119,2 2-345,-1-2-168,3 3-368,-1 0-216,2-2-640,-1 2-424,-6-3 808,-1 0-160,-3-6-112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16884,'5'2'1608,"-4"7"-1216,1 9-144,-2 5 648,0 6-408,1 5-112,1 1-167,-2 0-65,1-4-288,1-4-161,-2-10-399,0-6 2121,-2-14-1449,1-9 16,-2-10 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16916,'-3'-3'1224,"1"12"-1008,1 3-96,1 0 184,1 4-464,7-1-432,1-1 504,5-5-136,3-4-96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12379,'30'24'2013,"-18"-13"1221,-15-9-3014,1-1-1,0 1 1,-1-1-1,1 1 0,0 0 1,0 0-1,0 0 0,1 0 1,-3 3-1,4-5-220,-1 1 0,1 0 0,-1 0-1,1 0 1,0 0 0,-1 0 0,1 0-1,0 0 1,0 1 0,0-1 0,0 0-1,0 0 1,0 0 0,0 0 0,0 0-1,0 0 1,1 0 0,-1 0 0,0 0 0,1 0-1,-1 0 1,0 0 0,1 0 0,-1 0-1,1 0 1,0-1 0,-1 1 0,1 0-1,0 0 1,0 0 0,-1-1 0,1 1 0,0 0-1,0-1 1,0 1 0,0-1 0,0 1-1,0-1 1,1 1 0,6 3-69,0 0 0,1-1 0,12 4 0,-16-6 34,-3 0 25,11 3-65,0 0 0,0 1 0,-1 0 0,15 9 0,-24-13 83,-1 1 0,1 0 0,0 0 0,-1 0 0,0 0 0,1 0 0,-1 0 0,0 1 0,0-1 0,0 1 0,-1 0 0,1-1 0,0 1 0,-1 0 0,0 0 0,0 0 0,0 0 0,0 0 0,0 0 0,-1 1 0,1-1 0,-1 0 0,0 6 0,0-7 49,-1 0 1,1 0-1,-1 0 0,1-1 0,-1 1 1,0 0-1,0-1 0,0 1 1,0 0-1,0-1 0,0 1 0,0-1 1,0 0-1,-1 1 0,1-1 1,0 0-1,-1 0 0,1 0 0,-1 0 1,0 0-1,1 0 0,-1 0 0,0 0 1,0-1-1,1 1 0,-1-1 1,0 1-1,-2-1 0,-8 3 297,0-1-1,0-1 0,-15 0 1,14-1-45,-9 1-98,0-1 1,-34-5-1,56 5-255,0 0-1,0 0 1,0 0 0,0 0-1,0-1 1,0 1 0,0 0-1,0 0 1,0 0 0,0 0-1,0 0 1,0-1 0,0 1-1,0 0 1,0 0 0,0 0 0,0 0-1,0-1 1,0 1 0,0 0-1,0 0 1,0 0 0,0 0-1,0 0 1,0-1 0,0 1-1,0 0 1,0 0 0,0 0-1,0 0 1,0 0 0,0 0-1,0-1 1,1 1 0,-1 0-1,0 0 1,0 0 0,0 0 0,0 0-1,0 0 1,0 0 0,1 0-1,-1 0 1,0-1 0,0 1-1,0 0 1,0 0 0,0 0-1,1 0 1,-1 0 0,0 0-1,9-7-308,7-2-296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11594,'1'-4'674,"6"-20"2130,-3 19-1122,2 14 236,6 44-878,5 61 0,-4-23-493,-6-52-298,-3-9 127,1-1-1,15 46 0,-20-75-368,0 0 0,0-1 0,0 1 1,0 0-1,0 0 0,0 0 0,0 0 0,0 0 0,0-1 0,0 1 0,0 0 0,0 0 0,0 0 1,0 0-1,0 0 0,0-1 0,0 1 0,0 0 0,0 0 0,1 0 0,-1 0 0,0 0 0,0 0 1,0-1-1,0 1 0,0 0 0,0 0 0,0 0 0,1 0 0,-1 0 0,0 0 0,0 0 0,0 0 1,0 0-1,0 0 0,0 0 0,1-1 0,-1 1 0,0 0 0,0 0 0,0 0 0,0 0 0,0 0 1,1 0-1,-1 0 0,0 0 0,0 0 0,0 1 0,0-1 0,1 0 0,-1 0 0,0 0 0,0 0 1,0 0-1,0 0 0,0 0 0,0 0 0,1 0 0,-1 0 0,0 0 0,0 1 0,0-1 0,0 0 1,0 0-1,0-12 54,0 0 1,-1 1 0,0-1-1,-1 0 1,-1 1-1,0-1 1,-7-16 0,6 14-41,1 5-18,-2-12-43,-2 0-1,-1 1 1,0 0-1,-1 0 1,-16-24-1,16 35-54,5 11-33,4 0 119,0-1-1,0 1 0,0-1 1,1 1-1,-1-1 0,0 1 0,1-1 1,-1 0-1,1 1 0,-1-1 1,1 0-1,0 1 0,0 0 1,2 2 0,-1-1 1,0 0-1,1 0 0,0 0 1,0 0-1,0-1 1,0 1-1,0-1 1,1 1-1,-1-1 1,1-1-1,-1 1 1,1 0-1,5 1 1,-3-1 2,1-1 1,0 0-1,0 0 1,0 0-1,-1-1 1,1 0 0,13-2-1,-7 0 7,0-1-1,0-1 1,0 0 0,0 0-1,-1-1 1,0-1 0,0 0 0,13-9-1,-16 8 10,-1 0 0,0 0 0,0-1 0,-1 0 1,0 0-1,0-1 0,-1 1 0,0-2 0,7-14 0,-10 17 0,0 0 1,0 0 0,-1 0 0,0 0-1,0 0 1,-1 0 0,0 0 0,0-1-1,0 1 1,-1-1 0,0 1-1,-1 0 1,0-1 0,-3-12 0,4 19-11,0 0 1,0 0 0,0 1-1,0-1 1,-1 0 0,1 1-1,0-1 1,0 0 0,-1 1-1,1-1 1,-1 0 0,1 1-1,0-1 1,-1 1 0,1-1-1,-1 1 1,0-1 0,1 1-1,-1-1 1,1 1-1,-1 0 1,0-1 0,1 1-1,-2-1 1,2 1-1,-1 0 0,0 1 0,1-1 0,-1 0 1,0 0-1,0 1 0,1-1 0,-1 0 0,1 1 0,-1-1 0,0 0 0,1 1 0,-1-1 0,1 1 1,-1-1-1,1 1 0,-1-1 0,1 1 0,-1 0 0,-3 4-3,1 0 0,0 0 0,0 1 0,-3 7 1,0 6 3,0 0 1,1 0 0,0 1-1,2 0 1,1 0 0,0 0-1,2 39 1,1-49-4,-1-1 1,2 1-1,-1-1 0,1 0 0,1 0 1,0 1-1,0-1 0,0-1 0,1 1 1,1-1-1,0 1 0,0-1 0,0 0 0,1-1 1,0 0-1,0 1 0,1-2 0,14 12 1,-18-16 1,0 0 1,-1-1 0,1 1-1,0-1 1,0 1 0,0-1-1,0 0 1,0 0-1,0-1 1,1 1 0,-1-1-1,0 1 1,0-1 0,0 0-1,1 0 1,-1 0 0,0-1-1,5 0 1,-4-1 9,1 0-1,-1 0 1,0 0-1,0 0 1,0-1 0,0 1-1,0-1 1,0 0 0,-1 0-1,1-1 1,3-4-1,2-3 32,-1-1 0,0-1 0,-1 1 0,0-1 0,-1 0 0,0-1-1,4-16 1,-9 29-37,2-11 32,-1 1-1,3-18 0,-5 26-31,0 1 1,0 0-1,0 0 0,0 0 1,0 0-1,0 0 0,-1 0 1,1 0-1,-2-4 0,2 6-3,-1-1 0,1 0-1,-1 1 1,1-1-1,0 1 1,-1-1 0,1 1-1,-1-1 1,1 1-1,-1 0 1,1-1-1,-1 1 1,0 0 0,1-1-1,-1 1 1,1 0-1,-1 0 1,0-1 0,1 1-1,-1 0 1,0 0-1,1 0 1,-1 0 0,0 0-1,1 0 1,-1 0-1,0 0 1,1 0 0,-2 0-1,-1 1 0,0 0 0,1 0 0,-1 1 0,0-1-1,1 0 1,-1 1 0,1 0 0,0-1 0,0 1 0,-1 0 0,1 0-1,0 0 1,0 1 0,1-1 0,-1 0 0,-2 4 0,-1 4-2,-1 0 1,-7 20-1,8-17 12,1 0-1,1 1 1,0 0-1,0-1 1,0 26-1,2-35-39,1 0-1,0 1 1,0-1-1,1 0 1,-1 0-1,1 0 1,0 0-1,0 0 1,0 0-1,0 0 1,1 0-1,0 0 1,-1 0-1,1-1 1,1 1-1,-1-1 1,1 1-1,-1-1 1,1 0 0,0 0-1,0 0 1,0 0-1,4 2 1,-3-3-24,-1-1 1,0 0-1,1 0 1,-1 0-1,0 0 1,1-1-1,-1 1 1,1-1 0,-1 0-1,1 0 1,-1 0-1,1-1 1,-1 1-1,1-1 1,-1 0-1,1 0 1,-1 0-1,0 0 1,1-1 0,-1 1-1,0-1 1,0 0-1,0 1 1,2-4-1,23-16-320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12763,'0'7'736,"-1"-4"-728,1-2-8,1-1 144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40 17452,'0'-1'103,"1"0"0,-1 0 1,0 0-1,0 0 0,0 0 0,1-1 1,-1 1-1,0 0 0,0 0 1,-1 0-1,1 0 0,0 0 0,0 0 1,0 0-1,-1 0 0,1 0 1,0 0-1,-1 0 0,1 0 1,-1 0-1,0 0 0,1 0 0,-1 0 1,0-1-1,-1 1 32,0 0 0,0 0 0,1 0 1,-1 0-1,0 0 0,0 0 0,0 0 0,0 0 0,0 1 0,0-1 0,-4 0 1,-1 0 59,0 1 1,0 0 0,0 0 0,0 0 0,0 1-1,-13 3 1,10 0-168,0 0-1,0 1 0,1 0 0,0 1 1,0 0-1,0 0 0,0 1 0,1 0 1,0 0-1,1 1 0,0 0 0,0 1 1,1-1-1,-1 1 0,2 1 0,0-1 1,0 1-1,0 0 0,1 0 0,1 0 1,0 0-1,0 1 0,1 0 0,-2 21 1,4-30-26,0 0 0,0 0 0,0 0 0,0 0 1,1 0-1,-1 0 0,0 0 0,1 0 0,-1 0 0,1 0 1,0 0-1,0-1 0,0 1 0,0 0 0,1 2 1,-1-4-3,0 1 1,-1 0 0,1 0 0,0-1 0,0 1-1,0 0 1,0-1 0,0 1 0,0-1 0,0 0 0,1 1-1,-1-1 1,0 0 0,0 0 0,0 1 0,0-1-1,0 0 1,0 0 0,3-1 0,1 0 0,-1 0 0,1 0 0,0-1 1,0 0-1,-1 0 0,1 0 0,-1 0 0,1-1 0,-1 0 1,5-4-1,10-10 10,-1 0 1,0-1-1,-2-1 1,0-1-1,-1-1 1,-1 0-1,-1 0 1,-1-1-1,10-29 0,-20 45 35,-5 8-26,-5 9 5,0 7 13,1-1 0,1 1 0,0-1 0,2 2 0,0-1 0,1 0 0,1 1 0,0 0 0,2 28 0,1-44-59,-1 0-1,0-1 0,1 1 1,-1 0-1,1 0 1,0-1-1,0 1 1,0 0-1,0-1 0,0 1 1,0-1-1,1 0 1,-1 1-1,1-1 1,0 0-1,0 0 0,0 0 1,0 0-1,0 0 1,0 0-1,0-1 0,1 1 1,-1-1-1,1 1 1,-1-1-1,1 0 1,-1 0-1,1 0 0,0 0 1,-1-1-1,1 1 1,0-1-1,0 1 1,0-1-1,-1 0 0,1 0 1,0-1-1,4 0 1,5 0-153,0-2 0,-1 0 1,0 0-1,1-1 0,-1 0 1,0-1-1,-1 0 0,11-7 1,16-12-303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17756,'0'-1'52,"0"1"0,0 0 0,-1-1 1,1 1-1,0 0 0,-1-1 0,1 1 1,0 0-1,-1 0 0,1 0 0,0-1 0,-1 1 1,1 0-1,-1 0 0,1 0 0,0 0 1,-1 0-1,1 0 0,-1 0 0,1 0 0,0 0 1,-1 0-1,1 0 0,-1 0 0,1 0 0,-1 0 1,1 0-1,0 0 0,-1 0 0,1 0 1,-1 1-1,1-1 0,0 0 0,-1 0 0,1 0 1,0 1-1,-1-1 0,1 0 0,0 1 1,0-1-1,-1 0 0,1 1 0,0-1 0,0 0 1,-1 1-1,1-1 0,0 0 0,0 1 1,0-1-1,0 1 0,-1-1 0,1 0 0,0 1 1,-7 26 1112,7-25-1047,-4 17 141,2 1 0,0 0 0,1 0 0,2 25 0,-1-39-218,1 1 0,0-1 0,0 1 0,1-1 1,-1 1-1,1-1 0,1 0 0,-1 0 0,1 0 0,0 0 0,0-1 0,1 1 1,0-1-1,0 0 0,0 0 0,10 9 0,-12-13-20,0 1 0,0-1-1,0 1 1,0-1 0,1 0 0,-1 0 0,1 0-1,-1 0 1,1-1 0,-1 1 0,1 0 0,-1-1-1,1 0 1,0 0 0,-1 0 0,1 0-1,-1 0 1,1 0 0,4-1 0,-3-1 6,0 1 1,0-1 0,1 0-1,-1 0 1,0-1 0,-1 1-1,1-1 1,0 0 0,-1 0-1,5-5 1,-1 0 11,0 0 0,-1-1 1,0 1-1,0-1 0,-1-1 0,0 1 1,-1-1-1,0 1 0,3-12 0,-6 14-24,0 1 1,-1 0-1,1-1 0,-1 1 0,-1-1 0,0-5 0,1 10-12,-1 0 0,1 1 0,-1 0 1,1-1-1,-1 1 0,1-1 0,-1 1 0,1-1 0,-1 1 0,0 0 0,0 0 0,0-1 0,-2-1 0,3 3-1,-1 0 0,0-1 0,0 1 0,1-1 0,-1 1-1,0 0 1,0 0 0,0 0 0,0-1 0,1 1 0,-1 0-1,0 0 1,0 0 0,0 0 0,0 0 0,0 0 0,1 1 0,-1-1-1,0 0 1,0 0 0,0 1 0,0-1 0,1 0 0,-1 1-1,0-1 1,0 1 0,-1 0-2,1-1 0,0 1 1,0 0-1,0-1 0,0 1 0,0 0 1,0 0-1,1-1 0,-1 1 0,0 0 1,0 0-1,1 0 0,-1 0 0,0 0 0,1 0 1,-1 0-1,1 1 0,-1-1 0,1 0 1,0 0-1,-1 0 0,1 0 0,0 1 0,0-1 1,0 0-1,0 0 0,0 1 0,0-1 1,0 0-1,0 0 0,0 0 0,1 1 1,-1-1-1,1 0 0,-1 0 0,1 1 0,0 1-1,1-1-1,-1 0 1,0 0-1,1 0 1,-1 0-1,1 0 1,0 0-1,0-1 1,0 1-1,0 0 1,0-1-1,0 0 1,0 1-1,0-1 1,1 0-1,-1 0 1,4 1-1,4 0-4,-1-1 0,1 0-1,0-1 1,0 0-1,0-1 1,0 0 0,-1 0-1,1-1 1,18-5 0,-6-1-5,0 0 1,0-2-1,21-12 1,-37 19 8,37-25-4,-41 27 4,0 0-1,0 0 1,-1-1 0,1 1-1,-1-1 1,1 1-1,-1-1 1,0 1-1,1-1 1,-1 0 0,0 0-1,0 0 1,0 0-1,-1 0 1,1 0 0,0 0-1,-1 0 1,1 0-1,0-3 1,-2 5 2,1-1-1,0 1 1,0-1-1,-1 1 1,1-1-1,0 0 1,-1 1-1,1-1 1,0 1-1,-1 0 1,1-1-1,-1 1 1,1-1-1,-1 1 1,1-1-1,-1 1 1,1 0-1,-1 0 1,1-1-1,-1 1 1,1 0-1,-1 0 1,0-1-1,1 1 1,-1 0-1,1 0 1,-1 0-1,0 0 1,1 0-1,-1 0 1,0 0-1,1 0 1,-1 0-1,0 1 1,-23 3-10,16-2 15,0 1 0,1 1 0,-1-1-1,1 1 1,-11 7 0,15-8-2,-1 0-1,1-1 1,-1 1-1,1 0 1,0 0-1,0 1 1,1-1-1,-1 1 1,1-1-1,-1 1 1,1 0-1,-1 4 1,2-7-4,1 0 0,0-1 0,0 1 0,-1 0 0,1 0 0,0 0 0,0-1 0,0 1 0,0 0 0,0 0 1,0 0-1,1-1 0,-1 1 0,0 0 0,0 0 0,0 0 0,1-1 0,-1 1 0,0 0 0,1 0 0,-1-1 0,1 1 0,-1 0 1,1-1-1,-1 1 0,1-1 0,-1 1 0,1-1 0,0 1 0,-1-1 0,1 1 0,0-1 0,-1 1 0,1-1 0,0 0 0,0 1 1,-1-1-1,1 0 0,0 0 0,1 1 0,4 0-18,0 0 1,1 0-1,-1-1 0,8 1 1,-8-1 2,42 0-106,-4 0-63,55 7 0,-87-5 157,0 0 1,1 1 0,-1 0-1,0 0 1,-1 2 0,1 0-1,-1 0 1,0 1 0,12 8-1,6 16 206,-29-30-170,1 0 0,-1 0 0,0 0 0,1 0 0,-1 0-1,0 0 1,0 0 0,1 0 0,-1 0 0,0 0 0,0-1 0,1 1 0,-1 0 0,0 0 0,0 0 0,0 0 0,1 0 0,-1 0 0,0 0 0,0-1-1,1 1 1,-1 0 0,0 0 0,0 0 0,0-1 0,0 1 0,1 0 0,-1 0 0,0 0 0,0-1 0,0 1 0,0 0 0,0 0 0,0-1 0,0 1-1,0 0 1,0 0 0,0-1 0,0 1 0,0-1 0,4-11 134,-1-3-212,-1 1 1,0-1 0,-1 0-1,-1 0 1,0 1 0,-2-1-1,1 0 1,-6-20-1,14 38-303,-1-1 0,1 0-1,0 0 1,13 2-1,7-1-24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 14251,'6'-8'1730,"-10"8"-138,-15 15 174,11-5-1571,0-1-1,0 1 1,1 1 0,1-1-1,-1 1 1,2 0 0,-1 1-1,2 0 1,-1-1 0,2 1 0,0 1-1,-3 18 1,6-30-180,0 1-1,0 0 1,0-1-1,0 1 1,0 0-1,0-1 1,1 1-1,-1-1 1,1 1-1,-1 0 1,1-1-1,-1 1 1,1-1 0,0 1-1,0-1 1,0 0-1,0 1 1,0-1-1,0 0 1,0 0-1,3 2 1,-2-1 8,0-1 0,1 0 0,-1 0 0,1 0 0,0 0 0,-1 0 0,1-1 0,0 1 0,-1-1 0,1 0 0,5 0 0,3 0 47,-1-1 0,1-1 0,-1 0-1,0-1 1,17-6 0,-4-1 60,0-2 0,-1 0 0,0-2 0,-1 0 0,0-2 0,-2 0 0,0-1 0,-1-1 0,0-1 0,23-32 0,-73 157 595,30-99-721,-9 53 62,11-57-72,-1 0 1,1 0-1,0 0 1,0 0-1,0-1 0,1 1 1,-1 0-1,1 0 1,-1 0-1,1 0 0,0 0 1,0-1-1,0 1 1,1 0-1,-1-1 0,4 5 1,-4-5-50,1-1 0,-1 0 0,1-1 0,0 1 1,-1 0-1,1 0 0,0-1 0,-1 1 0,1-1 0,0 1 1,0-1-1,-1 0 0,1 0 0,0 0 0,0 0 1,0 0-1,-1 0 0,1 0 0,0-1 0,0 1 0,-1 0 1,1-1-1,0 0 0,-1 1 0,1-1 0,0 0 1,-1 0-1,3-1 0,4-3-195,0-1-1,0 0 1,14-12-1,10-17-195,0-5-150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35 15171,'-12'0'688,"-1"1"-1,1 1 0,-1 0 1,1 0-1,-21 8 0,25-7-399,0 0-1,0 1 0,1 0 1,-1 0-1,1 0 0,0 1 1,1 0-1,-1 1 0,-8 8 1,14-13-248,0 0 0,0 1 0,0-1 0,0 0 0,0 1 1,0-1-1,1 0 0,-1 1 0,0-1 0,1 1 0,-1-1 0,1 1 1,-1 2-1,1-3-22,0-1 0,0 1 0,1 0 0,-1-1-1,0 1 1,0 0 0,0-1 0,0 1 0,1-1 0,-1 1 0,0 0 0,1-1 0,-1 1 0,0-1 0,1 1 0,-1-1 0,1 1 0,-1-1 0,1 1 0,-1-1 0,1 1 0,0-1 0,2 2 0,-1-1 0,1 0 1,-1-1-1,1 1 0,-1 0 0,1-1 1,0 1-1,0-1 0,-1 0 1,1 0-1,0 0 0,-1 0 0,6-2 1,4-1-20,-1 0 1,1-1 0,-1 0 0,0-1 0,0 0 0,11-9-1,57-42-3,-76 53 6,-8 13 29,0 0 0,1 1 0,0-1 1,0 1-1,1 0 0,-3 21 0,6-31-27,-1 1 0,1 0-1,0-1 1,0 1 0,0-1-1,0 1 1,0 0 0,1-1-1,-1 1 1,0-1 0,1 1-1,-1 0 1,1-1 0,-1 1-1,1-1 1,0 1 0,0-1-1,0 0 1,-1 1 0,2-1-1,-1 0 1,2 2-1,-2-2-18,1 0 0,0 0 0,0 0 0,0 0 0,0-1 0,0 1 0,1-1 0,-1 1 0,0-1 0,0 0 0,0 0 0,0 0 0,0 0 0,4-1 0,6-1-163,-1-1-1,0 0 1,-1 0 0,1-1 0,11-7-1,0-1-551,-1 0-1,0-2 1,-1-1-1,-1 0 0,0-2 1,23-26-1,-51 55 1361,1 0 0,0 0 0,1 0 0,0 1 1,-8 21-1,12-26-405,0 0 0,1 0 0,-1 1 0,2-1 1,-1 0-1,1 1 0,0 0 0,1-1 0,0 1 1,0-1-1,1 1 0,3 15 0,5 0-206,15 29-1,-16-39-155,-2 0 0,1 0 0,-2 1 0,0 0 0,-1 0-1,4 22 1,-7-24 44,0 0 0,-1 0-1,-1-1 1,0 1 0,-1 0-1,-3 13 1,3-20 92,0 1 0,0-1 0,0 1 0,-1-1 0,0 0 0,-1 0 0,1 0 0,-1-1-1,0 1 1,-1-1 0,1 0 0,-1 0 0,-5 4 0,8-7 12,1-1 0,0 0 0,-1 0 0,1 0 0,-1 0-1,1 0 1,-1 0 0,1 0 0,-1 0 0,0 0 0,1-1 0,-1 1 0,0-1 0,0 0 0,1 1-1,-1-1 1,0 0 0,0 0 0,0 0 0,1 0 0,-1 0 0,0 0 0,0-1 0,1 1 0,-1-1-1,0 1 1,0-1 0,1 1 0,-1-1 0,1 0 0,-1 0 0,1 0 0,-1 0 0,1 0-1,-1 0 1,1-1 0,0 1 0,0 0 0,-1-1 0,-1-2 0,0-1-5,1 0 0,-1 0 1,1-1-1,0 1 0,0-1 0,0 0 0,1 1 1,0-1-1,0 0 0,0 0 0,1-10 1,1-1-56,2 0 1,0-1 0,1 1 0,1 0 0,0 1 0,1-1 0,1 1 0,0 0-1,1 1 1,1 0 0,1 0 0,0 1 0,19-20 0,15-13-108,2 2 0,69-51 1,-69 59 163,-33 26 16,-7 7 13,0-1-1,0 0 1,0 0 0,-1 0 0,1-1 0,-1 0-1,-1 0 1,8-12 0,-12 18-29,1-1 0,-1 1 0,0 0 0,0-1 0,1 1 0,-1 0 0,0-1 0,0 1 0,0-1 0,0 1 0,1 0 0,-1-1 0,0 1 0,0-1 0,0 1 0,0-1 0,0 1 0,0 0 0,0-1 0,0 1 0,0-1 0,0 1 0,-1 0 0,1-1-1,0 1 1,0-1 0,0 1 0,0 0 0,-1-1 0,1 1 0,0-1 0,0 1 0,-1 0 0,1 0 0,0-1 0,0 1 0,-1-1 0,0 1 8,-1 0 0,1 0-1,0-1 1,-1 1 0,1 0-1,0 0 1,-1 1 0,1-1-1,0 0 1,-1 0 0,1 0 0,-1 1-1,-5 1 28,1 1 0,0-1 1,0 1-1,-8 4 0,10-4-63,1 1-1,-1-1 1,1 1 0,0 0-1,0 0 1,0 0 0,0 0-1,1 1 1,0-1 0,0 1-1,0-1 1,0 1 0,-1 7-1,2-10-18,1 0-1,-1 0 0,1 0 1,0 0-1,0-1 0,0 1 0,0 0 1,0 0-1,0 0 0,0 0 1,1-1-1,-1 1 0,1 0 1,-1 0-1,1-1 0,0 1 1,0 0-1,-1-1 0,1 1 0,0 0 1,0-1-1,1 1 0,-1-1 1,0 0-1,0 1 0,1-1 1,-1 0-1,1 0 0,-1 0 0,1 0 1,-1 0-1,1 0 0,0 0 1,0-1-1,-1 1 0,1-1 1,0 1-1,0-1 0,2 1 0,19 1-324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 17020,'-4'-2'208,"0"1"0,0 0 0,1 0 0,-1 1 1,0-1-1,0 1 0,0 0 0,1 0 0,-1 0 1,0 1-1,0-1 0,0 1 0,1 0 0,-7 2 1,-3 1 222,0 1 0,-19 11 1,23-11-260,-1 1 1,1 0-1,0 1 1,-11 10-1,17-14-143,0 0-1,0 0 1,0 0-1,1 0 1,-1 1-1,1-1 1,0 1 0,0 0-1,0-1 1,0 1-1,1 0 1,0 0-1,0 0 1,-1 6 0,2-9-26,-1-1 0,1 1 0,0-1 0,1 1 0,-1-1 0,0 0 0,0 1 0,0-1 0,0 1 0,0-1 0,0 1 0,0-1 0,1 1 0,-1-1 0,0 0 0,0 1 0,1-1 0,-1 1 0,0-1 0,1 0 0,-1 1 0,0-1 1,1 0-1,-1 1 0,1-1 0,-1 0 0,0 0 0,1 1 0,0-1 0,17 1 41,19-10-10,0-11-46,6-3-35,-40 21 35,0 1 0,0 0 1,0 0-1,0 0 1,0 1-1,0-1 0,0 1 1,0-1-1,1 1 0,-1 0 1,4 1-1,-6-1 3,1 1 0,-1-1 0,0 1 0,1 0 0,-1 0 0,0 0 0,1 0 0,-1 0 0,0 0 0,0 0 0,0 0 0,0 0 0,0 0 0,0 1 0,0-1 0,0 0 0,-1 1 0,1-1 0,0 0-1,-1 1 1,1-1 0,-1 1 0,0-1 0,1 1 0,-1 1 0,4 46-95,-4-38 91,1 41 182,-2-1 0,-2 0-1,-2 0 1,-3 0 0,-2-1-1,-2 0 1,-28 74 0,39-123-166,-27 60 294,25-55-262,0-1 1,0 0-1,-1 0 0,1 0 0,-1-1 0,0 1 1,-1-1-1,-7 6 0,12-9-30,-1-1 0,0 1 1,1-1-1,-1 0 0,1 1 0,-1-1 0,0 1 0,1-1 0,-1 0 0,0 0 1,0 1-1,1-1 0,-1 0 0,0 0 0,1 0 0,-1 0 0,0 0 0,0 0 1,1 0-1,-1 0 0,0 0 0,0 0 0,1 0 0,-1 0 0,0-1 1,0 1-1,1 0 0,-1-1 0,0 1 0,1 0 0,-1-1 0,0 1 0,1-1 1,-1 1-1,1-1 0,-1 1 0,1-1 0,-1 1 0,1-1 0,-1 1 0,1-1 1,0 0-1,-1 1 0,1-1 0,0 0 0,-1 1 0,1-1 0,0 0 0,0 0 1,0 1-1,0-1 0,0 0 0,0-1 0,-2-4 14,2-1 0,-1 0-1,1 0 1,1-12 0,3-12-11,1 1-1,2-1 1,1 1-1,1 1 1,2 0 0,16-32-1,-6 19-119,3 1 0,1 2 0,42-53 0,-47 68-71,1 1-1,30-25 1,-43 41 76,0 0 1,1 1 0,-1 0 0,1 1 0,0 0-1,0 0 1,1 1 0,-1 0 0,1 1-1,18-4 1,-27 7 89,1 0 0,-1 0 1,1 0-1,-1 0 0,1 0 0,-1 0 0,0 0 0,1 0 1,-1 1-1,1-1 0,-1 1 0,0-1 0,1 1 0,-1-1 0,0 1 1,1 0-1,-1 0 0,0 0 0,0-1 0,0 1 0,0 0 1,0 0-1,0 1 0,0-1 0,0 0 0,0 0 0,0 0 0,-1 1 1,1-1-1,0 0 0,-1 1 0,1-1 0,-1 0 0,0 1 1,1-1-1,-1 2 0,2 8 31,-1-1 1,-1 0-1,1 1 1,-3 12-1,2-3 9,0-3 46,-1-1 51,1-1 1,1 0-1,0 0 0,5 19 1,-6-34-110,0 1 0,0-1 1,0 1-1,0-1 0,0 1 1,0-1-1,0 1 0,0-1 0,0 1 1,0-1-1,1 1 0,-1-1 1,0 0-1,0 1 0,0-1 1,1 1-1,-1-1 0,0 0 0,1 1 1,-1-1-1,0 0 0,1 1 1,-1-1-1,0 0 0,1 0 0,-1 1 1,1-1-1,-1 0 0,0 0 1,1 1-1,-1-1 0,1 0 1,-1 0-1,1 0 0,-1 0 0,1 0 1,-1 0-1,1 0 0,-1 0 1,0 0-1,1 0 0,-1 0 0,1 0 1,-1 0-1,1 0 0,-1-1 1,1 1-1,-1 0 0,0 0 0,1 0 1,-1-1-1,1 1 0,-1 0 1,0 0-1,1-1 0,-1 1 1,0 0-1,1-1 0,-1 1 0,0 0 1,1-2-1,16-25 386,-9 6-280,-2 0 1,0 0-1,-1 0 0,-1-1 0,-1 0 0,-2 0 0,0 1 0,-3-39 0,2 55-101,-1-1 0,-1 0 0,1 0 1,-4-9-1,4 13-13,1 1-1,-1 0 1,0-1 0,1 1 0,-1 0-1,0 0 1,0 0 0,0-1-1,0 1 1,0 0 0,0 0 0,0 0-1,0 0 1,0 0 0,0 1 0,-1-1-1,1 0 1,0 1 0,-1-1 0,1 0-1,0 1 1,-1 0 0,-1-1 0,3 1-6,-1 0 1,0 0-1,0 0 0,1 0 1,-1 0-1,0 0 1,1 0-1,-1 1 1,0-1-1,1 0 0,-1 0 1,1 0-1,-1 1 1,0-1-1,1 1 1,-1-1-1,1 0 0,-1 1 1,1-1-1,-1 1 1,1-1-1,-1 1 1,1-1-1,-1 1 0,1-1 1,0 1-1,-1 0 1,1-1-1,0 1 1,0-1-1,-1 1 0,1 0 1,0-1-1,0 1 1,0 0-1,0-1 1,0 1-1,0 0 0,0 0 1,0-1-1,0 1 1,0 0-1,1 1 0,-1-1-42,0 1 0,0-1-1,1 1 1,-1-1-1,1 1 1,-1-1-1,1 1 1,-1-1-1,1 1 1,0-1-1,0 0 1,0 1-1,0-1 1,0 0-1,0 0 1,0 0-1,0 0 1,0 0-1,3 2 1,4-1-264,0 0-1,0 0 1,0-1 0,0 0 0,1-1-1,-1 1 1,0-1 0,11-2 0,-9 1 143,21 0-493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16916,'-17'4'769,"-1"1"0,1 0 0,0 2-1,1 0 1,-1 1 0,-18 12 0,32-18-734,-1 0 0,1 1-1,0-1 1,0 1-1,0 0 1,0-1 0,0 1-1,1 1 1,0-1-1,-1 0 1,1 1-1,0-1 1,0 1 0,1 0-1,-1-1 1,1 1-1,0 0 1,0 0 0,0 0-1,1 0 1,-1 0-1,1 0 1,0 0-1,0 0 1,0 0 0,1 0-1,-1 0 1,1 0-1,0 0 1,0 0 0,0 0-1,1 0 1,2 5-1,-2-5-36,0 0-1,0-1 1,1 1-1,-1-1 0,1 1 1,-1-1-1,1 0 1,0 0-1,0 0 1,1 0-1,-1-1 0,0 0 1,1 1-1,0-1 1,-1 0-1,8 2 1,-8-3 4,1 0 0,-1 0 1,0-1-1,1 0 0,-1 1 1,1-1-1,-1 0 0,0-1 1,1 1-1,-1-1 0,0 1 1,1-1-1,-1 0 1,0 0-1,0 0 0,0-1 1,0 1-1,0-1 0,0 0 1,0 0-1,4-4 0,1-1 39,-1-1 0,0-1-1,0 0 1,-1 0-1,0 0 1,0 0 0,-1-1-1,-1 0 1,0 0-1,0 0 1,-1-1 0,0 1-1,-1-1 1,0 0-1,-1 0 1,0 0 0,0-14-1,-7 8 58,6 16-97,-1 1 0,1 0 0,0-1 0,0 1 0,0 0 0,0-1 0,0 1 0,0 0 0,0-1-1,-1 1 1,1 0 0,0 0 0,0-1 0,-1 1 0,1 0 0,0 0 0,0-1 0,-1 1 0,1 0 0,0 0 0,0 0 0,-1-1 0,1 1 0,0 0 0,-1 0 0,1 0 0,0 0 0,-1 0-1,1 0 1,0 0 0,-1 0 0,1 0 0,0-1 0,-1 2 0,1-1 0,0 0 0,-1 0 0,1 0 0,-1 0 0,1 0 0,0 0 0,-1 0 0,1 0 0,0 0 0,-1 1 0,1 0-9,1 0 1,-1 0 0,1 0 0,-1 0 0,1-1 0,-1 1 0,1 0 0,0 0 0,-1 0 0,1-1 0,0 1 0,0 0 0,-1-1 0,1 1 0,0-1 0,0 1 0,0-1 0,0 1 0,0-1 0,2 1 0,9 3-114,1-1 1,-1 0 0,1-1-1,13 0 1,-8 0-209,34 7 0,-47-8 268,-1 1 1,0-1 0,0 1 0,0 0 0,0 0 0,0 0 0,0 0-1,0 1 1,0 0 0,-1 0 0,0 0 0,5 5 0,-6-6 42,-1 0 0,1 0 0,-1 1 0,1-1 0,-1 1-1,0-1 1,0 1 0,0-1 0,0 1 0,-1 0 0,1-1 0,-1 1 0,1 0 0,-1-1 0,0 1 0,-1 4 0,0 1 35,-1 0-1,0 0 1,0-1-1,-4 10 1,3-12 44,1 1-1,0 0 1,0 0 0,1 0-1,-1 0 1,1 0-1,0 11 1,1-16-52,0-1-1,0 1 0,1 0 1,-1 0-1,0-1 1,0 1-1,1 0 1,-1 0-1,0-1 1,1 1-1,-1 0 0,1-1 1,-1 1-1,1-1 1,-1 1-1,1-1 1,-1 1-1,1-1 1,0 1-1,-1-1 0,1 1 1,0-1-1,-1 0 1,1 1-1,0-1 1,-1 0-1,1 0 1,0 1-1,0-1 0,-1 0 1,1 0-1,0 0 1,0 0-1,0 0 1,-1 0-1,1 0 1,0 0-1,0 0 0,-1-1 1,1 1-1,0 0 1,0 0-1,0-1 1,34-13 67,-9-1-149,-1-1-1,0-1 0,27-26 1,-8 7-53,-38 35 230,-6 8-27,-6 11 32,6-15-79,-3 6 25,1 0 0,0 0 0,1 1-1,0-1 1,0 0 0,1 1 0,0-1-1,1 0 1,2 11 0,-3-18-44,1 1 1,-1-1-1,1 1 1,0-1-1,0 1 1,0-1-1,1 0 0,-1 1 1,0-1-1,1 0 1,0 0-1,-1 0 0,1 0 1,0 0-1,0 0 1,0-1-1,0 1 1,0-1-1,0 1 0,1-1 1,-1 0-1,0 0 1,1 0-1,-1 0 0,1 0 1,-1 0-1,1-1 1,0 1-1,-1-1 1,1 0-1,-1 0 0,1 0 1,0 0-1,-1 0 1,6-1-1,0-1 12,0 0-1,0 0 1,-1-1 0,1 0-1,-1 0 1,1 0-1,-1-1 1,0 0 0,-1-1-1,1 0 1,-1 0-1,0 0 1,0-1 0,0 1-1,-1-2 1,7-9 0,-9 13 0,0-1 1,-1 1-1,0-1 1,0 0 0,0 0-1,0 0 1,-1-1-1,0 1 1,0 0 0,0 0-1,0-1 1,0 1 0,-1 0-1,0-1 1,0 1-1,0-1 1,-1 1 0,1 0-1,-1-1 1,0 1 0,0 0-1,-1-1 1,1 1-1,-1 0 1,0 0 0,0 0-1,0 1 1,-1-1-1,1 0 1,-1 1 0,-3-4-1,3 4-17,1 1 0,0-1-1,-1 1 1,0 0 0,1-1 0,-1 1-1,0 1 1,0-1 0,0 0 0,0 1-1,-1 0 1,1-1 0,0 1-1,-1 1 1,1-1 0,-5 0 0,8 1-28,0 0-1,0 0 1,0-1 0,0 1 0,0 0 0,0 0 0,-1 0-1,1 0 1,0 0 0,0 0 0,0 0 0,0 0-1,0 0 1,0 0 0,-1 0 0,1 0 0,0 0 0,0 0-1,0 1 1,0-1 0,0 0 0,0 0 0,0 0 0,-1 0-1,1 0 1,0 0 0,0 0 0,0 0 0,0 0 0,0 0-1,0 0 1,0 0 0,0 1 0,0-1 0,0 0 0,0 0-1,-1 0 1,1 0 0,0 0 0,0 0 0,0 0 0,0 1-1,0-1 1,0 0 0,0 0 0,0 0 0,0 0 0,0 0-1,0 0 1,0 1 0,0-1 0,0 0 0,0 0 0,0 0-1,8 6-656,14 4 73,2-7 81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16508,'0'0'57,"-1"0"1,1 0 0,0 0 0,0 0 0,-1 0 0,1 0 0,0 1 0,-1-1 0,1 0 0,0 0 0,-1 0 0,1 0 0,0 0 0,0 0-1,-1 1 1,1-1 0,0 0 0,0 0 0,-1 0 0,1 1 0,0-1 0,0 0 0,0 0 0,-1 1 0,1-1 0,0 0 0,0 0 0,0 1-1,0-1 1,0 0 0,-1 1 0,1-1 0,0 1 0,-6 13 282,-3 16 107,2 0-1,1 0 0,1 1 0,1 0 0,2 0 1,1 0-1,2 0 0,1 0 0,8 43 1,1-34-285,-1-24-87,-9-16-73,-1 1-1,1-1 1,-1 0 0,1 0 0,-1 0-1,0 1 1,1-1 0,-1 0-1,1 0 1,-1 0 0,1 0-1,-1 0 1,1 0 0,-1 0 0,1 0-1,-1 0 1,1 0 0,-1 0-1,1 0 1,-1 0 0,0 0-1,1 0 1,-1-1 0,1 1-1,-1 0 1,1 0 0,-1 0 0,0-1-1,1 1 1,-1 0 0,1-1-1,-1 1 1,2-3-1,0 1 0,0-1 0,0 1 0,-1-1 0,1 1 0,-1-1 0,0 0 0,0 0 0,0 0 0,0 1 0,0-1 0,-1 0 0,1-6 0,2-43-42,-3 44 27,0-3-30,0-1 0,0 1 1,-1 0-1,0 0 0,-1 0 0,-1 0 1,1 0-1,-8-18 0,11 31 39,1 0-1,0 0 1,0 0-1,0 0 1,1 0-1,-1 0 0,0-1 1,1 1-1,-1-1 1,1 1-1,-1-1 1,1 0-1,0 0 1,-1 0-1,1-1 1,0 1-1,5 0 0,7 1 36,0 0 0,17-2 0,-17 0-7,0-1-1,-1-1 1,1-1 0,0 0 0,-1-1 0,0 0 0,0-1 0,23-12 0,-31 13-12,1 1 0,-1-2 1,0 1-1,0-1 0,-1 0 0,1 0 0,-1 0 1,7-10-1,-9 11-5,-1 1 1,0-1-1,0 0 1,0-1-1,0 1 1,-1 0-1,1 0 1,-1-1-1,0 1 1,-1-1-1,1 1 0,-1-1 1,0 1-1,0-1 1,-1-4-1,1 5-3,0 1-1,-1-1 0,1 1 1,-1 0-1,0-1 0,0 1 1,0 0-1,-1 0 1,1 0-1,-1 0 0,0 0 1,0 0-1,0 0 0,0 0 1,0 1-1,0-1 0,-1 1 1,1-1-1,-1 1 0,0 0 1,0 0-1,0 0 0,0 1 1,0-1-1,0 1 0,0-1 1,0 1-1,-1 0 1,1 0-1,0 1 0,-1-1 1,1 1-1,-5-1 0,2 2 14,0-1 1,0 0-1,0 1 0,0 0 0,1 1 1,-1 0-1,0-1 0,0 2 0,1-1 0,0 1 1,-1-1-1,1 1 0,0 1 0,0-1 1,1 1-1,-1 0 0,1 0 0,-7 7 0,6-5 15,1 1 0,-1-1 0,1 1 0,0 0 0,0 0 0,1 0 0,0 1 0,-2 8 0,4-13-26,1 0 1,-1 0-1,1 0 0,0 0 1,0 0-1,0 0 0,0 0 1,1-1-1,-1 1 0,1 0 1,-1 0-1,1 0 0,0 0 1,0 0-1,1-1 0,-1 1 1,0 0-1,1-1 0,0 1 1,0-1-1,-1 0 1,1 1-1,1-1 0,2 3 1,40 28-234,-33-25 118,0 0 0,-1 1 0,0 1 0,16 16 0,-24-23 82,-1 1 1,1 0-1,-1 0 1,1 1-1,-1-1 1,0 0-1,-1 1 1,1-1-1,-1 1 1,0-1-1,0 1 1,0 0-1,-1 0 1,1-1-1,-1 1 1,0 0-1,-1 0 1,0 5-1,-5 10-621,2-15 122,3-14 94,1-7 129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14731,'4'27'2544,"1"48"-1,-5-57-2090,0-1 1,2 1 0,0 0-1,1 0 1,1 0-1,8 23 1,-10-38-401,-1 0 0,1 0 1,0 0-1,0 0 0,0 0 0,0 0 1,1-1-1,-1 1 0,5 2 0,-7-4-39,1-1-1,-1 0 0,1 1 0,-1-1 0,1 0 1,0 1-1,-1-1 0,1 0 0,0 0 0,-1 1 1,1-1-1,0 0 0,-1 0 0,1 0 1,0 0-1,-1 0 0,1 0 0,0 0 0,-1 0 1,1 0-1,1-1 0,-1 1-1,0-1-1,-1 0 1,1 0-1,0 1 1,0-1-1,-1 0 1,1 0-1,0 0 1,-1 0-1,1 0 0,-1 0 1,1 0-1,-1 0 1,1 0-1,-1 0 1,0 0-1,0 0 1,1-2-1,0-7 47,0 0 0,0 0 0,-1 0 0,0 0 0,-1 0 0,0 0 0,0-1 0,-1 2 0,-5-16 0,-2-1 60,-1 1 0,-18-34 0,26 54-94,0 2-10,1-1 0,0 2 0,-1-1 0,0 0 0,0 0 0,0 0 0,0 1 0,0-1 0,0 1 0,0 0-1,-1 0 1,-3-3 0,6 5-11,0 0-1,-1 0 1,1 1-1,0-1 0,0 0 1,0 0-1,0 0 1,-1 0-1,1 1 1,0-1-1,0 0 0,0 0 1,0 1-1,0-1 1,0 0-1,0 0 0,-1 0 1,1 1-1,0-1 1,0 0-1,0 0 1,0 1-1,0-1 0,0 0 1,0 0-1,0 1 1,0-1-1,0 0 0,0 0 1,1 1-1,-1-1 1,0 0-1,0 0 1,0 1-1,0-1 0,0 0 1,0 0-1,0 0 1,1 1-1,-1-1 1,0 0-1,0 0 0,5 13 28,-1-8-121,0 0 1,0 0-1,1 0 1,0-1-1,-1 1 1,1-1-1,1 0 1,-1-1-1,1 1 0,-1-1 1,1 0-1,0-1 1,0 1-1,0-1 1,12 2-1,-2 0-195,1-1-1,-1-1 0,1-1 0,0-1 1,17-1-1,14-4-294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96 410 16676,'-10'6'783,"-39"24"952,45-28-1560,1 1 0,-1 0 0,1 0 0,0 0 0,0 0 0,0 1 0,0-1 0,1 1 0,-1 0 0,-1 4 0,3-8-154,1 1 0,0 0 0,0-1 0,0 1 0,-1-1-1,1 1 1,0-1 0,0 1 0,0 0 0,0-1 0,0 1 0,0 0-1,0-1 1,0 1 0,1-1 0,-1 1 0,0-1 0,0 1 0,0 0-1,1-1 1,-1 1 0,0-1 0,1 1 0,-1-1 0,0 1 0,1-1 0,-1 1-1,1-1 1,-1 0 0,0 1 0,1-1 0,-1 1 0,1-1 0,-1 0-1,1 0 1,0 1 0,-1-1 0,1 0 0,-1 0 0,1 0 0,-1 1-1,1-1 1,0 0 0,-1 0 0,1 0 0,-1 0 0,2 0 0,29-1-196,-24 0 72,0-1 1,-1 0-1,0 0 1,1 0-1,-1-1 1,0 0-1,11-8 1,-15 10 45,1-1 0,0 0 0,-1 0 0,1-1 0,-1 1 0,0 0 0,1-1 0,-1 0 0,0 1 0,-1-1 0,1 0 0,0 0 0,-1 0 0,0 0 0,0 0 0,0 0 0,1-6 0,-2 8 63,1 1 0,-1-1 0,0 1 0,-1 0 0,1-1 0,0 1 0,0-1 0,0 1 0,0 0-1,0-1 1,0 1 0,0-1 0,0 1 0,-1 0 0,1-1 0,0 1 0,0 0 0,-1-1 0,1 1 0,0 0-1,0-1 1,-1 1 0,1 0 0,0 0 0,-1-1 0,1 1 0,0 0 0,-1 0 0,1 0 0,-1-1 0,1 1 0,0 0-1,-1 0 1,1 0 0,-1 0 0,1 0 0,0 0 0,-1 0 0,1 0 0,-1 0 0,1 0 0,0 0 0,-1 0 0,1 0-1,-1 0 1,1 0 0,0 0 0,-1 1 0,1-1 0,0 0 0,-1 0 0,1 0 0,-1 1 0,1-1 0,-22 14 614,19-11-498,0 2 1,0-1-1,0 0 1,0 1-1,1-1 1,0 1-1,0 0 1,0 0-1,1 0 0,0-1 1,0 2-1,0-1 1,0 0-1,1 0 1,0 7-1,0-9-84,0 0 1,0-1-1,1 1 0,-1 0 1,1-1-1,0 1 0,-1 0 0,1-1 1,1 1-1,-1-1 0,0 0 1,0 1-1,1-1 0,0 0 0,-1 0 1,1 1-1,0-2 0,0 1 0,0 0 1,0 0-1,0 0 0,1-1 1,-1 0-1,0 1 0,1-1 0,-1 0 1,1 0-1,0 0 0,-1 0 1,4 0-1,2 0-41,1 0 0,-1-1 0,1 0 0,-1 0 0,1-1 0,-1 0 0,1-1 0,-1 0 0,0 0 0,1-1 1,-1 0-1,-1 0 0,1-1 0,0 0 0,-1 0 0,0-1 0,0 0 0,10-8 0,-2 0-105,-1-1 1,0-1-1,0 0 0,-2-1 1,0 0-1,18-33 0,-10 10-70,-3 0-1,0-1 1,-3-1-1,-2-1 1,-1 0-1,5-46 1,-15 81 182,2-21 76,-3 27-71,0 0 0,0 0 1,0 0-1,0 0 0,-1 0 1,1 0-1,0 0 0,0 0 1,-1 0-1,1-1 0,0 1 1,-1 0-1,1 0 0,-1 1 1,0-1-1,1 0 0,-1 0 1,0 0-1,0-1 0,1 2 1,-1 0-1,1 0 0,-1 0 0,1 0 0,0 0 0,-1 0 0,1 0 0,-1 0 0,1 0 1,0 0-1,-1 0 0,1 0 0,-1 0 0,1 0 0,0 0 0,-1 0 0,1 0 0,0 1 1,-1-1-1,1 0 0,0 0 0,-1 0 0,1 1 0,0-1 0,-1 0 0,1 0 0,0 1 1,0-1-1,-1 0 0,1 1 0,0-1 0,0 0 0,-1 1 0,1-1 0,0 1 1,-6 9 145,0 0 1,0 1 0,1-1 0,1 1 0,-7 23 0,-10 63 466,16-74-558,2 0 0,1 0-1,1 1 1,3 38 0,0-45-218,1-1-1,1 0 1,0 0-1,1 0 1,0 0 0,1-1-1,13 22 1,-19-37 148,1 3-46,0-1 1,0 0-1,0 1 1,1-1-1,-1 0 1,1 0-1,0 1 1,0-1-1,-1-1 1,1 1-1,0 0 1,1 0-1,-1-1 1,0 1-1,0-1 1,1 0-1,2 2 0,-4-3 52,-1 0-1,1-1 1,-1 1-1,1 0 1,-1 0-1,0 0 1,1 0-1,-1-1 1,1 1-1,-1 0 1,0 0-1,1-1 1,-1 1-1,1 0 1,-1-1-1,0 1 1,0 0-1,1-1 1,-1 1-1,0-1 1,0 1-1,1 0 1,-1-1-1,0 1 1,0-1-1,0 1 1,0-1-1,1 1 1,-1-1-1,0 1 1,0-1-1,0 1 1,0-1-1,0-20 156,0 18-118,0-20 145,-1 1 0,0 0 0,-2 0-1,-1 0 1,-12-39 0,5 43-85,6 16-28,4 12-15,3-4-49,0 0-1,0-1 1,0 1-1,1 0 1,0-1 0,0 1-1,0-1 1,1 0-1,0 0 1,0 0 0,0 0-1,0-1 1,1 0-1,6 5 1,0 0-38,1-1 0,1 0 0,-1-1 0,1-1 0,16 7 0,-13-8-18,1 0 1,-1-1-1,1 0 1,0-1-1,1-2 1,-1 1-1,0-2 1,19-1-1,-28 0 43,0 0-1,0 0 0,0-1 1,0 1-1,0-2 0,0 1 0,0-1 1,-1 0-1,0-1 0,1 0 0,-1 0 1,0-1-1,-1 1 0,1-1 1,-1-1-1,0 1 0,0-1 0,9-13 1,-13 17 16,-1 0 1,0-1-1,1 1 0,-1 0 1,0-1-1,0 1 1,0 0-1,0-1 1,0 0-1,-1 1 1,1-1-1,-1 1 1,0-1-1,0 0 1,0 1-1,0-1 1,0 0-1,0 1 0,-1-1 1,1 1-1,-1-1 1,0 1-1,1-1 1,-1 1-1,-1-1 1,1 1-1,0 0 1,0-1-1,-1 1 1,-3-3-1,3 2 9,-1 1 0,1 1 0,-1-1 0,0 0 0,0 1 0,0-1 0,0 1 0,0 0 0,0 0 0,0 0 0,-1 0 0,1 1 0,0-1 0,0 1 0,-1 0 0,1 0 0,0 0 0,0 0 0,-1 1 0,1-1 0,0 1 0,0 0-1,0 0 1,-5 2 0,2-1 36,-1 2 0,1-1-1,0 1 1,0 0 0,1 0-1,-1 0 1,1 1-1,0 0 1,0 0 0,1 0-1,-1 1 1,1 0 0,0 0-1,1 0 1,-1 0 0,1 0-1,-4 13 1,6-14-41,-1 0 0,1 0 0,0 0 0,0 0 1,0 0-1,1 0 0,0 0 0,0 1 0,0-1 0,1 0 0,0 0 1,0 0-1,0 0 0,0 0 0,1 0 0,0 0 0,0 0 0,0 0 0,1-1 1,0 1-1,-1-1 0,2 0 0,-1 0 0,6 6 0,-3-5 1,1 0 0,0 0-1,0-1 1,0 0 0,0 0 0,1-1-1,0 0 1,-1 0 0,1-1-1,0 0 1,0 0 0,1-1 0,-1 0-1,0 0 1,0-1 0,16-1-1,16-3-64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15187,'-1'0'101,"0"1"-1,0-1 1,1 0 0,-1 1-1,1-1 1,-1 0-1,0 1 1,1-1 0,-1 1-1,1-1 1,-1 1-1,1 0 1,-1-1 0,1 1-1,-1-1 1,1 1-1,0 0 1,-1-1-1,1 1 1,0 0 0,-1-1-1,1 1 1,0 0-1,0 0 1,0 1 0,-5 24 629,5-20-255,-46 447 3120,48-424-3239,2-22-128,4-17 5,6-23-155,-1-1 1,14-57 0,-9 27-77,-6 22-12,51-148-92,-61 184 90,0-1 0,1 1 0,0 0 0,1 0 0,0 1 0,6-9-1,-10 13 10,1 1 1,0-1-1,0 0 0,0 0 0,-1 1 0,1-1 0,0 1 0,0-1 0,0 1 0,0-1 0,0 1 0,0 0 0,0-1 0,0 1 1,0 0-1,0 0 0,0 0 0,0-1 0,2 2 0,-1-1 0,-1 1 0,1-1-1,-1 1 1,1 0 0,-1-1 0,1 1 0,-1 0 0,0 0-1,1 0 1,-1 0 0,0 0 0,0 1 0,0-1 0,0 0-1,0 0 1,2 4 0,5 7-13,-1 0 0,0 1 0,-1 0 0,0 1 0,-1-1-1,0 1 1,-2 0 0,1 1 0,0 14 0,-3-22 16,0 1 0,-1-1 0,0 1 0,0-1 0,-1 1 0,0-1 0,0 0 0,-1 1 0,0-1 0,0 0 1,-1 0-1,1 0 0,-2 0 0,1 0 0,-1-1 0,0 0 0,0 1 0,-1-1 0,-6 6 0,10-10-8,-1-1 0,1 1-1,-1-1 1,1 1 0,-1-1 0,1 0 0,-1 0-1,0 0 1,0 0 0,0 0 0,1 0 0,-1 0-1,0-1 1,0 1 0,0-1 0,0 1 0,0-1-1,0 0 1,0 0 0,0 0 0,0 0 0,0 0-1,-1 0 1,1 0 0,0-1 0,0 1 0,1-1-1,-4-1 1,2 1-91,1-1 0,0 0-1,-1 0 1,1 0 0,0-1 0,0 1 0,0 0-1,0-1 1,1 1 0,-1-1 0,1 0-1,-1 1 1,1-1 0,0 0 0,0 0-1,0 0 1,1 0 0,-1-4 0,0 4-116,0 0 0,0 0 0,1 0 0,0-1 1,0 1-1,0 0 0,0-1 0,0 1 0,0 0 0,1 0 0,0-1 0,0 1 1,0 0-1,0 0 0,0 0 0,0 0 0,1 0 0,-1 0 0,1 0 1,0 1-1,0-1 0,0 1 0,0-1 0,1 1 0,-1 0 0,6-4 1,7-2-760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12995,'0'0'15,"11"4"640,0 0-1,1-1 0,20 4 0,-28-7-466,-1 0-1,1 0 0,0 0 1,-1 0-1,1 0 1,-1-1-1,1 1 0,-1-1 1,0 0-1,1 0 0,-1-1 1,0 1-1,0-1 1,1 1-1,-1-1 0,-1 0 1,6-4-1,-2-1 65,0 0 0,0 0 0,0-1 1,-1 0-1,0 0 0,-1 0 0,0 0 0,0-1 0,-1 1 0,0-1 1,0 0-1,-1 0 0,0-1 0,-1 1 0,0 0 0,0-14 0,-1 22-245,0 0-1,0 0 0,0 0 1,0 0-1,0 0 0,0 0 0,-1 1 1,1-1-1,0 0 0,-1 0 1,1 0-1,0 0 0,-1 0 1,1 0-1,-1 0 0,1 1 1,-1-1-1,0 0 0,1 0 1,-1 1-1,0-1 0,0 1 0,1-1 1,-1 0-1,0 1 0,-2-1 1,2 0-3,-1 1 0,0 0 0,1 0 0,-1 0 0,0 0 0,0 0 1,1 0-1,-1 1 0,0-1 0,1 1 0,-1-1 0,0 1 0,1-1 0,-2 2 0,-2 0-4,0 1 0,1 0 0,-1 0 0,1 0 0,0 0 0,-1 1-1,2-1 1,-8 9 0,10-10-13,-1 0 1,1 0-1,0 0 0,0 0 1,0 1-1,1-1 0,-1 0 1,0 0-1,1 0 0,-1 1 0,1-1 1,0 0-1,0 1 0,0-1 1,0 0-1,0 1 0,0-1 1,1 0-1,0 4 0,1-4-16,-1 1-1,1 0 1,-1-1 0,1 1-1,0-1 1,0 0-1,0 1 1,0-1 0,0 0-1,1 0 1,-1 0-1,6 2 1,4 3-104,1-1 1,0-1-1,1 0 1,27 5-1,-34-8 97,9 2-18,0 0-1,1-1 0,-1-1 1,1 0-1,-1-1 0,19-2 0,-34 1 60,0 0 1,0 0-1,0-1 0,0 1 0,0 0 0,-1 0 0,1-1 1,0 1-1,0-1 0,0 1 0,-1-1 0,1 1 0,0-1 1,-1 1-1,1-1 0,0 0 0,-1 1 0,1-1 0,-1 0 1,1 1-1,-1-1 0,1 0 0,0-1 0,0-1 16,-1 1 1,1 0-1,-1-1 0,0 1 0,1 0 0,-1-1 0,0 1 0,0 0 0,-1-3 0,-1-6 98,0 1 0,-1 0-1,-5-12 1,-26-58 1024,39 84-1285,-1-1 0,0 1 0,1-1 0,0 0 0,-1-1 0,1 1 0,0-1 1,0 0-1,1 0 0,7 2 0,0-2-85,0 0 1,0 0-1,19-1 1,5-2-255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17668,'-1'5'260,"-1"0"1,1 1-1,0-1 1,1 0 0,0 0-1,-1 0 1,1 1-1,1-1 1,0 6-1,0 4 338,1 7-104,6 40 0,-6-55-442,-1-1 0,1 1-1,0-1 1,1 1 0,-1-1 0,1 0 0,1 1-1,-1-2 1,1 1 0,5 6 0,-8-11-44,0 0 0,0 0 1,0 0-1,1 0 0,-1 0 1,0 0-1,1 0 0,-1 0 1,0-1-1,1 1 0,-1 0 1,1-1-1,-1 0 0,1 1 1,-1-1-1,1 0 0,0 1 1,-1-1-1,1 0 0,-1 0 1,1 0-1,1-1 0,0 0-3,1 0 0,-1 0 0,0 0-1,0-1 1,0 1 0,0-1 0,0 0-1,-1 0 1,1 0 0,2-2-1,7-8-44,-1 0 0,-1 0 0,13-21-1,-20 29 19,41-68-552,-44 72 558,0 0-1,0-1 1,0 1-1,0 0 0,0 0 1,0-1-1,0 1 0,0 0 1,1 0-1,-1-1 1,0 1-1,0 0 0,0 0 1,0-1-1,0 1 1,0 0-1,1 0 0,-1-1 1,0 1-1,0 0 0,0 0 1,1 0-1,-1-1 1,0 1-1,0 0 0,0 0 1,1 0-1,-1 0 1,0 0-1,0-1 0,1 1 1,-1 0-1,0 0 0,0 0 1,1 0-1,-1 0 1,1 0-1,-2 13-274,-6 20 84,-49 148 953,33-118 69,4 2 0,-20 115 0,38-165-1139,4-19-518,3-25 875,2-28-253,-4 22-39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50 116 14971,'2'2'237,"-1"1"0,1 0-1,0 0 1,-1 0 0,1-1-1,1 1 1,-1-1 0,0 0-1,0 0 1,1 0 0,0 0-1,-1 0 1,1 0 0,0 0-1,0-1 1,0 0 0,0 1-1,0-1 1,3 1 0,0-1-83,-1-1 0,0 0 0,0 1 0,0-2-1,1 1 1,-1 0 0,0-1 0,0 0 0,0-1 0,0 1 0,6-3 0,-2 0-92,0 0 0,0 0 1,0-1-1,-1-1 0,0 1 0,0-1 0,0-1 1,0 1-1,-1-2 0,-1 1 0,1 0 1,6-12-1,-12 18-52,1-1-1,-1 0 1,0 0 0,-1 0 0,1-1 0,0 1-1,-1 0 1,1 0 0,-1 0 0,1 0 0,-1-1-1,0 1 1,0 0 0,0-4 0,-1 5-4,1 0 1,-1-1 0,1 1 0,-1 0 0,1 0-1,-1 0 1,1 0 0,-1 0 0,0 0 0,0 0-1,0 0 1,1 0 0,-1 0 0,0 0-1,0 0 1,0 0 0,-1 1 0,1-1 0,-1 0-1,-2 0 5,1-1-1,-1 1 0,0 1 0,0-1 1,1 0-1,-1 1 0,0 0 0,0 0 1,0 0-1,0 0 0,1 1 0,-1-1 1,0 1-1,0 0 0,-5 2 1,-3 3-3,1-1 0,0 2 0,0 0 0,0 0 1,1 1-1,0 0 0,0 0 0,1 1 1,-14 17-1,12-12-1,1 1-1,0-1 1,1 2 0,1-1-1,0 1 1,-8 26 0,13-32-10,0 0-1,1 1 1,0-1-1,-1 17 1,3-25-20,0 0 0,0 0 1,-1-1-1,2 1 0,-1 0 0,0 0 1,0 0-1,0-1 0,1 1 0,-1 0 1,1 0-1,0-1 0,-1 1 0,1 0 1,0-1-1,0 1 0,0-1 0,0 1 1,0-1-1,0 1 0,1-1 0,-1 0 1,0 1-1,1-1 0,-1 0 0,1 0 0,-1 0 1,1 0-1,0-1 0,-1 1 0,1 0 1,0-1-1,0 1 0,2 0 0,2-1 25,0 0-1,0 0 1,-1-1-1,1 0 1,0 0-1,0 0 1,0-1-1,-1 0 1,1 0-1,-1 0 1,0-1-1,1 1 1,5-6-1,10-6 38,33-29 0,-11 4-176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18164,'-7'19'1223,"-1"0"1,-20 34 0,0 2 198,14-26-848,1 1 1,1 0-1,2 1 0,1 0 1,-7 47-1,15-73-546,1-1 1,0 1-1,0 0 1,0 0-1,0 0 0,1 0 1,0 0-1,0-1 0,0 1 1,1 0-1,3 7 1,-3-10-43,-1 1 0,1-1 0,0 1 0,0-1 0,0 0 0,1 1 0,-1-1 0,0 0 0,1-1 0,-1 1 0,1 0 0,0-1 0,-1 1 0,1-1 0,0 0 0,0 0 0,0 0 0,0 0 0,4 0 0,12 1-257,-1-1 0,25-1 0,-23-1-55,1 1 0,27 4 0,-43-3 259,0 0-1,1 1 1,-1-1 0,0 1-1,0 0 1,0 0 0,0 0-1,-1 1 1,1 0 0,-1 0-1,1 0 1,-1 0 0,6 7-1,-8-9 66,-1 0 0,0 1 0,1-1-1,-1 0 1,0 1 0,1 0 0,-1-1-1,0 1 1,0 0 0,-1-1-1,1 1 1,0 0 0,0 0 0,-1 0-1,1 0 1,-1 0 0,0-1-1,1 1 1,-1 0 0,0 0 0,0 0-1,0 0 1,-1 0 0,1 0 0,0 0-1,-1 0 1,1 0 0,-1 0-1,0 0 1,1-1 0,-1 1 0,0 0-1,0 0 1,0-1 0,-1 1-1,1-1 1,0 1 0,0-1 0,-1 1-1,1-1 1,-1 0 0,-1 1 0,-6 4 67,0 0 0,0-1 0,0-1 0,-1 1 1,1-2-1,-20 6 0,-7 0 155,-58 6 1,78-13-177,0-1 0,0-1 0,0 0 0,0-1 0,1-1 1,-22-5-1,36 7-37,0-1 0,-1 1 0,1 0 0,-1-1-1,1 1 1,0-1 0,0 1 0,-1-1 0,1 0 0,0 1 0,0-1 0,0 0 0,0 0 0,0 0 0,0 0 0,0 0 0,0 0 0,0 0 0,0 0 0,0 0 0,0 0 0,0-2 0,3-12-29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15739,'-18'21'1522,"14"-16"-1358,-1 0 0,1 0-1,0 0 1,0 1 0,0-1 0,1 1-1,-1 0 1,2 0 0,-1 0 0,1 0-1,-1 1 1,2-1 0,-1 1 0,0 6 0,2-6-147,0 1 0,0-1 0,0 0 1,1 0-1,1 1 0,-1-1 1,1 0-1,0 0 0,1-1 0,-1 1 1,1 0-1,6 9 0,-7-14-16,-1 0 0,0 0-1,1 0 1,-1 0-1,1-1 1,0 1 0,-1 0-1,1-1 1,0 0-1,0 1 1,0-1 0,0 0-1,0 0 1,1 0-1,-1 0 1,0 0 0,0 0-1,1-1 1,-1 1-1,0-1 1,1 0 0,-1 0-1,0 1 1,1-1-1,-1-1 1,0 1 0,1 0-1,-1-1 1,0 1-1,1-1 1,-1 0 0,0 1-1,0-1 1,0 0-1,1-1 1,-1 1 0,0 0-1,0 0 1,-1-1-1,4-2 1,1-1 12,-1 0 0,0 0 0,0 0 0,0-1 0,-1 0 0,0 1 0,0-2 0,0 1 0,-1 0-1,0-1 1,0 1 0,-1-1 0,3-10 0,-2 28 35,0-1 0,1 1 0,6 13 0,-10-23-35,1 0 0,-1 0-1,0 0 1,1 0 0,-1 0-1,1 0 1,-1 0 0,1-1-1,0 1 1,-1 0 0,1 0-1,0 0 1,-1-1 0,1 1-1,0 0 1,0-1 0,0 1-1,0 0 1,0-1 0,1 1-1,-1-1 11,-1-1 0,1 1 1,-1 0-1,1-1 0,0 1 0,-1-1 0,1 1 0,-1-1 0,0 1 0,1-1 0,-1 0 0,1 1 0,-1-1 0,0 0 0,1 1 0,-1-1 0,0 0 1,0 1-1,0-1 0,1 0 0,-1 1 0,0-1 0,0 0 0,0 0 0,0 1 0,0-1 0,0 0 0,-1-1 0,3-150 1522,-2 151-1544,0 1 1,0-1-1,0 1 1,0-1-1,0 0 1,0 1-1,0-1 1,0 0-1,1 1 1,-1-1-1,0 1 1,0-1-1,1 0 1,-1 1-1,0-1 1,1 1-1,-1-1 1,1 1-1,-1-1 1,0 1-1,1-1 1,-1 1-1,1 0 1,-1-1-1,1 1 1,-1 0-1,1-1 1,0 1-1,-1 0 1,1 0-1,-1-1 1,1 1-1,0 0 1,-1 0-1,1 0 1,0 0-1,-1 0 1,1 0-1,0 0 1,-1 0-1,1 0 1,-1 0-1,1 0 1,0 0-1,0 1 1,39 12-903,-19-5-20,-10-6 732,0 0 1,0-1-1,16-1 0,11-2-311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302 112 16227,'3'-7'417,"-1"1"0,0-2 0,0 1 0,-1 0 0,0 0 0,0 0 0,-1-1-1,0-6 1,0 12-355,0 0 0,-1 0 0,1 0-1,0 1 1,-1-1 0,0 0 0,1 0 0,-1 1-1,0-1 1,0 0 0,0 1 0,0-1 0,0 1-1,0-1 1,0 1 0,-1 0 0,1 0 0,0-1-1,-1 1 1,1 0 0,-1 0 0,0 0 0,1 0-1,-1 1 1,0-1 0,1 0 0,-1 1-1,0-1 1,0 1 0,1-1 0,-1 1 0,0 0-1,0 0 1,0 0 0,0 0 0,1 0 0,-4 1-1,1 0-29,-1 0-1,1 0 1,-1 0 0,1 1-1,0-1 1,0 1-1,-1 0 1,1 1-1,0-1 1,1 1-1,-1-1 1,0 1-1,1 1 1,0-1-1,-1 0 1,1 1-1,0-1 1,1 1 0,-4 5-1,-3 6-7,1 0 0,0 0-1,-10 32 1,10-21 3,2 0 0,1 0 0,1 1 0,1 0 0,1-1 1,2 1-1,3 37 0,3-15 24,2-1 0,1 0 0,20 53 0,10-8 283,-90-220-20,-100-181 1,146 297-333,6 9-36,12 14-124,0 0-9,-2-4-176,1-1 0,0 1 0,0-2 0,1 0 0,0 0 0,15 3 0,-21-6 196,1-2 1,0 1-1,0-1 0,0 0 1,-1-1-1,1 0 0,0 0 0,0-1 1,0 0-1,0 0 0,0-1 1,9-3-1,24-13-633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12083,'-7'0'729,"-1"0"0,1 1 0,-1-1 0,1 2 0,-1-1 1,1 1-1,0 0 0,0 0 0,0 1 0,-8 4 0,11-5-662,1 1 0,-1-1-1,1 1 1,0 0 0,0 0-1,0 0 1,1 0 0,-1 0-1,1 1 1,-1-1 0,1 1-1,0 0 1,1-1 0,-1 1-1,1 0 1,-1 0 0,1 0-1,0 0 1,0 8 0,0-10-56,1 0 0,0 0 1,-1 0-1,1 0 1,0 0-1,0 0 1,0 1-1,0-1 0,1 0 1,-1 0-1,1 0 1,-1 0-1,1 0 1,0 0-1,-1 0 1,1 0-1,0 0 0,0-1 1,1 1-1,-1 0 1,0 0-1,1-1 1,-1 1-1,0-1 0,1 1 1,2 1-1,0-2 17,0 1-1,-1-1 0,1 0 1,0 0-1,0 0 0,1 0 1,-1-1-1,0 1 0,0-1 1,0 0-1,0-1 0,8-1 1,16-3 110,-1-2 0,-1-1 1,32-13-1,-32 10-34,1 2 0,0 0 0,31-4 0,-53 12-93,-1 0 0,0 1 1,0 0-1,1 0 0,-1 0 0,0 0 0,0 1 0,1 0 0,-1-1 0,0 2 0,0-1 1,6 3-1,-8-3 0,1 1 1,-1 0-1,1 0 1,-1 0-1,0 0 1,1 0-1,-1 1 1,0-1 0,-1 0-1,1 1 1,0 0-1,-1-1 1,1 1-1,-1 0 1,0 0-1,0 0 1,1 4-1,-1 0 23,1-2-2,-1 0 0,1 0 0,-1 0 0,1 0 0,4 6 0,-6-10-26,1 0 0,-1 0-1,1-1 1,0 1 0,-1 0 0,1 0 0,0-1 0,-1 1 0,1-1 0,0 1 0,0-1 0,0 1 0,-1-1-1,1 1 1,0-1 0,0 0 0,0 1 0,0-1 0,0 0 0,0 0 0,0 1 0,0-1 0,0 0 0,0 0-1,0 0 1,0 0 0,-1-1 0,1 1 0,0 0 0,0 0 0,0-1 0,0 1 0,0 0 0,0-1 0,0 1 0,0-1-1,11-6 21,0 0-1,-1-1 0,14-13 0,-18 14-83,1 0-1,-1 1 1,2 0-1,-1 1 1,1 0-1,-1 0 1,19-7 0,-26 12 39,1-1 1,-1 1-1,1-1 1,-1 1-1,1 0 1,-1 0-1,1 0 1,0 0-1,-1 0 1,1 0-1,-1 0 1,1 0-1,-1 1 1,1-1-1,-1 1 1,1-1-1,-1 1 1,1 0-1,-1-1 0,1 1 1,-1 0-1,0 0 1,1 0-1,-1 0 1,0 0-1,0 0 1,0 0-1,0 0 1,2 3-1,0 2-32,0 0 0,0 1-1,-1-1 1,1 1-1,1 11 1,7 16 85,-10-33-25,0 0 0,-1 0-1,1-1 1,0 1 0,0 0 0,0 0-1,0 0 1,0-1 0,0 1 0,0-1 0,0 1-1,0-1 1,0 1 0,1-1 0,-1 1-1,0-1 1,0 0 0,0 0 0,0 0-1,1 1 1,-1-1 0,0 0 0,0-1-1,0 1 1,1 0 0,-1 0 0,0 0-1,0-1 1,0 1 0,0 0 0,1-1-1,-1 0 1,0 1 0,1-2 0,8-3 40,0 0 1,17-13-1,-14 9-21,1 0-26,9-6-107,29-14 0,-46 26 59,0 1-1,0-1 1,1 1-1,-1 0 1,1 0-1,-1 1 1,1 0 0,0 0-1,-1 1 1,11 0-1,-15 0 31,0 0 0,1 1 1,-1-1-1,0 1 0,1-1 0,-1 1 0,0 0 0,0 0 0,0 0 0,0 0 1,0 1-1,0-1 0,0 0 0,0 1 0,0-1 0,0 1 0,-1 0 0,1 0 1,-1 0-1,1 0 0,1 3 0,0 2 74,0 0 0,-1 0 0,0 0 1,0 1-1,0 10 0,0-11 73,-2-6-116,0-1 0,0 1 0,0 0-1,0-1 1,0 1 0,0-1 0,0 1 0,1 0 0,-1-1 0,0 1 0,0-1 0,1 1 0,-1-1 0,0 1-1,1-1 1,-1 1 0,1-1 0,-1 1 0,1-1 0,-1 1 0,1-1 0,-1 0 0,1 1 0,-1-1 0,1 0-1,-1 1 1,1-1 0,-1 0 0,1 0 0,0 0 0,-1 0 0,1 1 0,0-1 0,-1 0 0,1 0 0,-1 0-1,1 0 1,0 0 0,-1 0 0,1-1 0,0 1 0,-1 0 0,1 0 0,-1 0 0,1-1 0,0 1-1,-1 0 1,1 0 0,0-1 0,6-3-217,0 0-1,0-1 0,9-7 1,2-1-1370,-14 10-393,-9 0 1262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14675,'1'-3'210,"1"0"1,-1 0-1,0 0 0,1 0 1,0 0-1,0 0 0,0 1 0,0-1 1,0 0-1,0 1 0,1 0 0,-1-1 1,1 1-1,-1 0 0,1 0 1,0 1-1,0-1 0,0 1 0,0-1 1,0 1-1,0 0 0,4-1 0,1 0 30,0 0-1,0 0 0,0 1 0,0 0 0,0 0 0,0 1 0,0 0 0,10 1 0,-16-1-222,0 1 0,0-1 0,0 0-1,0 1 1,-1 0 0,1-1 0,0 1 0,0 0-1,-1 0 1,1-1 0,0 2 0,-1-1 0,1 0-1,-1 0 1,0 0 0,1 1 0,-1-1-1,0 0 1,0 1 0,1-1 0,-1 1 0,-1 0-1,1-1 1,0 1 0,0 0 0,-1 0 0,1-1-1,0 1 1,-1 0 0,0 0 0,1 0 0,-1 0-1,0 0 1,0-1 0,0 1 0,0 0-1,-1 0 1,1 0 0,0 0 0,-2 3 0,-2 8 34,0 0 0,-1 1 0,0-1 0,-10 17 0,9-19 35,-2 4-7,-7 15 224,-17 47-1,29-68-270,0-1 0,1 2 0,0-1-1,1 0 1,0 0 0,0 1-1,1-1 1,0 0 0,0 1 0,3 10-1,-2-18-89,-1 0 0,1 0 0,-1 1 0,1-1 0,0 0 0,0 0 0,0 0 0,0 0 0,1 0 0,-1 0 0,0 0 0,1-1 0,-1 1 0,1 0 0,0-1 0,-1 1 0,1-1 0,0 0 0,0 0 0,0 1 0,0-1 0,0 0 0,0-1 0,1 1 0,-1 0 0,0-1 0,0 1 0,0-1 0,1 0 0,-1 1 0,0-1 0,1 0 0,3-1 0,2 0-62,1 0-1,0-1 1,-1 0-1,1 0 0,-1-1 1,1 0-1,12-8 1,33-20-474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16596,'-11'2'205,"1"1"1,0 1-1,0 0 1,0 0-1,0 1 1,1 1-1,0-1 1,0 1-1,0 1 1,1 0-1,0 0 1,-10 11-1,14-13-154,-1 1 0,1-1 0,0 1 0,0 0 1,1 1-1,-1-1 0,2 0 0,-1 1 0,1 0 0,-1 0 0,2 0 0,-1 0 0,1 0 0,0 0 0,1 0 0,0 0 0,0 0 0,0 0 0,2 11 0,-1-14-35,1 0 1,-1 0-1,0 0 0,1 0 0,0 0 0,0 0 0,0 0 0,1-1 0,-1 1 1,1-1-1,0 0 0,0 1 0,0-1 0,0 0 0,0-1 0,1 1 0,0-1 1,-1 1-1,1-1 0,0 0 0,0-1 0,0 1 0,7 1 0,-5-1 29,0-1 0,0 0 0,0 0 0,0 0-1,1-1 1,-1 0 0,0 0 0,0-1 0,0 0 0,1 0-1,-1 0 1,0-1 0,0 0 0,-1 0 0,12-6 0,-9 3 79,0 0 0,-1-1 0,1-1 0,-1 1 0,-1-1 0,1 0 0,-1-1 0,0 1 0,-1-1 0,0 0 0,0-1 0,-1 1 0,7-18 0,-9 22-99,-1 0 1,0 0-1,0 0 1,0-1-1,0 1 1,-1 0-1,0 0 1,1 0 0,-1 0-1,-1-1 1,1 1-1,-1 0 1,0 0-1,0 0 1,0 0-1,0 0 1,-1 0-1,1 0 1,-1 0 0,0 0-1,0 1 1,-1-1-1,1 1 1,-1 0-1,0-1 1,1 1-1,-1 0 1,-1 1-1,1-1 1,0 0-1,-1 1 1,1 0 0,-7-3-1,-26-10-852,35 14 823,-1 1 0,0-1 0,0 1-1,0-1 1,0 1 0,0 0 0,0 0-1,0-1 1,0 2 0,0-1 0,0 0-1,0 0 1,0 0 0,0 1 0,0-1 0,-2 2-1,3 3-247,6 3-45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17140,'3'-1'1792,"-8"5"-1288,-12 11-176,1 5 1169,-3 9-937,2 5-184,2 6-176,3 0-104,6 1-272,4-4-168,5-5-320,6-6-177,2-11-199,-2-4 680,-1-14-264,0-9-104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40 16219,'1'-2'91,"-1"1"0,0 0 0,0-1 0,0 1 0,0-1 0,0 1 0,0-1 0,0 1 0,-1 0 0,1-1 0,-1 1 0,1-1 0,-1 1-1,1 0 1,-1 0 0,0-1 0,1 1 0,-1 0 0,0 0 0,0 0 0,0 0 0,0 0 0,0 0 0,0 0 0,0 0 0,0 0-1,0 0 1,-1 0 0,1 1 0,0-1 0,-1 0 0,1 1 0,0 0 0,-1-1 0,1 1 0,-1 0 0,1-1 0,0 1 0,-1 0 0,1 0-1,-1 0 1,1 0 0,-3 1 0,-2 0 65,0 0 0,-1 1 0,1 0 0,0 0 0,0 1 0,1 0 1,-1 0-1,-9 7 0,2 0-57,1 0 0,1 1 0,-1 0 0,2 1 0,0 0 0,0 1 0,2 0 1,-15 28-1,16-28-35,2 0-1,0 0 1,0 1 0,1 0 0,1 0-1,0 0 1,1 0 0,0 0 0,1 0 0,1 16-1,0-25-46,1 0 0,0 0 0,0 0 0,0 0-1,0 0 1,1 0 0,-1-1 0,1 1 0,0-1 0,1 1-1,-1-1 1,1 0 0,0 0 0,0 0 0,0 0-1,1-1 1,-1 1 0,1-1 0,0 0 0,0 0 0,0 0-1,0 0 1,0-1 0,1 1 0,-1-1 0,1-1 0,0 1-1,-1 0 1,1-1 0,0 0 0,0 0 0,0-1-1,0 1 1,0-1 0,0 0 0,0-1 0,0 1 0,7-2-1,-1-1 10,0 0 0,0 0 0,0-1 0,0-1 0,-1 0 0,0 0 0,0-1 0,0-1-1,11-9 1,-15 11 5,1 0 0,-1-1 0,0 0 0,-1-1 1,1 1-1,-1-1 0,-1 0 0,1 0 0,-1 0 0,-1-1 0,1 0 0,-1 1 0,3-13 0,-5 17-15,-1-1 1,1 1-1,-1 0 1,0 0-1,0 0 0,0-1 1,-1 1-1,1 0 1,-1 0-1,1 0 0,-1 0 1,0-1-1,0 1 1,-1 0-1,1 1 1,0-1-1,-4-5 0,2 5 14,0-1-1,-1 1 0,1 0 1,-1 0-1,0 0 0,1 0 1,-1 1-1,0-1 0,-1 1 1,1 0-1,-6-2 0,2 2-116,-1-1 1,1 1-1,0 1 0,-1 0 0,0 0 0,1 0 1,-1 1-1,1 1 0,-1-1 0,0 1 0,1 1 0,-1-1 1,-9 5-1,16-5 46,0 0 0,0 0 1,0 0-1,-1 0 1,1 1-1,1-1 0,-1 1 1,-3 3-1,5-5 40,-1 0-1,1 1 1,0-1 0,-1 0-1,1 1 1,0-1 0,0 1 0,-1-1-1,1 1 1,0-1 0,0 1-1,0-1 1,0 1 0,0-1 0,-1 1-1,1-1 1,0 1 0,0-1-1,0 1 1,0-1 0,1 1-1,-1-1 1,0 1 0,0-1 0,0 1-1,0-1 1,0 1 0,1-1-1,-1 0 1,0 1 0,0-1-1,1 1 1,-1-1 0,0 0 0,1 1-1,-1-1 1,0 1 0,1-1-1,-1 0 1,0 0 0,1 1 0,-1-1-1,1 0 1,-1 0 0,1 1-1,0-1 1,15 6-263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13131,'-17'3'1912,"8"2"-808,7-1 2377,11-4-2217,14 0-295,6-1-137,14-2-288,6 1-136,11-1-168,1 2-96,-1 1-336,-4 0-224,-13 0-624,-8 0 880,-10-3-168,-10-2-112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16524,'-17'-8'2498,"28"7"-477,30 8-471,-29-4-1351,53 16 327,-59-17-498,0 0 0,-1 1 0,1-1 0,0 2 0,-1-1 0,0 1-1,1-1 1,4 7 0,-8-9-24,-1 1 0,1 0 1,-1-1-1,0 1 0,0 0 0,0 0 0,0 0 1,0 0-1,-1 0 0,1 0 0,0 0 0,-1 0 1,0 0-1,1 0 0,-1 0 0,0 0 0,0 0 1,0 0-1,0 0 0,0 0 0,-1 0 0,1 0 1,-1 1-1,1-1 0,-1 0 0,0-1 0,0 1 1,0 0-1,-2 3 0,-3 5 10,-1-1 0,0 1 1,-1-2-1,-10 11 0,5-6 14,-3 3 13,-28 33 115,41-45-136,-1 1 1,1 0 0,0-1 0,1 1 0,-1 1-1,1-1 1,0 0 0,0 0 0,-1 7 0,3-11-17,0 1 0,-1-1 0,1 1 1,0-1-1,0 1 0,1 0 0,-1-1 1,0 1-1,0-1 0,1 1 0,-1-1 1,1 1-1,-1-1 0,1 0 0,0 1 1,-1-1-1,1 0 0,0 1 0,0-1 1,0 0-1,1 2 0,1-1-78,0 0 0,-1 0 0,1-1 0,0 1 0,0 0 0,0-1 0,0 0 0,0 0 1,5 2-1,3-1-164,-1-1 0,1 1 1,-1-2-1,1 1 1,12-2-1,9-5-123,-2-6-120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53 10802,'-42'-18'3254,"31"12"-2535,-1 0 0,1 2 0,-1-1 0,0 2 0,0-1 0,0 2 0,-17-3 0,19 5-512,1 0 0,0 1 0,0 0 0,-1 0 0,1 1-1,0 0 1,0 0 0,1 1 0,-1 1 0,0-1 0,1 1 0,0 1 0,0 0-1,0 0 1,1 0 0,-1 1 0,1 0 0,-9 11 0,11-12-154,1 1 0,-1 0 0,1 0 0,0 1 0,1-1 0,0 1 1,0 0-1,0 0 0,1 0 0,0 0 0,0 0 0,0 1 0,1-1 0,1 1 0,-1-1 0,1 1 1,0-1-1,1 0 0,0 1 0,0-1 0,1 1 0,-1-1 0,5 10 0,-3-10-41,0-1 0,1 1 0,0-1-1,0 0 1,0 0 0,1 0 0,-1-1-1,2 1 1,-1-1 0,0 0 0,1-1-1,0 0 1,0 1 0,0-2 0,1 1-1,-1-1 1,1 0 0,0 0 0,0-1-1,0 0 1,0 0 0,10 1 0,-4-1-10,1-1 0,0 0 1,-1-1-1,1 0 1,0-1-1,-1-1 0,1 0 1,-1-1-1,1 0 0,-1-1 1,15-6-1,-16 4 3,-1 0-1,1 0 1,-1-1-1,-1-1 1,1 0 0,-1 0-1,-1-1 1,17-19-1,-23 25-13,0 0-1,-1-1 0,1 0 0,-1 0 0,0 0 1,0 0-1,0 0 0,0 0 0,-1 0 0,0-1 1,0 1-1,0-1 0,0 1 0,-1 0 0,1-1 1,-1 1-1,0-1 0,-1 1 0,1-1 0,-1 1 1,0-1-1,0 1 0,0-1 0,0 1 1,-1 0-1,0 0 0,0 0 0,-4-7 0,1 6-129,1-1-1,-1 1 1,0 1-1,-1-1 1,1 1-1,-1 0 1,0 0-1,0 0 1,0 1-1,0 0 1,-1 0-1,1 1 1,-1-1-1,0 1 1,0 1-1,1 0 1,-1 0-1,0 0 1,-9 0-1,-2 2-438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1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43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12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13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27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28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3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38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39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433" Type="http://schemas.openxmlformats.org/officeDocument/2006/relationships/customXml" Target="../ink/ink216.xml"/><Relationship Id="rId268" Type="http://schemas.openxmlformats.org/officeDocument/2006/relationships/image" Target="../media/image133.png"/><Relationship Id="rId475" Type="http://schemas.openxmlformats.org/officeDocument/2006/relationships/customXml" Target="../ink/ink237.xml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00" Type="http://schemas.openxmlformats.org/officeDocument/2006/relationships/image" Target="../media/image249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00.png"/><Relationship Id="rId279" Type="http://schemas.openxmlformats.org/officeDocument/2006/relationships/customXml" Target="../ink/ink139.xml"/><Relationship Id="rId444" Type="http://schemas.openxmlformats.org/officeDocument/2006/relationships/image" Target="../media/image221.png"/><Relationship Id="rId486" Type="http://schemas.openxmlformats.org/officeDocument/2006/relationships/image" Target="../media/image242.png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413" Type="http://schemas.openxmlformats.org/officeDocument/2006/relationships/customXml" Target="../ink/ink206.xml"/><Relationship Id="rId248" Type="http://schemas.openxmlformats.org/officeDocument/2006/relationships/image" Target="../media/image123.png"/><Relationship Id="rId455" Type="http://schemas.openxmlformats.org/officeDocument/2006/relationships/customXml" Target="../ink/ink227.xml"/><Relationship Id="rId497" Type="http://schemas.openxmlformats.org/officeDocument/2006/relationships/customXml" Target="../ink/ink248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424" Type="http://schemas.openxmlformats.org/officeDocument/2006/relationships/image" Target="../media/image211.png"/><Relationship Id="rId466" Type="http://schemas.openxmlformats.org/officeDocument/2006/relationships/image" Target="../media/image232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customXml" Target="../ink/ink32.xml"/><Relationship Id="rId130" Type="http://schemas.openxmlformats.org/officeDocument/2006/relationships/image" Target="../media/image64.png"/><Relationship Id="rId368" Type="http://schemas.openxmlformats.org/officeDocument/2006/relationships/image" Target="../media/image183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435" Type="http://schemas.openxmlformats.org/officeDocument/2006/relationships/customXml" Target="../ink/ink217.xml"/><Relationship Id="rId477" Type="http://schemas.openxmlformats.org/officeDocument/2006/relationships/customXml" Target="../ink/ink238.xml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502" Type="http://schemas.openxmlformats.org/officeDocument/2006/relationships/image" Target="../media/image250.png"/><Relationship Id="rId34" Type="http://schemas.openxmlformats.org/officeDocument/2006/relationships/image" Target="../media/image16.png"/><Relationship Id="rId76" Type="http://schemas.openxmlformats.org/officeDocument/2006/relationships/image" Target="../media/image37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446" Type="http://schemas.openxmlformats.org/officeDocument/2006/relationships/image" Target="../media/image222.png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88" Type="http://schemas.openxmlformats.org/officeDocument/2006/relationships/image" Target="../media/image243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348" Type="http://schemas.openxmlformats.org/officeDocument/2006/relationships/image" Target="../media/image173.png"/><Relationship Id="rId152" Type="http://schemas.openxmlformats.org/officeDocument/2006/relationships/image" Target="../media/image75.png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415" Type="http://schemas.openxmlformats.org/officeDocument/2006/relationships/customXml" Target="../ink/ink207.xml"/><Relationship Id="rId457" Type="http://schemas.openxmlformats.org/officeDocument/2006/relationships/customXml" Target="../ink/ink228.xml"/><Relationship Id="rId261" Type="http://schemas.openxmlformats.org/officeDocument/2006/relationships/customXml" Target="../ink/ink130.xml"/><Relationship Id="rId499" Type="http://schemas.openxmlformats.org/officeDocument/2006/relationships/customXml" Target="../ink/ink249.xml"/><Relationship Id="rId14" Type="http://schemas.openxmlformats.org/officeDocument/2006/relationships/image" Target="../media/image6.png"/><Relationship Id="rId56" Type="http://schemas.openxmlformats.org/officeDocument/2006/relationships/image" Target="../media/image27.png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184.png"/><Relationship Id="rId426" Type="http://schemas.openxmlformats.org/officeDocument/2006/relationships/image" Target="../media/image212.png"/><Relationship Id="rId230" Type="http://schemas.openxmlformats.org/officeDocument/2006/relationships/image" Target="../media/image114.png"/><Relationship Id="rId468" Type="http://schemas.openxmlformats.org/officeDocument/2006/relationships/image" Target="../media/image233.png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5.png"/><Relationship Id="rId328" Type="http://schemas.openxmlformats.org/officeDocument/2006/relationships/image" Target="../media/image163.png"/><Relationship Id="rId132" Type="http://schemas.openxmlformats.org/officeDocument/2006/relationships/image" Target="../media/image65.png"/><Relationship Id="rId174" Type="http://schemas.openxmlformats.org/officeDocument/2006/relationships/image" Target="../media/image86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437" Type="http://schemas.openxmlformats.org/officeDocument/2006/relationships/customXml" Target="../ink/ink218.xml"/><Relationship Id="rId479" Type="http://schemas.openxmlformats.org/officeDocument/2006/relationships/customXml" Target="../ink/ink239.xml"/><Relationship Id="rId36" Type="http://schemas.openxmlformats.org/officeDocument/2006/relationships/image" Target="../media/image17.png"/><Relationship Id="rId283" Type="http://schemas.openxmlformats.org/officeDocument/2006/relationships/customXml" Target="../ink/ink141.xml"/><Relationship Id="rId339" Type="http://schemas.openxmlformats.org/officeDocument/2006/relationships/customXml" Target="../ink/ink169.xml"/><Relationship Id="rId490" Type="http://schemas.openxmlformats.org/officeDocument/2006/relationships/image" Target="../media/image244.png"/><Relationship Id="rId504" Type="http://schemas.openxmlformats.org/officeDocument/2006/relationships/image" Target="../media/image251.png"/><Relationship Id="rId78" Type="http://schemas.openxmlformats.org/officeDocument/2006/relationships/image" Target="../media/image38.png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9" Type="http://schemas.openxmlformats.org/officeDocument/2006/relationships/customXml" Target="../ink/ink4.xml"/><Relationship Id="rId210" Type="http://schemas.openxmlformats.org/officeDocument/2006/relationships/image" Target="../media/image104.png"/><Relationship Id="rId392" Type="http://schemas.openxmlformats.org/officeDocument/2006/relationships/image" Target="../media/image195.png"/><Relationship Id="rId448" Type="http://schemas.openxmlformats.org/officeDocument/2006/relationships/image" Target="../media/image223.png"/><Relationship Id="rId252" Type="http://schemas.openxmlformats.org/officeDocument/2006/relationships/image" Target="../media/image125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54" Type="http://schemas.openxmlformats.org/officeDocument/2006/relationships/image" Target="../media/image76.png"/><Relationship Id="rId361" Type="http://schemas.openxmlformats.org/officeDocument/2006/relationships/customXml" Target="../ink/ink180.xml"/><Relationship Id="rId196" Type="http://schemas.openxmlformats.org/officeDocument/2006/relationships/image" Target="../media/image97.png"/><Relationship Id="rId417" Type="http://schemas.openxmlformats.org/officeDocument/2006/relationships/customXml" Target="../ink/ink208.xml"/><Relationship Id="rId459" Type="http://schemas.openxmlformats.org/officeDocument/2006/relationships/customXml" Target="../ink/ink229.xml"/><Relationship Id="rId16" Type="http://schemas.openxmlformats.org/officeDocument/2006/relationships/image" Target="../media/image7.png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customXml" Target="../ink/ink159.xml"/><Relationship Id="rId470" Type="http://schemas.openxmlformats.org/officeDocument/2006/relationships/image" Target="../media/image234.png"/><Relationship Id="rId58" Type="http://schemas.openxmlformats.org/officeDocument/2006/relationships/image" Target="../media/image28.png"/><Relationship Id="rId123" Type="http://schemas.openxmlformats.org/officeDocument/2006/relationships/customXml" Target="../ink/ink61.xml"/><Relationship Id="rId330" Type="http://schemas.openxmlformats.org/officeDocument/2006/relationships/image" Target="../media/image164.png"/><Relationship Id="rId165" Type="http://schemas.openxmlformats.org/officeDocument/2006/relationships/customXml" Target="../ink/ink82.xml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image" Target="../media/image115.png"/><Relationship Id="rId274" Type="http://schemas.openxmlformats.org/officeDocument/2006/relationships/image" Target="../media/image136.png"/><Relationship Id="rId481" Type="http://schemas.openxmlformats.org/officeDocument/2006/relationships/customXml" Target="../ink/ink240.xml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76" Type="http://schemas.openxmlformats.org/officeDocument/2006/relationships/image" Target="../media/image87.png"/><Relationship Id="rId341" Type="http://schemas.openxmlformats.org/officeDocument/2006/relationships/customXml" Target="../ink/ink170.xml"/><Relationship Id="rId383" Type="http://schemas.openxmlformats.org/officeDocument/2006/relationships/customXml" Target="../ink/ink191.xml"/><Relationship Id="rId439" Type="http://schemas.openxmlformats.org/officeDocument/2006/relationships/customXml" Target="../ink/ink219.xml"/><Relationship Id="rId201" Type="http://schemas.openxmlformats.org/officeDocument/2006/relationships/customXml" Target="../ink/ink100.xml"/><Relationship Id="rId243" Type="http://schemas.openxmlformats.org/officeDocument/2006/relationships/customXml" Target="../ink/ink121.xml"/><Relationship Id="rId285" Type="http://schemas.openxmlformats.org/officeDocument/2006/relationships/customXml" Target="../ink/ink142.xml"/><Relationship Id="rId450" Type="http://schemas.openxmlformats.org/officeDocument/2006/relationships/image" Target="../media/image224.png"/><Relationship Id="rId506" Type="http://schemas.openxmlformats.org/officeDocument/2006/relationships/image" Target="../media/image252.png"/><Relationship Id="rId38" Type="http://schemas.openxmlformats.org/officeDocument/2006/relationships/image" Target="../media/image18.png"/><Relationship Id="rId103" Type="http://schemas.openxmlformats.org/officeDocument/2006/relationships/customXml" Target="../ink/ink51.xml"/><Relationship Id="rId310" Type="http://schemas.openxmlformats.org/officeDocument/2006/relationships/image" Target="../media/image154.png"/><Relationship Id="rId492" Type="http://schemas.openxmlformats.org/officeDocument/2006/relationships/image" Target="../media/image24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87" Type="http://schemas.openxmlformats.org/officeDocument/2006/relationships/customXml" Target="../ink/ink93.xml"/><Relationship Id="rId352" Type="http://schemas.openxmlformats.org/officeDocument/2006/relationships/image" Target="../media/image175.png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212" Type="http://schemas.openxmlformats.org/officeDocument/2006/relationships/image" Target="../media/image105.png"/><Relationship Id="rId254" Type="http://schemas.openxmlformats.org/officeDocument/2006/relationships/image" Target="../media/image126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296" Type="http://schemas.openxmlformats.org/officeDocument/2006/relationships/image" Target="../media/image147.png"/><Relationship Id="rId461" Type="http://schemas.openxmlformats.org/officeDocument/2006/relationships/customXml" Target="../ink/ink230.xml"/><Relationship Id="rId60" Type="http://schemas.openxmlformats.org/officeDocument/2006/relationships/image" Target="../media/image29.png"/><Relationship Id="rId156" Type="http://schemas.openxmlformats.org/officeDocument/2006/relationships/image" Target="../media/image77.png"/><Relationship Id="rId198" Type="http://schemas.openxmlformats.org/officeDocument/2006/relationships/image" Target="../media/image98.png"/><Relationship Id="rId321" Type="http://schemas.openxmlformats.org/officeDocument/2006/relationships/customXml" Target="../ink/ink160.xml"/><Relationship Id="rId363" Type="http://schemas.openxmlformats.org/officeDocument/2006/relationships/customXml" Target="../ink/ink181.xml"/><Relationship Id="rId419" Type="http://schemas.openxmlformats.org/officeDocument/2006/relationships/customXml" Target="../ink/ink209.xml"/><Relationship Id="rId223" Type="http://schemas.openxmlformats.org/officeDocument/2006/relationships/customXml" Target="../ink/ink111.xml"/><Relationship Id="rId430" Type="http://schemas.openxmlformats.org/officeDocument/2006/relationships/image" Target="../media/image214.png"/><Relationship Id="rId18" Type="http://schemas.openxmlformats.org/officeDocument/2006/relationships/image" Target="../media/image8.png"/><Relationship Id="rId265" Type="http://schemas.openxmlformats.org/officeDocument/2006/relationships/customXml" Target="../ink/ink132.xml"/><Relationship Id="rId472" Type="http://schemas.openxmlformats.org/officeDocument/2006/relationships/image" Target="../media/image235.png"/><Relationship Id="rId125" Type="http://schemas.openxmlformats.org/officeDocument/2006/relationships/customXml" Target="../ink/ink62.xml"/><Relationship Id="rId167" Type="http://schemas.openxmlformats.org/officeDocument/2006/relationships/customXml" Target="../ink/ink83.xml"/><Relationship Id="rId332" Type="http://schemas.openxmlformats.org/officeDocument/2006/relationships/image" Target="../media/image165.png"/><Relationship Id="rId374" Type="http://schemas.openxmlformats.org/officeDocument/2006/relationships/image" Target="../media/image186.png"/><Relationship Id="rId71" Type="http://schemas.openxmlformats.org/officeDocument/2006/relationships/customXml" Target="../ink/ink35.xml"/><Relationship Id="rId234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76" Type="http://schemas.openxmlformats.org/officeDocument/2006/relationships/image" Target="../media/image137.png"/><Relationship Id="rId441" Type="http://schemas.openxmlformats.org/officeDocument/2006/relationships/customXml" Target="../ink/ink220.xml"/><Relationship Id="rId483" Type="http://schemas.openxmlformats.org/officeDocument/2006/relationships/customXml" Target="../ink/ink241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178" Type="http://schemas.openxmlformats.org/officeDocument/2006/relationships/image" Target="../media/image88.png"/><Relationship Id="rId301" Type="http://schemas.openxmlformats.org/officeDocument/2006/relationships/customXml" Target="../ink/ink150.xml"/><Relationship Id="rId343" Type="http://schemas.openxmlformats.org/officeDocument/2006/relationships/customXml" Target="../ink/ink171.xml"/><Relationship Id="rId82" Type="http://schemas.openxmlformats.org/officeDocument/2006/relationships/image" Target="../media/image40.png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245" Type="http://schemas.openxmlformats.org/officeDocument/2006/relationships/customXml" Target="../ink/ink122.xml"/><Relationship Id="rId287" Type="http://schemas.openxmlformats.org/officeDocument/2006/relationships/customXml" Target="../ink/ink143.xml"/><Relationship Id="rId410" Type="http://schemas.openxmlformats.org/officeDocument/2006/relationships/image" Target="../media/image204.png"/><Relationship Id="rId452" Type="http://schemas.openxmlformats.org/officeDocument/2006/relationships/image" Target="../media/image225.png"/><Relationship Id="rId494" Type="http://schemas.openxmlformats.org/officeDocument/2006/relationships/image" Target="../media/image246.png"/><Relationship Id="rId105" Type="http://schemas.openxmlformats.org/officeDocument/2006/relationships/customXml" Target="../ink/ink52.xml"/><Relationship Id="rId147" Type="http://schemas.openxmlformats.org/officeDocument/2006/relationships/customXml" Target="../ink/ink73.xml"/><Relationship Id="rId312" Type="http://schemas.openxmlformats.org/officeDocument/2006/relationships/image" Target="../media/image155.png"/><Relationship Id="rId354" Type="http://schemas.openxmlformats.org/officeDocument/2006/relationships/image" Target="../media/image176.png"/><Relationship Id="rId51" Type="http://schemas.openxmlformats.org/officeDocument/2006/relationships/customXml" Target="../ink/ink25.xml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image" Target="../media/image197.png"/><Relationship Id="rId214" Type="http://schemas.openxmlformats.org/officeDocument/2006/relationships/image" Target="../media/image106.png"/><Relationship Id="rId256" Type="http://schemas.openxmlformats.org/officeDocument/2006/relationships/image" Target="../media/image127.png"/><Relationship Id="rId298" Type="http://schemas.openxmlformats.org/officeDocument/2006/relationships/image" Target="../media/image148.png"/><Relationship Id="rId421" Type="http://schemas.openxmlformats.org/officeDocument/2006/relationships/customXml" Target="../ink/ink210.xml"/><Relationship Id="rId463" Type="http://schemas.openxmlformats.org/officeDocument/2006/relationships/customXml" Target="../ink/ink231.xml"/><Relationship Id="rId116" Type="http://schemas.openxmlformats.org/officeDocument/2006/relationships/image" Target="../media/image57.png"/><Relationship Id="rId158" Type="http://schemas.openxmlformats.org/officeDocument/2006/relationships/image" Target="../media/image78.png"/><Relationship Id="rId323" Type="http://schemas.openxmlformats.org/officeDocument/2006/relationships/customXml" Target="../ink/ink161.xml"/><Relationship Id="rId20" Type="http://schemas.openxmlformats.org/officeDocument/2006/relationships/image" Target="../media/image9.png"/><Relationship Id="rId62" Type="http://schemas.openxmlformats.org/officeDocument/2006/relationships/image" Target="../media/image30.png"/><Relationship Id="rId365" Type="http://schemas.openxmlformats.org/officeDocument/2006/relationships/customXml" Target="../ink/ink182.xml"/><Relationship Id="rId225" Type="http://schemas.openxmlformats.org/officeDocument/2006/relationships/customXml" Target="../ink/ink112.xml"/><Relationship Id="rId267" Type="http://schemas.openxmlformats.org/officeDocument/2006/relationships/customXml" Target="../ink/ink133.xml"/><Relationship Id="rId432" Type="http://schemas.openxmlformats.org/officeDocument/2006/relationships/image" Target="../media/image215.png"/><Relationship Id="rId474" Type="http://schemas.openxmlformats.org/officeDocument/2006/relationships/image" Target="../media/image236.png"/><Relationship Id="rId127" Type="http://schemas.openxmlformats.org/officeDocument/2006/relationships/customXml" Target="../ink/ink63.xml"/><Relationship Id="rId31" Type="http://schemas.openxmlformats.org/officeDocument/2006/relationships/customXml" Target="../ink/ink15.xml"/><Relationship Id="rId73" Type="http://schemas.openxmlformats.org/officeDocument/2006/relationships/customXml" Target="../ink/ink36.xml"/><Relationship Id="rId169" Type="http://schemas.openxmlformats.org/officeDocument/2006/relationships/customXml" Target="../ink/ink84.xml"/><Relationship Id="rId334" Type="http://schemas.openxmlformats.org/officeDocument/2006/relationships/image" Target="../media/image166.png"/><Relationship Id="rId376" Type="http://schemas.openxmlformats.org/officeDocument/2006/relationships/image" Target="../media/image187.png"/><Relationship Id="rId4" Type="http://schemas.openxmlformats.org/officeDocument/2006/relationships/image" Target="../media/image1.png"/><Relationship Id="rId180" Type="http://schemas.openxmlformats.org/officeDocument/2006/relationships/image" Target="../media/image89.png"/><Relationship Id="rId215" Type="http://schemas.openxmlformats.org/officeDocument/2006/relationships/customXml" Target="../ink/ink107.xml"/><Relationship Id="rId236" Type="http://schemas.openxmlformats.org/officeDocument/2006/relationships/image" Target="../media/image117.png"/><Relationship Id="rId257" Type="http://schemas.openxmlformats.org/officeDocument/2006/relationships/customXml" Target="../ink/ink128.xml"/><Relationship Id="rId278" Type="http://schemas.openxmlformats.org/officeDocument/2006/relationships/image" Target="../media/image138.png"/><Relationship Id="rId401" Type="http://schemas.openxmlformats.org/officeDocument/2006/relationships/customXml" Target="../ink/ink200.xml"/><Relationship Id="rId422" Type="http://schemas.openxmlformats.org/officeDocument/2006/relationships/image" Target="../media/image210.png"/><Relationship Id="rId443" Type="http://schemas.openxmlformats.org/officeDocument/2006/relationships/customXml" Target="../ink/ink221.xml"/><Relationship Id="rId464" Type="http://schemas.openxmlformats.org/officeDocument/2006/relationships/image" Target="../media/image231.png"/><Relationship Id="rId303" Type="http://schemas.openxmlformats.org/officeDocument/2006/relationships/customXml" Target="../ink/ink151.xml"/><Relationship Id="rId485" Type="http://schemas.openxmlformats.org/officeDocument/2006/relationships/customXml" Target="../ink/ink242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05.png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image" Target="../media/image226.png"/><Relationship Id="rId496" Type="http://schemas.openxmlformats.org/officeDocument/2006/relationships/image" Target="../media/image247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423" Type="http://schemas.openxmlformats.org/officeDocument/2006/relationships/customXml" Target="../ink/ink211.xml"/><Relationship Id="rId258" Type="http://schemas.openxmlformats.org/officeDocument/2006/relationships/image" Target="../media/image128.png"/><Relationship Id="rId465" Type="http://schemas.openxmlformats.org/officeDocument/2006/relationships/customXml" Target="../ink/ink232.xml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image" Target="../media/image216.png"/><Relationship Id="rId476" Type="http://schemas.openxmlformats.org/officeDocument/2006/relationships/image" Target="../media/image237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501" Type="http://schemas.openxmlformats.org/officeDocument/2006/relationships/customXml" Target="../ink/ink250.xml"/><Relationship Id="rId75" Type="http://schemas.openxmlformats.org/officeDocument/2006/relationships/customXml" Target="../ink/ink37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378" Type="http://schemas.openxmlformats.org/officeDocument/2006/relationships/image" Target="../media/image188.png"/><Relationship Id="rId403" Type="http://schemas.openxmlformats.org/officeDocument/2006/relationships/customXml" Target="../ink/ink201.xml"/><Relationship Id="rId6" Type="http://schemas.openxmlformats.org/officeDocument/2006/relationships/image" Target="../media/image2.png"/><Relationship Id="rId238" Type="http://schemas.openxmlformats.org/officeDocument/2006/relationships/image" Target="../media/image118.png"/><Relationship Id="rId445" Type="http://schemas.openxmlformats.org/officeDocument/2006/relationships/customXml" Target="../ink/ink222.xml"/><Relationship Id="rId487" Type="http://schemas.openxmlformats.org/officeDocument/2006/relationships/customXml" Target="../ink/ink243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06.png"/><Relationship Id="rId456" Type="http://schemas.openxmlformats.org/officeDocument/2006/relationships/image" Target="../media/image227.png"/><Relationship Id="rId498" Type="http://schemas.openxmlformats.org/officeDocument/2006/relationships/image" Target="../media/image248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59.png"/><Relationship Id="rId358" Type="http://schemas.openxmlformats.org/officeDocument/2006/relationships/image" Target="../media/image178.png"/><Relationship Id="rId162" Type="http://schemas.openxmlformats.org/officeDocument/2006/relationships/image" Target="../media/image80.png"/><Relationship Id="rId218" Type="http://schemas.openxmlformats.org/officeDocument/2006/relationships/image" Target="../media/image108.png"/><Relationship Id="rId425" Type="http://schemas.openxmlformats.org/officeDocument/2006/relationships/customXml" Target="../ink/ink212.xml"/><Relationship Id="rId467" Type="http://schemas.openxmlformats.org/officeDocument/2006/relationships/customXml" Target="../ink/ink233.xml"/><Relationship Id="rId271" Type="http://schemas.openxmlformats.org/officeDocument/2006/relationships/customXml" Target="../ink/ink135.xml"/><Relationship Id="rId24" Type="http://schemas.openxmlformats.org/officeDocument/2006/relationships/image" Target="../media/image11.png"/><Relationship Id="rId66" Type="http://schemas.openxmlformats.org/officeDocument/2006/relationships/image" Target="../media/image32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189.png"/><Relationship Id="rId436" Type="http://schemas.openxmlformats.org/officeDocument/2006/relationships/image" Target="../media/image217.png"/><Relationship Id="rId240" Type="http://schemas.openxmlformats.org/officeDocument/2006/relationships/image" Target="../media/image119.png"/><Relationship Id="rId478" Type="http://schemas.openxmlformats.org/officeDocument/2006/relationships/image" Target="../media/image238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503" Type="http://schemas.openxmlformats.org/officeDocument/2006/relationships/customXml" Target="../ink/ink251.xml"/><Relationship Id="rId8" Type="http://schemas.openxmlformats.org/officeDocument/2006/relationships/image" Target="../media/image3.png"/><Relationship Id="rId142" Type="http://schemas.openxmlformats.org/officeDocument/2006/relationships/image" Target="../media/image70.png"/><Relationship Id="rId184" Type="http://schemas.openxmlformats.org/officeDocument/2006/relationships/image" Target="../media/image91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47" Type="http://schemas.openxmlformats.org/officeDocument/2006/relationships/customXml" Target="../ink/ink223.xml"/><Relationship Id="rId251" Type="http://schemas.openxmlformats.org/officeDocument/2006/relationships/customXml" Target="../ink/ink125.xml"/><Relationship Id="rId489" Type="http://schemas.openxmlformats.org/officeDocument/2006/relationships/customXml" Target="../ink/ink244.xml"/><Relationship Id="rId46" Type="http://schemas.openxmlformats.org/officeDocument/2006/relationships/image" Target="../media/image22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220" Type="http://schemas.openxmlformats.org/officeDocument/2006/relationships/image" Target="../media/image109.png"/><Relationship Id="rId458" Type="http://schemas.openxmlformats.org/officeDocument/2006/relationships/image" Target="../media/image228.png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99" Type="http://schemas.openxmlformats.org/officeDocument/2006/relationships/customXml" Target="../ink/ink49.xml"/><Relationship Id="rId122" Type="http://schemas.openxmlformats.org/officeDocument/2006/relationships/image" Target="../media/image60.png"/><Relationship Id="rId164" Type="http://schemas.openxmlformats.org/officeDocument/2006/relationships/image" Target="../media/image81.png"/><Relationship Id="rId371" Type="http://schemas.openxmlformats.org/officeDocument/2006/relationships/customXml" Target="../ink/ink185.xml"/><Relationship Id="rId427" Type="http://schemas.openxmlformats.org/officeDocument/2006/relationships/customXml" Target="../ink/ink213.xml"/><Relationship Id="rId469" Type="http://schemas.openxmlformats.org/officeDocument/2006/relationships/customXml" Target="../ink/ink234.xml"/><Relationship Id="rId26" Type="http://schemas.openxmlformats.org/officeDocument/2006/relationships/image" Target="../media/image12.png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480" Type="http://schemas.openxmlformats.org/officeDocument/2006/relationships/image" Target="../media/image239.png"/><Relationship Id="rId68" Type="http://schemas.openxmlformats.org/officeDocument/2006/relationships/image" Target="../media/image33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69.png"/><Relationship Id="rId200" Type="http://schemas.openxmlformats.org/officeDocument/2006/relationships/image" Target="../media/image99.png"/><Relationship Id="rId382" Type="http://schemas.openxmlformats.org/officeDocument/2006/relationships/image" Target="../media/image190.png"/><Relationship Id="rId438" Type="http://schemas.openxmlformats.org/officeDocument/2006/relationships/image" Target="../media/image218.png"/><Relationship Id="rId242" Type="http://schemas.openxmlformats.org/officeDocument/2006/relationships/image" Target="../media/image120.png"/><Relationship Id="rId284" Type="http://schemas.openxmlformats.org/officeDocument/2006/relationships/image" Target="../media/image141.png"/><Relationship Id="rId491" Type="http://schemas.openxmlformats.org/officeDocument/2006/relationships/customXml" Target="../ink/ink245.xml"/><Relationship Id="rId505" Type="http://schemas.openxmlformats.org/officeDocument/2006/relationships/customXml" Target="../ink/ink252.xml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86" Type="http://schemas.openxmlformats.org/officeDocument/2006/relationships/image" Target="../media/image92.png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49" Type="http://schemas.openxmlformats.org/officeDocument/2006/relationships/customXml" Target="../ink/ink224.xml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29.png"/><Relationship Id="rId48" Type="http://schemas.openxmlformats.org/officeDocument/2006/relationships/image" Target="../media/image23.png"/><Relationship Id="rId113" Type="http://schemas.openxmlformats.org/officeDocument/2006/relationships/customXml" Target="../ink/ink56.xml"/><Relationship Id="rId320" Type="http://schemas.openxmlformats.org/officeDocument/2006/relationships/image" Target="../media/image159.png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image" Target="../media/image110.png"/><Relationship Id="rId264" Type="http://schemas.openxmlformats.org/officeDocument/2006/relationships/image" Target="../media/image131.png"/><Relationship Id="rId471" Type="http://schemas.openxmlformats.org/officeDocument/2006/relationships/customXml" Target="../ink/ink235.xml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166" Type="http://schemas.openxmlformats.org/officeDocument/2006/relationships/image" Target="../media/image82.png"/><Relationship Id="rId331" Type="http://schemas.openxmlformats.org/officeDocument/2006/relationships/customXml" Target="../ink/ink165.xml"/><Relationship Id="rId373" Type="http://schemas.openxmlformats.org/officeDocument/2006/relationships/customXml" Target="../ink/ink186.xml"/><Relationship Id="rId429" Type="http://schemas.openxmlformats.org/officeDocument/2006/relationships/customXml" Target="../ink/ink21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6.xml"/><Relationship Id="rId440" Type="http://schemas.openxmlformats.org/officeDocument/2006/relationships/image" Target="../media/image219.png"/><Relationship Id="rId28" Type="http://schemas.openxmlformats.org/officeDocument/2006/relationships/image" Target="../media/image13.png"/><Relationship Id="rId275" Type="http://schemas.openxmlformats.org/officeDocument/2006/relationships/customXml" Target="../ink/ink137.xml"/><Relationship Id="rId300" Type="http://schemas.openxmlformats.org/officeDocument/2006/relationships/image" Target="../media/image149.png"/><Relationship Id="rId482" Type="http://schemas.openxmlformats.org/officeDocument/2006/relationships/image" Target="../media/image24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image" Target="../media/image170.png"/><Relationship Id="rId384" Type="http://schemas.openxmlformats.org/officeDocument/2006/relationships/image" Target="../media/image191.png"/><Relationship Id="rId202" Type="http://schemas.openxmlformats.org/officeDocument/2006/relationships/image" Target="../media/image100.png"/><Relationship Id="rId244" Type="http://schemas.openxmlformats.org/officeDocument/2006/relationships/image" Target="../media/image121.png"/><Relationship Id="rId39" Type="http://schemas.openxmlformats.org/officeDocument/2006/relationships/customXml" Target="../ink/ink19.xml"/><Relationship Id="rId286" Type="http://schemas.openxmlformats.org/officeDocument/2006/relationships/image" Target="../media/image142.png"/><Relationship Id="rId451" Type="http://schemas.openxmlformats.org/officeDocument/2006/relationships/customXml" Target="../ink/ink225.xml"/><Relationship Id="rId493" Type="http://schemas.openxmlformats.org/officeDocument/2006/relationships/customXml" Target="../ink/ink246.xml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46" Type="http://schemas.openxmlformats.org/officeDocument/2006/relationships/image" Target="../media/image72.png"/><Relationship Id="rId188" Type="http://schemas.openxmlformats.org/officeDocument/2006/relationships/image" Target="../media/image93.png"/><Relationship Id="rId311" Type="http://schemas.openxmlformats.org/officeDocument/2006/relationships/customXml" Target="../ink/ink155.xml"/><Relationship Id="rId353" Type="http://schemas.openxmlformats.org/officeDocument/2006/relationships/customXml" Target="../ink/ink176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92" Type="http://schemas.openxmlformats.org/officeDocument/2006/relationships/image" Target="../media/image45.png"/><Relationship Id="rId213" Type="http://schemas.openxmlformats.org/officeDocument/2006/relationships/customXml" Target="../ink/ink106.xml"/><Relationship Id="rId420" Type="http://schemas.openxmlformats.org/officeDocument/2006/relationships/image" Target="../media/image209.png"/><Relationship Id="rId255" Type="http://schemas.openxmlformats.org/officeDocument/2006/relationships/customXml" Target="../ink/ink127.xml"/><Relationship Id="rId297" Type="http://schemas.openxmlformats.org/officeDocument/2006/relationships/customXml" Target="../ink/ink148.xml"/><Relationship Id="rId462" Type="http://schemas.openxmlformats.org/officeDocument/2006/relationships/image" Target="../media/image230.png"/><Relationship Id="rId115" Type="http://schemas.openxmlformats.org/officeDocument/2006/relationships/customXml" Target="../ink/ink57.xml"/><Relationship Id="rId157" Type="http://schemas.openxmlformats.org/officeDocument/2006/relationships/customXml" Target="../ink/ink78.xml"/><Relationship Id="rId322" Type="http://schemas.openxmlformats.org/officeDocument/2006/relationships/image" Target="../media/image160.png"/><Relationship Id="rId364" Type="http://schemas.openxmlformats.org/officeDocument/2006/relationships/image" Target="../media/image181.png"/><Relationship Id="rId61" Type="http://schemas.openxmlformats.org/officeDocument/2006/relationships/customXml" Target="../ink/ink30.xml"/><Relationship Id="rId199" Type="http://schemas.openxmlformats.org/officeDocument/2006/relationships/customXml" Target="../ink/ink99.xml"/><Relationship Id="rId19" Type="http://schemas.openxmlformats.org/officeDocument/2006/relationships/customXml" Target="../ink/ink9.xml"/><Relationship Id="rId224" Type="http://schemas.openxmlformats.org/officeDocument/2006/relationships/image" Target="../media/image111.png"/><Relationship Id="rId266" Type="http://schemas.openxmlformats.org/officeDocument/2006/relationships/image" Target="../media/image132.png"/><Relationship Id="rId431" Type="http://schemas.openxmlformats.org/officeDocument/2006/relationships/customXml" Target="../ink/ink215.xml"/><Relationship Id="rId473" Type="http://schemas.openxmlformats.org/officeDocument/2006/relationships/customXml" Target="../ink/ink236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168" Type="http://schemas.openxmlformats.org/officeDocument/2006/relationships/image" Target="../media/image83.png"/><Relationship Id="rId333" Type="http://schemas.openxmlformats.org/officeDocument/2006/relationships/customXml" Target="../ink/ink166.xml"/><Relationship Id="rId72" Type="http://schemas.openxmlformats.org/officeDocument/2006/relationships/image" Target="../media/image35.png"/><Relationship Id="rId375" Type="http://schemas.openxmlformats.org/officeDocument/2006/relationships/customXml" Target="../ink/ink187.xml"/><Relationship Id="rId3" Type="http://schemas.openxmlformats.org/officeDocument/2006/relationships/customXml" Target="../ink/ink1.xml"/><Relationship Id="rId235" Type="http://schemas.openxmlformats.org/officeDocument/2006/relationships/customXml" Target="../ink/ink117.xml"/><Relationship Id="rId277" Type="http://schemas.openxmlformats.org/officeDocument/2006/relationships/customXml" Target="../ink/ink138.xml"/><Relationship Id="rId400" Type="http://schemas.openxmlformats.org/officeDocument/2006/relationships/image" Target="../media/image199.png"/><Relationship Id="rId442" Type="http://schemas.openxmlformats.org/officeDocument/2006/relationships/image" Target="../media/image220.png"/><Relationship Id="rId484" Type="http://schemas.openxmlformats.org/officeDocument/2006/relationships/image" Target="../media/image241.png"/><Relationship Id="rId137" Type="http://schemas.openxmlformats.org/officeDocument/2006/relationships/customXml" Target="../ink/ink68.xml"/><Relationship Id="rId302" Type="http://schemas.openxmlformats.org/officeDocument/2006/relationships/image" Target="../media/image150.png"/><Relationship Id="rId344" Type="http://schemas.openxmlformats.org/officeDocument/2006/relationships/image" Target="../media/image171.png"/><Relationship Id="rId41" Type="http://schemas.openxmlformats.org/officeDocument/2006/relationships/customXml" Target="../ink/ink20.xml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image" Target="../media/image192.png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46" Type="http://schemas.openxmlformats.org/officeDocument/2006/relationships/image" Target="../media/image122.png"/><Relationship Id="rId288" Type="http://schemas.openxmlformats.org/officeDocument/2006/relationships/image" Target="../media/image143.png"/><Relationship Id="rId411" Type="http://schemas.openxmlformats.org/officeDocument/2006/relationships/customXml" Target="../ink/ink205.xml"/><Relationship Id="rId453" Type="http://schemas.openxmlformats.org/officeDocument/2006/relationships/customXml" Target="../ink/ink226.xml"/><Relationship Id="rId106" Type="http://schemas.openxmlformats.org/officeDocument/2006/relationships/image" Target="../media/image52.png"/><Relationship Id="rId313" Type="http://schemas.openxmlformats.org/officeDocument/2006/relationships/customXml" Target="../ink/ink156.xml"/><Relationship Id="rId495" Type="http://schemas.openxmlformats.org/officeDocument/2006/relationships/customXml" Target="../ink/ink247.xml"/><Relationship Id="rId10" Type="http://schemas.openxmlformats.org/officeDocument/2006/relationships/image" Target="../media/image4.png"/><Relationship Id="rId52" Type="http://schemas.openxmlformats.org/officeDocument/2006/relationships/image" Target="../media/image25.png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355" Type="http://schemas.openxmlformats.org/officeDocument/2006/relationships/customXml" Target="../ink/ink177.xml"/><Relationship Id="rId397" Type="http://schemas.openxmlformats.org/officeDocument/2006/relationships/customXml" Target="../ink/ink198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88.xml"/><Relationship Id="rId117" Type="http://schemas.openxmlformats.org/officeDocument/2006/relationships/image" Target="../media/image1273.png"/><Relationship Id="rId21" Type="http://schemas.openxmlformats.org/officeDocument/2006/relationships/image" Target="../media/image1226.png"/><Relationship Id="rId42" Type="http://schemas.openxmlformats.org/officeDocument/2006/relationships/customXml" Target="../ink/ink1296.xml"/><Relationship Id="rId47" Type="http://schemas.openxmlformats.org/officeDocument/2006/relationships/image" Target="../media/image1239.png"/><Relationship Id="rId63" Type="http://schemas.openxmlformats.org/officeDocument/2006/relationships/image" Target="../media/image1247.png"/><Relationship Id="rId68" Type="http://schemas.openxmlformats.org/officeDocument/2006/relationships/customXml" Target="../ink/ink1309.xml"/><Relationship Id="rId84" Type="http://schemas.openxmlformats.org/officeDocument/2006/relationships/customXml" Target="../ink/ink1317.xml"/><Relationship Id="rId89" Type="http://schemas.openxmlformats.org/officeDocument/2006/relationships/image" Target="../media/image1260.png"/><Relationship Id="rId112" Type="http://schemas.openxmlformats.org/officeDocument/2006/relationships/customXml" Target="../ink/ink1331.xml"/><Relationship Id="rId16" Type="http://schemas.openxmlformats.org/officeDocument/2006/relationships/customXml" Target="../ink/ink1283.xml"/><Relationship Id="rId107" Type="http://schemas.openxmlformats.org/officeDocument/2006/relationships/image" Target="../media/image1268.png"/><Relationship Id="rId11" Type="http://schemas.openxmlformats.org/officeDocument/2006/relationships/image" Target="../media/image1221.png"/><Relationship Id="rId32" Type="http://schemas.openxmlformats.org/officeDocument/2006/relationships/customXml" Target="../ink/ink1291.xml"/><Relationship Id="rId37" Type="http://schemas.openxmlformats.org/officeDocument/2006/relationships/image" Target="../media/image1234.png"/><Relationship Id="rId53" Type="http://schemas.openxmlformats.org/officeDocument/2006/relationships/image" Target="../media/image1242.png"/><Relationship Id="rId58" Type="http://schemas.openxmlformats.org/officeDocument/2006/relationships/customXml" Target="../ink/ink1304.xml"/><Relationship Id="rId74" Type="http://schemas.openxmlformats.org/officeDocument/2006/relationships/customXml" Target="../ink/ink1312.xml"/><Relationship Id="rId79" Type="http://schemas.openxmlformats.org/officeDocument/2006/relationships/image" Target="../media/image1255.png"/><Relationship Id="rId102" Type="http://schemas.openxmlformats.org/officeDocument/2006/relationships/customXml" Target="../ink/ink1326.xml"/><Relationship Id="rId5" Type="http://schemas.openxmlformats.org/officeDocument/2006/relationships/image" Target="../media/image1218.png"/><Relationship Id="rId90" Type="http://schemas.openxmlformats.org/officeDocument/2006/relationships/customXml" Target="../ink/ink1320.xml"/><Relationship Id="rId95" Type="http://schemas.openxmlformats.org/officeDocument/2006/relationships/image" Target="../media/image458.png"/><Relationship Id="rId22" Type="http://schemas.openxmlformats.org/officeDocument/2006/relationships/customXml" Target="../ink/ink1286.xml"/><Relationship Id="rId27" Type="http://schemas.openxmlformats.org/officeDocument/2006/relationships/image" Target="../media/image1229.png"/><Relationship Id="rId43" Type="http://schemas.openxmlformats.org/officeDocument/2006/relationships/image" Target="../media/image1237.png"/><Relationship Id="rId48" Type="http://schemas.openxmlformats.org/officeDocument/2006/relationships/customXml" Target="../ink/ink1299.xml"/><Relationship Id="rId64" Type="http://schemas.openxmlformats.org/officeDocument/2006/relationships/customXml" Target="../ink/ink1307.xml"/><Relationship Id="rId69" Type="http://schemas.openxmlformats.org/officeDocument/2006/relationships/image" Target="../media/image1250.png"/><Relationship Id="rId113" Type="http://schemas.openxmlformats.org/officeDocument/2006/relationships/image" Target="../media/image1271.png"/><Relationship Id="rId118" Type="http://schemas.openxmlformats.org/officeDocument/2006/relationships/customXml" Target="../ink/ink1334.xml"/><Relationship Id="rId80" Type="http://schemas.openxmlformats.org/officeDocument/2006/relationships/customXml" Target="../ink/ink1315.xml"/><Relationship Id="rId85" Type="http://schemas.openxmlformats.org/officeDocument/2006/relationships/image" Target="../media/image1258.png"/><Relationship Id="rId12" Type="http://schemas.openxmlformats.org/officeDocument/2006/relationships/customXml" Target="../ink/ink1281.xml"/><Relationship Id="rId17" Type="http://schemas.openxmlformats.org/officeDocument/2006/relationships/image" Target="../media/image1224.png"/><Relationship Id="rId33" Type="http://schemas.openxmlformats.org/officeDocument/2006/relationships/image" Target="../media/image1232.png"/><Relationship Id="rId38" Type="http://schemas.openxmlformats.org/officeDocument/2006/relationships/customXml" Target="../ink/ink1294.xml"/><Relationship Id="rId59" Type="http://schemas.openxmlformats.org/officeDocument/2006/relationships/image" Target="../media/image1245.png"/><Relationship Id="rId103" Type="http://schemas.openxmlformats.org/officeDocument/2006/relationships/image" Target="../media/image1266.png"/><Relationship Id="rId108" Type="http://schemas.openxmlformats.org/officeDocument/2006/relationships/customXml" Target="../ink/ink1329.xml"/><Relationship Id="rId54" Type="http://schemas.openxmlformats.org/officeDocument/2006/relationships/customXml" Target="../ink/ink1302.xml"/><Relationship Id="rId70" Type="http://schemas.openxmlformats.org/officeDocument/2006/relationships/customXml" Target="../ink/ink1310.xml"/><Relationship Id="rId75" Type="http://schemas.openxmlformats.org/officeDocument/2006/relationships/image" Target="../media/image1253.png"/><Relationship Id="rId91" Type="http://schemas.openxmlformats.org/officeDocument/2006/relationships/image" Target="../media/image1261.png"/><Relationship Id="rId96" Type="http://schemas.openxmlformats.org/officeDocument/2006/relationships/customXml" Target="../ink/ink13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78.xml"/><Relationship Id="rId23" Type="http://schemas.openxmlformats.org/officeDocument/2006/relationships/image" Target="../media/image1227.png"/><Relationship Id="rId28" Type="http://schemas.openxmlformats.org/officeDocument/2006/relationships/customXml" Target="../ink/ink1289.xml"/><Relationship Id="rId49" Type="http://schemas.openxmlformats.org/officeDocument/2006/relationships/image" Target="../media/image1240.png"/><Relationship Id="rId114" Type="http://schemas.openxmlformats.org/officeDocument/2006/relationships/customXml" Target="../ink/ink1332.xml"/><Relationship Id="rId119" Type="http://schemas.openxmlformats.org/officeDocument/2006/relationships/image" Target="../media/image1274.png"/><Relationship Id="rId44" Type="http://schemas.openxmlformats.org/officeDocument/2006/relationships/customXml" Target="../ink/ink1297.xml"/><Relationship Id="rId60" Type="http://schemas.openxmlformats.org/officeDocument/2006/relationships/customXml" Target="../ink/ink1305.xml"/><Relationship Id="rId65" Type="http://schemas.openxmlformats.org/officeDocument/2006/relationships/image" Target="../media/image1248.png"/><Relationship Id="rId81" Type="http://schemas.openxmlformats.org/officeDocument/2006/relationships/image" Target="../media/image1256.png"/><Relationship Id="rId86" Type="http://schemas.openxmlformats.org/officeDocument/2006/relationships/customXml" Target="../ink/ink1318.xml"/><Relationship Id="rId4" Type="http://schemas.openxmlformats.org/officeDocument/2006/relationships/customXml" Target="../ink/ink1277.xml"/><Relationship Id="rId9" Type="http://schemas.openxmlformats.org/officeDocument/2006/relationships/image" Target="../media/image1220.png"/><Relationship Id="rId13" Type="http://schemas.openxmlformats.org/officeDocument/2006/relationships/image" Target="../media/image1222.png"/><Relationship Id="rId18" Type="http://schemas.openxmlformats.org/officeDocument/2006/relationships/customXml" Target="../ink/ink1284.xml"/><Relationship Id="rId39" Type="http://schemas.openxmlformats.org/officeDocument/2006/relationships/image" Target="../media/image1235.png"/><Relationship Id="rId109" Type="http://schemas.openxmlformats.org/officeDocument/2006/relationships/image" Target="../media/image1269.png"/><Relationship Id="rId34" Type="http://schemas.openxmlformats.org/officeDocument/2006/relationships/customXml" Target="../ink/ink1292.xml"/><Relationship Id="rId50" Type="http://schemas.openxmlformats.org/officeDocument/2006/relationships/customXml" Target="../ink/ink1300.xml"/><Relationship Id="rId55" Type="http://schemas.openxmlformats.org/officeDocument/2006/relationships/image" Target="../media/image1243.png"/><Relationship Id="rId76" Type="http://schemas.openxmlformats.org/officeDocument/2006/relationships/customXml" Target="../ink/ink1313.xml"/><Relationship Id="rId97" Type="http://schemas.openxmlformats.org/officeDocument/2006/relationships/image" Target="../media/image1263.png"/><Relationship Id="rId104" Type="http://schemas.openxmlformats.org/officeDocument/2006/relationships/customXml" Target="../ink/ink1327.xml"/><Relationship Id="rId120" Type="http://schemas.openxmlformats.org/officeDocument/2006/relationships/customXml" Target="../ink/ink1335.xml"/><Relationship Id="rId7" Type="http://schemas.openxmlformats.org/officeDocument/2006/relationships/image" Target="../media/image1219.png"/><Relationship Id="rId71" Type="http://schemas.openxmlformats.org/officeDocument/2006/relationships/image" Target="../media/image1251.png"/><Relationship Id="rId92" Type="http://schemas.openxmlformats.org/officeDocument/2006/relationships/customXml" Target="../ink/ink1321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230.png"/><Relationship Id="rId24" Type="http://schemas.openxmlformats.org/officeDocument/2006/relationships/customXml" Target="../ink/ink1287.xml"/><Relationship Id="rId40" Type="http://schemas.openxmlformats.org/officeDocument/2006/relationships/customXml" Target="../ink/ink1295.xml"/><Relationship Id="rId45" Type="http://schemas.openxmlformats.org/officeDocument/2006/relationships/image" Target="../media/image1238.png"/><Relationship Id="rId66" Type="http://schemas.openxmlformats.org/officeDocument/2006/relationships/customXml" Target="../ink/ink1308.xml"/><Relationship Id="rId87" Type="http://schemas.openxmlformats.org/officeDocument/2006/relationships/image" Target="../media/image1259.png"/><Relationship Id="rId110" Type="http://schemas.openxmlformats.org/officeDocument/2006/relationships/customXml" Target="../ink/ink1330.xml"/><Relationship Id="rId115" Type="http://schemas.openxmlformats.org/officeDocument/2006/relationships/image" Target="../media/image1272.png"/><Relationship Id="rId61" Type="http://schemas.openxmlformats.org/officeDocument/2006/relationships/image" Target="../media/image1246.png"/><Relationship Id="rId82" Type="http://schemas.openxmlformats.org/officeDocument/2006/relationships/customXml" Target="../ink/ink1316.xml"/><Relationship Id="rId19" Type="http://schemas.openxmlformats.org/officeDocument/2006/relationships/image" Target="../media/image1225.png"/><Relationship Id="rId14" Type="http://schemas.openxmlformats.org/officeDocument/2006/relationships/customXml" Target="../ink/ink1282.xml"/><Relationship Id="rId30" Type="http://schemas.openxmlformats.org/officeDocument/2006/relationships/customXml" Target="../ink/ink1290.xml"/><Relationship Id="rId35" Type="http://schemas.openxmlformats.org/officeDocument/2006/relationships/image" Target="../media/image1233.png"/><Relationship Id="rId56" Type="http://schemas.openxmlformats.org/officeDocument/2006/relationships/customXml" Target="../ink/ink1303.xml"/><Relationship Id="rId77" Type="http://schemas.openxmlformats.org/officeDocument/2006/relationships/image" Target="../media/image1254.png"/><Relationship Id="rId100" Type="http://schemas.openxmlformats.org/officeDocument/2006/relationships/customXml" Target="../ink/ink1325.xml"/><Relationship Id="rId105" Type="http://schemas.openxmlformats.org/officeDocument/2006/relationships/image" Target="../media/image1267.png"/><Relationship Id="rId8" Type="http://schemas.openxmlformats.org/officeDocument/2006/relationships/customXml" Target="../ink/ink1279.xml"/><Relationship Id="rId51" Type="http://schemas.openxmlformats.org/officeDocument/2006/relationships/image" Target="../media/image1241.png"/><Relationship Id="rId72" Type="http://schemas.openxmlformats.org/officeDocument/2006/relationships/customXml" Target="../ink/ink1311.xml"/><Relationship Id="rId93" Type="http://schemas.openxmlformats.org/officeDocument/2006/relationships/image" Target="../media/image1262.png"/><Relationship Id="rId98" Type="http://schemas.openxmlformats.org/officeDocument/2006/relationships/customXml" Target="../ink/ink1324.xml"/><Relationship Id="rId121" Type="http://schemas.openxmlformats.org/officeDocument/2006/relationships/image" Target="../media/image1275.png"/><Relationship Id="rId3" Type="http://schemas.openxmlformats.org/officeDocument/2006/relationships/image" Target="../media/image1217.png"/><Relationship Id="rId25" Type="http://schemas.openxmlformats.org/officeDocument/2006/relationships/image" Target="../media/image1228.png"/><Relationship Id="rId46" Type="http://schemas.openxmlformats.org/officeDocument/2006/relationships/customXml" Target="../ink/ink1298.xml"/><Relationship Id="rId67" Type="http://schemas.openxmlformats.org/officeDocument/2006/relationships/image" Target="../media/image1249.png"/><Relationship Id="rId116" Type="http://schemas.openxmlformats.org/officeDocument/2006/relationships/customXml" Target="../ink/ink1333.xml"/><Relationship Id="rId20" Type="http://schemas.openxmlformats.org/officeDocument/2006/relationships/customXml" Target="../ink/ink1285.xml"/><Relationship Id="rId41" Type="http://schemas.openxmlformats.org/officeDocument/2006/relationships/image" Target="../media/image1236.png"/><Relationship Id="rId62" Type="http://schemas.openxmlformats.org/officeDocument/2006/relationships/customXml" Target="../ink/ink1306.xml"/><Relationship Id="rId83" Type="http://schemas.openxmlformats.org/officeDocument/2006/relationships/image" Target="../media/image1257.png"/><Relationship Id="rId88" Type="http://schemas.openxmlformats.org/officeDocument/2006/relationships/customXml" Target="../ink/ink1319.xml"/><Relationship Id="rId111" Type="http://schemas.openxmlformats.org/officeDocument/2006/relationships/image" Target="../media/image1270.png"/><Relationship Id="rId15" Type="http://schemas.openxmlformats.org/officeDocument/2006/relationships/image" Target="../media/image1223.png"/><Relationship Id="rId36" Type="http://schemas.openxmlformats.org/officeDocument/2006/relationships/customXml" Target="../ink/ink1293.xml"/><Relationship Id="rId57" Type="http://schemas.openxmlformats.org/officeDocument/2006/relationships/image" Target="../media/image1244.png"/><Relationship Id="rId106" Type="http://schemas.openxmlformats.org/officeDocument/2006/relationships/customXml" Target="../ink/ink1328.xml"/><Relationship Id="rId10" Type="http://schemas.openxmlformats.org/officeDocument/2006/relationships/customXml" Target="../ink/ink1280.xml"/><Relationship Id="rId31" Type="http://schemas.openxmlformats.org/officeDocument/2006/relationships/image" Target="../media/image1231.png"/><Relationship Id="rId52" Type="http://schemas.openxmlformats.org/officeDocument/2006/relationships/customXml" Target="../ink/ink1301.xml"/><Relationship Id="rId73" Type="http://schemas.openxmlformats.org/officeDocument/2006/relationships/image" Target="../media/image1252.png"/><Relationship Id="rId78" Type="http://schemas.openxmlformats.org/officeDocument/2006/relationships/customXml" Target="../ink/ink1314.xml"/><Relationship Id="rId94" Type="http://schemas.openxmlformats.org/officeDocument/2006/relationships/customXml" Target="../ink/ink1322.xml"/><Relationship Id="rId99" Type="http://schemas.openxmlformats.org/officeDocument/2006/relationships/image" Target="../media/image1264.png"/><Relationship Id="rId101" Type="http://schemas.openxmlformats.org/officeDocument/2006/relationships/image" Target="../media/image126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3.xml"/><Relationship Id="rId299" Type="http://schemas.openxmlformats.org/officeDocument/2006/relationships/customXml" Target="../ink/ink1484.xml"/><Relationship Id="rId21" Type="http://schemas.openxmlformats.org/officeDocument/2006/relationships/customXml" Target="../ink/ink1345.xml"/><Relationship Id="rId63" Type="http://schemas.openxmlformats.org/officeDocument/2006/relationships/customXml" Target="../ink/ink1366.xml"/><Relationship Id="rId159" Type="http://schemas.openxmlformats.org/officeDocument/2006/relationships/customXml" Target="../ink/ink1414.xml"/><Relationship Id="rId170" Type="http://schemas.openxmlformats.org/officeDocument/2006/relationships/image" Target="../media/image1359.png"/><Relationship Id="rId226" Type="http://schemas.openxmlformats.org/officeDocument/2006/relationships/image" Target="../media/image1387.png"/><Relationship Id="rId268" Type="http://schemas.openxmlformats.org/officeDocument/2006/relationships/image" Target="../media/image1408.png"/><Relationship Id="rId32" Type="http://schemas.openxmlformats.org/officeDocument/2006/relationships/image" Target="../media/image1290.png"/><Relationship Id="rId74" Type="http://schemas.openxmlformats.org/officeDocument/2006/relationships/image" Target="../media/image1311.png"/><Relationship Id="rId128" Type="http://schemas.openxmlformats.org/officeDocument/2006/relationships/image" Target="../media/image1338.png"/><Relationship Id="rId5" Type="http://schemas.openxmlformats.org/officeDocument/2006/relationships/customXml" Target="../ink/ink1337.xml"/><Relationship Id="rId181" Type="http://schemas.openxmlformats.org/officeDocument/2006/relationships/customXml" Target="../ink/ink1425.xml"/><Relationship Id="rId237" Type="http://schemas.openxmlformats.org/officeDocument/2006/relationships/customXml" Target="../ink/ink1453.xml"/><Relationship Id="rId279" Type="http://schemas.openxmlformats.org/officeDocument/2006/relationships/customXml" Target="../ink/ink1474.xml"/><Relationship Id="rId43" Type="http://schemas.openxmlformats.org/officeDocument/2006/relationships/customXml" Target="../ink/ink1356.xml"/><Relationship Id="rId139" Type="http://schemas.openxmlformats.org/officeDocument/2006/relationships/customXml" Target="../ink/ink1404.xml"/><Relationship Id="rId290" Type="http://schemas.openxmlformats.org/officeDocument/2006/relationships/image" Target="../media/image1419.png"/><Relationship Id="rId304" Type="http://schemas.openxmlformats.org/officeDocument/2006/relationships/image" Target="../media/image1426.png"/><Relationship Id="rId85" Type="http://schemas.openxmlformats.org/officeDocument/2006/relationships/customXml" Target="../ink/ink1377.xml"/><Relationship Id="rId150" Type="http://schemas.openxmlformats.org/officeDocument/2006/relationships/image" Target="../media/image1349.png"/><Relationship Id="rId192" Type="http://schemas.openxmlformats.org/officeDocument/2006/relationships/image" Target="../media/image1370.png"/><Relationship Id="rId206" Type="http://schemas.openxmlformats.org/officeDocument/2006/relationships/image" Target="../media/image1377.png"/><Relationship Id="rId248" Type="http://schemas.openxmlformats.org/officeDocument/2006/relationships/image" Target="../media/image1398.png"/><Relationship Id="rId12" Type="http://schemas.openxmlformats.org/officeDocument/2006/relationships/image" Target="../media/image1280.png"/><Relationship Id="rId108" Type="http://schemas.openxmlformats.org/officeDocument/2006/relationships/image" Target="../media/image1328.png"/><Relationship Id="rId315" Type="http://schemas.openxmlformats.org/officeDocument/2006/relationships/customXml" Target="../ink/ink1492.xml"/><Relationship Id="rId54" Type="http://schemas.openxmlformats.org/officeDocument/2006/relationships/image" Target="../media/image1301.png"/><Relationship Id="rId96" Type="http://schemas.openxmlformats.org/officeDocument/2006/relationships/image" Target="../media/image1322.png"/><Relationship Id="rId161" Type="http://schemas.openxmlformats.org/officeDocument/2006/relationships/customXml" Target="../ink/ink1415.xml"/><Relationship Id="rId217" Type="http://schemas.openxmlformats.org/officeDocument/2006/relationships/customXml" Target="../ink/ink1443.xml"/><Relationship Id="rId259" Type="http://schemas.openxmlformats.org/officeDocument/2006/relationships/customXml" Target="../ink/ink1464.xml"/><Relationship Id="rId23" Type="http://schemas.openxmlformats.org/officeDocument/2006/relationships/customXml" Target="../ink/ink1346.xml"/><Relationship Id="rId119" Type="http://schemas.openxmlformats.org/officeDocument/2006/relationships/customXml" Target="../ink/ink1394.xml"/><Relationship Id="rId270" Type="http://schemas.openxmlformats.org/officeDocument/2006/relationships/image" Target="../media/image1409.png"/><Relationship Id="rId65" Type="http://schemas.openxmlformats.org/officeDocument/2006/relationships/customXml" Target="../ink/ink1367.xml"/><Relationship Id="rId130" Type="http://schemas.openxmlformats.org/officeDocument/2006/relationships/image" Target="../media/image1339.png"/><Relationship Id="rId172" Type="http://schemas.openxmlformats.org/officeDocument/2006/relationships/image" Target="../media/image1360.png"/><Relationship Id="rId228" Type="http://schemas.openxmlformats.org/officeDocument/2006/relationships/image" Target="../media/image1388.png"/><Relationship Id="rId13" Type="http://schemas.openxmlformats.org/officeDocument/2006/relationships/customXml" Target="../ink/ink1341.xml"/><Relationship Id="rId109" Type="http://schemas.openxmlformats.org/officeDocument/2006/relationships/customXml" Target="../ink/ink1389.xml"/><Relationship Id="rId260" Type="http://schemas.openxmlformats.org/officeDocument/2006/relationships/image" Target="../media/image1404.png"/><Relationship Id="rId281" Type="http://schemas.openxmlformats.org/officeDocument/2006/relationships/customXml" Target="../ink/ink1475.xml"/><Relationship Id="rId316" Type="http://schemas.openxmlformats.org/officeDocument/2006/relationships/image" Target="../media/image1432.png"/><Relationship Id="rId34" Type="http://schemas.openxmlformats.org/officeDocument/2006/relationships/image" Target="../media/image1291.png"/><Relationship Id="rId55" Type="http://schemas.openxmlformats.org/officeDocument/2006/relationships/customXml" Target="../ink/ink1362.xml"/><Relationship Id="rId76" Type="http://schemas.openxmlformats.org/officeDocument/2006/relationships/image" Target="../media/image1312.png"/><Relationship Id="rId97" Type="http://schemas.openxmlformats.org/officeDocument/2006/relationships/customXml" Target="../ink/ink1383.xml"/><Relationship Id="rId120" Type="http://schemas.openxmlformats.org/officeDocument/2006/relationships/image" Target="../media/image1334.png"/><Relationship Id="rId141" Type="http://schemas.openxmlformats.org/officeDocument/2006/relationships/customXml" Target="../ink/ink1405.xml"/><Relationship Id="rId7" Type="http://schemas.openxmlformats.org/officeDocument/2006/relationships/customXml" Target="../ink/ink1338.xml"/><Relationship Id="rId162" Type="http://schemas.openxmlformats.org/officeDocument/2006/relationships/image" Target="../media/image1355.png"/><Relationship Id="rId183" Type="http://schemas.openxmlformats.org/officeDocument/2006/relationships/customXml" Target="../ink/ink1426.xml"/><Relationship Id="rId218" Type="http://schemas.openxmlformats.org/officeDocument/2006/relationships/image" Target="../media/image1383.png"/><Relationship Id="rId239" Type="http://schemas.openxmlformats.org/officeDocument/2006/relationships/customXml" Target="../ink/ink1454.xml"/><Relationship Id="rId250" Type="http://schemas.openxmlformats.org/officeDocument/2006/relationships/image" Target="../media/image1399.png"/><Relationship Id="rId271" Type="http://schemas.openxmlformats.org/officeDocument/2006/relationships/customXml" Target="../ink/ink1470.xml"/><Relationship Id="rId292" Type="http://schemas.openxmlformats.org/officeDocument/2006/relationships/image" Target="../media/image1420.png"/><Relationship Id="rId306" Type="http://schemas.openxmlformats.org/officeDocument/2006/relationships/image" Target="../media/image1427.png"/><Relationship Id="rId24" Type="http://schemas.openxmlformats.org/officeDocument/2006/relationships/image" Target="../media/image1286.png"/><Relationship Id="rId45" Type="http://schemas.openxmlformats.org/officeDocument/2006/relationships/customXml" Target="../ink/ink1357.xml"/><Relationship Id="rId66" Type="http://schemas.openxmlformats.org/officeDocument/2006/relationships/image" Target="../media/image1307.png"/><Relationship Id="rId87" Type="http://schemas.openxmlformats.org/officeDocument/2006/relationships/customXml" Target="../ink/ink1378.xml"/><Relationship Id="rId110" Type="http://schemas.openxmlformats.org/officeDocument/2006/relationships/image" Target="../media/image1329.png"/><Relationship Id="rId131" Type="http://schemas.openxmlformats.org/officeDocument/2006/relationships/customXml" Target="../ink/ink1400.xml"/><Relationship Id="rId152" Type="http://schemas.openxmlformats.org/officeDocument/2006/relationships/image" Target="../media/image1350.png"/><Relationship Id="rId173" Type="http://schemas.openxmlformats.org/officeDocument/2006/relationships/customXml" Target="../ink/ink1421.xml"/><Relationship Id="rId194" Type="http://schemas.openxmlformats.org/officeDocument/2006/relationships/image" Target="../media/image1371.png"/><Relationship Id="rId208" Type="http://schemas.openxmlformats.org/officeDocument/2006/relationships/image" Target="../media/image1378.png"/><Relationship Id="rId229" Type="http://schemas.openxmlformats.org/officeDocument/2006/relationships/customXml" Target="../ink/ink1449.xml"/><Relationship Id="rId240" Type="http://schemas.openxmlformats.org/officeDocument/2006/relationships/image" Target="../media/image1394.png"/><Relationship Id="rId261" Type="http://schemas.openxmlformats.org/officeDocument/2006/relationships/customXml" Target="../ink/ink1465.xml"/><Relationship Id="rId14" Type="http://schemas.openxmlformats.org/officeDocument/2006/relationships/image" Target="../media/image1281.png"/><Relationship Id="rId35" Type="http://schemas.openxmlformats.org/officeDocument/2006/relationships/customXml" Target="../ink/ink1352.xml"/><Relationship Id="rId56" Type="http://schemas.openxmlformats.org/officeDocument/2006/relationships/image" Target="../media/image1302.png"/><Relationship Id="rId77" Type="http://schemas.openxmlformats.org/officeDocument/2006/relationships/customXml" Target="../ink/ink1373.xml"/><Relationship Id="rId100" Type="http://schemas.openxmlformats.org/officeDocument/2006/relationships/image" Target="../media/image1324.png"/><Relationship Id="rId282" Type="http://schemas.openxmlformats.org/officeDocument/2006/relationships/image" Target="../media/image1415.png"/><Relationship Id="rId317" Type="http://schemas.openxmlformats.org/officeDocument/2006/relationships/customXml" Target="../ink/ink1493.xml"/><Relationship Id="rId8" Type="http://schemas.openxmlformats.org/officeDocument/2006/relationships/image" Target="../media/image1278.png"/><Relationship Id="rId98" Type="http://schemas.openxmlformats.org/officeDocument/2006/relationships/image" Target="../media/image1323.png"/><Relationship Id="rId121" Type="http://schemas.openxmlformats.org/officeDocument/2006/relationships/customXml" Target="../ink/ink1395.xml"/><Relationship Id="rId142" Type="http://schemas.openxmlformats.org/officeDocument/2006/relationships/image" Target="../media/image1345.png"/><Relationship Id="rId163" Type="http://schemas.openxmlformats.org/officeDocument/2006/relationships/customXml" Target="../ink/ink1416.xml"/><Relationship Id="rId184" Type="http://schemas.openxmlformats.org/officeDocument/2006/relationships/image" Target="../media/image1366.png"/><Relationship Id="rId219" Type="http://schemas.openxmlformats.org/officeDocument/2006/relationships/customXml" Target="../ink/ink1444.xml"/><Relationship Id="rId230" Type="http://schemas.openxmlformats.org/officeDocument/2006/relationships/image" Target="../media/image1389.png"/><Relationship Id="rId251" Type="http://schemas.openxmlformats.org/officeDocument/2006/relationships/customXml" Target="../ink/ink1460.xml"/><Relationship Id="rId25" Type="http://schemas.openxmlformats.org/officeDocument/2006/relationships/customXml" Target="../ink/ink1347.xml"/><Relationship Id="rId46" Type="http://schemas.openxmlformats.org/officeDocument/2006/relationships/image" Target="../media/image1297.png"/><Relationship Id="rId67" Type="http://schemas.openxmlformats.org/officeDocument/2006/relationships/customXml" Target="../ink/ink1368.xml"/><Relationship Id="rId272" Type="http://schemas.openxmlformats.org/officeDocument/2006/relationships/image" Target="../media/image1410.png"/><Relationship Id="rId293" Type="http://schemas.openxmlformats.org/officeDocument/2006/relationships/customXml" Target="../ink/ink1481.xml"/><Relationship Id="rId307" Type="http://schemas.openxmlformats.org/officeDocument/2006/relationships/customXml" Target="../ink/ink1488.xml"/><Relationship Id="rId88" Type="http://schemas.openxmlformats.org/officeDocument/2006/relationships/image" Target="../media/image1318.png"/><Relationship Id="rId111" Type="http://schemas.openxmlformats.org/officeDocument/2006/relationships/customXml" Target="../ink/ink1390.xml"/><Relationship Id="rId132" Type="http://schemas.openxmlformats.org/officeDocument/2006/relationships/image" Target="../media/image1340.png"/><Relationship Id="rId153" Type="http://schemas.openxmlformats.org/officeDocument/2006/relationships/customXml" Target="../ink/ink1411.xml"/><Relationship Id="rId174" Type="http://schemas.openxmlformats.org/officeDocument/2006/relationships/image" Target="../media/image1361.png"/><Relationship Id="rId195" Type="http://schemas.openxmlformats.org/officeDocument/2006/relationships/customXml" Target="../ink/ink1432.xml"/><Relationship Id="rId209" Type="http://schemas.openxmlformats.org/officeDocument/2006/relationships/customXml" Target="../ink/ink1439.xml"/><Relationship Id="rId220" Type="http://schemas.openxmlformats.org/officeDocument/2006/relationships/image" Target="../media/image1384.png"/><Relationship Id="rId241" Type="http://schemas.openxmlformats.org/officeDocument/2006/relationships/customXml" Target="../ink/ink1455.xml"/><Relationship Id="rId15" Type="http://schemas.openxmlformats.org/officeDocument/2006/relationships/customXml" Target="../ink/ink1342.xml"/><Relationship Id="rId36" Type="http://schemas.openxmlformats.org/officeDocument/2006/relationships/image" Target="../media/image1292.png"/><Relationship Id="rId57" Type="http://schemas.openxmlformats.org/officeDocument/2006/relationships/customXml" Target="../ink/ink1363.xml"/><Relationship Id="rId262" Type="http://schemas.openxmlformats.org/officeDocument/2006/relationships/image" Target="../media/image1405.png"/><Relationship Id="rId283" Type="http://schemas.openxmlformats.org/officeDocument/2006/relationships/customXml" Target="../ink/ink1476.xml"/><Relationship Id="rId318" Type="http://schemas.openxmlformats.org/officeDocument/2006/relationships/image" Target="../media/image1433.png"/><Relationship Id="rId78" Type="http://schemas.openxmlformats.org/officeDocument/2006/relationships/image" Target="../media/image1313.png"/><Relationship Id="rId99" Type="http://schemas.openxmlformats.org/officeDocument/2006/relationships/customXml" Target="../ink/ink1384.xml"/><Relationship Id="rId101" Type="http://schemas.openxmlformats.org/officeDocument/2006/relationships/customXml" Target="../ink/ink1385.xml"/><Relationship Id="rId122" Type="http://schemas.openxmlformats.org/officeDocument/2006/relationships/image" Target="../media/image1335.png"/><Relationship Id="rId143" Type="http://schemas.openxmlformats.org/officeDocument/2006/relationships/customXml" Target="../ink/ink1406.xml"/><Relationship Id="rId164" Type="http://schemas.openxmlformats.org/officeDocument/2006/relationships/image" Target="../media/image1356.png"/><Relationship Id="rId185" Type="http://schemas.openxmlformats.org/officeDocument/2006/relationships/customXml" Target="../ink/ink1427.xml"/><Relationship Id="rId9" Type="http://schemas.openxmlformats.org/officeDocument/2006/relationships/customXml" Target="../ink/ink1339.xml"/><Relationship Id="rId210" Type="http://schemas.openxmlformats.org/officeDocument/2006/relationships/image" Target="../media/image1379.png"/><Relationship Id="rId26" Type="http://schemas.openxmlformats.org/officeDocument/2006/relationships/image" Target="../media/image1287.png"/><Relationship Id="rId231" Type="http://schemas.openxmlformats.org/officeDocument/2006/relationships/customXml" Target="../ink/ink1450.xml"/><Relationship Id="rId252" Type="http://schemas.openxmlformats.org/officeDocument/2006/relationships/image" Target="../media/image1400.png"/><Relationship Id="rId273" Type="http://schemas.openxmlformats.org/officeDocument/2006/relationships/customXml" Target="../ink/ink1471.xml"/><Relationship Id="rId294" Type="http://schemas.openxmlformats.org/officeDocument/2006/relationships/image" Target="../media/image1421.png"/><Relationship Id="rId308" Type="http://schemas.openxmlformats.org/officeDocument/2006/relationships/image" Target="../media/image1428.png"/><Relationship Id="rId47" Type="http://schemas.openxmlformats.org/officeDocument/2006/relationships/customXml" Target="../ink/ink1358.xml"/><Relationship Id="rId68" Type="http://schemas.openxmlformats.org/officeDocument/2006/relationships/image" Target="../media/image1308.png"/><Relationship Id="rId89" Type="http://schemas.openxmlformats.org/officeDocument/2006/relationships/customXml" Target="../ink/ink1379.xml"/><Relationship Id="rId112" Type="http://schemas.openxmlformats.org/officeDocument/2006/relationships/image" Target="../media/image1330.png"/><Relationship Id="rId133" Type="http://schemas.openxmlformats.org/officeDocument/2006/relationships/customXml" Target="../ink/ink1401.xml"/><Relationship Id="rId154" Type="http://schemas.openxmlformats.org/officeDocument/2006/relationships/image" Target="../media/image1351.png"/><Relationship Id="rId175" Type="http://schemas.openxmlformats.org/officeDocument/2006/relationships/customXml" Target="../ink/ink1422.xml"/><Relationship Id="rId196" Type="http://schemas.openxmlformats.org/officeDocument/2006/relationships/image" Target="../media/image1372.png"/><Relationship Id="rId200" Type="http://schemas.openxmlformats.org/officeDocument/2006/relationships/image" Target="../media/image1374.png"/><Relationship Id="rId16" Type="http://schemas.openxmlformats.org/officeDocument/2006/relationships/image" Target="../media/image1282.png"/><Relationship Id="rId221" Type="http://schemas.openxmlformats.org/officeDocument/2006/relationships/customXml" Target="../ink/ink1445.xml"/><Relationship Id="rId242" Type="http://schemas.openxmlformats.org/officeDocument/2006/relationships/image" Target="../media/image1395.png"/><Relationship Id="rId263" Type="http://schemas.openxmlformats.org/officeDocument/2006/relationships/customXml" Target="../ink/ink1466.xml"/><Relationship Id="rId284" Type="http://schemas.openxmlformats.org/officeDocument/2006/relationships/image" Target="../media/image1416.png"/><Relationship Id="rId319" Type="http://schemas.openxmlformats.org/officeDocument/2006/relationships/customXml" Target="../ink/ink1494.xml"/><Relationship Id="rId37" Type="http://schemas.openxmlformats.org/officeDocument/2006/relationships/customXml" Target="../ink/ink1353.xml"/><Relationship Id="rId58" Type="http://schemas.openxmlformats.org/officeDocument/2006/relationships/image" Target="../media/image1303.png"/><Relationship Id="rId79" Type="http://schemas.openxmlformats.org/officeDocument/2006/relationships/customXml" Target="../ink/ink1374.xml"/><Relationship Id="rId102" Type="http://schemas.openxmlformats.org/officeDocument/2006/relationships/image" Target="../media/image1325.png"/><Relationship Id="rId123" Type="http://schemas.openxmlformats.org/officeDocument/2006/relationships/customXml" Target="../ink/ink1396.xml"/><Relationship Id="rId144" Type="http://schemas.openxmlformats.org/officeDocument/2006/relationships/image" Target="../media/image1346.png"/><Relationship Id="rId90" Type="http://schemas.openxmlformats.org/officeDocument/2006/relationships/image" Target="../media/image1319.png"/><Relationship Id="rId165" Type="http://schemas.openxmlformats.org/officeDocument/2006/relationships/customXml" Target="../ink/ink1417.xml"/><Relationship Id="rId186" Type="http://schemas.openxmlformats.org/officeDocument/2006/relationships/image" Target="../media/image1367.png"/><Relationship Id="rId211" Type="http://schemas.openxmlformats.org/officeDocument/2006/relationships/customXml" Target="../ink/ink1440.xml"/><Relationship Id="rId232" Type="http://schemas.openxmlformats.org/officeDocument/2006/relationships/image" Target="../media/image1390.png"/><Relationship Id="rId253" Type="http://schemas.openxmlformats.org/officeDocument/2006/relationships/customXml" Target="../ink/ink1461.xml"/><Relationship Id="rId274" Type="http://schemas.openxmlformats.org/officeDocument/2006/relationships/image" Target="../media/image1411.png"/><Relationship Id="rId295" Type="http://schemas.openxmlformats.org/officeDocument/2006/relationships/customXml" Target="../ink/ink1482.xml"/><Relationship Id="rId309" Type="http://schemas.openxmlformats.org/officeDocument/2006/relationships/customXml" Target="../ink/ink1489.xml"/><Relationship Id="rId27" Type="http://schemas.openxmlformats.org/officeDocument/2006/relationships/customXml" Target="../ink/ink1348.xml"/><Relationship Id="rId48" Type="http://schemas.openxmlformats.org/officeDocument/2006/relationships/image" Target="../media/image1298.png"/><Relationship Id="rId69" Type="http://schemas.openxmlformats.org/officeDocument/2006/relationships/customXml" Target="../ink/ink1369.xml"/><Relationship Id="rId113" Type="http://schemas.openxmlformats.org/officeDocument/2006/relationships/customXml" Target="../ink/ink1391.xml"/><Relationship Id="rId134" Type="http://schemas.openxmlformats.org/officeDocument/2006/relationships/image" Target="../media/image1341.png"/><Relationship Id="rId320" Type="http://schemas.openxmlformats.org/officeDocument/2006/relationships/image" Target="../media/image1434.png"/><Relationship Id="rId80" Type="http://schemas.openxmlformats.org/officeDocument/2006/relationships/image" Target="../media/image1314.png"/><Relationship Id="rId155" Type="http://schemas.openxmlformats.org/officeDocument/2006/relationships/customXml" Target="../ink/ink1412.xml"/><Relationship Id="rId176" Type="http://schemas.openxmlformats.org/officeDocument/2006/relationships/image" Target="../media/image1362.png"/><Relationship Id="rId197" Type="http://schemas.openxmlformats.org/officeDocument/2006/relationships/customXml" Target="../ink/ink1433.xml"/><Relationship Id="rId201" Type="http://schemas.openxmlformats.org/officeDocument/2006/relationships/customXml" Target="../ink/ink1435.xml"/><Relationship Id="rId222" Type="http://schemas.openxmlformats.org/officeDocument/2006/relationships/image" Target="../media/image1385.png"/><Relationship Id="rId243" Type="http://schemas.openxmlformats.org/officeDocument/2006/relationships/customXml" Target="../ink/ink1456.xml"/><Relationship Id="rId264" Type="http://schemas.openxmlformats.org/officeDocument/2006/relationships/image" Target="../media/image1406.png"/><Relationship Id="rId285" Type="http://schemas.openxmlformats.org/officeDocument/2006/relationships/customXml" Target="../ink/ink1477.xml"/><Relationship Id="rId17" Type="http://schemas.openxmlformats.org/officeDocument/2006/relationships/customXml" Target="../ink/ink1343.xml"/><Relationship Id="rId38" Type="http://schemas.openxmlformats.org/officeDocument/2006/relationships/image" Target="../media/image1293.png"/><Relationship Id="rId59" Type="http://schemas.openxmlformats.org/officeDocument/2006/relationships/customXml" Target="../ink/ink1364.xml"/><Relationship Id="rId103" Type="http://schemas.openxmlformats.org/officeDocument/2006/relationships/customXml" Target="../ink/ink1386.xml"/><Relationship Id="rId124" Type="http://schemas.openxmlformats.org/officeDocument/2006/relationships/image" Target="../media/image1336.png"/><Relationship Id="rId310" Type="http://schemas.openxmlformats.org/officeDocument/2006/relationships/image" Target="../media/image1429.png"/><Relationship Id="rId70" Type="http://schemas.openxmlformats.org/officeDocument/2006/relationships/image" Target="../media/image1309.png"/><Relationship Id="rId91" Type="http://schemas.openxmlformats.org/officeDocument/2006/relationships/customXml" Target="../ink/ink1380.xml"/><Relationship Id="rId145" Type="http://schemas.openxmlformats.org/officeDocument/2006/relationships/customXml" Target="../ink/ink1407.xml"/><Relationship Id="rId166" Type="http://schemas.openxmlformats.org/officeDocument/2006/relationships/image" Target="../media/image1357.png"/><Relationship Id="rId187" Type="http://schemas.openxmlformats.org/officeDocument/2006/relationships/customXml" Target="../ink/ink142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80.png"/><Relationship Id="rId233" Type="http://schemas.openxmlformats.org/officeDocument/2006/relationships/customXml" Target="../ink/ink1451.xml"/><Relationship Id="rId254" Type="http://schemas.openxmlformats.org/officeDocument/2006/relationships/image" Target="../media/image1401.png"/><Relationship Id="rId28" Type="http://schemas.openxmlformats.org/officeDocument/2006/relationships/image" Target="../media/image1288.png"/><Relationship Id="rId49" Type="http://schemas.openxmlformats.org/officeDocument/2006/relationships/customXml" Target="../ink/ink1359.xml"/><Relationship Id="rId114" Type="http://schemas.openxmlformats.org/officeDocument/2006/relationships/image" Target="../media/image1331.png"/><Relationship Id="rId275" Type="http://schemas.openxmlformats.org/officeDocument/2006/relationships/customXml" Target="../ink/ink1472.xml"/><Relationship Id="rId296" Type="http://schemas.openxmlformats.org/officeDocument/2006/relationships/image" Target="../media/image1422.png"/><Relationship Id="rId300" Type="http://schemas.openxmlformats.org/officeDocument/2006/relationships/image" Target="../media/image1424.png"/><Relationship Id="rId60" Type="http://schemas.openxmlformats.org/officeDocument/2006/relationships/image" Target="../media/image1304.png"/><Relationship Id="rId81" Type="http://schemas.openxmlformats.org/officeDocument/2006/relationships/customXml" Target="../ink/ink1375.xml"/><Relationship Id="rId135" Type="http://schemas.openxmlformats.org/officeDocument/2006/relationships/customXml" Target="../ink/ink1402.xml"/><Relationship Id="rId156" Type="http://schemas.openxmlformats.org/officeDocument/2006/relationships/image" Target="../media/image1352.png"/><Relationship Id="rId177" Type="http://schemas.openxmlformats.org/officeDocument/2006/relationships/customXml" Target="../ink/ink1423.xml"/><Relationship Id="rId198" Type="http://schemas.openxmlformats.org/officeDocument/2006/relationships/image" Target="../media/image1373.png"/><Relationship Id="rId202" Type="http://schemas.openxmlformats.org/officeDocument/2006/relationships/image" Target="../media/image1375.png"/><Relationship Id="rId223" Type="http://schemas.openxmlformats.org/officeDocument/2006/relationships/customXml" Target="../ink/ink1446.xml"/><Relationship Id="rId244" Type="http://schemas.openxmlformats.org/officeDocument/2006/relationships/image" Target="../media/image1396.png"/><Relationship Id="rId18" Type="http://schemas.openxmlformats.org/officeDocument/2006/relationships/image" Target="../media/image1283.png"/><Relationship Id="rId39" Type="http://schemas.openxmlformats.org/officeDocument/2006/relationships/customXml" Target="../ink/ink1354.xml"/><Relationship Id="rId265" Type="http://schemas.openxmlformats.org/officeDocument/2006/relationships/customXml" Target="../ink/ink1467.xml"/><Relationship Id="rId286" Type="http://schemas.openxmlformats.org/officeDocument/2006/relationships/image" Target="../media/image1417.png"/><Relationship Id="rId50" Type="http://schemas.openxmlformats.org/officeDocument/2006/relationships/image" Target="../media/image1299.png"/><Relationship Id="rId104" Type="http://schemas.openxmlformats.org/officeDocument/2006/relationships/image" Target="../media/image1326.png"/><Relationship Id="rId125" Type="http://schemas.openxmlformats.org/officeDocument/2006/relationships/customXml" Target="../ink/ink1397.xml"/><Relationship Id="rId146" Type="http://schemas.openxmlformats.org/officeDocument/2006/relationships/image" Target="../media/image1347.png"/><Relationship Id="rId167" Type="http://schemas.openxmlformats.org/officeDocument/2006/relationships/customXml" Target="../ink/ink1418.xml"/><Relationship Id="rId188" Type="http://schemas.openxmlformats.org/officeDocument/2006/relationships/image" Target="../media/image1368.png"/><Relationship Id="rId311" Type="http://schemas.openxmlformats.org/officeDocument/2006/relationships/customXml" Target="../ink/ink1490.xml"/><Relationship Id="rId71" Type="http://schemas.openxmlformats.org/officeDocument/2006/relationships/customXml" Target="../ink/ink1370.xml"/><Relationship Id="rId92" Type="http://schemas.openxmlformats.org/officeDocument/2006/relationships/image" Target="../media/image1320.png"/><Relationship Id="rId213" Type="http://schemas.openxmlformats.org/officeDocument/2006/relationships/customXml" Target="../ink/ink1441.xml"/><Relationship Id="rId234" Type="http://schemas.openxmlformats.org/officeDocument/2006/relationships/image" Target="../media/image1391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349.xml"/><Relationship Id="rId255" Type="http://schemas.openxmlformats.org/officeDocument/2006/relationships/customXml" Target="../ink/ink1462.xml"/><Relationship Id="rId276" Type="http://schemas.openxmlformats.org/officeDocument/2006/relationships/image" Target="../media/image1412.png"/><Relationship Id="rId297" Type="http://schemas.openxmlformats.org/officeDocument/2006/relationships/customXml" Target="../ink/ink1483.xml"/><Relationship Id="rId40" Type="http://schemas.openxmlformats.org/officeDocument/2006/relationships/image" Target="../media/image1294.png"/><Relationship Id="rId115" Type="http://schemas.openxmlformats.org/officeDocument/2006/relationships/customXml" Target="../ink/ink1392.xml"/><Relationship Id="rId136" Type="http://schemas.openxmlformats.org/officeDocument/2006/relationships/image" Target="../media/image1342.png"/><Relationship Id="rId157" Type="http://schemas.openxmlformats.org/officeDocument/2006/relationships/customXml" Target="../ink/ink1413.xml"/><Relationship Id="rId178" Type="http://schemas.openxmlformats.org/officeDocument/2006/relationships/image" Target="../media/image1363.png"/><Relationship Id="rId301" Type="http://schemas.openxmlformats.org/officeDocument/2006/relationships/customXml" Target="../ink/ink1485.xml"/><Relationship Id="rId61" Type="http://schemas.openxmlformats.org/officeDocument/2006/relationships/customXml" Target="../ink/ink1365.xml"/><Relationship Id="rId82" Type="http://schemas.openxmlformats.org/officeDocument/2006/relationships/image" Target="../media/image1315.png"/><Relationship Id="rId199" Type="http://schemas.openxmlformats.org/officeDocument/2006/relationships/customXml" Target="../ink/ink1434.xml"/><Relationship Id="rId203" Type="http://schemas.openxmlformats.org/officeDocument/2006/relationships/customXml" Target="../ink/ink1436.xml"/><Relationship Id="rId19" Type="http://schemas.openxmlformats.org/officeDocument/2006/relationships/customXml" Target="../ink/ink1344.xml"/><Relationship Id="rId224" Type="http://schemas.openxmlformats.org/officeDocument/2006/relationships/image" Target="../media/image1386.png"/><Relationship Id="rId245" Type="http://schemas.openxmlformats.org/officeDocument/2006/relationships/customXml" Target="../ink/ink1457.xml"/><Relationship Id="rId266" Type="http://schemas.openxmlformats.org/officeDocument/2006/relationships/image" Target="../media/image1407.png"/><Relationship Id="rId287" Type="http://schemas.openxmlformats.org/officeDocument/2006/relationships/customXml" Target="../ink/ink1478.xml"/><Relationship Id="rId30" Type="http://schemas.openxmlformats.org/officeDocument/2006/relationships/image" Target="../media/image1289.png"/><Relationship Id="rId105" Type="http://schemas.openxmlformats.org/officeDocument/2006/relationships/customXml" Target="../ink/ink1387.xml"/><Relationship Id="rId126" Type="http://schemas.openxmlformats.org/officeDocument/2006/relationships/image" Target="../media/image1337.png"/><Relationship Id="rId147" Type="http://schemas.openxmlformats.org/officeDocument/2006/relationships/customXml" Target="../ink/ink1408.xml"/><Relationship Id="rId168" Type="http://schemas.openxmlformats.org/officeDocument/2006/relationships/image" Target="../media/image1358.png"/><Relationship Id="rId312" Type="http://schemas.openxmlformats.org/officeDocument/2006/relationships/image" Target="../media/image1430.png"/><Relationship Id="rId51" Type="http://schemas.openxmlformats.org/officeDocument/2006/relationships/customXml" Target="../ink/ink1360.xml"/><Relationship Id="rId72" Type="http://schemas.openxmlformats.org/officeDocument/2006/relationships/image" Target="../media/image1310.png"/><Relationship Id="rId93" Type="http://schemas.openxmlformats.org/officeDocument/2006/relationships/customXml" Target="../ink/ink1381.xml"/><Relationship Id="rId189" Type="http://schemas.openxmlformats.org/officeDocument/2006/relationships/customXml" Target="../ink/ink1429.xml"/><Relationship Id="rId3" Type="http://schemas.openxmlformats.org/officeDocument/2006/relationships/customXml" Target="../ink/ink1336.xml"/><Relationship Id="rId214" Type="http://schemas.openxmlformats.org/officeDocument/2006/relationships/image" Target="../media/image1381.png"/><Relationship Id="rId235" Type="http://schemas.openxmlformats.org/officeDocument/2006/relationships/customXml" Target="../ink/ink1452.xml"/><Relationship Id="rId256" Type="http://schemas.openxmlformats.org/officeDocument/2006/relationships/image" Target="../media/image1402.png"/><Relationship Id="rId277" Type="http://schemas.openxmlformats.org/officeDocument/2006/relationships/customXml" Target="../ink/ink1473.xml"/><Relationship Id="rId298" Type="http://schemas.openxmlformats.org/officeDocument/2006/relationships/image" Target="../media/image1423.png"/><Relationship Id="rId116" Type="http://schemas.openxmlformats.org/officeDocument/2006/relationships/image" Target="../media/image1332.png"/><Relationship Id="rId137" Type="http://schemas.openxmlformats.org/officeDocument/2006/relationships/customXml" Target="../ink/ink1403.xml"/><Relationship Id="rId158" Type="http://schemas.openxmlformats.org/officeDocument/2006/relationships/image" Target="../media/image1353.png"/><Relationship Id="rId302" Type="http://schemas.openxmlformats.org/officeDocument/2006/relationships/image" Target="../media/image1425.png"/><Relationship Id="rId20" Type="http://schemas.openxmlformats.org/officeDocument/2006/relationships/image" Target="../media/image1284.png"/><Relationship Id="rId41" Type="http://schemas.openxmlformats.org/officeDocument/2006/relationships/customXml" Target="../ink/ink1355.xml"/><Relationship Id="rId62" Type="http://schemas.openxmlformats.org/officeDocument/2006/relationships/image" Target="../media/image1305.png"/><Relationship Id="rId83" Type="http://schemas.openxmlformats.org/officeDocument/2006/relationships/customXml" Target="../ink/ink1376.xml"/><Relationship Id="rId179" Type="http://schemas.openxmlformats.org/officeDocument/2006/relationships/customXml" Target="../ink/ink1424.xml"/><Relationship Id="rId190" Type="http://schemas.openxmlformats.org/officeDocument/2006/relationships/image" Target="../media/image1369.png"/><Relationship Id="rId204" Type="http://schemas.openxmlformats.org/officeDocument/2006/relationships/image" Target="../media/image1376.png"/><Relationship Id="rId225" Type="http://schemas.openxmlformats.org/officeDocument/2006/relationships/customXml" Target="../ink/ink1447.xml"/><Relationship Id="rId246" Type="http://schemas.openxmlformats.org/officeDocument/2006/relationships/image" Target="../media/image1397.png"/><Relationship Id="rId267" Type="http://schemas.openxmlformats.org/officeDocument/2006/relationships/customXml" Target="../ink/ink1468.xml"/><Relationship Id="rId288" Type="http://schemas.openxmlformats.org/officeDocument/2006/relationships/image" Target="../media/image1418.png"/><Relationship Id="rId106" Type="http://schemas.openxmlformats.org/officeDocument/2006/relationships/image" Target="../media/image1327.png"/><Relationship Id="rId127" Type="http://schemas.openxmlformats.org/officeDocument/2006/relationships/customXml" Target="../ink/ink1398.xml"/><Relationship Id="rId313" Type="http://schemas.openxmlformats.org/officeDocument/2006/relationships/customXml" Target="../ink/ink1491.xml"/><Relationship Id="rId10" Type="http://schemas.openxmlformats.org/officeDocument/2006/relationships/image" Target="../media/image1279.png"/><Relationship Id="rId31" Type="http://schemas.openxmlformats.org/officeDocument/2006/relationships/customXml" Target="../ink/ink1350.xml"/><Relationship Id="rId52" Type="http://schemas.openxmlformats.org/officeDocument/2006/relationships/image" Target="../media/image1300.png"/><Relationship Id="rId73" Type="http://schemas.openxmlformats.org/officeDocument/2006/relationships/customXml" Target="../ink/ink1371.xml"/><Relationship Id="rId94" Type="http://schemas.openxmlformats.org/officeDocument/2006/relationships/image" Target="../media/image1321.png"/><Relationship Id="rId148" Type="http://schemas.openxmlformats.org/officeDocument/2006/relationships/image" Target="../media/image1348.png"/><Relationship Id="rId169" Type="http://schemas.openxmlformats.org/officeDocument/2006/relationships/customXml" Target="../ink/ink1419.xml"/><Relationship Id="rId4" Type="http://schemas.openxmlformats.org/officeDocument/2006/relationships/image" Target="../media/image1276.png"/><Relationship Id="rId180" Type="http://schemas.openxmlformats.org/officeDocument/2006/relationships/image" Target="../media/image1364.png"/><Relationship Id="rId215" Type="http://schemas.openxmlformats.org/officeDocument/2006/relationships/customXml" Target="../ink/ink1442.xml"/><Relationship Id="rId236" Type="http://schemas.openxmlformats.org/officeDocument/2006/relationships/image" Target="../media/image1392.png"/><Relationship Id="rId257" Type="http://schemas.openxmlformats.org/officeDocument/2006/relationships/customXml" Target="../ink/ink1463.xml"/><Relationship Id="rId278" Type="http://schemas.openxmlformats.org/officeDocument/2006/relationships/image" Target="../media/image1413.png"/><Relationship Id="rId303" Type="http://schemas.openxmlformats.org/officeDocument/2006/relationships/customXml" Target="../ink/ink1486.xml"/><Relationship Id="rId42" Type="http://schemas.openxmlformats.org/officeDocument/2006/relationships/image" Target="../media/image1295.png"/><Relationship Id="rId84" Type="http://schemas.openxmlformats.org/officeDocument/2006/relationships/image" Target="../media/image1316.png"/><Relationship Id="rId138" Type="http://schemas.openxmlformats.org/officeDocument/2006/relationships/image" Target="../media/image1343.png"/><Relationship Id="rId191" Type="http://schemas.openxmlformats.org/officeDocument/2006/relationships/customXml" Target="../ink/ink1430.xml"/><Relationship Id="rId205" Type="http://schemas.openxmlformats.org/officeDocument/2006/relationships/customXml" Target="../ink/ink1437.xml"/><Relationship Id="rId247" Type="http://schemas.openxmlformats.org/officeDocument/2006/relationships/customXml" Target="../ink/ink1458.xml"/><Relationship Id="rId107" Type="http://schemas.openxmlformats.org/officeDocument/2006/relationships/customXml" Target="../ink/ink1388.xml"/><Relationship Id="rId289" Type="http://schemas.openxmlformats.org/officeDocument/2006/relationships/customXml" Target="../ink/ink1479.xml"/><Relationship Id="rId11" Type="http://schemas.openxmlformats.org/officeDocument/2006/relationships/customXml" Target="../ink/ink1340.xml"/><Relationship Id="rId53" Type="http://schemas.openxmlformats.org/officeDocument/2006/relationships/customXml" Target="../ink/ink1361.xml"/><Relationship Id="rId149" Type="http://schemas.openxmlformats.org/officeDocument/2006/relationships/customXml" Target="../ink/ink1409.xml"/><Relationship Id="rId314" Type="http://schemas.openxmlformats.org/officeDocument/2006/relationships/image" Target="../media/image1431.png"/><Relationship Id="rId95" Type="http://schemas.openxmlformats.org/officeDocument/2006/relationships/customXml" Target="../ink/ink1382.xml"/><Relationship Id="rId160" Type="http://schemas.openxmlformats.org/officeDocument/2006/relationships/image" Target="../media/image1354.png"/><Relationship Id="rId216" Type="http://schemas.openxmlformats.org/officeDocument/2006/relationships/image" Target="../media/image1382.png"/><Relationship Id="rId258" Type="http://schemas.openxmlformats.org/officeDocument/2006/relationships/image" Target="../media/image1403.png"/><Relationship Id="rId22" Type="http://schemas.openxmlformats.org/officeDocument/2006/relationships/image" Target="../media/image1285.png"/><Relationship Id="rId64" Type="http://schemas.openxmlformats.org/officeDocument/2006/relationships/image" Target="../media/image1306.png"/><Relationship Id="rId118" Type="http://schemas.openxmlformats.org/officeDocument/2006/relationships/image" Target="../media/image1333.png"/><Relationship Id="rId171" Type="http://schemas.openxmlformats.org/officeDocument/2006/relationships/customXml" Target="../ink/ink1420.xml"/><Relationship Id="rId227" Type="http://schemas.openxmlformats.org/officeDocument/2006/relationships/customXml" Target="../ink/ink1448.xml"/><Relationship Id="rId269" Type="http://schemas.openxmlformats.org/officeDocument/2006/relationships/customXml" Target="../ink/ink1469.xml"/><Relationship Id="rId33" Type="http://schemas.openxmlformats.org/officeDocument/2006/relationships/customXml" Target="../ink/ink1351.xml"/><Relationship Id="rId129" Type="http://schemas.openxmlformats.org/officeDocument/2006/relationships/customXml" Target="../ink/ink1399.xml"/><Relationship Id="rId280" Type="http://schemas.openxmlformats.org/officeDocument/2006/relationships/image" Target="../media/image1414.png"/><Relationship Id="rId75" Type="http://schemas.openxmlformats.org/officeDocument/2006/relationships/customXml" Target="../ink/ink1372.xml"/><Relationship Id="rId140" Type="http://schemas.openxmlformats.org/officeDocument/2006/relationships/image" Target="../media/image1344.png"/><Relationship Id="rId182" Type="http://schemas.openxmlformats.org/officeDocument/2006/relationships/image" Target="../media/image1365.png"/><Relationship Id="rId6" Type="http://schemas.openxmlformats.org/officeDocument/2006/relationships/image" Target="../media/image1277.png"/><Relationship Id="rId238" Type="http://schemas.openxmlformats.org/officeDocument/2006/relationships/image" Target="../media/image1393.png"/><Relationship Id="rId291" Type="http://schemas.openxmlformats.org/officeDocument/2006/relationships/customXml" Target="../ink/ink1480.xml"/><Relationship Id="rId305" Type="http://schemas.openxmlformats.org/officeDocument/2006/relationships/customXml" Target="../ink/ink1487.xml"/><Relationship Id="rId44" Type="http://schemas.openxmlformats.org/officeDocument/2006/relationships/image" Target="../media/image1296.png"/><Relationship Id="rId86" Type="http://schemas.openxmlformats.org/officeDocument/2006/relationships/image" Target="../media/image1317.png"/><Relationship Id="rId151" Type="http://schemas.openxmlformats.org/officeDocument/2006/relationships/customXml" Target="../ink/ink1410.xml"/><Relationship Id="rId193" Type="http://schemas.openxmlformats.org/officeDocument/2006/relationships/customXml" Target="../ink/ink1431.xml"/><Relationship Id="rId207" Type="http://schemas.openxmlformats.org/officeDocument/2006/relationships/customXml" Target="../ink/ink1438.xml"/><Relationship Id="rId249" Type="http://schemas.openxmlformats.org/officeDocument/2006/relationships/customXml" Target="../ink/ink145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2.png"/><Relationship Id="rId21" Type="http://schemas.openxmlformats.org/officeDocument/2006/relationships/image" Target="../media/image1444.png"/><Relationship Id="rId42" Type="http://schemas.openxmlformats.org/officeDocument/2006/relationships/customXml" Target="../ink/ink1514.xml"/><Relationship Id="rId63" Type="http://schemas.openxmlformats.org/officeDocument/2006/relationships/image" Target="../media/image1465.png"/><Relationship Id="rId84" Type="http://schemas.openxmlformats.org/officeDocument/2006/relationships/customXml" Target="../ink/ink1535.xml"/><Relationship Id="rId138" Type="http://schemas.openxmlformats.org/officeDocument/2006/relationships/customXml" Target="../ink/ink1562.xml"/><Relationship Id="rId159" Type="http://schemas.openxmlformats.org/officeDocument/2006/relationships/image" Target="../media/image1513.png"/><Relationship Id="rId170" Type="http://schemas.openxmlformats.org/officeDocument/2006/relationships/customXml" Target="../ink/ink1578.xml"/><Relationship Id="rId191" Type="http://schemas.openxmlformats.org/officeDocument/2006/relationships/image" Target="../media/image1528.png"/><Relationship Id="rId107" Type="http://schemas.openxmlformats.org/officeDocument/2006/relationships/image" Target="../media/image1487.png"/><Relationship Id="rId11" Type="http://schemas.openxmlformats.org/officeDocument/2006/relationships/image" Target="../media/image1439.png"/><Relationship Id="rId32" Type="http://schemas.openxmlformats.org/officeDocument/2006/relationships/customXml" Target="../ink/ink1509.xml"/><Relationship Id="rId53" Type="http://schemas.openxmlformats.org/officeDocument/2006/relationships/image" Target="../media/image1460.png"/><Relationship Id="rId74" Type="http://schemas.openxmlformats.org/officeDocument/2006/relationships/customXml" Target="../ink/ink1530.xml"/><Relationship Id="rId128" Type="http://schemas.openxmlformats.org/officeDocument/2006/relationships/customXml" Target="../ink/ink1557.xml"/><Relationship Id="rId149" Type="http://schemas.openxmlformats.org/officeDocument/2006/relationships/image" Target="../media/image1508.png"/><Relationship Id="rId5" Type="http://schemas.openxmlformats.org/officeDocument/2006/relationships/image" Target="../media/image1436.png"/><Relationship Id="rId95" Type="http://schemas.openxmlformats.org/officeDocument/2006/relationships/image" Target="../media/image1481.png"/><Relationship Id="rId160" Type="http://schemas.openxmlformats.org/officeDocument/2006/relationships/customXml" Target="../ink/ink1573.xml"/><Relationship Id="rId181" Type="http://schemas.openxmlformats.org/officeDocument/2006/relationships/image" Target="../media/image1523.png"/><Relationship Id="rId22" Type="http://schemas.openxmlformats.org/officeDocument/2006/relationships/customXml" Target="../ink/ink1504.xml"/><Relationship Id="rId43" Type="http://schemas.openxmlformats.org/officeDocument/2006/relationships/image" Target="../media/image1455.png"/><Relationship Id="rId64" Type="http://schemas.openxmlformats.org/officeDocument/2006/relationships/customXml" Target="../ink/ink1525.xml"/><Relationship Id="rId118" Type="http://schemas.openxmlformats.org/officeDocument/2006/relationships/customXml" Target="../ink/ink1552.xml"/><Relationship Id="rId139" Type="http://schemas.openxmlformats.org/officeDocument/2006/relationships/image" Target="../media/image1503.png"/><Relationship Id="rId85" Type="http://schemas.openxmlformats.org/officeDocument/2006/relationships/image" Target="../media/image1476.png"/><Relationship Id="rId150" Type="http://schemas.openxmlformats.org/officeDocument/2006/relationships/customXml" Target="../ink/ink1568.xml"/><Relationship Id="rId171" Type="http://schemas.openxmlformats.org/officeDocument/2006/relationships/image" Target="../media/image1518.png"/><Relationship Id="rId12" Type="http://schemas.openxmlformats.org/officeDocument/2006/relationships/customXml" Target="../ink/ink1499.xml"/><Relationship Id="rId33" Type="http://schemas.openxmlformats.org/officeDocument/2006/relationships/image" Target="../media/image1450.png"/><Relationship Id="rId108" Type="http://schemas.openxmlformats.org/officeDocument/2006/relationships/customXml" Target="../ink/ink1547.xml"/><Relationship Id="rId129" Type="http://schemas.openxmlformats.org/officeDocument/2006/relationships/image" Target="../media/image1498.png"/><Relationship Id="rId54" Type="http://schemas.openxmlformats.org/officeDocument/2006/relationships/customXml" Target="../ink/ink1520.xml"/><Relationship Id="rId75" Type="http://schemas.openxmlformats.org/officeDocument/2006/relationships/image" Target="../media/image1471.png"/><Relationship Id="rId96" Type="http://schemas.openxmlformats.org/officeDocument/2006/relationships/customXml" Target="../ink/ink1541.xml"/><Relationship Id="rId140" Type="http://schemas.openxmlformats.org/officeDocument/2006/relationships/customXml" Target="../ink/ink1563.xml"/><Relationship Id="rId161" Type="http://schemas.openxmlformats.org/officeDocument/2006/relationships/image" Target="../media/image1514.png"/><Relationship Id="rId182" Type="http://schemas.openxmlformats.org/officeDocument/2006/relationships/customXml" Target="../ink/ink1584.xml"/><Relationship Id="rId6" Type="http://schemas.openxmlformats.org/officeDocument/2006/relationships/customXml" Target="../ink/ink1496.xml"/><Relationship Id="rId23" Type="http://schemas.openxmlformats.org/officeDocument/2006/relationships/image" Target="../media/image1445.png"/><Relationship Id="rId119" Type="http://schemas.openxmlformats.org/officeDocument/2006/relationships/image" Target="../media/image1493.png"/><Relationship Id="rId44" Type="http://schemas.openxmlformats.org/officeDocument/2006/relationships/customXml" Target="../ink/ink1515.xml"/><Relationship Id="rId65" Type="http://schemas.openxmlformats.org/officeDocument/2006/relationships/image" Target="../media/image1466.png"/><Relationship Id="rId86" Type="http://schemas.openxmlformats.org/officeDocument/2006/relationships/customXml" Target="../ink/ink1536.xml"/><Relationship Id="rId130" Type="http://schemas.openxmlformats.org/officeDocument/2006/relationships/customXml" Target="../ink/ink1558.xml"/><Relationship Id="rId151" Type="http://schemas.openxmlformats.org/officeDocument/2006/relationships/image" Target="../media/image1509.png"/><Relationship Id="rId172" Type="http://schemas.openxmlformats.org/officeDocument/2006/relationships/customXml" Target="../ink/ink1579.xml"/><Relationship Id="rId13" Type="http://schemas.openxmlformats.org/officeDocument/2006/relationships/image" Target="../media/image1440.png"/><Relationship Id="rId18" Type="http://schemas.openxmlformats.org/officeDocument/2006/relationships/customXml" Target="../ink/ink1502.xml"/><Relationship Id="rId39" Type="http://schemas.openxmlformats.org/officeDocument/2006/relationships/image" Target="../media/image1453.png"/><Relationship Id="rId109" Type="http://schemas.openxmlformats.org/officeDocument/2006/relationships/image" Target="../media/image1488.png"/><Relationship Id="rId34" Type="http://schemas.openxmlformats.org/officeDocument/2006/relationships/customXml" Target="../ink/ink1510.xml"/><Relationship Id="rId50" Type="http://schemas.openxmlformats.org/officeDocument/2006/relationships/customXml" Target="../ink/ink1518.xml"/><Relationship Id="rId55" Type="http://schemas.openxmlformats.org/officeDocument/2006/relationships/image" Target="../media/image1461.png"/><Relationship Id="rId76" Type="http://schemas.openxmlformats.org/officeDocument/2006/relationships/customXml" Target="../ink/ink1531.xml"/><Relationship Id="rId97" Type="http://schemas.openxmlformats.org/officeDocument/2006/relationships/image" Target="../media/image1482.png"/><Relationship Id="rId104" Type="http://schemas.openxmlformats.org/officeDocument/2006/relationships/customXml" Target="../ink/ink1545.xml"/><Relationship Id="rId120" Type="http://schemas.openxmlformats.org/officeDocument/2006/relationships/customXml" Target="../ink/ink1553.xml"/><Relationship Id="rId125" Type="http://schemas.openxmlformats.org/officeDocument/2006/relationships/image" Target="../media/image1496.png"/><Relationship Id="rId141" Type="http://schemas.openxmlformats.org/officeDocument/2006/relationships/image" Target="../media/image1504.png"/><Relationship Id="rId146" Type="http://schemas.openxmlformats.org/officeDocument/2006/relationships/customXml" Target="../ink/ink1566.xml"/><Relationship Id="rId167" Type="http://schemas.openxmlformats.org/officeDocument/2006/relationships/image" Target="../media/image1338.png"/><Relationship Id="rId188" Type="http://schemas.openxmlformats.org/officeDocument/2006/relationships/customXml" Target="../ink/ink1587.xml"/><Relationship Id="rId7" Type="http://schemas.openxmlformats.org/officeDocument/2006/relationships/image" Target="../media/image1437.png"/><Relationship Id="rId71" Type="http://schemas.openxmlformats.org/officeDocument/2006/relationships/image" Target="../media/image1469.png"/><Relationship Id="rId92" Type="http://schemas.openxmlformats.org/officeDocument/2006/relationships/customXml" Target="../ink/ink1539.xml"/><Relationship Id="rId162" Type="http://schemas.openxmlformats.org/officeDocument/2006/relationships/customXml" Target="../ink/ink1574.xml"/><Relationship Id="rId183" Type="http://schemas.openxmlformats.org/officeDocument/2006/relationships/image" Target="../media/image1524.pn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1448.png"/><Relationship Id="rId24" Type="http://schemas.openxmlformats.org/officeDocument/2006/relationships/customXml" Target="../ink/ink1505.xml"/><Relationship Id="rId40" Type="http://schemas.openxmlformats.org/officeDocument/2006/relationships/customXml" Target="../ink/ink1513.xml"/><Relationship Id="rId45" Type="http://schemas.openxmlformats.org/officeDocument/2006/relationships/image" Target="../media/image1456.png"/><Relationship Id="rId66" Type="http://schemas.openxmlformats.org/officeDocument/2006/relationships/customXml" Target="../ink/ink1526.xml"/><Relationship Id="rId87" Type="http://schemas.openxmlformats.org/officeDocument/2006/relationships/image" Target="../media/image1477.png"/><Relationship Id="rId110" Type="http://schemas.openxmlformats.org/officeDocument/2006/relationships/customXml" Target="../ink/ink1548.xml"/><Relationship Id="rId115" Type="http://schemas.openxmlformats.org/officeDocument/2006/relationships/image" Target="../media/image1491.png"/><Relationship Id="rId131" Type="http://schemas.openxmlformats.org/officeDocument/2006/relationships/image" Target="../media/image1499.png"/><Relationship Id="rId136" Type="http://schemas.openxmlformats.org/officeDocument/2006/relationships/customXml" Target="../ink/ink1561.xml"/><Relationship Id="rId157" Type="http://schemas.openxmlformats.org/officeDocument/2006/relationships/image" Target="../media/image1512.png"/><Relationship Id="rId178" Type="http://schemas.openxmlformats.org/officeDocument/2006/relationships/customXml" Target="../ink/ink1582.xml"/><Relationship Id="rId61" Type="http://schemas.openxmlformats.org/officeDocument/2006/relationships/image" Target="../media/image1464.png"/><Relationship Id="rId82" Type="http://schemas.openxmlformats.org/officeDocument/2006/relationships/customXml" Target="../ink/ink1534.xml"/><Relationship Id="rId152" Type="http://schemas.openxmlformats.org/officeDocument/2006/relationships/customXml" Target="../ink/ink1569.xml"/><Relationship Id="rId173" Type="http://schemas.openxmlformats.org/officeDocument/2006/relationships/image" Target="../media/image1519.png"/><Relationship Id="rId19" Type="http://schemas.openxmlformats.org/officeDocument/2006/relationships/image" Target="../media/image1443.png"/><Relationship Id="rId14" Type="http://schemas.openxmlformats.org/officeDocument/2006/relationships/customXml" Target="../ink/ink1500.xml"/><Relationship Id="rId30" Type="http://schemas.openxmlformats.org/officeDocument/2006/relationships/customXml" Target="../ink/ink1508.xml"/><Relationship Id="rId35" Type="http://schemas.openxmlformats.org/officeDocument/2006/relationships/image" Target="../media/image1451.png"/><Relationship Id="rId56" Type="http://schemas.openxmlformats.org/officeDocument/2006/relationships/customXml" Target="../ink/ink1521.xml"/><Relationship Id="rId77" Type="http://schemas.openxmlformats.org/officeDocument/2006/relationships/image" Target="../media/image1472.png"/><Relationship Id="rId100" Type="http://schemas.openxmlformats.org/officeDocument/2006/relationships/customXml" Target="../ink/ink1543.xml"/><Relationship Id="rId105" Type="http://schemas.openxmlformats.org/officeDocument/2006/relationships/image" Target="../media/image1486.png"/><Relationship Id="rId126" Type="http://schemas.openxmlformats.org/officeDocument/2006/relationships/customXml" Target="../ink/ink1556.xml"/><Relationship Id="rId147" Type="http://schemas.openxmlformats.org/officeDocument/2006/relationships/image" Target="../media/image1507.png"/><Relationship Id="rId168" Type="http://schemas.openxmlformats.org/officeDocument/2006/relationships/customXml" Target="../ink/ink1577.xml"/><Relationship Id="rId8" Type="http://schemas.openxmlformats.org/officeDocument/2006/relationships/customXml" Target="../ink/ink1497.xml"/><Relationship Id="rId51" Type="http://schemas.openxmlformats.org/officeDocument/2006/relationships/image" Target="../media/image1459.png"/><Relationship Id="rId72" Type="http://schemas.openxmlformats.org/officeDocument/2006/relationships/customXml" Target="../ink/ink1529.xml"/><Relationship Id="rId93" Type="http://schemas.openxmlformats.org/officeDocument/2006/relationships/image" Target="../media/image1480.png"/><Relationship Id="rId98" Type="http://schemas.openxmlformats.org/officeDocument/2006/relationships/customXml" Target="../ink/ink1542.xml"/><Relationship Id="rId121" Type="http://schemas.openxmlformats.org/officeDocument/2006/relationships/image" Target="../media/image1494.png"/><Relationship Id="rId142" Type="http://schemas.openxmlformats.org/officeDocument/2006/relationships/customXml" Target="../ink/ink1564.xml"/><Relationship Id="rId163" Type="http://schemas.openxmlformats.org/officeDocument/2006/relationships/image" Target="../media/image1515.png"/><Relationship Id="rId184" Type="http://schemas.openxmlformats.org/officeDocument/2006/relationships/customXml" Target="../ink/ink1585.xml"/><Relationship Id="rId189" Type="http://schemas.openxmlformats.org/officeDocument/2006/relationships/image" Target="../media/image1527.png"/><Relationship Id="rId3" Type="http://schemas.openxmlformats.org/officeDocument/2006/relationships/image" Target="../media/image1435.png"/><Relationship Id="rId25" Type="http://schemas.openxmlformats.org/officeDocument/2006/relationships/image" Target="../media/image1446.png"/><Relationship Id="rId46" Type="http://schemas.openxmlformats.org/officeDocument/2006/relationships/customXml" Target="../ink/ink1516.xml"/><Relationship Id="rId67" Type="http://schemas.openxmlformats.org/officeDocument/2006/relationships/image" Target="../media/image1467.png"/><Relationship Id="rId116" Type="http://schemas.openxmlformats.org/officeDocument/2006/relationships/customXml" Target="../ink/ink1551.xml"/><Relationship Id="rId137" Type="http://schemas.openxmlformats.org/officeDocument/2006/relationships/image" Target="../media/image1502.png"/><Relationship Id="rId158" Type="http://schemas.openxmlformats.org/officeDocument/2006/relationships/customXml" Target="../ink/ink1572.xml"/><Relationship Id="rId20" Type="http://schemas.openxmlformats.org/officeDocument/2006/relationships/customXml" Target="../ink/ink1503.xml"/><Relationship Id="rId41" Type="http://schemas.openxmlformats.org/officeDocument/2006/relationships/image" Target="../media/image1454.png"/><Relationship Id="rId62" Type="http://schemas.openxmlformats.org/officeDocument/2006/relationships/customXml" Target="../ink/ink1524.xml"/><Relationship Id="rId83" Type="http://schemas.openxmlformats.org/officeDocument/2006/relationships/image" Target="../media/image1475.png"/><Relationship Id="rId88" Type="http://schemas.openxmlformats.org/officeDocument/2006/relationships/customXml" Target="../ink/ink1537.xml"/><Relationship Id="rId111" Type="http://schemas.openxmlformats.org/officeDocument/2006/relationships/image" Target="../media/image1489.png"/><Relationship Id="rId132" Type="http://schemas.openxmlformats.org/officeDocument/2006/relationships/customXml" Target="../ink/ink1559.xml"/><Relationship Id="rId153" Type="http://schemas.openxmlformats.org/officeDocument/2006/relationships/image" Target="../media/image1510.png"/><Relationship Id="rId174" Type="http://schemas.openxmlformats.org/officeDocument/2006/relationships/customXml" Target="../ink/ink1580.xml"/><Relationship Id="rId179" Type="http://schemas.openxmlformats.org/officeDocument/2006/relationships/image" Target="../media/image1522.png"/><Relationship Id="rId190" Type="http://schemas.openxmlformats.org/officeDocument/2006/relationships/customXml" Target="../ink/ink1588.xml"/><Relationship Id="rId15" Type="http://schemas.openxmlformats.org/officeDocument/2006/relationships/image" Target="../media/image1441.png"/><Relationship Id="rId36" Type="http://schemas.openxmlformats.org/officeDocument/2006/relationships/customXml" Target="../ink/ink1511.xml"/><Relationship Id="rId57" Type="http://schemas.openxmlformats.org/officeDocument/2006/relationships/image" Target="../media/image1462.png"/><Relationship Id="rId106" Type="http://schemas.openxmlformats.org/officeDocument/2006/relationships/customXml" Target="../ink/ink1546.xml"/><Relationship Id="rId127" Type="http://schemas.openxmlformats.org/officeDocument/2006/relationships/image" Target="../media/image1497.png"/><Relationship Id="rId10" Type="http://schemas.openxmlformats.org/officeDocument/2006/relationships/customXml" Target="../ink/ink1498.xml"/><Relationship Id="rId31" Type="http://schemas.openxmlformats.org/officeDocument/2006/relationships/image" Target="../media/image1449.png"/><Relationship Id="rId52" Type="http://schemas.openxmlformats.org/officeDocument/2006/relationships/customXml" Target="../ink/ink1519.xml"/><Relationship Id="rId73" Type="http://schemas.openxmlformats.org/officeDocument/2006/relationships/image" Target="../media/image1470.png"/><Relationship Id="rId78" Type="http://schemas.openxmlformats.org/officeDocument/2006/relationships/customXml" Target="../ink/ink1532.xml"/><Relationship Id="rId94" Type="http://schemas.openxmlformats.org/officeDocument/2006/relationships/customXml" Target="../ink/ink1540.xml"/><Relationship Id="rId99" Type="http://schemas.openxmlformats.org/officeDocument/2006/relationships/image" Target="../media/image1483.png"/><Relationship Id="rId101" Type="http://schemas.openxmlformats.org/officeDocument/2006/relationships/image" Target="../media/image1484.png"/><Relationship Id="rId122" Type="http://schemas.openxmlformats.org/officeDocument/2006/relationships/customXml" Target="../ink/ink1554.xml"/><Relationship Id="rId143" Type="http://schemas.openxmlformats.org/officeDocument/2006/relationships/image" Target="../media/image1505.png"/><Relationship Id="rId148" Type="http://schemas.openxmlformats.org/officeDocument/2006/relationships/customXml" Target="../ink/ink1567.xml"/><Relationship Id="rId164" Type="http://schemas.openxmlformats.org/officeDocument/2006/relationships/customXml" Target="../ink/ink1575.xml"/><Relationship Id="rId169" Type="http://schemas.openxmlformats.org/officeDocument/2006/relationships/image" Target="../media/image1517.png"/><Relationship Id="rId185" Type="http://schemas.openxmlformats.org/officeDocument/2006/relationships/image" Target="../media/image1525.png"/><Relationship Id="rId4" Type="http://schemas.openxmlformats.org/officeDocument/2006/relationships/customXml" Target="../ink/ink1495.xml"/><Relationship Id="rId9" Type="http://schemas.openxmlformats.org/officeDocument/2006/relationships/image" Target="../media/image1438.png"/><Relationship Id="rId180" Type="http://schemas.openxmlformats.org/officeDocument/2006/relationships/customXml" Target="../ink/ink1583.xml"/><Relationship Id="rId26" Type="http://schemas.openxmlformats.org/officeDocument/2006/relationships/customXml" Target="../ink/ink1506.xml"/><Relationship Id="rId47" Type="http://schemas.openxmlformats.org/officeDocument/2006/relationships/image" Target="../media/image1457.png"/><Relationship Id="rId68" Type="http://schemas.openxmlformats.org/officeDocument/2006/relationships/customXml" Target="../ink/ink1527.xml"/><Relationship Id="rId89" Type="http://schemas.openxmlformats.org/officeDocument/2006/relationships/image" Target="../media/image1478.png"/><Relationship Id="rId112" Type="http://schemas.openxmlformats.org/officeDocument/2006/relationships/customXml" Target="../ink/ink1549.xml"/><Relationship Id="rId133" Type="http://schemas.openxmlformats.org/officeDocument/2006/relationships/image" Target="../media/image1500.png"/><Relationship Id="rId154" Type="http://schemas.openxmlformats.org/officeDocument/2006/relationships/customXml" Target="../ink/ink1570.xml"/><Relationship Id="rId175" Type="http://schemas.openxmlformats.org/officeDocument/2006/relationships/image" Target="../media/image1520.png"/><Relationship Id="rId16" Type="http://schemas.openxmlformats.org/officeDocument/2006/relationships/customXml" Target="../ink/ink1501.xml"/><Relationship Id="rId37" Type="http://schemas.openxmlformats.org/officeDocument/2006/relationships/image" Target="../media/image1452.png"/><Relationship Id="rId58" Type="http://schemas.openxmlformats.org/officeDocument/2006/relationships/customXml" Target="../ink/ink1522.xml"/><Relationship Id="rId79" Type="http://schemas.openxmlformats.org/officeDocument/2006/relationships/image" Target="../media/image1473.png"/><Relationship Id="rId102" Type="http://schemas.openxmlformats.org/officeDocument/2006/relationships/customXml" Target="../ink/ink1544.xml"/><Relationship Id="rId123" Type="http://schemas.openxmlformats.org/officeDocument/2006/relationships/image" Target="../media/image1495.png"/><Relationship Id="rId144" Type="http://schemas.openxmlformats.org/officeDocument/2006/relationships/customXml" Target="../ink/ink1565.xml"/><Relationship Id="rId90" Type="http://schemas.openxmlformats.org/officeDocument/2006/relationships/customXml" Target="../ink/ink1538.xml"/><Relationship Id="rId165" Type="http://schemas.openxmlformats.org/officeDocument/2006/relationships/image" Target="../media/image1516.png"/><Relationship Id="rId186" Type="http://schemas.openxmlformats.org/officeDocument/2006/relationships/customXml" Target="../ink/ink1586.xml"/><Relationship Id="rId27" Type="http://schemas.openxmlformats.org/officeDocument/2006/relationships/image" Target="../media/image1447.png"/><Relationship Id="rId48" Type="http://schemas.openxmlformats.org/officeDocument/2006/relationships/customXml" Target="../ink/ink1517.xml"/><Relationship Id="rId69" Type="http://schemas.openxmlformats.org/officeDocument/2006/relationships/image" Target="../media/image1468.png"/><Relationship Id="rId113" Type="http://schemas.openxmlformats.org/officeDocument/2006/relationships/image" Target="../media/image1490.png"/><Relationship Id="rId134" Type="http://schemas.openxmlformats.org/officeDocument/2006/relationships/customXml" Target="../ink/ink1560.xml"/><Relationship Id="rId80" Type="http://schemas.openxmlformats.org/officeDocument/2006/relationships/customXml" Target="../ink/ink1533.xml"/><Relationship Id="rId155" Type="http://schemas.openxmlformats.org/officeDocument/2006/relationships/image" Target="../media/image1511.png"/><Relationship Id="rId176" Type="http://schemas.openxmlformats.org/officeDocument/2006/relationships/customXml" Target="../ink/ink1581.xml"/><Relationship Id="rId17" Type="http://schemas.openxmlformats.org/officeDocument/2006/relationships/image" Target="../media/image1442.png"/><Relationship Id="rId38" Type="http://schemas.openxmlformats.org/officeDocument/2006/relationships/customXml" Target="../ink/ink1512.xml"/><Relationship Id="rId59" Type="http://schemas.openxmlformats.org/officeDocument/2006/relationships/image" Target="../media/image1463.png"/><Relationship Id="rId103" Type="http://schemas.openxmlformats.org/officeDocument/2006/relationships/image" Target="../media/image1485.png"/><Relationship Id="rId124" Type="http://schemas.openxmlformats.org/officeDocument/2006/relationships/customXml" Target="../ink/ink1555.xml"/><Relationship Id="rId70" Type="http://schemas.openxmlformats.org/officeDocument/2006/relationships/customXml" Target="../ink/ink1528.xml"/><Relationship Id="rId91" Type="http://schemas.openxmlformats.org/officeDocument/2006/relationships/image" Target="../media/image1479.png"/><Relationship Id="rId145" Type="http://schemas.openxmlformats.org/officeDocument/2006/relationships/image" Target="../media/image1506.png"/><Relationship Id="rId166" Type="http://schemas.openxmlformats.org/officeDocument/2006/relationships/customXml" Target="../ink/ink1576.xml"/><Relationship Id="rId187" Type="http://schemas.openxmlformats.org/officeDocument/2006/relationships/image" Target="../media/image152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507.xml"/><Relationship Id="rId49" Type="http://schemas.openxmlformats.org/officeDocument/2006/relationships/image" Target="../media/image1458.png"/><Relationship Id="rId114" Type="http://schemas.openxmlformats.org/officeDocument/2006/relationships/customXml" Target="../ink/ink1550.xml"/><Relationship Id="rId60" Type="http://schemas.openxmlformats.org/officeDocument/2006/relationships/customXml" Target="../ink/ink1523.xml"/><Relationship Id="rId81" Type="http://schemas.openxmlformats.org/officeDocument/2006/relationships/image" Target="../media/image1474.png"/><Relationship Id="rId135" Type="http://schemas.openxmlformats.org/officeDocument/2006/relationships/image" Target="../media/image1501.png"/><Relationship Id="rId156" Type="http://schemas.openxmlformats.org/officeDocument/2006/relationships/customXml" Target="../ink/ink1571.xml"/><Relationship Id="rId177" Type="http://schemas.openxmlformats.org/officeDocument/2006/relationships/image" Target="../media/image1521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46.xml"/><Relationship Id="rId21" Type="http://schemas.openxmlformats.org/officeDocument/2006/relationships/customXml" Target="../ink/ink1598.xml"/><Relationship Id="rId42" Type="http://schemas.openxmlformats.org/officeDocument/2006/relationships/image" Target="../media/image1548.png"/><Relationship Id="rId63" Type="http://schemas.openxmlformats.org/officeDocument/2006/relationships/customXml" Target="../ink/ink1619.xml"/><Relationship Id="rId84" Type="http://schemas.openxmlformats.org/officeDocument/2006/relationships/image" Target="../media/image1569.png"/><Relationship Id="rId138" Type="http://schemas.openxmlformats.org/officeDocument/2006/relationships/image" Target="../media/image1596.png"/><Relationship Id="rId159" Type="http://schemas.openxmlformats.org/officeDocument/2006/relationships/customXml" Target="../ink/ink1667.xml"/><Relationship Id="rId170" Type="http://schemas.openxmlformats.org/officeDocument/2006/relationships/image" Target="../media/image1612.png"/><Relationship Id="rId107" Type="http://schemas.openxmlformats.org/officeDocument/2006/relationships/customXml" Target="../ink/ink1641.xml"/><Relationship Id="rId11" Type="http://schemas.openxmlformats.org/officeDocument/2006/relationships/customXml" Target="../ink/ink1593.xml"/><Relationship Id="rId32" Type="http://schemas.openxmlformats.org/officeDocument/2006/relationships/image" Target="../media/image1543.png"/><Relationship Id="rId53" Type="http://schemas.openxmlformats.org/officeDocument/2006/relationships/customXml" Target="../ink/ink1614.xml"/><Relationship Id="rId74" Type="http://schemas.openxmlformats.org/officeDocument/2006/relationships/image" Target="../media/image1564.png"/><Relationship Id="rId128" Type="http://schemas.openxmlformats.org/officeDocument/2006/relationships/image" Target="../media/image1591.png"/><Relationship Id="rId149" Type="http://schemas.openxmlformats.org/officeDocument/2006/relationships/customXml" Target="../ink/ink1662.xml"/><Relationship Id="rId5" Type="http://schemas.openxmlformats.org/officeDocument/2006/relationships/customXml" Target="../ink/ink1590.xml"/><Relationship Id="rId95" Type="http://schemas.openxmlformats.org/officeDocument/2006/relationships/customXml" Target="../ink/ink1635.xml"/><Relationship Id="rId160" Type="http://schemas.openxmlformats.org/officeDocument/2006/relationships/image" Target="../media/image1607.png"/><Relationship Id="rId22" Type="http://schemas.openxmlformats.org/officeDocument/2006/relationships/image" Target="../media/image1538.png"/><Relationship Id="rId43" Type="http://schemas.openxmlformats.org/officeDocument/2006/relationships/customXml" Target="../ink/ink1609.xml"/><Relationship Id="rId64" Type="http://schemas.openxmlformats.org/officeDocument/2006/relationships/image" Target="../media/image1559.png"/><Relationship Id="rId118" Type="http://schemas.openxmlformats.org/officeDocument/2006/relationships/image" Target="../media/image1586.png"/><Relationship Id="rId139" Type="http://schemas.openxmlformats.org/officeDocument/2006/relationships/customXml" Target="../ink/ink1657.xml"/><Relationship Id="rId85" Type="http://schemas.openxmlformats.org/officeDocument/2006/relationships/customXml" Target="../ink/ink1630.xml"/><Relationship Id="rId150" Type="http://schemas.openxmlformats.org/officeDocument/2006/relationships/image" Target="../media/image1602.png"/><Relationship Id="rId171" Type="http://schemas.openxmlformats.org/officeDocument/2006/relationships/customXml" Target="../ink/ink1673.xml"/><Relationship Id="rId12" Type="http://schemas.openxmlformats.org/officeDocument/2006/relationships/image" Target="../media/image1533.png"/><Relationship Id="rId33" Type="http://schemas.openxmlformats.org/officeDocument/2006/relationships/customXml" Target="../ink/ink1604.xml"/><Relationship Id="rId108" Type="http://schemas.openxmlformats.org/officeDocument/2006/relationships/image" Target="../media/image1581.png"/><Relationship Id="rId129" Type="http://schemas.openxmlformats.org/officeDocument/2006/relationships/customXml" Target="../ink/ink1652.xml"/><Relationship Id="rId54" Type="http://schemas.openxmlformats.org/officeDocument/2006/relationships/image" Target="../media/image1554.png"/><Relationship Id="rId75" Type="http://schemas.openxmlformats.org/officeDocument/2006/relationships/customXml" Target="../ink/ink1625.xml"/><Relationship Id="rId96" Type="http://schemas.openxmlformats.org/officeDocument/2006/relationships/image" Target="../media/image1575.png"/><Relationship Id="rId140" Type="http://schemas.openxmlformats.org/officeDocument/2006/relationships/image" Target="../media/image1597.png"/><Relationship Id="rId161" Type="http://schemas.openxmlformats.org/officeDocument/2006/relationships/customXml" Target="../ink/ink1668.xml"/><Relationship Id="rId6" Type="http://schemas.openxmlformats.org/officeDocument/2006/relationships/image" Target="../media/image1530.png"/><Relationship Id="rId23" Type="http://schemas.openxmlformats.org/officeDocument/2006/relationships/customXml" Target="../ink/ink1599.xml"/><Relationship Id="rId28" Type="http://schemas.openxmlformats.org/officeDocument/2006/relationships/image" Target="../media/image1541.png"/><Relationship Id="rId49" Type="http://schemas.openxmlformats.org/officeDocument/2006/relationships/customXml" Target="../ink/ink1612.xml"/><Relationship Id="rId114" Type="http://schemas.openxmlformats.org/officeDocument/2006/relationships/image" Target="../media/image1584.png"/><Relationship Id="rId119" Type="http://schemas.openxmlformats.org/officeDocument/2006/relationships/customXml" Target="../ink/ink1647.xml"/><Relationship Id="rId44" Type="http://schemas.openxmlformats.org/officeDocument/2006/relationships/image" Target="../media/image1549.png"/><Relationship Id="rId60" Type="http://schemas.openxmlformats.org/officeDocument/2006/relationships/image" Target="../media/image1557.png"/><Relationship Id="rId65" Type="http://schemas.openxmlformats.org/officeDocument/2006/relationships/customXml" Target="../ink/ink1620.xml"/><Relationship Id="rId81" Type="http://schemas.openxmlformats.org/officeDocument/2006/relationships/customXml" Target="../ink/ink1628.xml"/><Relationship Id="rId86" Type="http://schemas.openxmlformats.org/officeDocument/2006/relationships/image" Target="../media/image1570.png"/><Relationship Id="rId130" Type="http://schemas.openxmlformats.org/officeDocument/2006/relationships/image" Target="../media/image1592.png"/><Relationship Id="rId135" Type="http://schemas.openxmlformats.org/officeDocument/2006/relationships/customXml" Target="../ink/ink1655.xml"/><Relationship Id="rId151" Type="http://schemas.openxmlformats.org/officeDocument/2006/relationships/customXml" Target="../ink/ink1663.xml"/><Relationship Id="rId156" Type="http://schemas.openxmlformats.org/officeDocument/2006/relationships/image" Target="../media/image1605.png"/><Relationship Id="rId177" Type="http://schemas.openxmlformats.org/officeDocument/2006/relationships/customXml" Target="../ink/ink1676.xml"/><Relationship Id="rId172" Type="http://schemas.openxmlformats.org/officeDocument/2006/relationships/image" Target="../media/image1613.png"/><Relationship Id="rId13" Type="http://schemas.openxmlformats.org/officeDocument/2006/relationships/customXml" Target="../ink/ink1594.xml"/><Relationship Id="rId18" Type="http://schemas.openxmlformats.org/officeDocument/2006/relationships/image" Target="../media/image1536.png"/><Relationship Id="rId39" Type="http://schemas.openxmlformats.org/officeDocument/2006/relationships/customXml" Target="../ink/ink1607.xml"/><Relationship Id="rId109" Type="http://schemas.openxmlformats.org/officeDocument/2006/relationships/customXml" Target="../ink/ink1642.xml"/><Relationship Id="rId34" Type="http://schemas.openxmlformats.org/officeDocument/2006/relationships/image" Target="../media/image1544.png"/><Relationship Id="rId50" Type="http://schemas.openxmlformats.org/officeDocument/2006/relationships/image" Target="../media/image1552.png"/><Relationship Id="rId55" Type="http://schemas.openxmlformats.org/officeDocument/2006/relationships/customXml" Target="../ink/ink1615.xml"/><Relationship Id="rId76" Type="http://schemas.openxmlformats.org/officeDocument/2006/relationships/image" Target="../media/image1565.png"/><Relationship Id="rId97" Type="http://schemas.openxmlformats.org/officeDocument/2006/relationships/customXml" Target="../ink/ink1636.xml"/><Relationship Id="rId104" Type="http://schemas.openxmlformats.org/officeDocument/2006/relationships/image" Target="../media/image1579.png"/><Relationship Id="rId120" Type="http://schemas.openxmlformats.org/officeDocument/2006/relationships/image" Target="../media/image1587.png"/><Relationship Id="rId125" Type="http://schemas.openxmlformats.org/officeDocument/2006/relationships/customXml" Target="../ink/ink1650.xml"/><Relationship Id="rId141" Type="http://schemas.openxmlformats.org/officeDocument/2006/relationships/customXml" Target="../ink/ink1658.xml"/><Relationship Id="rId146" Type="http://schemas.openxmlformats.org/officeDocument/2006/relationships/image" Target="../media/image1600.png"/><Relationship Id="rId167" Type="http://schemas.openxmlformats.org/officeDocument/2006/relationships/customXml" Target="../ink/ink1671.xml"/><Relationship Id="rId7" Type="http://schemas.openxmlformats.org/officeDocument/2006/relationships/customXml" Target="../ink/ink1591.xml"/><Relationship Id="rId71" Type="http://schemas.openxmlformats.org/officeDocument/2006/relationships/customXml" Target="../ink/ink1623.xml"/><Relationship Id="rId92" Type="http://schemas.openxmlformats.org/officeDocument/2006/relationships/image" Target="../media/image1573.png"/><Relationship Id="rId162" Type="http://schemas.openxmlformats.org/officeDocument/2006/relationships/image" Target="../media/image1608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602.xml"/><Relationship Id="rId24" Type="http://schemas.openxmlformats.org/officeDocument/2006/relationships/image" Target="../media/image1539.png"/><Relationship Id="rId40" Type="http://schemas.openxmlformats.org/officeDocument/2006/relationships/image" Target="../media/image1547.png"/><Relationship Id="rId45" Type="http://schemas.openxmlformats.org/officeDocument/2006/relationships/customXml" Target="../ink/ink1610.xml"/><Relationship Id="rId66" Type="http://schemas.openxmlformats.org/officeDocument/2006/relationships/image" Target="../media/image1560.png"/><Relationship Id="rId87" Type="http://schemas.openxmlformats.org/officeDocument/2006/relationships/customXml" Target="../ink/ink1631.xml"/><Relationship Id="rId110" Type="http://schemas.openxmlformats.org/officeDocument/2006/relationships/image" Target="../media/image1582.png"/><Relationship Id="rId115" Type="http://schemas.openxmlformats.org/officeDocument/2006/relationships/customXml" Target="../ink/ink1645.xml"/><Relationship Id="rId131" Type="http://schemas.openxmlformats.org/officeDocument/2006/relationships/customXml" Target="../ink/ink1653.xml"/><Relationship Id="rId136" Type="http://schemas.openxmlformats.org/officeDocument/2006/relationships/image" Target="../media/image1595.png"/><Relationship Id="rId157" Type="http://schemas.openxmlformats.org/officeDocument/2006/relationships/customXml" Target="../ink/ink1666.xml"/><Relationship Id="rId178" Type="http://schemas.openxmlformats.org/officeDocument/2006/relationships/image" Target="../media/image1616.png"/><Relationship Id="rId61" Type="http://schemas.openxmlformats.org/officeDocument/2006/relationships/customXml" Target="../ink/ink1618.xml"/><Relationship Id="rId82" Type="http://schemas.openxmlformats.org/officeDocument/2006/relationships/image" Target="../media/image1568.png"/><Relationship Id="rId152" Type="http://schemas.openxmlformats.org/officeDocument/2006/relationships/image" Target="../media/image1603.png"/><Relationship Id="rId173" Type="http://schemas.openxmlformats.org/officeDocument/2006/relationships/customXml" Target="../ink/ink1674.xml"/><Relationship Id="rId19" Type="http://schemas.openxmlformats.org/officeDocument/2006/relationships/customXml" Target="../ink/ink1597.xml"/><Relationship Id="rId14" Type="http://schemas.openxmlformats.org/officeDocument/2006/relationships/image" Target="../media/image1534.png"/><Relationship Id="rId30" Type="http://schemas.openxmlformats.org/officeDocument/2006/relationships/image" Target="../media/image1542.png"/><Relationship Id="rId35" Type="http://schemas.openxmlformats.org/officeDocument/2006/relationships/customXml" Target="../ink/ink1605.xml"/><Relationship Id="rId56" Type="http://schemas.openxmlformats.org/officeDocument/2006/relationships/image" Target="../media/image1555.png"/><Relationship Id="rId77" Type="http://schemas.openxmlformats.org/officeDocument/2006/relationships/customXml" Target="../ink/ink1626.xml"/><Relationship Id="rId100" Type="http://schemas.openxmlformats.org/officeDocument/2006/relationships/image" Target="../media/image1577.png"/><Relationship Id="rId105" Type="http://schemas.openxmlformats.org/officeDocument/2006/relationships/customXml" Target="../ink/ink1640.xml"/><Relationship Id="rId126" Type="http://schemas.openxmlformats.org/officeDocument/2006/relationships/image" Target="../media/image1590.png"/><Relationship Id="rId147" Type="http://schemas.openxmlformats.org/officeDocument/2006/relationships/customXml" Target="../ink/ink1661.xml"/><Relationship Id="rId168" Type="http://schemas.openxmlformats.org/officeDocument/2006/relationships/image" Target="../media/image1611.png"/><Relationship Id="rId8" Type="http://schemas.openxmlformats.org/officeDocument/2006/relationships/image" Target="../media/image1531.png"/><Relationship Id="rId51" Type="http://schemas.openxmlformats.org/officeDocument/2006/relationships/customXml" Target="../ink/ink1613.xml"/><Relationship Id="rId72" Type="http://schemas.openxmlformats.org/officeDocument/2006/relationships/image" Target="../media/image1563.png"/><Relationship Id="rId93" Type="http://schemas.openxmlformats.org/officeDocument/2006/relationships/customXml" Target="../ink/ink1634.xml"/><Relationship Id="rId98" Type="http://schemas.openxmlformats.org/officeDocument/2006/relationships/image" Target="../media/image1576.png"/><Relationship Id="rId121" Type="http://schemas.openxmlformats.org/officeDocument/2006/relationships/customXml" Target="../ink/ink1648.xml"/><Relationship Id="rId142" Type="http://schemas.openxmlformats.org/officeDocument/2006/relationships/image" Target="../media/image1598.png"/><Relationship Id="rId163" Type="http://schemas.openxmlformats.org/officeDocument/2006/relationships/customXml" Target="../ink/ink1669.xml"/><Relationship Id="rId3" Type="http://schemas.openxmlformats.org/officeDocument/2006/relationships/customXml" Target="../ink/ink1589.xml"/><Relationship Id="rId25" Type="http://schemas.openxmlformats.org/officeDocument/2006/relationships/customXml" Target="../ink/ink1600.xml"/><Relationship Id="rId46" Type="http://schemas.openxmlformats.org/officeDocument/2006/relationships/image" Target="../media/image1550.png"/><Relationship Id="rId67" Type="http://schemas.openxmlformats.org/officeDocument/2006/relationships/customXml" Target="../ink/ink1621.xml"/><Relationship Id="rId116" Type="http://schemas.openxmlformats.org/officeDocument/2006/relationships/image" Target="../media/image1585.png"/><Relationship Id="rId137" Type="http://schemas.openxmlformats.org/officeDocument/2006/relationships/customXml" Target="../ink/ink1656.xml"/><Relationship Id="rId158" Type="http://schemas.openxmlformats.org/officeDocument/2006/relationships/image" Target="../media/image1606.png"/><Relationship Id="rId20" Type="http://schemas.openxmlformats.org/officeDocument/2006/relationships/image" Target="../media/image1537.png"/><Relationship Id="rId41" Type="http://schemas.openxmlformats.org/officeDocument/2006/relationships/customXml" Target="../ink/ink1608.xml"/><Relationship Id="rId62" Type="http://schemas.openxmlformats.org/officeDocument/2006/relationships/image" Target="../media/image1558.png"/><Relationship Id="rId83" Type="http://schemas.openxmlformats.org/officeDocument/2006/relationships/customXml" Target="../ink/ink1629.xml"/><Relationship Id="rId88" Type="http://schemas.openxmlformats.org/officeDocument/2006/relationships/image" Target="../media/image1571.png"/><Relationship Id="rId111" Type="http://schemas.openxmlformats.org/officeDocument/2006/relationships/customXml" Target="../ink/ink1643.xml"/><Relationship Id="rId132" Type="http://schemas.openxmlformats.org/officeDocument/2006/relationships/image" Target="../media/image1593.png"/><Relationship Id="rId153" Type="http://schemas.openxmlformats.org/officeDocument/2006/relationships/customXml" Target="../ink/ink1664.xml"/><Relationship Id="rId174" Type="http://schemas.openxmlformats.org/officeDocument/2006/relationships/image" Target="../media/image1614.png"/><Relationship Id="rId15" Type="http://schemas.openxmlformats.org/officeDocument/2006/relationships/customXml" Target="../ink/ink1595.xml"/><Relationship Id="rId36" Type="http://schemas.openxmlformats.org/officeDocument/2006/relationships/image" Target="../media/image1545.png"/><Relationship Id="rId57" Type="http://schemas.openxmlformats.org/officeDocument/2006/relationships/customXml" Target="../ink/ink1616.xml"/><Relationship Id="rId106" Type="http://schemas.openxmlformats.org/officeDocument/2006/relationships/image" Target="../media/image1580.png"/><Relationship Id="rId127" Type="http://schemas.openxmlformats.org/officeDocument/2006/relationships/customXml" Target="../ink/ink1651.xml"/><Relationship Id="rId10" Type="http://schemas.openxmlformats.org/officeDocument/2006/relationships/image" Target="../media/image1532.png"/><Relationship Id="rId31" Type="http://schemas.openxmlformats.org/officeDocument/2006/relationships/customXml" Target="../ink/ink1603.xml"/><Relationship Id="rId52" Type="http://schemas.openxmlformats.org/officeDocument/2006/relationships/image" Target="../media/image1553.png"/><Relationship Id="rId73" Type="http://schemas.openxmlformats.org/officeDocument/2006/relationships/customXml" Target="../ink/ink1624.xml"/><Relationship Id="rId78" Type="http://schemas.openxmlformats.org/officeDocument/2006/relationships/image" Target="../media/image1566.png"/><Relationship Id="rId94" Type="http://schemas.openxmlformats.org/officeDocument/2006/relationships/image" Target="../media/image1574.png"/><Relationship Id="rId99" Type="http://schemas.openxmlformats.org/officeDocument/2006/relationships/customXml" Target="../ink/ink1637.xml"/><Relationship Id="rId101" Type="http://schemas.openxmlformats.org/officeDocument/2006/relationships/customXml" Target="../ink/ink1638.xml"/><Relationship Id="rId122" Type="http://schemas.openxmlformats.org/officeDocument/2006/relationships/image" Target="../media/image1588.png"/><Relationship Id="rId143" Type="http://schemas.openxmlformats.org/officeDocument/2006/relationships/customXml" Target="../ink/ink1659.xml"/><Relationship Id="rId148" Type="http://schemas.openxmlformats.org/officeDocument/2006/relationships/image" Target="../media/image1601.png"/><Relationship Id="rId164" Type="http://schemas.openxmlformats.org/officeDocument/2006/relationships/image" Target="../media/image1609.png"/><Relationship Id="rId169" Type="http://schemas.openxmlformats.org/officeDocument/2006/relationships/customXml" Target="../ink/ink1672.xml"/><Relationship Id="rId4" Type="http://schemas.openxmlformats.org/officeDocument/2006/relationships/image" Target="../media/image1529.png"/><Relationship Id="rId9" Type="http://schemas.openxmlformats.org/officeDocument/2006/relationships/customXml" Target="../ink/ink1592.xml"/><Relationship Id="rId26" Type="http://schemas.openxmlformats.org/officeDocument/2006/relationships/image" Target="../media/image1540.png"/><Relationship Id="rId47" Type="http://schemas.openxmlformats.org/officeDocument/2006/relationships/customXml" Target="../ink/ink1611.xml"/><Relationship Id="rId68" Type="http://schemas.openxmlformats.org/officeDocument/2006/relationships/image" Target="../media/image1561.png"/><Relationship Id="rId89" Type="http://schemas.openxmlformats.org/officeDocument/2006/relationships/customXml" Target="../ink/ink1632.xml"/><Relationship Id="rId112" Type="http://schemas.openxmlformats.org/officeDocument/2006/relationships/image" Target="../media/image1583.png"/><Relationship Id="rId133" Type="http://schemas.openxmlformats.org/officeDocument/2006/relationships/customXml" Target="../ink/ink1654.xml"/><Relationship Id="rId154" Type="http://schemas.openxmlformats.org/officeDocument/2006/relationships/image" Target="../media/image1604.png"/><Relationship Id="rId175" Type="http://schemas.openxmlformats.org/officeDocument/2006/relationships/customXml" Target="../ink/ink1675.xml"/><Relationship Id="rId16" Type="http://schemas.openxmlformats.org/officeDocument/2006/relationships/image" Target="../media/image1535.png"/><Relationship Id="rId37" Type="http://schemas.openxmlformats.org/officeDocument/2006/relationships/customXml" Target="../ink/ink1606.xml"/><Relationship Id="rId58" Type="http://schemas.openxmlformats.org/officeDocument/2006/relationships/image" Target="../media/image1556.png"/><Relationship Id="rId79" Type="http://schemas.openxmlformats.org/officeDocument/2006/relationships/customXml" Target="../ink/ink1627.xml"/><Relationship Id="rId102" Type="http://schemas.openxmlformats.org/officeDocument/2006/relationships/image" Target="../media/image1578.png"/><Relationship Id="rId123" Type="http://schemas.openxmlformats.org/officeDocument/2006/relationships/customXml" Target="../ink/ink1649.xml"/><Relationship Id="rId144" Type="http://schemas.openxmlformats.org/officeDocument/2006/relationships/image" Target="../media/image1599.png"/><Relationship Id="rId90" Type="http://schemas.openxmlformats.org/officeDocument/2006/relationships/image" Target="../media/image1572.png"/><Relationship Id="rId165" Type="http://schemas.openxmlformats.org/officeDocument/2006/relationships/customXml" Target="../ink/ink1670.xml"/><Relationship Id="rId27" Type="http://schemas.openxmlformats.org/officeDocument/2006/relationships/customXml" Target="../ink/ink1601.xml"/><Relationship Id="rId48" Type="http://schemas.openxmlformats.org/officeDocument/2006/relationships/image" Target="../media/image1551.png"/><Relationship Id="rId69" Type="http://schemas.openxmlformats.org/officeDocument/2006/relationships/customXml" Target="../ink/ink1622.xml"/><Relationship Id="rId113" Type="http://schemas.openxmlformats.org/officeDocument/2006/relationships/customXml" Target="../ink/ink1644.xml"/><Relationship Id="rId134" Type="http://schemas.openxmlformats.org/officeDocument/2006/relationships/image" Target="../media/image1594.png"/><Relationship Id="rId80" Type="http://schemas.openxmlformats.org/officeDocument/2006/relationships/image" Target="../media/image1567.png"/><Relationship Id="rId155" Type="http://schemas.openxmlformats.org/officeDocument/2006/relationships/customXml" Target="../ink/ink1665.xml"/><Relationship Id="rId176" Type="http://schemas.openxmlformats.org/officeDocument/2006/relationships/image" Target="../media/image1615.png"/><Relationship Id="rId17" Type="http://schemas.openxmlformats.org/officeDocument/2006/relationships/customXml" Target="../ink/ink1596.xml"/><Relationship Id="rId38" Type="http://schemas.openxmlformats.org/officeDocument/2006/relationships/image" Target="../media/image1546.png"/><Relationship Id="rId59" Type="http://schemas.openxmlformats.org/officeDocument/2006/relationships/customXml" Target="../ink/ink1617.xml"/><Relationship Id="rId103" Type="http://schemas.openxmlformats.org/officeDocument/2006/relationships/customXml" Target="../ink/ink1639.xml"/><Relationship Id="rId124" Type="http://schemas.openxmlformats.org/officeDocument/2006/relationships/image" Target="../media/image1589.png"/><Relationship Id="rId70" Type="http://schemas.openxmlformats.org/officeDocument/2006/relationships/image" Target="../media/image1562.png"/><Relationship Id="rId91" Type="http://schemas.openxmlformats.org/officeDocument/2006/relationships/customXml" Target="../ink/ink1633.xml"/><Relationship Id="rId145" Type="http://schemas.openxmlformats.org/officeDocument/2006/relationships/customXml" Target="../ink/ink1660.xml"/><Relationship Id="rId166" Type="http://schemas.openxmlformats.org/officeDocument/2006/relationships/image" Target="../media/image16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34.xml"/><Relationship Id="rId299" Type="http://schemas.openxmlformats.org/officeDocument/2006/relationships/customXml" Target="../ink/ink1825.xml"/><Relationship Id="rId21" Type="http://schemas.openxmlformats.org/officeDocument/2006/relationships/customXml" Target="../ink/ink1686.xml"/><Relationship Id="rId63" Type="http://schemas.openxmlformats.org/officeDocument/2006/relationships/customXml" Target="../ink/ink1707.xml"/><Relationship Id="rId159" Type="http://schemas.openxmlformats.org/officeDocument/2006/relationships/customXml" Target="../ink/ink1755.xml"/><Relationship Id="rId170" Type="http://schemas.openxmlformats.org/officeDocument/2006/relationships/image" Target="../media/image1700.png"/><Relationship Id="rId226" Type="http://schemas.openxmlformats.org/officeDocument/2006/relationships/image" Target="../media/image1728.png"/><Relationship Id="rId268" Type="http://schemas.openxmlformats.org/officeDocument/2006/relationships/image" Target="../media/image1749.png"/><Relationship Id="rId32" Type="http://schemas.openxmlformats.org/officeDocument/2006/relationships/image" Target="../media/image1631.png"/><Relationship Id="rId74" Type="http://schemas.openxmlformats.org/officeDocument/2006/relationships/image" Target="../media/image1652.png"/><Relationship Id="rId128" Type="http://schemas.openxmlformats.org/officeDocument/2006/relationships/image" Target="../media/image1679.png"/><Relationship Id="rId5" Type="http://schemas.openxmlformats.org/officeDocument/2006/relationships/customXml" Target="../ink/ink1678.xml"/><Relationship Id="rId181" Type="http://schemas.openxmlformats.org/officeDocument/2006/relationships/customXml" Target="../ink/ink1766.xml"/><Relationship Id="rId237" Type="http://schemas.openxmlformats.org/officeDocument/2006/relationships/customXml" Target="../ink/ink1794.xml"/><Relationship Id="rId279" Type="http://schemas.openxmlformats.org/officeDocument/2006/relationships/customXml" Target="../ink/ink1815.xml"/><Relationship Id="rId43" Type="http://schemas.openxmlformats.org/officeDocument/2006/relationships/customXml" Target="../ink/ink1697.xml"/><Relationship Id="rId139" Type="http://schemas.openxmlformats.org/officeDocument/2006/relationships/customXml" Target="../ink/ink1745.xml"/><Relationship Id="rId290" Type="http://schemas.openxmlformats.org/officeDocument/2006/relationships/image" Target="../media/image1760.png"/><Relationship Id="rId304" Type="http://schemas.openxmlformats.org/officeDocument/2006/relationships/image" Target="../media/image1767.png"/><Relationship Id="rId85" Type="http://schemas.openxmlformats.org/officeDocument/2006/relationships/customXml" Target="../ink/ink1718.xml"/><Relationship Id="rId150" Type="http://schemas.openxmlformats.org/officeDocument/2006/relationships/image" Target="../media/image1690.png"/><Relationship Id="rId192" Type="http://schemas.openxmlformats.org/officeDocument/2006/relationships/image" Target="../media/image1711.png"/><Relationship Id="rId206" Type="http://schemas.openxmlformats.org/officeDocument/2006/relationships/image" Target="../media/image1718.png"/><Relationship Id="rId248" Type="http://schemas.openxmlformats.org/officeDocument/2006/relationships/image" Target="../media/image1739.png"/><Relationship Id="rId12" Type="http://schemas.openxmlformats.org/officeDocument/2006/relationships/image" Target="../media/image1621.png"/><Relationship Id="rId108" Type="http://schemas.openxmlformats.org/officeDocument/2006/relationships/image" Target="../media/image1669.png"/><Relationship Id="rId54" Type="http://schemas.openxmlformats.org/officeDocument/2006/relationships/image" Target="../media/image1642.png"/><Relationship Id="rId96" Type="http://schemas.openxmlformats.org/officeDocument/2006/relationships/image" Target="../media/image1663.png"/><Relationship Id="rId161" Type="http://schemas.openxmlformats.org/officeDocument/2006/relationships/customXml" Target="../ink/ink1756.xml"/><Relationship Id="rId217" Type="http://schemas.openxmlformats.org/officeDocument/2006/relationships/customXml" Target="../ink/ink1784.xml"/><Relationship Id="rId259" Type="http://schemas.openxmlformats.org/officeDocument/2006/relationships/customXml" Target="../ink/ink1805.xml"/><Relationship Id="rId23" Type="http://schemas.openxmlformats.org/officeDocument/2006/relationships/customXml" Target="../ink/ink1687.xml"/><Relationship Id="rId119" Type="http://schemas.openxmlformats.org/officeDocument/2006/relationships/customXml" Target="../ink/ink1735.xml"/><Relationship Id="rId270" Type="http://schemas.openxmlformats.org/officeDocument/2006/relationships/image" Target="../media/image1750.png"/><Relationship Id="rId44" Type="http://schemas.openxmlformats.org/officeDocument/2006/relationships/image" Target="../media/image1637.png"/><Relationship Id="rId65" Type="http://schemas.openxmlformats.org/officeDocument/2006/relationships/customXml" Target="../ink/ink1708.xml"/><Relationship Id="rId86" Type="http://schemas.openxmlformats.org/officeDocument/2006/relationships/image" Target="../media/image1658.png"/><Relationship Id="rId130" Type="http://schemas.openxmlformats.org/officeDocument/2006/relationships/image" Target="../media/image1680.png"/><Relationship Id="rId151" Type="http://schemas.openxmlformats.org/officeDocument/2006/relationships/customXml" Target="../ink/ink1751.xml"/><Relationship Id="rId172" Type="http://schemas.openxmlformats.org/officeDocument/2006/relationships/image" Target="../media/image1701.png"/><Relationship Id="rId193" Type="http://schemas.openxmlformats.org/officeDocument/2006/relationships/customXml" Target="../ink/ink1772.xml"/><Relationship Id="rId207" Type="http://schemas.openxmlformats.org/officeDocument/2006/relationships/customXml" Target="../ink/ink1779.xml"/><Relationship Id="rId228" Type="http://schemas.openxmlformats.org/officeDocument/2006/relationships/image" Target="../media/image1729.png"/><Relationship Id="rId249" Type="http://schemas.openxmlformats.org/officeDocument/2006/relationships/customXml" Target="../ink/ink1800.xml"/><Relationship Id="rId13" Type="http://schemas.openxmlformats.org/officeDocument/2006/relationships/customXml" Target="../ink/ink1682.xml"/><Relationship Id="rId109" Type="http://schemas.openxmlformats.org/officeDocument/2006/relationships/customXml" Target="../ink/ink1730.xml"/><Relationship Id="rId260" Type="http://schemas.openxmlformats.org/officeDocument/2006/relationships/image" Target="../media/image1745.png"/><Relationship Id="rId281" Type="http://schemas.openxmlformats.org/officeDocument/2006/relationships/customXml" Target="../ink/ink1816.xml"/><Relationship Id="rId34" Type="http://schemas.openxmlformats.org/officeDocument/2006/relationships/image" Target="../media/image1632.png"/><Relationship Id="rId55" Type="http://schemas.openxmlformats.org/officeDocument/2006/relationships/customXml" Target="../ink/ink1703.xml"/><Relationship Id="rId76" Type="http://schemas.openxmlformats.org/officeDocument/2006/relationships/image" Target="../media/image1653.png"/><Relationship Id="rId97" Type="http://schemas.openxmlformats.org/officeDocument/2006/relationships/customXml" Target="../ink/ink1724.xml"/><Relationship Id="rId120" Type="http://schemas.openxmlformats.org/officeDocument/2006/relationships/image" Target="../media/image1675.png"/><Relationship Id="rId141" Type="http://schemas.openxmlformats.org/officeDocument/2006/relationships/customXml" Target="../ink/ink1746.xml"/><Relationship Id="rId7" Type="http://schemas.openxmlformats.org/officeDocument/2006/relationships/customXml" Target="../ink/ink1679.xml"/><Relationship Id="rId162" Type="http://schemas.openxmlformats.org/officeDocument/2006/relationships/image" Target="../media/image1696.png"/><Relationship Id="rId183" Type="http://schemas.openxmlformats.org/officeDocument/2006/relationships/customXml" Target="../ink/ink1767.xml"/><Relationship Id="rId218" Type="http://schemas.openxmlformats.org/officeDocument/2006/relationships/image" Target="../media/image1724.png"/><Relationship Id="rId239" Type="http://schemas.openxmlformats.org/officeDocument/2006/relationships/customXml" Target="../ink/ink1795.xml"/><Relationship Id="rId250" Type="http://schemas.openxmlformats.org/officeDocument/2006/relationships/image" Target="../media/image1740.png"/><Relationship Id="rId271" Type="http://schemas.openxmlformats.org/officeDocument/2006/relationships/customXml" Target="../ink/ink1811.xml"/><Relationship Id="rId292" Type="http://schemas.openxmlformats.org/officeDocument/2006/relationships/image" Target="../media/image1761.png"/><Relationship Id="rId306" Type="http://schemas.openxmlformats.org/officeDocument/2006/relationships/image" Target="../media/image1768.png"/><Relationship Id="rId24" Type="http://schemas.openxmlformats.org/officeDocument/2006/relationships/image" Target="../media/image1627.png"/><Relationship Id="rId45" Type="http://schemas.openxmlformats.org/officeDocument/2006/relationships/customXml" Target="../ink/ink1698.xml"/><Relationship Id="rId66" Type="http://schemas.openxmlformats.org/officeDocument/2006/relationships/image" Target="../media/image1648.png"/><Relationship Id="rId87" Type="http://schemas.openxmlformats.org/officeDocument/2006/relationships/customXml" Target="../ink/ink1719.xml"/><Relationship Id="rId110" Type="http://schemas.openxmlformats.org/officeDocument/2006/relationships/image" Target="../media/image1670.png"/><Relationship Id="rId131" Type="http://schemas.openxmlformats.org/officeDocument/2006/relationships/customXml" Target="../ink/ink1741.xml"/><Relationship Id="rId152" Type="http://schemas.openxmlformats.org/officeDocument/2006/relationships/image" Target="../media/image1691.png"/><Relationship Id="rId173" Type="http://schemas.openxmlformats.org/officeDocument/2006/relationships/customXml" Target="../ink/ink1762.xml"/><Relationship Id="rId194" Type="http://schemas.openxmlformats.org/officeDocument/2006/relationships/image" Target="../media/image1712.png"/><Relationship Id="rId208" Type="http://schemas.openxmlformats.org/officeDocument/2006/relationships/image" Target="../media/image1719.png"/><Relationship Id="rId229" Type="http://schemas.openxmlformats.org/officeDocument/2006/relationships/customXml" Target="../ink/ink1790.xml"/><Relationship Id="rId240" Type="http://schemas.openxmlformats.org/officeDocument/2006/relationships/image" Target="../media/image1735.png"/><Relationship Id="rId261" Type="http://schemas.openxmlformats.org/officeDocument/2006/relationships/customXml" Target="../ink/ink1806.xml"/><Relationship Id="rId14" Type="http://schemas.openxmlformats.org/officeDocument/2006/relationships/image" Target="../media/image1622.png"/><Relationship Id="rId35" Type="http://schemas.openxmlformats.org/officeDocument/2006/relationships/customXml" Target="../ink/ink1693.xml"/><Relationship Id="rId56" Type="http://schemas.openxmlformats.org/officeDocument/2006/relationships/image" Target="../media/image1643.png"/><Relationship Id="rId77" Type="http://schemas.openxmlformats.org/officeDocument/2006/relationships/customXml" Target="../ink/ink1714.xml"/><Relationship Id="rId100" Type="http://schemas.openxmlformats.org/officeDocument/2006/relationships/image" Target="../media/image1665.png"/><Relationship Id="rId282" Type="http://schemas.openxmlformats.org/officeDocument/2006/relationships/image" Target="../media/image1756.png"/><Relationship Id="rId8" Type="http://schemas.openxmlformats.org/officeDocument/2006/relationships/image" Target="../media/image1619.png"/><Relationship Id="rId98" Type="http://schemas.openxmlformats.org/officeDocument/2006/relationships/image" Target="../media/image1664.png"/><Relationship Id="rId121" Type="http://schemas.openxmlformats.org/officeDocument/2006/relationships/customXml" Target="../ink/ink1736.xml"/><Relationship Id="rId142" Type="http://schemas.openxmlformats.org/officeDocument/2006/relationships/image" Target="../media/image1686.png"/><Relationship Id="rId163" Type="http://schemas.openxmlformats.org/officeDocument/2006/relationships/customXml" Target="../ink/ink1757.xml"/><Relationship Id="rId184" Type="http://schemas.openxmlformats.org/officeDocument/2006/relationships/image" Target="../media/image1707.png"/><Relationship Id="rId219" Type="http://schemas.openxmlformats.org/officeDocument/2006/relationships/customXml" Target="../ink/ink1785.xml"/><Relationship Id="rId230" Type="http://schemas.openxmlformats.org/officeDocument/2006/relationships/image" Target="../media/image1730.png"/><Relationship Id="rId251" Type="http://schemas.openxmlformats.org/officeDocument/2006/relationships/customXml" Target="../ink/ink1801.xml"/><Relationship Id="rId25" Type="http://schemas.openxmlformats.org/officeDocument/2006/relationships/customXml" Target="../ink/ink1688.xml"/><Relationship Id="rId46" Type="http://schemas.openxmlformats.org/officeDocument/2006/relationships/image" Target="../media/image1638.png"/><Relationship Id="rId67" Type="http://schemas.openxmlformats.org/officeDocument/2006/relationships/customXml" Target="../ink/ink1709.xml"/><Relationship Id="rId272" Type="http://schemas.openxmlformats.org/officeDocument/2006/relationships/image" Target="../media/image1751.png"/><Relationship Id="rId293" Type="http://schemas.openxmlformats.org/officeDocument/2006/relationships/customXml" Target="../ink/ink1822.xml"/><Relationship Id="rId307" Type="http://schemas.openxmlformats.org/officeDocument/2006/relationships/customXml" Target="../ink/ink1829.xml"/><Relationship Id="rId88" Type="http://schemas.openxmlformats.org/officeDocument/2006/relationships/image" Target="../media/image1659.png"/><Relationship Id="rId111" Type="http://schemas.openxmlformats.org/officeDocument/2006/relationships/customXml" Target="../ink/ink1731.xml"/><Relationship Id="rId132" Type="http://schemas.openxmlformats.org/officeDocument/2006/relationships/image" Target="../media/image1681.png"/><Relationship Id="rId153" Type="http://schemas.openxmlformats.org/officeDocument/2006/relationships/customXml" Target="../ink/ink1752.xml"/><Relationship Id="rId174" Type="http://schemas.openxmlformats.org/officeDocument/2006/relationships/image" Target="../media/image1702.png"/><Relationship Id="rId195" Type="http://schemas.openxmlformats.org/officeDocument/2006/relationships/customXml" Target="../ink/ink1773.xml"/><Relationship Id="rId209" Type="http://schemas.openxmlformats.org/officeDocument/2006/relationships/customXml" Target="../ink/ink1780.xml"/><Relationship Id="rId220" Type="http://schemas.openxmlformats.org/officeDocument/2006/relationships/image" Target="../media/image1725.png"/><Relationship Id="rId241" Type="http://schemas.openxmlformats.org/officeDocument/2006/relationships/customXml" Target="../ink/ink1796.xml"/><Relationship Id="rId15" Type="http://schemas.openxmlformats.org/officeDocument/2006/relationships/customXml" Target="../ink/ink1683.xml"/><Relationship Id="rId36" Type="http://schemas.openxmlformats.org/officeDocument/2006/relationships/image" Target="../media/image1633.png"/><Relationship Id="rId57" Type="http://schemas.openxmlformats.org/officeDocument/2006/relationships/customXml" Target="../ink/ink1704.xml"/><Relationship Id="rId262" Type="http://schemas.openxmlformats.org/officeDocument/2006/relationships/image" Target="../media/image1746.png"/><Relationship Id="rId283" Type="http://schemas.openxmlformats.org/officeDocument/2006/relationships/customXml" Target="../ink/ink1817.xml"/><Relationship Id="rId78" Type="http://schemas.openxmlformats.org/officeDocument/2006/relationships/image" Target="../media/image1654.png"/><Relationship Id="rId99" Type="http://schemas.openxmlformats.org/officeDocument/2006/relationships/customXml" Target="../ink/ink1725.xml"/><Relationship Id="rId101" Type="http://schemas.openxmlformats.org/officeDocument/2006/relationships/customXml" Target="../ink/ink1726.xml"/><Relationship Id="rId122" Type="http://schemas.openxmlformats.org/officeDocument/2006/relationships/image" Target="../media/image1676.png"/><Relationship Id="rId143" Type="http://schemas.openxmlformats.org/officeDocument/2006/relationships/customXml" Target="../ink/ink1747.xml"/><Relationship Id="rId164" Type="http://schemas.openxmlformats.org/officeDocument/2006/relationships/image" Target="../media/image1697.png"/><Relationship Id="rId185" Type="http://schemas.openxmlformats.org/officeDocument/2006/relationships/customXml" Target="../ink/ink1768.xml"/><Relationship Id="rId9" Type="http://schemas.openxmlformats.org/officeDocument/2006/relationships/customXml" Target="../ink/ink1680.xml"/><Relationship Id="rId210" Type="http://schemas.openxmlformats.org/officeDocument/2006/relationships/image" Target="../media/image1720.png"/><Relationship Id="rId26" Type="http://schemas.openxmlformats.org/officeDocument/2006/relationships/image" Target="../media/image1628.png"/><Relationship Id="rId231" Type="http://schemas.openxmlformats.org/officeDocument/2006/relationships/customXml" Target="../ink/ink1791.xml"/><Relationship Id="rId252" Type="http://schemas.openxmlformats.org/officeDocument/2006/relationships/image" Target="../media/image1741.png"/><Relationship Id="rId273" Type="http://schemas.openxmlformats.org/officeDocument/2006/relationships/customXml" Target="../ink/ink1812.xml"/><Relationship Id="rId294" Type="http://schemas.openxmlformats.org/officeDocument/2006/relationships/image" Target="../media/image1762.png"/><Relationship Id="rId308" Type="http://schemas.openxmlformats.org/officeDocument/2006/relationships/image" Target="../media/image1769.png"/><Relationship Id="rId47" Type="http://schemas.openxmlformats.org/officeDocument/2006/relationships/customXml" Target="../ink/ink1699.xml"/><Relationship Id="rId68" Type="http://schemas.openxmlformats.org/officeDocument/2006/relationships/image" Target="../media/image1649.png"/><Relationship Id="rId89" Type="http://schemas.openxmlformats.org/officeDocument/2006/relationships/customXml" Target="../ink/ink1720.xml"/><Relationship Id="rId112" Type="http://schemas.openxmlformats.org/officeDocument/2006/relationships/image" Target="../media/image1671.png"/><Relationship Id="rId133" Type="http://schemas.openxmlformats.org/officeDocument/2006/relationships/customXml" Target="../ink/ink1742.xml"/><Relationship Id="rId154" Type="http://schemas.openxmlformats.org/officeDocument/2006/relationships/image" Target="../media/image1692.png"/><Relationship Id="rId175" Type="http://schemas.openxmlformats.org/officeDocument/2006/relationships/customXml" Target="../ink/ink1763.xml"/><Relationship Id="rId196" Type="http://schemas.openxmlformats.org/officeDocument/2006/relationships/image" Target="../media/image1713.png"/><Relationship Id="rId200" Type="http://schemas.openxmlformats.org/officeDocument/2006/relationships/image" Target="../media/image1715.png"/><Relationship Id="rId16" Type="http://schemas.openxmlformats.org/officeDocument/2006/relationships/image" Target="../media/image1623.png"/><Relationship Id="rId221" Type="http://schemas.openxmlformats.org/officeDocument/2006/relationships/customXml" Target="../ink/ink1786.xml"/><Relationship Id="rId242" Type="http://schemas.openxmlformats.org/officeDocument/2006/relationships/image" Target="../media/image1736.png"/><Relationship Id="rId263" Type="http://schemas.openxmlformats.org/officeDocument/2006/relationships/customXml" Target="../ink/ink1807.xml"/><Relationship Id="rId284" Type="http://schemas.openxmlformats.org/officeDocument/2006/relationships/image" Target="../media/image1757.png"/><Relationship Id="rId37" Type="http://schemas.openxmlformats.org/officeDocument/2006/relationships/customXml" Target="../ink/ink1694.xml"/><Relationship Id="rId58" Type="http://schemas.openxmlformats.org/officeDocument/2006/relationships/image" Target="../media/image1644.png"/><Relationship Id="rId79" Type="http://schemas.openxmlformats.org/officeDocument/2006/relationships/customXml" Target="../ink/ink1715.xml"/><Relationship Id="rId102" Type="http://schemas.openxmlformats.org/officeDocument/2006/relationships/image" Target="../media/image1666.png"/><Relationship Id="rId123" Type="http://schemas.openxmlformats.org/officeDocument/2006/relationships/customXml" Target="../ink/ink1737.xml"/><Relationship Id="rId144" Type="http://schemas.openxmlformats.org/officeDocument/2006/relationships/image" Target="../media/image1687.png"/><Relationship Id="rId90" Type="http://schemas.openxmlformats.org/officeDocument/2006/relationships/image" Target="../media/image1660.png"/><Relationship Id="rId165" Type="http://schemas.openxmlformats.org/officeDocument/2006/relationships/customXml" Target="../ink/ink1758.xml"/><Relationship Id="rId186" Type="http://schemas.openxmlformats.org/officeDocument/2006/relationships/image" Target="../media/image1708.png"/><Relationship Id="rId211" Type="http://schemas.openxmlformats.org/officeDocument/2006/relationships/customXml" Target="../ink/ink1781.xml"/><Relationship Id="rId232" Type="http://schemas.openxmlformats.org/officeDocument/2006/relationships/image" Target="../media/image1731.png"/><Relationship Id="rId253" Type="http://schemas.openxmlformats.org/officeDocument/2006/relationships/customXml" Target="../ink/ink1802.xml"/><Relationship Id="rId274" Type="http://schemas.openxmlformats.org/officeDocument/2006/relationships/image" Target="../media/image1752.png"/><Relationship Id="rId295" Type="http://schemas.openxmlformats.org/officeDocument/2006/relationships/customXml" Target="../ink/ink1823.xml"/><Relationship Id="rId309" Type="http://schemas.openxmlformats.org/officeDocument/2006/relationships/customXml" Target="../ink/ink1830.xml"/><Relationship Id="rId27" Type="http://schemas.openxmlformats.org/officeDocument/2006/relationships/customXml" Target="../ink/ink1689.xml"/><Relationship Id="rId48" Type="http://schemas.openxmlformats.org/officeDocument/2006/relationships/image" Target="../media/image1639.png"/><Relationship Id="rId69" Type="http://schemas.openxmlformats.org/officeDocument/2006/relationships/customXml" Target="../ink/ink1710.xml"/><Relationship Id="rId113" Type="http://schemas.openxmlformats.org/officeDocument/2006/relationships/customXml" Target="../ink/ink1732.xml"/><Relationship Id="rId134" Type="http://schemas.openxmlformats.org/officeDocument/2006/relationships/image" Target="../media/image1682.png"/><Relationship Id="rId80" Type="http://schemas.openxmlformats.org/officeDocument/2006/relationships/image" Target="../media/image1655.png"/><Relationship Id="rId155" Type="http://schemas.openxmlformats.org/officeDocument/2006/relationships/customXml" Target="../ink/ink1753.xml"/><Relationship Id="rId176" Type="http://schemas.openxmlformats.org/officeDocument/2006/relationships/image" Target="../media/image1703.png"/><Relationship Id="rId197" Type="http://schemas.openxmlformats.org/officeDocument/2006/relationships/customXml" Target="../ink/ink1774.xml"/><Relationship Id="rId201" Type="http://schemas.openxmlformats.org/officeDocument/2006/relationships/customXml" Target="../ink/ink1776.xml"/><Relationship Id="rId222" Type="http://schemas.openxmlformats.org/officeDocument/2006/relationships/image" Target="../media/image1726.png"/><Relationship Id="rId243" Type="http://schemas.openxmlformats.org/officeDocument/2006/relationships/customXml" Target="../ink/ink1797.xml"/><Relationship Id="rId264" Type="http://schemas.openxmlformats.org/officeDocument/2006/relationships/image" Target="../media/image1747.png"/><Relationship Id="rId285" Type="http://schemas.openxmlformats.org/officeDocument/2006/relationships/customXml" Target="../ink/ink1818.xml"/><Relationship Id="rId17" Type="http://schemas.openxmlformats.org/officeDocument/2006/relationships/customXml" Target="../ink/ink1684.xml"/><Relationship Id="rId38" Type="http://schemas.openxmlformats.org/officeDocument/2006/relationships/image" Target="../media/image1634.png"/><Relationship Id="rId59" Type="http://schemas.openxmlformats.org/officeDocument/2006/relationships/customXml" Target="../ink/ink1705.xml"/><Relationship Id="rId103" Type="http://schemas.openxmlformats.org/officeDocument/2006/relationships/customXml" Target="../ink/ink1727.xml"/><Relationship Id="rId124" Type="http://schemas.openxmlformats.org/officeDocument/2006/relationships/image" Target="../media/image1677.png"/><Relationship Id="rId310" Type="http://schemas.openxmlformats.org/officeDocument/2006/relationships/image" Target="../media/image1770.png"/><Relationship Id="rId70" Type="http://schemas.openxmlformats.org/officeDocument/2006/relationships/image" Target="../media/image1650.png"/><Relationship Id="rId91" Type="http://schemas.openxmlformats.org/officeDocument/2006/relationships/customXml" Target="../ink/ink1721.xml"/><Relationship Id="rId145" Type="http://schemas.openxmlformats.org/officeDocument/2006/relationships/customXml" Target="../ink/ink1748.xml"/><Relationship Id="rId166" Type="http://schemas.openxmlformats.org/officeDocument/2006/relationships/image" Target="../media/image1698.png"/><Relationship Id="rId187" Type="http://schemas.openxmlformats.org/officeDocument/2006/relationships/customXml" Target="../ink/ink176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21.png"/><Relationship Id="rId233" Type="http://schemas.openxmlformats.org/officeDocument/2006/relationships/customXml" Target="../ink/ink1792.xml"/><Relationship Id="rId254" Type="http://schemas.openxmlformats.org/officeDocument/2006/relationships/image" Target="../media/image1742.png"/><Relationship Id="rId28" Type="http://schemas.openxmlformats.org/officeDocument/2006/relationships/image" Target="../media/image1629.png"/><Relationship Id="rId49" Type="http://schemas.openxmlformats.org/officeDocument/2006/relationships/customXml" Target="../ink/ink1700.xml"/><Relationship Id="rId114" Type="http://schemas.openxmlformats.org/officeDocument/2006/relationships/image" Target="../media/image1672.png"/><Relationship Id="rId275" Type="http://schemas.openxmlformats.org/officeDocument/2006/relationships/customXml" Target="../ink/ink1813.xml"/><Relationship Id="rId296" Type="http://schemas.openxmlformats.org/officeDocument/2006/relationships/image" Target="../media/image1763.png"/><Relationship Id="rId300" Type="http://schemas.openxmlformats.org/officeDocument/2006/relationships/image" Target="../media/image1765.png"/><Relationship Id="rId60" Type="http://schemas.openxmlformats.org/officeDocument/2006/relationships/image" Target="../media/image1645.png"/><Relationship Id="rId81" Type="http://schemas.openxmlformats.org/officeDocument/2006/relationships/customXml" Target="../ink/ink1716.xml"/><Relationship Id="rId135" Type="http://schemas.openxmlformats.org/officeDocument/2006/relationships/customXml" Target="../ink/ink1743.xml"/><Relationship Id="rId156" Type="http://schemas.openxmlformats.org/officeDocument/2006/relationships/image" Target="../media/image1693.png"/><Relationship Id="rId177" Type="http://schemas.openxmlformats.org/officeDocument/2006/relationships/customXml" Target="../ink/ink1764.xml"/><Relationship Id="rId198" Type="http://schemas.openxmlformats.org/officeDocument/2006/relationships/image" Target="../media/image1714.png"/><Relationship Id="rId202" Type="http://schemas.openxmlformats.org/officeDocument/2006/relationships/image" Target="../media/image1716.png"/><Relationship Id="rId223" Type="http://schemas.openxmlformats.org/officeDocument/2006/relationships/customXml" Target="../ink/ink1787.xml"/><Relationship Id="rId244" Type="http://schemas.openxmlformats.org/officeDocument/2006/relationships/image" Target="../media/image1737.png"/><Relationship Id="rId18" Type="http://schemas.openxmlformats.org/officeDocument/2006/relationships/image" Target="../media/image1624.png"/><Relationship Id="rId39" Type="http://schemas.openxmlformats.org/officeDocument/2006/relationships/customXml" Target="../ink/ink1695.xml"/><Relationship Id="rId265" Type="http://schemas.openxmlformats.org/officeDocument/2006/relationships/customXml" Target="../ink/ink1808.xml"/><Relationship Id="rId286" Type="http://schemas.openxmlformats.org/officeDocument/2006/relationships/image" Target="../media/image1758.png"/><Relationship Id="rId50" Type="http://schemas.openxmlformats.org/officeDocument/2006/relationships/image" Target="../media/image1640.png"/><Relationship Id="rId104" Type="http://schemas.openxmlformats.org/officeDocument/2006/relationships/image" Target="../media/image1667.png"/><Relationship Id="rId125" Type="http://schemas.openxmlformats.org/officeDocument/2006/relationships/customXml" Target="../ink/ink1738.xml"/><Relationship Id="rId146" Type="http://schemas.openxmlformats.org/officeDocument/2006/relationships/image" Target="../media/image1688.png"/><Relationship Id="rId167" Type="http://schemas.openxmlformats.org/officeDocument/2006/relationships/customXml" Target="../ink/ink1759.xml"/><Relationship Id="rId188" Type="http://schemas.openxmlformats.org/officeDocument/2006/relationships/image" Target="../media/image1709.png"/><Relationship Id="rId71" Type="http://schemas.openxmlformats.org/officeDocument/2006/relationships/customXml" Target="../ink/ink1711.xml"/><Relationship Id="rId92" Type="http://schemas.openxmlformats.org/officeDocument/2006/relationships/image" Target="../media/image1661.png"/><Relationship Id="rId213" Type="http://schemas.openxmlformats.org/officeDocument/2006/relationships/customXml" Target="../ink/ink1782.xml"/><Relationship Id="rId234" Type="http://schemas.openxmlformats.org/officeDocument/2006/relationships/image" Target="../media/image1732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690.xml"/><Relationship Id="rId255" Type="http://schemas.openxmlformats.org/officeDocument/2006/relationships/customXml" Target="../ink/ink1803.xml"/><Relationship Id="rId276" Type="http://schemas.openxmlformats.org/officeDocument/2006/relationships/image" Target="../media/image1753.png"/><Relationship Id="rId297" Type="http://schemas.openxmlformats.org/officeDocument/2006/relationships/customXml" Target="../ink/ink1824.xml"/><Relationship Id="rId40" Type="http://schemas.openxmlformats.org/officeDocument/2006/relationships/image" Target="../media/image1635.png"/><Relationship Id="rId115" Type="http://schemas.openxmlformats.org/officeDocument/2006/relationships/customXml" Target="../ink/ink1733.xml"/><Relationship Id="rId136" Type="http://schemas.openxmlformats.org/officeDocument/2006/relationships/image" Target="../media/image1683.png"/><Relationship Id="rId157" Type="http://schemas.openxmlformats.org/officeDocument/2006/relationships/customXml" Target="../ink/ink1754.xml"/><Relationship Id="rId178" Type="http://schemas.openxmlformats.org/officeDocument/2006/relationships/image" Target="../media/image1704.png"/><Relationship Id="rId301" Type="http://schemas.openxmlformats.org/officeDocument/2006/relationships/customXml" Target="../ink/ink1826.xml"/><Relationship Id="rId61" Type="http://schemas.openxmlformats.org/officeDocument/2006/relationships/customXml" Target="../ink/ink1706.xml"/><Relationship Id="rId82" Type="http://schemas.openxmlformats.org/officeDocument/2006/relationships/image" Target="../media/image1656.png"/><Relationship Id="rId199" Type="http://schemas.openxmlformats.org/officeDocument/2006/relationships/customXml" Target="../ink/ink1775.xml"/><Relationship Id="rId203" Type="http://schemas.openxmlformats.org/officeDocument/2006/relationships/customXml" Target="../ink/ink1777.xml"/><Relationship Id="rId19" Type="http://schemas.openxmlformats.org/officeDocument/2006/relationships/customXml" Target="../ink/ink1685.xml"/><Relationship Id="rId224" Type="http://schemas.openxmlformats.org/officeDocument/2006/relationships/image" Target="../media/image1727.png"/><Relationship Id="rId245" Type="http://schemas.openxmlformats.org/officeDocument/2006/relationships/customXml" Target="../ink/ink1798.xml"/><Relationship Id="rId266" Type="http://schemas.openxmlformats.org/officeDocument/2006/relationships/image" Target="../media/image1748.png"/><Relationship Id="rId287" Type="http://schemas.openxmlformats.org/officeDocument/2006/relationships/customXml" Target="../ink/ink1819.xml"/><Relationship Id="rId30" Type="http://schemas.openxmlformats.org/officeDocument/2006/relationships/image" Target="../media/image1630.png"/><Relationship Id="rId105" Type="http://schemas.openxmlformats.org/officeDocument/2006/relationships/customXml" Target="../ink/ink1728.xml"/><Relationship Id="rId126" Type="http://schemas.openxmlformats.org/officeDocument/2006/relationships/image" Target="../media/image1678.png"/><Relationship Id="rId147" Type="http://schemas.openxmlformats.org/officeDocument/2006/relationships/customXml" Target="../ink/ink1749.xml"/><Relationship Id="rId168" Type="http://schemas.openxmlformats.org/officeDocument/2006/relationships/image" Target="../media/image1699.png"/><Relationship Id="rId51" Type="http://schemas.openxmlformats.org/officeDocument/2006/relationships/customXml" Target="../ink/ink1701.xml"/><Relationship Id="rId72" Type="http://schemas.openxmlformats.org/officeDocument/2006/relationships/image" Target="../media/image1651.png"/><Relationship Id="rId93" Type="http://schemas.openxmlformats.org/officeDocument/2006/relationships/customXml" Target="../ink/ink1722.xml"/><Relationship Id="rId189" Type="http://schemas.openxmlformats.org/officeDocument/2006/relationships/customXml" Target="../ink/ink1770.xml"/><Relationship Id="rId3" Type="http://schemas.openxmlformats.org/officeDocument/2006/relationships/customXml" Target="../ink/ink1677.xml"/><Relationship Id="rId214" Type="http://schemas.openxmlformats.org/officeDocument/2006/relationships/image" Target="../media/image1722.png"/><Relationship Id="rId235" Type="http://schemas.openxmlformats.org/officeDocument/2006/relationships/customXml" Target="../ink/ink1793.xml"/><Relationship Id="rId256" Type="http://schemas.openxmlformats.org/officeDocument/2006/relationships/image" Target="../media/image1743.png"/><Relationship Id="rId277" Type="http://schemas.openxmlformats.org/officeDocument/2006/relationships/customXml" Target="../ink/ink1814.xml"/><Relationship Id="rId298" Type="http://schemas.openxmlformats.org/officeDocument/2006/relationships/image" Target="../media/image1764.png"/><Relationship Id="rId116" Type="http://schemas.openxmlformats.org/officeDocument/2006/relationships/image" Target="../media/image1673.png"/><Relationship Id="rId137" Type="http://schemas.openxmlformats.org/officeDocument/2006/relationships/customXml" Target="../ink/ink1744.xml"/><Relationship Id="rId158" Type="http://schemas.openxmlformats.org/officeDocument/2006/relationships/image" Target="../media/image1694.png"/><Relationship Id="rId302" Type="http://schemas.openxmlformats.org/officeDocument/2006/relationships/image" Target="../media/image1766.png"/><Relationship Id="rId20" Type="http://schemas.openxmlformats.org/officeDocument/2006/relationships/image" Target="../media/image1625.png"/><Relationship Id="rId41" Type="http://schemas.openxmlformats.org/officeDocument/2006/relationships/customXml" Target="../ink/ink1696.xml"/><Relationship Id="rId62" Type="http://schemas.openxmlformats.org/officeDocument/2006/relationships/image" Target="../media/image1646.png"/><Relationship Id="rId83" Type="http://schemas.openxmlformats.org/officeDocument/2006/relationships/customXml" Target="../ink/ink1717.xml"/><Relationship Id="rId179" Type="http://schemas.openxmlformats.org/officeDocument/2006/relationships/customXml" Target="../ink/ink1765.xml"/><Relationship Id="rId190" Type="http://schemas.openxmlformats.org/officeDocument/2006/relationships/image" Target="../media/image1710.png"/><Relationship Id="rId204" Type="http://schemas.openxmlformats.org/officeDocument/2006/relationships/image" Target="../media/image1717.png"/><Relationship Id="rId225" Type="http://schemas.openxmlformats.org/officeDocument/2006/relationships/customXml" Target="../ink/ink1788.xml"/><Relationship Id="rId246" Type="http://schemas.openxmlformats.org/officeDocument/2006/relationships/image" Target="../media/image1738.png"/><Relationship Id="rId267" Type="http://schemas.openxmlformats.org/officeDocument/2006/relationships/customXml" Target="../ink/ink1809.xml"/><Relationship Id="rId288" Type="http://schemas.openxmlformats.org/officeDocument/2006/relationships/image" Target="../media/image1759.png"/><Relationship Id="rId106" Type="http://schemas.openxmlformats.org/officeDocument/2006/relationships/image" Target="../media/image1668.png"/><Relationship Id="rId127" Type="http://schemas.openxmlformats.org/officeDocument/2006/relationships/customXml" Target="../ink/ink1739.xml"/><Relationship Id="rId10" Type="http://schemas.openxmlformats.org/officeDocument/2006/relationships/image" Target="../media/image1620.png"/><Relationship Id="rId31" Type="http://schemas.openxmlformats.org/officeDocument/2006/relationships/customXml" Target="../ink/ink1691.xml"/><Relationship Id="rId52" Type="http://schemas.openxmlformats.org/officeDocument/2006/relationships/image" Target="../media/image1641.png"/><Relationship Id="rId73" Type="http://schemas.openxmlformats.org/officeDocument/2006/relationships/customXml" Target="../ink/ink1712.xml"/><Relationship Id="rId94" Type="http://schemas.openxmlformats.org/officeDocument/2006/relationships/image" Target="../media/image1662.png"/><Relationship Id="rId148" Type="http://schemas.openxmlformats.org/officeDocument/2006/relationships/image" Target="../media/image1689.png"/><Relationship Id="rId169" Type="http://schemas.openxmlformats.org/officeDocument/2006/relationships/customXml" Target="../ink/ink1760.xml"/><Relationship Id="rId4" Type="http://schemas.openxmlformats.org/officeDocument/2006/relationships/image" Target="../media/image1617.png"/><Relationship Id="rId180" Type="http://schemas.openxmlformats.org/officeDocument/2006/relationships/image" Target="../media/image1705.png"/><Relationship Id="rId215" Type="http://schemas.openxmlformats.org/officeDocument/2006/relationships/customXml" Target="../ink/ink1783.xml"/><Relationship Id="rId236" Type="http://schemas.openxmlformats.org/officeDocument/2006/relationships/image" Target="../media/image1733.png"/><Relationship Id="rId257" Type="http://schemas.openxmlformats.org/officeDocument/2006/relationships/customXml" Target="../ink/ink1804.xml"/><Relationship Id="rId278" Type="http://schemas.openxmlformats.org/officeDocument/2006/relationships/image" Target="../media/image1754.png"/><Relationship Id="rId303" Type="http://schemas.openxmlformats.org/officeDocument/2006/relationships/customXml" Target="../ink/ink1827.xml"/><Relationship Id="rId42" Type="http://schemas.openxmlformats.org/officeDocument/2006/relationships/image" Target="../media/image1636.png"/><Relationship Id="rId84" Type="http://schemas.openxmlformats.org/officeDocument/2006/relationships/image" Target="../media/image1657.png"/><Relationship Id="rId138" Type="http://schemas.openxmlformats.org/officeDocument/2006/relationships/image" Target="../media/image1684.png"/><Relationship Id="rId191" Type="http://schemas.openxmlformats.org/officeDocument/2006/relationships/customXml" Target="../ink/ink1771.xml"/><Relationship Id="rId205" Type="http://schemas.openxmlformats.org/officeDocument/2006/relationships/customXml" Target="../ink/ink1778.xml"/><Relationship Id="rId247" Type="http://schemas.openxmlformats.org/officeDocument/2006/relationships/customXml" Target="../ink/ink1799.xml"/><Relationship Id="rId107" Type="http://schemas.openxmlformats.org/officeDocument/2006/relationships/customXml" Target="../ink/ink1729.xml"/><Relationship Id="rId289" Type="http://schemas.openxmlformats.org/officeDocument/2006/relationships/customXml" Target="../ink/ink1820.xml"/><Relationship Id="rId11" Type="http://schemas.openxmlformats.org/officeDocument/2006/relationships/customXml" Target="../ink/ink1681.xml"/><Relationship Id="rId53" Type="http://schemas.openxmlformats.org/officeDocument/2006/relationships/customXml" Target="../ink/ink1702.xml"/><Relationship Id="rId149" Type="http://schemas.openxmlformats.org/officeDocument/2006/relationships/customXml" Target="../ink/ink1750.xml"/><Relationship Id="rId95" Type="http://schemas.openxmlformats.org/officeDocument/2006/relationships/customXml" Target="../ink/ink1723.xml"/><Relationship Id="rId160" Type="http://schemas.openxmlformats.org/officeDocument/2006/relationships/image" Target="../media/image1695.png"/><Relationship Id="rId216" Type="http://schemas.openxmlformats.org/officeDocument/2006/relationships/image" Target="../media/image1723.png"/><Relationship Id="rId258" Type="http://schemas.openxmlformats.org/officeDocument/2006/relationships/image" Target="../media/image1744.png"/><Relationship Id="rId22" Type="http://schemas.openxmlformats.org/officeDocument/2006/relationships/image" Target="../media/image1626.png"/><Relationship Id="rId64" Type="http://schemas.openxmlformats.org/officeDocument/2006/relationships/image" Target="../media/image1647.png"/><Relationship Id="rId118" Type="http://schemas.openxmlformats.org/officeDocument/2006/relationships/image" Target="../media/image1674.png"/><Relationship Id="rId171" Type="http://schemas.openxmlformats.org/officeDocument/2006/relationships/customXml" Target="../ink/ink1761.xml"/><Relationship Id="rId227" Type="http://schemas.openxmlformats.org/officeDocument/2006/relationships/customXml" Target="../ink/ink1789.xml"/><Relationship Id="rId269" Type="http://schemas.openxmlformats.org/officeDocument/2006/relationships/customXml" Target="../ink/ink1810.xml"/><Relationship Id="rId33" Type="http://schemas.openxmlformats.org/officeDocument/2006/relationships/customXml" Target="../ink/ink1692.xml"/><Relationship Id="rId129" Type="http://schemas.openxmlformats.org/officeDocument/2006/relationships/customXml" Target="../ink/ink1740.xml"/><Relationship Id="rId280" Type="http://schemas.openxmlformats.org/officeDocument/2006/relationships/image" Target="../media/image1755.png"/><Relationship Id="rId75" Type="http://schemas.openxmlformats.org/officeDocument/2006/relationships/customXml" Target="../ink/ink1713.xml"/><Relationship Id="rId140" Type="http://schemas.openxmlformats.org/officeDocument/2006/relationships/image" Target="../media/image1685.png"/><Relationship Id="rId182" Type="http://schemas.openxmlformats.org/officeDocument/2006/relationships/image" Target="../media/image1706.png"/><Relationship Id="rId6" Type="http://schemas.openxmlformats.org/officeDocument/2006/relationships/image" Target="../media/image1618.png"/><Relationship Id="rId238" Type="http://schemas.openxmlformats.org/officeDocument/2006/relationships/image" Target="../media/image1734.png"/><Relationship Id="rId291" Type="http://schemas.openxmlformats.org/officeDocument/2006/relationships/customXml" Target="../ink/ink1821.xml"/><Relationship Id="rId305" Type="http://schemas.openxmlformats.org/officeDocument/2006/relationships/customXml" Target="../ink/ink18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3.png"/><Relationship Id="rId13" Type="http://schemas.openxmlformats.org/officeDocument/2006/relationships/customXml" Target="../ink/ink1836.xml"/><Relationship Id="rId3" Type="http://schemas.openxmlformats.org/officeDocument/2006/relationships/customXml" Target="../ink/ink1831.xml"/><Relationship Id="rId7" Type="http://schemas.openxmlformats.org/officeDocument/2006/relationships/customXml" Target="../ink/ink1833.xml"/><Relationship Id="rId12" Type="http://schemas.openxmlformats.org/officeDocument/2006/relationships/image" Target="../media/image17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2.png"/><Relationship Id="rId11" Type="http://schemas.openxmlformats.org/officeDocument/2006/relationships/customXml" Target="../ink/ink1835.xml"/><Relationship Id="rId5" Type="http://schemas.openxmlformats.org/officeDocument/2006/relationships/customXml" Target="../ink/ink1832.xml"/><Relationship Id="rId10" Type="http://schemas.openxmlformats.org/officeDocument/2006/relationships/image" Target="../media/image1774.png"/><Relationship Id="rId4" Type="http://schemas.openxmlformats.org/officeDocument/2006/relationships/image" Target="../media/image1771.png"/><Relationship Id="rId9" Type="http://schemas.openxmlformats.org/officeDocument/2006/relationships/customXml" Target="../ink/ink1834.xml"/><Relationship Id="rId14" Type="http://schemas.openxmlformats.org/officeDocument/2006/relationships/image" Target="../media/image177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42.xml"/><Relationship Id="rId18" Type="http://schemas.openxmlformats.org/officeDocument/2006/relationships/image" Target="../media/image1784.png"/><Relationship Id="rId26" Type="http://schemas.openxmlformats.org/officeDocument/2006/relationships/image" Target="../media/image1788.png"/><Relationship Id="rId39" Type="http://schemas.openxmlformats.org/officeDocument/2006/relationships/customXml" Target="../ink/ink1855.xml"/><Relationship Id="rId21" Type="http://schemas.openxmlformats.org/officeDocument/2006/relationships/customXml" Target="../ink/ink1846.xml"/><Relationship Id="rId34" Type="http://schemas.openxmlformats.org/officeDocument/2006/relationships/image" Target="../media/image1792.png"/><Relationship Id="rId42" Type="http://schemas.openxmlformats.org/officeDocument/2006/relationships/image" Target="../media/image1796.png"/><Relationship Id="rId47" Type="http://schemas.openxmlformats.org/officeDocument/2006/relationships/customXml" Target="../ink/ink1859.xml"/><Relationship Id="rId50" Type="http://schemas.openxmlformats.org/officeDocument/2006/relationships/image" Target="../media/image1800.png"/><Relationship Id="rId7" Type="http://schemas.openxmlformats.org/officeDocument/2006/relationships/customXml" Target="../ink/ink1839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83.png"/><Relationship Id="rId29" Type="http://schemas.openxmlformats.org/officeDocument/2006/relationships/customXml" Target="../ink/ink1850.xml"/><Relationship Id="rId11" Type="http://schemas.openxmlformats.org/officeDocument/2006/relationships/customXml" Target="../ink/ink1841.xml"/><Relationship Id="rId24" Type="http://schemas.openxmlformats.org/officeDocument/2006/relationships/image" Target="../media/image1787.png"/><Relationship Id="rId32" Type="http://schemas.openxmlformats.org/officeDocument/2006/relationships/image" Target="../media/image1791.png"/><Relationship Id="rId37" Type="http://schemas.openxmlformats.org/officeDocument/2006/relationships/customXml" Target="../ink/ink1854.xml"/><Relationship Id="rId40" Type="http://schemas.openxmlformats.org/officeDocument/2006/relationships/image" Target="../media/image1795.png"/><Relationship Id="rId45" Type="http://schemas.openxmlformats.org/officeDocument/2006/relationships/customXml" Target="../ink/ink1858.xml"/><Relationship Id="rId5" Type="http://schemas.openxmlformats.org/officeDocument/2006/relationships/customXml" Target="../ink/ink1838.xml"/><Relationship Id="rId15" Type="http://schemas.openxmlformats.org/officeDocument/2006/relationships/customXml" Target="../ink/ink1843.xml"/><Relationship Id="rId23" Type="http://schemas.openxmlformats.org/officeDocument/2006/relationships/customXml" Target="../ink/ink1847.xml"/><Relationship Id="rId28" Type="http://schemas.openxmlformats.org/officeDocument/2006/relationships/image" Target="../media/image1789.png"/><Relationship Id="rId36" Type="http://schemas.openxmlformats.org/officeDocument/2006/relationships/image" Target="../media/image1793.png"/><Relationship Id="rId49" Type="http://schemas.openxmlformats.org/officeDocument/2006/relationships/customXml" Target="../ink/ink1860.xml"/><Relationship Id="rId10" Type="http://schemas.openxmlformats.org/officeDocument/2006/relationships/image" Target="../media/image1780.png"/><Relationship Id="rId19" Type="http://schemas.openxmlformats.org/officeDocument/2006/relationships/customXml" Target="../ink/ink1845.xml"/><Relationship Id="rId31" Type="http://schemas.openxmlformats.org/officeDocument/2006/relationships/customXml" Target="../ink/ink1851.xml"/><Relationship Id="rId44" Type="http://schemas.openxmlformats.org/officeDocument/2006/relationships/image" Target="../media/image1797.png"/><Relationship Id="rId52" Type="http://schemas.openxmlformats.org/officeDocument/2006/relationships/image" Target="../media/image1801.png"/><Relationship Id="rId4" Type="http://schemas.openxmlformats.org/officeDocument/2006/relationships/image" Target="../media/image1777.png"/><Relationship Id="rId9" Type="http://schemas.openxmlformats.org/officeDocument/2006/relationships/customXml" Target="../ink/ink1840.xml"/><Relationship Id="rId14" Type="http://schemas.openxmlformats.org/officeDocument/2006/relationships/image" Target="../media/image1782.png"/><Relationship Id="rId22" Type="http://schemas.openxmlformats.org/officeDocument/2006/relationships/image" Target="../media/image1786.png"/><Relationship Id="rId27" Type="http://schemas.openxmlformats.org/officeDocument/2006/relationships/customXml" Target="../ink/ink1849.xml"/><Relationship Id="rId30" Type="http://schemas.openxmlformats.org/officeDocument/2006/relationships/image" Target="../media/image1790.png"/><Relationship Id="rId35" Type="http://schemas.openxmlformats.org/officeDocument/2006/relationships/customXml" Target="../ink/ink1853.xml"/><Relationship Id="rId43" Type="http://schemas.openxmlformats.org/officeDocument/2006/relationships/customXml" Target="../ink/ink1857.xml"/><Relationship Id="rId48" Type="http://schemas.openxmlformats.org/officeDocument/2006/relationships/image" Target="../media/image1799.png"/><Relationship Id="rId8" Type="http://schemas.openxmlformats.org/officeDocument/2006/relationships/image" Target="../media/image1779.png"/><Relationship Id="rId51" Type="http://schemas.openxmlformats.org/officeDocument/2006/relationships/customXml" Target="../ink/ink1861.xml"/><Relationship Id="rId3" Type="http://schemas.openxmlformats.org/officeDocument/2006/relationships/customXml" Target="../ink/ink1837.xml"/><Relationship Id="rId12" Type="http://schemas.openxmlformats.org/officeDocument/2006/relationships/image" Target="../media/image1781.png"/><Relationship Id="rId17" Type="http://schemas.openxmlformats.org/officeDocument/2006/relationships/customXml" Target="../ink/ink1844.xml"/><Relationship Id="rId25" Type="http://schemas.openxmlformats.org/officeDocument/2006/relationships/customXml" Target="../ink/ink1848.xml"/><Relationship Id="rId33" Type="http://schemas.openxmlformats.org/officeDocument/2006/relationships/customXml" Target="../ink/ink1852.xml"/><Relationship Id="rId38" Type="http://schemas.openxmlformats.org/officeDocument/2006/relationships/image" Target="../media/image1794.png"/><Relationship Id="rId46" Type="http://schemas.openxmlformats.org/officeDocument/2006/relationships/image" Target="../media/image1798.png"/><Relationship Id="rId20" Type="http://schemas.openxmlformats.org/officeDocument/2006/relationships/image" Target="../media/image1785.png"/><Relationship Id="rId41" Type="http://schemas.openxmlformats.org/officeDocument/2006/relationships/customXml" Target="../ink/ink18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4.png"/><Relationship Id="rId3" Type="http://schemas.openxmlformats.org/officeDocument/2006/relationships/customXml" Target="../ink/ink1862.xml"/><Relationship Id="rId7" Type="http://schemas.openxmlformats.org/officeDocument/2006/relationships/customXml" Target="../ink/ink1864.xml"/><Relationship Id="rId12" Type="http://schemas.openxmlformats.org/officeDocument/2006/relationships/image" Target="../media/image180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3.png"/><Relationship Id="rId11" Type="http://schemas.openxmlformats.org/officeDocument/2006/relationships/customXml" Target="../ink/ink1866.xml"/><Relationship Id="rId5" Type="http://schemas.openxmlformats.org/officeDocument/2006/relationships/customXml" Target="../ink/ink1863.xml"/><Relationship Id="rId10" Type="http://schemas.openxmlformats.org/officeDocument/2006/relationships/image" Target="../media/image1805.png"/><Relationship Id="rId4" Type="http://schemas.openxmlformats.org/officeDocument/2006/relationships/image" Target="../media/image1802.png"/><Relationship Id="rId9" Type="http://schemas.openxmlformats.org/officeDocument/2006/relationships/customXml" Target="../ink/ink1865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17.png"/><Relationship Id="rId117" Type="http://schemas.openxmlformats.org/officeDocument/2006/relationships/customXml" Target="../ink/ink1923.xml"/><Relationship Id="rId21" Type="http://schemas.openxmlformats.org/officeDocument/2006/relationships/customXml" Target="../ink/ink1875.xml"/><Relationship Id="rId42" Type="http://schemas.openxmlformats.org/officeDocument/2006/relationships/image" Target="../media/image1825.png"/><Relationship Id="rId47" Type="http://schemas.openxmlformats.org/officeDocument/2006/relationships/customXml" Target="../ink/ink1888.xml"/><Relationship Id="rId63" Type="http://schemas.openxmlformats.org/officeDocument/2006/relationships/customXml" Target="../ink/ink1896.xml"/><Relationship Id="rId68" Type="http://schemas.openxmlformats.org/officeDocument/2006/relationships/image" Target="../media/image1838.png"/><Relationship Id="rId84" Type="http://schemas.openxmlformats.org/officeDocument/2006/relationships/image" Target="../media/image1846.png"/><Relationship Id="rId89" Type="http://schemas.openxmlformats.org/officeDocument/2006/relationships/customXml" Target="../ink/ink1909.xml"/><Relationship Id="rId112" Type="http://schemas.openxmlformats.org/officeDocument/2006/relationships/image" Target="../media/image1859.png"/><Relationship Id="rId16" Type="http://schemas.openxmlformats.org/officeDocument/2006/relationships/image" Target="../media/image1812.png"/><Relationship Id="rId107" Type="http://schemas.openxmlformats.org/officeDocument/2006/relationships/customXml" Target="../ink/ink1918.xml"/><Relationship Id="rId11" Type="http://schemas.openxmlformats.org/officeDocument/2006/relationships/customXml" Target="../ink/ink1870.xml"/><Relationship Id="rId32" Type="http://schemas.openxmlformats.org/officeDocument/2006/relationships/image" Target="../media/image1820.png"/><Relationship Id="rId37" Type="http://schemas.openxmlformats.org/officeDocument/2006/relationships/customXml" Target="../ink/ink1883.xml"/><Relationship Id="rId53" Type="http://schemas.openxmlformats.org/officeDocument/2006/relationships/customXml" Target="../ink/ink1891.xml"/><Relationship Id="rId58" Type="http://schemas.openxmlformats.org/officeDocument/2006/relationships/image" Target="../media/image1833.png"/><Relationship Id="rId74" Type="http://schemas.openxmlformats.org/officeDocument/2006/relationships/image" Target="../media/image1841.png"/><Relationship Id="rId79" Type="http://schemas.openxmlformats.org/officeDocument/2006/relationships/customXml" Target="../ink/ink1904.xml"/><Relationship Id="rId102" Type="http://schemas.openxmlformats.org/officeDocument/2006/relationships/image" Target="../media/image473.png"/><Relationship Id="rId123" Type="http://schemas.openxmlformats.org/officeDocument/2006/relationships/customXml" Target="../ink/ink1926.xml"/><Relationship Id="rId5" Type="http://schemas.openxmlformats.org/officeDocument/2006/relationships/customXml" Target="../ink/ink1867.xml"/><Relationship Id="rId90" Type="http://schemas.openxmlformats.org/officeDocument/2006/relationships/image" Target="../media/image1849.png"/><Relationship Id="rId95" Type="http://schemas.openxmlformats.org/officeDocument/2006/relationships/customXml" Target="../ink/ink1912.xml"/><Relationship Id="rId22" Type="http://schemas.openxmlformats.org/officeDocument/2006/relationships/image" Target="../media/image1815.png"/><Relationship Id="rId27" Type="http://schemas.openxmlformats.org/officeDocument/2006/relationships/customXml" Target="../ink/ink1878.xml"/><Relationship Id="rId43" Type="http://schemas.openxmlformats.org/officeDocument/2006/relationships/customXml" Target="../ink/ink1886.xml"/><Relationship Id="rId48" Type="http://schemas.openxmlformats.org/officeDocument/2006/relationships/image" Target="../media/image1828.png"/><Relationship Id="rId64" Type="http://schemas.openxmlformats.org/officeDocument/2006/relationships/image" Target="../media/image1836.png"/><Relationship Id="rId69" Type="http://schemas.openxmlformats.org/officeDocument/2006/relationships/customXml" Target="../ink/ink1899.xml"/><Relationship Id="rId113" Type="http://schemas.openxmlformats.org/officeDocument/2006/relationships/customXml" Target="../ink/ink1921.xml"/><Relationship Id="rId118" Type="http://schemas.openxmlformats.org/officeDocument/2006/relationships/image" Target="../media/image1862.png"/><Relationship Id="rId80" Type="http://schemas.openxmlformats.org/officeDocument/2006/relationships/image" Target="../media/image1844.png"/><Relationship Id="rId85" Type="http://schemas.openxmlformats.org/officeDocument/2006/relationships/customXml" Target="../ink/ink1907.xml"/><Relationship Id="rId12" Type="http://schemas.openxmlformats.org/officeDocument/2006/relationships/image" Target="../media/image1810.png"/><Relationship Id="rId17" Type="http://schemas.openxmlformats.org/officeDocument/2006/relationships/customXml" Target="../ink/ink1873.xml"/><Relationship Id="rId33" Type="http://schemas.openxmlformats.org/officeDocument/2006/relationships/customXml" Target="../ink/ink1881.xml"/><Relationship Id="rId38" Type="http://schemas.openxmlformats.org/officeDocument/2006/relationships/image" Target="../media/image1823.png"/><Relationship Id="rId59" Type="http://schemas.openxmlformats.org/officeDocument/2006/relationships/customXml" Target="../ink/ink1894.xml"/><Relationship Id="rId103" Type="http://schemas.openxmlformats.org/officeDocument/2006/relationships/customXml" Target="../ink/ink1916.xml"/><Relationship Id="rId108" Type="http://schemas.openxmlformats.org/officeDocument/2006/relationships/image" Target="../media/image1857.png"/><Relationship Id="rId124" Type="http://schemas.openxmlformats.org/officeDocument/2006/relationships/image" Target="../media/image1865.png"/><Relationship Id="rId54" Type="http://schemas.openxmlformats.org/officeDocument/2006/relationships/image" Target="../media/image1831.png"/><Relationship Id="rId70" Type="http://schemas.openxmlformats.org/officeDocument/2006/relationships/image" Target="../media/image1839.png"/><Relationship Id="rId75" Type="http://schemas.openxmlformats.org/officeDocument/2006/relationships/customXml" Target="../ink/ink1902.xml"/><Relationship Id="rId91" Type="http://schemas.openxmlformats.org/officeDocument/2006/relationships/customXml" Target="../ink/ink1910.xml"/><Relationship Id="rId96" Type="http://schemas.openxmlformats.org/officeDocument/2006/relationships/image" Target="../media/image18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7.png"/><Relationship Id="rId23" Type="http://schemas.openxmlformats.org/officeDocument/2006/relationships/customXml" Target="../ink/ink1876.xml"/><Relationship Id="rId28" Type="http://schemas.openxmlformats.org/officeDocument/2006/relationships/image" Target="../media/image1818.png"/><Relationship Id="rId49" Type="http://schemas.openxmlformats.org/officeDocument/2006/relationships/customXml" Target="../ink/ink1889.xml"/><Relationship Id="rId114" Type="http://schemas.openxmlformats.org/officeDocument/2006/relationships/image" Target="../media/image1860.png"/><Relationship Id="rId119" Type="http://schemas.openxmlformats.org/officeDocument/2006/relationships/customXml" Target="../ink/ink1924.xml"/><Relationship Id="rId44" Type="http://schemas.openxmlformats.org/officeDocument/2006/relationships/image" Target="../media/image1826.png"/><Relationship Id="rId60" Type="http://schemas.openxmlformats.org/officeDocument/2006/relationships/image" Target="../media/image1834.png"/><Relationship Id="rId65" Type="http://schemas.openxmlformats.org/officeDocument/2006/relationships/customXml" Target="../ink/ink1897.xml"/><Relationship Id="rId81" Type="http://schemas.openxmlformats.org/officeDocument/2006/relationships/customXml" Target="../ink/ink1905.xml"/><Relationship Id="rId86" Type="http://schemas.openxmlformats.org/officeDocument/2006/relationships/image" Target="../media/image1847.png"/><Relationship Id="rId13" Type="http://schemas.openxmlformats.org/officeDocument/2006/relationships/customXml" Target="../ink/ink1871.xml"/><Relationship Id="rId18" Type="http://schemas.openxmlformats.org/officeDocument/2006/relationships/image" Target="../media/image1813.png"/><Relationship Id="rId39" Type="http://schemas.openxmlformats.org/officeDocument/2006/relationships/customXml" Target="../ink/ink1884.xml"/><Relationship Id="rId109" Type="http://schemas.openxmlformats.org/officeDocument/2006/relationships/customXml" Target="../ink/ink1919.xml"/><Relationship Id="rId34" Type="http://schemas.openxmlformats.org/officeDocument/2006/relationships/image" Target="../media/image1821.png"/><Relationship Id="rId50" Type="http://schemas.openxmlformats.org/officeDocument/2006/relationships/image" Target="../media/image1829.png"/><Relationship Id="rId55" Type="http://schemas.openxmlformats.org/officeDocument/2006/relationships/customXml" Target="../ink/ink1892.xml"/><Relationship Id="rId76" Type="http://schemas.openxmlformats.org/officeDocument/2006/relationships/image" Target="../media/image1842.png"/><Relationship Id="rId97" Type="http://schemas.openxmlformats.org/officeDocument/2006/relationships/customXml" Target="../ink/ink1913.xml"/><Relationship Id="rId104" Type="http://schemas.openxmlformats.org/officeDocument/2006/relationships/image" Target="../media/image1855.png"/><Relationship Id="rId120" Type="http://schemas.openxmlformats.org/officeDocument/2006/relationships/image" Target="../media/image1863.png"/><Relationship Id="rId125" Type="http://schemas.openxmlformats.org/officeDocument/2006/relationships/customXml" Target="../ink/ink1927.xml"/><Relationship Id="rId7" Type="http://schemas.openxmlformats.org/officeDocument/2006/relationships/customXml" Target="../ink/ink1868.xml"/><Relationship Id="rId71" Type="http://schemas.openxmlformats.org/officeDocument/2006/relationships/customXml" Target="../ink/ink1900.xml"/><Relationship Id="rId92" Type="http://schemas.openxmlformats.org/officeDocument/2006/relationships/image" Target="../media/image1850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879.xml"/><Relationship Id="rId24" Type="http://schemas.openxmlformats.org/officeDocument/2006/relationships/image" Target="../media/image1816.png"/><Relationship Id="rId40" Type="http://schemas.openxmlformats.org/officeDocument/2006/relationships/image" Target="../media/image1824.png"/><Relationship Id="rId45" Type="http://schemas.openxmlformats.org/officeDocument/2006/relationships/customXml" Target="../ink/ink1887.xml"/><Relationship Id="rId66" Type="http://schemas.openxmlformats.org/officeDocument/2006/relationships/image" Target="../media/image1837.png"/><Relationship Id="rId87" Type="http://schemas.openxmlformats.org/officeDocument/2006/relationships/customXml" Target="../ink/ink1908.xml"/><Relationship Id="rId110" Type="http://schemas.openxmlformats.org/officeDocument/2006/relationships/image" Target="../media/image1858.png"/><Relationship Id="rId115" Type="http://schemas.openxmlformats.org/officeDocument/2006/relationships/customXml" Target="../ink/ink1922.xml"/><Relationship Id="rId61" Type="http://schemas.openxmlformats.org/officeDocument/2006/relationships/customXml" Target="../ink/ink1895.xml"/><Relationship Id="rId82" Type="http://schemas.openxmlformats.org/officeDocument/2006/relationships/image" Target="../media/image1845.png"/><Relationship Id="rId19" Type="http://schemas.openxmlformats.org/officeDocument/2006/relationships/customXml" Target="../ink/ink1874.xml"/><Relationship Id="rId14" Type="http://schemas.openxmlformats.org/officeDocument/2006/relationships/image" Target="../media/image1811.png"/><Relationship Id="rId30" Type="http://schemas.openxmlformats.org/officeDocument/2006/relationships/image" Target="../media/image1819.png"/><Relationship Id="rId35" Type="http://schemas.openxmlformats.org/officeDocument/2006/relationships/customXml" Target="../ink/ink1882.xml"/><Relationship Id="rId56" Type="http://schemas.openxmlformats.org/officeDocument/2006/relationships/image" Target="../media/image1832.png"/><Relationship Id="rId77" Type="http://schemas.openxmlformats.org/officeDocument/2006/relationships/customXml" Target="../ink/ink1903.xml"/><Relationship Id="rId100" Type="http://schemas.openxmlformats.org/officeDocument/2006/relationships/image" Target="../media/image1854.png"/><Relationship Id="rId105" Type="http://schemas.openxmlformats.org/officeDocument/2006/relationships/customXml" Target="../ink/ink1917.xml"/><Relationship Id="rId126" Type="http://schemas.openxmlformats.org/officeDocument/2006/relationships/image" Target="../media/image1866.png"/><Relationship Id="rId8" Type="http://schemas.openxmlformats.org/officeDocument/2006/relationships/image" Target="../media/image1808.png"/><Relationship Id="rId51" Type="http://schemas.openxmlformats.org/officeDocument/2006/relationships/customXml" Target="../ink/ink1890.xml"/><Relationship Id="rId72" Type="http://schemas.openxmlformats.org/officeDocument/2006/relationships/image" Target="../media/image1840.png"/><Relationship Id="rId93" Type="http://schemas.openxmlformats.org/officeDocument/2006/relationships/customXml" Target="../ink/ink1911.xml"/><Relationship Id="rId98" Type="http://schemas.openxmlformats.org/officeDocument/2006/relationships/image" Target="../media/image1853.png"/><Relationship Id="rId121" Type="http://schemas.openxmlformats.org/officeDocument/2006/relationships/customXml" Target="../ink/ink1925.xml"/><Relationship Id="rId3" Type="http://schemas.openxmlformats.org/officeDocument/2006/relationships/image" Target="../media/image15100.png"/><Relationship Id="rId25" Type="http://schemas.openxmlformats.org/officeDocument/2006/relationships/customXml" Target="../ink/ink1877.xml"/><Relationship Id="rId46" Type="http://schemas.openxmlformats.org/officeDocument/2006/relationships/image" Target="../media/image1827.png"/><Relationship Id="rId67" Type="http://schemas.openxmlformats.org/officeDocument/2006/relationships/customXml" Target="../ink/ink1898.xml"/><Relationship Id="rId116" Type="http://schemas.openxmlformats.org/officeDocument/2006/relationships/image" Target="../media/image1861.png"/><Relationship Id="rId20" Type="http://schemas.openxmlformats.org/officeDocument/2006/relationships/image" Target="../media/image1814.png"/><Relationship Id="rId41" Type="http://schemas.openxmlformats.org/officeDocument/2006/relationships/customXml" Target="../ink/ink1885.xml"/><Relationship Id="rId62" Type="http://schemas.openxmlformats.org/officeDocument/2006/relationships/image" Target="../media/image1835.png"/><Relationship Id="rId83" Type="http://schemas.openxmlformats.org/officeDocument/2006/relationships/customXml" Target="../ink/ink1906.xml"/><Relationship Id="rId88" Type="http://schemas.openxmlformats.org/officeDocument/2006/relationships/image" Target="../media/image1848.png"/><Relationship Id="rId111" Type="http://schemas.openxmlformats.org/officeDocument/2006/relationships/customXml" Target="../ink/ink1920.xml"/><Relationship Id="rId15" Type="http://schemas.openxmlformats.org/officeDocument/2006/relationships/customXml" Target="../ink/ink1872.xml"/><Relationship Id="rId36" Type="http://schemas.openxmlformats.org/officeDocument/2006/relationships/image" Target="../media/image1822.png"/><Relationship Id="rId57" Type="http://schemas.openxmlformats.org/officeDocument/2006/relationships/customXml" Target="../ink/ink1893.xml"/><Relationship Id="rId106" Type="http://schemas.openxmlformats.org/officeDocument/2006/relationships/image" Target="../media/image1856.png"/><Relationship Id="rId10" Type="http://schemas.openxmlformats.org/officeDocument/2006/relationships/image" Target="../media/image1809.png"/><Relationship Id="rId31" Type="http://schemas.openxmlformats.org/officeDocument/2006/relationships/customXml" Target="../ink/ink1880.xml"/><Relationship Id="rId52" Type="http://schemas.openxmlformats.org/officeDocument/2006/relationships/image" Target="../media/image1830.png"/><Relationship Id="rId73" Type="http://schemas.openxmlformats.org/officeDocument/2006/relationships/customXml" Target="../ink/ink1901.xml"/><Relationship Id="rId78" Type="http://schemas.openxmlformats.org/officeDocument/2006/relationships/image" Target="../media/image1843.png"/><Relationship Id="rId94" Type="http://schemas.openxmlformats.org/officeDocument/2006/relationships/image" Target="../media/image1851.png"/><Relationship Id="rId99" Type="http://schemas.openxmlformats.org/officeDocument/2006/relationships/customXml" Target="../ink/ink1914.xml"/><Relationship Id="rId101" Type="http://schemas.openxmlformats.org/officeDocument/2006/relationships/customXml" Target="../ink/ink1915.xml"/><Relationship Id="rId122" Type="http://schemas.openxmlformats.org/officeDocument/2006/relationships/image" Target="../media/image1864.png"/><Relationship Id="rId4" Type="http://schemas.openxmlformats.org/officeDocument/2006/relationships/hyperlink" Target="https://service.destatis.de/inflationsrechner/EN/" TargetMode="External"/><Relationship Id="rId9" Type="http://schemas.openxmlformats.org/officeDocument/2006/relationships/customXml" Target="../ink/ink18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stats/macroeconomic_and_sectoral/hicp/html/index.e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8.xml"/><Relationship Id="rId18" Type="http://schemas.openxmlformats.org/officeDocument/2006/relationships/image" Target="../media/image260.png"/><Relationship Id="rId26" Type="http://schemas.openxmlformats.org/officeDocument/2006/relationships/image" Target="../media/image264.png"/><Relationship Id="rId39" Type="http://schemas.openxmlformats.org/officeDocument/2006/relationships/customXml" Target="../ink/ink271.xml"/><Relationship Id="rId21" Type="http://schemas.openxmlformats.org/officeDocument/2006/relationships/customXml" Target="../ink/ink262.xml"/><Relationship Id="rId34" Type="http://schemas.openxmlformats.org/officeDocument/2006/relationships/image" Target="../media/image268.png"/><Relationship Id="rId42" Type="http://schemas.openxmlformats.org/officeDocument/2006/relationships/image" Target="../media/image272.png"/><Relationship Id="rId47" Type="http://schemas.openxmlformats.org/officeDocument/2006/relationships/customXml" Target="../ink/ink275.xml"/><Relationship Id="rId50" Type="http://schemas.openxmlformats.org/officeDocument/2006/relationships/image" Target="../media/image276.png"/><Relationship Id="rId55" Type="http://schemas.openxmlformats.org/officeDocument/2006/relationships/customXml" Target="../ink/ink279.xml"/><Relationship Id="rId7" Type="http://schemas.openxmlformats.org/officeDocument/2006/relationships/customXml" Target="../ink/ink25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9.png"/><Relationship Id="rId29" Type="http://schemas.openxmlformats.org/officeDocument/2006/relationships/customXml" Target="../ink/ink266.xml"/><Relationship Id="rId11" Type="http://schemas.openxmlformats.org/officeDocument/2006/relationships/customXml" Target="../ink/ink257.xml"/><Relationship Id="rId24" Type="http://schemas.openxmlformats.org/officeDocument/2006/relationships/image" Target="../media/image263.png"/><Relationship Id="rId32" Type="http://schemas.openxmlformats.org/officeDocument/2006/relationships/image" Target="../media/image267.png"/><Relationship Id="rId37" Type="http://schemas.openxmlformats.org/officeDocument/2006/relationships/customXml" Target="../ink/ink270.xml"/><Relationship Id="rId40" Type="http://schemas.openxmlformats.org/officeDocument/2006/relationships/image" Target="../media/image271.png"/><Relationship Id="rId45" Type="http://schemas.openxmlformats.org/officeDocument/2006/relationships/customXml" Target="../ink/ink274.xml"/><Relationship Id="rId53" Type="http://schemas.openxmlformats.org/officeDocument/2006/relationships/customXml" Target="../ink/ink278.xml"/><Relationship Id="rId58" Type="http://schemas.openxmlformats.org/officeDocument/2006/relationships/image" Target="../media/image280.png"/><Relationship Id="rId5" Type="http://schemas.openxmlformats.org/officeDocument/2006/relationships/customXml" Target="../ink/ink254.xml"/><Relationship Id="rId19" Type="http://schemas.openxmlformats.org/officeDocument/2006/relationships/customXml" Target="../ink/ink261.xml"/><Relationship Id="rId4" Type="http://schemas.openxmlformats.org/officeDocument/2006/relationships/image" Target="../media/image253.png"/><Relationship Id="rId9" Type="http://schemas.openxmlformats.org/officeDocument/2006/relationships/customXml" Target="../ink/ink256.xml"/><Relationship Id="rId14" Type="http://schemas.openxmlformats.org/officeDocument/2006/relationships/image" Target="../media/image258.png"/><Relationship Id="rId22" Type="http://schemas.openxmlformats.org/officeDocument/2006/relationships/image" Target="../media/image262.png"/><Relationship Id="rId27" Type="http://schemas.openxmlformats.org/officeDocument/2006/relationships/customXml" Target="../ink/ink265.xml"/><Relationship Id="rId30" Type="http://schemas.openxmlformats.org/officeDocument/2006/relationships/image" Target="../media/image266.png"/><Relationship Id="rId35" Type="http://schemas.openxmlformats.org/officeDocument/2006/relationships/customXml" Target="../ink/ink269.xml"/><Relationship Id="rId43" Type="http://schemas.openxmlformats.org/officeDocument/2006/relationships/customXml" Target="../ink/ink273.xml"/><Relationship Id="rId48" Type="http://schemas.openxmlformats.org/officeDocument/2006/relationships/image" Target="../media/image275.png"/><Relationship Id="rId56" Type="http://schemas.openxmlformats.org/officeDocument/2006/relationships/image" Target="../media/image279.png"/><Relationship Id="rId8" Type="http://schemas.openxmlformats.org/officeDocument/2006/relationships/image" Target="../media/image255.png"/><Relationship Id="rId51" Type="http://schemas.openxmlformats.org/officeDocument/2006/relationships/customXml" Target="../ink/ink277.xml"/><Relationship Id="rId3" Type="http://schemas.openxmlformats.org/officeDocument/2006/relationships/customXml" Target="../ink/ink253.xml"/><Relationship Id="rId12" Type="http://schemas.openxmlformats.org/officeDocument/2006/relationships/image" Target="../media/image257.png"/><Relationship Id="rId17" Type="http://schemas.openxmlformats.org/officeDocument/2006/relationships/customXml" Target="../ink/ink260.xml"/><Relationship Id="rId25" Type="http://schemas.openxmlformats.org/officeDocument/2006/relationships/customXml" Target="../ink/ink264.xml"/><Relationship Id="rId33" Type="http://schemas.openxmlformats.org/officeDocument/2006/relationships/customXml" Target="../ink/ink268.xml"/><Relationship Id="rId38" Type="http://schemas.openxmlformats.org/officeDocument/2006/relationships/image" Target="../media/image270.png"/><Relationship Id="rId46" Type="http://schemas.openxmlformats.org/officeDocument/2006/relationships/image" Target="../media/image274.png"/><Relationship Id="rId59" Type="http://schemas.openxmlformats.org/officeDocument/2006/relationships/customXml" Target="../ink/ink281.xml"/><Relationship Id="rId20" Type="http://schemas.openxmlformats.org/officeDocument/2006/relationships/image" Target="../media/image261.png"/><Relationship Id="rId41" Type="http://schemas.openxmlformats.org/officeDocument/2006/relationships/customXml" Target="../ink/ink272.xml"/><Relationship Id="rId54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5" Type="http://schemas.openxmlformats.org/officeDocument/2006/relationships/customXml" Target="../ink/ink259.xml"/><Relationship Id="rId23" Type="http://schemas.openxmlformats.org/officeDocument/2006/relationships/customXml" Target="../ink/ink263.xml"/><Relationship Id="rId28" Type="http://schemas.openxmlformats.org/officeDocument/2006/relationships/image" Target="../media/image265.png"/><Relationship Id="rId36" Type="http://schemas.openxmlformats.org/officeDocument/2006/relationships/image" Target="../media/image269.png"/><Relationship Id="rId49" Type="http://schemas.openxmlformats.org/officeDocument/2006/relationships/customXml" Target="../ink/ink276.xml"/><Relationship Id="rId57" Type="http://schemas.openxmlformats.org/officeDocument/2006/relationships/customXml" Target="../ink/ink280.xml"/><Relationship Id="rId10" Type="http://schemas.openxmlformats.org/officeDocument/2006/relationships/image" Target="../media/image256.png"/><Relationship Id="rId31" Type="http://schemas.openxmlformats.org/officeDocument/2006/relationships/customXml" Target="../ink/ink267.xml"/><Relationship Id="rId44" Type="http://schemas.openxmlformats.org/officeDocument/2006/relationships/image" Target="../media/image273.png"/><Relationship Id="rId52" Type="http://schemas.openxmlformats.org/officeDocument/2006/relationships/image" Target="../media/image277.png"/><Relationship Id="rId60" Type="http://schemas.openxmlformats.org/officeDocument/2006/relationships/image" Target="../media/image281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39.xml"/><Relationship Id="rId21" Type="http://schemas.openxmlformats.org/officeDocument/2006/relationships/image" Target="../media/image1876.png"/><Relationship Id="rId42" Type="http://schemas.openxmlformats.org/officeDocument/2006/relationships/customXml" Target="../ink/ink1947.xml"/><Relationship Id="rId47" Type="http://schemas.openxmlformats.org/officeDocument/2006/relationships/image" Target="../media/image1889.png"/><Relationship Id="rId63" Type="http://schemas.openxmlformats.org/officeDocument/2006/relationships/image" Target="../media/image1897.png"/><Relationship Id="rId68" Type="http://schemas.openxmlformats.org/officeDocument/2006/relationships/customXml" Target="../ink/ink1960.xml"/><Relationship Id="rId84" Type="http://schemas.openxmlformats.org/officeDocument/2006/relationships/customXml" Target="../ink/ink1968.xml"/><Relationship Id="rId89" Type="http://schemas.openxmlformats.org/officeDocument/2006/relationships/image" Target="../media/image1910.png"/><Relationship Id="rId16" Type="http://schemas.openxmlformats.org/officeDocument/2006/relationships/customXml" Target="../ink/ink1934.xml"/><Relationship Id="rId11" Type="http://schemas.openxmlformats.org/officeDocument/2006/relationships/image" Target="../media/image1871.png"/><Relationship Id="rId32" Type="http://schemas.openxmlformats.org/officeDocument/2006/relationships/customXml" Target="../ink/ink1942.xml"/><Relationship Id="rId37" Type="http://schemas.openxmlformats.org/officeDocument/2006/relationships/image" Target="../media/image1884.png"/><Relationship Id="rId53" Type="http://schemas.openxmlformats.org/officeDocument/2006/relationships/image" Target="../media/image1892.png"/><Relationship Id="rId58" Type="http://schemas.openxmlformats.org/officeDocument/2006/relationships/customXml" Target="../ink/ink1955.xml"/><Relationship Id="rId74" Type="http://schemas.openxmlformats.org/officeDocument/2006/relationships/customXml" Target="../ink/ink1963.xml"/><Relationship Id="rId79" Type="http://schemas.openxmlformats.org/officeDocument/2006/relationships/image" Target="../media/image1905.png"/><Relationship Id="rId5" Type="http://schemas.openxmlformats.org/officeDocument/2006/relationships/image" Target="../media/image1868.png"/><Relationship Id="rId90" Type="http://schemas.openxmlformats.org/officeDocument/2006/relationships/customXml" Target="../ink/ink1971.xml"/><Relationship Id="rId95" Type="http://schemas.openxmlformats.org/officeDocument/2006/relationships/image" Target="../media/image1913.png"/><Relationship Id="rId22" Type="http://schemas.openxmlformats.org/officeDocument/2006/relationships/customXml" Target="../ink/ink1937.xml"/><Relationship Id="rId27" Type="http://schemas.openxmlformats.org/officeDocument/2006/relationships/image" Target="../media/image1879.png"/><Relationship Id="rId43" Type="http://schemas.openxmlformats.org/officeDocument/2006/relationships/image" Target="../media/image1887.png"/><Relationship Id="rId48" Type="http://schemas.openxmlformats.org/officeDocument/2006/relationships/customXml" Target="../ink/ink1950.xml"/><Relationship Id="rId64" Type="http://schemas.openxmlformats.org/officeDocument/2006/relationships/customXml" Target="../ink/ink1958.xml"/><Relationship Id="rId69" Type="http://schemas.openxmlformats.org/officeDocument/2006/relationships/image" Target="../media/image1900.png"/><Relationship Id="rId8" Type="http://schemas.openxmlformats.org/officeDocument/2006/relationships/customXml" Target="../ink/ink1930.xml"/><Relationship Id="rId51" Type="http://schemas.openxmlformats.org/officeDocument/2006/relationships/image" Target="../media/image1891.png"/><Relationship Id="rId72" Type="http://schemas.openxmlformats.org/officeDocument/2006/relationships/customXml" Target="../ink/ink1962.xml"/><Relationship Id="rId80" Type="http://schemas.openxmlformats.org/officeDocument/2006/relationships/customXml" Target="../ink/ink1966.xml"/><Relationship Id="rId85" Type="http://schemas.openxmlformats.org/officeDocument/2006/relationships/image" Target="../media/image1908.png"/><Relationship Id="rId93" Type="http://schemas.openxmlformats.org/officeDocument/2006/relationships/image" Target="../media/image1912.png"/><Relationship Id="rId3" Type="http://schemas.openxmlformats.org/officeDocument/2006/relationships/image" Target="../media/image15110.png"/><Relationship Id="rId12" Type="http://schemas.openxmlformats.org/officeDocument/2006/relationships/customXml" Target="../ink/ink1932.xml"/><Relationship Id="rId17" Type="http://schemas.openxmlformats.org/officeDocument/2006/relationships/image" Target="../media/image1874.png"/><Relationship Id="rId25" Type="http://schemas.openxmlformats.org/officeDocument/2006/relationships/image" Target="../media/image1878.png"/><Relationship Id="rId33" Type="http://schemas.openxmlformats.org/officeDocument/2006/relationships/image" Target="../media/image1882.png"/><Relationship Id="rId38" Type="http://schemas.openxmlformats.org/officeDocument/2006/relationships/customXml" Target="../ink/ink1945.xml"/><Relationship Id="rId46" Type="http://schemas.openxmlformats.org/officeDocument/2006/relationships/customXml" Target="../ink/ink1949.xml"/><Relationship Id="rId59" Type="http://schemas.openxmlformats.org/officeDocument/2006/relationships/image" Target="../media/image1895.png"/><Relationship Id="rId67" Type="http://schemas.openxmlformats.org/officeDocument/2006/relationships/image" Target="../media/image1899.png"/><Relationship Id="rId20" Type="http://schemas.openxmlformats.org/officeDocument/2006/relationships/customXml" Target="../ink/ink1936.xml"/><Relationship Id="rId41" Type="http://schemas.openxmlformats.org/officeDocument/2006/relationships/image" Target="../media/image1886.png"/><Relationship Id="rId54" Type="http://schemas.openxmlformats.org/officeDocument/2006/relationships/customXml" Target="../ink/ink1953.xml"/><Relationship Id="rId62" Type="http://schemas.openxmlformats.org/officeDocument/2006/relationships/customXml" Target="../ink/ink1957.xml"/><Relationship Id="rId70" Type="http://schemas.openxmlformats.org/officeDocument/2006/relationships/customXml" Target="../ink/ink1961.xml"/><Relationship Id="rId75" Type="http://schemas.openxmlformats.org/officeDocument/2006/relationships/image" Target="../media/image1903.png"/><Relationship Id="rId83" Type="http://schemas.openxmlformats.org/officeDocument/2006/relationships/image" Target="../media/image1907.png"/><Relationship Id="rId88" Type="http://schemas.openxmlformats.org/officeDocument/2006/relationships/customXml" Target="../ink/ink1970.xml"/><Relationship Id="rId91" Type="http://schemas.openxmlformats.org/officeDocument/2006/relationships/image" Target="../media/image19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29.xml"/><Relationship Id="rId15" Type="http://schemas.openxmlformats.org/officeDocument/2006/relationships/image" Target="../media/image1873.png"/><Relationship Id="rId23" Type="http://schemas.openxmlformats.org/officeDocument/2006/relationships/image" Target="../media/image1877.png"/><Relationship Id="rId28" Type="http://schemas.openxmlformats.org/officeDocument/2006/relationships/customXml" Target="../ink/ink1940.xml"/><Relationship Id="rId36" Type="http://schemas.openxmlformats.org/officeDocument/2006/relationships/customXml" Target="../ink/ink1944.xml"/><Relationship Id="rId49" Type="http://schemas.openxmlformats.org/officeDocument/2006/relationships/image" Target="../media/image1890.png"/><Relationship Id="rId57" Type="http://schemas.openxmlformats.org/officeDocument/2006/relationships/image" Target="../media/image1894.png"/><Relationship Id="rId10" Type="http://schemas.openxmlformats.org/officeDocument/2006/relationships/customXml" Target="../ink/ink1931.xml"/><Relationship Id="rId31" Type="http://schemas.openxmlformats.org/officeDocument/2006/relationships/image" Target="../media/image1881.png"/><Relationship Id="rId44" Type="http://schemas.openxmlformats.org/officeDocument/2006/relationships/customXml" Target="../ink/ink1948.xml"/><Relationship Id="rId52" Type="http://schemas.openxmlformats.org/officeDocument/2006/relationships/customXml" Target="../ink/ink1952.xml"/><Relationship Id="rId60" Type="http://schemas.openxmlformats.org/officeDocument/2006/relationships/customXml" Target="../ink/ink1956.xml"/><Relationship Id="rId65" Type="http://schemas.openxmlformats.org/officeDocument/2006/relationships/image" Target="../media/image1898.png"/><Relationship Id="rId73" Type="http://schemas.openxmlformats.org/officeDocument/2006/relationships/image" Target="../media/image1902.png"/><Relationship Id="rId78" Type="http://schemas.openxmlformats.org/officeDocument/2006/relationships/customXml" Target="../ink/ink1965.xml"/><Relationship Id="rId81" Type="http://schemas.openxmlformats.org/officeDocument/2006/relationships/image" Target="../media/image1906.png"/><Relationship Id="rId86" Type="http://schemas.openxmlformats.org/officeDocument/2006/relationships/customXml" Target="../ink/ink1969.xml"/><Relationship Id="rId94" Type="http://schemas.openxmlformats.org/officeDocument/2006/relationships/customXml" Target="../ink/ink1973.xml"/><Relationship Id="rId4" Type="http://schemas.openxmlformats.org/officeDocument/2006/relationships/customXml" Target="../ink/ink1928.xml"/><Relationship Id="rId9" Type="http://schemas.openxmlformats.org/officeDocument/2006/relationships/image" Target="../media/image1870.png"/><Relationship Id="rId13" Type="http://schemas.openxmlformats.org/officeDocument/2006/relationships/image" Target="../media/image1872.png"/><Relationship Id="rId18" Type="http://schemas.openxmlformats.org/officeDocument/2006/relationships/customXml" Target="../ink/ink1935.xml"/><Relationship Id="rId39" Type="http://schemas.openxmlformats.org/officeDocument/2006/relationships/image" Target="../media/image1885.png"/><Relationship Id="rId34" Type="http://schemas.openxmlformats.org/officeDocument/2006/relationships/customXml" Target="../ink/ink1943.xml"/><Relationship Id="rId50" Type="http://schemas.openxmlformats.org/officeDocument/2006/relationships/customXml" Target="../ink/ink1951.xml"/><Relationship Id="rId55" Type="http://schemas.openxmlformats.org/officeDocument/2006/relationships/image" Target="../media/image1893.png"/><Relationship Id="rId76" Type="http://schemas.openxmlformats.org/officeDocument/2006/relationships/customXml" Target="../ink/ink1964.xml"/><Relationship Id="rId7" Type="http://schemas.openxmlformats.org/officeDocument/2006/relationships/image" Target="../media/image1869.png"/><Relationship Id="rId71" Type="http://schemas.openxmlformats.org/officeDocument/2006/relationships/image" Target="../media/image1901.png"/><Relationship Id="rId92" Type="http://schemas.openxmlformats.org/officeDocument/2006/relationships/customXml" Target="../ink/ink1972.xml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1880.png"/><Relationship Id="rId24" Type="http://schemas.openxmlformats.org/officeDocument/2006/relationships/customXml" Target="../ink/ink1938.xml"/><Relationship Id="rId40" Type="http://schemas.openxmlformats.org/officeDocument/2006/relationships/customXml" Target="../ink/ink1946.xml"/><Relationship Id="rId45" Type="http://schemas.openxmlformats.org/officeDocument/2006/relationships/image" Target="../media/image1888.png"/><Relationship Id="rId66" Type="http://schemas.openxmlformats.org/officeDocument/2006/relationships/customXml" Target="../ink/ink1959.xml"/><Relationship Id="rId87" Type="http://schemas.openxmlformats.org/officeDocument/2006/relationships/image" Target="../media/image1909.png"/><Relationship Id="rId61" Type="http://schemas.openxmlformats.org/officeDocument/2006/relationships/image" Target="../media/image1896.png"/><Relationship Id="rId82" Type="http://schemas.openxmlformats.org/officeDocument/2006/relationships/customXml" Target="../ink/ink1967.xml"/><Relationship Id="rId19" Type="http://schemas.openxmlformats.org/officeDocument/2006/relationships/image" Target="../media/image1875.png"/><Relationship Id="rId14" Type="http://schemas.openxmlformats.org/officeDocument/2006/relationships/customXml" Target="../ink/ink1933.xml"/><Relationship Id="rId30" Type="http://schemas.openxmlformats.org/officeDocument/2006/relationships/customXml" Target="../ink/ink1941.xml"/><Relationship Id="rId35" Type="http://schemas.openxmlformats.org/officeDocument/2006/relationships/image" Target="../media/image1883.png"/><Relationship Id="rId56" Type="http://schemas.openxmlformats.org/officeDocument/2006/relationships/customXml" Target="../ink/ink1954.xml"/><Relationship Id="rId77" Type="http://schemas.openxmlformats.org/officeDocument/2006/relationships/image" Target="../media/image1904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30.xml"/><Relationship Id="rId671" Type="http://schemas.openxmlformats.org/officeDocument/2006/relationships/customXml" Target="../ink/ink2307.xml"/><Relationship Id="rId769" Type="http://schemas.openxmlformats.org/officeDocument/2006/relationships/customXml" Target="../ink/ink2356.xml"/><Relationship Id="rId21" Type="http://schemas.openxmlformats.org/officeDocument/2006/relationships/customXml" Target="../ink/ink1982.xml"/><Relationship Id="rId324" Type="http://schemas.openxmlformats.org/officeDocument/2006/relationships/image" Target="../media/image2074.png"/><Relationship Id="rId531" Type="http://schemas.openxmlformats.org/officeDocument/2006/relationships/customXml" Target="../ink/ink2237.xml"/><Relationship Id="rId629" Type="http://schemas.openxmlformats.org/officeDocument/2006/relationships/customXml" Target="../ink/ink2286.xml"/><Relationship Id="rId170" Type="http://schemas.openxmlformats.org/officeDocument/2006/relationships/image" Target="../media/image1997.png"/><Relationship Id="rId836" Type="http://schemas.openxmlformats.org/officeDocument/2006/relationships/image" Target="../media/image2329.png"/><Relationship Id="rId268" Type="http://schemas.openxmlformats.org/officeDocument/2006/relationships/image" Target="../media/image2046.png"/><Relationship Id="rId475" Type="http://schemas.openxmlformats.org/officeDocument/2006/relationships/customXml" Target="../ink/ink2209.xml"/><Relationship Id="rId682" Type="http://schemas.openxmlformats.org/officeDocument/2006/relationships/image" Target="../media/image2253.png"/><Relationship Id="rId903" Type="http://schemas.openxmlformats.org/officeDocument/2006/relationships/customXml" Target="../ink/ink2423.xml"/><Relationship Id="rId32" Type="http://schemas.openxmlformats.org/officeDocument/2006/relationships/image" Target="../media/image1928.png"/><Relationship Id="rId128" Type="http://schemas.openxmlformats.org/officeDocument/2006/relationships/image" Target="../media/image1976.png"/><Relationship Id="rId335" Type="http://schemas.openxmlformats.org/officeDocument/2006/relationships/customXml" Target="../ink/ink2139.xml"/><Relationship Id="rId542" Type="http://schemas.openxmlformats.org/officeDocument/2006/relationships/image" Target="../media/image2183.png"/><Relationship Id="rId181" Type="http://schemas.openxmlformats.org/officeDocument/2006/relationships/customXml" Target="../ink/ink2062.xml"/><Relationship Id="rId402" Type="http://schemas.openxmlformats.org/officeDocument/2006/relationships/image" Target="../media/image2113.png"/><Relationship Id="rId847" Type="http://schemas.openxmlformats.org/officeDocument/2006/relationships/customXml" Target="../ink/ink2395.xml"/><Relationship Id="rId279" Type="http://schemas.openxmlformats.org/officeDocument/2006/relationships/customXml" Target="../ink/ink2111.xml"/><Relationship Id="rId486" Type="http://schemas.openxmlformats.org/officeDocument/2006/relationships/image" Target="../media/image2155.png"/><Relationship Id="rId693" Type="http://schemas.openxmlformats.org/officeDocument/2006/relationships/customXml" Target="../ink/ink2318.xml"/><Relationship Id="rId707" Type="http://schemas.openxmlformats.org/officeDocument/2006/relationships/customXml" Target="../ink/ink2325.xml"/><Relationship Id="rId914" Type="http://schemas.openxmlformats.org/officeDocument/2006/relationships/image" Target="../media/image2368.png"/><Relationship Id="rId43" Type="http://schemas.openxmlformats.org/officeDocument/2006/relationships/customXml" Target="../ink/ink1993.xml"/><Relationship Id="rId139" Type="http://schemas.openxmlformats.org/officeDocument/2006/relationships/customXml" Target="../ink/ink2041.xml"/><Relationship Id="rId346" Type="http://schemas.openxmlformats.org/officeDocument/2006/relationships/image" Target="../media/image2085.png"/><Relationship Id="rId553" Type="http://schemas.openxmlformats.org/officeDocument/2006/relationships/customXml" Target="../ink/ink2248.xml"/><Relationship Id="rId760" Type="http://schemas.openxmlformats.org/officeDocument/2006/relationships/image" Target="../media/image2292.png"/><Relationship Id="rId192" Type="http://schemas.openxmlformats.org/officeDocument/2006/relationships/image" Target="../media/image2008.png"/><Relationship Id="rId206" Type="http://schemas.openxmlformats.org/officeDocument/2006/relationships/image" Target="../media/image2015.png"/><Relationship Id="rId413" Type="http://schemas.openxmlformats.org/officeDocument/2006/relationships/customXml" Target="../ink/ink2178.xml"/><Relationship Id="rId858" Type="http://schemas.openxmlformats.org/officeDocument/2006/relationships/image" Target="../media/image2340.png"/><Relationship Id="rId497" Type="http://schemas.openxmlformats.org/officeDocument/2006/relationships/customXml" Target="../ink/ink2220.xml"/><Relationship Id="rId620" Type="http://schemas.openxmlformats.org/officeDocument/2006/relationships/image" Target="../media/image2222.png"/><Relationship Id="rId718" Type="http://schemas.openxmlformats.org/officeDocument/2006/relationships/image" Target="../media/image2271.png"/><Relationship Id="rId357" Type="http://schemas.openxmlformats.org/officeDocument/2006/relationships/customXml" Target="../ink/ink2150.xml"/><Relationship Id="rId54" Type="http://schemas.openxmlformats.org/officeDocument/2006/relationships/image" Target="../media/image1939.png"/><Relationship Id="rId217" Type="http://schemas.openxmlformats.org/officeDocument/2006/relationships/customXml" Target="../ink/ink2080.xml"/><Relationship Id="rId564" Type="http://schemas.openxmlformats.org/officeDocument/2006/relationships/image" Target="../media/image2194.png"/><Relationship Id="rId771" Type="http://schemas.openxmlformats.org/officeDocument/2006/relationships/customXml" Target="../ink/ink2357.xml"/><Relationship Id="rId869" Type="http://schemas.openxmlformats.org/officeDocument/2006/relationships/customXml" Target="../ink/ink2406.xml"/><Relationship Id="rId424" Type="http://schemas.openxmlformats.org/officeDocument/2006/relationships/image" Target="../media/image2124.png"/><Relationship Id="rId631" Type="http://schemas.openxmlformats.org/officeDocument/2006/relationships/customXml" Target="../ink/ink2287.xml"/><Relationship Id="rId729" Type="http://schemas.openxmlformats.org/officeDocument/2006/relationships/customXml" Target="../ink/ink2336.xml"/><Relationship Id="rId270" Type="http://schemas.openxmlformats.org/officeDocument/2006/relationships/image" Target="../media/image2047.png"/><Relationship Id="rId65" Type="http://schemas.openxmlformats.org/officeDocument/2006/relationships/customXml" Target="../ink/ink2004.xml"/><Relationship Id="rId130" Type="http://schemas.openxmlformats.org/officeDocument/2006/relationships/image" Target="../media/image1977.png"/><Relationship Id="rId368" Type="http://schemas.openxmlformats.org/officeDocument/2006/relationships/image" Target="../media/image2096.png"/><Relationship Id="rId575" Type="http://schemas.openxmlformats.org/officeDocument/2006/relationships/customXml" Target="../ink/ink2259.xml"/><Relationship Id="rId782" Type="http://schemas.openxmlformats.org/officeDocument/2006/relationships/image" Target="../media/image2303.png"/><Relationship Id="rId228" Type="http://schemas.openxmlformats.org/officeDocument/2006/relationships/image" Target="../media/image2026.png"/><Relationship Id="rId435" Type="http://schemas.openxmlformats.org/officeDocument/2006/relationships/customXml" Target="../ink/ink2189.xml"/><Relationship Id="rId642" Type="http://schemas.openxmlformats.org/officeDocument/2006/relationships/image" Target="../media/image2233.png"/><Relationship Id="rId281" Type="http://schemas.openxmlformats.org/officeDocument/2006/relationships/customXml" Target="../ink/ink2112.xml"/><Relationship Id="rId502" Type="http://schemas.openxmlformats.org/officeDocument/2006/relationships/image" Target="../media/image2163.png"/><Relationship Id="rId76" Type="http://schemas.openxmlformats.org/officeDocument/2006/relationships/image" Target="../media/image1950.png"/><Relationship Id="rId141" Type="http://schemas.openxmlformats.org/officeDocument/2006/relationships/customXml" Target="../ink/ink2042.xml"/><Relationship Id="rId379" Type="http://schemas.openxmlformats.org/officeDocument/2006/relationships/customXml" Target="../ink/ink2161.xml"/><Relationship Id="rId586" Type="http://schemas.openxmlformats.org/officeDocument/2006/relationships/image" Target="../media/image2205.png"/><Relationship Id="rId793" Type="http://schemas.openxmlformats.org/officeDocument/2006/relationships/customXml" Target="../ink/ink2368.xml"/><Relationship Id="rId807" Type="http://schemas.openxmlformats.org/officeDocument/2006/relationships/customXml" Target="../ink/ink2375.xml"/><Relationship Id="rId7" Type="http://schemas.openxmlformats.org/officeDocument/2006/relationships/customXml" Target="../ink/ink1975.xml"/><Relationship Id="rId239" Type="http://schemas.openxmlformats.org/officeDocument/2006/relationships/customXml" Target="../ink/ink2091.xml"/><Relationship Id="rId446" Type="http://schemas.openxmlformats.org/officeDocument/2006/relationships/image" Target="../media/image2135.png"/><Relationship Id="rId653" Type="http://schemas.openxmlformats.org/officeDocument/2006/relationships/customXml" Target="../ink/ink2298.xml"/><Relationship Id="rId292" Type="http://schemas.openxmlformats.org/officeDocument/2006/relationships/image" Target="../media/image2058.png"/><Relationship Id="rId306" Type="http://schemas.openxmlformats.org/officeDocument/2006/relationships/image" Target="../media/image2065.png"/><Relationship Id="rId860" Type="http://schemas.openxmlformats.org/officeDocument/2006/relationships/image" Target="../media/image2341.png"/><Relationship Id="rId87" Type="http://schemas.openxmlformats.org/officeDocument/2006/relationships/customXml" Target="../ink/ink2015.xml"/><Relationship Id="rId513" Type="http://schemas.openxmlformats.org/officeDocument/2006/relationships/customXml" Target="../ink/ink2228.xml"/><Relationship Id="rId597" Type="http://schemas.openxmlformats.org/officeDocument/2006/relationships/customXml" Target="../ink/ink2270.xml"/><Relationship Id="rId720" Type="http://schemas.openxmlformats.org/officeDocument/2006/relationships/image" Target="../media/image2272.png"/><Relationship Id="rId818" Type="http://schemas.openxmlformats.org/officeDocument/2006/relationships/image" Target="../media/image2321.png"/><Relationship Id="rId152" Type="http://schemas.openxmlformats.org/officeDocument/2006/relationships/image" Target="../media/image1988.png"/><Relationship Id="rId457" Type="http://schemas.openxmlformats.org/officeDocument/2006/relationships/customXml" Target="../ink/ink2200.xml"/><Relationship Id="rId664" Type="http://schemas.openxmlformats.org/officeDocument/2006/relationships/image" Target="../media/image2244.png"/><Relationship Id="rId871" Type="http://schemas.openxmlformats.org/officeDocument/2006/relationships/customXml" Target="../ink/ink2407.xml"/><Relationship Id="rId14" Type="http://schemas.openxmlformats.org/officeDocument/2006/relationships/image" Target="../media/image1919.png"/><Relationship Id="rId317" Type="http://schemas.openxmlformats.org/officeDocument/2006/relationships/customXml" Target="../ink/ink2130.xml"/><Relationship Id="rId524" Type="http://schemas.openxmlformats.org/officeDocument/2006/relationships/image" Target="../media/image2174.png"/><Relationship Id="rId731" Type="http://schemas.openxmlformats.org/officeDocument/2006/relationships/customXml" Target="../ink/ink2337.xml"/><Relationship Id="rId98" Type="http://schemas.openxmlformats.org/officeDocument/2006/relationships/image" Target="../media/image1961.png"/><Relationship Id="rId163" Type="http://schemas.openxmlformats.org/officeDocument/2006/relationships/customXml" Target="../ink/ink2053.xml"/><Relationship Id="rId370" Type="http://schemas.openxmlformats.org/officeDocument/2006/relationships/image" Target="../media/image2097.png"/><Relationship Id="rId829" Type="http://schemas.openxmlformats.org/officeDocument/2006/relationships/customXml" Target="../ink/ink2386.xml"/><Relationship Id="rId230" Type="http://schemas.openxmlformats.org/officeDocument/2006/relationships/image" Target="../media/image2027.png"/><Relationship Id="rId468" Type="http://schemas.openxmlformats.org/officeDocument/2006/relationships/image" Target="../media/image2146.png"/><Relationship Id="rId675" Type="http://schemas.openxmlformats.org/officeDocument/2006/relationships/customXml" Target="../ink/ink2309.xml"/><Relationship Id="rId882" Type="http://schemas.openxmlformats.org/officeDocument/2006/relationships/image" Target="../media/image2352.png"/><Relationship Id="rId25" Type="http://schemas.openxmlformats.org/officeDocument/2006/relationships/customXml" Target="../ink/ink1984.xml"/><Relationship Id="rId328" Type="http://schemas.openxmlformats.org/officeDocument/2006/relationships/image" Target="../media/image2076.png"/><Relationship Id="rId535" Type="http://schemas.openxmlformats.org/officeDocument/2006/relationships/customXml" Target="../ink/ink2239.xml"/><Relationship Id="rId742" Type="http://schemas.openxmlformats.org/officeDocument/2006/relationships/image" Target="../media/image2283.png"/><Relationship Id="rId174" Type="http://schemas.openxmlformats.org/officeDocument/2006/relationships/image" Target="../media/image1999.png"/><Relationship Id="rId381" Type="http://schemas.openxmlformats.org/officeDocument/2006/relationships/customXml" Target="../ink/ink2162.xml"/><Relationship Id="rId602" Type="http://schemas.openxmlformats.org/officeDocument/2006/relationships/image" Target="../media/image2213.png"/><Relationship Id="rId241" Type="http://schemas.openxmlformats.org/officeDocument/2006/relationships/customXml" Target="../ink/ink2092.xml"/><Relationship Id="rId479" Type="http://schemas.openxmlformats.org/officeDocument/2006/relationships/customXml" Target="../ink/ink2211.xml"/><Relationship Id="rId686" Type="http://schemas.openxmlformats.org/officeDocument/2006/relationships/image" Target="../media/image2255.png"/><Relationship Id="rId893" Type="http://schemas.openxmlformats.org/officeDocument/2006/relationships/customXml" Target="../ink/ink2418.xml"/><Relationship Id="rId907" Type="http://schemas.openxmlformats.org/officeDocument/2006/relationships/customXml" Target="../ink/ink2425.xml"/><Relationship Id="rId36" Type="http://schemas.openxmlformats.org/officeDocument/2006/relationships/image" Target="../media/image1930.png"/><Relationship Id="rId339" Type="http://schemas.openxmlformats.org/officeDocument/2006/relationships/customXml" Target="../ink/ink2141.xml"/><Relationship Id="rId546" Type="http://schemas.openxmlformats.org/officeDocument/2006/relationships/image" Target="../media/image2185.png"/><Relationship Id="rId753" Type="http://schemas.openxmlformats.org/officeDocument/2006/relationships/customXml" Target="../ink/ink2348.xml"/><Relationship Id="rId101" Type="http://schemas.openxmlformats.org/officeDocument/2006/relationships/customXml" Target="../ink/ink2022.xml"/><Relationship Id="rId185" Type="http://schemas.openxmlformats.org/officeDocument/2006/relationships/customXml" Target="../ink/ink2064.xml"/><Relationship Id="rId406" Type="http://schemas.openxmlformats.org/officeDocument/2006/relationships/image" Target="../media/image2115.png"/><Relationship Id="rId392" Type="http://schemas.openxmlformats.org/officeDocument/2006/relationships/image" Target="../media/image2108.png"/><Relationship Id="rId613" Type="http://schemas.openxmlformats.org/officeDocument/2006/relationships/customXml" Target="../ink/ink2278.xml"/><Relationship Id="rId697" Type="http://schemas.openxmlformats.org/officeDocument/2006/relationships/customXml" Target="../ink/ink2320.xml"/><Relationship Id="rId820" Type="http://schemas.openxmlformats.org/officeDocument/2006/relationships/image" Target="../media/image2322.png"/><Relationship Id="rId918" Type="http://schemas.openxmlformats.org/officeDocument/2006/relationships/image" Target="../media/image2370.png"/><Relationship Id="rId252" Type="http://schemas.openxmlformats.org/officeDocument/2006/relationships/image" Target="../media/image2038.png"/><Relationship Id="rId47" Type="http://schemas.openxmlformats.org/officeDocument/2006/relationships/customXml" Target="../ink/ink1995.xml"/><Relationship Id="rId112" Type="http://schemas.openxmlformats.org/officeDocument/2006/relationships/image" Target="../media/image1968.png"/><Relationship Id="rId557" Type="http://schemas.openxmlformats.org/officeDocument/2006/relationships/customXml" Target="../ink/ink2250.xml"/><Relationship Id="rId764" Type="http://schemas.openxmlformats.org/officeDocument/2006/relationships/image" Target="../media/image2294.png"/><Relationship Id="rId196" Type="http://schemas.openxmlformats.org/officeDocument/2006/relationships/image" Target="../media/image2010.png"/><Relationship Id="rId417" Type="http://schemas.openxmlformats.org/officeDocument/2006/relationships/customXml" Target="../ink/ink2180.xml"/><Relationship Id="rId624" Type="http://schemas.openxmlformats.org/officeDocument/2006/relationships/image" Target="../media/image2224.png"/><Relationship Id="rId831" Type="http://schemas.openxmlformats.org/officeDocument/2006/relationships/customXml" Target="../ink/ink2387.xml"/><Relationship Id="rId263" Type="http://schemas.openxmlformats.org/officeDocument/2006/relationships/customXml" Target="../ink/ink2103.xml"/><Relationship Id="rId470" Type="http://schemas.openxmlformats.org/officeDocument/2006/relationships/image" Target="../media/image2147.png"/><Relationship Id="rId58" Type="http://schemas.openxmlformats.org/officeDocument/2006/relationships/image" Target="../media/image1941.png"/><Relationship Id="rId123" Type="http://schemas.openxmlformats.org/officeDocument/2006/relationships/customXml" Target="../ink/ink2033.xml"/><Relationship Id="rId330" Type="http://schemas.openxmlformats.org/officeDocument/2006/relationships/image" Target="../media/image2077.png"/><Relationship Id="rId568" Type="http://schemas.openxmlformats.org/officeDocument/2006/relationships/image" Target="../media/image2196.png"/><Relationship Id="rId775" Type="http://schemas.openxmlformats.org/officeDocument/2006/relationships/customXml" Target="../ink/ink2359.xml"/><Relationship Id="rId428" Type="http://schemas.openxmlformats.org/officeDocument/2006/relationships/image" Target="../media/image2126.png"/><Relationship Id="rId635" Type="http://schemas.openxmlformats.org/officeDocument/2006/relationships/customXml" Target="../ink/ink2289.xml"/><Relationship Id="rId842" Type="http://schemas.openxmlformats.org/officeDocument/2006/relationships/image" Target="../media/image2332.png"/><Relationship Id="rId274" Type="http://schemas.openxmlformats.org/officeDocument/2006/relationships/image" Target="../media/image2049.png"/><Relationship Id="rId481" Type="http://schemas.openxmlformats.org/officeDocument/2006/relationships/customXml" Target="../ink/ink2212.xml"/><Relationship Id="rId702" Type="http://schemas.openxmlformats.org/officeDocument/2006/relationships/image" Target="../media/image2263.png"/><Relationship Id="rId69" Type="http://schemas.openxmlformats.org/officeDocument/2006/relationships/customXml" Target="../ink/ink2006.xml"/><Relationship Id="rId134" Type="http://schemas.openxmlformats.org/officeDocument/2006/relationships/image" Target="../media/image1979.png"/><Relationship Id="rId579" Type="http://schemas.openxmlformats.org/officeDocument/2006/relationships/customXml" Target="../ink/ink2261.xml"/><Relationship Id="rId786" Type="http://schemas.openxmlformats.org/officeDocument/2006/relationships/image" Target="../media/image2305.png"/><Relationship Id="rId341" Type="http://schemas.openxmlformats.org/officeDocument/2006/relationships/customXml" Target="../ink/ink2142.xml"/><Relationship Id="rId439" Type="http://schemas.openxmlformats.org/officeDocument/2006/relationships/customXml" Target="../ink/ink2191.xml"/><Relationship Id="rId646" Type="http://schemas.openxmlformats.org/officeDocument/2006/relationships/image" Target="../media/image2235.png"/><Relationship Id="rId201" Type="http://schemas.openxmlformats.org/officeDocument/2006/relationships/customXml" Target="../ink/ink2072.xml"/><Relationship Id="rId285" Type="http://schemas.openxmlformats.org/officeDocument/2006/relationships/customXml" Target="../ink/ink2114.xml"/><Relationship Id="rId506" Type="http://schemas.openxmlformats.org/officeDocument/2006/relationships/image" Target="../media/image2165.png"/><Relationship Id="rId853" Type="http://schemas.openxmlformats.org/officeDocument/2006/relationships/customXml" Target="../ink/ink2398.xml"/><Relationship Id="rId492" Type="http://schemas.openxmlformats.org/officeDocument/2006/relationships/image" Target="../media/image2158.png"/><Relationship Id="rId713" Type="http://schemas.openxmlformats.org/officeDocument/2006/relationships/customXml" Target="../ink/ink2328.xml"/><Relationship Id="rId797" Type="http://schemas.openxmlformats.org/officeDocument/2006/relationships/customXml" Target="../ink/ink2370.xml"/><Relationship Id="rId920" Type="http://schemas.openxmlformats.org/officeDocument/2006/relationships/image" Target="../media/image2371.png"/><Relationship Id="rId145" Type="http://schemas.openxmlformats.org/officeDocument/2006/relationships/customXml" Target="../ink/ink2044.xml"/><Relationship Id="rId352" Type="http://schemas.openxmlformats.org/officeDocument/2006/relationships/image" Target="../media/image2088.png"/><Relationship Id="rId212" Type="http://schemas.openxmlformats.org/officeDocument/2006/relationships/image" Target="../media/image2018.png"/><Relationship Id="rId657" Type="http://schemas.openxmlformats.org/officeDocument/2006/relationships/customXml" Target="../ink/ink2300.xml"/><Relationship Id="rId864" Type="http://schemas.openxmlformats.org/officeDocument/2006/relationships/image" Target="../media/image2343.png"/><Relationship Id="rId296" Type="http://schemas.openxmlformats.org/officeDocument/2006/relationships/image" Target="../media/image2060.png"/><Relationship Id="rId517" Type="http://schemas.openxmlformats.org/officeDocument/2006/relationships/customXml" Target="../ink/ink2230.xml"/><Relationship Id="rId724" Type="http://schemas.openxmlformats.org/officeDocument/2006/relationships/image" Target="../media/image2274.png"/><Relationship Id="rId60" Type="http://schemas.openxmlformats.org/officeDocument/2006/relationships/image" Target="../media/image1942.png"/><Relationship Id="rId156" Type="http://schemas.openxmlformats.org/officeDocument/2006/relationships/image" Target="../media/image1990.png"/><Relationship Id="rId363" Type="http://schemas.openxmlformats.org/officeDocument/2006/relationships/customXml" Target="../ink/ink2153.xml"/><Relationship Id="rId570" Type="http://schemas.openxmlformats.org/officeDocument/2006/relationships/image" Target="../media/image2197.png"/><Relationship Id="rId223" Type="http://schemas.openxmlformats.org/officeDocument/2006/relationships/customXml" Target="../ink/ink2083.xml"/><Relationship Id="rId430" Type="http://schemas.openxmlformats.org/officeDocument/2006/relationships/image" Target="../media/image2127.png"/><Relationship Id="rId668" Type="http://schemas.openxmlformats.org/officeDocument/2006/relationships/image" Target="../media/image2246.png"/><Relationship Id="rId875" Type="http://schemas.openxmlformats.org/officeDocument/2006/relationships/customXml" Target="../ink/ink2409.xml"/><Relationship Id="rId18" Type="http://schemas.openxmlformats.org/officeDocument/2006/relationships/image" Target="../media/image1921.png"/><Relationship Id="rId528" Type="http://schemas.openxmlformats.org/officeDocument/2006/relationships/image" Target="../media/image2176.png"/><Relationship Id="rId735" Type="http://schemas.openxmlformats.org/officeDocument/2006/relationships/customXml" Target="../ink/ink2339.xml"/><Relationship Id="rId167" Type="http://schemas.openxmlformats.org/officeDocument/2006/relationships/customXml" Target="../ink/ink2055.xml"/><Relationship Id="rId374" Type="http://schemas.openxmlformats.org/officeDocument/2006/relationships/image" Target="../media/image2099.png"/><Relationship Id="rId581" Type="http://schemas.openxmlformats.org/officeDocument/2006/relationships/customXml" Target="../ink/ink2262.xml"/><Relationship Id="rId71" Type="http://schemas.openxmlformats.org/officeDocument/2006/relationships/customXml" Target="../ink/ink2007.xml"/><Relationship Id="rId234" Type="http://schemas.openxmlformats.org/officeDocument/2006/relationships/image" Target="../media/image2029.png"/><Relationship Id="rId679" Type="http://schemas.openxmlformats.org/officeDocument/2006/relationships/customXml" Target="../ink/ink2311.xml"/><Relationship Id="rId802" Type="http://schemas.openxmlformats.org/officeDocument/2006/relationships/image" Target="../media/image2313.png"/><Relationship Id="rId886" Type="http://schemas.openxmlformats.org/officeDocument/2006/relationships/image" Target="../media/image2354.png"/><Relationship Id="rId2" Type="http://schemas.openxmlformats.org/officeDocument/2006/relationships/notesSlide" Target="../notesSlides/notesSlide21.xml"/><Relationship Id="rId29" Type="http://schemas.openxmlformats.org/officeDocument/2006/relationships/customXml" Target="../ink/ink1986.xml"/><Relationship Id="rId441" Type="http://schemas.openxmlformats.org/officeDocument/2006/relationships/customXml" Target="../ink/ink2192.xml"/><Relationship Id="rId539" Type="http://schemas.openxmlformats.org/officeDocument/2006/relationships/customXml" Target="../ink/ink2241.xml"/><Relationship Id="rId746" Type="http://schemas.openxmlformats.org/officeDocument/2006/relationships/image" Target="../media/image2285.png"/><Relationship Id="rId178" Type="http://schemas.openxmlformats.org/officeDocument/2006/relationships/image" Target="../media/image2001.png"/><Relationship Id="rId301" Type="http://schemas.openxmlformats.org/officeDocument/2006/relationships/customXml" Target="../ink/ink2122.xml"/><Relationship Id="rId82" Type="http://schemas.openxmlformats.org/officeDocument/2006/relationships/image" Target="../media/image1953.png"/><Relationship Id="rId385" Type="http://schemas.openxmlformats.org/officeDocument/2006/relationships/customXml" Target="../ink/ink2164.xml"/><Relationship Id="rId592" Type="http://schemas.openxmlformats.org/officeDocument/2006/relationships/image" Target="../media/image2208.png"/><Relationship Id="rId606" Type="http://schemas.openxmlformats.org/officeDocument/2006/relationships/image" Target="../media/image2215.png"/><Relationship Id="rId813" Type="http://schemas.openxmlformats.org/officeDocument/2006/relationships/customXml" Target="../ink/ink2378.xml"/><Relationship Id="rId245" Type="http://schemas.openxmlformats.org/officeDocument/2006/relationships/customXml" Target="../ink/ink2094.xml"/><Relationship Id="rId452" Type="http://schemas.openxmlformats.org/officeDocument/2006/relationships/image" Target="../media/image2138.png"/><Relationship Id="rId897" Type="http://schemas.openxmlformats.org/officeDocument/2006/relationships/customXml" Target="../ink/ink2420.xml"/><Relationship Id="rId105" Type="http://schemas.openxmlformats.org/officeDocument/2006/relationships/customXml" Target="../ink/ink2024.xml"/><Relationship Id="rId312" Type="http://schemas.openxmlformats.org/officeDocument/2006/relationships/image" Target="../media/image2068.png"/><Relationship Id="rId757" Type="http://schemas.openxmlformats.org/officeDocument/2006/relationships/customXml" Target="../ink/ink2350.xml"/><Relationship Id="rId93" Type="http://schemas.openxmlformats.org/officeDocument/2006/relationships/customXml" Target="../ink/ink2018.xml"/><Relationship Id="rId189" Type="http://schemas.openxmlformats.org/officeDocument/2006/relationships/customXml" Target="../ink/ink2066.xml"/><Relationship Id="rId396" Type="http://schemas.openxmlformats.org/officeDocument/2006/relationships/image" Target="../media/image2110.png"/><Relationship Id="rId617" Type="http://schemas.openxmlformats.org/officeDocument/2006/relationships/customXml" Target="../ink/ink2280.xml"/><Relationship Id="rId824" Type="http://schemas.openxmlformats.org/officeDocument/2006/relationships/image" Target="../media/image2324.png"/><Relationship Id="rId256" Type="http://schemas.openxmlformats.org/officeDocument/2006/relationships/image" Target="../media/image2040.png"/><Relationship Id="rId463" Type="http://schemas.openxmlformats.org/officeDocument/2006/relationships/customXml" Target="../ink/ink2203.xml"/><Relationship Id="rId670" Type="http://schemas.openxmlformats.org/officeDocument/2006/relationships/image" Target="../media/image2247.png"/><Relationship Id="rId116" Type="http://schemas.openxmlformats.org/officeDocument/2006/relationships/image" Target="../media/image1970.png"/><Relationship Id="rId323" Type="http://schemas.openxmlformats.org/officeDocument/2006/relationships/customXml" Target="../ink/ink2133.xml"/><Relationship Id="rId530" Type="http://schemas.openxmlformats.org/officeDocument/2006/relationships/image" Target="../media/image2177.png"/><Relationship Id="rId768" Type="http://schemas.openxmlformats.org/officeDocument/2006/relationships/image" Target="../media/image2296.png"/><Relationship Id="rId20" Type="http://schemas.openxmlformats.org/officeDocument/2006/relationships/image" Target="../media/image1922.png"/><Relationship Id="rId628" Type="http://schemas.openxmlformats.org/officeDocument/2006/relationships/image" Target="../media/image2226.png"/><Relationship Id="rId835" Type="http://schemas.openxmlformats.org/officeDocument/2006/relationships/customXml" Target="../ink/ink2389.xml"/><Relationship Id="rId267" Type="http://schemas.openxmlformats.org/officeDocument/2006/relationships/customXml" Target="../ink/ink2105.xml"/><Relationship Id="rId474" Type="http://schemas.openxmlformats.org/officeDocument/2006/relationships/image" Target="../media/image2149.png"/><Relationship Id="rId127" Type="http://schemas.openxmlformats.org/officeDocument/2006/relationships/customXml" Target="../ink/ink2035.xml"/><Relationship Id="rId681" Type="http://schemas.openxmlformats.org/officeDocument/2006/relationships/customXml" Target="../ink/ink2312.xml"/><Relationship Id="rId779" Type="http://schemas.openxmlformats.org/officeDocument/2006/relationships/customXml" Target="../ink/ink2361.xml"/><Relationship Id="rId902" Type="http://schemas.openxmlformats.org/officeDocument/2006/relationships/image" Target="../media/image2362.png"/><Relationship Id="rId31" Type="http://schemas.openxmlformats.org/officeDocument/2006/relationships/customXml" Target="../ink/ink1987.xml"/><Relationship Id="rId334" Type="http://schemas.openxmlformats.org/officeDocument/2006/relationships/image" Target="../media/image2079.png"/><Relationship Id="rId541" Type="http://schemas.openxmlformats.org/officeDocument/2006/relationships/customXml" Target="../ink/ink2242.xml"/><Relationship Id="rId639" Type="http://schemas.openxmlformats.org/officeDocument/2006/relationships/customXml" Target="../ink/ink2291.xml"/><Relationship Id="rId180" Type="http://schemas.openxmlformats.org/officeDocument/2006/relationships/image" Target="../media/image2002.png"/><Relationship Id="rId278" Type="http://schemas.openxmlformats.org/officeDocument/2006/relationships/image" Target="../media/image2051.png"/><Relationship Id="rId401" Type="http://schemas.openxmlformats.org/officeDocument/2006/relationships/customXml" Target="../ink/ink2172.xml"/><Relationship Id="rId846" Type="http://schemas.openxmlformats.org/officeDocument/2006/relationships/image" Target="../media/image2334.png"/><Relationship Id="rId485" Type="http://schemas.openxmlformats.org/officeDocument/2006/relationships/customXml" Target="../ink/ink2214.xml"/><Relationship Id="rId692" Type="http://schemas.openxmlformats.org/officeDocument/2006/relationships/image" Target="../media/image2258.png"/><Relationship Id="rId706" Type="http://schemas.openxmlformats.org/officeDocument/2006/relationships/image" Target="../media/image2265.png"/><Relationship Id="rId913" Type="http://schemas.openxmlformats.org/officeDocument/2006/relationships/customXml" Target="../ink/ink2428.xml"/><Relationship Id="rId42" Type="http://schemas.openxmlformats.org/officeDocument/2006/relationships/image" Target="../media/image1933.png"/><Relationship Id="rId138" Type="http://schemas.openxmlformats.org/officeDocument/2006/relationships/image" Target="../media/image1981.png"/><Relationship Id="rId345" Type="http://schemas.openxmlformats.org/officeDocument/2006/relationships/customXml" Target="../ink/ink2144.xml"/><Relationship Id="rId552" Type="http://schemas.openxmlformats.org/officeDocument/2006/relationships/image" Target="../media/image2188.png"/><Relationship Id="rId191" Type="http://schemas.openxmlformats.org/officeDocument/2006/relationships/customXml" Target="../ink/ink2067.xml"/><Relationship Id="rId205" Type="http://schemas.openxmlformats.org/officeDocument/2006/relationships/customXml" Target="../ink/ink2074.xml"/><Relationship Id="rId412" Type="http://schemas.openxmlformats.org/officeDocument/2006/relationships/image" Target="../media/image2118.png"/><Relationship Id="rId857" Type="http://schemas.openxmlformats.org/officeDocument/2006/relationships/customXml" Target="../ink/ink2400.xml"/><Relationship Id="rId289" Type="http://schemas.openxmlformats.org/officeDocument/2006/relationships/customXml" Target="../ink/ink2116.xml"/><Relationship Id="rId496" Type="http://schemas.openxmlformats.org/officeDocument/2006/relationships/image" Target="../media/image2160.png"/><Relationship Id="rId717" Type="http://schemas.openxmlformats.org/officeDocument/2006/relationships/customXml" Target="../ink/ink2330.xml"/><Relationship Id="rId924" Type="http://schemas.openxmlformats.org/officeDocument/2006/relationships/image" Target="../media/image2373.png"/><Relationship Id="rId53" Type="http://schemas.openxmlformats.org/officeDocument/2006/relationships/customXml" Target="../ink/ink1998.xml"/><Relationship Id="rId149" Type="http://schemas.openxmlformats.org/officeDocument/2006/relationships/customXml" Target="../ink/ink2046.xml"/><Relationship Id="rId356" Type="http://schemas.openxmlformats.org/officeDocument/2006/relationships/image" Target="../media/image2090.png"/><Relationship Id="rId563" Type="http://schemas.openxmlformats.org/officeDocument/2006/relationships/customXml" Target="../ink/ink2253.xml"/><Relationship Id="rId770" Type="http://schemas.openxmlformats.org/officeDocument/2006/relationships/image" Target="../media/image2297.png"/><Relationship Id="rId216" Type="http://schemas.openxmlformats.org/officeDocument/2006/relationships/image" Target="../media/image2020.png"/><Relationship Id="rId423" Type="http://schemas.openxmlformats.org/officeDocument/2006/relationships/customXml" Target="../ink/ink2183.xml"/><Relationship Id="rId868" Type="http://schemas.openxmlformats.org/officeDocument/2006/relationships/image" Target="../media/image2345.png"/><Relationship Id="rId630" Type="http://schemas.openxmlformats.org/officeDocument/2006/relationships/image" Target="../media/image2227.png"/><Relationship Id="rId728" Type="http://schemas.openxmlformats.org/officeDocument/2006/relationships/image" Target="../media/image2276.png"/><Relationship Id="rId64" Type="http://schemas.openxmlformats.org/officeDocument/2006/relationships/image" Target="../media/image1944.png"/><Relationship Id="rId367" Type="http://schemas.openxmlformats.org/officeDocument/2006/relationships/customXml" Target="../ink/ink2155.xml"/><Relationship Id="rId574" Type="http://schemas.openxmlformats.org/officeDocument/2006/relationships/image" Target="../media/image2199.png"/><Relationship Id="rId227" Type="http://schemas.openxmlformats.org/officeDocument/2006/relationships/customXml" Target="../ink/ink2085.xml"/><Relationship Id="rId781" Type="http://schemas.openxmlformats.org/officeDocument/2006/relationships/customXml" Target="../ink/ink2362.xml"/><Relationship Id="rId879" Type="http://schemas.openxmlformats.org/officeDocument/2006/relationships/customXml" Target="../ink/ink2411.xml"/><Relationship Id="rId434" Type="http://schemas.openxmlformats.org/officeDocument/2006/relationships/image" Target="../media/image2129.png"/><Relationship Id="rId641" Type="http://schemas.openxmlformats.org/officeDocument/2006/relationships/customXml" Target="../ink/ink2292.xml"/><Relationship Id="rId739" Type="http://schemas.openxmlformats.org/officeDocument/2006/relationships/customXml" Target="../ink/ink2341.xml"/><Relationship Id="rId280" Type="http://schemas.openxmlformats.org/officeDocument/2006/relationships/image" Target="../media/image2052.png"/><Relationship Id="rId501" Type="http://schemas.openxmlformats.org/officeDocument/2006/relationships/customXml" Target="../ink/ink2222.xml"/><Relationship Id="rId75" Type="http://schemas.openxmlformats.org/officeDocument/2006/relationships/customXml" Target="../ink/ink2009.xml"/><Relationship Id="rId140" Type="http://schemas.openxmlformats.org/officeDocument/2006/relationships/image" Target="../media/image1982.png"/><Relationship Id="rId378" Type="http://schemas.openxmlformats.org/officeDocument/2006/relationships/image" Target="../media/image2101.png"/><Relationship Id="rId585" Type="http://schemas.openxmlformats.org/officeDocument/2006/relationships/customXml" Target="../ink/ink2264.xml"/><Relationship Id="rId792" Type="http://schemas.openxmlformats.org/officeDocument/2006/relationships/image" Target="../media/image2308.png"/><Relationship Id="rId806" Type="http://schemas.openxmlformats.org/officeDocument/2006/relationships/image" Target="../media/image2315.png"/><Relationship Id="rId6" Type="http://schemas.openxmlformats.org/officeDocument/2006/relationships/image" Target="../media/image1915.png"/><Relationship Id="rId238" Type="http://schemas.openxmlformats.org/officeDocument/2006/relationships/image" Target="../media/image2031.png"/><Relationship Id="rId445" Type="http://schemas.openxmlformats.org/officeDocument/2006/relationships/customXml" Target="../ink/ink2194.xml"/><Relationship Id="rId652" Type="http://schemas.openxmlformats.org/officeDocument/2006/relationships/image" Target="../media/image2238.png"/><Relationship Id="rId291" Type="http://schemas.openxmlformats.org/officeDocument/2006/relationships/customXml" Target="../ink/ink2117.xml"/><Relationship Id="rId305" Type="http://schemas.openxmlformats.org/officeDocument/2006/relationships/customXml" Target="../ink/ink2124.xml"/><Relationship Id="rId512" Type="http://schemas.openxmlformats.org/officeDocument/2006/relationships/image" Target="../media/image2168.png"/><Relationship Id="rId86" Type="http://schemas.openxmlformats.org/officeDocument/2006/relationships/image" Target="../media/image1955.png"/><Relationship Id="rId151" Type="http://schemas.openxmlformats.org/officeDocument/2006/relationships/customXml" Target="../ink/ink2047.xml"/><Relationship Id="rId389" Type="http://schemas.openxmlformats.org/officeDocument/2006/relationships/customXml" Target="../ink/ink2166.xml"/><Relationship Id="rId596" Type="http://schemas.openxmlformats.org/officeDocument/2006/relationships/image" Target="../media/image2210.png"/><Relationship Id="rId817" Type="http://schemas.openxmlformats.org/officeDocument/2006/relationships/customXml" Target="../ink/ink2380.xml"/><Relationship Id="rId249" Type="http://schemas.openxmlformats.org/officeDocument/2006/relationships/customXml" Target="../ink/ink2096.xml"/><Relationship Id="rId456" Type="http://schemas.openxmlformats.org/officeDocument/2006/relationships/image" Target="../media/image2140.png"/><Relationship Id="rId663" Type="http://schemas.openxmlformats.org/officeDocument/2006/relationships/customXml" Target="../ink/ink2303.xml"/><Relationship Id="rId870" Type="http://schemas.openxmlformats.org/officeDocument/2006/relationships/image" Target="../media/image2346.png"/><Relationship Id="rId13" Type="http://schemas.openxmlformats.org/officeDocument/2006/relationships/customXml" Target="../ink/ink1978.xml"/><Relationship Id="rId109" Type="http://schemas.openxmlformats.org/officeDocument/2006/relationships/customXml" Target="../ink/ink2026.xml"/><Relationship Id="rId316" Type="http://schemas.openxmlformats.org/officeDocument/2006/relationships/image" Target="../media/image2070.png"/><Relationship Id="rId523" Type="http://schemas.openxmlformats.org/officeDocument/2006/relationships/customXml" Target="../ink/ink2233.xml"/><Relationship Id="rId97" Type="http://schemas.openxmlformats.org/officeDocument/2006/relationships/customXml" Target="../ink/ink2020.xml"/><Relationship Id="rId730" Type="http://schemas.openxmlformats.org/officeDocument/2006/relationships/image" Target="../media/image2277.png"/><Relationship Id="rId828" Type="http://schemas.openxmlformats.org/officeDocument/2006/relationships/image" Target="../media/image2325.png"/><Relationship Id="rId162" Type="http://schemas.openxmlformats.org/officeDocument/2006/relationships/image" Target="../media/image1993.png"/><Relationship Id="rId467" Type="http://schemas.openxmlformats.org/officeDocument/2006/relationships/customXml" Target="../ink/ink2205.xml"/><Relationship Id="rId674" Type="http://schemas.openxmlformats.org/officeDocument/2006/relationships/image" Target="../media/image2249.png"/><Relationship Id="rId881" Type="http://schemas.openxmlformats.org/officeDocument/2006/relationships/customXml" Target="../ink/ink2412.xml"/><Relationship Id="rId24" Type="http://schemas.openxmlformats.org/officeDocument/2006/relationships/image" Target="../media/image1924.png"/><Relationship Id="rId327" Type="http://schemas.openxmlformats.org/officeDocument/2006/relationships/customXml" Target="../ink/ink2135.xml"/><Relationship Id="rId534" Type="http://schemas.openxmlformats.org/officeDocument/2006/relationships/image" Target="../media/image2179.png"/><Relationship Id="rId741" Type="http://schemas.openxmlformats.org/officeDocument/2006/relationships/customXml" Target="../ink/ink2342.xml"/><Relationship Id="rId839" Type="http://schemas.openxmlformats.org/officeDocument/2006/relationships/customXml" Target="../ink/ink2391.xml"/><Relationship Id="rId173" Type="http://schemas.openxmlformats.org/officeDocument/2006/relationships/customXml" Target="../ink/ink2058.xml"/><Relationship Id="rId380" Type="http://schemas.openxmlformats.org/officeDocument/2006/relationships/image" Target="../media/image2102.png"/><Relationship Id="rId601" Type="http://schemas.openxmlformats.org/officeDocument/2006/relationships/customXml" Target="../ink/ink2272.xml"/><Relationship Id="rId240" Type="http://schemas.openxmlformats.org/officeDocument/2006/relationships/image" Target="../media/image2032.png"/><Relationship Id="rId478" Type="http://schemas.openxmlformats.org/officeDocument/2006/relationships/image" Target="../media/image2151.png"/><Relationship Id="rId685" Type="http://schemas.openxmlformats.org/officeDocument/2006/relationships/customXml" Target="../ink/ink2314.xml"/><Relationship Id="rId892" Type="http://schemas.openxmlformats.org/officeDocument/2006/relationships/image" Target="../media/image2357.png"/><Relationship Id="rId906" Type="http://schemas.openxmlformats.org/officeDocument/2006/relationships/image" Target="../media/image2364.png"/><Relationship Id="rId35" Type="http://schemas.openxmlformats.org/officeDocument/2006/relationships/customXml" Target="../ink/ink1989.xml"/><Relationship Id="rId100" Type="http://schemas.openxmlformats.org/officeDocument/2006/relationships/image" Target="../media/image1962.png"/><Relationship Id="rId338" Type="http://schemas.openxmlformats.org/officeDocument/2006/relationships/image" Target="../media/image2081.png"/><Relationship Id="rId545" Type="http://schemas.openxmlformats.org/officeDocument/2006/relationships/customXml" Target="../ink/ink2244.xml"/><Relationship Id="rId752" Type="http://schemas.openxmlformats.org/officeDocument/2006/relationships/image" Target="../media/image2288.png"/><Relationship Id="rId184" Type="http://schemas.openxmlformats.org/officeDocument/2006/relationships/image" Target="../media/image2004.png"/><Relationship Id="rId391" Type="http://schemas.openxmlformats.org/officeDocument/2006/relationships/customXml" Target="../ink/ink2167.xml"/><Relationship Id="rId405" Type="http://schemas.openxmlformats.org/officeDocument/2006/relationships/customXml" Target="../ink/ink2174.xml"/><Relationship Id="rId612" Type="http://schemas.openxmlformats.org/officeDocument/2006/relationships/image" Target="../media/image2218.png"/><Relationship Id="rId251" Type="http://schemas.openxmlformats.org/officeDocument/2006/relationships/customXml" Target="../ink/ink2097.xml"/><Relationship Id="rId489" Type="http://schemas.openxmlformats.org/officeDocument/2006/relationships/customXml" Target="../ink/ink2216.xml"/><Relationship Id="rId696" Type="http://schemas.openxmlformats.org/officeDocument/2006/relationships/image" Target="../media/image2260.png"/><Relationship Id="rId917" Type="http://schemas.openxmlformats.org/officeDocument/2006/relationships/customXml" Target="../ink/ink2430.xml"/><Relationship Id="rId46" Type="http://schemas.openxmlformats.org/officeDocument/2006/relationships/image" Target="../media/image1935.png"/><Relationship Id="rId349" Type="http://schemas.openxmlformats.org/officeDocument/2006/relationships/customXml" Target="../ink/ink2146.xml"/><Relationship Id="rId556" Type="http://schemas.openxmlformats.org/officeDocument/2006/relationships/image" Target="../media/image2190.png"/><Relationship Id="rId763" Type="http://schemas.openxmlformats.org/officeDocument/2006/relationships/customXml" Target="../ink/ink2353.xml"/><Relationship Id="rId111" Type="http://schemas.openxmlformats.org/officeDocument/2006/relationships/customXml" Target="../ink/ink2027.xml"/><Relationship Id="rId195" Type="http://schemas.openxmlformats.org/officeDocument/2006/relationships/customXml" Target="../ink/ink2069.xml"/><Relationship Id="rId209" Type="http://schemas.openxmlformats.org/officeDocument/2006/relationships/customXml" Target="../ink/ink2076.xml"/><Relationship Id="rId416" Type="http://schemas.openxmlformats.org/officeDocument/2006/relationships/image" Target="../media/image2120.png"/><Relationship Id="rId623" Type="http://schemas.openxmlformats.org/officeDocument/2006/relationships/customXml" Target="../ink/ink2283.xml"/><Relationship Id="rId830" Type="http://schemas.openxmlformats.org/officeDocument/2006/relationships/image" Target="../media/image2326.png"/><Relationship Id="rId57" Type="http://schemas.openxmlformats.org/officeDocument/2006/relationships/customXml" Target="../ink/ink2000.xml"/><Relationship Id="rId262" Type="http://schemas.openxmlformats.org/officeDocument/2006/relationships/image" Target="../media/image2043.png"/><Relationship Id="rId567" Type="http://schemas.openxmlformats.org/officeDocument/2006/relationships/customXml" Target="../ink/ink2255.xml"/><Relationship Id="rId122" Type="http://schemas.openxmlformats.org/officeDocument/2006/relationships/image" Target="../media/image1973.png"/><Relationship Id="rId774" Type="http://schemas.openxmlformats.org/officeDocument/2006/relationships/image" Target="../media/image2299.png"/><Relationship Id="rId427" Type="http://schemas.openxmlformats.org/officeDocument/2006/relationships/customXml" Target="../ink/ink2185.xml"/><Relationship Id="rId634" Type="http://schemas.openxmlformats.org/officeDocument/2006/relationships/image" Target="../media/image2229.png"/><Relationship Id="rId841" Type="http://schemas.openxmlformats.org/officeDocument/2006/relationships/customXml" Target="../ink/ink2392.xml"/><Relationship Id="rId273" Type="http://schemas.openxmlformats.org/officeDocument/2006/relationships/customXml" Target="../ink/ink2108.xml"/><Relationship Id="rId480" Type="http://schemas.openxmlformats.org/officeDocument/2006/relationships/image" Target="../media/image2152.png"/><Relationship Id="rId701" Type="http://schemas.openxmlformats.org/officeDocument/2006/relationships/customXml" Target="../ink/ink2322.xml"/><Relationship Id="rId68" Type="http://schemas.openxmlformats.org/officeDocument/2006/relationships/image" Target="../media/image1946.png"/><Relationship Id="rId133" Type="http://schemas.openxmlformats.org/officeDocument/2006/relationships/customXml" Target="../ink/ink2038.xml"/><Relationship Id="rId340" Type="http://schemas.openxmlformats.org/officeDocument/2006/relationships/image" Target="../media/image2082.png"/><Relationship Id="rId578" Type="http://schemas.openxmlformats.org/officeDocument/2006/relationships/image" Target="../media/image2201.png"/><Relationship Id="rId785" Type="http://schemas.openxmlformats.org/officeDocument/2006/relationships/customXml" Target="../ink/ink2364.xml"/><Relationship Id="rId200" Type="http://schemas.openxmlformats.org/officeDocument/2006/relationships/image" Target="../media/image2012.png"/><Relationship Id="rId438" Type="http://schemas.openxmlformats.org/officeDocument/2006/relationships/image" Target="../media/image2131.png"/><Relationship Id="rId645" Type="http://schemas.openxmlformats.org/officeDocument/2006/relationships/customXml" Target="../ink/ink2294.xml"/><Relationship Id="rId852" Type="http://schemas.openxmlformats.org/officeDocument/2006/relationships/image" Target="../media/image2337.png"/><Relationship Id="rId284" Type="http://schemas.openxmlformats.org/officeDocument/2006/relationships/image" Target="../media/image2054.png"/><Relationship Id="rId491" Type="http://schemas.openxmlformats.org/officeDocument/2006/relationships/customXml" Target="../ink/ink2217.xml"/><Relationship Id="rId505" Type="http://schemas.openxmlformats.org/officeDocument/2006/relationships/customXml" Target="../ink/ink2224.xml"/><Relationship Id="rId712" Type="http://schemas.openxmlformats.org/officeDocument/2006/relationships/image" Target="../media/image2268.png"/><Relationship Id="rId79" Type="http://schemas.openxmlformats.org/officeDocument/2006/relationships/customXml" Target="../ink/ink2011.xml"/><Relationship Id="rId144" Type="http://schemas.openxmlformats.org/officeDocument/2006/relationships/image" Target="../media/image1984.png"/><Relationship Id="rId589" Type="http://schemas.openxmlformats.org/officeDocument/2006/relationships/customXml" Target="../ink/ink2266.xml"/><Relationship Id="rId796" Type="http://schemas.openxmlformats.org/officeDocument/2006/relationships/image" Target="../media/image2310.png"/><Relationship Id="rId351" Type="http://schemas.openxmlformats.org/officeDocument/2006/relationships/customXml" Target="../ink/ink2147.xml"/><Relationship Id="rId449" Type="http://schemas.openxmlformats.org/officeDocument/2006/relationships/customXml" Target="../ink/ink2196.xml"/><Relationship Id="rId656" Type="http://schemas.openxmlformats.org/officeDocument/2006/relationships/image" Target="../media/image2240.png"/><Relationship Id="rId863" Type="http://schemas.openxmlformats.org/officeDocument/2006/relationships/customXml" Target="../ink/ink2403.xml"/><Relationship Id="rId211" Type="http://schemas.openxmlformats.org/officeDocument/2006/relationships/customXml" Target="../ink/ink2077.xml"/><Relationship Id="rId295" Type="http://schemas.openxmlformats.org/officeDocument/2006/relationships/customXml" Target="../ink/ink2119.xml"/><Relationship Id="rId309" Type="http://schemas.openxmlformats.org/officeDocument/2006/relationships/customXml" Target="../ink/ink2126.xml"/><Relationship Id="rId516" Type="http://schemas.openxmlformats.org/officeDocument/2006/relationships/image" Target="../media/image2170.png"/><Relationship Id="rId48" Type="http://schemas.openxmlformats.org/officeDocument/2006/relationships/image" Target="../media/image1936.png"/><Relationship Id="rId113" Type="http://schemas.openxmlformats.org/officeDocument/2006/relationships/customXml" Target="../ink/ink2028.xml"/><Relationship Id="rId320" Type="http://schemas.openxmlformats.org/officeDocument/2006/relationships/image" Target="../media/image2072.png"/><Relationship Id="rId558" Type="http://schemas.openxmlformats.org/officeDocument/2006/relationships/image" Target="../media/image2191.png"/><Relationship Id="rId723" Type="http://schemas.openxmlformats.org/officeDocument/2006/relationships/customXml" Target="../ink/ink2333.xml"/><Relationship Id="rId765" Type="http://schemas.openxmlformats.org/officeDocument/2006/relationships/customXml" Target="../ink/ink2354.xml"/><Relationship Id="rId155" Type="http://schemas.openxmlformats.org/officeDocument/2006/relationships/customXml" Target="../ink/ink2049.xml"/><Relationship Id="rId197" Type="http://schemas.openxmlformats.org/officeDocument/2006/relationships/customXml" Target="../ink/ink2070.xml"/><Relationship Id="rId362" Type="http://schemas.openxmlformats.org/officeDocument/2006/relationships/image" Target="../media/image2093.png"/><Relationship Id="rId418" Type="http://schemas.openxmlformats.org/officeDocument/2006/relationships/image" Target="../media/image2121.png"/><Relationship Id="rId625" Type="http://schemas.openxmlformats.org/officeDocument/2006/relationships/customXml" Target="../ink/ink2284.xml"/><Relationship Id="rId832" Type="http://schemas.openxmlformats.org/officeDocument/2006/relationships/image" Target="../media/image2327.png"/><Relationship Id="rId222" Type="http://schemas.openxmlformats.org/officeDocument/2006/relationships/image" Target="../media/image2023.png"/><Relationship Id="rId264" Type="http://schemas.openxmlformats.org/officeDocument/2006/relationships/image" Target="../media/image2044.png"/><Relationship Id="rId471" Type="http://schemas.openxmlformats.org/officeDocument/2006/relationships/customXml" Target="../ink/ink2207.xml"/><Relationship Id="rId667" Type="http://schemas.openxmlformats.org/officeDocument/2006/relationships/customXml" Target="../ink/ink2305.xml"/><Relationship Id="rId874" Type="http://schemas.openxmlformats.org/officeDocument/2006/relationships/image" Target="../media/image2348.png"/><Relationship Id="rId17" Type="http://schemas.openxmlformats.org/officeDocument/2006/relationships/customXml" Target="../ink/ink1980.xml"/><Relationship Id="rId59" Type="http://schemas.openxmlformats.org/officeDocument/2006/relationships/customXml" Target="../ink/ink2001.xml"/><Relationship Id="rId124" Type="http://schemas.openxmlformats.org/officeDocument/2006/relationships/image" Target="../media/image1974.png"/><Relationship Id="rId527" Type="http://schemas.openxmlformats.org/officeDocument/2006/relationships/customXml" Target="../ink/ink2235.xml"/><Relationship Id="rId569" Type="http://schemas.openxmlformats.org/officeDocument/2006/relationships/customXml" Target="../ink/ink2256.xml"/><Relationship Id="rId734" Type="http://schemas.openxmlformats.org/officeDocument/2006/relationships/image" Target="../media/image2279.png"/><Relationship Id="rId776" Type="http://schemas.openxmlformats.org/officeDocument/2006/relationships/image" Target="../media/image2300.png"/><Relationship Id="rId70" Type="http://schemas.openxmlformats.org/officeDocument/2006/relationships/image" Target="../media/image1947.png"/><Relationship Id="rId166" Type="http://schemas.openxmlformats.org/officeDocument/2006/relationships/image" Target="../media/image1995.png"/><Relationship Id="rId331" Type="http://schemas.openxmlformats.org/officeDocument/2006/relationships/customXml" Target="../ink/ink2137.xml"/><Relationship Id="rId373" Type="http://schemas.openxmlformats.org/officeDocument/2006/relationships/customXml" Target="../ink/ink2158.xml"/><Relationship Id="rId429" Type="http://schemas.openxmlformats.org/officeDocument/2006/relationships/customXml" Target="../ink/ink2186.xml"/><Relationship Id="rId580" Type="http://schemas.openxmlformats.org/officeDocument/2006/relationships/image" Target="../media/image2202.png"/><Relationship Id="rId636" Type="http://schemas.openxmlformats.org/officeDocument/2006/relationships/image" Target="../media/image2230.png"/><Relationship Id="rId801" Type="http://schemas.openxmlformats.org/officeDocument/2006/relationships/customXml" Target="../ink/ink237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088.xml"/><Relationship Id="rId440" Type="http://schemas.openxmlformats.org/officeDocument/2006/relationships/image" Target="../media/image2132.png"/><Relationship Id="rId678" Type="http://schemas.openxmlformats.org/officeDocument/2006/relationships/image" Target="../media/image2251.png"/><Relationship Id="rId843" Type="http://schemas.openxmlformats.org/officeDocument/2006/relationships/customXml" Target="../ink/ink2393.xml"/><Relationship Id="rId885" Type="http://schemas.openxmlformats.org/officeDocument/2006/relationships/customXml" Target="../ink/ink2414.xml"/><Relationship Id="rId28" Type="http://schemas.openxmlformats.org/officeDocument/2006/relationships/image" Target="../media/image1926.png"/><Relationship Id="rId275" Type="http://schemas.openxmlformats.org/officeDocument/2006/relationships/customXml" Target="../ink/ink2109.xml"/><Relationship Id="rId300" Type="http://schemas.openxmlformats.org/officeDocument/2006/relationships/image" Target="../media/image2062.png"/><Relationship Id="rId482" Type="http://schemas.openxmlformats.org/officeDocument/2006/relationships/image" Target="../media/image2153.png"/><Relationship Id="rId538" Type="http://schemas.openxmlformats.org/officeDocument/2006/relationships/image" Target="../media/image2181.png"/><Relationship Id="rId703" Type="http://schemas.openxmlformats.org/officeDocument/2006/relationships/customXml" Target="../ink/ink2323.xml"/><Relationship Id="rId745" Type="http://schemas.openxmlformats.org/officeDocument/2006/relationships/customXml" Target="../ink/ink2344.xml"/><Relationship Id="rId910" Type="http://schemas.openxmlformats.org/officeDocument/2006/relationships/image" Target="../media/image2366.png"/><Relationship Id="rId81" Type="http://schemas.openxmlformats.org/officeDocument/2006/relationships/customXml" Target="../ink/ink2012.xml"/><Relationship Id="rId135" Type="http://schemas.openxmlformats.org/officeDocument/2006/relationships/customXml" Target="../ink/ink2039.xml"/><Relationship Id="rId177" Type="http://schemas.openxmlformats.org/officeDocument/2006/relationships/customXml" Target="../ink/ink2060.xml"/><Relationship Id="rId342" Type="http://schemas.openxmlformats.org/officeDocument/2006/relationships/image" Target="../media/image2083.png"/><Relationship Id="rId384" Type="http://schemas.openxmlformats.org/officeDocument/2006/relationships/image" Target="../media/image2104.png"/><Relationship Id="rId591" Type="http://schemas.openxmlformats.org/officeDocument/2006/relationships/customXml" Target="../ink/ink2267.xml"/><Relationship Id="rId605" Type="http://schemas.openxmlformats.org/officeDocument/2006/relationships/customXml" Target="../ink/ink2274.xml"/><Relationship Id="rId787" Type="http://schemas.openxmlformats.org/officeDocument/2006/relationships/customXml" Target="../ink/ink2365.xml"/><Relationship Id="rId812" Type="http://schemas.openxmlformats.org/officeDocument/2006/relationships/image" Target="../media/image2318.png"/><Relationship Id="rId202" Type="http://schemas.openxmlformats.org/officeDocument/2006/relationships/image" Target="../media/image2013.png"/><Relationship Id="rId244" Type="http://schemas.openxmlformats.org/officeDocument/2006/relationships/image" Target="../media/image2034.png"/><Relationship Id="rId647" Type="http://schemas.openxmlformats.org/officeDocument/2006/relationships/customXml" Target="../ink/ink2295.xml"/><Relationship Id="rId689" Type="http://schemas.openxmlformats.org/officeDocument/2006/relationships/customXml" Target="../ink/ink2316.xml"/><Relationship Id="rId854" Type="http://schemas.openxmlformats.org/officeDocument/2006/relationships/image" Target="../media/image2338.png"/><Relationship Id="rId896" Type="http://schemas.openxmlformats.org/officeDocument/2006/relationships/image" Target="../media/image2359.png"/><Relationship Id="rId39" Type="http://schemas.openxmlformats.org/officeDocument/2006/relationships/customXml" Target="../ink/ink1991.xml"/><Relationship Id="rId286" Type="http://schemas.openxmlformats.org/officeDocument/2006/relationships/image" Target="../media/image2055.png"/><Relationship Id="rId451" Type="http://schemas.openxmlformats.org/officeDocument/2006/relationships/customXml" Target="../ink/ink2197.xml"/><Relationship Id="rId493" Type="http://schemas.openxmlformats.org/officeDocument/2006/relationships/customXml" Target="../ink/ink2218.xml"/><Relationship Id="rId507" Type="http://schemas.openxmlformats.org/officeDocument/2006/relationships/customXml" Target="../ink/ink2225.xml"/><Relationship Id="rId549" Type="http://schemas.openxmlformats.org/officeDocument/2006/relationships/customXml" Target="../ink/ink2246.xml"/><Relationship Id="rId714" Type="http://schemas.openxmlformats.org/officeDocument/2006/relationships/image" Target="../media/image2269.png"/><Relationship Id="rId756" Type="http://schemas.openxmlformats.org/officeDocument/2006/relationships/image" Target="../media/image2290.png"/><Relationship Id="rId921" Type="http://schemas.openxmlformats.org/officeDocument/2006/relationships/customXml" Target="../ink/ink2432.xml"/><Relationship Id="rId50" Type="http://schemas.openxmlformats.org/officeDocument/2006/relationships/image" Target="../media/image1937.png"/><Relationship Id="rId104" Type="http://schemas.openxmlformats.org/officeDocument/2006/relationships/image" Target="../media/image1964.png"/><Relationship Id="rId146" Type="http://schemas.openxmlformats.org/officeDocument/2006/relationships/image" Target="../media/image1985.png"/><Relationship Id="rId188" Type="http://schemas.openxmlformats.org/officeDocument/2006/relationships/image" Target="../media/image2006.png"/><Relationship Id="rId311" Type="http://schemas.openxmlformats.org/officeDocument/2006/relationships/customXml" Target="../ink/ink2127.xml"/><Relationship Id="rId353" Type="http://schemas.openxmlformats.org/officeDocument/2006/relationships/customXml" Target="../ink/ink2148.xml"/><Relationship Id="rId395" Type="http://schemas.openxmlformats.org/officeDocument/2006/relationships/customXml" Target="../ink/ink2169.xml"/><Relationship Id="rId409" Type="http://schemas.openxmlformats.org/officeDocument/2006/relationships/customXml" Target="../ink/ink2176.xml"/><Relationship Id="rId560" Type="http://schemas.openxmlformats.org/officeDocument/2006/relationships/image" Target="../media/image2192.png"/><Relationship Id="rId798" Type="http://schemas.openxmlformats.org/officeDocument/2006/relationships/image" Target="../media/image2311.png"/><Relationship Id="rId92" Type="http://schemas.openxmlformats.org/officeDocument/2006/relationships/image" Target="../media/image1958.png"/><Relationship Id="rId213" Type="http://schemas.openxmlformats.org/officeDocument/2006/relationships/customXml" Target="../ink/ink2078.xml"/><Relationship Id="rId420" Type="http://schemas.openxmlformats.org/officeDocument/2006/relationships/image" Target="../media/image2122.png"/><Relationship Id="rId616" Type="http://schemas.openxmlformats.org/officeDocument/2006/relationships/image" Target="../media/image2220.png"/><Relationship Id="rId658" Type="http://schemas.openxmlformats.org/officeDocument/2006/relationships/image" Target="../media/image2241.png"/><Relationship Id="rId823" Type="http://schemas.openxmlformats.org/officeDocument/2006/relationships/customXml" Target="../ink/ink2383.xml"/><Relationship Id="rId865" Type="http://schemas.openxmlformats.org/officeDocument/2006/relationships/customXml" Target="../ink/ink2404.xml"/><Relationship Id="rId255" Type="http://schemas.openxmlformats.org/officeDocument/2006/relationships/customXml" Target="../ink/ink2099.xml"/><Relationship Id="rId297" Type="http://schemas.openxmlformats.org/officeDocument/2006/relationships/customXml" Target="../ink/ink2120.xml"/><Relationship Id="rId462" Type="http://schemas.openxmlformats.org/officeDocument/2006/relationships/image" Target="../media/image2143.png"/><Relationship Id="rId518" Type="http://schemas.openxmlformats.org/officeDocument/2006/relationships/image" Target="../media/image2171.png"/><Relationship Id="rId725" Type="http://schemas.openxmlformats.org/officeDocument/2006/relationships/customXml" Target="../ink/ink2334.xml"/><Relationship Id="rId115" Type="http://schemas.openxmlformats.org/officeDocument/2006/relationships/customXml" Target="../ink/ink2029.xml"/><Relationship Id="rId157" Type="http://schemas.openxmlformats.org/officeDocument/2006/relationships/customXml" Target="../ink/ink2050.xml"/><Relationship Id="rId322" Type="http://schemas.openxmlformats.org/officeDocument/2006/relationships/image" Target="../media/image2073.png"/><Relationship Id="rId364" Type="http://schemas.openxmlformats.org/officeDocument/2006/relationships/image" Target="../media/image2094.png"/><Relationship Id="rId767" Type="http://schemas.openxmlformats.org/officeDocument/2006/relationships/customXml" Target="../ink/ink2355.xml"/><Relationship Id="rId61" Type="http://schemas.openxmlformats.org/officeDocument/2006/relationships/customXml" Target="../ink/ink2002.xml"/><Relationship Id="rId199" Type="http://schemas.openxmlformats.org/officeDocument/2006/relationships/customXml" Target="../ink/ink2071.xml"/><Relationship Id="rId571" Type="http://schemas.openxmlformats.org/officeDocument/2006/relationships/customXml" Target="../ink/ink2257.xml"/><Relationship Id="rId627" Type="http://schemas.openxmlformats.org/officeDocument/2006/relationships/customXml" Target="../ink/ink2285.xml"/><Relationship Id="rId669" Type="http://schemas.openxmlformats.org/officeDocument/2006/relationships/customXml" Target="../ink/ink2306.xml"/><Relationship Id="rId834" Type="http://schemas.openxmlformats.org/officeDocument/2006/relationships/image" Target="../media/image2328.png"/><Relationship Id="rId876" Type="http://schemas.openxmlformats.org/officeDocument/2006/relationships/image" Target="../media/image2349.png"/><Relationship Id="rId19" Type="http://schemas.openxmlformats.org/officeDocument/2006/relationships/customXml" Target="../ink/ink1981.xml"/><Relationship Id="rId224" Type="http://schemas.openxmlformats.org/officeDocument/2006/relationships/image" Target="../media/image2024.png"/><Relationship Id="rId266" Type="http://schemas.openxmlformats.org/officeDocument/2006/relationships/image" Target="../media/image2045.png"/><Relationship Id="rId431" Type="http://schemas.openxmlformats.org/officeDocument/2006/relationships/customXml" Target="../ink/ink2187.xml"/><Relationship Id="rId473" Type="http://schemas.openxmlformats.org/officeDocument/2006/relationships/customXml" Target="../ink/ink2208.xml"/><Relationship Id="rId529" Type="http://schemas.openxmlformats.org/officeDocument/2006/relationships/customXml" Target="../ink/ink2236.xml"/><Relationship Id="rId680" Type="http://schemas.openxmlformats.org/officeDocument/2006/relationships/image" Target="../media/image2252.png"/><Relationship Id="rId736" Type="http://schemas.openxmlformats.org/officeDocument/2006/relationships/image" Target="../media/image2280.png"/><Relationship Id="rId901" Type="http://schemas.openxmlformats.org/officeDocument/2006/relationships/customXml" Target="../ink/ink2422.xml"/><Relationship Id="rId30" Type="http://schemas.openxmlformats.org/officeDocument/2006/relationships/image" Target="../media/image1927.png"/><Relationship Id="rId126" Type="http://schemas.openxmlformats.org/officeDocument/2006/relationships/image" Target="../media/image1975.png"/><Relationship Id="rId168" Type="http://schemas.openxmlformats.org/officeDocument/2006/relationships/image" Target="../media/image1996.png"/><Relationship Id="rId333" Type="http://schemas.openxmlformats.org/officeDocument/2006/relationships/customXml" Target="../ink/ink2138.xml"/><Relationship Id="rId540" Type="http://schemas.openxmlformats.org/officeDocument/2006/relationships/image" Target="../media/image2182.png"/><Relationship Id="rId778" Type="http://schemas.openxmlformats.org/officeDocument/2006/relationships/image" Target="../media/image2301.png"/><Relationship Id="rId72" Type="http://schemas.openxmlformats.org/officeDocument/2006/relationships/image" Target="../media/image1948.png"/><Relationship Id="rId375" Type="http://schemas.openxmlformats.org/officeDocument/2006/relationships/customXml" Target="../ink/ink2159.xml"/><Relationship Id="rId582" Type="http://schemas.openxmlformats.org/officeDocument/2006/relationships/image" Target="../media/image2203.png"/><Relationship Id="rId638" Type="http://schemas.openxmlformats.org/officeDocument/2006/relationships/image" Target="../media/image2231.png"/><Relationship Id="rId803" Type="http://schemas.openxmlformats.org/officeDocument/2006/relationships/customXml" Target="../ink/ink2373.xml"/><Relationship Id="rId845" Type="http://schemas.openxmlformats.org/officeDocument/2006/relationships/customXml" Target="../ink/ink2394.xml"/><Relationship Id="rId3" Type="http://schemas.openxmlformats.org/officeDocument/2006/relationships/package" Target="../embeddings/Microsoft_Excel_Worksheet1.xlsx"/><Relationship Id="rId235" Type="http://schemas.openxmlformats.org/officeDocument/2006/relationships/customXml" Target="../ink/ink2089.xml"/><Relationship Id="rId277" Type="http://schemas.openxmlformats.org/officeDocument/2006/relationships/customXml" Target="../ink/ink2110.xml"/><Relationship Id="rId400" Type="http://schemas.openxmlformats.org/officeDocument/2006/relationships/image" Target="../media/image2112.png"/><Relationship Id="rId442" Type="http://schemas.openxmlformats.org/officeDocument/2006/relationships/image" Target="../media/image2133.png"/><Relationship Id="rId484" Type="http://schemas.openxmlformats.org/officeDocument/2006/relationships/image" Target="../media/image2154.png"/><Relationship Id="rId705" Type="http://schemas.openxmlformats.org/officeDocument/2006/relationships/customXml" Target="../ink/ink2324.xml"/><Relationship Id="rId887" Type="http://schemas.openxmlformats.org/officeDocument/2006/relationships/customXml" Target="../ink/ink2415.xml"/><Relationship Id="rId137" Type="http://schemas.openxmlformats.org/officeDocument/2006/relationships/customXml" Target="../ink/ink2040.xml"/><Relationship Id="rId302" Type="http://schemas.openxmlformats.org/officeDocument/2006/relationships/image" Target="../media/image2063.png"/><Relationship Id="rId344" Type="http://schemas.openxmlformats.org/officeDocument/2006/relationships/image" Target="../media/image2084.png"/><Relationship Id="rId691" Type="http://schemas.openxmlformats.org/officeDocument/2006/relationships/customXml" Target="../ink/ink2317.xml"/><Relationship Id="rId747" Type="http://schemas.openxmlformats.org/officeDocument/2006/relationships/customXml" Target="../ink/ink2345.xml"/><Relationship Id="rId789" Type="http://schemas.openxmlformats.org/officeDocument/2006/relationships/customXml" Target="../ink/ink2366.xml"/><Relationship Id="rId912" Type="http://schemas.openxmlformats.org/officeDocument/2006/relationships/image" Target="../media/image2367.png"/><Relationship Id="rId41" Type="http://schemas.openxmlformats.org/officeDocument/2006/relationships/customXml" Target="../ink/ink1992.xml"/><Relationship Id="rId83" Type="http://schemas.openxmlformats.org/officeDocument/2006/relationships/customXml" Target="../ink/ink2013.xml"/><Relationship Id="rId179" Type="http://schemas.openxmlformats.org/officeDocument/2006/relationships/customXml" Target="../ink/ink2061.xml"/><Relationship Id="rId386" Type="http://schemas.openxmlformats.org/officeDocument/2006/relationships/image" Target="../media/image2105.png"/><Relationship Id="rId551" Type="http://schemas.openxmlformats.org/officeDocument/2006/relationships/customXml" Target="../ink/ink2247.xml"/><Relationship Id="rId593" Type="http://schemas.openxmlformats.org/officeDocument/2006/relationships/customXml" Target="../ink/ink2268.xml"/><Relationship Id="rId607" Type="http://schemas.openxmlformats.org/officeDocument/2006/relationships/customXml" Target="../ink/ink2275.xml"/><Relationship Id="rId649" Type="http://schemas.openxmlformats.org/officeDocument/2006/relationships/customXml" Target="../ink/ink2296.xml"/><Relationship Id="rId814" Type="http://schemas.openxmlformats.org/officeDocument/2006/relationships/image" Target="../media/image2319.png"/><Relationship Id="rId856" Type="http://schemas.openxmlformats.org/officeDocument/2006/relationships/image" Target="../media/image2339.png"/><Relationship Id="rId190" Type="http://schemas.openxmlformats.org/officeDocument/2006/relationships/image" Target="../media/image2007.png"/><Relationship Id="rId204" Type="http://schemas.openxmlformats.org/officeDocument/2006/relationships/image" Target="../media/image2014.png"/><Relationship Id="rId246" Type="http://schemas.openxmlformats.org/officeDocument/2006/relationships/image" Target="../media/image2035.png"/><Relationship Id="rId288" Type="http://schemas.openxmlformats.org/officeDocument/2006/relationships/image" Target="../media/image2056.png"/><Relationship Id="rId411" Type="http://schemas.openxmlformats.org/officeDocument/2006/relationships/customXml" Target="../ink/ink2177.xml"/><Relationship Id="rId453" Type="http://schemas.openxmlformats.org/officeDocument/2006/relationships/customXml" Target="../ink/ink2198.xml"/><Relationship Id="rId509" Type="http://schemas.openxmlformats.org/officeDocument/2006/relationships/customXml" Target="../ink/ink2226.xml"/><Relationship Id="rId660" Type="http://schemas.openxmlformats.org/officeDocument/2006/relationships/image" Target="../media/image2242.png"/><Relationship Id="rId898" Type="http://schemas.openxmlformats.org/officeDocument/2006/relationships/image" Target="../media/image2360.png"/><Relationship Id="rId106" Type="http://schemas.openxmlformats.org/officeDocument/2006/relationships/image" Target="../media/image1965.png"/><Relationship Id="rId313" Type="http://schemas.openxmlformats.org/officeDocument/2006/relationships/customXml" Target="../ink/ink2128.xml"/><Relationship Id="rId495" Type="http://schemas.openxmlformats.org/officeDocument/2006/relationships/customXml" Target="../ink/ink2219.xml"/><Relationship Id="rId716" Type="http://schemas.openxmlformats.org/officeDocument/2006/relationships/image" Target="../media/image2270.png"/><Relationship Id="rId758" Type="http://schemas.openxmlformats.org/officeDocument/2006/relationships/image" Target="../media/image2291.png"/><Relationship Id="rId923" Type="http://schemas.openxmlformats.org/officeDocument/2006/relationships/customXml" Target="../ink/ink2433.xml"/><Relationship Id="rId10" Type="http://schemas.openxmlformats.org/officeDocument/2006/relationships/image" Target="../media/image1917.png"/><Relationship Id="rId52" Type="http://schemas.openxmlformats.org/officeDocument/2006/relationships/image" Target="../media/image1938.png"/><Relationship Id="rId94" Type="http://schemas.openxmlformats.org/officeDocument/2006/relationships/image" Target="../media/image1959.png"/><Relationship Id="rId148" Type="http://schemas.openxmlformats.org/officeDocument/2006/relationships/image" Target="../media/image1986.png"/><Relationship Id="rId355" Type="http://schemas.openxmlformats.org/officeDocument/2006/relationships/customXml" Target="../ink/ink2149.xml"/><Relationship Id="rId397" Type="http://schemas.openxmlformats.org/officeDocument/2006/relationships/customXml" Target="../ink/ink2170.xml"/><Relationship Id="rId520" Type="http://schemas.openxmlformats.org/officeDocument/2006/relationships/image" Target="../media/image2172.png"/><Relationship Id="rId562" Type="http://schemas.openxmlformats.org/officeDocument/2006/relationships/image" Target="../media/image2193.png"/><Relationship Id="rId618" Type="http://schemas.openxmlformats.org/officeDocument/2006/relationships/image" Target="../media/image2221.png"/><Relationship Id="rId825" Type="http://schemas.openxmlformats.org/officeDocument/2006/relationships/customXml" Target="../ink/ink2384.xml"/><Relationship Id="rId215" Type="http://schemas.openxmlformats.org/officeDocument/2006/relationships/customXml" Target="../ink/ink2079.xml"/><Relationship Id="rId257" Type="http://schemas.openxmlformats.org/officeDocument/2006/relationships/customXml" Target="../ink/ink2100.xml"/><Relationship Id="rId422" Type="http://schemas.openxmlformats.org/officeDocument/2006/relationships/image" Target="../media/image2123.png"/><Relationship Id="rId464" Type="http://schemas.openxmlformats.org/officeDocument/2006/relationships/image" Target="../media/image2144.png"/><Relationship Id="rId867" Type="http://schemas.openxmlformats.org/officeDocument/2006/relationships/customXml" Target="../ink/ink2405.xml"/><Relationship Id="rId299" Type="http://schemas.openxmlformats.org/officeDocument/2006/relationships/customXml" Target="../ink/ink2121.xml"/><Relationship Id="rId727" Type="http://schemas.openxmlformats.org/officeDocument/2006/relationships/customXml" Target="../ink/ink2335.xml"/><Relationship Id="rId63" Type="http://schemas.openxmlformats.org/officeDocument/2006/relationships/customXml" Target="../ink/ink2003.xml"/><Relationship Id="rId159" Type="http://schemas.openxmlformats.org/officeDocument/2006/relationships/customXml" Target="../ink/ink2051.xml"/><Relationship Id="rId366" Type="http://schemas.openxmlformats.org/officeDocument/2006/relationships/image" Target="../media/image2095.png"/><Relationship Id="rId573" Type="http://schemas.openxmlformats.org/officeDocument/2006/relationships/customXml" Target="../ink/ink2258.xml"/><Relationship Id="rId780" Type="http://schemas.openxmlformats.org/officeDocument/2006/relationships/image" Target="../media/image2302.png"/><Relationship Id="rId226" Type="http://schemas.openxmlformats.org/officeDocument/2006/relationships/image" Target="../media/image2025.png"/><Relationship Id="rId433" Type="http://schemas.openxmlformats.org/officeDocument/2006/relationships/customXml" Target="../ink/ink2188.xml"/><Relationship Id="rId878" Type="http://schemas.openxmlformats.org/officeDocument/2006/relationships/image" Target="../media/image2350.png"/><Relationship Id="rId640" Type="http://schemas.openxmlformats.org/officeDocument/2006/relationships/image" Target="../media/image2232.png"/><Relationship Id="rId738" Type="http://schemas.openxmlformats.org/officeDocument/2006/relationships/image" Target="../media/image2281.png"/><Relationship Id="rId74" Type="http://schemas.openxmlformats.org/officeDocument/2006/relationships/image" Target="../media/image1949.png"/><Relationship Id="rId377" Type="http://schemas.openxmlformats.org/officeDocument/2006/relationships/customXml" Target="../ink/ink2160.xml"/><Relationship Id="rId500" Type="http://schemas.openxmlformats.org/officeDocument/2006/relationships/image" Target="../media/image2162.png"/><Relationship Id="rId584" Type="http://schemas.openxmlformats.org/officeDocument/2006/relationships/image" Target="../media/image2204.png"/><Relationship Id="rId805" Type="http://schemas.openxmlformats.org/officeDocument/2006/relationships/customXml" Target="../ink/ink2374.xml"/><Relationship Id="rId5" Type="http://schemas.openxmlformats.org/officeDocument/2006/relationships/customXml" Target="../ink/ink1974.xml"/><Relationship Id="rId237" Type="http://schemas.openxmlformats.org/officeDocument/2006/relationships/customXml" Target="../ink/ink2090.xml"/><Relationship Id="rId791" Type="http://schemas.openxmlformats.org/officeDocument/2006/relationships/customXml" Target="../ink/ink2367.xml"/><Relationship Id="rId889" Type="http://schemas.openxmlformats.org/officeDocument/2006/relationships/customXml" Target="../ink/ink2416.xml"/><Relationship Id="rId444" Type="http://schemas.openxmlformats.org/officeDocument/2006/relationships/image" Target="../media/image2134.png"/><Relationship Id="rId651" Type="http://schemas.openxmlformats.org/officeDocument/2006/relationships/customXml" Target="../ink/ink2297.xml"/><Relationship Id="rId749" Type="http://schemas.openxmlformats.org/officeDocument/2006/relationships/customXml" Target="../ink/ink2346.xml"/><Relationship Id="rId290" Type="http://schemas.openxmlformats.org/officeDocument/2006/relationships/image" Target="../media/image2057.png"/><Relationship Id="rId304" Type="http://schemas.openxmlformats.org/officeDocument/2006/relationships/image" Target="../media/image2064.png"/><Relationship Id="rId388" Type="http://schemas.openxmlformats.org/officeDocument/2006/relationships/image" Target="../media/image2106.png"/><Relationship Id="rId511" Type="http://schemas.openxmlformats.org/officeDocument/2006/relationships/customXml" Target="../ink/ink2227.xml"/><Relationship Id="rId609" Type="http://schemas.openxmlformats.org/officeDocument/2006/relationships/customXml" Target="../ink/ink2276.xml"/><Relationship Id="rId85" Type="http://schemas.openxmlformats.org/officeDocument/2006/relationships/customXml" Target="../ink/ink2014.xml"/><Relationship Id="rId150" Type="http://schemas.openxmlformats.org/officeDocument/2006/relationships/image" Target="../media/image1987.png"/><Relationship Id="rId595" Type="http://schemas.openxmlformats.org/officeDocument/2006/relationships/customXml" Target="../ink/ink2269.xml"/><Relationship Id="rId816" Type="http://schemas.openxmlformats.org/officeDocument/2006/relationships/image" Target="../media/image2320.png"/><Relationship Id="rId248" Type="http://schemas.openxmlformats.org/officeDocument/2006/relationships/image" Target="../media/image2036.png"/><Relationship Id="rId455" Type="http://schemas.openxmlformats.org/officeDocument/2006/relationships/customXml" Target="../ink/ink2199.xml"/><Relationship Id="rId662" Type="http://schemas.openxmlformats.org/officeDocument/2006/relationships/image" Target="../media/image2243.png"/><Relationship Id="rId12" Type="http://schemas.openxmlformats.org/officeDocument/2006/relationships/image" Target="../media/image1918.png"/><Relationship Id="rId108" Type="http://schemas.openxmlformats.org/officeDocument/2006/relationships/image" Target="../media/image1966.png"/><Relationship Id="rId315" Type="http://schemas.openxmlformats.org/officeDocument/2006/relationships/customXml" Target="../ink/ink2129.xml"/><Relationship Id="rId522" Type="http://schemas.openxmlformats.org/officeDocument/2006/relationships/image" Target="../media/image2173.png"/><Relationship Id="rId96" Type="http://schemas.openxmlformats.org/officeDocument/2006/relationships/image" Target="../media/image1960.png"/><Relationship Id="rId161" Type="http://schemas.openxmlformats.org/officeDocument/2006/relationships/customXml" Target="../ink/ink2052.xml"/><Relationship Id="rId399" Type="http://schemas.openxmlformats.org/officeDocument/2006/relationships/customXml" Target="../ink/ink2171.xml"/><Relationship Id="rId827" Type="http://schemas.openxmlformats.org/officeDocument/2006/relationships/customXml" Target="../ink/ink2385.xml"/><Relationship Id="rId259" Type="http://schemas.openxmlformats.org/officeDocument/2006/relationships/customXml" Target="../ink/ink2101.xml"/><Relationship Id="rId466" Type="http://schemas.openxmlformats.org/officeDocument/2006/relationships/image" Target="../media/image2145.png"/><Relationship Id="rId673" Type="http://schemas.openxmlformats.org/officeDocument/2006/relationships/customXml" Target="../ink/ink2308.xml"/><Relationship Id="rId880" Type="http://schemas.openxmlformats.org/officeDocument/2006/relationships/image" Target="../media/image2351.png"/><Relationship Id="rId23" Type="http://schemas.openxmlformats.org/officeDocument/2006/relationships/customXml" Target="../ink/ink1983.xml"/><Relationship Id="rId119" Type="http://schemas.openxmlformats.org/officeDocument/2006/relationships/customXml" Target="../ink/ink2031.xml"/><Relationship Id="rId326" Type="http://schemas.openxmlformats.org/officeDocument/2006/relationships/image" Target="../media/image2075.png"/><Relationship Id="rId533" Type="http://schemas.openxmlformats.org/officeDocument/2006/relationships/customXml" Target="../ink/ink2238.xml"/><Relationship Id="rId740" Type="http://schemas.openxmlformats.org/officeDocument/2006/relationships/image" Target="../media/image2282.png"/><Relationship Id="rId838" Type="http://schemas.openxmlformats.org/officeDocument/2006/relationships/image" Target="../media/image2330.png"/><Relationship Id="rId172" Type="http://schemas.openxmlformats.org/officeDocument/2006/relationships/image" Target="../media/image1998.png"/><Relationship Id="rId477" Type="http://schemas.openxmlformats.org/officeDocument/2006/relationships/customXml" Target="../ink/ink2210.xml"/><Relationship Id="rId600" Type="http://schemas.openxmlformats.org/officeDocument/2006/relationships/image" Target="../media/image2212.png"/><Relationship Id="rId684" Type="http://schemas.openxmlformats.org/officeDocument/2006/relationships/image" Target="../media/image2254.png"/><Relationship Id="rId337" Type="http://schemas.openxmlformats.org/officeDocument/2006/relationships/customXml" Target="../ink/ink2140.xml"/><Relationship Id="rId891" Type="http://schemas.openxmlformats.org/officeDocument/2006/relationships/customXml" Target="../ink/ink2417.xml"/><Relationship Id="rId905" Type="http://schemas.openxmlformats.org/officeDocument/2006/relationships/customXml" Target="../ink/ink2424.xml"/><Relationship Id="rId34" Type="http://schemas.openxmlformats.org/officeDocument/2006/relationships/image" Target="../media/image1929.png"/><Relationship Id="rId544" Type="http://schemas.openxmlformats.org/officeDocument/2006/relationships/image" Target="../media/image2184.png"/><Relationship Id="rId751" Type="http://schemas.openxmlformats.org/officeDocument/2006/relationships/customXml" Target="../ink/ink2347.xml"/><Relationship Id="rId849" Type="http://schemas.openxmlformats.org/officeDocument/2006/relationships/customXml" Target="../ink/ink2396.xml"/><Relationship Id="rId183" Type="http://schemas.openxmlformats.org/officeDocument/2006/relationships/customXml" Target="../ink/ink2063.xml"/><Relationship Id="rId390" Type="http://schemas.openxmlformats.org/officeDocument/2006/relationships/image" Target="../media/image2107.png"/><Relationship Id="rId404" Type="http://schemas.openxmlformats.org/officeDocument/2006/relationships/image" Target="../media/image2114.png"/><Relationship Id="rId611" Type="http://schemas.openxmlformats.org/officeDocument/2006/relationships/customXml" Target="../ink/ink2277.xml"/><Relationship Id="rId250" Type="http://schemas.openxmlformats.org/officeDocument/2006/relationships/image" Target="../media/image2037.png"/><Relationship Id="rId488" Type="http://schemas.openxmlformats.org/officeDocument/2006/relationships/image" Target="../media/image2156.png"/><Relationship Id="rId695" Type="http://schemas.openxmlformats.org/officeDocument/2006/relationships/customXml" Target="../ink/ink2319.xml"/><Relationship Id="rId709" Type="http://schemas.openxmlformats.org/officeDocument/2006/relationships/customXml" Target="../ink/ink2326.xml"/><Relationship Id="rId916" Type="http://schemas.openxmlformats.org/officeDocument/2006/relationships/image" Target="../media/image2369.png"/><Relationship Id="rId45" Type="http://schemas.openxmlformats.org/officeDocument/2006/relationships/customXml" Target="../ink/ink1994.xml"/><Relationship Id="rId110" Type="http://schemas.openxmlformats.org/officeDocument/2006/relationships/image" Target="../media/image1967.png"/><Relationship Id="rId348" Type="http://schemas.openxmlformats.org/officeDocument/2006/relationships/image" Target="../media/image2086.png"/><Relationship Id="rId555" Type="http://schemas.openxmlformats.org/officeDocument/2006/relationships/customXml" Target="../ink/ink2249.xml"/><Relationship Id="rId762" Type="http://schemas.openxmlformats.org/officeDocument/2006/relationships/image" Target="../media/image2293.png"/><Relationship Id="rId194" Type="http://schemas.openxmlformats.org/officeDocument/2006/relationships/image" Target="../media/image2009.png"/><Relationship Id="rId208" Type="http://schemas.openxmlformats.org/officeDocument/2006/relationships/image" Target="../media/image2016.png"/><Relationship Id="rId415" Type="http://schemas.openxmlformats.org/officeDocument/2006/relationships/customXml" Target="../ink/ink2179.xml"/><Relationship Id="rId622" Type="http://schemas.openxmlformats.org/officeDocument/2006/relationships/image" Target="../media/image2223.png"/><Relationship Id="rId261" Type="http://schemas.openxmlformats.org/officeDocument/2006/relationships/customXml" Target="../ink/ink2102.xml"/><Relationship Id="rId499" Type="http://schemas.openxmlformats.org/officeDocument/2006/relationships/customXml" Target="../ink/ink2221.xml"/><Relationship Id="rId56" Type="http://schemas.openxmlformats.org/officeDocument/2006/relationships/image" Target="../media/image1940.png"/><Relationship Id="rId359" Type="http://schemas.openxmlformats.org/officeDocument/2006/relationships/customXml" Target="../ink/ink2151.xml"/><Relationship Id="rId566" Type="http://schemas.openxmlformats.org/officeDocument/2006/relationships/image" Target="../media/image2195.png"/><Relationship Id="rId773" Type="http://schemas.openxmlformats.org/officeDocument/2006/relationships/customXml" Target="../ink/ink2358.xml"/><Relationship Id="rId121" Type="http://schemas.openxmlformats.org/officeDocument/2006/relationships/customXml" Target="../ink/ink2032.xml"/><Relationship Id="rId219" Type="http://schemas.openxmlformats.org/officeDocument/2006/relationships/customXml" Target="../ink/ink2081.xml"/><Relationship Id="rId426" Type="http://schemas.openxmlformats.org/officeDocument/2006/relationships/image" Target="../media/image2125.png"/><Relationship Id="rId633" Type="http://schemas.openxmlformats.org/officeDocument/2006/relationships/customXml" Target="../ink/ink2288.xml"/><Relationship Id="rId840" Type="http://schemas.openxmlformats.org/officeDocument/2006/relationships/image" Target="../media/image2331.png"/><Relationship Id="rId67" Type="http://schemas.openxmlformats.org/officeDocument/2006/relationships/customXml" Target="../ink/ink2005.xml"/><Relationship Id="rId272" Type="http://schemas.openxmlformats.org/officeDocument/2006/relationships/image" Target="../media/image2048.png"/><Relationship Id="rId577" Type="http://schemas.openxmlformats.org/officeDocument/2006/relationships/customXml" Target="../ink/ink2260.xml"/><Relationship Id="rId700" Type="http://schemas.openxmlformats.org/officeDocument/2006/relationships/image" Target="../media/image2262.png"/><Relationship Id="rId132" Type="http://schemas.openxmlformats.org/officeDocument/2006/relationships/image" Target="../media/image1978.png"/><Relationship Id="rId784" Type="http://schemas.openxmlformats.org/officeDocument/2006/relationships/image" Target="../media/image2304.png"/><Relationship Id="rId437" Type="http://schemas.openxmlformats.org/officeDocument/2006/relationships/customXml" Target="../ink/ink2190.xml"/><Relationship Id="rId644" Type="http://schemas.openxmlformats.org/officeDocument/2006/relationships/image" Target="../media/image2234.png"/><Relationship Id="rId851" Type="http://schemas.openxmlformats.org/officeDocument/2006/relationships/customXml" Target="../ink/ink2397.xml"/><Relationship Id="rId283" Type="http://schemas.openxmlformats.org/officeDocument/2006/relationships/customXml" Target="../ink/ink2113.xml"/><Relationship Id="rId490" Type="http://schemas.openxmlformats.org/officeDocument/2006/relationships/image" Target="../media/image2157.png"/><Relationship Id="rId504" Type="http://schemas.openxmlformats.org/officeDocument/2006/relationships/image" Target="../media/image2164.png"/><Relationship Id="rId711" Type="http://schemas.openxmlformats.org/officeDocument/2006/relationships/customXml" Target="../ink/ink2327.xml"/><Relationship Id="rId78" Type="http://schemas.openxmlformats.org/officeDocument/2006/relationships/image" Target="../media/image1951.png"/><Relationship Id="rId143" Type="http://schemas.openxmlformats.org/officeDocument/2006/relationships/customXml" Target="../ink/ink2043.xml"/><Relationship Id="rId350" Type="http://schemas.openxmlformats.org/officeDocument/2006/relationships/image" Target="../media/image2087.png"/><Relationship Id="rId588" Type="http://schemas.openxmlformats.org/officeDocument/2006/relationships/image" Target="../media/image2206.png"/><Relationship Id="rId795" Type="http://schemas.openxmlformats.org/officeDocument/2006/relationships/customXml" Target="../ink/ink2369.xml"/><Relationship Id="rId809" Type="http://schemas.openxmlformats.org/officeDocument/2006/relationships/customXml" Target="../ink/ink2376.xml"/><Relationship Id="rId9" Type="http://schemas.openxmlformats.org/officeDocument/2006/relationships/customXml" Target="../ink/ink1976.xml"/><Relationship Id="rId210" Type="http://schemas.openxmlformats.org/officeDocument/2006/relationships/image" Target="../media/image2017.png"/><Relationship Id="rId448" Type="http://schemas.openxmlformats.org/officeDocument/2006/relationships/image" Target="../media/image2136.png"/><Relationship Id="rId655" Type="http://schemas.openxmlformats.org/officeDocument/2006/relationships/customXml" Target="../ink/ink2299.xml"/><Relationship Id="rId862" Type="http://schemas.openxmlformats.org/officeDocument/2006/relationships/image" Target="../media/image2342.png"/><Relationship Id="rId294" Type="http://schemas.openxmlformats.org/officeDocument/2006/relationships/image" Target="../media/image2059.png"/><Relationship Id="rId308" Type="http://schemas.openxmlformats.org/officeDocument/2006/relationships/image" Target="../media/image2066.png"/><Relationship Id="rId515" Type="http://schemas.openxmlformats.org/officeDocument/2006/relationships/customXml" Target="../ink/ink2229.xml"/><Relationship Id="rId722" Type="http://schemas.openxmlformats.org/officeDocument/2006/relationships/image" Target="../media/image2273.png"/><Relationship Id="rId89" Type="http://schemas.openxmlformats.org/officeDocument/2006/relationships/customXml" Target="../ink/ink2016.xml"/><Relationship Id="rId154" Type="http://schemas.openxmlformats.org/officeDocument/2006/relationships/image" Target="../media/image1989.png"/><Relationship Id="rId361" Type="http://schemas.openxmlformats.org/officeDocument/2006/relationships/customXml" Target="../ink/ink2152.xml"/><Relationship Id="rId599" Type="http://schemas.openxmlformats.org/officeDocument/2006/relationships/customXml" Target="../ink/ink2271.xml"/><Relationship Id="rId459" Type="http://schemas.openxmlformats.org/officeDocument/2006/relationships/customXml" Target="../ink/ink2201.xml"/><Relationship Id="rId666" Type="http://schemas.openxmlformats.org/officeDocument/2006/relationships/image" Target="../media/image2245.png"/><Relationship Id="rId873" Type="http://schemas.openxmlformats.org/officeDocument/2006/relationships/customXml" Target="../ink/ink2408.xml"/><Relationship Id="rId16" Type="http://schemas.openxmlformats.org/officeDocument/2006/relationships/image" Target="../media/image1920.png"/><Relationship Id="rId221" Type="http://schemas.openxmlformats.org/officeDocument/2006/relationships/customXml" Target="../ink/ink2082.xml"/><Relationship Id="rId319" Type="http://schemas.openxmlformats.org/officeDocument/2006/relationships/customXml" Target="../ink/ink2131.xml"/><Relationship Id="rId526" Type="http://schemas.openxmlformats.org/officeDocument/2006/relationships/image" Target="../media/image2175.png"/><Relationship Id="rId733" Type="http://schemas.openxmlformats.org/officeDocument/2006/relationships/customXml" Target="../ink/ink2338.xml"/><Relationship Id="rId165" Type="http://schemas.openxmlformats.org/officeDocument/2006/relationships/customXml" Target="../ink/ink2054.xml"/><Relationship Id="rId372" Type="http://schemas.openxmlformats.org/officeDocument/2006/relationships/image" Target="../media/image2098.png"/><Relationship Id="rId677" Type="http://schemas.openxmlformats.org/officeDocument/2006/relationships/customXml" Target="../ink/ink2310.xml"/><Relationship Id="rId800" Type="http://schemas.openxmlformats.org/officeDocument/2006/relationships/image" Target="../media/image2312.png"/><Relationship Id="rId232" Type="http://schemas.openxmlformats.org/officeDocument/2006/relationships/image" Target="../media/image2028.png"/><Relationship Id="rId884" Type="http://schemas.openxmlformats.org/officeDocument/2006/relationships/image" Target="../media/image2353.png"/><Relationship Id="rId27" Type="http://schemas.openxmlformats.org/officeDocument/2006/relationships/customXml" Target="../ink/ink1985.xml"/><Relationship Id="rId537" Type="http://schemas.openxmlformats.org/officeDocument/2006/relationships/customXml" Target="../ink/ink2240.xml"/><Relationship Id="rId744" Type="http://schemas.openxmlformats.org/officeDocument/2006/relationships/image" Target="../media/image2284.png"/><Relationship Id="rId80" Type="http://schemas.openxmlformats.org/officeDocument/2006/relationships/image" Target="../media/image1952.png"/><Relationship Id="rId176" Type="http://schemas.openxmlformats.org/officeDocument/2006/relationships/image" Target="../media/image2000.png"/><Relationship Id="rId383" Type="http://schemas.openxmlformats.org/officeDocument/2006/relationships/customXml" Target="../ink/ink2163.xml"/><Relationship Id="rId590" Type="http://schemas.openxmlformats.org/officeDocument/2006/relationships/image" Target="../media/image2207.png"/><Relationship Id="rId604" Type="http://schemas.openxmlformats.org/officeDocument/2006/relationships/image" Target="../media/image2214.png"/><Relationship Id="rId811" Type="http://schemas.openxmlformats.org/officeDocument/2006/relationships/customXml" Target="../ink/ink2377.xml"/><Relationship Id="rId243" Type="http://schemas.openxmlformats.org/officeDocument/2006/relationships/customXml" Target="../ink/ink2093.xml"/><Relationship Id="rId450" Type="http://schemas.openxmlformats.org/officeDocument/2006/relationships/image" Target="../media/image2137.png"/><Relationship Id="rId688" Type="http://schemas.openxmlformats.org/officeDocument/2006/relationships/image" Target="../media/image2256.png"/><Relationship Id="rId895" Type="http://schemas.openxmlformats.org/officeDocument/2006/relationships/customXml" Target="../ink/ink2419.xml"/><Relationship Id="rId909" Type="http://schemas.openxmlformats.org/officeDocument/2006/relationships/customXml" Target="../ink/ink2426.xml"/><Relationship Id="rId38" Type="http://schemas.openxmlformats.org/officeDocument/2006/relationships/image" Target="../media/image1931.png"/><Relationship Id="rId103" Type="http://schemas.openxmlformats.org/officeDocument/2006/relationships/customXml" Target="../ink/ink2023.xml"/><Relationship Id="rId310" Type="http://schemas.openxmlformats.org/officeDocument/2006/relationships/image" Target="../media/image2067.png"/><Relationship Id="rId548" Type="http://schemas.openxmlformats.org/officeDocument/2006/relationships/image" Target="../media/image2186.png"/><Relationship Id="rId755" Type="http://schemas.openxmlformats.org/officeDocument/2006/relationships/customXml" Target="../ink/ink2349.xml"/><Relationship Id="rId91" Type="http://schemas.openxmlformats.org/officeDocument/2006/relationships/customXml" Target="../ink/ink2017.xml"/><Relationship Id="rId187" Type="http://schemas.openxmlformats.org/officeDocument/2006/relationships/customXml" Target="../ink/ink2065.xml"/><Relationship Id="rId394" Type="http://schemas.openxmlformats.org/officeDocument/2006/relationships/image" Target="../media/image2109.png"/><Relationship Id="rId408" Type="http://schemas.openxmlformats.org/officeDocument/2006/relationships/image" Target="../media/image2116.png"/><Relationship Id="rId615" Type="http://schemas.openxmlformats.org/officeDocument/2006/relationships/customXml" Target="../ink/ink2279.xml"/><Relationship Id="rId822" Type="http://schemas.openxmlformats.org/officeDocument/2006/relationships/image" Target="../media/image2323.png"/><Relationship Id="rId254" Type="http://schemas.openxmlformats.org/officeDocument/2006/relationships/image" Target="../media/image2039.png"/><Relationship Id="rId699" Type="http://schemas.openxmlformats.org/officeDocument/2006/relationships/customXml" Target="../ink/ink2321.xml"/><Relationship Id="rId49" Type="http://schemas.openxmlformats.org/officeDocument/2006/relationships/customXml" Target="../ink/ink1996.xml"/><Relationship Id="rId114" Type="http://schemas.openxmlformats.org/officeDocument/2006/relationships/image" Target="../media/image1969.png"/><Relationship Id="rId461" Type="http://schemas.openxmlformats.org/officeDocument/2006/relationships/customXml" Target="../ink/ink2202.xml"/><Relationship Id="rId559" Type="http://schemas.openxmlformats.org/officeDocument/2006/relationships/customXml" Target="../ink/ink2251.xml"/><Relationship Id="rId766" Type="http://schemas.openxmlformats.org/officeDocument/2006/relationships/image" Target="../media/image2295.png"/><Relationship Id="rId198" Type="http://schemas.openxmlformats.org/officeDocument/2006/relationships/image" Target="../media/image2011.png"/><Relationship Id="rId321" Type="http://schemas.openxmlformats.org/officeDocument/2006/relationships/customXml" Target="../ink/ink2132.xml"/><Relationship Id="rId419" Type="http://schemas.openxmlformats.org/officeDocument/2006/relationships/customXml" Target="../ink/ink2181.xml"/><Relationship Id="rId626" Type="http://schemas.openxmlformats.org/officeDocument/2006/relationships/image" Target="../media/image2225.png"/><Relationship Id="rId833" Type="http://schemas.openxmlformats.org/officeDocument/2006/relationships/customXml" Target="../ink/ink2388.xml"/><Relationship Id="rId265" Type="http://schemas.openxmlformats.org/officeDocument/2006/relationships/customXml" Target="../ink/ink2104.xml"/><Relationship Id="rId472" Type="http://schemas.openxmlformats.org/officeDocument/2006/relationships/image" Target="../media/image2148.png"/><Relationship Id="rId900" Type="http://schemas.openxmlformats.org/officeDocument/2006/relationships/image" Target="../media/image2361.png"/><Relationship Id="rId125" Type="http://schemas.openxmlformats.org/officeDocument/2006/relationships/customXml" Target="../ink/ink2034.xml"/><Relationship Id="rId332" Type="http://schemas.openxmlformats.org/officeDocument/2006/relationships/image" Target="../media/image2078.png"/><Relationship Id="rId777" Type="http://schemas.openxmlformats.org/officeDocument/2006/relationships/customXml" Target="../ink/ink2360.xml"/><Relationship Id="rId637" Type="http://schemas.openxmlformats.org/officeDocument/2006/relationships/customXml" Target="../ink/ink2290.xml"/><Relationship Id="rId844" Type="http://schemas.openxmlformats.org/officeDocument/2006/relationships/image" Target="../media/image2333.png"/><Relationship Id="rId276" Type="http://schemas.openxmlformats.org/officeDocument/2006/relationships/image" Target="../media/image2050.png"/><Relationship Id="rId483" Type="http://schemas.openxmlformats.org/officeDocument/2006/relationships/customXml" Target="../ink/ink2213.xml"/><Relationship Id="rId690" Type="http://schemas.openxmlformats.org/officeDocument/2006/relationships/image" Target="../media/image2257.png"/><Relationship Id="rId704" Type="http://schemas.openxmlformats.org/officeDocument/2006/relationships/image" Target="../media/image2264.png"/><Relationship Id="rId911" Type="http://schemas.openxmlformats.org/officeDocument/2006/relationships/customXml" Target="../ink/ink2427.xml"/><Relationship Id="rId40" Type="http://schemas.openxmlformats.org/officeDocument/2006/relationships/image" Target="../media/image1932.png"/><Relationship Id="rId136" Type="http://schemas.openxmlformats.org/officeDocument/2006/relationships/image" Target="../media/image1980.png"/><Relationship Id="rId343" Type="http://schemas.openxmlformats.org/officeDocument/2006/relationships/customXml" Target="../ink/ink2143.xml"/><Relationship Id="rId550" Type="http://schemas.openxmlformats.org/officeDocument/2006/relationships/image" Target="../media/image2187.png"/><Relationship Id="rId788" Type="http://schemas.openxmlformats.org/officeDocument/2006/relationships/image" Target="../media/image2306.png"/><Relationship Id="rId203" Type="http://schemas.openxmlformats.org/officeDocument/2006/relationships/customXml" Target="../ink/ink2073.xml"/><Relationship Id="rId648" Type="http://schemas.openxmlformats.org/officeDocument/2006/relationships/image" Target="../media/image2236.png"/><Relationship Id="rId855" Type="http://schemas.openxmlformats.org/officeDocument/2006/relationships/customXml" Target="../ink/ink2399.xml"/><Relationship Id="rId287" Type="http://schemas.openxmlformats.org/officeDocument/2006/relationships/customXml" Target="../ink/ink2115.xml"/><Relationship Id="rId410" Type="http://schemas.openxmlformats.org/officeDocument/2006/relationships/image" Target="../media/image2117.png"/><Relationship Id="rId494" Type="http://schemas.openxmlformats.org/officeDocument/2006/relationships/image" Target="../media/image2159.png"/><Relationship Id="rId508" Type="http://schemas.openxmlformats.org/officeDocument/2006/relationships/image" Target="../media/image2166.png"/><Relationship Id="rId715" Type="http://schemas.openxmlformats.org/officeDocument/2006/relationships/customXml" Target="../ink/ink2329.xml"/><Relationship Id="rId922" Type="http://schemas.openxmlformats.org/officeDocument/2006/relationships/image" Target="../media/image2372.png"/><Relationship Id="rId147" Type="http://schemas.openxmlformats.org/officeDocument/2006/relationships/customXml" Target="../ink/ink2045.xml"/><Relationship Id="rId354" Type="http://schemas.openxmlformats.org/officeDocument/2006/relationships/image" Target="../media/image2089.png"/><Relationship Id="rId799" Type="http://schemas.openxmlformats.org/officeDocument/2006/relationships/customXml" Target="../ink/ink2371.xml"/><Relationship Id="rId51" Type="http://schemas.openxmlformats.org/officeDocument/2006/relationships/customXml" Target="../ink/ink1997.xml"/><Relationship Id="rId561" Type="http://schemas.openxmlformats.org/officeDocument/2006/relationships/customXml" Target="../ink/ink2252.xml"/><Relationship Id="rId659" Type="http://schemas.openxmlformats.org/officeDocument/2006/relationships/customXml" Target="../ink/ink2301.xml"/><Relationship Id="rId866" Type="http://schemas.openxmlformats.org/officeDocument/2006/relationships/image" Target="../media/image2344.png"/><Relationship Id="rId214" Type="http://schemas.openxmlformats.org/officeDocument/2006/relationships/image" Target="../media/image2019.png"/><Relationship Id="rId298" Type="http://schemas.openxmlformats.org/officeDocument/2006/relationships/image" Target="../media/image2061.png"/><Relationship Id="rId421" Type="http://schemas.openxmlformats.org/officeDocument/2006/relationships/customXml" Target="../ink/ink2182.xml"/><Relationship Id="rId519" Type="http://schemas.openxmlformats.org/officeDocument/2006/relationships/customXml" Target="../ink/ink2231.xml"/><Relationship Id="rId158" Type="http://schemas.openxmlformats.org/officeDocument/2006/relationships/image" Target="../media/image1991.png"/><Relationship Id="rId726" Type="http://schemas.openxmlformats.org/officeDocument/2006/relationships/image" Target="../media/image2275.png"/><Relationship Id="rId62" Type="http://schemas.openxmlformats.org/officeDocument/2006/relationships/image" Target="../media/image1943.png"/><Relationship Id="rId365" Type="http://schemas.openxmlformats.org/officeDocument/2006/relationships/customXml" Target="../ink/ink2154.xml"/><Relationship Id="rId572" Type="http://schemas.openxmlformats.org/officeDocument/2006/relationships/image" Target="../media/image2198.png"/><Relationship Id="rId225" Type="http://schemas.openxmlformats.org/officeDocument/2006/relationships/customXml" Target="../ink/ink2084.xml"/><Relationship Id="rId432" Type="http://schemas.openxmlformats.org/officeDocument/2006/relationships/image" Target="../media/image2128.png"/><Relationship Id="rId877" Type="http://schemas.openxmlformats.org/officeDocument/2006/relationships/customXml" Target="../ink/ink2410.xml"/><Relationship Id="rId737" Type="http://schemas.openxmlformats.org/officeDocument/2006/relationships/customXml" Target="../ink/ink2340.xml"/><Relationship Id="rId73" Type="http://schemas.openxmlformats.org/officeDocument/2006/relationships/customXml" Target="../ink/ink2008.xml"/><Relationship Id="rId169" Type="http://schemas.openxmlformats.org/officeDocument/2006/relationships/customXml" Target="../ink/ink2056.xml"/><Relationship Id="rId376" Type="http://schemas.openxmlformats.org/officeDocument/2006/relationships/image" Target="../media/image2100.png"/><Relationship Id="rId583" Type="http://schemas.openxmlformats.org/officeDocument/2006/relationships/customXml" Target="../ink/ink2263.xml"/><Relationship Id="rId790" Type="http://schemas.openxmlformats.org/officeDocument/2006/relationships/image" Target="../media/image2307.png"/><Relationship Id="rId804" Type="http://schemas.openxmlformats.org/officeDocument/2006/relationships/image" Target="../media/image2314.png"/><Relationship Id="rId4" Type="http://schemas.openxmlformats.org/officeDocument/2006/relationships/image" Target="../media/image1914.emf"/><Relationship Id="rId236" Type="http://schemas.openxmlformats.org/officeDocument/2006/relationships/image" Target="../media/image2030.png"/><Relationship Id="rId443" Type="http://schemas.openxmlformats.org/officeDocument/2006/relationships/customXml" Target="../ink/ink2193.xml"/><Relationship Id="rId650" Type="http://schemas.openxmlformats.org/officeDocument/2006/relationships/image" Target="../media/image2237.png"/><Relationship Id="rId888" Type="http://schemas.openxmlformats.org/officeDocument/2006/relationships/image" Target="../media/image2355.png"/><Relationship Id="rId303" Type="http://schemas.openxmlformats.org/officeDocument/2006/relationships/customXml" Target="../ink/ink2123.xml"/><Relationship Id="rId748" Type="http://schemas.openxmlformats.org/officeDocument/2006/relationships/image" Target="../media/image2286.png"/><Relationship Id="rId84" Type="http://schemas.openxmlformats.org/officeDocument/2006/relationships/image" Target="../media/image1954.png"/><Relationship Id="rId387" Type="http://schemas.openxmlformats.org/officeDocument/2006/relationships/customXml" Target="../ink/ink2165.xml"/><Relationship Id="rId510" Type="http://schemas.openxmlformats.org/officeDocument/2006/relationships/image" Target="../media/image2167.png"/><Relationship Id="rId594" Type="http://schemas.openxmlformats.org/officeDocument/2006/relationships/image" Target="../media/image2209.png"/><Relationship Id="rId608" Type="http://schemas.openxmlformats.org/officeDocument/2006/relationships/image" Target="../media/image2216.png"/><Relationship Id="rId815" Type="http://schemas.openxmlformats.org/officeDocument/2006/relationships/customXml" Target="../ink/ink2379.xml"/><Relationship Id="rId247" Type="http://schemas.openxmlformats.org/officeDocument/2006/relationships/customXml" Target="../ink/ink2095.xml"/><Relationship Id="rId899" Type="http://schemas.openxmlformats.org/officeDocument/2006/relationships/customXml" Target="../ink/ink2421.xml"/><Relationship Id="rId107" Type="http://schemas.openxmlformats.org/officeDocument/2006/relationships/customXml" Target="../ink/ink2025.xml"/><Relationship Id="rId454" Type="http://schemas.openxmlformats.org/officeDocument/2006/relationships/image" Target="../media/image2139.png"/><Relationship Id="rId661" Type="http://schemas.openxmlformats.org/officeDocument/2006/relationships/customXml" Target="../ink/ink2302.xml"/><Relationship Id="rId759" Type="http://schemas.openxmlformats.org/officeDocument/2006/relationships/customXml" Target="../ink/ink2351.xml"/><Relationship Id="rId11" Type="http://schemas.openxmlformats.org/officeDocument/2006/relationships/customXml" Target="../ink/ink1977.xml"/><Relationship Id="rId314" Type="http://schemas.openxmlformats.org/officeDocument/2006/relationships/image" Target="../media/image2069.png"/><Relationship Id="rId398" Type="http://schemas.openxmlformats.org/officeDocument/2006/relationships/image" Target="../media/image2111.png"/><Relationship Id="rId521" Type="http://schemas.openxmlformats.org/officeDocument/2006/relationships/customXml" Target="../ink/ink2232.xml"/><Relationship Id="rId619" Type="http://schemas.openxmlformats.org/officeDocument/2006/relationships/customXml" Target="../ink/ink2281.xml"/><Relationship Id="rId95" Type="http://schemas.openxmlformats.org/officeDocument/2006/relationships/customXml" Target="../ink/ink2019.xml"/><Relationship Id="rId160" Type="http://schemas.openxmlformats.org/officeDocument/2006/relationships/image" Target="../media/image1992.png"/><Relationship Id="rId826" Type="http://schemas.openxmlformats.org/officeDocument/2006/relationships/image" Target="../media/image1069.png"/><Relationship Id="rId258" Type="http://schemas.openxmlformats.org/officeDocument/2006/relationships/image" Target="../media/image2041.png"/><Relationship Id="rId465" Type="http://schemas.openxmlformats.org/officeDocument/2006/relationships/customXml" Target="../ink/ink2204.xml"/><Relationship Id="rId672" Type="http://schemas.openxmlformats.org/officeDocument/2006/relationships/image" Target="../media/image2248.png"/><Relationship Id="rId22" Type="http://schemas.openxmlformats.org/officeDocument/2006/relationships/image" Target="../media/image1923.png"/><Relationship Id="rId118" Type="http://schemas.openxmlformats.org/officeDocument/2006/relationships/image" Target="../media/image1971.png"/><Relationship Id="rId325" Type="http://schemas.openxmlformats.org/officeDocument/2006/relationships/customXml" Target="../ink/ink2134.xml"/><Relationship Id="rId532" Type="http://schemas.openxmlformats.org/officeDocument/2006/relationships/image" Target="../media/image2178.png"/><Relationship Id="rId171" Type="http://schemas.openxmlformats.org/officeDocument/2006/relationships/customXml" Target="../ink/ink2057.xml"/><Relationship Id="rId837" Type="http://schemas.openxmlformats.org/officeDocument/2006/relationships/customXml" Target="../ink/ink2390.xml"/><Relationship Id="rId269" Type="http://schemas.openxmlformats.org/officeDocument/2006/relationships/customXml" Target="../ink/ink2106.xml"/><Relationship Id="rId476" Type="http://schemas.openxmlformats.org/officeDocument/2006/relationships/image" Target="../media/image2150.png"/><Relationship Id="rId683" Type="http://schemas.openxmlformats.org/officeDocument/2006/relationships/customXml" Target="../ink/ink2313.xml"/><Relationship Id="rId890" Type="http://schemas.openxmlformats.org/officeDocument/2006/relationships/image" Target="../media/image2356.png"/><Relationship Id="rId904" Type="http://schemas.openxmlformats.org/officeDocument/2006/relationships/image" Target="../media/image2363.png"/><Relationship Id="rId33" Type="http://schemas.openxmlformats.org/officeDocument/2006/relationships/customXml" Target="../ink/ink1988.xml"/><Relationship Id="rId129" Type="http://schemas.openxmlformats.org/officeDocument/2006/relationships/customXml" Target="../ink/ink2036.xml"/><Relationship Id="rId336" Type="http://schemas.openxmlformats.org/officeDocument/2006/relationships/image" Target="../media/image2080.png"/><Relationship Id="rId543" Type="http://schemas.openxmlformats.org/officeDocument/2006/relationships/customXml" Target="../ink/ink2243.xml"/><Relationship Id="rId182" Type="http://schemas.openxmlformats.org/officeDocument/2006/relationships/image" Target="../media/image2003.png"/><Relationship Id="rId403" Type="http://schemas.openxmlformats.org/officeDocument/2006/relationships/customXml" Target="../ink/ink2173.xml"/><Relationship Id="rId750" Type="http://schemas.openxmlformats.org/officeDocument/2006/relationships/image" Target="../media/image2287.png"/><Relationship Id="rId848" Type="http://schemas.openxmlformats.org/officeDocument/2006/relationships/image" Target="../media/image2335.png"/><Relationship Id="rId487" Type="http://schemas.openxmlformats.org/officeDocument/2006/relationships/customXml" Target="../ink/ink2215.xml"/><Relationship Id="rId610" Type="http://schemas.openxmlformats.org/officeDocument/2006/relationships/image" Target="../media/image2217.png"/><Relationship Id="rId694" Type="http://schemas.openxmlformats.org/officeDocument/2006/relationships/image" Target="../media/image2259.png"/><Relationship Id="rId708" Type="http://schemas.openxmlformats.org/officeDocument/2006/relationships/image" Target="../media/image2266.png"/><Relationship Id="rId915" Type="http://schemas.openxmlformats.org/officeDocument/2006/relationships/customXml" Target="../ink/ink2429.xml"/><Relationship Id="rId347" Type="http://schemas.openxmlformats.org/officeDocument/2006/relationships/customXml" Target="../ink/ink2145.xml"/><Relationship Id="rId44" Type="http://schemas.openxmlformats.org/officeDocument/2006/relationships/image" Target="../media/image1934.png"/><Relationship Id="rId554" Type="http://schemas.openxmlformats.org/officeDocument/2006/relationships/image" Target="../media/image2189.png"/><Relationship Id="rId761" Type="http://schemas.openxmlformats.org/officeDocument/2006/relationships/customXml" Target="../ink/ink2352.xml"/><Relationship Id="rId859" Type="http://schemas.openxmlformats.org/officeDocument/2006/relationships/customXml" Target="../ink/ink2401.xml"/><Relationship Id="rId193" Type="http://schemas.openxmlformats.org/officeDocument/2006/relationships/customXml" Target="../ink/ink2068.xml"/><Relationship Id="rId207" Type="http://schemas.openxmlformats.org/officeDocument/2006/relationships/customXml" Target="../ink/ink2075.xml"/><Relationship Id="rId414" Type="http://schemas.openxmlformats.org/officeDocument/2006/relationships/image" Target="../media/image2119.png"/><Relationship Id="rId498" Type="http://schemas.openxmlformats.org/officeDocument/2006/relationships/image" Target="../media/image2161.png"/><Relationship Id="rId621" Type="http://schemas.openxmlformats.org/officeDocument/2006/relationships/customXml" Target="../ink/ink2282.xml"/><Relationship Id="rId260" Type="http://schemas.openxmlformats.org/officeDocument/2006/relationships/image" Target="../media/image2042.png"/><Relationship Id="rId719" Type="http://schemas.openxmlformats.org/officeDocument/2006/relationships/customXml" Target="../ink/ink2331.xml"/><Relationship Id="rId55" Type="http://schemas.openxmlformats.org/officeDocument/2006/relationships/customXml" Target="../ink/ink1999.xml"/><Relationship Id="rId120" Type="http://schemas.openxmlformats.org/officeDocument/2006/relationships/image" Target="../media/image1972.png"/><Relationship Id="rId358" Type="http://schemas.openxmlformats.org/officeDocument/2006/relationships/image" Target="../media/image2091.png"/><Relationship Id="rId565" Type="http://schemas.openxmlformats.org/officeDocument/2006/relationships/customXml" Target="../ink/ink2254.xml"/><Relationship Id="rId772" Type="http://schemas.openxmlformats.org/officeDocument/2006/relationships/image" Target="../media/image2298.png"/><Relationship Id="rId218" Type="http://schemas.openxmlformats.org/officeDocument/2006/relationships/image" Target="../media/image2021.png"/><Relationship Id="rId425" Type="http://schemas.openxmlformats.org/officeDocument/2006/relationships/customXml" Target="../ink/ink2184.xml"/><Relationship Id="rId632" Type="http://schemas.openxmlformats.org/officeDocument/2006/relationships/image" Target="../media/image2228.png"/><Relationship Id="rId271" Type="http://schemas.openxmlformats.org/officeDocument/2006/relationships/customXml" Target="../ink/ink2107.xml"/><Relationship Id="rId66" Type="http://schemas.openxmlformats.org/officeDocument/2006/relationships/image" Target="../media/image1945.png"/><Relationship Id="rId131" Type="http://schemas.openxmlformats.org/officeDocument/2006/relationships/customXml" Target="../ink/ink2037.xml"/><Relationship Id="rId369" Type="http://schemas.openxmlformats.org/officeDocument/2006/relationships/customXml" Target="../ink/ink2156.xml"/><Relationship Id="rId576" Type="http://schemas.openxmlformats.org/officeDocument/2006/relationships/image" Target="../media/image2200.png"/><Relationship Id="rId783" Type="http://schemas.openxmlformats.org/officeDocument/2006/relationships/customXml" Target="../ink/ink2363.xml"/><Relationship Id="rId229" Type="http://schemas.openxmlformats.org/officeDocument/2006/relationships/customXml" Target="../ink/ink2086.xml"/><Relationship Id="rId436" Type="http://schemas.openxmlformats.org/officeDocument/2006/relationships/image" Target="../media/image2130.png"/><Relationship Id="rId643" Type="http://schemas.openxmlformats.org/officeDocument/2006/relationships/customXml" Target="../ink/ink2293.xml"/><Relationship Id="rId850" Type="http://schemas.openxmlformats.org/officeDocument/2006/relationships/image" Target="../media/image2336.png"/><Relationship Id="rId77" Type="http://schemas.openxmlformats.org/officeDocument/2006/relationships/customXml" Target="../ink/ink2010.xml"/><Relationship Id="rId282" Type="http://schemas.openxmlformats.org/officeDocument/2006/relationships/image" Target="../media/image2053.png"/><Relationship Id="rId503" Type="http://schemas.openxmlformats.org/officeDocument/2006/relationships/customXml" Target="../ink/ink2223.xml"/><Relationship Id="rId587" Type="http://schemas.openxmlformats.org/officeDocument/2006/relationships/customXml" Target="../ink/ink2265.xml"/><Relationship Id="rId710" Type="http://schemas.openxmlformats.org/officeDocument/2006/relationships/image" Target="../media/image2267.png"/><Relationship Id="rId808" Type="http://schemas.openxmlformats.org/officeDocument/2006/relationships/image" Target="../media/image2316.png"/><Relationship Id="rId8" Type="http://schemas.openxmlformats.org/officeDocument/2006/relationships/image" Target="../media/image1916.png"/><Relationship Id="rId142" Type="http://schemas.openxmlformats.org/officeDocument/2006/relationships/image" Target="../media/image1983.png"/><Relationship Id="rId447" Type="http://schemas.openxmlformats.org/officeDocument/2006/relationships/customXml" Target="../ink/ink2195.xml"/><Relationship Id="rId794" Type="http://schemas.openxmlformats.org/officeDocument/2006/relationships/image" Target="../media/image2309.png"/><Relationship Id="rId654" Type="http://schemas.openxmlformats.org/officeDocument/2006/relationships/image" Target="../media/image2239.png"/><Relationship Id="rId861" Type="http://schemas.openxmlformats.org/officeDocument/2006/relationships/customXml" Target="../ink/ink2402.xml"/><Relationship Id="rId293" Type="http://schemas.openxmlformats.org/officeDocument/2006/relationships/customXml" Target="../ink/ink2118.xml"/><Relationship Id="rId307" Type="http://schemas.openxmlformats.org/officeDocument/2006/relationships/customXml" Target="../ink/ink2125.xml"/><Relationship Id="rId514" Type="http://schemas.openxmlformats.org/officeDocument/2006/relationships/image" Target="../media/image2169.png"/><Relationship Id="rId721" Type="http://schemas.openxmlformats.org/officeDocument/2006/relationships/customXml" Target="../ink/ink2332.xml"/><Relationship Id="rId88" Type="http://schemas.openxmlformats.org/officeDocument/2006/relationships/image" Target="../media/image1956.png"/><Relationship Id="rId153" Type="http://schemas.openxmlformats.org/officeDocument/2006/relationships/customXml" Target="../ink/ink2048.xml"/><Relationship Id="rId360" Type="http://schemas.openxmlformats.org/officeDocument/2006/relationships/image" Target="../media/image2092.png"/><Relationship Id="rId598" Type="http://schemas.openxmlformats.org/officeDocument/2006/relationships/image" Target="../media/image2211.png"/><Relationship Id="rId819" Type="http://schemas.openxmlformats.org/officeDocument/2006/relationships/customXml" Target="../ink/ink2381.xml"/><Relationship Id="rId220" Type="http://schemas.openxmlformats.org/officeDocument/2006/relationships/image" Target="../media/image2022.png"/><Relationship Id="rId458" Type="http://schemas.openxmlformats.org/officeDocument/2006/relationships/image" Target="../media/image2141.png"/><Relationship Id="rId665" Type="http://schemas.openxmlformats.org/officeDocument/2006/relationships/customXml" Target="../ink/ink2304.xml"/><Relationship Id="rId872" Type="http://schemas.openxmlformats.org/officeDocument/2006/relationships/image" Target="../media/image2347.png"/><Relationship Id="rId15" Type="http://schemas.openxmlformats.org/officeDocument/2006/relationships/customXml" Target="../ink/ink1979.xml"/><Relationship Id="rId318" Type="http://schemas.openxmlformats.org/officeDocument/2006/relationships/image" Target="../media/image2071.png"/><Relationship Id="rId525" Type="http://schemas.openxmlformats.org/officeDocument/2006/relationships/customXml" Target="../ink/ink2234.xml"/><Relationship Id="rId732" Type="http://schemas.openxmlformats.org/officeDocument/2006/relationships/image" Target="../media/image2278.png"/><Relationship Id="rId99" Type="http://schemas.openxmlformats.org/officeDocument/2006/relationships/customXml" Target="../ink/ink2021.xml"/><Relationship Id="rId164" Type="http://schemas.openxmlformats.org/officeDocument/2006/relationships/image" Target="../media/image1994.png"/><Relationship Id="rId371" Type="http://schemas.openxmlformats.org/officeDocument/2006/relationships/customXml" Target="../ink/ink2157.xml"/><Relationship Id="rId469" Type="http://schemas.openxmlformats.org/officeDocument/2006/relationships/customXml" Target="../ink/ink2206.xml"/><Relationship Id="rId676" Type="http://schemas.openxmlformats.org/officeDocument/2006/relationships/image" Target="../media/image2250.png"/><Relationship Id="rId883" Type="http://schemas.openxmlformats.org/officeDocument/2006/relationships/customXml" Target="../ink/ink2413.xml"/><Relationship Id="rId26" Type="http://schemas.openxmlformats.org/officeDocument/2006/relationships/image" Target="../media/image1925.png"/><Relationship Id="rId231" Type="http://schemas.openxmlformats.org/officeDocument/2006/relationships/customXml" Target="../ink/ink2087.xml"/><Relationship Id="rId329" Type="http://schemas.openxmlformats.org/officeDocument/2006/relationships/customXml" Target="../ink/ink2136.xml"/><Relationship Id="rId536" Type="http://schemas.openxmlformats.org/officeDocument/2006/relationships/image" Target="../media/image2180.png"/><Relationship Id="rId175" Type="http://schemas.openxmlformats.org/officeDocument/2006/relationships/customXml" Target="../ink/ink2059.xml"/><Relationship Id="rId743" Type="http://schemas.openxmlformats.org/officeDocument/2006/relationships/customXml" Target="../ink/ink2343.xml"/><Relationship Id="rId382" Type="http://schemas.openxmlformats.org/officeDocument/2006/relationships/image" Target="../media/image2103.png"/><Relationship Id="rId603" Type="http://schemas.openxmlformats.org/officeDocument/2006/relationships/customXml" Target="../ink/ink2273.xml"/><Relationship Id="rId687" Type="http://schemas.openxmlformats.org/officeDocument/2006/relationships/customXml" Target="../ink/ink2315.xml"/><Relationship Id="rId810" Type="http://schemas.openxmlformats.org/officeDocument/2006/relationships/image" Target="../media/image2317.png"/><Relationship Id="rId908" Type="http://schemas.openxmlformats.org/officeDocument/2006/relationships/image" Target="../media/image2365.png"/><Relationship Id="rId242" Type="http://schemas.openxmlformats.org/officeDocument/2006/relationships/image" Target="../media/image2033.png"/><Relationship Id="rId894" Type="http://schemas.openxmlformats.org/officeDocument/2006/relationships/image" Target="../media/image2358.png"/><Relationship Id="rId37" Type="http://schemas.openxmlformats.org/officeDocument/2006/relationships/customXml" Target="../ink/ink1990.xml"/><Relationship Id="rId102" Type="http://schemas.openxmlformats.org/officeDocument/2006/relationships/image" Target="../media/image1963.png"/><Relationship Id="rId547" Type="http://schemas.openxmlformats.org/officeDocument/2006/relationships/customXml" Target="../ink/ink2245.xml"/><Relationship Id="rId754" Type="http://schemas.openxmlformats.org/officeDocument/2006/relationships/image" Target="../media/image2289.png"/><Relationship Id="rId90" Type="http://schemas.openxmlformats.org/officeDocument/2006/relationships/image" Target="../media/image1957.png"/><Relationship Id="rId186" Type="http://schemas.openxmlformats.org/officeDocument/2006/relationships/image" Target="../media/image2005.png"/><Relationship Id="rId393" Type="http://schemas.openxmlformats.org/officeDocument/2006/relationships/customXml" Target="../ink/ink2168.xml"/><Relationship Id="rId407" Type="http://schemas.openxmlformats.org/officeDocument/2006/relationships/customXml" Target="../ink/ink2175.xml"/><Relationship Id="rId614" Type="http://schemas.openxmlformats.org/officeDocument/2006/relationships/image" Target="../media/image2219.png"/><Relationship Id="rId821" Type="http://schemas.openxmlformats.org/officeDocument/2006/relationships/customXml" Target="../ink/ink2382.xml"/><Relationship Id="rId253" Type="http://schemas.openxmlformats.org/officeDocument/2006/relationships/customXml" Target="../ink/ink2098.xml"/><Relationship Id="rId460" Type="http://schemas.openxmlformats.org/officeDocument/2006/relationships/image" Target="../media/image2142.png"/><Relationship Id="rId698" Type="http://schemas.openxmlformats.org/officeDocument/2006/relationships/image" Target="../media/image2261.png"/><Relationship Id="rId919" Type="http://schemas.openxmlformats.org/officeDocument/2006/relationships/customXml" Target="../ink/ink24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7.png"/><Relationship Id="rId21" Type="http://schemas.openxmlformats.org/officeDocument/2006/relationships/image" Target="../media/image289.png"/><Relationship Id="rId42" Type="http://schemas.openxmlformats.org/officeDocument/2006/relationships/customXml" Target="../ink/ink301.xml"/><Relationship Id="rId63" Type="http://schemas.openxmlformats.org/officeDocument/2006/relationships/image" Target="../media/image310.png"/><Relationship Id="rId84" Type="http://schemas.openxmlformats.org/officeDocument/2006/relationships/customXml" Target="../ink/ink322.xml"/><Relationship Id="rId138" Type="http://schemas.openxmlformats.org/officeDocument/2006/relationships/customXml" Target="../ink/ink349.xml"/><Relationship Id="rId107" Type="http://schemas.openxmlformats.org/officeDocument/2006/relationships/image" Target="../media/image332.png"/><Relationship Id="rId11" Type="http://schemas.openxmlformats.org/officeDocument/2006/relationships/image" Target="../media/image284.png"/><Relationship Id="rId32" Type="http://schemas.openxmlformats.org/officeDocument/2006/relationships/customXml" Target="../ink/ink296.xml"/><Relationship Id="rId53" Type="http://schemas.openxmlformats.org/officeDocument/2006/relationships/image" Target="../media/image305.png"/><Relationship Id="rId74" Type="http://schemas.openxmlformats.org/officeDocument/2006/relationships/customXml" Target="../ink/ink317.xml"/><Relationship Id="rId128" Type="http://schemas.openxmlformats.org/officeDocument/2006/relationships/customXml" Target="../ink/ink344.xml"/><Relationship Id="rId149" Type="http://schemas.openxmlformats.org/officeDocument/2006/relationships/image" Target="../media/image353.png"/><Relationship Id="rId5" Type="http://schemas.openxmlformats.org/officeDocument/2006/relationships/image" Target="../media/image2810.png"/><Relationship Id="rId95" Type="http://schemas.openxmlformats.org/officeDocument/2006/relationships/image" Target="../media/image326.png"/><Relationship Id="rId22" Type="http://schemas.openxmlformats.org/officeDocument/2006/relationships/customXml" Target="../ink/ink291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304.xml"/><Relationship Id="rId64" Type="http://schemas.openxmlformats.org/officeDocument/2006/relationships/customXml" Target="../ink/ink312.xml"/><Relationship Id="rId69" Type="http://schemas.openxmlformats.org/officeDocument/2006/relationships/image" Target="../media/image313.png"/><Relationship Id="rId113" Type="http://schemas.openxmlformats.org/officeDocument/2006/relationships/image" Target="../media/image335.png"/><Relationship Id="rId118" Type="http://schemas.openxmlformats.org/officeDocument/2006/relationships/customXml" Target="../ink/ink339.xml"/><Relationship Id="rId134" Type="http://schemas.openxmlformats.org/officeDocument/2006/relationships/customXml" Target="../ink/ink347.xml"/><Relationship Id="rId139" Type="http://schemas.openxmlformats.org/officeDocument/2006/relationships/image" Target="../media/image348.png"/><Relationship Id="rId80" Type="http://schemas.openxmlformats.org/officeDocument/2006/relationships/customXml" Target="../ink/ink320.xml"/><Relationship Id="rId85" Type="http://schemas.openxmlformats.org/officeDocument/2006/relationships/image" Target="../media/image321.png"/><Relationship Id="rId150" Type="http://schemas.openxmlformats.org/officeDocument/2006/relationships/customXml" Target="../ink/ink355.xml"/><Relationship Id="rId12" Type="http://schemas.openxmlformats.org/officeDocument/2006/relationships/customXml" Target="../ink/ink286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299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334.xml"/><Relationship Id="rId124" Type="http://schemas.openxmlformats.org/officeDocument/2006/relationships/customXml" Target="../ink/ink342.xml"/><Relationship Id="rId129" Type="http://schemas.openxmlformats.org/officeDocument/2006/relationships/image" Target="../media/image343.png"/><Relationship Id="rId54" Type="http://schemas.openxmlformats.org/officeDocument/2006/relationships/customXml" Target="../ink/ink307.xml"/><Relationship Id="rId70" Type="http://schemas.openxmlformats.org/officeDocument/2006/relationships/customXml" Target="../ink/ink315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328.xml"/><Relationship Id="rId140" Type="http://schemas.openxmlformats.org/officeDocument/2006/relationships/customXml" Target="../ink/ink350.xml"/><Relationship Id="rId145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3.xml"/><Relationship Id="rId23" Type="http://schemas.openxmlformats.org/officeDocument/2006/relationships/image" Target="../media/image290.png"/><Relationship Id="rId28" Type="http://schemas.openxmlformats.org/officeDocument/2006/relationships/customXml" Target="../ink/ink294.xml"/><Relationship Id="rId49" Type="http://schemas.openxmlformats.org/officeDocument/2006/relationships/image" Target="../media/image303.png"/><Relationship Id="rId114" Type="http://schemas.openxmlformats.org/officeDocument/2006/relationships/customXml" Target="../ink/ink337.xml"/><Relationship Id="rId119" Type="http://schemas.openxmlformats.org/officeDocument/2006/relationships/image" Target="../media/image338.png"/><Relationship Id="rId44" Type="http://schemas.openxmlformats.org/officeDocument/2006/relationships/customXml" Target="../ink/ink302.xml"/><Relationship Id="rId60" Type="http://schemas.openxmlformats.org/officeDocument/2006/relationships/customXml" Target="../ink/ink310.xml"/><Relationship Id="rId65" Type="http://schemas.openxmlformats.org/officeDocument/2006/relationships/image" Target="../media/image311.png"/><Relationship Id="rId81" Type="http://schemas.openxmlformats.org/officeDocument/2006/relationships/image" Target="../media/image319.png"/><Relationship Id="rId86" Type="http://schemas.openxmlformats.org/officeDocument/2006/relationships/customXml" Target="../ink/ink323.xml"/><Relationship Id="rId130" Type="http://schemas.openxmlformats.org/officeDocument/2006/relationships/customXml" Target="../ink/ink345.xml"/><Relationship Id="rId135" Type="http://schemas.openxmlformats.org/officeDocument/2006/relationships/image" Target="../media/image346.png"/><Relationship Id="rId151" Type="http://schemas.openxmlformats.org/officeDocument/2006/relationships/image" Target="../media/image354.png"/><Relationship Id="rId13" Type="http://schemas.openxmlformats.org/officeDocument/2006/relationships/image" Target="../media/image285.png"/><Relationship Id="rId18" Type="http://schemas.openxmlformats.org/officeDocument/2006/relationships/customXml" Target="../ink/ink289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297.xml"/><Relationship Id="rId50" Type="http://schemas.openxmlformats.org/officeDocument/2006/relationships/customXml" Target="../ink/ink305.xml"/><Relationship Id="rId55" Type="http://schemas.openxmlformats.org/officeDocument/2006/relationships/image" Target="../media/image306.png"/><Relationship Id="rId76" Type="http://schemas.openxmlformats.org/officeDocument/2006/relationships/customXml" Target="../ink/ink318.xml"/><Relationship Id="rId97" Type="http://schemas.openxmlformats.org/officeDocument/2006/relationships/image" Target="../media/image327.png"/><Relationship Id="rId104" Type="http://schemas.openxmlformats.org/officeDocument/2006/relationships/customXml" Target="../ink/ink332.xml"/><Relationship Id="rId120" Type="http://schemas.openxmlformats.org/officeDocument/2006/relationships/customXml" Target="../ink/ink340.xml"/><Relationship Id="rId125" Type="http://schemas.openxmlformats.org/officeDocument/2006/relationships/image" Target="../media/image341.png"/><Relationship Id="rId141" Type="http://schemas.openxmlformats.org/officeDocument/2006/relationships/image" Target="../media/image349.png"/><Relationship Id="rId146" Type="http://schemas.openxmlformats.org/officeDocument/2006/relationships/customXml" Target="../ink/ink353.xml"/><Relationship Id="rId7" Type="http://schemas.openxmlformats.org/officeDocument/2006/relationships/image" Target="../media/image2820.png"/><Relationship Id="rId71" Type="http://schemas.openxmlformats.org/officeDocument/2006/relationships/image" Target="../media/image314.png"/><Relationship Id="rId92" Type="http://schemas.openxmlformats.org/officeDocument/2006/relationships/customXml" Target="../ink/ink326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93.png"/><Relationship Id="rId24" Type="http://schemas.openxmlformats.org/officeDocument/2006/relationships/customXml" Target="../ink/ink292.xml"/><Relationship Id="rId40" Type="http://schemas.openxmlformats.org/officeDocument/2006/relationships/customXml" Target="../ink/ink300.xml"/><Relationship Id="rId45" Type="http://schemas.openxmlformats.org/officeDocument/2006/relationships/image" Target="../media/image301.png"/><Relationship Id="rId66" Type="http://schemas.openxmlformats.org/officeDocument/2006/relationships/customXml" Target="../ink/ink313.xml"/><Relationship Id="rId87" Type="http://schemas.openxmlformats.org/officeDocument/2006/relationships/image" Target="../media/image322.png"/><Relationship Id="rId110" Type="http://schemas.openxmlformats.org/officeDocument/2006/relationships/customXml" Target="../ink/ink335.xml"/><Relationship Id="rId115" Type="http://schemas.openxmlformats.org/officeDocument/2006/relationships/image" Target="../media/image336.png"/><Relationship Id="rId131" Type="http://schemas.openxmlformats.org/officeDocument/2006/relationships/image" Target="../media/image344.png"/><Relationship Id="rId136" Type="http://schemas.openxmlformats.org/officeDocument/2006/relationships/customXml" Target="../ink/ink348.xml"/><Relationship Id="rId61" Type="http://schemas.openxmlformats.org/officeDocument/2006/relationships/image" Target="../media/image309.png"/><Relationship Id="rId82" Type="http://schemas.openxmlformats.org/officeDocument/2006/relationships/customXml" Target="../ink/ink321.xml"/><Relationship Id="rId152" Type="http://schemas.openxmlformats.org/officeDocument/2006/relationships/customXml" Target="../ink/ink356.xml"/><Relationship Id="rId19" Type="http://schemas.openxmlformats.org/officeDocument/2006/relationships/image" Target="../media/image288.png"/><Relationship Id="rId14" Type="http://schemas.openxmlformats.org/officeDocument/2006/relationships/customXml" Target="../ink/ink287.xml"/><Relationship Id="rId30" Type="http://schemas.openxmlformats.org/officeDocument/2006/relationships/customXml" Target="../ink/ink295.xml"/><Relationship Id="rId35" Type="http://schemas.openxmlformats.org/officeDocument/2006/relationships/image" Target="../media/image296.png"/><Relationship Id="rId56" Type="http://schemas.openxmlformats.org/officeDocument/2006/relationships/customXml" Target="../ink/ink308.xml"/><Relationship Id="rId77" Type="http://schemas.openxmlformats.org/officeDocument/2006/relationships/image" Target="../media/image317.png"/><Relationship Id="rId100" Type="http://schemas.openxmlformats.org/officeDocument/2006/relationships/customXml" Target="../ink/ink330.xml"/><Relationship Id="rId105" Type="http://schemas.openxmlformats.org/officeDocument/2006/relationships/image" Target="../media/image331.png"/><Relationship Id="rId126" Type="http://schemas.openxmlformats.org/officeDocument/2006/relationships/customXml" Target="../ink/ink343.xml"/><Relationship Id="rId147" Type="http://schemas.openxmlformats.org/officeDocument/2006/relationships/image" Target="../media/image352.png"/><Relationship Id="rId8" Type="http://schemas.openxmlformats.org/officeDocument/2006/relationships/customXml" Target="../ink/ink284.xml"/><Relationship Id="rId51" Type="http://schemas.openxmlformats.org/officeDocument/2006/relationships/image" Target="../media/image304.png"/><Relationship Id="rId72" Type="http://schemas.openxmlformats.org/officeDocument/2006/relationships/customXml" Target="../ink/ink316.xml"/><Relationship Id="rId93" Type="http://schemas.openxmlformats.org/officeDocument/2006/relationships/image" Target="../media/image325.png"/><Relationship Id="rId98" Type="http://schemas.openxmlformats.org/officeDocument/2006/relationships/customXml" Target="../ink/ink329.xml"/><Relationship Id="rId121" Type="http://schemas.openxmlformats.org/officeDocument/2006/relationships/image" Target="../media/image339.png"/><Relationship Id="rId142" Type="http://schemas.openxmlformats.org/officeDocument/2006/relationships/customXml" Target="../ink/ink351.xml"/><Relationship Id="rId3" Type="http://schemas.openxmlformats.org/officeDocument/2006/relationships/image" Target="../media/image282.png"/><Relationship Id="rId25" Type="http://schemas.openxmlformats.org/officeDocument/2006/relationships/image" Target="../media/image291.png"/><Relationship Id="rId46" Type="http://schemas.openxmlformats.org/officeDocument/2006/relationships/customXml" Target="../ink/ink303.xml"/><Relationship Id="rId67" Type="http://schemas.openxmlformats.org/officeDocument/2006/relationships/image" Target="../media/image312.png"/><Relationship Id="rId116" Type="http://schemas.openxmlformats.org/officeDocument/2006/relationships/customXml" Target="../ink/ink338.xml"/><Relationship Id="rId137" Type="http://schemas.openxmlformats.org/officeDocument/2006/relationships/image" Target="../media/image347.png"/><Relationship Id="rId20" Type="http://schemas.openxmlformats.org/officeDocument/2006/relationships/customXml" Target="../ink/ink290.xml"/><Relationship Id="rId41" Type="http://schemas.openxmlformats.org/officeDocument/2006/relationships/image" Target="../media/image299.png"/><Relationship Id="rId62" Type="http://schemas.openxmlformats.org/officeDocument/2006/relationships/customXml" Target="../ink/ink311.xml"/><Relationship Id="rId83" Type="http://schemas.openxmlformats.org/officeDocument/2006/relationships/image" Target="../media/image320.png"/><Relationship Id="rId88" Type="http://schemas.openxmlformats.org/officeDocument/2006/relationships/customXml" Target="../ink/ink324.xml"/><Relationship Id="rId111" Type="http://schemas.openxmlformats.org/officeDocument/2006/relationships/image" Target="../media/image334.png"/><Relationship Id="rId132" Type="http://schemas.openxmlformats.org/officeDocument/2006/relationships/customXml" Target="../ink/ink346.xml"/><Relationship Id="rId153" Type="http://schemas.openxmlformats.org/officeDocument/2006/relationships/image" Target="../media/image355.png"/><Relationship Id="rId15" Type="http://schemas.openxmlformats.org/officeDocument/2006/relationships/image" Target="../media/image286.png"/><Relationship Id="rId36" Type="http://schemas.openxmlformats.org/officeDocument/2006/relationships/customXml" Target="../ink/ink298.xml"/><Relationship Id="rId57" Type="http://schemas.openxmlformats.org/officeDocument/2006/relationships/image" Target="../media/image307.png"/><Relationship Id="rId106" Type="http://schemas.openxmlformats.org/officeDocument/2006/relationships/customXml" Target="../ink/ink333.xml"/><Relationship Id="rId127" Type="http://schemas.openxmlformats.org/officeDocument/2006/relationships/image" Target="../media/image342.png"/><Relationship Id="rId10" Type="http://schemas.openxmlformats.org/officeDocument/2006/relationships/customXml" Target="../ink/ink285.xml"/><Relationship Id="rId31" Type="http://schemas.openxmlformats.org/officeDocument/2006/relationships/image" Target="../media/image294.png"/><Relationship Id="rId52" Type="http://schemas.openxmlformats.org/officeDocument/2006/relationships/customXml" Target="../ink/ink306.xml"/><Relationship Id="rId73" Type="http://schemas.openxmlformats.org/officeDocument/2006/relationships/image" Target="../media/image315.png"/><Relationship Id="rId78" Type="http://schemas.openxmlformats.org/officeDocument/2006/relationships/customXml" Target="../ink/ink319.xml"/><Relationship Id="rId94" Type="http://schemas.openxmlformats.org/officeDocument/2006/relationships/customXml" Target="../ink/ink327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341.xml"/><Relationship Id="rId143" Type="http://schemas.openxmlformats.org/officeDocument/2006/relationships/image" Target="../media/image350.png"/><Relationship Id="rId148" Type="http://schemas.openxmlformats.org/officeDocument/2006/relationships/customXml" Target="../ink/ink354.xml"/><Relationship Id="rId4" Type="http://schemas.openxmlformats.org/officeDocument/2006/relationships/customXml" Target="../ink/ink282.xml"/><Relationship Id="rId9" Type="http://schemas.openxmlformats.org/officeDocument/2006/relationships/image" Target="../media/image283.png"/><Relationship Id="rId26" Type="http://schemas.openxmlformats.org/officeDocument/2006/relationships/customXml" Target="../ink/ink293.xml"/><Relationship Id="rId47" Type="http://schemas.openxmlformats.org/officeDocument/2006/relationships/image" Target="../media/image302.png"/><Relationship Id="rId68" Type="http://schemas.openxmlformats.org/officeDocument/2006/relationships/customXml" Target="../ink/ink314.xml"/><Relationship Id="rId89" Type="http://schemas.openxmlformats.org/officeDocument/2006/relationships/image" Target="../media/image323.png"/><Relationship Id="rId112" Type="http://schemas.openxmlformats.org/officeDocument/2006/relationships/customXml" Target="../ink/ink336.xml"/><Relationship Id="rId133" Type="http://schemas.openxmlformats.org/officeDocument/2006/relationships/image" Target="../media/image345.png"/><Relationship Id="rId16" Type="http://schemas.openxmlformats.org/officeDocument/2006/relationships/customXml" Target="../ink/ink288.xml"/><Relationship Id="rId37" Type="http://schemas.openxmlformats.org/officeDocument/2006/relationships/image" Target="../media/image297.png"/><Relationship Id="rId58" Type="http://schemas.openxmlformats.org/officeDocument/2006/relationships/customXml" Target="../ink/ink309.xml"/><Relationship Id="rId79" Type="http://schemas.openxmlformats.org/officeDocument/2006/relationships/image" Target="../media/image318.png"/><Relationship Id="rId102" Type="http://schemas.openxmlformats.org/officeDocument/2006/relationships/customXml" Target="../ink/ink331.xml"/><Relationship Id="rId123" Type="http://schemas.openxmlformats.org/officeDocument/2006/relationships/image" Target="../media/image340.png"/><Relationship Id="rId144" Type="http://schemas.openxmlformats.org/officeDocument/2006/relationships/customXml" Target="../ink/ink352.xml"/><Relationship Id="rId90" Type="http://schemas.openxmlformats.org/officeDocument/2006/relationships/customXml" Target="../ink/ink3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4.png"/><Relationship Id="rId117" Type="http://schemas.openxmlformats.org/officeDocument/2006/relationships/customXml" Target="../ink/ink414.xml"/><Relationship Id="rId21" Type="http://schemas.openxmlformats.org/officeDocument/2006/relationships/customXml" Target="../ink/ink366.xml"/><Relationship Id="rId42" Type="http://schemas.openxmlformats.org/officeDocument/2006/relationships/image" Target="../media/image372.png"/><Relationship Id="rId47" Type="http://schemas.openxmlformats.org/officeDocument/2006/relationships/customXml" Target="../ink/ink379.xml"/><Relationship Id="rId63" Type="http://schemas.openxmlformats.org/officeDocument/2006/relationships/customXml" Target="../ink/ink387.xml"/><Relationship Id="rId68" Type="http://schemas.openxmlformats.org/officeDocument/2006/relationships/image" Target="../media/image385.png"/><Relationship Id="rId84" Type="http://schemas.openxmlformats.org/officeDocument/2006/relationships/image" Target="../media/image393.png"/><Relationship Id="rId89" Type="http://schemas.openxmlformats.org/officeDocument/2006/relationships/customXml" Target="../ink/ink400.xml"/><Relationship Id="rId112" Type="http://schemas.openxmlformats.org/officeDocument/2006/relationships/image" Target="../media/image407.png"/><Relationship Id="rId16" Type="http://schemas.openxmlformats.org/officeDocument/2006/relationships/image" Target="../media/image359.png"/><Relationship Id="rId107" Type="http://schemas.openxmlformats.org/officeDocument/2006/relationships/customXml" Target="../ink/ink409.xml"/><Relationship Id="rId11" Type="http://schemas.openxmlformats.org/officeDocument/2006/relationships/customXml" Target="../ink/ink361.xml"/><Relationship Id="rId32" Type="http://schemas.openxmlformats.org/officeDocument/2006/relationships/image" Target="../media/image367.png"/><Relationship Id="rId37" Type="http://schemas.openxmlformats.org/officeDocument/2006/relationships/customXml" Target="../ink/ink374.xml"/><Relationship Id="rId53" Type="http://schemas.openxmlformats.org/officeDocument/2006/relationships/customXml" Target="../ink/ink382.xml"/><Relationship Id="rId58" Type="http://schemas.openxmlformats.org/officeDocument/2006/relationships/image" Target="../media/image380.png"/><Relationship Id="rId74" Type="http://schemas.openxmlformats.org/officeDocument/2006/relationships/image" Target="../media/image388.png"/><Relationship Id="rId79" Type="http://schemas.openxmlformats.org/officeDocument/2006/relationships/customXml" Target="../ink/ink395.xml"/><Relationship Id="rId102" Type="http://schemas.openxmlformats.org/officeDocument/2006/relationships/image" Target="../media/image402.png"/><Relationship Id="rId123" Type="http://schemas.openxmlformats.org/officeDocument/2006/relationships/customXml" Target="../ink/ink417.xml"/><Relationship Id="rId128" Type="http://schemas.openxmlformats.org/officeDocument/2006/relationships/image" Target="../media/image415.png"/><Relationship Id="rId5" Type="http://schemas.openxmlformats.org/officeDocument/2006/relationships/customXml" Target="../ink/ink358.xml"/><Relationship Id="rId90" Type="http://schemas.openxmlformats.org/officeDocument/2006/relationships/image" Target="../media/image396.png"/><Relationship Id="rId95" Type="http://schemas.openxmlformats.org/officeDocument/2006/relationships/customXml" Target="../ink/ink403.xml"/><Relationship Id="rId22" Type="http://schemas.openxmlformats.org/officeDocument/2006/relationships/image" Target="../media/image362.png"/><Relationship Id="rId27" Type="http://schemas.openxmlformats.org/officeDocument/2006/relationships/customXml" Target="../ink/ink369.xml"/><Relationship Id="rId43" Type="http://schemas.openxmlformats.org/officeDocument/2006/relationships/customXml" Target="../ink/ink377.xml"/><Relationship Id="rId48" Type="http://schemas.openxmlformats.org/officeDocument/2006/relationships/image" Target="../media/image375.png"/><Relationship Id="rId64" Type="http://schemas.openxmlformats.org/officeDocument/2006/relationships/image" Target="../media/image383.png"/><Relationship Id="rId69" Type="http://schemas.openxmlformats.org/officeDocument/2006/relationships/customXml" Target="../ink/ink390.xml"/><Relationship Id="rId113" Type="http://schemas.openxmlformats.org/officeDocument/2006/relationships/customXml" Target="../ink/ink412.xml"/><Relationship Id="rId118" Type="http://schemas.openxmlformats.org/officeDocument/2006/relationships/image" Target="../media/image410.png"/><Relationship Id="rId80" Type="http://schemas.openxmlformats.org/officeDocument/2006/relationships/image" Target="../media/image391.png"/><Relationship Id="rId85" Type="http://schemas.openxmlformats.org/officeDocument/2006/relationships/customXml" Target="../ink/ink398.xml"/><Relationship Id="rId12" Type="http://schemas.openxmlformats.org/officeDocument/2006/relationships/image" Target="../media/image357.png"/><Relationship Id="rId17" Type="http://schemas.openxmlformats.org/officeDocument/2006/relationships/customXml" Target="../ink/ink364.xml"/><Relationship Id="rId33" Type="http://schemas.openxmlformats.org/officeDocument/2006/relationships/customXml" Target="../ink/ink372.xml"/><Relationship Id="rId38" Type="http://schemas.openxmlformats.org/officeDocument/2006/relationships/image" Target="../media/image370.png"/><Relationship Id="rId59" Type="http://schemas.openxmlformats.org/officeDocument/2006/relationships/customXml" Target="../ink/ink385.xml"/><Relationship Id="rId103" Type="http://schemas.openxmlformats.org/officeDocument/2006/relationships/customXml" Target="../ink/ink407.xml"/><Relationship Id="rId108" Type="http://schemas.openxmlformats.org/officeDocument/2006/relationships/image" Target="../media/image405.png"/><Relationship Id="rId124" Type="http://schemas.openxmlformats.org/officeDocument/2006/relationships/image" Target="../media/image413.png"/><Relationship Id="rId54" Type="http://schemas.openxmlformats.org/officeDocument/2006/relationships/image" Target="../media/image378.png"/><Relationship Id="rId70" Type="http://schemas.openxmlformats.org/officeDocument/2006/relationships/image" Target="../media/image386.png"/><Relationship Id="rId75" Type="http://schemas.openxmlformats.org/officeDocument/2006/relationships/customXml" Target="../ink/ink393.xml"/><Relationship Id="rId91" Type="http://schemas.openxmlformats.org/officeDocument/2006/relationships/customXml" Target="../ink/ink401.xml"/><Relationship Id="rId96" Type="http://schemas.openxmlformats.org/officeDocument/2006/relationships/image" Target="../media/image3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40.png"/><Relationship Id="rId23" Type="http://schemas.openxmlformats.org/officeDocument/2006/relationships/customXml" Target="../ink/ink367.xml"/><Relationship Id="rId28" Type="http://schemas.openxmlformats.org/officeDocument/2006/relationships/image" Target="../media/image365.png"/><Relationship Id="rId49" Type="http://schemas.openxmlformats.org/officeDocument/2006/relationships/customXml" Target="../ink/ink380.xml"/><Relationship Id="rId114" Type="http://schemas.openxmlformats.org/officeDocument/2006/relationships/image" Target="../media/image408.png"/><Relationship Id="rId119" Type="http://schemas.openxmlformats.org/officeDocument/2006/relationships/customXml" Target="../ink/ink415.xml"/><Relationship Id="rId44" Type="http://schemas.openxmlformats.org/officeDocument/2006/relationships/image" Target="../media/image373.png"/><Relationship Id="rId60" Type="http://schemas.openxmlformats.org/officeDocument/2006/relationships/image" Target="../media/image381.png"/><Relationship Id="rId65" Type="http://schemas.openxmlformats.org/officeDocument/2006/relationships/customXml" Target="../ink/ink388.xml"/><Relationship Id="rId81" Type="http://schemas.openxmlformats.org/officeDocument/2006/relationships/customXml" Target="../ink/ink396.xml"/><Relationship Id="rId86" Type="http://schemas.openxmlformats.org/officeDocument/2006/relationships/image" Target="../media/image394.png"/><Relationship Id="rId13" Type="http://schemas.openxmlformats.org/officeDocument/2006/relationships/customXml" Target="../ink/ink362.xml"/><Relationship Id="rId18" Type="http://schemas.openxmlformats.org/officeDocument/2006/relationships/image" Target="../media/image360.png"/><Relationship Id="rId39" Type="http://schemas.openxmlformats.org/officeDocument/2006/relationships/customXml" Target="../ink/ink375.xml"/><Relationship Id="rId109" Type="http://schemas.openxmlformats.org/officeDocument/2006/relationships/customXml" Target="../ink/ink410.xml"/><Relationship Id="rId34" Type="http://schemas.openxmlformats.org/officeDocument/2006/relationships/image" Target="../media/image368.png"/><Relationship Id="rId50" Type="http://schemas.openxmlformats.org/officeDocument/2006/relationships/image" Target="../media/image376.png"/><Relationship Id="rId55" Type="http://schemas.openxmlformats.org/officeDocument/2006/relationships/customXml" Target="../ink/ink383.xml"/><Relationship Id="rId76" Type="http://schemas.openxmlformats.org/officeDocument/2006/relationships/image" Target="../media/image389.png"/><Relationship Id="rId97" Type="http://schemas.openxmlformats.org/officeDocument/2006/relationships/customXml" Target="../ink/ink404.xml"/><Relationship Id="rId104" Type="http://schemas.openxmlformats.org/officeDocument/2006/relationships/image" Target="../media/image403.png"/><Relationship Id="rId120" Type="http://schemas.openxmlformats.org/officeDocument/2006/relationships/image" Target="../media/image411.png"/><Relationship Id="rId125" Type="http://schemas.openxmlformats.org/officeDocument/2006/relationships/customXml" Target="../ink/ink418.xml"/><Relationship Id="rId7" Type="http://schemas.openxmlformats.org/officeDocument/2006/relationships/customXml" Target="../ink/ink359.xml"/><Relationship Id="rId71" Type="http://schemas.openxmlformats.org/officeDocument/2006/relationships/customXml" Target="../ink/ink391.xml"/><Relationship Id="rId92" Type="http://schemas.openxmlformats.org/officeDocument/2006/relationships/image" Target="../media/image397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370.xml"/><Relationship Id="rId24" Type="http://schemas.openxmlformats.org/officeDocument/2006/relationships/image" Target="../media/image363.png"/><Relationship Id="rId40" Type="http://schemas.openxmlformats.org/officeDocument/2006/relationships/image" Target="../media/image371.png"/><Relationship Id="rId45" Type="http://schemas.openxmlformats.org/officeDocument/2006/relationships/customXml" Target="../ink/ink378.xml"/><Relationship Id="rId66" Type="http://schemas.openxmlformats.org/officeDocument/2006/relationships/image" Target="../media/image384.png"/><Relationship Id="rId87" Type="http://schemas.openxmlformats.org/officeDocument/2006/relationships/customXml" Target="../ink/ink399.xml"/><Relationship Id="rId110" Type="http://schemas.openxmlformats.org/officeDocument/2006/relationships/image" Target="../media/image406.png"/><Relationship Id="rId115" Type="http://schemas.openxmlformats.org/officeDocument/2006/relationships/customXml" Target="../ink/ink413.xml"/><Relationship Id="rId61" Type="http://schemas.openxmlformats.org/officeDocument/2006/relationships/customXml" Target="../ink/ink386.xml"/><Relationship Id="rId82" Type="http://schemas.openxmlformats.org/officeDocument/2006/relationships/image" Target="../media/image392.png"/><Relationship Id="rId19" Type="http://schemas.openxmlformats.org/officeDocument/2006/relationships/customXml" Target="../ink/ink365.xml"/><Relationship Id="rId14" Type="http://schemas.openxmlformats.org/officeDocument/2006/relationships/image" Target="../media/image358.png"/><Relationship Id="rId30" Type="http://schemas.openxmlformats.org/officeDocument/2006/relationships/image" Target="../media/image366.png"/><Relationship Id="rId35" Type="http://schemas.openxmlformats.org/officeDocument/2006/relationships/customXml" Target="../ink/ink373.xml"/><Relationship Id="rId56" Type="http://schemas.openxmlformats.org/officeDocument/2006/relationships/image" Target="../media/image379.png"/><Relationship Id="rId77" Type="http://schemas.openxmlformats.org/officeDocument/2006/relationships/customXml" Target="../ink/ink394.xml"/><Relationship Id="rId100" Type="http://schemas.openxmlformats.org/officeDocument/2006/relationships/image" Target="../media/image401.png"/><Relationship Id="rId105" Type="http://schemas.openxmlformats.org/officeDocument/2006/relationships/customXml" Target="../ink/ink408.xml"/><Relationship Id="rId126" Type="http://schemas.openxmlformats.org/officeDocument/2006/relationships/image" Target="../media/image414.png"/><Relationship Id="rId8" Type="http://schemas.openxmlformats.org/officeDocument/2006/relationships/image" Target="../media/image3550.png"/><Relationship Id="rId51" Type="http://schemas.openxmlformats.org/officeDocument/2006/relationships/customXml" Target="../ink/ink381.xml"/><Relationship Id="rId72" Type="http://schemas.openxmlformats.org/officeDocument/2006/relationships/image" Target="../media/image387.png"/><Relationship Id="rId93" Type="http://schemas.openxmlformats.org/officeDocument/2006/relationships/customXml" Target="../ink/ink402.xml"/><Relationship Id="rId98" Type="http://schemas.openxmlformats.org/officeDocument/2006/relationships/image" Target="../media/image400.png"/><Relationship Id="rId121" Type="http://schemas.openxmlformats.org/officeDocument/2006/relationships/customXml" Target="../ink/ink416.xml"/><Relationship Id="rId3" Type="http://schemas.openxmlformats.org/officeDocument/2006/relationships/customXml" Target="../ink/ink357.xml"/><Relationship Id="rId25" Type="http://schemas.openxmlformats.org/officeDocument/2006/relationships/customXml" Target="../ink/ink368.xml"/><Relationship Id="rId46" Type="http://schemas.openxmlformats.org/officeDocument/2006/relationships/image" Target="../media/image374.png"/><Relationship Id="rId67" Type="http://schemas.openxmlformats.org/officeDocument/2006/relationships/customXml" Target="../ink/ink389.xml"/><Relationship Id="rId116" Type="http://schemas.openxmlformats.org/officeDocument/2006/relationships/image" Target="../media/image409.png"/><Relationship Id="rId20" Type="http://schemas.openxmlformats.org/officeDocument/2006/relationships/image" Target="../media/image361.png"/><Relationship Id="rId41" Type="http://schemas.openxmlformats.org/officeDocument/2006/relationships/customXml" Target="../ink/ink376.xml"/><Relationship Id="rId62" Type="http://schemas.openxmlformats.org/officeDocument/2006/relationships/image" Target="../media/image382.png"/><Relationship Id="rId83" Type="http://schemas.openxmlformats.org/officeDocument/2006/relationships/customXml" Target="../ink/ink397.xml"/><Relationship Id="rId88" Type="http://schemas.openxmlformats.org/officeDocument/2006/relationships/image" Target="../media/image395.png"/><Relationship Id="rId111" Type="http://schemas.openxmlformats.org/officeDocument/2006/relationships/customXml" Target="../ink/ink411.xml"/><Relationship Id="rId15" Type="http://schemas.openxmlformats.org/officeDocument/2006/relationships/customXml" Target="../ink/ink363.xml"/><Relationship Id="rId36" Type="http://schemas.openxmlformats.org/officeDocument/2006/relationships/image" Target="../media/image369.png"/><Relationship Id="rId57" Type="http://schemas.openxmlformats.org/officeDocument/2006/relationships/customXml" Target="../ink/ink384.xml"/><Relationship Id="rId106" Type="http://schemas.openxmlformats.org/officeDocument/2006/relationships/image" Target="../media/image404.png"/><Relationship Id="rId127" Type="http://schemas.openxmlformats.org/officeDocument/2006/relationships/customXml" Target="../ink/ink419.xml"/><Relationship Id="rId10" Type="http://schemas.openxmlformats.org/officeDocument/2006/relationships/image" Target="../media/image356.png"/><Relationship Id="rId31" Type="http://schemas.openxmlformats.org/officeDocument/2006/relationships/customXml" Target="../ink/ink371.xml"/><Relationship Id="rId52" Type="http://schemas.openxmlformats.org/officeDocument/2006/relationships/image" Target="../media/image377.png"/><Relationship Id="rId73" Type="http://schemas.openxmlformats.org/officeDocument/2006/relationships/customXml" Target="../ink/ink392.xml"/><Relationship Id="rId78" Type="http://schemas.openxmlformats.org/officeDocument/2006/relationships/image" Target="../media/image390.png"/><Relationship Id="rId94" Type="http://schemas.openxmlformats.org/officeDocument/2006/relationships/image" Target="../media/image398.png"/><Relationship Id="rId99" Type="http://schemas.openxmlformats.org/officeDocument/2006/relationships/customXml" Target="../ink/ink405.xml"/><Relationship Id="rId101" Type="http://schemas.openxmlformats.org/officeDocument/2006/relationships/customXml" Target="../ink/ink406.xml"/><Relationship Id="rId122" Type="http://schemas.openxmlformats.org/officeDocument/2006/relationships/image" Target="../media/image412.png"/><Relationship Id="rId4" Type="http://schemas.openxmlformats.org/officeDocument/2006/relationships/image" Target="../media/image3530.png"/><Relationship Id="rId9" Type="http://schemas.openxmlformats.org/officeDocument/2006/relationships/customXml" Target="../ink/ink36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7.xml"/><Relationship Id="rId21" Type="http://schemas.openxmlformats.org/officeDocument/2006/relationships/customXml" Target="../ink/ink429.xml"/><Relationship Id="rId42" Type="http://schemas.openxmlformats.org/officeDocument/2006/relationships/image" Target="../media/image426.png"/><Relationship Id="rId63" Type="http://schemas.openxmlformats.org/officeDocument/2006/relationships/customXml" Target="../ink/ink450.xml"/><Relationship Id="rId84" Type="http://schemas.openxmlformats.org/officeDocument/2006/relationships/image" Target="../media/image447.png"/><Relationship Id="rId138" Type="http://schemas.openxmlformats.org/officeDocument/2006/relationships/image" Target="../media/image474.png"/><Relationship Id="rId159" Type="http://schemas.openxmlformats.org/officeDocument/2006/relationships/customXml" Target="../ink/ink498.xml"/><Relationship Id="rId170" Type="http://schemas.openxmlformats.org/officeDocument/2006/relationships/image" Target="../media/image490.png"/><Relationship Id="rId107" Type="http://schemas.openxmlformats.org/officeDocument/2006/relationships/customXml" Target="../ink/ink472.xml"/><Relationship Id="rId11" Type="http://schemas.openxmlformats.org/officeDocument/2006/relationships/customXml" Target="../ink/ink424.xml"/><Relationship Id="rId32" Type="http://schemas.openxmlformats.org/officeDocument/2006/relationships/image" Target="../media/image421.png"/><Relationship Id="rId53" Type="http://schemas.openxmlformats.org/officeDocument/2006/relationships/customXml" Target="../ink/ink445.xml"/><Relationship Id="rId74" Type="http://schemas.openxmlformats.org/officeDocument/2006/relationships/image" Target="../media/image442.png"/><Relationship Id="rId128" Type="http://schemas.openxmlformats.org/officeDocument/2006/relationships/image" Target="../media/image469.png"/><Relationship Id="rId149" Type="http://schemas.openxmlformats.org/officeDocument/2006/relationships/customXml" Target="../ink/ink493.xml"/><Relationship Id="rId5" Type="http://schemas.openxmlformats.org/officeDocument/2006/relationships/customXml" Target="../ink/ink421.xml"/><Relationship Id="rId95" Type="http://schemas.openxmlformats.org/officeDocument/2006/relationships/customXml" Target="../ink/ink466.xml"/><Relationship Id="rId160" Type="http://schemas.openxmlformats.org/officeDocument/2006/relationships/image" Target="../media/image485.png"/><Relationship Id="rId181" Type="http://schemas.openxmlformats.org/officeDocument/2006/relationships/customXml" Target="../ink/ink509.xml"/><Relationship Id="rId22" Type="http://schemas.openxmlformats.org/officeDocument/2006/relationships/image" Target="../media/image416.png"/><Relationship Id="rId43" Type="http://schemas.openxmlformats.org/officeDocument/2006/relationships/customXml" Target="../ink/ink440.xml"/><Relationship Id="rId64" Type="http://schemas.openxmlformats.org/officeDocument/2006/relationships/image" Target="../media/image437.png"/><Relationship Id="rId118" Type="http://schemas.openxmlformats.org/officeDocument/2006/relationships/image" Target="../media/image464.png"/><Relationship Id="rId139" Type="http://schemas.openxmlformats.org/officeDocument/2006/relationships/customXml" Target="../ink/ink488.xml"/><Relationship Id="rId85" Type="http://schemas.openxmlformats.org/officeDocument/2006/relationships/customXml" Target="../ink/ink461.xml"/><Relationship Id="rId150" Type="http://schemas.openxmlformats.org/officeDocument/2006/relationships/image" Target="../media/image480.png"/><Relationship Id="rId171" Type="http://schemas.openxmlformats.org/officeDocument/2006/relationships/customXml" Target="../ink/ink504.xml"/><Relationship Id="rId12" Type="http://schemas.openxmlformats.org/officeDocument/2006/relationships/image" Target="../media/image4110.png"/><Relationship Id="rId33" Type="http://schemas.openxmlformats.org/officeDocument/2006/relationships/customXml" Target="../ink/ink435.xml"/><Relationship Id="rId108" Type="http://schemas.openxmlformats.org/officeDocument/2006/relationships/image" Target="../media/image459.png"/><Relationship Id="rId129" Type="http://schemas.openxmlformats.org/officeDocument/2006/relationships/customXml" Target="../ink/ink483.xml"/><Relationship Id="rId54" Type="http://schemas.openxmlformats.org/officeDocument/2006/relationships/image" Target="../media/image432.png"/><Relationship Id="rId75" Type="http://schemas.openxmlformats.org/officeDocument/2006/relationships/customXml" Target="../ink/ink456.xml"/><Relationship Id="rId96" Type="http://schemas.openxmlformats.org/officeDocument/2006/relationships/image" Target="../media/image453.png"/><Relationship Id="rId140" Type="http://schemas.openxmlformats.org/officeDocument/2006/relationships/image" Target="../media/image475.png"/><Relationship Id="rId161" Type="http://schemas.openxmlformats.org/officeDocument/2006/relationships/customXml" Target="../ink/ink499.xml"/><Relationship Id="rId182" Type="http://schemas.openxmlformats.org/officeDocument/2006/relationships/image" Target="../media/image496.png"/><Relationship Id="rId6" Type="http://schemas.openxmlformats.org/officeDocument/2006/relationships/image" Target="../media/image4080.png"/><Relationship Id="rId23" Type="http://schemas.openxmlformats.org/officeDocument/2006/relationships/customXml" Target="../ink/ink430.xml"/><Relationship Id="rId119" Type="http://schemas.openxmlformats.org/officeDocument/2006/relationships/customXml" Target="../ink/ink478.xml"/><Relationship Id="rId44" Type="http://schemas.openxmlformats.org/officeDocument/2006/relationships/image" Target="../media/image427.png"/><Relationship Id="rId60" Type="http://schemas.openxmlformats.org/officeDocument/2006/relationships/image" Target="../media/image435.png"/><Relationship Id="rId65" Type="http://schemas.openxmlformats.org/officeDocument/2006/relationships/customXml" Target="../ink/ink451.xml"/><Relationship Id="rId81" Type="http://schemas.openxmlformats.org/officeDocument/2006/relationships/customXml" Target="../ink/ink459.xml"/><Relationship Id="rId86" Type="http://schemas.openxmlformats.org/officeDocument/2006/relationships/image" Target="../media/image448.png"/><Relationship Id="rId130" Type="http://schemas.openxmlformats.org/officeDocument/2006/relationships/image" Target="../media/image470.png"/><Relationship Id="rId135" Type="http://schemas.openxmlformats.org/officeDocument/2006/relationships/customXml" Target="../ink/ink486.xml"/><Relationship Id="rId151" Type="http://schemas.openxmlformats.org/officeDocument/2006/relationships/customXml" Target="../ink/ink494.xml"/><Relationship Id="rId156" Type="http://schemas.openxmlformats.org/officeDocument/2006/relationships/image" Target="../media/image483.png"/><Relationship Id="rId177" Type="http://schemas.openxmlformats.org/officeDocument/2006/relationships/customXml" Target="../ink/ink507.xml"/><Relationship Id="rId172" Type="http://schemas.openxmlformats.org/officeDocument/2006/relationships/image" Target="../media/image491.png"/><Relationship Id="rId13" Type="http://schemas.openxmlformats.org/officeDocument/2006/relationships/customXml" Target="../ink/ink425.xml"/><Relationship Id="rId18" Type="http://schemas.openxmlformats.org/officeDocument/2006/relationships/image" Target="../media/image4140.png"/><Relationship Id="rId39" Type="http://schemas.openxmlformats.org/officeDocument/2006/relationships/customXml" Target="../ink/ink438.xml"/><Relationship Id="rId109" Type="http://schemas.openxmlformats.org/officeDocument/2006/relationships/customXml" Target="../ink/ink473.xml"/><Relationship Id="rId34" Type="http://schemas.openxmlformats.org/officeDocument/2006/relationships/image" Target="../media/image422.png"/><Relationship Id="rId50" Type="http://schemas.openxmlformats.org/officeDocument/2006/relationships/image" Target="../media/image430.png"/><Relationship Id="rId55" Type="http://schemas.openxmlformats.org/officeDocument/2006/relationships/customXml" Target="../ink/ink446.xml"/><Relationship Id="rId76" Type="http://schemas.openxmlformats.org/officeDocument/2006/relationships/image" Target="../media/image443.png"/><Relationship Id="rId97" Type="http://schemas.openxmlformats.org/officeDocument/2006/relationships/customXml" Target="../ink/ink467.xml"/><Relationship Id="rId104" Type="http://schemas.openxmlformats.org/officeDocument/2006/relationships/image" Target="../media/image457.png"/><Relationship Id="rId120" Type="http://schemas.openxmlformats.org/officeDocument/2006/relationships/image" Target="../media/image465.png"/><Relationship Id="rId125" Type="http://schemas.openxmlformats.org/officeDocument/2006/relationships/customXml" Target="../ink/ink481.xml"/><Relationship Id="rId141" Type="http://schemas.openxmlformats.org/officeDocument/2006/relationships/customXml" Target="../ink/ink489.xml"/><Relationship Id="rId146" Type="http://schemas.openxmlformats.org/officeDocument/2006/relationships/image" Target="../media/image478.png"/><Relationship Id="rId167" Type="http://schemas.openxmlformats.org/officeDocument/2006/relationships/customXml" Target="../ink/ink502.xml"/><Relationship Id="rId7" Type="http://schemas.openxmlformats.org/officeDocument/2006/relationships/customXml" Target="../ink/ink422.xml"/><Relationship Id="rId71" Type="http://schemas.openxmlformats.org/officeDocument/2006/relationships/customXml" Target="../ink/ink454.xml"/><Relationship Id="rId92" Type="http://schemas.openxmlformats.org/officeDocument/2006/relationships/image" Target="../media/image451.png"/><Relationship Id="rId162" Type="http://schemas.openxmlformats.org/officeDocument/2006/relationships/image" Target="../media/image486.png"/><Relationship Id="rId183" Type="http://schemas.openxmlformats.org/officeDocument/2006/relationships/customXml" Target="../ink/ink510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433.xml"/><Relationship Id="rId24" Type="http://schemas.openxmlformats.org/officeDocument/2006/relationships/image" Target="../media/image417.png"/><Relationship Id="rId40" Type="http://schemas.openxmlformats.org/officeDocument/2006/relationships/image" Target="../media/image425.png"/><Relationship Id="rId45" Type="http://schemas.openxmlformats.org/officeDocument/2006/relationships/customXml" Target="../ink/ink441.xml"/><Relationship Id="rId66" Type="http://schemas.openxmlformats.org/officeDocument/2006/relationships/image" Target="../media/image438.png"/><Relationship Id="rId87" Type="http://schemas.openxmlformats.org/officeDocument/2006/relationships/customXml" Target="../ink/ink462.xml"/><Relationship Id="rId110" Type="http://schemas.openxmlformats.org/officeDocument/2006/relationships/image" Target="../media/image460.png"/><Relationship Id="rId115" Type="http://schemas.openxmlformats.org/officeDocument/2006/relationships/customXml" Target="../ink/ink476.xml"/><Relationship Id="rId131" Type="http://schemas.openxmlformats.org/officeDocument/2006/relationships/customXml" Target="../ink/ink484.xml"/><Relationship Id="rId136" Type="http://schemas.openxmlformats.org/officeDocument/2006/relationships/image" Target="../media/image473.png"/><Relationship Id="rId157" Type="http://schemas.openxmlformats.org/officeDocument/2006/relationships/customXml" Target="../ink/ink497.xml"/><Relationship Id="rId178" Type="http://schemas.openxmlformats.org/officeDocument/2006/relationships/image" Target="../media/image494.png"/><Relationship Id="rId61" Type="http://schemas.openxmlformats.org/officeDocument/2006/relationships/customXml" Target="../ink/ink449.xml"/><Relationship Id="rId82" Type="http://schemas.openxmlformats.org/officeDocument/2006/relationships/image" Target="../media/image446.png"/><Relationship Id="rId152" Type="http://schemas.openxmlformats.org/officeDocument/2006/relationships/image" Target="../media/image481.png"/><Relationship Id="rId173" Type="http://schemas.openxmlformats.org/officeDocument/2006/relationships/customXml" Target="../ink/ink505.xml"/><Relationship Id="rId19" Type="http://schemas.openxmlformats.org/officeDocument/2006/relationships/customXml" Target="../ink/ink428.xml"/><Relationship Id="rId14" Type="http://schemas.openxmlformats.org/officeDocument/2006/relationships/image" Target="../media/image4120.png"/><Relationship Id="rId30" Type="http://schemas.openxmlformats.org/officeDocument/2006/relationships/image" Target="../media/image420.png"/><Relationship Id="rId35" Type="http://schemas.openxmlformats.org/officeDocument/2006/relationships/customXml" Target="../ink/ink436.xml"/><Relationship Id="rId56" Type="http://schemas.openxmlformats.org/officeDocument/2006/relationships/image" Target="../media/image433.png"/><Relationship Id="rId77" Type="http://schemas.openxmlformats.org/officeDocument/2006/relationships/customXml" Target="../ink/ink457.xml"/><Relationship Id="rId100" Type="http://schemas.openxmlformats.org/officeDocument/2006/relationships/image" Target="../media/image455.png"/><Relationship Id="rId105" Type="http://schemas.openxmlformats.org/officeDocument/2006/relationships/customXml" Target="../ink/ink471.xml"/><Relationship Id="rId126" Type="http://schemas.openxmlformats.org/officeDocument/2006/relationships/image" Target="../media/image468.png"/><Relationship Id="rId147" Type="http://schemas.openxmlformats.org/officeDocument/2006/relationships/customXml" Target="../ink/ink492.xml"/><Relationship Id="rId168" Type="http://schemas.openxmlformats.org/officeDocument/2006/relationships/image" Target="../media/image489.png"/><Relationship Id="rId8" Type="http://schemas.openxmlformats.org/officeDocument/2006/relationships/image" Target="../media/image4090.png"/><Relationship Id="rId51" Type="http://schemas.openxmlformats.org/officeDocument/2006/relationships/customXml" Target="../ink/ink444.xml"/><Relationship Id="rId72" Type="http://schemas.openxmlformats.org/officeDocument/2006/relationships/image" Target="../media/image441.png"/><Relationship Id="rId93" Type="http://schemas.openxmlformats.org/officeDocument/2006/relationships/customXml" Target="../ink/ink465.xml"/><Relationship Id="rId98" Type="http://schemas.openxmlformats.org/officeDocument/2006/relationships/image" Target="../media/image454.png"/><Relationship Id="rId121" Type="http://schemas.openxmlformats.org/officeDocument/2006/relationships/customXml" Target="../ink/ink479.xml"/><Relationship Id="rId142" Type="http://schemas.openxmlformats.org/officeDocument/2006/relationships/image" Target="../media/image476.png"/><Relationship Id="rId163" Type="http://schemas.openxmlformats.org/officeDocument/2006/relationships/customXml" Target="../ink/ink500.xml"/><Relationship Id="rId184" Type="http://schemas.openxmlformats.org/officeDocument/2006/relationships/image" Target="../media/image497.png"/><Relationship Id="rId3" Type="http://schemas.openxmlformats.org/officeDocument/2006/relationships/customXml" Target="../ink/ink420.xml"/><Relationship Id="rId25" Type="http://schemas.openxmlformats.org/officeDocument/2006/relationships/customXml" Target="../ink/ink431.xml"/><Relationship Id="rId46" Type="http://schemas.openxmlformats.org/officeDocument/2006/relationships/image" Target="../media/image428.png"/><Relationship Id="rId67" Type="http://schemas.openxmlformats.org/officeDocument/2006/relationships/customXml" Target="../ink/ink452.xml"/><Relationship Id="rId116" Type="http://schemas.openxmlformats.org/officeDocument/2006/relationships/image" Target="../media/image463.png"/><Relationship Id="rId137" Type="http://schemas.openxmlformats.org/officeDocument/2006/relationships/customXml" Target="../ink/ink487.xml"/><Relationship Id="rId158" Type="http://schemas.openxmlformats.org/officeDocument/2006/relationships/image" Target="../media/image484.png"/><Relationship Id="rId20" Type="http://schemas.openxmlformats.org/officeDocument/2006/relationships/image" Target="../media/image4150.png"/><Relationship Id="rId41" Type="http://schemas.openxmlformats.org/officeDocument/2006/relationships/customXml" Target="../ink/ink439.xml"/><Relationship Id="rId62" Type="http://schemas.openxmlformats.org/officeDocument/2006/relationships/image" Target="../media/image436.png"/><Relationship Id="rId83" Type="http://schemas.openxmlformats.org/officeDocument/2006/relationships/customXml" Target="../ink/ink460.xml"/><Relationship Id="rId88" Type="http://schemas.openxmlformats.org/officeDocument/2006/relationships/image" Target="../media/image449.png"/><Relationship Id="rId111" Type="http://schemas.openxmlformats.org/officeDocument/2006/relationships/customXml" Target="../ink/ink474.xml"/><Relationship Id="rId132" Type="http://schemas.openxmlformats.org/officeDocument/2006/relationships/image" Target="../media/image471.png"/><Relationship Id="rId153" Type="http://schemas.openxmlformats.org/officeDocument/2006/relationships/customXml" Target="../ink/ink495.xml"/><Relationship Id="rId174" Type="http://schemas.openxmlformats.org/officeDocument/2006/relationships/image" Target="../media/image492.png"/><Relationship Id="rId179" Type="http://schemas.openxmlformats.org/officeDocument/2006/relationships/customXml" Target="../ink/ink508.xml"/><Relationship Id="rId15" Type="http://schemas.openxmlformats.org/officeDocument/2006/relationships/customXml" Target="../ink/ink426.xml"/><Relationship Id="rId36" Type="http://schemas.openxmlformats.org/officeDocument/2006/relationships/image" Target="../media/image423.png"/><Relationship Id="rId57" Type="http://schemas.openxmlformats.org/officeDocument/2006/relationships/customXml" Target="../ink/ink447.xml"/><Relationship Id="rId106" Type="http://schemas.openxmlformats.org/officeDocument/2006/relationships/image" Target="../media/image458.png"/><Relationship Id="rId127" Type="http://schemas.openxmlformats.org/officeDocument/2006/relationships/customXml" Target="../ink/ink482.xml"/><Relationship Id="rId10" Type="http://schemas.openxmlformats.org/officeDocument/2006/relationships/image" Target="../media/image4100.png"/><Relationship Id="rId31" Type="http://schemas.openxmlformats.org/officeDocument/2006/relationships/customXml" Target="../ink/ink434.xml"/><Relationship Id="rId52" Type="http://schemas.openxmlformats.org/officeDocument/2006/relationships/image" Target="../media/image431.png"/><Relationship Id="rId73" Type="http://schemas.openxmlformats.org/officeDocument/2006/relationships/customXml" Target="../ink/ink455.xml"/><Relationship Id="rId78" Type="http://schemas.openxmlformats.org/officeDocument/2006/relationships/image" Target="../media/image444.png"/><Relationship Id="rId94" Type="http://schemas.openxmlformats.org/officeDocument/2006/relationships/image" Target="../media/image452.png"/><Relationship Id="rId99" Type="http://schemas.openxmlformats.org/officeDocument/2006/relationships/customXml" Target="../ink/ink468.xml"/><Relationship Id="rId101" Type="http://schemas.openxmlformats.org/officeDocument/2006/relationships/customXml" Target="../ink/ink469.xml"/><Relationship Id="rId122" Type="http://schemas.openxmlformats.org/officeDocument/2006/relationships/image" Target="../media/image466.png"/><Relationship Id="rId143" Type="http://schemas.openxmlformats.org/officeDocument/2006/relationships/customXml" Target="../ink/ink490.xml"/><Relationship Id="rId148" Type="http://schemas.openxmlformats.org/officeDocument/2006/relationships/image" Target="../media/image479.png"/><Relationship Id="rId164" Type="http://schemas.openxmlformats.org/officeDocument/2006/relationships/image" Target="../media/image487.png"/><Relationship Id="rId169" Type="http://schemas.openxmlformats.org/officeDocument/2006/relationships/customXml" Target="../ink/ink503.xml"/><Relationship Id="rId4" Type="http://schemas.openxmlformats.org/officeDocument/2006/relationships/image" Target="../media/image4070.png"/><Relationship Id="rId9" Type="http://schemas.openxmlformats.org/officeDocument/2006/relationships/customXml" Target="../ink/ink423.xml"/><Relationship Id="rId180" Type="http://schemas.openxmlformats.org/officeDocument/2006/relationships/image" Target="../media/image495.png"/><Relationship Id="rId26" Type="http://schemas.openxmlformats.org/officeDocument/2006/relationships/image" Target="../media/image418.png"/><Relationship Id="rId47" Type="http://schemas.openxmlformats.org/officeDocument/2006/relationships/customXml" Target="../ink/ink442.xml"/><Relationship Id="rId68" Type="http://schemas.openxmlformats.org/officeDocument/2006/relationships/image" Target="../media/image439.png"/><Relationship Id="rId89" Type="http://schemas.openxmlformats.org/officeDocument/2006/relationships/customXml" Target="../ink/ink463.xml"/><Relationship Id="rId112" Type="http://schemas.openxmlformats.org/officeDocument/2006/relationships/image" Target="../media/image461.png"/><Relationship Id="rId133" Type="http://schemas.openxmlformats.org/officeDocument/2006/relationships/customXml" Target="../ink/ink485.xml"/><Relationship Id="rId154" Type="http://schemas.openxmlformats.org/officeDocument/2006/relationships/image" Target="../media/image482.png"/><Relationship Id="rId175" Type="http://schemas.openxmlformats.org/officeDocument/2006/relationships/customXml" Target="../ink/ink506.xml"/><Relationship Id="rId16" Type="http://schemas.openxmlformats.org/officeDocument/2006/relationships/image" Target="../media/image4130.png"/><Relationship Id="rId37" Type="http://schemas.openxmlformats.org/officeDocument/2006/relationships/customXml" Target="../ink/ink437.xml"/><Relationship Id="rId58" Type="http://schemas.openxmlformats.org/officeDocument/2006/relationships/image" Target="../media/image434.png"/><Relationship Id="rId79" Type="http://schemas.openxmlformats.org/officeDocument/2006/relationships/customXml" Target="../ink/ink458.xml"/><Relationship Id="rId102" Type="http://schemas.openxmlformats.org/officeDocument/2006/relationships/image" Target="../media/image456.png"/><Relationship Id="rId123" Type="http://schemas.openxmlformats.org/officeDocument/2006/relationships/customXml" Target="../ink/ink480.xml"/><Relationship Id="rId144" Type="http://schemas.openxmlformats.org/officeDocument/2006/relationships/image" Target="../media/image477.png"/><Relationship Id="rId90" Type="http://schemas.openxmlformats.org/officeDocument/2006/relationships/image" Target="../media/image450.png"/><Relationship Id="rId165" Type="http://schemas.openxmlformats.org/officeDocument/2006/relationships/customXml" Target="../ink/ink501.xml"/><Relationship Id="rId27" Type="http://schemas.openxmlformats.org/officeDocument/2006/relationships/customXml" Target="../ink/ink432.xml"/><Relationship Id="rId48" Type="http://schemas.openxmlformats.org/officeDocument/2006/relationships/image" Target="../media/image429.png"/><Relationship Id="rId69" Type="http://schemas.openxmlformats.org/officeDocument/2006/relationships/customXml" Target="../ink/ink453.xml"/><Relationship Id="rId113" Type="http://schemas.openxmlformats.org/officeDocument/2006/relationships/customXml" Target="../ink/ink475.xml"/><Relationship Id="rId134" Type="http://schemas.openxmlformats.org/officeDocument/2006/relationships/image" Target="../media/image472.png"/><Relationship Id="rId80" Type="http://schemas.openxmlformats.org/officeDocument/2006/relationships/image" Target="../media/image445.png"/><Relationship Id="rId155" Type="http://schemas.openxmlformats.org/officeDocument/2006/relationships/customXml" Target="../ink/ink496.xml"/><Relationship Id="rId176" Type="http://schemas.openxmlformats.org/officeDocument/2006/relationships/image" Target="../media/image493.png"/><Relationship Id="rId17" Type="http://schemas.openxmlformats.org/officeDocument/2006/relationships/customXml" Target="../ink/ink427.xml"/><Relationship Id="rId38" Type="http://schemas.openxmlformats.org/officeDocument/2006/relationships/image" Target="../media/image424.png"/><Relationship Id="rId59" Type="http://schemas.openxmlformats.org/officeDocument/2006/relationships/customXml" Target="../ink/ink448.xml"/><Relationship Id="rId103" Type="http://schemas.openxmlformats.org/officeDocument/2006/relationships/customXml" Target="../ink/ink470.xml"/><Relationship Id="rId124" Type="http://schemas.openxmlformats.org/officeDocument/2006/relationships/image" Target="../media/image467.png"/><Relationship Id="rId70" Type="http://schemas.openxmlformats.org/officeDocument/2006/relationships/image" Target="../media/image440.png"/><Relationship Id="rId91" Type="http://schemas.openxmlformats.org/officeDocument/2006/relationships/customXml" Target="../ink/ink464.xml"/><Relationship Id="rId145" Type="http://schemas.openxmlformats.org/officeDocument/2006/relationships/customXml" Target="../ink/ink491.xml"/><Relationship Id="rId166" Type="http://schemas.openxmlformats.org/officeDocument/2006/relationships/image" Target="../media/image488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19.png"/><Relationship Id="rId49" Type="http://schemas.openxmlformats.org/officeDocument/2006/relationships/customXml" Target="../ink/ink443.xml"/><Relationship Id="rId114" Type="http://schemas.openxmlformats.org/officeDocument/2006/relationships/image" Target="../media/image46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00.png"/><Relationship Id="rId21" Type="http://schemas.openxmlformats.org/officeDocument/2006/relationships/customXml" Target="../ink/ink520.xml"/><Relationship Id="rId42" Type="http://schemas.openxmlformats.org/officeDocument/2006/relationships/image" Target="../media/image4680.png"/><Relationship Id="rId47" Type="http://schemas.openxmlformats.org/officeDocument/2006/relationships/customXml" Target="../ink/ink533.xml"/><Relationship Id="rId63" Type="http://schemas.openxmlformats.org/officeDocument/2006/relationships/customXml" Target="../ink/ink541.xml"/><Relationship Id="rId68" Type="http://schemas.openxmlformats.org/officeDocument/2006/relationships/image" Target="../media/image4810.png"/><Relationship Id="rId84" Type="http://schemas.openxmlformats.org/officeDocument/2006/relationships/image" Target="../media/image4890.png"/><Relationship Id="rId89" Type="http://schemas.openxmlformats.org/officeDocument/2006/relationships/customXml" Target="../ink/ink554.xml"/><Relationship Id="rId16" Type="http://schemas.openxmlformats.org/officeDocument/2006/relationships/image" Target="../media/image4550.png"/><Relationship Id="rId11" Type="http://schemas.openxmlformats.org/officeDocument/2006/relationships/customXml" Target="../ink/ink515.xml"/><Relationship Id="rId32" Type="http://schemas.openxmlformats.org/officeDocument/2006/relationships/image" Target="../media/image4630.png"/><Relationship Id="rId37" Type="http://schemas.openxmlformats.org/officeDocument/2006/relationships/customXml" Target="../ink/ink528.xml"/><Relationship Id="rId53" Type="http://schemas.openxmlformats.org/officeDocument/2006/relationships/customXml" Target="../ink/ink536.xml"/><Relationship Id="rId58" Type="http://schemas.openxmlformats.org/officeDocument/2006/relationships/image" Target="../media/image4760.png"/><Relationship Id="rId74" Type="http://schemas.openxmlformats.org/officeDocument/2006/relationships/image" Target="../media/image4840.png"/><Relationship Id="rId79" Type="http://schemas.openxmlformats.org/officeDocument/2006/relationships/customXml" Target="../ink/ink549.xml"/><Relationship Id="rId102" Type="http://schemas.openxmlformats.org/officeDocument/2006/relationships/image" Target="../media/image498.png"/><Relationship Id="rId5" Type="http://schemas.openxmlformats.org/officeDocument/2006/relationships/customXml" Target="../ink/ink512.xml"/><Relationship Id="rId90" Type="http://schemas.openxmlformats.org/officeDocument/2006/relationships/image" Target="../media/image4920.png"/><Relationship Id="rId95" Type="http://schemas.openxmlformats.org/officeDocument/2006/relationships/customXml" Target="../ink/ink557.xml"/><Relationship Id="rId22" Type="http://schemas.openxmlformats.org/officeDocument/2006/relationships/image" Target="../media/image4580.png"/><Relationship Id="rId27" Type="http://schemas.openxmlformats.org/officeDocument/2006/relationships/customXml" Target="../ink/ink523.xml"/><Relationship Id="rId43" Type="http://schemas.openxmlformats.org/officeDocument/2006/relationships/customXml" Target="../ink/ink531.xml"/><Relationship Id="rId48" Type="http://schemas.openxmlformats.org/officeDocument/2006/relationships/image" Target="../media/image4710.png"/><Relationship Id="rId64" Type="http://schemas.openxmlformats.org/officeDocument/2006/relationships/image" Target="../media/image4790.png"/><Relationship Id="rId69" Type="http://schemas.openxmlformats.org/officeDocument/2006/relationships/customXml" Target="../ink/ink544.xml"/><Relationship Id="rId80" Type="http://schemas.openxmlformats.org/officeDocument/2006/relationships/image" Target="../media/image4870.png"/><Relationship Id="rId85" Type="http://schemas.openxmlformats.org/officeDocument/2006/relationships/customXml" Target="../ink/ink552.xml"/><Relationship Id="rId12" Type="http://schemas.openxmlformats.org/officeDocument/2006/relationships/image" Target="../media/image4530.png"/><Relationship Id="rId17" Type="http://schemas.openxmlformats.org/officeDocument/2006/relationships/customXml" Target="../ink/ink518.xml"/><Relationship Id="rId33" Type="http://schemas.openxmlformats.org/officeDocument/2006/relationships/customXml" Target="../ink/ink526.xml"/><Relationship Id="rId38" Type="http://schemas.openxmlformats.org/officeDocument/2006/relationships/image" Target="../media/image4660.png"/><Relationship Id="rId59" Type="http://schemas.openxmlformats.org/officeDocument/2006/relationships/customXml" Target="../ink/ink539.xml"/><Relationship Id="rId103" Type="http://schemas.openxmlformats.org/officeDocument/2006/relationships/customXml" Target="../ink/ink561.xml"/><Relationship Id="rId20" Type="http://schemas.openxmlformats.org/officeDocument/2006/relationships/image" Target="../media/image4570.png"/><Relationship Id="rId41" Type="http://schemas.openxmlformats.org/officeDocument/2006/relationships/customXml" Target="../ink/ink530.xml"/><Relationship Id="rId54" Type="http://schemas.openxmlformats.org/officeDocument/2006/relationships/image" Target="../media/image4740.png"/><Relationship Id="rId62" Type="http://schemas.openxmlformats.org/officeDocument/2006/relationships/image" Target="../media/image4780.png"/><Relationship Id="rId70" Type="http://schemas.openxmlformats.org/officeDocument/2006/relationships/image" Target="../media/image4820.png"/><Relationship Id="rId75" Type="http://schemas.openxmlformats.org/officeDocument/2006/relationships/customXml" Target="../ink/ink547.xml"/><Relationship Id="rId83" Type="http://schemas.openxmlformats.org/officeDocument/2006/relationships/customXml" Target="../ink/ink551.xml"/><Relationship Id="rId88" Type="http://schemas.openxmlformats.org/officeDocument/2006/relationships/image" Target="../media/image4910.png"/><Relationship Id="rId91" Type="http://schemas.openxmlformats.org/officeDocument/2006/relationships/customXml" Target="../ink/ink555.xml"/><Relationship Id="rId96" Type="http://schemas.openxmlformats.org/officeDocument/2006/relationships/image" Target="../media/image4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0.png"/><Relationship Id="rId15" Type="http://schemas.openxmlformats.org/officeDocument/2006/relationships/customXml" Target="../ink/ink517.xml"/><Relationship Id="rId23" Type="http://schemas.openxmlformats.org/officeDocument/2006/relationships/customXml" Target="../ink/ink521.xml"/><Relationship Id="rId28" Type="http://schemas.openxmlformats.org/officeDocument/2006/relationships/image" Target="../media/image4610.png"/><Relationship Id="rId36" Type="http://schemas.openxmlformats.org/officeDocument/2006/relationships/image" Target="../media/image4650.png"/><Relationship Id="rId49" Type="http://schemas.openxmlformats.org/officeDocument/2006/relationships/customXml" Target="../ink/ink534.xml"/><Relationship Id="rId57" Type="http://schemas.openxmlformats.org/officeDocument/2006/relationships/customXml" Target="../ink/ink538.xml"/><Relationship Id="rId106" Type="http://schemas.openxmlformats.org/officeDocument/2006/relationships/image" Target="../media/image500.png"/><Relationship Id="rId10" Type="http://schemas.openxmlformats.org/officeDocument/2006/relationships/image" Target="../media/image4520.png"/><Relationship Id="rId31" Type="http://schemas.openxmlformats.org/officeDocument/2006/relationships/customXml" Target="../ink/ink525.xml"/><Relationship Id="rId44" Type="http://schemas.openxmlformats.org/officeDocument/2006/relationships/image" Target="../media/image4690.png"/><Relationship Id="rId52" Type="http://schemas.openxmlformats.org/officeDocument/2006/relationships/image" Target="../media/image4730.png"/><Relationship Id="rId60" Type="http://schemas.openxmlformats.org/officeDocument/2006/relationships/image" Target="../media/image4770.png"/><Relationship Id="rId65" Type="http://schemas.openxmlformats.org/officeDocument/2006/relationships/customXml" Target="../ink/ink542.xml"/><Relationship Id="rId73" Type="http://schemas.openxmlformats.org/officeDocument/2006/relationships/customXml" Target="../ink/ink546.xml"/><Relationship Id="rId78" Type="http://schemas.openxmlformats.org/officeDocument/2006/relationships/image" Target="../media/image4860.png"/><Relationship Id="rId81" Type="http://schemas.openxmlformats.org/officeDocument/2006/relationships/customXml" Target="../ink/ink550.xml"/><Relationship Id="rId86" Type="http://schemas.openxmlformats.org/officeDocument/2006/relationships/image" Target="../media/image4900.png"/><Relationship Id="rId94" Type="http://schemas.openxmlformats.org/officeDocument/2006/relationships/image" Target="../media/image4940.png"/><Relationship Id="rId99" Type="http://schemas.openxmlformats.org/officeDocument/2006/relationships/customXml" Target="../ink/ink559.xml"/><Relationship Id="rId101" Type="http://schemas.openxmlformats.org/officeDocument/2006/relationships/customXml" Target="../ink/ink560.xml"/><Relationship Id="rId4" Type="http://schemas.openxmlformats.org/officeDocument/2006/relationships/image" Target="../media/image4490.png"/><Relationship Id="rId9" Type="http://schemas.openxmlformats.org/officeDocument/2006/relationships/customXml" Target="../ink/ink514.xml"/><Relationship Id="rId13" Type="http://schemas.openxmlformats.org/officeDocument/2006/relationships/customXml" Target="../ink/ink516.xml"/><Relationship Id="rId18" Type="http://schemas.openxmlformats.org/officeDocument/2006/relationships/image" Target="../media/image4560.png"/><Relationship Id="rId39" Type="http://schemas.openxmlformats.org/officeDocument/2006/relationships/customXml" Target="../ink/ink529.xml"/><Relationship Id="rId34" Type="http://schemas.openxmlformats.org/officeDocument/2006/relationships/image" Target="../media/image4640.png"/><Relationship Id="rId50" Type="http://schemas.openxmlformats.org/officeDocument/2006/relationships/image" Target="../media/image4720.png"/><Relationship Id="rId55" Type="http://schemas.openxmlformats.org/officeDocument/2006/relationships/customXml" Target="../ink/ink537.xml"/><Relationship Id="rId76" Type="http://schemas.openxmlformats.org/officeDocument/2006/relationships/image" Target="../media/image4850.png"/><Relationship Id="rId97" Type="http://schemas.openxmlformats.org/officeDocument/2006/relationships/customXml" Target="../ink/ink558.xml"/><Relationship Id="rId104" Type="http://schemas.openxmlformats.org/officeDocument/2006/relationships/image" Target="../media/image499.png"/><Relationship Id="rId7" Type="http://schemas.openxmlformats.org/officeDocument/2006/relationships/customXml" Target="../ink/ink513.xml"/><Relationship Id="rId71" Type="http://schemas.openxmlformats.org/officeDocument/2006/relationships/customXml" Target="../ink/ink545.xml"/><Relationship Id="rId92" Type="http://schemas.openxmlformats.org/officeDocument/2006/relationships/image" Target="../media/image4930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524.xml"/><Relationship Id="rId24" Type="http://schemas.openxmlformats.org/officeDocument/2006/relationships/image" Target="../media/image4590.png"/><Relationship Id="rId40" Type="http://schemas.openxmlformats.org/officeDocument/2006/relationships/image" Target="../media/image4670.png"/><Relationship Id="rId45" Type="http://schemas.openxmlformats.org/officeDocument/2006/relationships/customXml" Target="../ink/ink532.xml"/><Relationship Id="rId66" Type="http://schemas.openxmlformats.org/officeDocument/2006/relationships/image" Target="../media/image4800.png"/><Relationship Id="rId87" Type="http://schemas.openxmlformats.org/officeDocument/2006/relationships/customXml" Target="../ink/ink553.xml"/><Relationship Id="rId61" Type="http://schemas.openxmlformats.org/officeDocument/2006/relationships/customXml" Target="../ink/ink540.xml"/><Relationship Id="rId82" Type="http://schemas.openxmlformats.org/officeDocument/2006/relationships/image" Target="../media/image4880.png"/><Relationship Id="rId19" Type="http://schemas.openxmlformats.org/officeDocument/2006/relationships/customXml" Target="../ink/ink519.xml"/><Relationship Id="rId14" Type="http://schemas.openxmlformats.org/officeDocument/2006/relationships/image" Target="../media/image4540.png"/><Relationship Id="rId30" Type="http://schemas.openxmlformats.org/officeDocument/2006/relationships/image" Target="../media/image4620.png"/><Relationship Id="rId35" Type="http://schemas.openxmlformats.org/officeDocument/2006/relationships/customXml" Target="../ink/ink527.xml"/><Relationship Id="rId56" Type="http://schemas.openxmlformats.org/officeDocument/2006/relationships/image" Target="../media/image4750.png"/><Relationship Id="rId77" Type="http://schemas.openxmlformats.org/officeDocument/2006/relationships/customXml" Target="../ink/ink548.xml"/><Relationship Id="rId100" Type="http://schemas.openxmlformats.org/officeDocument/2006/relationships/image" Target="../media/image4970.png"/><Relationship Id="rId105" Type="http://schemas.openxmlformats.org/officeDocument/2006/relationships/customXml" Target="../ink/ink562.xml"/><Relationship Id="rId8" Type="http://schemas.openxmlformats.org/officeDocument/2006/relationships/image" Target="../media/image4510.png"/><Relationship Id="rId51" Type="http://schemas.openxmlformats.org/officeDocument/2006/relationships/customXml" Target="../ink/ink535.xml"/><Relationship Id="rId72" Type="http://schemas.openxmlformats.org/officeDocument/2006/relationships/image" Target="../media/image4830.png"/><Relationship Id="rId93" Type="http://schemas.openxmlformats.org/officeDocument/2006/relationships/customXml" Target="../ink/ink556.xml"/><Relationship Id="rId98" Type="http://schemas.openxmlformats.org/officeDocument/2006/relationships/image" Target="../media/image4960.png"/><Relationship Id="rId3" Type="http://schemas.openxmlformats.org/officeDocument/2006/relationships/customXml" Target="../ink/ink511.xml"/><Relationship Id="rId25" Type="http://schemas.openxmlformats.org/officeDocument/2006/relationships/customXml" Target="../ink/ink522.xml"/><Relationship Id="rId46" Type="http://schemas.openxmlformats.org/officeDocument/2006/relationships/image" Target="../media/image4700.png"/><Relationship Id="rId67" Type="http://schemas.openxmlformats.org/officeDocument/2006/relationships/customXml" Target="../ink/ink54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8.png"/><Relationship Id="rId671" Type="http://schemas.openxmlformats.org/officeDocument/2006/relationships/image" Target="../media/image835.png"/><Relationship Id="rId769" Type="http://schemas.openxmlformats.org/officeDocument/2006/relationships/image" Target="../media/image884.png"/><Relationship Id="rId976" Type="http://schemas.openxmlformats.org/officeDocument/2006/relationships/customXml" Target="../ink/ink1049.xml"/><Relationship Id="rId21" Type="http://schemas.openxmlformats.org/officeDocument/2006/relationships/image" Target="../media/image510.png"/><Relationship Id="rId324" Type="http://schemas.openxmlformats.org/officeDocument/2006/relationships/customXml" Target="../ink/ink723.xml"/><Relationship Id="rId531" Type="http://schemas.openxmlformats.org/officeDocument/2006/relationships/image" Target="../media/image765.png"/><Relationship Id="rId629" Type="http://schemas.openxmlformats.org/officeDocument/2006/relationships/image" Target="../media/image814.png"/><Relationship Id="rId170" Type="http://schemas.openxmlformats.org/officeDocument/2006/relationships/customXml" Target="../ink/ink646.xml"/><Relationship Id="rId836" Type="http://schemas.openxmlformats.org/officeDocument/2006/relationships/customXml" Target="../ink/ink979.xml"/><Relationship Id="rId268" Type="http://schemas.openxmlformats.org/officeDocument/2006/relationships/customXml" Target="../ink/ink695.xml"/><Relationship Id="rId475" Type="http://schemas.openxmlformats.org/officeDocument/2006/relationships/image" Target="../media/image737.png"/><Relationship Id="rId682" Type="http://schemas.openxmlformats.org/officeDocument/2006/relationships/customXml" Target="../ink/ink902.xml"/><Relationship Id="rId903" Type="http://schemas.openxmlformats.org/officeDocument/2006/relationships/image" Target="../media/image951.png"/><Relationship Id="rId32" Type="http://schemas.openxmlformats.org/officeDocument/2006/relationships/customXml" Target="../ink/ink577.xml"/><Relationship Id="rId128" Type="http://schemas.openxmlformats.org/officeDocument/2006/relationships/customXml" Target="../ink/ink625.xml"/><Relationship Id="rId335" Type="http://schemas.openxmlformats.org/officeDocument/2006/relationships/image" Target="../media/image667.png"/><Relationship Id="rId542" Type="http://schemas.openxmlformats.org/officeDocument/2006/relationships/customXml" Target="../ink/ink832.xml"/><Relationship Id="rId987" Type="http://schemas.openxmlformats.org/officeDocument/2006/relationships/image" Target="../media/image992.png"/><Relationship Id="rId181" Type="http://schemas.openxmlformats.org/officeDocument/2006/relationships/image" Target="../media/image590.png"/><Relationship Id="rId402" Type="http://schemas.openxmlformats.org/officeDocument/2006/relationships/customXml" Target="../ink/ink762.xml"/><Relationship Id="rId847" Type="http://schemas.openxmlformats.org/officeDocument/2006/relationships/image" Target="../media/image923.png"/><Relationship Id="rId279" Type="http://schemas.openxmlformats.org/officeDocument/2006/relationships/image" Target="../media/image639.png"/><Relationship Id="rId486" Type="http://schemas.openxmlformats.org/officeDocument/2006/relationships/customXml" Target="../ink/ink804.xml"/><Relationship Id="rId693" Type="http://schemas.openxmlformats.org/officeDocument/2006/relationships/image" Target="../media/image846.png"/><Relationship Id="rId707" Type="http://schemas.openxmlformats.org/officeDocument/2006/relationships/image" Target="../media/image853.png"/><Relationship Id="rId914" Type="http://schemas.openxmlformats.org/officeDocument/2006/relationships/customXml" Target="../ink/ink1018.xml"/><Relationship Id="rId43" Type="http://schemas.openxmlformats.org/officeDocument/2006/relationships/image" Target="../media/image521.png"/><Relationship Id="rId139" Type="http://schemas.openxmlformats.org/officeDocument/2006/relationships/image" Target="../media/image569.png"/><Relationship Id="rId346" Type="http://schemas.openxmlformats.org/officeDocument/2006/relationships/customXml" Target="../ink/ink734.xml"/><Relationship Id="rId553" Type="http://schemas.openxmlformats.org/officeDocument/2006/relationships/image" Target="../media/image776.png"/><Relationship Id="rId760" Type="http://schemas.openxmlformats.org/officeDocument/2006/relationships/customXml" Target="../ink/ink941.xml"/><Relationship Id="rId998" Type="http://schemas.openxmlformats.org/officeDocument/2006/relationships/customXml" Target="../ink/ink1060.xml"/><Relationship Id="rId192" Type="http://schemas.openxmlformats.org/officeDocument/2006/relationships/customXml" Target="../ink/ink657.xml"/><Relationship Id="rId206" Type="http://schemas.openxmlformats.org/officeDocument/2006/relationships/customXml" Target="../ink/ink664.xml"/><Relationship Id="rId413" Type="http://schemas.openxmlformats.org/officeDocument/2006/relationships/image" Target="../media/image706.png"/><Relationship Id="rId858" Type="http://schemas.openxmlformats.org/officeDocument/2006/relationships/customXml" Target="../ink/ink990.xml"/><Relationship Id="rId497" Type="http://schemas.openxmlformats.org/officeDocument/2006/relationships/image" Target="../media/image748.png"/><Relationship Id="rId620" Type="http://schemas.openxmlformats.org/officeDocument/2006/relationships/customXml" Target="../ink/ink871.xml"/><Relationship Id="rId718" Type="http://schemas.openxmlformats.org/officeDocument/2006/relationships/customXml" Target="../ink/ink920.xml"/><Relationship Id="rId925" Type="http://schemas.openxmlformats.org/officeDocument/2006/relationships/image" Target="../media/image962.png"/><Relationship Id="rId357" Type="http://schemas.openxmlformats.org/officeDocument/2006/relationships/image" Target="../media/image678.png"/><Relationship Id="rId54" Type="http://schemas.openxmlformats.org/officeDocument/2006/relationships/customXml" Target="../ink/ink588.xml"/><Relationship Id="rId217" Type="http://schemas.openxmlformats.org/officeDocument/2006/relationships/image" Target="../media/image608.png"/><Relationship Id="rId564" Type="http://schemas.openxmlformats.org/officeDocument/2006/relationships/customXml" Target="../ink/ink843.xml"/><Relationship Id="rId771" Type="http://schemas.openxmlformats.org/officeDocument/2006/relationships/image" Target="../media/image885.png"/><Relationship Id="rId869" Type="http://schemas.openxmlformats.org/officeDocument/2006/relationships/image" Target="../media/image934.png"/><Relationship Id="rId424" Type="http://schemas.openxmlformats.org/officeDocument/2006/relationships/customXml" Target="../ink/ink773.xml"/><Relationship Id="rId631" Type="http://schemas.openxmlformats.org/officeDocument/2006/relationships/image" Target="../media/image815.png"/><Relationship Id="rId729" Type="http://schemas.openxmlformats.org/officeDocument/2006/relationships/image" Target="../media/image864.png"/><Relationship Id="rId270" Type="http://schemas.openxmlformats.org/officeDocument/2006/relationships/customXml" Target="../ink/ink696.xml"/><Relationship Id="rId936" Type="http://schemas.openxmlformats.org/officeDocument/2006/relationships/customXml" Target="../ink/ink1029.xml"/><Relationship Id="rId65" Type="http://schemas.openxmlformats.org/officeDocument/2006/relationships/image" Target="../media/image532.png"/><Relationship Id="rId130" Type="http://schemas.openxmlformats.org/officeDocument/2006/relationships/customXml" Target="../ink/ink626.xml"/><Relationship Id="rId368" Type="http://schemas.openxmlformats.org/officeDocument/2006/relationships/customXml" Target="../ink/ink745.xml"/><Relationship Id="rId575" Type="http://schemas.openxmlformats.org/officeDocument/2006/relationships/image" Target="../media/image787.png"/><Relationship Id="rId782" Type="http://schemas.openxmlformats.org/officeDocument/2006/relationships/customXml" Target="../ink/ink952.xml"/><Relationship Id="rId228" Type="http://schemas.openxmlformats.org/officeDocument/2006/relationships/customXml" Target="../ink/ink675.xml"/><Relationship Id="rId435" Type="http://schemas.openxmlformats.org/officeDocument/2006/relationships/image" Target="../media/image717.png"/><Relationship Id="rId642" Type="http://schemas.openxmlformats.org/officeDocument/2006/relationships/customXml" Target="../ink/ink882.xml"/><Relationship Id="rId281" Type="http://schemas.openxmlformats.org/officeDocument/2006/relationships/image" Target="../media/image640.png"/><Relationship Id="rId502" Type="http://schemas.openxmlformats.org/officeDocument/2006/relationships/customXml" Target="../ink/ink812.xml"/><Relationship Id="rId947" Type="http://schemas.openxmlformats.org/officeDocument/2006/relationships/image" Target="../media/image973.png"/><Relationship Id="rId76" Type="http://schemas.openxmlformats.org/officeDocument/2006/relationships/customXml" Target="../ink/ink599.xml"/><Relationship Id="rId141" Type="http://schemas.openxmlformats.org/officeDocument/2006/relationships/image" Target="../media/image570.png"/><Relationship Id="rId379" Type="http://schemas.openxmlformats.org/officeDocument/2006/relationships/image" Target="../media/image689.png"/><Relationship Id="rId586" Type="http://schemas.openxmlformats.org/officeDocument/2006/relationships/customXml" Target="../ink/ink854.xml"/><Relationship Id="rId793" Type="http://schemas.openxmlformats.org/officeDocument/2006/relationships/image" Target="../media/image896.png"/><Relationship Id="rId807" Type="http://schemas.openxmlformats.org/officeDocument/2006/relationships/image" Target="../media/image903.png"/><Relationship Id="rId7" Type="http://schemas.openxmlformats.org/officeDocument/2006/relationships/image" Target="../media/image503.png"/><Relationship Id="rId239" Type="http://schemas.openxmlformats.org/officeDocument/2006/relationships/image" Target="../media/image619.png"/><Relationship Id="rId446" Type="http://schemas.openxmlformats.org/officeDocument/2006/relationships/customXml" Target="../ink/ink784.xml"/><Relationship Id="rId653" Type="http://schemas.openxmlformats.org/officeDocument/2006/relationships/image" Target="../media/image826.png"/><Relationship Id="rId292" Type="http://schemas.openxmlformats.org/officeDocument/2006/relationships/customXml" Target="../ink/ink707.xml"/><Relationship Id="rId306" Type="http://schemas.openxmlformats.org/officeDocument/2006/relationships/customXml" Target="../ink/ink714.xml"/><Relationship Id="rId860" Type="http://schemas.openxmlformats.org/officeDocument/2006/relationships/customXml" Target="../ink/ink991.xml"/><Relationship Id="rId958" Type="http://schemas.openxmlformats.org/officeDocument/2006/relationships/customXml" Target="../ink/ink1040.xml"/><Relationship Id="rId87" Type="http://schemas.openxmlformats.org/officeDocument/2006/relationships/image" Target="../media/image543.png"/><Relationship Id="rId513" Type="http://schemas.openxmlformats.org/officeDocument/2006/relationships/image" Target="../media/image756.png"/><Relationship Id="rId597" Type="http://schemas.openxmlformats.org/officeDocument/2006/relationships/image" Target="../media/image798.png"/><Relationship Id="rId720" Type="http://schemas.openxmlformats.org/officeDocument/2006/relationships/customXml" Target="../ink/ink921.xml"/><Relationship Id="rId818" Type="http://schemas.openxmlformats.org/officeDocument/2006/relationships/customXml" Target="../ink/ink970.xml"/><Relationship Id="rId152" Type="http://schemas.openxmlformats.org/officeDocument/2006/relationships/customXml" Target="../ink/ink637.xml"/><Relationship Id="rId457" Type="http://schemas.openxmlformats.org/officeDocument/2006/relationships/image" Target="../media/image728.png"/><Relationship Id="rId1003" Type="http://schemas.openxmlformats.org/officeDocument/2006/relationships/image" Target="../media/image1000.png"/><Relationship Id="rId664" Type="http://schemas.openxmlformats.org/officeDocument/2006/relationships/customXml" Target="../ink/ink893.xml"/><Relationship Id="rId871" Type="http://schemas.openxmlformats.org/officeDocument/2006/relationships/image" Target="../media/image935.png"/><Relationship Id="rId969" Type="http://schemas.openxmlformats.org/officeDocument/2006/relationships/image" Target="../media/image984.png"/><Relationship Id="rId14" Type="http://schemas.openxmlformats.org/officeDocument/2006/relationships/customXml" Target="../ink/ink568.xml"/><Relationship Id="rId317" Type="http://schemas.openxmlformats.org/officeDocument/2006/relationships/image" Target="../media/image658.png"/><Relationship Id="rId524" Type="http://schemas.openxmlformats.org/officeDocument/2006/relationships/customXml" Target="../ink/ink823.xml"/><Relationship Id="rId731" Type="http://schemas.openxmlformats.org/officeDocument/2006/relationships/image" Target="../media/image865.png"/><Relationship Id="rId98" Type="http://schemas.openxmlformats.org/officeDocument/2006/relationships/customXml" Target="../ink/ink610.xml"/><Relationship Id="rId163" Type="http://schemas.openxmlformats.org/officeDocument/2006/relationships/image" Target="../media/image581.png"/><Relationship Id="rId370" Type="http://schemas.openxmlformats.org/officeDocument/2006/relationships/customXml" Target="../ink/ink746.xml"/><Relationship Id="rId829" Type="http://schemas.openxmlformats.org/officeDocument/2006/relationships/image" Target="../media/image914.png"/><Relationship Id="rId230" Type="http://schemas.openxmlformats.org/officeDocument/2006/relationships/customXml" Target="../ink/ink676.xml"/><Relationship Id="rId468" Type="http://schemas.openxmlformats.org/officeDocument/2006/relationships/customXml" Target="../ink/ink795.xml"/><Relationship Id="rId675" Type="http://schemas.openxmlformats.org/officeDocument/2006/relationships/image" Target="../media/image837.png"/><Relationship Id="rId882" Type="http://schemas.openxmlformats.org/officeDocument/2006/relationships/customXml" Target="../ink/ink1002.xml"/><Relationship Id="rId25" Type="http://schemas.openxmlformats.org/officeDocument/2006/relationships/image" Target="../media/image512.png"/><Relationship Id="rId328" Type="http://schemas.openxmlformats.org/officeDocument/2006/relationships/customXml" Target="../ink/ink725.xml"/><Relationship Id="rId535" Type="http://schemas.openxmlformats.org/officeDocument/2006/relationships/image" Target="../media/image767.png"/><Relationship Id="rId742" Type="http://schemas.openxmlformats.org/officeDocument/2006/relationships/customXml" Target="../ink/ink932.xml"/><Relationship Id="rId174" Type="http://schemas.openxmlformats.org/officeDocument/2006/relationships/customXml" Target="../ink/ink648.xml"/><Relationship Id="rId381" Type="http://schemas.openxmlformats.org/officeDocument/2006/relationships/image" Target="../media/image690.png"/><Relationship Id="rId602" Type="http://schemas.openxmlformats.org/officeDocument/2006/relationships/customXml" Target="../ink/ink862.xml"/><Relationship Id="rId241" Type="http://schemas.openxmlformats.org/officeDocument/2006/relationships/image" Target="../media/image620.png"/><Relationship Id="rId479" Type="http://schemas.openxmlformats.org/officeDocument/2006/relationships/image" Target="../media/image739.png"/><Relationship Id="rId686" Type="http://schemas.openxmlformats.org/officeDocument/2006/relationships/customXml" Target="../ink/ink904.xml"/><Relationship Id="rId893" Type="http://schemas.openxmlformats.org/officeDocument/2006/relationships/image" Target="../media/image946.png"/><Relationship Id="rId907" Type="http://schemas.openxmlformats.org/officeDocument/2006/relationships/image" Target="../media/image953.png"/><Relationship Id="rId36" Type="http://schemas.openxmlformats.org/officeDocument/2006/relationships/customXml" Target="../ink/ink579.xml"/><Relationship Id="rId339" Type="http://schemas.openxmlformats.org/officeDocument/2006/relationships/image" Target="../media/image669.png"/><Relationship Id="rId546" Type="http://schemas.openxmlformats.org/officeDocument/2006/relationships/customXml" Target="../ink/ink834.xml"/><Relationship Id="rId753" Type="http://schemas.openxmlformats.org/officeDocument/2006/relationships/image" Target="../media/image876.png"/><Relationship Id="rId101" Type="http://schemas.openxmlformats.org/officeDocument/2006/relationships/image" Target="../media/image550.png"/><Relationship Id="rId185" Type="http://schemas.openxmlformats.org/officeDocument/2006/relationships/image" Target="../media/image592.png"/><Relationship Id="rId406" Type="http://schemas.openxmlformats.org/officeDocument/2006/relationships/customXml" Target="../ink/ink764.xml"/><Relationship Id="rId960" Type="http://schemas.openxmlformats.org/officeDocument/2006/relationships/customXml" Target="../ink/ink1041.xml"/><Relationship Id="rId392" Type="http://schemas.openxmlformats.org/officeDocument/2006/relationships/customXml" Target="../ink/ink757.xml"/><Relationship Id="rId613" Type="http://schemas.openxmlformats.org/officeDocument/2006/relationships/image" Target="../media/image806.png"/><Relationship Id="rId697" Type="http://schemas.openxmlformats.org/officeDocument/2006/relationships/image" Target="../media/image848.png"/><Relationship Id="rId820" Type="http://schemas.openxmlformats.org/officeDocument/2006/relationships/customXml" Target="../ink/ink971.xml"/><Relationship Id="rId918" Type="http://schemas.openxmlformats.org/officeDocument/2006/relationships/customXml" Target="../ink/ink1020.xml"/><Relationship Id="rId252" Type="http://schemas.openxmlformats.org/officeDocument/2006/relationships/customXml" Target="../ink/ink687.xml"/><Relationship Id="rId47" Type="http://schemas.openxmlformats.org/officeDocument/2006/relationships/image" Target="../media/image523.png"/><Relationship Id="rId112" Type="http://schemas.openxmlformats.org/officeDocument/2006/relationships/customXml" Target="../ink/ink617.xml"/><Relationship Id="rId557" Type="http://schemas.openxmlformats.org/officeDocument/2006/relationships/image" Target="../media/image778.png"/><Relationship Id="rId764" Type="http://schemas.openxmlformats.org/officeDocument/2006/relationships/customXml" Target="../ink/ink943.xml"/><Relationship Id="rId971" Type="http://schemas.openxmlformats.org/officeDocument/2006/relationships/image" Target="../media/image985.png"/><Relationship Id="rId196" Type="http://schemas.openxmlformats.org/officeDocument/2006/relationships/customXml" Target="../ink/ink659.xml"/><Relationship Id="rId417" Type="http://schemas.openxmlformats.org/officeDocument/2006/relationships/image" Target="../media/image708.png"/><Relationship Id="rId624" Type="http://schemas.openxmlformats.org/officeDocument/2006/relationships/customXml" Target="../ink/ink873.xml"/><Relationship Id="rId831" Type="http://schemas.openxmlformats.org/officeDocument/2006/relationships/image" Target="../media/image915.png"/><Relationship Id="rId263" Type="http://schemas.openxmlformats.org/officeDocument/2006/relationships/image" Target="../media/image631.png"/><Relationship Id="rId470" Type="http://schemas.openxmlformats.org/officeDocument/2006/relationships/customXml" Target="../ink/ink796.xml"/><Relationship Id="rId929" Type="http://schemas.openxmlformats.org/officeDocument/2006/relationships/image" Target="../media/image964.png"/><Relationship Id="rId58" Type="http://schemas.openxmlformats.org/officeDocument/2006/relationships/customXml" Target="../ink/ink590.xml"/><Relationship Id="rId123" Type="http://schemas.openxmlformats.org/officeDocument/2006/relationships/image" Target="../media/image561.png"/><Relationship Id="rId330" Type="http://schemas.openxmlformats.org/officeDocument/2006/relationships/customXml" Target="../ink/ink726.xml"/><Relationship Id="rId568" Type="http://schemas.openxmlformats.org/officeDocument/2006/relationships/customXml" Target="../ink/ink845.xml"/><Relationship Id="rId775" Type="http://schemas.openxmlformats.org/officeDocument/2006/relationships/image" Target="../media/image887.png"/><Relationship Id="rId982" Type="http://schemas.openxmlformats.org/officeDocument/2006/relationships/customXml" Target="../ink/ink1052.xml"/><Relationship Id="rId428" Type="http://schemas.openxmlformats.org/officeDocument/2006/relationships/customXml" Target="../ink/ink775.xml"/><Relationship Id="rId635" Type="http://schemas.openxmlformats.org/officeDocument/2006/relationships/image" Target="../media/image817.png"/><Relationship Id="rId842" Type="http://schemas.openxmlformats.org/officeDocument/2006/relationships/customXml" Target="../ink/ink982.xml"/><Relationship Id="rId274" Type="http://schemas.openxmlformats.org/officeDocument/2006/relationships/customXml" Target="../ink/ink698.xml"/><Relationship Id="rId481" Type="http://schemas.openxmlformats.org/officeDocument/2006/relationships/image" Target="../media/image740.png"/><Relationship Id="rId702" Type="http://schemas.openxmlformats.org/officeDocument/2006/relationships/customXml" Target="../ink/ink912.xml"/><Relationship Id="rId69" Type="http://schemas.openxmlformats.org/officeDocument/2006/relationships/image" Target="../media/image534.png"/><Relationship Id="rId134" Type="http://schemas.openxmlformats.org/officeDocument/2006/relationships/customXml" Target="../ink/ink628.xml"/><Relationship Id="rId579" Type="http://schemas.openxmlformats.org/officeDocument/2006/relationships/image" Target="../media/image789.png"/><Relationship Id="rId786" Type="http://schemas.openxmlformats.org/officeDocument/2006/relationships/customXml" Target="../ink/ink954.xml"/><Relationship Id="rId993" Type="http://schemas.openxmlformats.org/officeDocument/2006/relationships/image" Target="../media/image995.png"/><Relationship Id="rId341" Type="http://schemas.openxmlformats.org/officeDocument/2006/relationships/image" Target="../media/image670.png"/><Relationship Id="rId439" Type="http://schemas.openxmlformats.org/officeDocument/2006/relationships/image" Target="../media/image719.png"/><Relationship Id="rId646" Type="http://schemas.openxmlformats.org/officeDocument/2006/relationships/customXml" Target="../ink/ink884.xml"/><Relationship Id="rId201" Type="http://schemas.openxmlformats.org/officeDocument/2006/relationships/image" Target="../media/image600.png"/><Relationship Id="rId285" Type="http://schemas.openxmlformats.org/officeDocument/2006/relationships/image" Target="../media/image642.png"/><Relationship Id="rId506" Type="http://schemas.openxmlformats.org/officeDocument/2006/relationships/customXml" Target="../ink/ink814.xml"/><Relationship Id="rId853" Type="http://schemas.openxmlformats.org/officeDocument/2006/relationships/image" Target="../media/image926.png"/><Relationship Id="rId492" Type="http://schemas.openxmlformats.org/officeDocument/2006/relationships/customXml" Target="../ink/ink807.xml"/><Relationship Id="rId713" Type="http://schemas.openxmlformats.org/officeDocument/2006/relationships/image" Target="../media/image856.png"/><Relationship Id="rId797" Type="http://schemas.openxmlformats.org/officeDocument/2006/relationships/image" Target="../media/image898.png"/><Relationship Id="rId920" Type="http://schemas.openxmlformats.org/officeDocument/2006/relationships/customXml" Target="../ink/ink1021.xml"/><Relationship Id="rId145" Type="http://schemas.openxmlformats.org/officeDocument/2006/relationships/image" Target="../media/image572.png"/><Relationship Id="rId352" Type="http://schemas.openxmlformats.org/officeDocument/2006/relationships/customXml" Target="../ink/ink737.xml"/><Relationship Id="rId212" Type="http://schemas.openxmlformats.org/officeDocument/2006/relationships/customXml" Target="../ink/ink667.xml"/><Relationship Id="rId657" Type="http://schemas.openxmlformats.org/officeDocument/2006/relationships/image" Target="../media/image828.png"/><Relationship Id="rId864" Type="http://schemas.openxmlformats.org/officeDocument/2006/relationships/customXml" Target="../ink/ink993.xml"/><Relationship Id="rId296" Type="http://schemas.openxmlformats.org/officeDocument/2006/relationships/customXml" Target="../ink/ink709.xml"/><Relationship Id="rId517" Type="http://schemas.openxmlformats.org/officeDocument/2006/relationships/image" Target="../media/image758.png"/><Relationship Id="rId724" Type="http://schemas.openxmlformats.org/officeDocument/2006/relationships/customXml" Target="../ink/ink923.xml"/><Relationship Id="rId931" Type="http://schemas.openxmlformats.org/officeDocument/2006/relationships/image" Target="../media/image965.png"/><Relationship Id="rId60" Type="http://schemas.openxmlformats.org/officeDocument/2006/relationships/customXml" Target="../ink/ink591.xml"/><Relationship Id="rId156" Type="http://schemas.openxmlformats.org/officeDocument/2006/relationships/customXml" Target="../ink/ink639.xml"/><Relationship Id="rId363" Type="http://schemas.openxmlformats.org/officeDocument/2006/relationships/image" Target="../media/image681.png"/><Relationship Id="rId570" Type="http://schemas.openxmlformats.org/officeDocument/2006/relationships/customXml" Target="../ink/ink846.xml"/><Relationship Id="rId223" Type="http://schemas.openxmlformats.org/officeDocument/2006/relationships/image" Target="../media/image611.png"/><Relationship Id="rId430" Type="http://schemas.openxmlformats.org/officeDocument/2006/relationships/customXml" Target="../ink/ink776.xml"/><Relationship Id="rId668" Type="http://schemas.openxmlformats.org/officeDocument/2006/relationships/customXml" Target="../ink/ink895.xml"/><Relationship Id="rId875" Type="http://schemas.openxmlformats.org/officeDocument/2006/relationships/image" Target="../media/image937.png"/><Relationship Id="rId18" Type="http://schemas.openxmlformats.org/officeDocument/2006/relationships/customXml" Target="../ink/ink570.xml"/><Relationship Id="rId528" Type="http://schemas.openxmlformats.org/officeDocument/2006/relationships/customXml" Target="../ink/ink825.xml"/><Relationship Id="rId735" Type="http://schemas.openxmlformats.org/officeDocument/2006/relationships/image" Target="../media/image867.png"/><Relationship Id="rId942" Type="http://schemas.openxmlformats.org/officeDocument/2006/relationships/customXml" Target="../ink/ink1032.xml"/><Relationship Id="rId167" Type="http://schemas.openxmlformats.org/officeDocument/2006/relationships/image" Target="../media/image583.png"/><Relationship Id="rId374" Type="http://schemas.openxmlformats.org/officeDocument/2006/relationships/customXml" Target="../ink/ink748.xml"/><Relationship Id="rId581" Type="http://schemas.openxmlformats.org/officeDocument/2006/relationships/image" Target="../media/image790.png"/><Relationship Id="rId71" Type="http://schemas.openxmlformats.org/officeDocument/2006/relationships/image" Target="../media/image535.png"/><Relationship Id="rId234" Type="http://schemas.openxmlformats.org/officeDocument/2006/relationships/customXml" Target="../ink/ink678.xml"/><Relationship Id="rId679" Type="http://schemas.openxmlformats.org/officeDocument/2006/relationships/image" Target="../media/image839.png"/><Relationship Id="rId802" Type="http://schemas.openxmlformats.org/officeDocument/2006/relationships/customXml" Target="../ink/ink962.xml"/><Relationship Id="rId886" Type="http://schemas.openxmlformats.org/officeDocument/2006/relationships/customXml" Target="../ink/ink1004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514.png"/><Relationship Id="rId441" Type="http://schemas.openxmlformats.org/officeDocument/2006/relationships/image" Target="../media/image720.png"/><Relationship Id="rId539" Type="http://schemas.openxmlformats.org/officeDocument/2006/relationships/image" Target="../media/image769.png"/><Relationship Id="rId746" Type="http://schemas.openxmlformats.org/officeDocument/2006/relationships/customXml" Target="../ink/ink934.xml"/><Relationship Id="rId178" Type="http://schemas.openxmlformats.org/officeDocument/2006/relationships/customXml" Target="../ink/ink650.xml"/><Relationship Id="rId301" Type="http://schemas.openxmlformats.org/officeDocument/2006/relationships/image" Target="../media/image650.png"/><Relationship Id="rId953" Type="http://schemas.openxmlformats.org/officeDocument/2006/relationships/image" Target="../media/image976.png"/><Relationship Id="rId82" Type="http://schemas.openxmlformats.org/officeDocument/2006/relationships/customXml" Target="../ink/ink602.xml"/><Relationship Id="rId385" Type="http://schemas.openxmlformats.org/officeDocument/2006/relationships/image" Target="../media/image692.png"/><Relationship Id="rId592" Type="http://schemas.openxmlformats.org/officeDocument/2006/relationships/customXml" Target="../ink/ink857.xml"/><Relationship Id="rId606" Type="http://schemas.openxmlformats.org/officeDocument/2006/relationships/customXml" Target="../ink/ink864.xml"/><Relationship Id="rId813" Type="http://schemas.openxmlformats.org/officeDocument/2006/relationships/image" Target="../media/image906.png"/><Relationship Id="rId245" Type="http://schemas.openxmlformats.org/officeDocument/2006/relationships/image" Target="../media/image622.png"/><Relationship Id="rId452" Type="http://schemas.openxmlformats.org/officeDocument/2006/relationships/customXml" Target="../ink/ink787.xml"/><Relationship Id="rId897" Type="http://schemas.openxmlformats.org/officeDocument/2006/relationships/image" Target="../media/image948.png"/><Relationship Id="rId105" Type="http://schemas.openxmlformats.org/officeDocument/2006/relationships/image" Target="../media/image552.png"/><Relationship Id="rId312" Type="http://schemas.openxmlformats.org/officeDocument/2006/relationships/customXml" Target="../ink/ink717.xml"/><Relationship Id="rId757" Type="http://schemas.openxmlformats.org/officeDocument/2006/relationships/image" Target="../media/image878.png"/><Relationship Id="rId964" Type="http://schemas.openxmlformats.org/officeDocument/2006/relationships/customXml" Target="../ink/ink1043.xml"/><Relationship Id="rId93" Type="http://schemas.openxmlformats.org/officeDocument/2006/relationships/image" Target="../media/image546.png"/><Relationship Id="rId189" Type="http://schemas.openxmlformats.org/officeDocument/2006/relationships/image" Target="../media/image594.png"/><Relationship Id="rId396" Type="http://schemas.openxmlformats.org/officeDocument/2006/relationships/customXml" Target="../ink/ink759.xml"/><Relationship Id="rId617" Type="http://schemas.openxmlformats.org/officeDocument/2006/relationships/image" Target="../media/image808.png"/><Relationship Id="rId824" Type="http://schemas.openxmlformats.org/officeDocument/2006/relationships/customXml" Target="../ink/ink973.xml"/><Relationship Id="rId256" Type="http://schemas.openxmlformats.org/officeDocument/2006/relationships/customXml" Target="../ink/ink689.xml"/><Relationship Id="rId463" Type="http://schemas.openxmlformats.org/officeDocument/2006/relationships/image" Target="../media/image731.png"/><Relationship Id="rId670" Type="http://schemas.openxmlformats.org/officeDocument/2006/relationships/customXml" Target="../ink/ink896.xml"/><Relationship Id="rId116" Type="http://schemas.openxmlformats.org/officeDocument/2006/relationships/customXml" Target="../ink/ink619.xml"/><Relationship Id="rId323" Type="http://schemas.openxmlformats.org/officeDocument/2006/relationships/image" Target="../media/image661.png"/><Relationship Id="rId530" Type="http://schemas.openxmlformats.org/officeDocument/2006/relationships/customXml" Target="../ink/ink826.xml"/><Relationship Id="rId768" Type="http://schemas.openxmlformats.org/officeDocument/2006/relationships/customXml" Target="../ink/ink945.xml"/><Relationship Id="rId975" Type="http://schemas.openxmlformats.org/officeDocument/2006/relationships/image" Target="../media/image987.png"/><Relationship Id="rId20" Type="http://schemas.openxmlformats.org/officeDocument/2006/relationships/customXml" Target="../ink/ink571.xml"/><Relationship Id="rId628" Type="http://schemas.openxmlformats.org/officeDocument/2006/relationships/customXml" Target="../ink/ink875.xml"/><Relationship Id="rId835" Type="http://schemas.openxmlformats.org/officeDocument/2006/relationships/image" Target="../media/image917.png"/><Relationship Id="rId267" Type="http://schemas.openxmlformats.org/officeDocument/2006/relationships/image" Target="../media/image633.png"/><Relationship Id="rId474" Type="http://schemas.openxmlformats.org/officeDocument/2006/relationships/customXml" Target="../ink/ink798.xml"/><Relationship Id="rId127" Type="http://schemas.openxmlformats.org/officeDocument/2006/relationships/image" Target="../media/image563.png"/><Relationship Id="rId681" Type="http://schemas.openxmlformats.org/officeDocument/2006/relationships/image" Target="../media/image840.png"/><Relationship Id="rId779" Type="http://schemas.openxmlformats.org/officeDocument/2006/relationships/image" Target="../media/image889.png"/><Relationship Id="rId902" Type="http://schemas.openxmlformats.org/officeDocument/2006/relationships/customXml" Target="../ink/ink1012.xml"/><Relationship Id="rId986" Type="http://schemas.openxmlformats.org/officeDocument/2006/relationships/customXml" Target="../ink/ink1054.xml"/><Relationship Id="rId31" Type="http://schemas.openxmlformats.org/officeDocument/2006/relationships/image" Target="../media/image515.png"/><Relationship Id="rId334" Type="http://schemas.openxmlformats.org/officeDocument/2006/relationships/customXml" Target="../ink/ink728.xml"/><Relationship Id="rId541" Type="http://schemas.openxmlformats.org/officeDocument/2006/relationships/image" Target="../media/image770.png"/><Relationship Id="rId639" Type="http://schemas.openxmlformats.org/officeDocument/2006/relationships/image" Target="../media/image819.png"/><Relationship Id="rId180" Type="http://schemas.openxmlformats.org/officeDocument/2006/relationships/customXml" Target="../ink/ink651.xml"/><Relationship Id="rId278" Type="http://schemas.openxmlformats.org/officeDocument/2006/relationships/customXml" Target="../ink/ink700.xml"/><Relationship Id="rId401" Type="http://schemas.openxmlformats.org/officeDocument/2006/relationships/image" Target="../media/image700.png"/><Relationship Id="rId846" Type="http://schemas.openxmlformats.org/officeDocument/2006/relationships/customXml" Target="../ink/ink984.xml"/><Relationship Id="rId485" Type="http://schemas.openxmlformats.org/officeDocument/2006/relationships/image" Target="../media/image742.png"/><Relationship Id="rId692" Type="http://schemas.openxmlformats.org/officeDocument/2006/relationships/customXml" Target="../ink/ink907.xml"/><Relationship Id="rId706" Type="http://schemas.openxmlformats.org/officeDocument/2006/relationships/customXml" Target="../ink/ink914.xml"/><Relationship Id="rId913" Type="http://schemas.openxmlformats.org/officeDocument/2006/relationships/image" Target="../media/image956.png"/><Relationship Id="rId42" Type="http://schemas.openxmlformats.org/officeDocument/2006/relationships/customXml" Target="../ink/ink582.xml"/><Relationship Id="rId138" Type="http://schemas.openxmlformats.org/officeDocument/2006/relationships/customXml" Target="../ink/ink630.xml"/><Relationship Id="rId345" Type="http://schemas.openxmlformats.org/officeDocument/2006/relationships/image" Target="../media/image672.png"/><Relationship Id="rId552" Type="http://schemas.openxmlformats.org/officeDocument/2006/relationships/customXml" Target="../ink/ink837.xml"/><Relationship Id="rId997" Type="http://schemas.openxmlformats.org/officeDocument/2006/relationships/image" Target="../media/image997.png"/><Relationship Id="rId191" Type="http://schemas.openxmlformats.org/officeDocument/2006/relationships/image" Target="../media/image595.png"/><Relationship Id="rId205" Type="http://schemas.openxmlformats.org/officeDocument/2006/relationships/image" Target="../media/image602.png"/><Relationship Id="rId412" Type="http://schemas.openxmlformats.org/officeDocument/2006/relationships/customXml" Target="../ink/ink767.xml"/><Relationship Id="rId857" Type="http://schemas.openxmlformats.org/officeDocument/2006/relationships/image" Target="../media/image928.png"/><Relationship Id="rId289" Type="http://schemas.openxmlformats.org/officeDocument/2006/relationships/image" Target="../media/image644.png"/><Relationship Id="rId496" Type="http://schemas.openxmlformats.org/officeDocument/2006/relationships/customXml" Target="../ink/ink809.xml"/><Relationship Id="rId717" Type="http://schemas.openxmlformats.org/officeDocument/2006/relationships/image" Target="../media/image858.png"/><Relationship Id="rId924" Type="http://schemas.openxmlformats.org/officeDocument/2006/relationships/customXml" Target="../ink/ink1023.xml"/><Relationship Id="rId53" Type="http://schemas.openxmlformats.org/officeDocument/2006/relationships/image" Target="../media/image526.png"/><Relationship Id="rId149" Type="http://schemas.openxmlformats.org/officeDocument/2006/relationships/image" Target="../media/image574.png"/><Relationship Id="rId356" Type="http://schemas.openxmlformats.org/officeDocument/2006/relationships/customXml" Target="../ink/ink739.xml"/><Relationship Id="rId563" Type="http://schemas.openxmlformats.org/officeDocument/2006/relationships/image" Target="../media/image781.png"/><Relationship Id="rId770" Type="http://schemas.openxmlformats.org/officeDocument/2006/relationships/customXml" Target="../ink/ink946.xml"/><Relationship Id="rId216" Type="http://schemas.openxmlformats.org/officeDocument/2006/relationships/customXml" Target="../ink/ink669.xml"/><Relationship Id="rId423" Type="http://schemas.openxmlformats.org/officeDocument/2006/relationships/image" Target="../media/image711.png"/><Relationship Id="rId868" Type="http://schemas.openxmlformats.org/officeDocument/2006/relationships/customXml" Target="../ink/ink995.xml"/><Relationship Id="rId630" Type="http://schemas.openxmlformats.org/officeDocument/2006/relationships/customXml" Target="../ink/ink876.xml"/><Relationship Id="rId728" Type="http://schemas.openxmlformats.org/officeDocument/2006/relationships/customXml" Target="../ink/ink925.xml"/><Relationship Id="rId935" Type="http://schemas.openxmlformats.org/officeDocument/2006/relationships/image" Target="../media/image967.png"/><Relationship Id="rId64" Type="http://schemas.openxmlformats.org/officeDocument/2006/relationships/customXml" Target="../ink/ink593.xml"/><Relationship Id="rId367" Type="http://schemas.openxmlformats.org/officeDocument/2006/relationships/image" Target="../media/image683.png"/><Relationship Id="rId574" Type="http://schemas.openxmlformats.org/officeDocument/2006/relationships/customXml" Target="../ink/ink848.xml"/><Relationship Id="rId227" Type="http://schemas.openxmlformats.org/officeDocument/2006/relationships/image" Target="../media/image613.png"/><Relationship Id="rId781" Type="http://schemas.openxmlformats.org/officeDocument/2006/relationships/image" Target="../media/image890.png"/><Relationship Id="rId879" Type="http://schemas.openxmlformats.org/officeDocument/2006/relationships/image" Target="../media/image939.png"/><Relationship Id="rId434" Type="http://schemas.openxmlformats.org/officeDocument/2006/relationships/customXml" Target="../ink/ink778.xml"/><Relationship Id="rId641" Type="http://schemas.openxmlformats.org/officeDocument/2006/relationships/image" Target="../media/image820.png"/><Relationship Id="rId739" Type="http://schemas.openxmlformats.org/officeDocument/2006/relationships/image" Target="../media/image869.png"/><Relationship Id="rId280" Type="http://schemas.openxmlformats.org/officeDocument/2006/relationships/customXml" Target="../ink/ink701.xml"/><Relationship Id="rId501" Type="http://schemas.openxmlformats.org/officeDocument/2006/relationships/image" Target="../media/image750.png"/><Relationship Id="rId946" Type="http://schemas.openxmlformats.org/officeDocument/2006/relationships/customXml" Target="../ink/ink1034.xml"/><Relationship Id="rId75" Type="http://schemas.openxmlformats.org/officeDocument/2006/relationships/image" Target="../media/image537.png"/><Relationship Id="rId140" Type="http://schemas.openxmlformats.org/officeDocument/2006/relationships/customXml" Target="../ink/ink631.xml"/><Relationship Id="rId378" Type="http://schemas.openxmlformats.org/officeDocument/2006/relationships/customXml" Target="../ink/ink750.xml"/><Relationship Id="rId585" Type="http://schemas.openxmlformats.org/officeDocument/2006/relationships/image" Target="../media/image792.png"/><Relationship Id="rId792" Type="http://schemas.openxmlformats.org/officeDocument/2006/relationships/customXml" Target="../ink/ink957.xml"/><Relationship Id="rId806" Type="http://schemas.openxmlformats.org/officeDocument/2006/relationships/customXml" Target="../ink/ink964.xml"/><Relationship Id="rId6" Type="http://schemas.openxmlformats.org/officeDocument/2006/relationships/customXml" Target="../ink/ink564.xml"/><Relationship Id="rId238" Type="http://schemas.openxmlformats.org/officeDocument/2006/relationships/customXml" Target="../ink/ink680.xml"/><Relationship Id="rId445" Type="http://schemas.openxmlformats.org/officeDocument/2006/relationships/image" Target="../media/image722.png"/><Relationship Id="rId652" Type="http://schemas.openxmlformats.org/officeDocument/2006/relationships/customXml" Target="../ink/ink887.xml"/><Relationship Id="rId291" Type="http://schemas.openxmlformats.org/officeDocument/2006/relationships/image" Target="../media/image645.png"/><Relationship Id="rId305" Type="http://schemas.openxmlformats.org/officeDocument/2006/relationships/image" Target="../media/image652.png"/><Relationship Id="rId512" Type="http://schemas.openxmlformats.org/officeDocument/2006/relationships/customXml" Target="../ink/ink817.xml"/><Relationship Id="rId957" Type="http://schemas.openxmlformats.org/officeDocument/2006/relationships/image" Target="../media/image978.png"/><Relationship Id="rId86" Type="http://schemas.openxmlformats.org/officeDocument/2006/relationships/customXml" Target="../ink/ink604.xml"/><Relationship Id="rId151" Type="http://schemas.openxmlformats.org/officeDocument/2006/relationships/image" Target="../media/image575.png"/><Relationship Id="rId389" Type="http://schemas.openxmlformats.org/officeDocument/2006/relationships/image" Target="../media/image694.png"/><Relationship Id="rId596" Type="http://schemas.openxmlformats.org/officeDocument/2006/relationships/customXml" Target="../ink/ink859.xml"/><Relationship Id="rId817" Type="http://schemas.openxmlformats.org/officeDocument/2006/relationships/image" Target="../media/image908.png"/><Relationship Id="rId1002" Type="http://schemas.openxmlformats.org/officeDocument/2006/relationships/customXml" Target="../ink/ink1062.xml"/><Relationship Id="rId249" Type="http://schemas.openxmlformats.org/officeDocument/2006/relationships/image" Target="../media/image624.png"/><Relationship Id="rId456" Type="http://schemas.openxmlformats.org/officeDocument/2006/relationships/customXml" Target="../ink/ink789.xml"/><Relationship Id="rId663" Type="http://schemas.openxmlformats.org/officeDocument/2006/relationships/image" Target="../media/image831.png"/><Relationship Id="rId870" Type="http://schemas.openxmlformats.org/officeDocument/2006/relationships/customXml" Target="../ink/ink996.xml"/><Relationship Id="rId13" Type="http://schemas.openxmlformats.org/officeDocument/2006/relationships/image" Target="../media/image506.png"/><Relationship Id="rId109" Type="http://schemas.openxmlformats.org/officeDocument/2006/relationships/image" Target="../media/image554.png"/><Relationship Id="rId316" Type="http://schemas.openxmlformats.org/officeDocument/2006/relationships/customXml" Target="../ink/ink719.xml"/><Relationship Id="rId523" Type="http://schemas.openxmlformats.org/officeDocument/2006/relationships/image" Target="../media/image761.png"/><Relationship Id="rId968" Type="http://schemas.openxmlformats.org/officeDocument/2006/relationships/customXml" Target="../ink/ink1045.xml"/><Relationship Id="rId97" Type="http://schemas.openxmlformats.org/officeDocument/2006/relationships/image" Target="../media/image548.png"/><Relationship Id="rId730" Type="http://schemas.openxmlformats.org/officeDocument/2006/relationships/customXml" Target="../ink/ink926.xml"/><Relationship Id="rId828" Type="http://schemas.openxmlformats.org/officeDocument/2006/relationships/customXml" Target="../ink/ink975.xml"/><Relationship Id="rId162" Type="http://schemas.openxmlformats.org/officeDocument/2006/relationships/customXml" Target="../ink/ink642.xml"/><Relationship Id="rId467" Type="http://schemas.openxmlformats.org/officeDocument/2006/relationships/image" Target="../media/image733.png"/><Relationship Id="rId674" Type="http://schemas.openxmlformats.org/officeDocument/2006/relationships/customXml" Target="../ink/ink898.xml"/><Relationship Id="rId881" Type="http://schemas.openxmlformats.org/officeDocument/2006/relationships/image" Target="../media/image940.png"/><Relationship Id="rId979" Type="http://schemas.openxmlformats.org/officeDocument/2006/relationships/image" Target="../media/image989.png"/><Relationship Id="rId24" Type="http://schemas.openxmlformats.org/officeDocument/2006/relationships/customXml" Target="../ink/ink573.xml"/><Relationship Id="rId327" Type="http://schemas.openxmlformats.org/officeDocument/2006/relationships/image" Target="../media/image663.png"/><Relationship Id="rId534" Type="http://schemas.openxmlformats.org/officeDocument/2006/relationships/customXml" Target="../ink/ink828.xml"/><Relationship Id="rId741" Type="http://schemas.openxmlformats.org/officeDocument/2006/relationships/image" Target="../media/image870.png"/><Relationship Id="rId839" Type="http://schemas.openxmlformats.org/officeDocument/2006/relationships/image" Target="../media/image919.png"/><Relationship Id="rId173" Type="http://schemas.openxmlformats.org/officeDocument/2006/relationships/image" Target="../media/image586.png"/><Relationship Id="rId380" Type="http://schemas.openxmlformats.org/officeDocument/2006/relationships/customXml" Target="../ink/ink751.xml"/><Relationship Id="rId601" Type="http://schemas.openxmlformats.org/officeDocument/2006/relationships/image" Target="../media/image800.png"/><Relationship Id="rId240" Type="http://schemas.openxmlformats.org/officeDocument/2006/relationships/customXml" Target="../ink/ink681.xml"/><Relationship Id="rId478" Type="http://schemas.openxmlformats.org/officeDocument/2006/relationships/customXml" Target="../ink/ink800.xml"/><Relationship Id="rId685" Type="http://schemas.openxmlformats.org/officeDocument/2006/relationships/image" Target="../media/image842.png"/><Relationship Id="rId892" Type="http://schemas.openxmlformats.org/officeDocument/2006/relationships/customXml" Target="../ink/ink1007.xml"/><Relationship Id="rId906" Type="http://schemas.openxmlformats.org/officeDocument/2006/relationships/customXml" Target="../ink/ink1014.xml"/><Relationship Id="rId35" Type="http://schemas.openxmlformats.org/officeDocument/2006/relationships/image" Target="../media/image517.png"/><Relationship Id="rId100" Type="http://schemas.openxmlformats.org/officeDocument/2006/relationships/customXml" Target="../ink/ink611.xml"/><Relationship Id="rId338" Type="http://schemas.openxmlformats.org/officeDocument/2006/relationships/customXml" Target="../ink/ink730.xml"/><Relationship Id="rId545" Type="http://schemas.openxmlformats.org/officeDocument/2006/relationships/image" Target="../media/image772.png"/><Relationship Id="rId752" Type="http://schemas.openxmlformats.org/officeDocument/2006/relationships/customXml" Target="../ink/ink937.xml"/><Relationship Id="rId184" Type="http://schemas.openxmlformats.org/officeDocument/2006/relationships/customXml" Target="../ink/ink653.xml"/><Relationship Id="rId391" Type="http://schemas.openxmlformats.org/officeDocument/2006/relationships/image" Target="../media/image695.png"/><Relationship Id="rId405" Type="http://schemas.openxmlformats.org/officeDocument/2006/relationships/image" Target="../media/image702.png"/><Relationship Id="rId612" Type="http://schemas.openxmlformats.org/officeDocument/2006/relationships/customXml" Target="../ink/ink867.xml"/><Relationship Id="rId251" Type="http://schemas.openxmlformats.org/officeDocument/2006/relationships/image" Target="../media/image625.png"/><Relationship Id="rId489" Type="http://schemas.openxmlformats.org/officeDocument/2006/relationships/image" Target="../media/image744.png"/><Relationship Id="rId696" Type="http://schemas.openxmlformats.org/officeDocument/2006/relationships/customXml" Target="../ink/ink909.xml"/><Relationship Id="rId917" Type="http://schemas.openxmlformats.org/officeDocument/2006/relationships/image" Target="../media/image958.png"/><Relationship Id="rId46" Type="http://schemas.openxmlformats.org/officeDocument/2006/relationships/customXml" Target="../ink/ink584.xml"/><Relationship Id="rId349" Type="http://schemas.openxmlformats.org/officeDocument/2006/relationships/image" Target="../media/image674.png"/><Relationship Id="rId556" Type="http://schemas.openxmlformats.org/officeDocument/2006/relationships/customXml" Target="../ink/ink839.xml"/><Relationship Id="rId763" Type="http://schemas.openxmlformats.org/officeDocument/2006/relationships/image" Target="../media/image881.png"/><Relationship Id="rId111" Type="http://schemas.openxmlformats.org/officeDocument/2006/relationships/image" Target="../media/image555.png"/><Relationship Id="rId195" Type="http://schemas.openxmlformats.org/officeDocument/2006/relationships/image" Target="../media/image597.png"/><Relationship Id="rId209" Type="http://schemas.openxmlformats.org/officeDocument/2006/relationships/image" Target="../media/image604.png"/><Relationship Id="rId416" Type="http://schemas.openxmlformats.org/officeDocument/2006/relationships/customXml" Target="../ink/ink769.xml"/><Relationship Id="rId970" Type="http://schemas.openxmlformats.org/officeDocument/2006/relationships/customXml" Target="../ink/ink1046.xml"/><Relationship Id="rId623" Type="http://schemas.openxmlformats.org/officeDocument/2006/relationships/image" Target="../media/image811.png"/><Relationship Id="rId830" Type="http://schemas.openxmlformats.org/officeDocument/2006/relationships/customXml" Target="../ink/ink976.xml"/><Relationship Id="rId928" Type="http://schemas.openxmlformats.org/officeDocument/2006/relationships/customXml" Target="../ink/ink1025.xml"/><Relationship Id="rId57" Type="http://schemas.openxmlformats.org/officeDocument/2006/relationships/image" Target="../media/image528.png"/><Relationship Id="rId262" Type="http://schemas.openxmlformats.org/officeDocument/2006/relationships/customXml" Target="../ink/ink692.xml"/><Relationship Id="rId567" Type="http://schemas.openxmlformats.org/officeDocument/2006/relationships/image" Target="../media/image783.png"/><Relationship Id="rId122" Type="http://schemas.openxmlformats.org/officeDocument/2006/relationships/customXml" Target="../ink/ink622.xml"/><Relationship Id="rId774" Type="http://schemas.openxmlformats.org/officeDocument/2006/relationships/customXml" Target="../ink/ink948.xml"/><Relationship Id="rId981" Type="http://schemas.openxmlformats.org/officeDocument/2006/relationships/image" Target="../media/image990.png"/><Relationship Id="rId427" Type="http://schemas.openxmlformats.org/officeDocument/2006/relationships/image" Target="../media/image713.png"/><Relationship Id="rId634" Type="http://schemas.openxmlformats.org/officeDocument/2006/relationships/customXml" Target="../ink/ink878.xml"/><Relationship Id="rId841" Type="http://schemas.openxmlformats.org/officeDocument/2006/relationships/image" Target="../media/image920.png"/><Relationship Id="rId273" Type="http://schemas.openxmlformats.org/officeDocument/2006/relationships/image" Target="../media/image636.png"/><Relationship Id="rId480" Type="http://schemas.openxmlformats.org/officeDocument/2006/relationships/customXml" Target="../ink/ink801.xml"/><Relationship Id="rId701" Type="http://schemas.openxmlformats.org/officeDocument/2006/relationships/image" Target="../media/image850.png"/><Relationship Id="rId939" Type="http://schemas.openxmlformats.org/officeDocument/2006/relationships/image" Target="../media/image969.png"/><Relationship Id="rId68" Type="http://schemas.openxmlformats.org/officeDocument/2006/relationships/customXml" Target="../ink/ink595.xml"/><Relationship Id="rId133" Type="http://schemas.openxmlformats.org/officeDocument/2006/relationships/image" Target="../media/image566.png"/><Relationship Id="rId340" Type="http://schemas.openxmlformats.org/officeDocument/2006/relationships/customXml" Target="../ink/ink731.xml"/><Relationship Id="rId578" Type="http://schemas.openxmlformats.org/officeDocument/2006/relationships/customXml" Target="../ink/ink850.xml"/><Relationship Id="rId785" Type="http://schemas.openxmlformats.org/officeDocument/2006/relationships/image" Target="../media/image892.png"/><Relationship Id="rId992" Type="http://schemas.openxmlformats.org/officeDocument/2006/relationships/customXml" Target="../ink/ink1057.xml"/><Relationship Id="rId200" Type="http://schemas.openxmlformats.org/officeDocument/2006/relationships/customXml" Target="../ink/ink661.xml"/><Relationship Id="rId438" Type="http://schemas.openxmlformats.org/officeDocument/2006/relationships/customXml" Target="../ink/ink780.xml"/><Relationship Id="rId645" Type="http://schemas.openxmlformats.org/officeDocument/2006/relationships/image" Target="../media/image822.png"/><Relationship Id="rId852" Type="http://schemas.openxmlformats.org/officeDocument/2006/relationships/customXml" Target="../ink/ink987.xml"/><Relationship Id="rId284" Type="http://schemas.openxmlformats.org/officeDocument/2006/relationships/customXml" Target="../ink/ink703.xml"/><Relationship Id="rId491" Type="http://schemas.openxmlformats.org/officeDocument/2006/relationships/image" Target="../media/image745.png"/><Relationship Id="rId505" Type="http://schemas.openxmlformats.org/officeDocument/2006/relationships/image" Target="../media/image752.png"/><Relationship Id="rId712" Type="http://schemas.openxmlformats.org/officeDocument/2006/relationships/customXml" Target="../ink/ink917.xml"/><Relationship Id="rId79" Type="http://schemas.openxmlformats.org/officeDocument/2006/relationships/image" Target="../media/image539.png"/><Relationship Id="rId144" Type="http://schemas.openxmlformats.org/officeDocument/2006/relationships/customXml" Target="../ink/ink633.xml"/><Relationship Id="rId589" Type="http://schemas.openxmlformats.org/officeDocument/2006/relationships/image" Target="../media/image794.png"/><Relationship Id="rId796" Type="http://schemas.openxmlformats.org/officeDocument/2006/relationships/customXml" Target="../ink/ink959.xml"/><Relationship Id="rId351" Type="http://schemas.openxmlformats.org/officeDocument/2006/relationships/image" Target="../media/image675.png"/><Relationship Id="rId449" Type="http://schemas.openxmlformats.org/officeDocument/2006/relationships/image" Target="../media/image724.png"/><Relationship Id="rId656" Type="http://schemas.openxmlformats.org/officeDocument/2006/relationships/customXml" Target="../ink/ink889.xml"/><Relationship Id="rId863" Type="http://schemas.openxmlformats.org/officeDocument/2006/relationships/image" Target="../media/image931.png"/><Relationship Id="rId211" Type="http://schemas.openxmlformats.org/officeDocument/2006/relationships/image" Target="../media/image605.png"/><Relationship Id="rId295" Type="http://schemas.openxmlformats.org/officeDocument/2006/relationships/image" Target="../media/image647.png"/><Relationship Id="rId309" Type="http://schemas.openxmlformats.org/officeDocument/2006/relationships/image" Target="../media/image654.png"/><Relationship Id="rId516" Type="http://schemas.openxmlformats.org/officeDocument/2006/relationships/customXml" Target="../ink/ink819.xml"/><Relationship Id="rId723" Type="http://schemas.openxmlformats.org/officeDocument/2006/relationships/image" Target="../media/image861.png"/><Relationship Id="rId930" Type="http://schemas.openxmlformats.org/officeDocument/2006/relationships/customXml" Target="../ink/ink1026.xml"/><Relationship Id="rId155" Type="http://schemas.openxmlformats.org/officeDocument/2006/relationships/image" Target="../media/image577.png"/><Relationship Id="rId362" Type="http://schemas.openxmlformats.org/officeDocument/2006/relationships/customXml" Target="../ink/ink742.xml"/><Relationship Id="rId222" Type="http://schemas.openxmlformats.org/officeDocument/2006/relationships/customXml" Target="../ink/ink672.xml"/><Relationship Id="rId667" Type="http://schemas.openxmlformats.org/officeDocument/2006/relationships/image" Target="../media/image833.png"/><Relationship Id="rId874" Type="http://schemas.openxmlformats.org/officeDocument/2006/relationships/customXml" Target="../ink/ink998.xml"/><Relationship Id="rId17" Type="http://schemas.openxmlformats.org/officeDocument/2006/relationships/image" Target="../media/image508.png"/><Relationship Id="rId527" Type="http://schemas.openxmlformats.org/officeDocument/2006/relationships/image" Target="../media/image763.png"/><Relationship Id="rId734" Type="http://schemas.openxmlformats.org/officeDocument/2006/relationships/customXml" Target="../ink/ink928.xml"/><Relationship Id="rId941" Type="http://schemas.openxmlformats.org/officeDocument/2006/relationships/image" Target="../media/image970.png"/><Relationship Id="rId70" Type="http://schemas.openxmlformats.org/officeDocument/2006/relationships/customXml" Target="../ink/ink596.xml"/><Relationship Id="rId166" Type="http://schemas.openxmlformats.org/officeDocument/2006/relationships/customXml" Target="../ink/ink644.xml"/><Relationship Id="rId373" Type="http://schemas.openxmlformats.org/officeDocument/2006/relationships/image" Target="../media/image686.png"/><Relationship Id="rId580" Type="http://schemas.openxmlformats.org/officeDocument/2006/relationships/customXml" Target="../ink/ink851.xml"/><Relationship Id="rId801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16.png"/><Relationship Id="rId440" Type="http://schemas.openxmlformats.org/officeDocument/2006/relationships/customXml" Target="../ink/ink781.xml"/><Relationship Id="rId678" Type="http://schemas.openxmlformats.org/officeDocument/2006/relationships/customXml" Target="../ink/ink900.xml"/><Relationship Id="rId885" Type="http://schemas.openxmlformats.org/officeDocument/2006/relationships/image" Target="../media/image942.png"/><Relationship Id="rId28" Type="http://schemas.openxmlformats.org/officeDocument/2006/relationships/customXml" Target="../ink/ink575.xml"/><Relationship Id="rId300" Type="http://schemas.openxmlformats.org/officeDocument/2006/relationships/customXml" Target="../ink/ink711.xml"/><Relationship Id="rId538" Type="http://schemas.openxmlformats.org/officeDocument/2006/relationships/customXml" Target="../ink/ink830.xml"/><Relationship Id="rId745" Type="http://schemas.openxmlformats.org/officeDocument/2006/relationships/image" Target="../media/image872.png"/><Relationship Id="rId952" Type="http://schemas.openxmlformats.org/officeDocument/2006/relationships/customXml" Target="../ink/ink1037.xml"/><Relationship Id="rId81" Type="http://schemas.openxmlformats.org/officeDocument/2006/relationships/image" Target="../media/image540.png"/><Relationship Id="rId177" Type="http://schemas.openxmlformats.org/officeDocument/2006/relationships/image" Target="../media/image588.png"/><Relationship Id="rId384" Type="http://schemas.openxmlformats.org/officeDocument/2006/relationships/customXml" Target="../ink/ink753.xml"/><Relationship Id="rId591" Type="http://schemas.openxmlformats.org/officeDocument/2006/relationships/image" Target="../media/image795.png"/><Relationship Id="rId605" Type="http://schemas.openxmlformats.org/officeDocument/2006/relationships/image" Target="../media/image802.png"/><Relationship Id="rId812" Type="http://schemas.openxmlformats.org/officeDocument/2006/relationships/customXml" Target="../ink/ink967.xml"/><Relationship Id="rId244" Type="http://schemas.openxmlformats.org/officeDocument/2006/relationships/customXml" Target="../ink/ink683.xml"/><Relationship Id="rId689" Type="http://schemas.openxmlformats.org/officeDocument/2006/relationships/image" Target="../media/image844.png"/><Relationship Id="rId896" Type="http://schemas.openxmlformats.org/officeDocument/2006/relationships/customXml" Target="../ink/ink1009.xml"/><Relationship Id="rId39" Type="http://schemas.openxmlformats.org/officeDocument/2006/relationships/image" Target="../media/image519.png"/><Relationship Id="rId451" Type="http://schemas.openxmlformats.org/officeDocument/2006/relationships/image" Target="../media/image725.png"/><Relationship Id="rId549" Type="http://schemas.openxmlformats.org/officeDocument/2006/relationships/image" Target="../media/image774.png"/><Relationship Id="rId756" Type="http://schemas.openxmlformats.org/officeDocument/2006/relationships/customXml" Target="../ink/ink939.xml"/><Relationship Id="rId104" Type="http://schemas.openxmlformats.org/officeDocument/2006/relationships/customXml" Target="../ink/ink613.xml"/><Relationship Id="rId188" Type="http://schemas.openxmlformats.org/officeDocument/2006/relationships/customXml" Target="../ink/ink655.xml"/><Relationship Id="rId311" Type="http://schemas.openxmlformats.org/officeDocument/2006/relationships/image" Target="../media/image655.png"/><Relationship Id="rId395" Type="http://schemas.openxmlformats.org/officeDocument/2006/relationships/image" Target="../media/image697.png"/><Relationship Id="rId409" Type="http://schemas.openxmlformats.org/officeDocument/2006/relationships/image" Target="../media/image704.png"/><Relationship Id="rId963" Type="http://schemas.openxmlformats.org/officeDocument/2006/relationships/image" Target="../media/image981.png"/><Relationship Id="rId92" Type="http://schemas.openxmlformats.org/officeDocument/2006/relationships/customXml" Target="../ink/ink607.xml"/><Relationship Id="rId616" Type="http://schemas.openxmlformats.org/officeDocument/2006/relationships/customXml" Target="../ink/ink869.xml"/><Relationship Id="rId823" Type="http://schemas.openxmlformats.org/officeDocument/2006/relationships/image" Target="../media/image911.png"/><Relationship Id="rId255" Type="http://schemas.openxmlformats.org/officeDocument/2006/relationships/image" Target="../media/image627.png"/><Relationship Id="rId462" Type="http://schemas.openxmlformats.org/officeDocument/2006/relationships/customXml" Target="../ink/ink792.xml"/><Relationship Id="rId115" Type="http://schemas.openxmlformats.org/officeDocument/2006/relationships/image" Target="../media/image557.png"/><Relationship Id="rId322" Type="http://schemas.openxmlformats.org/officeDocument/2006/relationships/customXml" Target="../ink/ink722.xml"/><Relationship Id="rId767" Type="http://schemas.openxmlformats.org/officeDocument/2006/relationships/image" Target="../media/image883.png"/><Relationship Id="rId974" Type="http://schemas.openxmlformats.org/officeDocument/2006/relationships/customXml" Target="../ink/ink1048.xml"/><Relationship Id="rId199" Type="http://schemas.openxmlformats.org/officeDocument/2006/relationships/image" Target="../media/image599.png"/><Relationship Id="rId627" Type="http://schemas.openxmlformats.org/officeDocument/2006/relationships/image" Target="../media/image813.png"/><Relationship Id="rId834" Type="http://schemas.openxmlformats.org/officeDocument/2006/relationships/customXml" Target="../ink/ink978.xml"/><Relationship Id="rId266" Type="http://schemas.openxmlformats.org/officeDocument/2006/relationships/customXml" Target="../ink/ink694.xml"/><Relationship Id="rId473" Type="http://schemas.openxmlformats.org/officeDocument/2006/relationships/image" Target="../media/image736.png"/><Relationship Id="rId680" Type="http://schemas.openxmlformats.org/officeDocument/2006/relationships/customXml" Target="../ink/ink901.xml"/><Relationship Id="rId901" Type="http://schemas.openxmlformats.org/officeDocument/2006/relationships/image" Target="../media/image950.png"/><Relationship Id="rId30" Type="http://schemas.openxmlformats.org/officeDocument/2006/relationships/customXml" Target="../ink/ink576.xml"/><Relationship Id="rId126" Type="http://schemas.openxmlformats.org/officeDocument/2006/relationships/customXml" Target="../ink/ink624.xml"/><Relationship Id="rId333" Type="http://schemas.openxmlformats.org/officeDocument/2006/relationships/image" Target="../media/image666.png"/><Relationship Id="rId540" Type="http://schemas.openxmlformats.org/officeDocument/2006/relationships/customXml" Target="../ink/ink831.xml"/><Relationship Id="rId778" Type="http://schemas.openxmlformats.org/officeDocument/2006/relationships/customXml" Target="../ink/ink950.xml"/><Relationship Id="rId985" Type="http://schemas.openxmlformats.org/officeDocument/2006/relationships/image" Target="../media/image501.png"/><Relationship Id="rId638" Type="http://schemas.openxmlformats.org/officeDocument/2006/relationships/customXml" Target="../ink/ink880.xml"/><Relationship Id="rId845" Type="http://schemas.openxmlformats.org/officeDocument/2006/relationships/image" Target="../media/image922.png"/><Relationship Id="rId277" Type="http://schemas.openxmlformats.org/officeDocument/2006/relationships/image" Target="../media/image638.png"/><Relationship Id="rId400" Type="http://schemas.openxmlformats.org/officeDocument/2006/relationships/customXml" Target="../ink/ink761.xml"/><Relationship Id="rId484" Type="http://schemas.openxmlformats.org/officeDocument/2006/relationships/customXml" Target="../ink/ink803.xml"/><Relationship Id="rId705" Type="http://schemas.openxmlformats.org/officeDocument/2006/relationships/image" Target="../media/image852.png"/><Relationship Id="rId137" Type="http://schemas.openxmlformats.org/officeDocument/2006/relationships/image" Target="../media/image568.png"/><Relationship Id="rId344" Type="http://schemas.openxmlformats.org/officeDocument/2006/relationships/customXml" Target="../ink/ink733.xml"/><Relationship Id="rId691" Type="http://schemas.openxmlformats.org/officeDocument/2006/relationships/image" Target="../media/image845.png"/><Relationship Id="rId789" Type="http://schemas.openxmlformats.org/officeDocument/2006/relationships/image" Target="../media/image894.png"/><Relationship Id="rId912" Type="http://schemas.openxmlformats.org/officeDocument/2006/relationships/customXml" Target="../ink/ink1017.xml"/><Relationship Id="rId996" Type="http://schemas.openxmlformats.org/officeDocument/2006/relationships/customXml" Target="../ink/ink1059.xml"/><Relationship Id="rId41" Type="http://schemas.openxmlformats.org/officeDocument/2006/relationships/image" Target="../media/image520.png"/><Relationship Id="rId551" Type="http://schemas.openxmlformats.org/officeDocument/2006/relationships/image" Target="../media/image775.png"/><Relationship Id="rId649" Type="http://schemas.openxmlformats.org/officeDocument/2006/relationships/image" Target="../media/image824.png"/><Relationship Id="rId856" Type="http://schemas.openxmlformats.org/officeDocument/2006/relationships/customXml" Target="../ink/ink989.xml"/><Relationship Id="rId190" Type="http://schemas.openxmlformats.org/officeDocument/2006/relationships/customXml" Target="../ink/ink656.xml"/><Relationship Id="rId204" Type="http://schemas.openxmlformats.org/officeDocument/2006/relationships/customXml" Target="../ink/ink663.xml"/><Relationship Id="rId246" Type="http://schemas.openxmlformats.org/officeDocument/2006/relationships/customXml" Target="../ink/ink684.xml"/><Relationship Id="rId288" Type="http://schemas.openxmlformats.org/officeDocument/2006/relationships/customXml" Target="../ink/ink705.xml"/><Relationship Id="rId411" Type="http://schemas.openxmlformats.org/officeDocument/2006/relationships/image" Target="../media/image705.png"/><Relationship Id="rId453" Type="http://schemas.openxmlformats.org/officeDocument/2006/relationships/image" Target="../media/image726.png"/><Relationship Id="rId509" Type="http://schemas.openxmlformats.org/officeDocument/2006/relationships/image" Target="../media/image754.png"/><Relationship Id="rId660" Type="http://schemas.openxmlformats.org/officeDocument/2006/relationships/customXml" Target="../ink/ink891.xml"/><Relationship Id="rId898" Type="http://schemas.openxmlformats.org/officeDocument/2006/relationships/customXml" Target="../ink/ink1010.xml"/><Relationship Id="rId106" Type="http://schemas.openxmlformats.org/officeDocument/2006/relationships/customXml" Target="../ink/ink614.xml"/><Relationship Id="rId313" Type="http://schemas.openxmlformats.org/officeDocument/2006/relationships/image" Target="../media/image656.png"/><Relationship Id="rId495" Type="http://schemas.openxmlformats.org/officeDocument/2006/relationships/image" Target="../media/image747.png"/><Relationship Id="rId716" Type="http://schemas.openxmlformats.org/officeDocument/2006/relationships/customXml" Target="../ink/ink919.xml"/><Relationship Id="rId758" Type="http://schemas.openxmlformats.org/officeDocument/2006/relationships/customXml" Target="../ink/ink940.xml"/><Relationship Id="rId923" Type="http://schemas.openxmlformats.org/officeDocument/2006/relationships/image" Target="../media/image961.png"/><Relationship Id="rId965" Type="http://schemas.openxmlformats.org/officeDocument/2006/relationships/image" Target="../media/image982.png"/><Relationship Id="rId10" Type="http://schemas.openxmlformats.org/officeDocument/2006/relationships/customXml" Target="../ink/ink566.xml"/><Relationship Id="rId52" Type="http://schemas.openxmlformats.org/officeDocument/2006/relationships/customXml" Target="../ink/ink587.xml"/><Relationship Id="rId94" Type="http://schemas.openxmlformats.org/officeDocument/2006/relationships/customXml" Target="../ink/ink608.xml"/><Relationship Id="rId148" Type="http://schemas.openxmlformats.org/officeDocument/2006/relationships/customXml" Target="../ink/ink635.xml"/><Relationship Id="rId355" Type="http://schemas.openxmlformats.org/officeDocument/2006/relationships/image" Target="../media/image677.png"/><Relationship Id="rId397" Type="http://schemas.openxmlformats.org/officeDocument/2006/relationships/image" Target="../media/image698.png"/><Relationship Id="rId520" Type="http://schemas.openxmlformats.org/officeDocument/2006/relationships/customXml" Target="../ink/ink821.xml"/><Relationship Id="rId562" Type="http://schemas.openxmlformats.org/officeDocument/2006/relationships/customXml" Target="../ink/ink842.xml"/><Relationship Id="rId618" Type="http://schemas.openxmlformats.org/officeDocument/2006/relationships/customXml" Target="../ink/ink870.xml"/><Relationship Id="rId825" Type="http://schemas.openxmlformats.org/officeDocument/2006/relationships/image" Target="../media/image912.png"/><Relationship Id="rId215" Type="http://schemas.openxmlformats.org/officeDocument/2006/relationships/image" Target="../media/image607.png"/><Relationship Id="rId257" Type="http://schemas.openxmlformats.org/officeDocument/2006/relationships/image" Target="../media/image628.png"/><Relationship Id="rId422" Type="http://schemas.openxmlformats.org/officeDocument/2006/relationships/customXml" Target="../ink/ink772.xml"/><Relationship Id="rId464" Type="http://schemas.openxmlformats.org/officeDocument/2006/relationships/customXml" Target="../ink/ink793.xml"/><Relationship Id="rId867" Type="http://schemas.openxmlformats.org/officeDocument/2006/relationships/image" Target="../media/image933.png"/><Relationship Id="rId299" Type="http://schemas.openxmlformats.org/officeDocument/2006/relationships/image" Target="../media/image649.png"/><Relationship Id="rId727" Type="http://schemas.openxmlformats.org/officeDocument/2006/relationships/image" Target="../media/image863.png"/><Relationship Id="rId934" Type="http://schemas.openxmlformats.org/officeDocument/2006/relationships/customXml" Target="../ink/ink1028.xml"/><Relationship Id="rId63" Type="http://schemas.openxmlformats.org/officeDocument/2006/relationships/image" Target="../media/image531.png"/><Relationship Id="rId159" Type="http://schemas.openxmlformats.org/officeDocument/2006/relationships/image" Target="../media/image579.png"/><Relationship Id="rId366" Type="http://schemas.openxmlformats.org/officeDocument/2006/relationships/customXml" Target="../ink/ink744.xml"/><Relationship Id="rId573" Type="http://schemas.openxmlformats.org/officeDocument/2006/relationships/image" Target="../media/image786.png"/><Relationship Id="rId780" Type="http://schemas.openxmlformats.org/officeDocument/2006/relationships/customXml" Target="../ink/ink951.xml"/><Relationship Id="rId226" Type="http://schemas.openxmlformats.org/officeDocument/2006/relationships/customXml" Target="../ink/ink674.xml"/><Relationship Id="rId433" Type="http://schemas.openxmlformats.org/officeDocument/2006/relationships/image" Target="../media/image716.png"/><Relationship Id="rId878" Type="http://schemas.openxmlformats.org/officeDocument/2006/relationships/customXml" Target="../ink/ink1000.xml"/><Relationship Id="rId640" Type="http://schemas.openxmlformats.org/officeDocument/2006/relationships/customXml" Target="../ink/ink881.xml"/><Relationship Id="rId738" Type="http://schemas.openxmlformats.org/officeDocument/2006/relationships/customXml" Target="../ink/ink930.xml"/><Relationship Id="rId945" Type="http://schemas.openxmlformats.org/officeDocument/2006/relationships/image" Target="../media/image972.png"/><Relationship Id="rId74" Type="http://schemas.openxmlformats.org/officeDocument/2006/relationships/customXml" Target="../ink/ink598.xml"/><Relationship Id="rId377" Type="http://schemas.openxmlformats.org/officeDocument/2006/relationships/image" Target="../media/image688.png"/><Relationship Id="rId500" Type="http://schemas.openxmlformats.org/officeDocument/2006/relationships/customXml" Target="../ink/ink811.xml"/><Relationship Id="rId584" Type="http://schemas.openxmlformats.org/officeDocument/2006/relationships/customXml" Target="../ink/ink853.xml"/><Relationship Id="rId805" Type="http://schemas.openxmlformats.org/officeDocument/2006/relationships/image" Target="../media/image902.png"/><Relationship Id="rId5" Type="http://schemas.openxmlformats.org/officeDocument/2006/relationships/image" Target="../media/image502.png"/><Relationship Id="rId237" Type="http://schemas.openxmlformats.org/officeDocument/2006/relationships/image" Target="../media/image618.png"/><Relationship Id="rId791" Type="http://schemas.openxmlformats.org/officeDocument/2006/relationships/image" Target="../media/image895.png"/><Relationship Id="rId889" Type="http://schemas.openxmlformats.org/officeDocument/2006/relationships/image" Target="../media/image944.png"/><Relationship Id="rId444" Type="http://schemas.openxmlformats.org/officeDocument/2006/relationships/customXml" Target="../ink/ink783.xml"/><Relationship Id="rId651" Type="http://schemas.openxmlformats.org/officeDocument/2006/relationships/image" Target="../media/image825.png"/><Relationship Id="rId749" Type="http://schemas.openxmlformats.org/officeDocument/2006/relationships/image" Target="../media/image874.png"/><Relationship Id="rId290" Type="http://schemas.openxmlformats.org/officeDocument/2006/relationships/customXml" Target="../ink/ink706.xml"/><Relationship Id="rId304" Type="http://schemas.openxmlformats.org/officeDocument/2006/relationships/customXml" Target="../ink/ink713.xml"/><Relationship Id="rId388" Type="http://schemas.openxmlformats.org/officeDocument/2006/relationships/customXml" Target="../ink/ink755.xml"/><Relationship Id="rId511" Type="http://schemas.openxmlformats.org/officeDocument/2006/relationships/image" Target="../media/image755.png"/><Relationship Id="rId609" Type="http://schemas.openxmlformats.org/officeDocument/2006/relationships/image" Target="../media/image804.png"/><Relationship Id="rId956" Type="http://schemas.openxmlformats.org/officeDocument/2006/relationships/customXml" Target="../ink/ink1039.xml"/><Relationship Id="rId85" Type="http://schemas.openxmlformats.org/officeDocument/2006/relationships/image" Target="../media/image542.png"/><Relationship Id="rId150" Type="http://schemas.openxmlformats.org/officeDocument/2006/relationships/customXml" Target="../ink/ink636.xml"/><Relationship Id="rId595" Type="http://schemas.openxmlformats.org/officeDocument/2006/relationships/image" Target="../media/image797.png"/><Relationship Id="rId816" Type="http://schemas.openxmlformats.org/officeDocument/2006/relationships/customXml" Target="../ink/ink969.xml"/><Relationship Id="rId1001" Type="http://schemas.openxmlformats.org/officeDocument/2006/relationships/image" Target="../media/image999.png"/><Relationship Id="rId248" Type="http://schemas.openxmlformats.org/officeDocument/2006/relationships/customXml" Target="../ink/ink685.xml"/><Relationship Id="rId455" Type="http://schemas.openxmlformats.org/officeDocument/2006/relationships/image" Target="../media/image727.png"/><Relationship Id="rId662" Type="http://schemas.openxmlformats.org/officeDocument/2006/relationships/customXml" Target="../ink/ink892.xml"/><Relationship Id="rId12" Type="http://schemas.openxmlformats.org/officeDocument/2006/relationships/customXml" Target="../ink/ink567.xml"/><Relationship Id="rId108" Type="http://schemas.openxmlformats.org/officeDocument/2006/relationships/customXml" Target="../ink/ink615.xml"/><Relationship Id="rId315" Type="http://schemas.openxmlformats.org/officeDocument/2006/relationships/image" Target="../media/image657.png"/><Relationship Id="rId522" Type="http://schemas.openxmlformats.org/officeDocument/2006/relationships/customXml" Target="../ink/ink822.xml"/><Relationship Id="rId967" Type="http://schemas.openxmlformats.org/officeDocument/2006/relationships/image" Target="../media/image983.png"/><Relationship Id="rId96" Type="http://schemas.openxmlformats.org/officeDocument/2006/relationships/customXml" Target="../ink/ink609.xml"/><Relationship Id="rId161" Type="http://schemas.openxmlformats.org/officeDocument/2006/relationships/image" Target="../media/image580.png"/><Relationship Id="rId399" Type="http://schemas.openxmlformats.org/officeDocument/2006/relationships/image" Target="../media/image699.png"/><Relationship Id="rId827" Type="http://schemas.openxmlformats.org/officeDocument/2006/relationships/image" Target="../media/image913.png"/><Relationship Id="rId259" Type="http://schemas.openxmlformats.org/officeDocument/2006/relationships/image" Target="../media/image629.png"/><Relationship Id="rId466" Type="http://schemas.openxmlformats.org/officeDocument/2006/relationships/customXml" Target="../ink/ink794.xml"/><Relationship Id="rId673" Type="http://schemas.openxmlformats.org/officeDocument/2006/relationships/image" Target="../media/image836.png"/><Relationship Id="rId880" Type="http://schemas.openxmlformats.org/officeDocument/2006/relationships/customXml" Target="../ink/ink1001.xml"/><Relationship Id="rId23" Type="http://schemas.openxmlformats.org/officeDocument/2006/relationships/image" Target="../media/image511.png"/><Relationship Id="rId119" Type="http://schemas.openxmlformats.org/officeDocument/2006/relationships/image" Target="../media/image559.png"/><Relationship Id="rId326" Type="http://schemas.openxmlformats.org/officeDocument/2006/relationships/customXml" Target="../ink/ink724.xml"/><Relationship Id="rId533" Type="http://schemas.openxmlformats.org/officeDocument/2006/relationships/image" Target="../media/image766.png"/><Relationship Id="rId978" Type="http://schemas.openxmlformats.org/officeDocument/2006/relationships/customXml" Target="../ink/ink1050.xml"/><Relationship Id="rId740" Type="http://schemas.openxmlformats.org/officeDocument/2006/relationships/customXml" Target="../ink/ink931.xml"/><Relationship Id="rId838" Type="http://schemas.openxmlformats.org/officeDocument/2006/relationships/customXml" Target="../ink/ink980.xml"/><Relationship Id="rId172" Type="http://schemas.openxmlformats.org/officeDocument/2006/relationships/customXml" Target="../ink/ink647.xml"/><Relationship Id="rId477" Type="http://schemas.openxmlformats.org/officeDocument/2006/relationships/image" Target="../media/image738.png"/><Relationship Id="rId600" Type="http://schemas.openxmlformats.org/officeDocument/2006/relationships/customXml" Target="../ink/ink861.xml"/><Relationship Id="rId684" Type="http://schemas.openxmlformats.org/officeDocument/2006/relationships/customXml" Target="../ink/ink903.xml"/><Relationship Id="rId337" Type="http://schemas.openxmlformats.org/officeDocument/2006/relationships/image" Target="../media/image668.png"/><Relationship Id="rId891" Type="http://schemas.openxmlformats.org/officeDocument/2006/relationships/image" Target="../media/image945.png"/><Relationship Id="rId905" Type="http://schemas.openxmlformats.org/officeDocument/2006/relationships/image" Target="../media/image952.png"/><Relationship Id="rId989" Type="http://schemas.openxmlformats.org/officeDocument/2006/relationships/image" Target="../media/image993.png"/><Relationship Id="rId34" Type="http://schemas.openxmlformats.org/officeDocument/2006/relationships/customXml" Target="../ink/ink578.xml"/><Relationship Id="rId544" Type="http://schemas.openxmlformats.org/officeDocument/2006/relationships/customXml" Target="../ink/ink833.xml"/><Relationship Id="rId751" Type="http://schemas.openxmlformats.org/officeDocument/2006/relationships/image" Target="../media/image875.png"/><Relationship Id="rId849" Type="http://schemas.openxmlformats.org/officeDocument/2006/relationships/image" Target="../media/image924.png"/><Relationship Id="rId183" Type="http://schemas.openxmlformats.org/officeDocument/2006/relationships/image" Target="../media/image591.png"/><Relationship Id="rId390" Type="http://schemas.openxmlformats.org/officeDocument/2006/relationships/customXml" Target="../ink/ink756.xml"/><Relationship Id="rId404" Type="http://schemas.openxmlformats.org/officeDocument/2006/relationships/customXml" Target="../ink/ink763.xml"/><Relationship Id="rId611" Type="http://schemas.openxmlformats.org/officeDocument/2006/relationships/image" Target="../media/image805.png"/><Relationship Id="rId250" Type="http://schemas.openxmlformats.org/officeDocument/2006/relationships/customXml" Target="../ink/ink686.xml"/><Relationship Id="rId488" Type="http://schemas.openxmlformats.org/officeDocument/2006/relationships/customXml" Target="../ink/ink805.xml"/><Relationship Id="rId695" Type="http://schemas.openxmlformats.org/officeDocument/2006/relationships/image" Target="../media/image847.png"/><Relationship Id="rId709" Type="http://schemas.openxmlformats.org/officeDocument/2006/relationships/image" Target="../media/image854.png"/><Relationship Id="rId916" Type="http://schemas.openxmlformats.org/officeDocument/2006/relationships/customXml" Target="../ink/ink1019.xml"/><Relationship Id="rId45" Type="http://schemas.openxmlformats.org/officeDocument/2006/relationships/image" Target="../media/image522.png"/><Relationship Id="rId110" Type="http://schemas.openxmlformats.org/officeDocument/2006/relationships/customXml" Target="../ink/ink616.xml"/><Relationship Id="rId348" Type="http://schemas.openxmlformats.org/officeDocument/2006/relationships/customXml" Target="../ink/ink735.xml"/><Relationship Id="rId555" Type="http://schemas.openxmlformats.org/officeDocument/2006/relationships/image" Target="../media/image777.png"/><Relationship Id="rId762" Type="http://schemas.openxmlformats.org/officeDocument/2006/relationships/customXml" Target="../ink/ink942.xml"/><Relationship Id="rId194" Type="http://schemas.openxmlformats.org/officeDocument/2006/relationships/customXml" Target="../ink/ink658.xml"/><Relationship Id="rId208" Type="http://schemas.openxmlformats.org/officeDocument/2006/relationships/customXml" Target="../ink/ink665.xml"/><Relationship Id="rId415" Type="http://schemas.openxmlformats.org/officeDocument/2006/relationships/image" Target="../media/image707.png"/><Relationship Id="rId622" Type="http://schemas.openxmlformats.org/officeDocument/2006/relationships/customXml" Target="../ink/ink872.xml"/><Relationship Id="rId261" Type="http://schemas.openxmlformats.org/officeDocument/2006/relationships/image" Target="../media/image630.png"/><Relationship Id="rId499" Type="http://schemas.openxmlformats.org/officeDocument/2006/relationships/image" Target="../media/image749.png"/><Relationship Id="rId927" Type="http://schemas.openxmlformats.org/officeDocument/2006/relationships/image" Target="../media/image963.png"/><Relationship Id="rId56" Type="http://schemas.openxmlformats.org/officeDocument/2006/relationships/customXml" Target="../ink/ink589.xml"/><Relationship Id="rId359" Type="http://schemas.openxmlformats.org/officeDocument/2006/relationships/image" Target="../media/image679.png"/><Relationship Id="rId566" Type="http://schemas.openxmlformats.org/officeDocument/2006/relationships/customXml" Target="../ink/ink844.xml"/><Relationship Id="rId773" Type="http://schemas.openxmlformats.org/officeDocument/2006/relationships/image" Target="../media/image886.png"/><Relationship Id="rId121" Type="http://schemas.openxmlformats.org/officeDocument/2006/relationships/image" Target="../media/image560.png"/><Relationship Id="rId219" Type="http://schemas.openxmlformats.org/officeDocument/2006/relationships/image" Target="../media/image609.png"/><Relationship Id="rId426" Type="http://schemas.openxmlformats.org/officeDocument/2006/relationships/customXml" Target="../ink/ink774.xml"/><Relationship Id="rId633" Type="http://schemas.openxmlformats.org/officeDocument/2006/relationships/image" Target="../media/image816.png"/><Relationship Id="rId980" Type="http://schemas.openxmlformats.org/officeDocument/2006/relationships/customXml" Target="../ink/ink1051.xml"/><Relationship Id="rId840" Type="http://schemas.openxmlformats.org/officeDocument/2006/relationships/customXml" Target="../ink/ink981.xml"/><Relationship Id="rId938" Type="http://schemas.openxmlformats.org/officeDocument/2006/relationships/customXml" Target="../ink/ink1030.xml"/><Relationship Id="rId67" Type="http://schemas.openxmlformats.org/officeDocument/2006/relationships/image" Target="../media/image533.png"/><Relationship Id="rId272" Type="http://schemas.openxmlformats.org/officeDocument/2006/relationships/customXml" Target="../ink/ink697.xml"/><Relationship Id="rId577" Type="http://schemas.openxmlformats.org/officeDocument/2006/relationships/image" Target="../media/image788.png"/><Relationship Id="rId700" Type="http://schemas.openxmlformats.org/officeDocument/2006/relationships/customXml" Target="../ink/ink911.xml"/><Relationship Id="rId132" Type="http://schemas.openxmlformats.org/officeDocument/2006/relationships/customXml" Target="../ink/ink627.xml"/><Relationship Id="rId784" Type="http://schemas.openxmlformats.org/officeDocument/2006/relationships/customXml" Target="../ink/ink953.xml"/><Relationship Id="rId991" Type="http://schemas.openxmlformats.org/officeDocument/2006/relationships/image" Target="../media/image994.png"/><Relationship Id="rId437" Type="http://schemas.openxmlformats.org/officeDocument/2006/relationships/image" Target="../media/image718.png"/><Relationship Id="rId644" Type="http://schemas.openxmlformats.org/officeDocument/2006/relationships/customXml" Target="../ink/ink883.xml"/><Relationship Id="rId851" Type="http://schemas.openxmlformats.org/officeDocument/2006/relationships/image" Target="../media/image925.png"/><Relationship Id="rId283" Type="http://schemas.openxmlformats.org/officeDocument/2006/relationships/image" Target="../media/image641.png"/><Relationship Id="rId490" Type="http://schemas.openxmlformats.org/officeDocument/2006/relationships/customXml" Target="../ink/ink806.xml"/><Relationship Id="rId504" Type="http://schemas.openxmlformats.org/officeDocument/2006/relationships/customXml" Target="../ink/ink813.xml"/><Relationship Id="rId711" Type="http://schemas.openxmlformats.org/officeDocument/2006/relationships/image" Target="../media/image855.png"/><Relationship Id="rId949" Type="http://schemas.openxmlformats.org/officeDocument/2006/relationships/image" Target="../media/image974.png"/><Relationship Id="rId78" Type="http://schemas.openxmlformats.org/officeDocument/2006/relationships/customXml" Target="../ink/ink600.xml"/><Relationship Id="rId143" Type="http://schemas.openxmlformats.org/officeDocument/2006/relationships/image" Target="../media/image571.png"/><Relationship Id="rId350" Type="http://schemas.openxmlformats.org/officeDocument/2006/relationships/customXml" Target="../ink/ink736.xml"/><Relationship Id="rId588" Type="http://schemas.openxmlformats.org/officeDocument/2006/relationships/customXml" Target="../ink/ink855.xml"/><Relationship Id="rId795" Type="http://schemas.openxmlformats.org/officeDocument/2006/relationships/image" Target="../media/image897.png"/><Relationship Id="rId809" Type="http://schemas.openxmlformats.org/officeDocument/2006/relationships/image" Target="../media/image904.png"/><Relationship Id="rId9" Type="http://schemas.openxmlformats.org/officeDocument/2006/relationships/image" Target="../media/image504.png"/><Relationship Id="rId210" Type="http://schemas.openxmlformats.org/officeDocument/2006/relationships/customXml" Target="../ink/ink666.xml"/><Relationship Id="rId448" Type="http://schemas.openxmlformats.org/officeDocument/2006/relationships/customXml" Target="../ink/ink785.xml"/><Relationship Id="rId655" Type="http://schemas.openxmlformats.org/officeDocument/2006/relationships/image" Target="../media/image827.png"/><Relationship Id="rId862" Type="http://schemas.openxmlformats.org/officeDocument/2006/relationships/customXml" Target="../ink/ink992.xml"/><Relationship Id="rId294" Type="http://schemas.openxmlformats.org/officeDocument/2006/relationships/customXml" Target="../ink/ink708.xml"/><Relationship Id="rId308" Type="http://schemas.openxmlformats.org/officeDocument/2006/relationships/customXml" Target="../ink/ink715.xml"/><Relationship Id="rId515" Type="http://schemas.openxmlformats.org/officeDocument/2006/relationships/image" Target="../media/image757.png"/><Relationship Id="rId722" Type="http://schemas.openxmlformats.org/officeDocument/2006/relationships/customXml" Target="../ink/ink922.xml"/><Relationship Id="rId89" Type="http://schemas.openxmlformats.org/officeDocument/2006/relationships/image" Target="../media/image544.png"/><Relationship Id="rId154" Type="http://schemas.openxmlformats.org/officeDocument/2006/relationships/customXml" Target="../ink/ink638.xml"/><Relationship Id="rId361" Type="http://schemas.openxmlformats.org/officeDocument/2006/relationships/image" Target="../media/image680.png"/><Relationship Id="rId599" Type="http://schemas.openxmlformats.org/officeDocument/2006/relationships/image" Target="../media/image799.png"/><Relationship Id="rId1005" Type="http://schemas.openxmlformats.org/officeDocument/2006/relationships/image" Target="../media/image1001.png"/><Relationship Id="rId459" Type="http://schemas.openxmlformats.org/officeDocument/2006/relationships/image" Target="../media/image729.png"/><Relationship Id="rId666" Type="http://schemas.openxmlformats.org/officeDocument/2006/relationships/customXml" Target="../ink/ink894.xml"/><Relationship Id="rId873" Type="http://schemas.openxmlformats.org/officeDocument/2006/relationships/image" Target="../media/image936.png"/><Relationship Id="rId16" Type="http://schemas.openxmlformats.org/officeDocument/2006/relationships/customXml" Target="../ink/ink569.xml"/><Relationship Id="rId221" Type="http://schemas.openxmlformats.org/officeDocument/2006/relationships/image" Target="../media/image610.png"/><Relationship Id="rId319" Type="http://schemas.openxmlformats.org/officeDocument/2006/relationships/image" Target="../media/image659.png"/><Relationship Id="rId526" Type="http://schemas.openxmlformats.org/officeDocument/2006/relationships/customXml" Target="../ink/ink824.xml"/><Relationship Id="rId733" Type="http://schemas.openxmlformats.org/officeDocument/2006/relationships/image" Target="../media/image866.png"/><Relationship Id="rId940" Type="http://schemas.openxmlformats.org/officeDocument/2006/relationships/customXml" Target="../ink/ink1031.xml"/><Relationship Id="rId165" Type="http://schemas.openxmlformats.org/officeDocument/2006/relationships/image" Target="../media/image582.png"/><Relationship Id="rId372" Type="http://schemas.openxmlformats.org/officeDocument/2006/relationships/customXml" Target="../ink/ink747.xml"/><Relationship Id="rId677" Type="http://schemas.openxmlformats.org/officeDocument/2006/relationships/image" Target="../media/image838.png"/><Relationship Id="rId800" Type="http://schemas.openxmlformats.org/officeDocument/2006/relationships/customXml" Target="../ink/ink961.xml"/><Relationship Id="rId232" Type="http://schemas.openxmlformats.org/officeDocument/2006/relationships/customXml" Target="../ink/ink677.xml"/><Relationship Id="rId884" Type="http://schemas.openxmlformats.org/officeDocument/2006/relationships/customXml" Target="../ink/ink1003.xml"/><Relationship Id="rId27" Type="http://schemas.openxmlformats.org/officeDocument/2006/relationships/image" Target="../media/image513.png"/><Relationship Id="rId537" Type="http://schemas.openxmlformats.org/officeDocument/2006/relationships/image" Target="../media/image768.png"/><Relationship Id="rId744" Type="http://schemas.openxmlformats.org/officeDocument/2006/relationships/customXml" Target="../ink/ink933.xml"/><Relationship Id="rId951" Type="http://schemas.openxmlformats.org/officeDocument/2006/relationships/image" Target="../media/image975.png"/><Relationship Id="rId80" Type="http://schemas.openxmlformats.org/officeDocument/2006/relationships/customXml" Target="../ink/ink601.xml"/><Relationship Id="rId176" Type="http://schemas.openxmlformats.org/officeDocument/2006/relationships/customXml" Target="../ink/ink649.xml"/><Relationship Id="rId383" Type="http://schemas.openxmlformats.org/officeDocument/2006/relationships/image" Target="../media/image691.png"/><Relationship Id="rId590" Type="http://schemas.openxmlformats.org/officeDocument/2006/relationships/customXml" Target="../ink/ink856.xml"/><Relationship Id="rId604" Type="http://schemas.openxmlformats.org/officeDocument/2006/relationships/customXml" Target="../ink/ink863.xml"/><Relationship Id="rId811" Type="http://schemas.openxmlformats.org/officeDocument/2006/relationships/image" Target="../media/image905.png"/><Relationship Id="rId243" Type="http://schemas.openxmlformats.org/officeDocument/2006/relationships/image" Target="../media/image621.png"/><Relationship Id="rId450" Type="http://schemas.openxmlformats.org/officeDocument/2006/relationships/customXml" Target="../ink/ink786.xml"/><Relationship Id="rId688" Type="http://schemas.openxmlformats.org/officeDocument/2006/relationships/customXml" Target="../ink/ink905.xml"/><Relationship Id="rId895" Type="http://schemas.openxmlformats.org/officeDocument/2006/relationships/image" Target="../media/image947.png"/><Relationship Id="rId909" Type="http://schemas.openxmlformats.org/officeDocument/2006/relationships/image" Target="../media/image954.png"/><Relationship Id="rId38" Type="http://schemas.openxmlformats.org/officeDocument/2006/relationships/customXml" Target="../ink/ink580.xml"/><Relationship Id="rId103" Type="http://schemas.openxmlformats.org/officeDocument/2006/relationships/image" Target="../media/image551.png"/><Relationship Id="rId310" Type="http://schemas.openxmlformats.org/officeDocument/2006/relationships/customXml" Target="../ink/ink716.xml"/><Relationship Id="rId548" Type="http://schemas.openxmlformats.org/officeDocument/2006/relationships/customXml" Target="../ink/ink835.xml"/><Relationship Id="rId755" Type="http://schemas.openxmlformats.org/officeDocument/2006/relationships/image" Target="../media/image877.png"/><Relationship Id="rId962" Type="http://schemas.openxmlformats.org/officeDocument/2006/relationships/customXml" Target="../ink/ink1042.xml"/><Relationship Id="rId91" Type="http://schemas.openxmlformats.org/officeDocument/2006/relationships/image" Target="../media/image545.png"/><Relationship Id="rId187" Type="http://schemas.openxmlformats.org/officeDocument/2006/relationships/image" Target="../media/image593.png"/><Relationship Id="rId394" Type="http://schemas.openxmlformats.org/officeDocument/2006/relationships/customXml" Target="../ink/ink758.xml"/><Relationship Id="rId408" Type="http://schemas.openxmlformats.org/officeDocument/2006/relationships/customXml" Target="../ink/ink765.xml"/><Relationship Id="rId615" Type="http://schemas.openxmlformats.org/officeDocument/2006/relationships/image" Target="../media/image807.png"/><Relationship Id="rId822" Type="http://schemas.openxmlformats.org/officeDocument/2006/relationships/customXml" Target="../ink/ink972.xml"/><Relationship Id="rId254" Type="http://schemas.openxmlformats.org/officeDocument/2006/relationships/customXml" Target="../ink/ink688.xml"/><Relationship Id="rId699" Type="http://schemas.openxmlformats.org/officeDocument/2006/relationships/image" Target="../media/image849.png"/><Relationship Id="rId49" Type="http://schemas.openxmlformats.org/officeDocument/2006/relationships/image" Target="../media/image524.png"/><Relationship Id="rId114" Type="http://schemas.openxmlformats.org/officeDocument/2006/relationships/customXml" Target="../ink/ink618.xml"/><Relationship Id="rId461" Type="http://schemas.openxmlformats.org/officeDocument/2006/relationships/image" Target="../media/image730.png"/><Relationship Id="rId559" Type="http://schemas.openxmlformats.org/officeDocument/2006/relationships/image" Target="../media/image779.png"/><Relationship Id="rId766" Type="http://schemas.openxmlformats.org/officeDocument/2006/relationships/customXml" Target="../ink/ink944.xml"/><Relationship Id="rId198" Type="http://schemas.openxmlformats.org/officeDocument/2006/relationships/customXml" Target="../ink/ink660.xml"/><Relationship Id="rId321" Type="http://schemas.openxmlformats.org/officeDocument/2006/relationships/image" Target="../media/image660.png"/><Relationship Id="rId419" Type="http://schemas.openxmlformats.org/officeDocument/2006/relationships/image" Target="../media/image709.png"/><Relationship Id="rId626" Type="http://schemas.openxmlformats.org/officeDocument/2006/relationships/customXml" Target="../ink/ink874.xml"/><Relationship Id="rId973" Type="http://schemas.openxmlformats.org/officeDocument/2006/relationships/image" Target="../media/image986.png"/><Relationship Id="rId833" Type="http://schemas.openxmlformats.org/officeDocument/2006/relationships/image" Target="../media/image916.png"/><Relationship Id="rId265" Type="http://schemas.openxmlformats.org/officeDocument/2006/relationships/image" Target="../media/image632.png"/><Relationship Id="rId472" Type="http://schemas.openxmlformats.org/officeDocument/2006/relationships/customXml" Target="../ink/ink797.xml"/><Relationship Id="rId900" Type="http://schemas.openxmlformats.org/officeDocument/2006/relationships/customXml" Target="../ink/ink1011.xml"/><Relationship Id="rId125" Type="http://schemas.openxmlformats.org/officeDocument/2006/relationships/image" Target="../media/image562.png"/><Relationship Id="rId332" Type="http://schemas.openxmlformats.org/officeDocument/2006/relationships/customXml" Target="../ink/ink727.xml"/><Relationship Id="rId777" Type="http://schemas.openxmlformats.org/officeDocument/2006/relationships/image" Target="../media/image888.png"/><Relationship Id="rId984" Type="http://schemas.openxmlformats.org/officeDocument/2006/relationships/customXml" Target="../ink/ink1053.xml"/><Relationship Id="rId637" Type="http://schemas.openxmlformats.org/officeDocument/2006/relationships/image" Target="../media/image818.png"/><Relationship Id="rId844" Type="http://schemas.openxmlformats.org/officeDocument/2006/relationships/customXml" Target="../ink/ink983.xml"/><Relationship Id="rId276" Type="http://schemas.openxmlformats.org/officeDocument/2006/relationships/customXml" Target="../ink/ink699.xml"/><Relationship Id="rId483" Type="http://schemas.openxmlformats.org/officeDocument/2006/relationships/image" Target="../media/image741.png"/><Relationship Id="rId690" Type="http://schemas.openxmlformats.org/officeDocument/2006/relationships/customXml" Target="../ink/ink906.xml"/><Relationship Id="rId704" Type="http://schemas.openxmlformats.org/officeDocument/2006/relationships/customXml" Target="../ink/ink913.xml"/><Relationship Id="rId911" Type="http://schemas.openxmlformats.org/officeDocument/2006/relationships/image" Target="../media/image955.png"/><Relationship Id="rId40" Type="http://schemas.openxmlformats.org/officeDocument/2006/relationships/customXml" Target="../ink/ink581.xml"/><Relationship Id="rId136" Type="http://schemas.openxmlformats.org/officeDocument/2006/relationships/customXml" Target="../ink/ink629.xml"/><Relationship Id="rId343" Type="http://schemas.openxmlformats.org/officeDocument/2006/relationships/image" Target="../media/image671.png"/><Relationship Id="rId550" Type="http://schemas.openxmlformats.org/officeDocument/2006/relationships/customXml" Target="../ink/ink836.xml"/><Relationship Id="rId788" Type="http://schemas.openxmlformats.org/officeDocument/2006/relationships/customXml" Target="../ink/ink955.xml"/><Relationship Id="rId995" Type="http://schemas.openxmlformats.org/officeDocument/2006/relationships/image" Target="../media/image996.png"/><Relationship Id="rId203" Type="http://schemas.openxmlformats.org/officeDocument/2006/relationships/image" Target="../media/image601.png"/><Relationship Id="rId648" Type="http://schemas.openxmlformats.org/officeDocument/2006/relationships/customXml" Target="../ink/ink885.xml"/><Relationship Id="rId855" Type="http://schemas.openxmlformats.org/officeDocument/2006/relationships/image" Target="../media/image927.png"/><Relationship Id="rId287" Type="http://schemas.openxmlformats.org/officeDocument/2006/relationships/image" Target="../media/image643.png"/><Relationship Id="rId410" Type="http://schemas.openxmlformats.org/officeDocument/2006/relationships/customXml" Target="../ink/ink766.xml"/><Relationship Id="rId494" Type="http://schemas.openxmlformats.org/officeDocument/2006/relationships/customXml" Target="../ink/ink808.xml"/><Relationship Id="rId508" Type="http://schemas.openxmlformats.org/officeDocument/2006/relationships/customXml" Target="../ink/ink815.xml"/><Relationship Id="rId715" Type="http://schemas.openxmlformats.org/officeDocument/2006/relationships/image" Target="../media/image857.png"/><Relationship Id="rId922" Type="http://schemas.openxmlformats.org/officeDocument/2006/relationships/customXml" Target="../ink/ink1022.xml"/><Relationship Id="rId147" Type="http://schemas.openxmlformats.org/officeDocument/2006/relationships/image" Target="../media/image573.png"/><Relationship Id="rId354" Type="http://schemas.openxmlformats.org/officeDocument/2006/relationships/customXml" Target="../ink/ink738.xml"/><Relationship Id="rId799" Type="http://schemas.openxmlformats.org/officeDocument/2006/relationships/image" Target="../media/image899.png"/><Relationship Id="rId51" Type="http://schemas.openxmlformats.org/officeDocument/2006/relationships/image" Target="../media/image525.png"/><Relationship Id="rId561" Type="http://schemas.openxmlformats.org/officeDocument/2006/relationships/image" Target="../media/image780.png"/><Relationship Id="rId659" Type="http://schemas.openxmlformats.org/officeDocument/2006/relationships/image" Target="../media/image829.png"/><Relationship Id="rId866" Type="http://schemas.openxmlformats.org/officeDocument/2006/relationships/customXml" Target="../ink/ink994.xml"/><Relationship Id="rId214" Type="http://schemas.openxmlformats.org/officeDocument/2006/relationships/customXml" Target="../ink/ink668.xml"/><Relationship Id="rId298" Type="http://schemas.openxmlformats.org/officeDocument/2006/relationships/customXml" Target="../ink/ink710.xml"/><Relationship Id="rId421" Type="http://schemas.openxmlformats.org/officeDocument/2006/relationships/image" Target="../media/image710.png"/><Relationship Id="rId519" Type="http://schemas.openxmlformats.org/officeDocument/2006/relationships/image" Target="../media/image759.png"/><Relationship Id="rId158" Type="http://schemas.openxmlformats.org/officeDocument/2006/relationships/customXml" Target="../ink/ink640.xml"/><Relationship Id="rId726" Type="http://schemas.openxmlformats.org/officeDocument/2006/relationships/customXml" Target="../ink/ink924.xml"/><Relationship Id="rId933" Type="http://schemas.openxmlformats.org/officeDocument/2006/relationships/image" Target="../media/image966.png"/><Relationship Id="rId62" Type="http://schemas.openxmlformats.org/officeDocument/2006/relationships/customXml" Target="../ink/ink592.xml"/><Relationship Id="rId365" Type="http://schemas.openxmlformats.org/officeDocument/2006/relationships/image" Target="../media/image682.png"/><Relationship Id="rId572" Type="http://schemas.openxmlformats.org/officeDocument/2006/relationships/customXml" Target="../ink/ink847.xml"/><Relationship Id="rId225" Type="http://schemas.openxmlformats.org/officeDocument/2006/relationships/image" Target="../media/image612.png"/><Relationship Id="rId432" Type="http://schemas.openxmlformats.org/officeDocument/2006/relationships/customXml" Target="../ink/ink777.xml"/><Relationship Id="rId877" Type="http://schemas.openxmlformats.org/officeDocument/2006/relationships/image" Target="../media/image938.png"/><Relationship Id="rId737" Type="http://schemas.openxmlformats.org/officeDocument/2006/relationships/image" Target="../media/image868.png"/><Relationship Id="rId944" Type="http://schemas.openxmlformats.org/officeDocument/2006/relationships/customXml" Target="../ink/ink1033.xml"/><Relationship Id="rId73" Type="http://schemas.openxmlformats.org/officeDocument/2006/relationships/image" Target="../media/image536.png"/><Relationship Id="rId169" Type="http://schemas.openxmlformats.org/officeDocument/2006/relationships/image" Target="../media/image584.png"/><Relationship Id="rId376" Type="http://schemas.openxmlformats.org/officeDocument/2006/relationships/customXml" Target="../ink/ink749.xml"/><Relationship Id="rId583" Type="http://schemas.openxmlformats.org/officeDocument/2006/relationships/image" Target="../media/image791.png"/><Relationship Id="rId790" Type="http://schemas.openxmlformats.org/officeDocument/2006/relationships/customXml" Target="../ink/ink956.xml"/><Relationship Id="rId804" Type="http://schemas.openxmlformats.org/officeDocument/2006/relationships/customXml" Target="../ink/ink963.xml"/><Relationship Id="rId4" Type="http://schemas.openxmlformats.org/officeDocument/2006/relationships/customXml" Target="../ink/ink563.xml"/><Relationship Id="rId236" Type="http://schemas.openxmlformats.org/officeDocument/2006/relationships/customXml" Target="../ink/ink679.xml"/><Relationship Id="rId443" Type="http://schemas.openxmlformats.org/officeDocument/2006/relationships/image" Target="../media/image721.png"/><Relationship Id="rId650" Type="http://schemas.openxmlformats.org/officeDocument/2006/relationships/customXml" Target="../ink/ink886.xml"/><Relationship Id="rId888" Type="http://schemas.openxmlformats.org/officeDocument/2006/relationships/customXml" Target="../ink/ink1005.xml"/><Relationship Id="rId303" Type="http://schemas.openxmlformats.org/officeDocument/2006/relationships/image" Target="../media/image651.png"/><Relationship Id="rId748" Type="http://schemas.openxmlformats.org/officeDocument/2006/relationships/customXml" Target="../ink/ink935.xml"/><Relationship Id="rId955" Type="http://schemas.openxmlformats.org/officeDocument/2006/relationships/image" Target="../media/image977.png"/><Relationship Id="rId84" Type="http://schemas.openxmlformats.org/officeDocument/2006/relationships/customXml" Target="../ink/ink603.xml"/><Relationship Id="rId387" Type="http://schemas.openxmlformats.org/officeDocument/2006/relationships/image" Target="../media/image693.png"/><Relationship Id="rId510" Type="http://schemas.openxmlformats.org/officeDocument/2006/relationships/customXml" Target="../ink/ink816.xml"/><Relationship Id="rId594" Type="http://schemas.openxmlformats.org/officeDocument/2006/relationships/customXml" Target="../ink/ink858.xml"/><Relationship Id="rId608" Type="http://schemas.openxmlformats.org/officeDocument/2006/relationships/customXml" Target="../ink/ink865.xml"/><Relationship Id="rId815" Type="http://schemas.openxmlformats.org/officeDocument/2006/relationships/image" Target="../media/image907.png"/><Relationship Id="rId247" Type="http://schemas.openxmlformats.org/officeDocument/2006/relationships/image" Target="../media/image623.png"/><Relationship Id="rId899" Type="http://schemas.openxmlformats.org/officeDocument/2006/relationships/image" Target="../media/image949.png"/><Relationship Id="rId1000" Type="http://schemas.openxmlformats.org/officeDocument/2006/relationships/customXml" Target="../ink/ink1061.xml"/><Relationship Id="rId107" Type="http://schemas.openxmlformats.org/officeDocument/2006/relationships/image" Target="../media/image553.png"/><Relationship Id="rId454" Type="http://schemas.openxmlformats.org/officeDocument/2006/relationships/customXml" Target="../ink/ink788.xml"/><Relationship Id="rId661" Type="http://schemas.openxmlformats.org/officeDocument/2006/relationships/image" Target="../media/image830.png"/><Relationship Id="rId759" Type="http://schemas.openxmlformats.org/officeDocument/2006/relationships/image" Target="../media/image879.png"/><Relationship Id="rId966" Type="http://schemas.openxmlformats.org/officeDocument/2006/relationships/customXml" Target="../ink/ink1044.xml"/><Relationship Id="rId11" Type="http://schemas.openxmlformats.org/officeDocument/2006/relationships/image" Target="../media/image505.png"/><Relationship Id="rId314" Type="http://schemas.openxmlformats.org/officeDocument/2006/relationships/customXml" Target="../ink/ink718.xml"/><Relationship Id="rId398" Type="http://schemas.openxmlformats.org/officeDocument/2006/relationships/customXml" Target="../ink/ink760.xml"/><Relationship Id="rId521" Type="http://schemas.openxmlformats.org/officeDocument/2006/relationships/image" Target="../media/image760.png"/><Relationship Id="rId619" Type="http://schemas.openxmlformats.org/officeDocument/2006/relationships/image" Target="../media/image809.png"/><Relationship Id="rId95" Type="http://schemas.openxmlformats.org/officeDocument/2006/relationships/image" Target="../media/image547.png"/><Relationship Id="rId160" Type="http://schemas.openxmlformats.org/officeDocument/2006/relationships/customXml" Target="../ink/ink641.xml"/><Relationship Id="rId826" Type="http://schemas.openxmlformats.org/officeDocument/2006/relationships/customXml" Target="../ink/ink974.xml"/><Relationship Id="rId258" Type="http://schemas.openxmlformats.org/officeDocument/2006/relationships/customXml" Target="../ink/ink690.xml"/><Relationship Id="rId465" Type="http://schemas.openxmlformats.org/officeDocument/2006/relationships/image" Target="../media/image732.png"/><Relationship Id="rId672" Type="http://schemas.openxmlformats.org/officeDocument/2006/relationships/customXml" Target="../ink/ink897.xml"/><Relationship Id="rId22" Type="http://schemas.openxmlformats.org/officeDocument/2006/relationships/customXml" Target="../ink/ink572.xml"/><Relationship Id="rId118" Type="http://schemas.openxmlformats.org/officeDocument/2006/relationships/customXml" Target="../ink/ink620.xml"/><Relationship Id="rId325" Type="http://schemas.openxmlformats.org/officeDocument/2006/relationships/image" Target="../media/image662.png"/><Relationship Id="rId532" Type="http://schemas.openxmlformats.org/officeDocument/2006/relationships/customXml" Target="../ink/ink827.xml"/><Relationship Id="rId977" Type="http://schemas.openxmlformats.org/officeDocument/2006/relationships/image" Target="../media/image988.png"/><Relationship Id="rId171" Type="http://schemas.openxmlformats.org/officeDocument/2006/relationships/image" Target="../media/image585.png"/><Relationship Id="rId837" Type="http://schemas.openxmlformats.org/officeDocument/2006/relationships/image" Target="../media/image918.png"/><Relationship Id="rId269" Type="http://schemas.openxmlformats.org/officeDocument/2006/relationships/image" Target="../media/image634.png"/><Relationship Id="rId476" Type="http://schemas.openxmlformats.org/officeDocument/2006/relationships/customXml" Target="../ink/ink799.xml"/><Relationship Id="rId683" Type="http://schemas.openxmlformats.org/officeDocument/2006/relationships/image" Target="../media/image841.png"/><Relationship Id="rId890" Type="http://schemas.openxmlformats.org/officeDocument/2006/relationships/customXml" Target="../ink/ink1006.xml"/><Relationship Id="rId904" Type="http://schemas.openxmlformats.org/officeDocument/2006/relationships/customXml" Target="../ink/ink1013.xml"/><Relationship Id="rId33" Type="http://schemas.openxmlformats.org/officeDocument/2006/relationships/image" Target="../media/image516.png"/><Relationship Id="rId129" Type="http://schemas.openxmlformats.org/officeDocument/2006/relationships/image" Target="../media/image564.png"/><Relationship Id="rId336" Type="http://schemas.openxmlformats.org/officeDocument/2006/relationships/customXml" Target="../ink/ink729.xml"/><Relationship Id="rId543" Type="http://schemas.openxmlformats.org/officeDocument/2006/relationships/image" Target="../media/image771.png"/><Relationship Id="rId988" Type="http://schemas.openxmlformats.org/officeDocument/2006/relationships/customXml" Target="../ink/ink1055.xml"/><Relationship Id="rId182" Type="http://schemas.openxmlformats.org/officeDocument/2006/relationships/customXml" Target="../ink/ink652.xml"/><Relationship Id="rId403" Type="http://schemas.openxmlformats.org/officeDocument/2006/relationships/image" Target="../media/image701.png"/><Relationship Id="rId750" Type="http://schemas.openxmlformats.org/officeDocument/2006/relationships/customXml" Target="../ink/ink936.xml"/><Relationship Id="rId848" Type="http://schemas.openxmlformats.org/officeDocument/2006/relationships/customXml" Target="../ink/ink985.xml"/><Relationship Id="rId487" Type="http://schemas.openxmlformats.org/officeDocument/2006/relationships/image" Target="../media/image743.png"/><Relationship Id="rId610" Type="http://schemas.openxmlformats.org/officeDocument/2006/relationships/customXml" Target="../ink/ink866.xml"/><Relationship Id="rId694" Type="http://schemas.openxmlformats.org/officeDocument/2006/relationships/customXml" Target="../ink/ink908.xml"/><Relationship Id="rId708" Type="http://schemas.openxmlformats.org/officeDocument/2006/relationships/customXml" Target="../ink/ink915.xml"/><Relationship Id="rId915" Type="http://schemas.openxmlformats.org/officeDocument/2006/relationships/image" Target="../media/image957.png"/><Relationship Id="rId347" Type="http://schemas.openxmlformats.org/officeDocument/2006/relationships/image" Target="../media/image673.png"/><Relationship Id="rId999" Type="http://schemas.openxmlformats.org/officeDocument/2006/relationships/image" Target="../media/image998.png"/><Relationship Id="rId44" Type="http://schemas.openxmlformats.org/officeDocument/2006/relationships/customXml" Target="../ink/ink583.xml"/><Relationship Id="rId554" Type="http://schemas.openxmlformats.org/officeDocument/2006/relationships/customXml" Target="../ink/ink838.xml"/><Relationship Id="rId761" Type="http://schemas.openxmlformats.org/officeDocument/2006/relationships/image" Target="../media/image880.png"/><Relationship Id="rId859" Type="http://schemas.openxmlformats.org/officeDocument/2006/relationships/image" Target="../media/image929.png"/><Relationship Id="rId193" Type="http://schemas.openxmlformats.org/officeDocument/2006/relationships/image" Target="../media/image596.png"/><Relationship Id="rId207" Type="http://schemas.openxmlformats.org/officeDocument/2006/relationships/image" Target="../media/image603.png"/><Relationship Id="rId414" Type="http://schemas.openxmlformats.org/officeDocument/2006/relationships/customXml" Target="../ink/ink768.xml"/><Relationship Id="rId498" Type="http://schemas.openxmlformats.org/officeDocument/2006/relationships/customXml" Target="../ink/ink810.xml"/><Relationship Id="rId621" Type="http://schemas.openxmlformats.org/officeDocument/2006/relationships/image" Target="../media/image810.png"/><Relationship Id="rId260" Type="http://schemas.openxmlformats.org/officeDocument/2006/relationships/customXml" Target="../ink/ink691.xml"/><Relationship Id="rId719" Type="http://schemas.openxmlformats.org/officeDocument/2006/relationships/image" Target="../media/image859.png"/><Relationship Id="rId926" Type="http://schemas.openxmlformats.org/officeDocument/2006/relationships/customXml" Target="../ink/ink1024.xml"/><Relationship Id="rId55" Type="http://schemas.openxmlformats.org/officeDocument/2006/relationships/image" Target="../media/image527.png"/><Relationship Id="rId120" Type="http://schemas.openxmlformats.org/officeDocument/2006/relationships/customXml" Target="../ink/ink621.xml"/><Relationship Id="rId358" Type="http://schemas.openxmlformats.org/officeDocument/2006/relationships/customXml" Target="../ink/ink740.xml"/><Relationship Id="rId565" Type="http://schemas.openxmlformats.org/officeDocument/2006/relationships/image" Target="../media/image782.png"/><Relationship Id="rId772" Type="http://schemas.openxmlformats.org/officeDocument/2006/relationships/customXml" Target="../ink/ink947.xml"/><Relationship Id="rId218" Type="http://schemas.openxmlformats.org/officeDocument/2006/relationships/customXml" Target="../ink/ink670.xml"/><Relationship Id="rId425" Type="http://schemas.openxmlformats.org/officeDocument/2006/relationships/image" Target="../media/image712.png"/><Relationship Id="rId632" Type="http://schemas.openxmlformats.org/officeDocument/2006/relationships/customXml" Target="../ink/ink877.xml"/><Relationship Id="rId271" Type="http://schemas.openxmlformats.org/officeDocument/2006/relationships/image" Target="../media/image635.png"/><Relationship Id="rId937" Type="http://schemas.openxmlformats.org/officeDocument/2006/relationships/image" Target="../media/image968.png"/><Relationship Id="rId66" Type="http://schemas.openxmlformats.org/officeDocument/2006/relationships/customXml" Target="../ink/ink594.xml"/><Relationship Id="rId131" Type="http://schemas.openxmlformats.org/officeDocument/2006/relationships/image" Target="../media/image565.png"/><Relationship Id="rId369" Type="http://schemas.openxmlformats.org/officeDocument/2006/relationships/image" Target="../media/image684.png"/><Relationship Id="rId576" Type="http://schemas.openxmlformats.org/officeDocument/2006/relationships/customXml" Target="../ink/ink849.xml"/><Relationship Id="rId783" Type="http://schemas.openxmlformats.org/officeDocument/2006/relationships/image" Target="../media/image891.png"/><Relationship Id="rId990" Type="http://schemas.openxmlformats.org/officeDocument/2006/relationships/customXml" Target="../ink/ink1056.xml"/><Relationship Id="rId229" Type="http://schemas.openxmlformats.org/officeDocument/2006/relationships/image" Target="../media/image614.png"/><Relationship Id="rId436" Type="http://schemas.openxmlformats.org/officeDocument/2006/relationships/customXml" Target="../ink/ink779.xml"/><Relationship Id="rId643" Type="http://schemas.openxmlformats.org/officeDocument/2006/relationships/image" Target="../media/image821.png"/><Relationship Id="rId850" Type="http://schemas.openxmlformats.org/officeDocument/2006/relationships/customXml" Target="../ink/ink986.xml"/><Relationship Id="rId948" Type="http://schemas.openxmlformats.org/officeDocument/2006/relationships/customXml" Target="../ink/ink1035.xml"/><Relationship Id="rId77" Type="http://schemas.openxmlformats.org/officeDocument/2006/relationships/image" Target="../media/image538.png"/><Relationship Id="rId282" Type="http://schemas.openxmlformats.org/officeDocument/2006/relationships/customXml" Target="../ink/ink702.xml"/><Relationship Id="rId503" Type="http://schemas.openxmlformats.org/officeDocument/2006/relationships/image" Target="../media/image751.png"/><Relationship Id="rId587" Type="http://schemas.openxmlformats.org/officeDocument/2006/relationships/image" Target="../media/image793.png"/><Relationship Id="rId710" Type="http://schemas.openxmlformats.org/officeDocument/2006/relationships/customXml" Target="../ink/ink916.xml"/><Relationship Id="rId808" Type="http://schemas.openxmlformats.org/officeDocument/2006/relationships/customXml" Target="../ink/ink965.xml"/><Relationship Id="rId8" Type="http://schemas.openxmlformats.org/officeDocument/2006/relationships/customXml" Target="../ink/ink565.xml"/><Relationship Id="rId142" Type="http://schemas.openxmlformats.org/officeDocument/2006/relationships/customXml" Target="../ink/ink632.xml"/><Relationship Id="rId447" Type="http://schemas.openxmlformats.org/officeDocument/2006/relationships/image" Target="../media/image723.png"/><Relationship Id="rId794" Type="http://schemas.openxmlformats.org/officeDocument/2006/relationships/customXml" Target="../ink/ink958.xml"/><Relationship Id="rId654" Type="http://schemas.openxmlformats.org/officeDocument/2006/relationships/customXml" Target="../ink/ink888.xml"/><Relationship Id="rId861" Type="http://schemas.openxmlformats.org/officeDocument/2006/relationships/image" Target="../media/image930.png"/><Relationship Id="rId959" Type="http://schemas.openxmlformats.org/officeDocument/2006/relationships/image" Target="../media/image979.png"/><Relationship Id="rId293" Type="http://schemas.openxmlformats.org/officeDocument/2006/relationships/image" Target="../media/image646.png"/><Relationship Id="rId307" Type="http://schemas.openxmlformats.org/officeDocument/2006/relationships/image" Target="../media/image653.png"/><Relationship Id="rId514" Type="http://schemas.openxmlformats.org/officeDocument/2006/relationships/customXml" Target="../ink/ink818.xml"/><Relationship Id="rId721" Type="http://schemas.openxmlformats.org/officeDocument/2006/relationships/image" Target="../media/image860.png"/><Relationship Id="rId88" Type="http://schemas.openxmlformats.org/officeDocument/2006/relationships/customXml" Target="../ink/ink605.xml"/><Relationship Id="rId153" Type="http://schemas.openxmlformats.org/officeDocument/2006/relationships/image" Target="../media/image576.png"/><Relationship Id="rId360" Type="http://schemas.openxmlformats.org/officeDocument/2006/relationships/customXml" Target="../ink/ink741.xml"/><Relationship Id="rId598" Type="http://schemas.openxmlformats.org/officeDocument/2006/relationships/customXml" Target="../ink/ink860.xml"/><Relationship Id="rId819" Type="http://schemas.openxmlformats.org/officeDocument/2006/relationships/image" Target="../media/image909.png"/><Relationship Id="rId1004" Type="http://schemas.openxmlformats.org/officeDocument/2006/relationships/customXml" Target="../ink/ink1063.xml"/><Relationship Id="rId220" Type="http://schemas.openxmlformats.org/officeDocument/2006/relationships/customXml" Target="../ink/ink671.xml"/><Relationship Id="rId458" Type="http://schemas.openxmlformats.org/officeDocument/2006/relationships/customXml" Target="../ink/ink790.xml"/><Relationship Id="rId665" Type="http://schemas.openxmlformats.org/officeDocument/2006/relationships/image" Target="../media/image832.png"/><Relationship Id="rId872" Type="http://schemas.openxmlformats.org/officeDocument/2006/relationships/customXml" Target="../ink/ink997.xml"/><Relationship Id="rId15" Type="http://schemas.openxmlformats.org/officeDocument/2006/relationships/image" Target="../media/image507.png"/><Relationship Id="rId318" Type="http://schemas.openxmlformats.org/officeDocument/2006/relationships/customXml" Target="../ink/ink720.xml"/><Relationship Id="rId525" Type="http://schemas.openxmlformats.org/officeDocument/2006/relationships/image" Target="../media/image762.png"/><Relationship Id="rId732" Type="http://schemas.openxmlformats.org/officeDocument/2006/relationships/customXml" Target="../ink/ink927.xml"/><Relationship Id="rId99" Type="http://schemas.openxmlformats.org/officeDocument/2006/relationships/image" Target="../media/image549.png"/><Relationship Id="rId164" Type="http://schemas.openxmlformats.org/officeDocument/2006/relationships/customXml" Target="../ink/ink643.xml"/><Relationship Id="rId371" Type="http://schemas.openxmlformats.org/officeDocument/2006/relationships/image" Target="../media/image685.png"/><Relationship Id="rId469" Type="http://schemas.openxmlformats.org/officeDocument/2006/relationships/image" Target="../media/image734.png"/><Relationship Id="rId676" Type="http://schemas.openxmlformats.org/officeDocument/2006/relationships/customXml" Target="../ink/ink899.xml"/><Relationship Id="rId883" Type="http://schemas.openxmlformats.org/officeDocument/2006/relationships/image" Target="../media/image941.png"/><Relationship Id="rId26" Type="http://schemas.openxmlformats.org/officeDocument/2006/relationships/customXml" Target="../ink/ink574.xml"/><Relationship Id="rId231" Type="http://schemas.openxmlformats.org/officeDocument/2006/relationships/image" Target="../media/image615.png"/><Relationship Id="rId329" Type="http://schemas.openxmlformats.org/officeDocument/2006/relationships/image" Target="../media/image664.png"/><Relationship Id="rId536" Type="http://schemas.openxmlformats.org/officeDocument/2006/relationships/customXml" Target="../ink/ink829.xml"/><Relationship Id="rId175" Type="http://schemas.openxmlformats.org/officeDocument/2006/relationships/image" Target="../media/image587.png"/><Relationship Id="rId743" Type="http://schemas.openxmlformats.org/officeDocument/2006/relationships/image" Target="../media/image871.png"/><Relationship Id="rId950" Type="http://schemas.openxmlformats.org/officeDocument/2006/relationships/customXml" Target="../ink/ink1036.xml"/><Relationship Id="rId382" Type="http://schemas.openxmlformats.org/officeDocument/2006/relationships/customXml" Target="../ink/ink752.xml"/><Relationship Id="rId603" Type="http://schemas.openxmlformats.org/officeDocument/2006/relationships/image" Target="../media/image801.png"/><Relationship Id="rId687" Type="http://schemas.openxmlformats.org/officeDocument/2006/relationships/image" Target="../media/image843.png"/><Relationship Id="rId810" Type="http://schemas.openxmlformats.org/officeDocument/2006/relationships/customXml" Target="../ink/ink966.xml"/><Relationship Id="rId908" Type="http://schemas.openxmlformats.org/officeDocument/2006/relationships/customXml" Target="../ink/ink1015.xml"/><Relationship Id="rId242" Type="http://schemas.openxmlformats.org/officeDocument/2006/relationships/customXml" Target="../ink/ink682.xml"/><Relationship Id="rId894" Type="http://schemas.openxmlformats.org/officeDocument/2006/relationships/customXml" Target="../ink/ink1008.xml"/><Relationship Id="rId37" Type="http://schemas.openxmlformats.org/officeDocument/2006/relationships/image" Target="../media/image518.png"/><Relationship Id="rId102" Type="http://schemas.openxmlformats.org/officeDocument/2006/relationships/customXml" Target="../ink/ink612.xml"/><Relationship Id="rId547" Type="http://schemas.openxmlformats.org/officeDocument/2006/relationships/image" Target="../media/image773.png"/><Relationship Id="rId754" Type="http://schemas.openxmlformats.org/officeDocument/2006/relationships/customXml" Target="../ink/ink938.xml"/><Relationship Id="rId961" Type="http://schemas.openxmlformats.org/officeDocument/2006/relationships/image" Target="../media/image980.png"/><Relationship Id="rId90" Type="http://schemas.openxmlformats.org/officeDocument/2006/relationships/customXml" Target="../ink/ink606.xml"/><Relationship Id="rId186" Type="http://schemas.openxmlformats.org/officeDocument/2006/relationships/customXml" Target="../ink/ink654.xml"/><Relationship Id="rId393" Type="http://schemas.openxmlformats.org/officeDocument/2006/relationships/image" Target="../media/image696.png"/><Relationship Id="rId407" Type="http://schemas.openxmlformats.org/officeDocument/2006/relationships/image" Target="../media/image703.png"/><Relationship Id="rId614" Type="http://schemas.openxmlformats.org/officeDocument/2006/relationships/customXml" Target="../ink/ink868.xml"/><Relationship Id="rId821" Type="http://schemas.openxmlformats.org/officeDocument/2006/relationships/image" Target="../media/image910.png"/><Relationship Id="rId253" Type="http://schemas.openxmlformats.org/officeDocument/2006/relationships/image" Target="../media/image626.png"/><Relationship Id="rId460" Type="http://schemas.openxmlformats.org/officeDocument/2006/relationships/customXml" Target="../ink/ink791.xml"/><Relationship Id="rId698" Type="http://schemas.openxmlformats.org/officeDocument/2006/relationships/customXml" Target="../ink/ink910.xml"/><Relationship Id="rId919" Type="http://schemas.openxmlformats.org/officeDocument/2006/relationships/image" Target="../media/image959.png"/><Relationship Id="rId48" Type="http://schemas.openxmlformats.org/officeDocument/2006/relationships/customXml" Target="../ink/ink585.xml"/><Relationship Id="rId113" Type="http://schemas.openxmlformats.org/officeDocument/2006/relationships/image" Target="../media/image556.png"/><Relationship Id="rId320" Type="http://schemas.openxmlformats.org/officeDocument/2006/relationships/customXml" Target="../ink/ink721.xml"/><Relationship Id="rId558" Type="http://schemas.openxmlformats.org/officeDocument/2006/relationships/customXml" Target="../ink/ink840.xml"/><Relationship Id="rId765" Type="http://schemas.openxmlformats.org/officeDocument/2006/relationships/image" Target="../media/image882.png"/><Relationship Id="rId972" Type="http://schemas.openxmlformats.org/officeDocument/2006/relationships/customXml" Target="../ink/ink1047.xml"/><Relationship Id="rId197" Type="http://schemas.openxmlformats.org/officeDocument/2006/relationships/image" Target="../media/image598.png"/><Relationship Id="rId418" Type="http://schemas.openxmlformats.org/officeDocument/2006/relationships/customXml" Target="../ink/ink770.xml"/><Relationship Id="rId625" Type="http://schemas.openxmlformats.org/officeDocument/2006/relationships/image" Target="../media/image812.png"/><Relationship Id="rId832" Type="http://schemas.openxmlformats.org/officeDocument/2006/relationships/customXml" Target="../ink/ink977.xml"/><Relationship Id="rId264" Type="http://schemas.openxmlformats.org/officeDocument/2006/relationships/customXml" Target="../ink/ink693.xml"/><Relationship Id="rId471" Type="http://schemas.openxmlformats.org/officeDocument/2006/relationships/image" Target="../media/image735.png"/><Relationship Id="rId59" Type="http://schemas.openxmlformats.org/officeDocument/2006/relationships/image" Target="../media/image529.png"/><Relationship Id="rId124" Type="http://schemas.openxmlformats.org/officeDocument/2006/relationships/customXml" Target="../ink/ink623.xml"/><Relationship Id="rId569" Type="http://schemas.openxmlformats.org/officeDocument/2006/relationships/image" Target="../media/image784.png"/><Relationship Id="rId776" Type="http://schemas.openxmlformats.org/officeDocument/2006/relationships/customXml" Target="../ink/ink949.xml"/><Relationship Id="rId983" Type="http://schemas.openxmlformats.org/officeDocument/2006/relationships/image" Target="../media/image991.png"/><Relationship Id="rId331" Type="http://schemas.openxmlformats.org/officeDocument/2006/relationships/image" Target="../media/image665.png"/><Relationship Id="rId429" Type="http://schemas.openxmlformats.org/officeDocument/2006/relationships/image" Target="../media/image714.png"/><Relationship Id="rId636" Type="http://schemas.openxmlformats.org/officeDocument/2006/relationships/customXml" Target="../ink/ink879.xml"/><Relationship Id="rId843" Type="http://schemas.openxmlformats.org/officeDocument/2006/relationships/image" Target="../media/image921.png"/><Relationship Id="rId275" Type="http://schemas.openxmlformats.org/officeDocument/2006/relationships/image" Target="../media/image637.png"/><Relationship Id="rId482" Type="http://schemas.openxmlformats.org/officeDocument/2006/relationships/customXml" Target="../ink/ink802.xml"/><Relationship Id="rId703" Type="http://schemas.openxmlformats.org/officeDocument/2006/relationships/image" Target="../media/image851.png"/><Relationship Id="rId910" Type="http://schemas.openxmlformats.org/officeDocument/2006/relationships/customXml" Target="../ink/ink1016.xml"/><Relationship Id="rId135" Type="http://schemas.openxmlformats.org/officeDocument/2006/relationships/image" Target="../media/image567.png"/><Relationship Id="rId342" Type="http://schemas.openxmlformats.org/officeDocument/2006/relationships/customXml" Target="../ink/ink732.xml"/><Relationship Id="rId787" Type="http://schemas.openxmlformats.org/officeDocument/2006/relationships/image" Target="../media/image893.png"/><Relationship Id="rId994" Type="http://schemas.openxmlformats.org/officeDocument/2006/relationships/customXml" Target="../ink/ink1058.xml"/><Relationship Id="rId202" Type="http://schemas.openxmlformats.org/officeDocument/2006/relationships/customXml" Target="../ink/ink662.xml"/><Relationship Id="rId647" Type="http://schemas.openxmlformats.org/officeDocument/2006/relationships/image" Target="../media/image823.png"/><Relationship Id="rId854" Type="http://schemas.openxmlformats.org/officeDocument/2006/relationships/customXml" Target="../ink/ink988.xml"/><Relationship Id="rId286" Type="http://schemas.openxmlformats.org/officeDocument/2006/relationships/customXml" Target="../ink/ink704.xml"/><Relationship Id="rId493" Type="http://schemas.openxmlformats.org/officeDocument/2006/relationships/image" Target="../media/image746.png"/><Relationship Id="rId507" Type="http://schemas.openxmlformats.org/officeDocument/2006/relationships/image" Target="../media/image753.png"/><Relationship Id="rId714" Type="http://schemas.openxmlformats.org/officeDocument/2006/relationships/customXml" Target="../ink/ink918.xml"/><Relationship Id="rId921" Type="http://schemas.openxmlformats.org/officeDocument/2006/relationships/image" Target="../media/image960.png"/><Relationship Id="rId50" Type="http://schemas.openxmlformats.org/officeDocument/2006/relationships/customXml" Target="../ink/ink586.xml"/><Relationship Id="rId146" Type="http://schemas.openxmlformats.org/officeDocument/2006/relationships/customXml" Target="../ink/ink634.xml"/><Relationship Id="rId353" Type="http://schemas.openxmlformats.org/officeDocument/2006/relationships/image" Target="../media/image676.png"/><Relationship Id="rId560" Type="http://schemas.openxmlformats.org/officeDocument/2006/relationships/customXml" Target="../ink/ink841.xml"/><Relationship Id="rId798" Type="http://schemas.openxmlformats.org/officeDocument/2006/relationships/customXml" Target="../ink/ink960.xml"/><Relationship Id="rId213" Type="http://schemas.openxmlformats.org/officeDocument/2006/relationships/image" Target="../media/image606.png"/><Relationship Id="rId420" Type="http://schemas.openxmlformats.org/officeDocument/2006/relationships/customXml" Target="../ink/ink771.xml"/><Relationship Id="rId658" Type="http://schemas.openxmlformats.org/officeDocument/2006/relationships/customXml" Target="../ink/ink890.xml"/><Relationship Id="rId865" Type="http://schemas.openxmlformats.org/officeDocument/2006/relationships/image" Target="../media/image932.png"/><Relationship Id="rId297" Type="http://schemas.openxmlformats.org/officeDocument/2006/relationships/image" Target="../media/image648.png"/><Relationship Id="rId518" Type="http://schemas.openxmlformats.org/officeDocument/2006/relationships/customXml" Target="../ink/ink820.xml"/><Relationship Id="rId725" Type="http://schemas.openxmlformats.org/officeDocument/2006/relationships/image" Target="../media/image862.png"/><Relationship Id="rId932" Type="http://schemas.openxmlformats.org/officeDocument/2006/relationships/customXml" Target="../ink/ink1027.xml"/><Relationship Id="rId157" Type="http://schemas.openxmlformats.org/officeDocument/2006/relationships/image" Target="../media/image578.png"/><Relationship Id="rId364" Type="http://schemas.openxmlformats.org/officeDocument/2006/relationships/customXml" Target="../ink/ink743.xml"/><Relationship Id="rId61" Type="http://schemas.openxmlformats.org/officeDocument/2006/relationships/image" Target="../media/image530.png"/><Relationship Id="rId571" Type="http://schemas.openxmlformats.org/officeDocument/2006/relationships/image" Target="../media/image785.png"/><Relationship Id="rId669" Type="http://schemas.openxmlformats.org/officeDocument/2006/relationships/image" Target="../media/image834.png"/><Relationship Id="rId876" Type="http://schemas.openxmlformats.org/officeDocument/2006/relationships/customXml" Target="../ink/ink999.xml"/><Relationship Id="rId19" Type="http://schemas.openxmlformats.org/officeDocument/2006/relationships/image" Target="../media/image509.png"/><Relationship Id="rId224" Type="http://schemas.openxmlformats.org/officeDocument/2006/relationships/customXml" Target="../ink/ink673.xml"/><Relationship Id="rId431" Type="http://schemas.openxmlformats.org/officeDocument/2006/relationships/image" Target="../media/image715.png"/><Relationship Id="rId529" Type="http://schemas.openxmlformats.org/officeDocument/2006/relationships/image" Target="../media/image764.png"/><Relationship Id="rId736" Type="http://schemas.openxmlformats.org/officeDocument/2006/relationships/customXml" Target="../ink/ink929.xml"/><Relationship Id="rId168" Type="http://schemas.openxmlformats.org/officeDocument/2006/relationships/customXml" Target="../ink/ink645.xml"/><Relationship Id="rId943" Type="http://schemas.openxmlformats.org/officeDocument/2006/relationships/image" Target="../media/image971.png"/><Relationship Id="rId72" Type="http://schemas.openxmlformats.org/officeDocument/2006/relationships/customXml" Target="../ink/ink597.xml"/><Relationship Id="rId375" Type="http://schemas.openxmlformats.org/officeDocument/2006/relationships/image" Target="../media/image687.png"/><Relationship Id="rId582" Type="http://schemas.openxmlformats.org/officeDocument/2006/relationships/customXml" Target="../ink/ink852.xml"/><Relationship Id="rId803" Type="http://schemas.openxmlformats.org/officeDocument/2006/relationships/image" Target="../media/image901.png"/><Relationship Id="rId3" Type="http://schemas.openxmlformats.org/officeDocument/2006/relationships/image" Target="../media/image498.emf"/><Relationship Id="rId235" Type="http://schemas.openxmlformats.org/officeDocument/2006/relationships/image" Target="../media/image617.png"/><Relationship Id="rId442" Type="http://schemas.openxmlformats.org/officeDocument/2006/relationships/customXml" Target="../ink/ink782.xml"/><Relationship Id="rId887" Type="http://schemas.openxmlformats.org/officeDocument/2006/relationships/image" Target="../media/image943.png"/><Relationship Id="rId302" Type="http://schemas.openxmlformats.org/officeDocument/2006/relationships/customXml" Target="../ink/ink712.xml"/><Relationship Id="rId747" Type="http://schemas.openxmlformats.org/officeDocument/2006/relationships/image" Target="../media/image873.png"/><Relationship Id="rId954" Type="http://schemas.openxmlformats.org/officeDocument/2006/relationships/customXml" Target="../ink/ink1038.xml"/><Relationship Id="rId83" Type="http://schemas.openxmlformats.org/officeDocument/2006/relationships/image" Target="../media/image541.png"/><Relationship Id="rId179" Type="http://schemas.openxmlformats.org/officeDocument/2006/relationships/image" Target="../media/image589.png"/><Relationship Id="rId386" Type="http://schemas.openxmlformats.org/officeDocument/2006/relationships/customXml" Target="../ink/ink754.xml"/><Relationship Id="rId593" Type="http://schemas.openxmlformats.org/officeDocument/2006/relationships/image" Target="../media/image796.png"/><Relationship Id="rId607" Type="http://schemas.openxmlformats.org/officeDocument/2006/relationships/image" Target="../media/image803.png"/><Relationship Id="rId814" Type="http://schemas.openxmlformats.org/officeDocument/2006/relationships/customXml" Target="../ink/ink96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0.xml"/><Relationship Id="rId21" Type="http://schemas.openxmlformats.org/officeDocument/2006/relationships/customXml" Target="../ink/ink1072.xml"/><Relationship Id="rId42" Type="http://schemas.openxmlformats.org/officeDocument/2006/relationships/image" Target="../media/image1021.png"/><Relationship Id="rId63" Type="http://schemas.openxmlformats.org/officeDocument/2006/relationships/customXml" Target="../ink/ink1093.xml"/><Relationship Id="rId84" Type="http://schemas.openxmlformats.org/officeDocument/2006/relationships/image" Target="../media/image1042.png"/><Relationship Id="rId138" Type="http://schemas.openxmlformats.org/officeDocument/2006/relationships/image" Target="../media/image1069.png"/><Relationship Id="rId159" Type="http://schemas.openxmlformats.org/officeDocument/2006/relationships/customXml" Target="../ink/ink1141.xml"/><Relationship Id="rId170" Type="http://schemas.openxmlformats.org/officeDocument/2006/relationships/image" Target="../media/image1085.png"/><Relationship Id="rId191" Type="http://schemas.openxmlformats.org/officeDocument/2006/relationships/customXml" Target="../ink/ink1157.xml"/><Relationship Id="rId205" Type="http://schemas.openxmlformats.org/officeDocument/2006/relationships/customXml" Target="../ink/ink1164.xml"/><Relationship Id="rId107" Type="http://schemas.openxmlformats.org/officeDocument/2006/relationships/customXml" Target="../ink/ink1115.xml"/><Relationship Id="rId11" Type="http://schemas.openxmlformats.org/officeDocument/2006/relationships/customXml" Target="../ink/ink1067.xml"/><Relationship Id="rId32" Type="http://schemas.openxmlformats.org/officeDocument/2006/relationships/image" Target="../media/image1016.png"/><Relationship Id="rId53" Type="http://schemas.openxmlformats.org/officeDocument/2006/relationships/customXml" Target="../ink/ink1088.xml"/><Relationship Id="rId74" Type="http://schemas.openxmlformats.org/officeDocument/2006/relationships/image" Target="../media/image1037.png"/><Relationship Id="rId128" Type="http://schemas.openxmlformats.org/officeDocument/2006/relationships/image" Target="../media/image1064.png"/><Relationship Id="rId149" Type="http://schemas.openxmlformats.org/officeDocument/2006/relationships/customXml" Target="../ink/ink1136.xml"/><Relationship Id="rId5" Type="http://schemas.openxmlformats.org/officeDocument/2006/relationships/customXml" Target="../ink/ink1064.xml"/><Relationship Id="rId95" Type="http://schemas.openxmlformats.org/officeDocument/2006/relationships/customXml" Target="../ink/ink1109.xml"/><Relationship Id="rId160" Type="http://schemas.openxmlformats.org/officeDocument/2006/relationships/image" Target="../media/image1080.png"/><Relationship Id="rId181" Type="http://schemas.openxmlformats.org/officeDocument/2006/relationships/customXml" Target="../ink/ink1152.xml"/><Relationship Id="rId216" Type="http://schemas.openxmlformats.org/officeDocument/2006/relationships/image" Target="../media/image1108.png"/><Relationship Id="rId22" Type="http://schemas.openxmlformats.org/officeDocument/2006/relationships/image" Target="../media/image1011.png"/><Relationship Id="rId43" Type="http://schemas.openxmlformats.org/officeDocument/2006/relationships/customXml" Target="../ink/ink1083.xml"/><Relationship Id="rId64" Type="http://schemas.openxmlformats.org/officeDocument/2006/relationships/image" Target="../media/image1032.png"/><Relationship Id="rId118" Type="http://schemas.openxmlformats.org/officeDocument/2006/relationships/image" Target="../media/image1059.png"/><Relationship Id="rId139" Type="http://schemas.openxmlformats.org/officeDocument/2006/relationships/customXml" Target="../ink/ink1131.xml"/><Relationship Id="rId85" Type="http://schemas.openxmlformats.org/officeDocument/2006/relationships/customXml" Target="../ink/ink1104.xml"/><Relationship Id="rId150" Type="http://schemas.openxmlformats.org/officeDocument/2006/relationships/image" Target="../media/image1075.png"/><Relationship Id="rId171" Type="http://schemas.openxmlformats.org/officeDocument/2006/relationships/customXml" Target="../ink/ink1147.xml"/><Relationship Id="rId192" Type="http://schemas.openxmlformats.org/officeDocument/2006/relationships/image" Target="../media/image1096.png"/><Relationship Id="rId206" Type="http://schemas.openxmlformats.org/officeDocument/2006/relationships/image" Target="../media/image1103.png"/><Relationship Id="rId12" Type="http://schemas.openxmlformats.org/officeDocument/2006/relationships/image" Target="../media/image1006.png"/><Relationship Id="rId33" Type="http://schemas.openxmlformats.org/officeDocument/2006/relationships/customXml" Target="../ink/ink1078.xml"/><Relationship Id="rId108" Type="http://schemas.openxmlformats.org/officeDocument/2006/relationships/image" Target="../media/image1054.png"/><Relationship Id="rId129" Type="http://schemas.openxmlformats.org/officeDocument/2006/relationships/customXml" Target="../ink/ink1126.xml"/><Relationship Id="rId54" Type="http://schemas.openxmlformats.org/officeDocument/2006/relationships/image" Target="../media/image1027.png"/><Relationship Id="rId75" Type="http://schemas.openxmlformats.org/officeDocument/2006/relationships/customXml" Target="../ink/ink1099.xml"/><Relationship Id="rId96" Type="http://schemas.openxmlformats.org/officeDocument/2006/relationships/image" Target="../media/image1048.png"/><Relationship Id="rId140" Type="http://schemas.openxmlformats.org/officeDocument/2006/relationships/image" Target="../media/image1070.png"/><Relationship Id="rId161" Type="http://schemas.openxmlformats.org/officeDocument/2006/relationships/customXml" Target="../ink/ink1142.xml"/><Relationship Id="rId182" Type="http://schemas.openxmlformats.org/officeDocument/2006/relationships/image" Target="../media/image1091.png"/><Relationship Id="rId6" Type="http://schemas.openxmlformats.org/officeDocument/2006/relationships/image" Target="../media/image1003.png"/><Relationship Id="rId23" Type="http://schemas.openxmlformats.org/officeDocument/2006/relationships/customXml" Target="../ink/ink1073.xml"/><Relationship Id="rId119" Type="http://schemas.openxmlformats.org/officeDocument/2006/relationships/customXml" Target="../ink/ink1121.xml"/><Relationship Id="rId44" Type="http://schemas.openxmlformats.org/officeDocument/2006/relationships/image" Target="../media/image1022.png"/><Relationship Id="rId65" Type="http://schemas.openxmlformats.org/officeDocument/2006/relationships/customXml" Target="../ink/ink1094.xml"/><Relationship Id="rId86" Type="http://schemas.openxmlformats.org/officeDocument/2006/relationships/image" Target="../media/image1043.png"/><Relationship Id="rId130" Type="http://schemas.openxmlformats.org/officeDocument/2006/relationships/image" Target="../media/image1065.png"/><Relationship Id="rId151" Type="http://schemas.openxmlformats.org/officeDocument/2006/relationships/customXml" Target="../ink/ink1137.xml"/><Relationship Id="rId172" Type="http://schemas.openxmlformats.org/officeDocument/2006/relationships/image" Target="../media/image1086.png"/><Relationship Id="rId193" Type="http://schemas.openxmlformats.org/officeDocument/2006/relationships/customXml" Target="../ink/ink1158.xml"/><Relationship Id="rId207" Type="http://schemas.openxmlformats.org/officeDocument/2006/relationships/customXml" Target="../ink/ink1165.xml"/><Relationship Id="rId13" Type="http://schemas.openxmlformats.org/officeDocument/2006/relationships/customXml" Target="../ink/ink1068.xml"/><Relationship Id="rId109" Type="http://schemas.openxmlformats.org/officeDocument/2006/relationships/customXml" Target="../ink/ink1116.xml"/><Relationship Id="rId34" Type="http://schemas.openxmlformats.org/officeDocument/2006/relationships/image" Target="../media/image1017.png"/><Relationship Id="rId55" Type="http://schemas.openxmlformats.org/officeDocument/2006/relationships/customXml" Target="../ink/ink1089.xml"/><Relationship Id="rId76" Type="http://schemas.openxmlformats.org/officeDocument/2006/relationships/image" Target="../media/image1038.png"/><Relationship Id="rId97" Type="http://schemas.openxmlformats.org/officeDocument/2006/relationships/customXml" Target="../ink/ink1110.xml"/><Relationship Id="rId120" Type="http://schemas.openxmlformats.org/officeDocument/2006/relationships/image" Target="../media/image1060.png"/><Relationship Id="rId141" Type="http://schemas.openxmlformats.org/officeDocument/2006/relationships/customXml" Target="../ink/ink1132.xml"/><Relationship Id="rId7" Type="http://schemas.openxmlformats.org/officeDocument/2006/relationships/customXml" Target="../ink/ink1065.xml"/><Relationship Id="rId162" Type="http://schemas.openxmlformats.org/officeDocument/2006/relationships/image" Target="../media/image1081.png"/><Relationship Id="rId183" Type="http://schemas.openxmlformats.org/officeDocument/2006/relationships/customXml" Target="../ink/ink1153.xml"/><Relationship Id="rId24" Type="http://schemas.openxmlformats.org/officeDocument/2006/relationships/image" Target="../media/image1012.png"/><Relationship Id="rId45" Type="http://schemas.openxmlformats.org/officeDocument/2006/relationships/customXml" Target="../ink/ink1084.xml"/><Relationship Id="rId66" Type="http://schemas.openxmlformats.org/officeDocument/2006/relationships/image" Target="../media/image1033.png"/><Relationship Id="rId87" Type="http://schemas.openxmlformats.org/officeDocument/2006/relationships/customXml" Target="../ink/ink1105.xml"/><Relationship Id="rId110" Type="http://schemas.openxmlformats.org/officeDocument/2006/relationships/image" Target="../media/image1055.png"/><Relationship Id="rId131" Type="http://schemas.openxmlformats.org/officeDocument/2006/relationships/customXml" Target="../ink/ink1127.xml"/><Relationship Id="rId152" Type="http://schemas.openxmlformats.org/officeDocument/2006/relationships/image" Target="../media/image1076.png"/><Relationship Id="rId173" Type="http://schemas.openxmlformats.org/officeDocument/2006/relationships/customXml" Target="../ink/ink1148.xml"/><Relationship Id="rId194" Type="http://schemas.openxmlformats.org/officeDocument/2006/relationships/image" Target="../media/image1097.png"/><Relationship Id="rId208" Type="http://schemas.openxmlformats.org/officeDocument/2006/relationships/image" Target="../media/image1104.png"/><Relationship Id="rId19" Type="http://schemas.openxmlformats.org/officeDocument/2006/relationships/customXml" Target="../ink/ink1071.xml"/><Relationship Id="rId14" Type="http://schemas.openxmlformats.org/officeDocument/2006/relationships/image" Target="../media/image1007.png"/><Relationship Id="rId30" Type="http://schemas.openxmlformats.org/officeDocument/2006/relationships/image" Target="../media/image1015.png"/><Relationship Id="rId35" Type="http://schemas.openxmlformats.org/officeDocument/2006/relationships/customXml" Target="../ink/ink1079.xml"/><Relationship Id="rId56" Type="http://schemas.openxmlformats.org/officeDocument/2006/relationships/image" Target="../media/image1028.png"/><Relationship Id="rId77" Type="http://schemas.openxmlformats.org/officeDocument/2006/relationships/customXml" Target="../ink/ink1100.xml"/><Relationship Id="rId100" Type="http://schemas.openxmlformats.org/officeDocument/2006/relationships/image" Target="../media/image1050.png"/><Relationship Id="rId105" Type="http://schemas.openxmlformats.org/officeDocument/2006/relationships/customXml" Target="../ink/ink1114.xml"/><Relationship Id="rId126" Type="http://schemas.openxmlformats.org/officeDocument/2006/relationships/image" Target="../media/image1063.png"/><Relationship Id="rId147" Type="http://schemas.openxmlformats.org/officeDocument/2006/relationships/customXml" Target="../ink/ink1135.xml"/><Relationship Id="rId168" Type="http://schemas.openxmlformats.org/officeDocument/2006/relationships/image" Target="../media/image1084.png"/><Relationship Id="rId8" Type="http://schemas.openxmlformats.org/officeDocument/2006/relationships/image" Target="../media/image1004.png"/><Relationship Id="rId51" Type="http://schemas.openxmlformats.org/officeDocument/2006/relationships/customXml" Target="../ink/ink1087.xml"/><Relationship Id="rId72" Type="http://schemas.openxmlformats.org/officeDocument/2006/relationships/image" Target="../media/image1036.png"/><Relationship Id="rId93" Type="http://schemas.openxmlformats.org/officeDocument/2006/relationships/customXml" Target="../ink/ink1108.xml"/><Relationship Id="rId98" Type="http://schemas.openxmlformats.org/officeDocument/2006/relationships/image" Target="../media/image1049.png"/><Relationship Id="rId121" Type="http://schemas.openxmlformats.org/officeDocument/2006/relationships/customXml" Target="../ink/ink1122.xml"/><Relationship Id="rId142" Type="http://schemas.openxmlformats.org/officeDocument/2006/relationships/image" Target="../media/image1071.png"/><Relationship Id="rId163" Type="http://schemas.openxmlformats.org/officeDocument/2006/relationships/customXml" Target="../ink/ink1143.xml"/><Relationship Id="rId184" Type="http://schemas.openxmlformats.org/officeDocument/2006/relationships/image" Target="../media/image1092.png"/><Relationship Id="rId189" Type="http://schemas.openxmlformats.org/officeDocument/2006/relationships/customXml" Target="../ink/ink1156.xml"/><Relationship Id="rId3" Type="http://schemas.openxmlformats.org/officeDocument/2006/relationships/package" Target="../embeddings/Microsoft_Excel_Worksheet.xlsx"/><Relationship Id="rId214" Type="http://schemas.openxmlformats.org/officeDocument/2006/relationships/image" Target="../media/image1107.png"/><Relationship Id="rId25" Type="http://schemas.openxmlformats.org/officeDocument/2006/relationships/customXml" Target="../ink/ink1074.xml"/><Relationship Id="rId46" Type="http://schemas.openxmlformats.org/officeDocument/2006/relationships/image" Target="../media/image1023.png"/><Relationship Id="rId67" Type="http://schemas.openxmlformats.org/officeDocument/2006/relationships/customXml" Target="../ink/ink1095.xml"/><Relationship Id="rId116" Type="http://schemas.openxmlformats.org/officeDocument/2006/relationships/image" Target="../media/image1058.png"/><Relationship Id="rId137" Type="http://schemas.openxmlformats.org/officeDocument/2006/relationships/customXml" Target="../ink/ink1130.xml"/><Relationship Id="rId158" Type="http://schemas.openxmlformats.org/officeDocument/2006/relationships/image" Target="../media/image1079.png"/><Relationship Id="rId20" Type="http://schemas.openxmlformats.org/officeDocument/2006/relationships/image" Target="../media/image1010.png"/><Relationship Id="rId41" Type="http://schemas.openxmlformats.org/officeDocument/2006/relationships/customXml" Target="../ink/ink1082.xml"/><Relationship Id="rId62" Type="http://schemas.openxmlformats.org/officeDocument/2006/relationships/image" Target="../media/image1031.png"/><Relationship Id="rId83" Type="http://schemas.openxmlformats.org/officeDocument/2006/relationships/customXml" Target="../ink/ink1103.xml"/><Relationship Id="rId88" Type="http://schemas.openxmlformats.org/officeDocument/2006/relationships/image" Target="../media/image1044.png"/><Relationship Id="rId111" Type="http://schemas.openxmlformats.org/officeDocument/2006/relationships/customXml" Target="../ink/ink1117.xml"/><Relationship Id="rId132" Type="http://schemas.openxmlformats.org/officeDocument/2006/relationships/image" Target="../media/image1066.png"/><Relationship Id="rId153" Type="http://schemas.openxmlformats.org/officeDocument/2006/relationships/customXml" Target="../ink/ink1138.xml"/><Relationship Id="rId174" Type="http://schemas.openxmlformats.org/officeDocument/2006/relationships/image" Target="../media/image1087.png"/><Relationship Id="rId179" Type="http://schemas.openxmlformats.org/officeDocument/2006/relationships/customXml" Target="../ink/ink1151.xml"/><Relationship Id="rId195" Type="http://schemas.openxmlformats.org/officeDocument/2006/relationships/customXml" Target="../ink/ink1159.xml"/><Relationship Id="rId209" Type="http://schemas.openxmlformats.org/officeDocument/2006/relationships/customXml" Target="../ink/ink1166.xml"/><Relationship Id="rId190" Type="http://schemas.openxmlformats.org/officeDocument/2006/relationships/image" Target="../media/image1095.png"/><Relationship Id="rId204" Type="http://schemas.openxmlformats.org/officeDocument/2006/relationships/image" Target="../media/image1102.png"/><Relationship Id="rId15" Type="http://schemas.openxmlformats.org/officeDocument/2006/relationships/customXml" Target="../ink/ink1069.xml"/><Relationship Id="rId36" Type="http://schemas.openxmlformats.org/officeDocument/2006/relationships/image" Target="../media/image1018.png"/><Relationship Id="rId57" Type="http://schemas.openxmlformats.org/officeDocument/2006/relationships/customXml" Target="../ink/ink1090.xml"/><Relationship Id="rId106" Type="http://schemas.openxmlformats.org/officeDocument/2006/relationships/image" Target="../media/image1053.png"/><Relationship Id="rId127" Type="http://schemas.openxmlformats.org/officeDocument/2006/relationships/customXml" Target="../ink/ink1125.xml"/><Relationship Id="rId10" Type="http://schemas.openxmlformats.org/officeDocument/2006/relationships/image" Target="../media/image1005.png"/><Relationship Id="rId31" Type="http://schemas.openxmlformats.org/officeDocument/2006/relationships/customXml" Target="../ink/ink1077.xml"/><Relationship Id="rId52" Type="http://schemas.openxmlformats.org/officeDocument/2006/relationships/image" Target="../media/image1026.png"/><Relationship Id="rId73" Type="http://schemas.openxmlformats.org/officeDocument/2006/relationships/customXml" Target="../ink/ink1098.xml"/><Relationship Id="rId78" Type="http://schemas.openxmlformats.org/officeDocument/2006/relationships/image" Target="../media/image1039.png"/><Relationship Id="rId94" Type="http://schemas.openxmlformats.org/officeDocument/2006/relationships/image" Target="../media/image1047.png"/><Relationship Id="rId99" Type="http://schemas.openxmlformats.org/officeDocument/2006/relationships/customXml" Target="../ink/ink1111.xml"/><Relationship Id="rId101" Type="http://schemas.openxmlformats.org/officeDocument/2006/relationships/customXml" Target="../ink/ink1112.xml"/><Relationship Id="rId122" Type="http://schemas.openxmlformats.org/officeDocument/2006/relationships/image" Target="../media/image1061.png"/><Relationship Id="rId143" Type="http://schemas.openxmlformats.org/officeDocument/2006/relationships/customXml" Target="../ink/ink1133.xml"/><Relationship Id="rId148" Type="http://schemas.openxmlformats.org/officeDocument/2006/relationships/image" Target="../media/image1074.png"/><Relationship Id="rId164" Type="http://schemas.openxmlformats.org/officeDocument/2006/relationships/image" Target="../media/image1082.png"/><Relationship Id="rId169" Type="http://schemas.openxmlformats.org/officeDocument/2006/relationships/customXml" Target="../ink/ink1146.xml"/><Relationship Id="rId185" Type="http://schemas.openxmlformats.org/officeDocument/2006/relationships/customXml" Target="../ink/ink1154.xml"/><Relationship Id="rId4" Type="http://schemas.openxmlformats.org/officeDocument/2006/relationships/image" Target="../media/image1002.emf"/><Relationship Id="rId9" Type="http://schemas.openxmlformats.org/officeDocument/2006/relationships/customXml" Target="../ink/ink1066.xml"/><Relationship Id="rId180" Type="http://schemas.openxmlformats.org/officeDocument/2006/relationships/image" Target="../media/image1090.png"/><Relationship Id="rId210" Type="http://schemas.openxmlformats.org/officeDocument/2006/relationships/image" Target="../media/image1105.png"/><Relationship Id="rId215" Type="http://schemas.openxmlformats.org/officeDocument/2006/relationships/customXml" Target="../ink/ink1169.xml"/><Relationship Id="rId26" Type="http://schemas.openxmlformats.org/officeDocument/2006/relationships/image" Target="../media/image1013.png"/><Relationship Id="rId47" Type="http://schemas.openxmlformats.org/officeDocument/2006/relationships/customXml" Target="../ink/ink1085.xml"/><Relationship Id="rId68" Type="http://schemas.openxmlformats.org/officeDocument/2006/relationships/image" Target="../media/image1034.png"/><Relationship Id="rId89" Type="http://schemas.openxmlformats.org/officeDocument/2006/relationships/customXml" Target="../ink/ink1106.xml"/><Relationship Id="rId112" Type="http://schemas.openxmlformats.org/officeDocument/2006/relationships/image" Target="../media/image1056.png"/><Relationship Id="rId133" Type="http://schemas.openxmlformats.org/officeDocument/2006/relationships/customXml" Target="../ink/ink1128.xml"/><Relationship Id="rId154" Type="http://schemas.openxmlformats.org/officeDocument/2006/relationships/image" Target="../media/image1077.png"/><Relationship Id="rId175" Type="http://schemas.openxmlformats.org/officeDocument/2006/relationships/customXml" Target="../ink/ink1149.xml"/><Relationship Id="rId196" Type="http://schemas.openxmlformats.org/officeDocument/2006/relationships/image" Target="../media/image1098.png"/><Relationship Id="rId200" Type="http://schemas.openxmlformats.org/officeDocument/2006/relationships/image" Target="../media/image1100.png"/><Relationship Id="rId16" Type="http://schemas.openxmlformats.org/officeDocument/2006/relationships/image" Target="../media/image1008.png"/><Relationship Id="rId37" Type="http://schemas.openxmlformats.org/officeDocument/2006/relationships/customXml" Target="../ink/ink1080.xml"/><Relationship Id="rId58" Type="http://schemas.openxmlformats.org/officeDocument/2006/relationships/image" Target="../media/image1029.png"/><Relationship Id="rId79" Type="http://schemas.openxmlformats.org/officeDocument/2006/relationships/customXml" Target="../ink/ink1101.xml"/><Relationship Id="rId102" Type="http://schemas.openxmlformats.org/officeDocument/2006/relationships/image" Target="../media/image1051.png"/><Relationship Id="rId123" Type="http://schemas.openxmlformats.org/officeDocument/2006/relationships/customXml" Target="../ink/ink1123.xml"/><Relationship Id="rId144" Type="http://schemas.openxmlformats.org/officeDocument/2006/relationships/image" Target="../media/image1072.png"/><Relationship Id="rId90" Type="http://schemas.openxmlformats.org/officeDocument/2006/relationships/image" Target="../media/image1045.png"/><Relationship Id="rId165" Type="http://schemas.openxmlformats.org/officeDocument/2006/relationships/customXml" Target="../ink/ink1144.xml"/><Relationship Id="rId186" Type="http://schemas.openxmlformats.org/officeDocument/2006/relationships/image" Target="../media/image1093.png"/><Relationship Id="rId211" Type="http://schemas.openxmlformats.org/officeDocument/2006/relationships/customXml" Target="../ink/ink1167.xml"/><Relationship Id="rId27" Type="http://schemas.openxmlformats.org/officeDocument/2006/relationships/customXml" Target="../ink/ink1075.xml"/><Relationship Id="rId48" Type="http://schemas.openxmlformats.org/officeDocument/2006/relationships/image" Target="../media/image1024.png"/><Relationship Id="rId69" Type="http://schemas.openxmlformats.org/officeDocument/2006/relationships/customXml" Target="../ink/ink1096.xml"/><Relationship Id="rId113" Type="http://schemas.openxmlformats.org/officeDocument/2006/relationships/customXml" Target="../ink/ink1118.xml"/><Relationship Id="rId134" Type="http://schemas.openxmlformats.org/officeDocument/2006/relationships/image" Target="../media/image1067.png"/><Relationship Id="rId80" Type="http://schemas.openxmlformats.org/officeDocument/2006/relationships/image" Target="../media/image1040.png"/><Relationship Id="rId155" Type="http://schemas.openxmlformats.org/officeDocument/2006/relationships/customXml" Target="../ink/ink1139.xml"/><Relationship Id="rId176" Type="http://schemas.openxmlformats.org/officeDocument/2006/relationships/image" Target="../media/image1088.png"/><Relationship Id="rId197" Type="http://schemas.openxmlformats.org/officeDocument/2006/relationships/customXml" Target="../ink/ink1160.xml"/><Relationship Id="rId201" Type="http://schemas.openxmlformats.org/officeDocument/2006/relationships/customXml" Target="../ink/ink1162.xml"/><Relationship Id="rId17" Type="http://schemas.openxmlformats.org/officeDocument/2006/relationships/customXml" Target="../ink/ink1070.xml"/><Relationship Id="rId38" Type="http://schemas.openxmlformats.org/officeDocument/2006/relationships/image" Target="../media/image1019.png"/><Relationship Id="rId59" Type="http://schemas.openxmlformats.org/officeDocument/2006/relationships/customXml" Target="../ink/ink1091.xml"/><Relationship Id="rId103" Type="http://schemas.openxmlformats.org/officeDocument/2006/relationships/customXml" Target="../ink/ink1113.xml"/><Relationship Id="rId124" Type="http://schemas.openxmlformats.org/officeDocument/2006/relationships/image" Target="../media/image1062.png"/><Relationship Id="rId70" Type="http://schemas.openxmlformats.org/officeDocument/2006/relationships/image" Target="../media/image1035.png"/><Relationship Id="rId91" Type="http://schemas.openxmlformats.org/officeDocument/2006/relationships/customXml" Target="../ink/ink1107.xml"/><Relationship Id="rId145" Type="http://schemas.openxmlformats.org/officeDocument/2006/relationships/customXml" Target="../ink/ink1134.xml"/><Relationship Id="rId166" Type="http://schemas.openxmlformats.org/officeDocument/2006/relationships/image" Target="../media/image1083.png"/><Relationship Id="rId187" Type="http://schemas.openxmlformats.org/officeDocument/2006/relationships/customXml" Target="../ink/ink115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06.png"/><Relationship Id="rId28" Type="http://schemas.openxmlformats.org/officeDocument/2006/relationships/image" Target="../media/image1014.png"/><Relationship Id="rId49" Type="http://schemas.openxmlformats.org/officeDocument/2006/relationships/customXml" Target="../ink/ink1086.xml"/><Relationship Id="rId114" Type="http://schemas.openxmlformats.org/officeDocument/2006/relationships/image" Target="../media/image1057.png"/><Relationship Id="rId60" Type="http://schemas.openxmlformats.org/officeDocument/2006/relationships/image" Target="../media/image1030.png"/><Relationship Id="rId81" Type="http://schemas.openxmlformats.org/officeDocument/2006/relationships/customXml" Target="../ink/ink1102.xml"/><Relationship Id="rId135" Type="http://schemas.openxmlformats.org/officeDocument/2006/relationships/customXml" Target="../ink/ink1129.xml"/><Relationship Id="rId156" Type="http://schemas.openxmlformats.org/officeDocument/2006/relationships/image" Target="../media/image1078.png"/><Relationship Id="rId177" Type="http://schemas.openxmlformats.org/officeDocument/2006/relationships/customXml" Target="../ink/ink1150.xml"/><Relationship Id="rId198" Type="http://schemas.openxmlformats.org/officeDocument/2006/relationships/image" Target="../media/image1099.png"/><Relationship Id="rId202" Type="http://schemas.openxmlformats.org/officeDocument/2006/relationships/image" Target="../media/image1101.png"/><Relationship Id="rId18" Type="http://schemas.openxmlformats.org/officeDocument/2006/relationships/image" Target="../media/image1009.png"/><Relationship Id="rId39" Type="http://schemas.openxmlformats.org/officeDocument/2006/relationships/customXml" Target="../ink/ink1081.xml"/><Relationship Id="rId50" Type="http://schemas.openxmlformats.org/officeDocument/2006/relationships/image" Target="../media/image1025.png"/><Relationship Id="rId104" Type="http://schemas.openxmlformats.org/officeDocument/2006/relationships/image" Target="../media/image1052.png"/><Relationship Id="rId125" Type="http://schemas.openxmlformats.org/officeDocument/2006/relationships/customXml" Target="../ink/ink1124.xml"/><Relationship Id="rId146" Type="http://schemas.openxmlformats.org/officeDocument/2006/relationships/image" Target="../media/image1073.png"/><Relationship Id="rId167" Type="http://schemas.openxmlformats.org/officeDocument/2006/relationships/customXml" Target="../ink/ink1145.xml"/><Relationship Id="rId188" Type="http://schemas.openxmlformats.org/officeDocument/2006/relationships/image" Target="../media/image1094.png"/><Relationship Id="rId71" Type="http://schemas.openxmlformats.org/officeDocument/2006/relationships/customXml" Target="../ink/ink1097.xml"/><Relationship Id="rId92" Type="http://schemas.openxmlformats.org/officeDocument/2006/relationships/image" Target="../media/image1046.png"/><Relationship Id="rId213" Type="http://schemas.openxmlformats.org/officeDocument/2006/relationships/customXml" Target="../ink/ink1168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076.xml"/><Relationship Id="rId40" Type="http://schemas.openxmlformats.org/officeDocument/2006/relationships/image" Target="../media/image1020.png"/><Relationship Id="rId115" Type="http://schemas.openxmlformats.org/officeDocument/2006/relationships/customXml" Target="../ink/ink1119.xml"/><Relationship Id="rId136" Type="http://schemas.openxmlformats.org/officeDocument/2006/relationships/image" Target="../media/image1068.png"/><Relationship Id="rId157" Type="http://schemas.openxmlformats.org/officeDocument/2006/relationships/customXml" Target="../ink/ink1140.xml"/><Relationship Id="rId178" Type="http://schemas.openxmlformats.org/officeDocument/2006/relationships/image" Target="../media/image1089.png"/><Relationship Id="rId61" Type="http://schemas.openxmlformats.org/officeDocument/2006/relationships/customXml" Target="../ink/ink1092.xml"/><Relationship Id="rId82" Type="http://schemas.openxmlformats.org/officeDocument/2006/relationships/image" Target="../media/image1041.png"/><Relationship Id="rId199" Type="http://schemas.openxmlformats.org/officeDocument/2006/relationships/customXml" Target="../ink/ink1161.xml"/><Relationship Id="rId203" Type="http://schemas.openxmlformats.org/officeDocument/2006/relationships/customXml" Target="../ink/ink116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6.png"/><Relationship Id="rId21" Type="http://schemas.openxmlformats.org/officeDocument/2006/relationships/image" Target="../media/image1118.png"/><Relationship Id="rId42" Type="http://schemas.openxmlformats.org/officeDocument/2006/relationships/customXml" Target="../ink/ink1189.xml"/><Relationship Id="rId63" Type="http://schemas.openxmlformats.org/officeDocument/2006/relationships/image" Target="../media/image1139.png"/><Relationship Id="rId84" Type="http://schemas.openxmlformats.org/officeDocument/2006/relationships/customXml" Target="../ink/ink1210.xml"/><Relationship Id="rId138" Type="http://schemas.openxmlformats.org/officeDocument/2006/relationships/customXml" Target="../ink/ink1237.xml"/><Relationship Id="rId159" Type="http://schemas.openxmlformats.org/officeDocument/2006/relationships/image" Target="../media/image1187.png"/><Relationship Id="rId170" Type="http://schemas.openxmlformats.org/officeDocument/2006/relationships/customXml" Target="../ink/ink1253.xml"/><Relationship Id="rId191" Type="http://schemas.openxmlformats.org/officeDocument/2006/relationships/image" Target="../media/image1203.png"/><Relationship Id="rId205" Type="http://schemas.openxmlformats.org/officeDocument/2006/relationships/image" Target="../media/image1210.png"/><Relationship Id="rId107" Type="http://schemas.openxmlformats.org/officeDocument/2006/relationships/image" Target="../media/image1161.png"/><Relationship Id="rId11" Type="http://schemas.openxmlformats.org/officeDocument/2006/relationships/image" Target="../media/image1113.png"/><Relationship Id="rId32" Type="http://schemas.openxmlformats.org/officeDocument/2006/relationships/customXml" Target="../ink/ink1184.xml"/><Relationship Id="rId53" Type="http://schemas.openxmlformats.org/officeDocument/2006/relationships/image" Target="../media/image1134.png"/><Relationship Id="rId74" Type="http://schemas.openxmlformats.org/officeDocument/2006/relationships/customXml" Target="../ink/ink1205.xml"/><Relationship Id="rId128" Type="http://schemas.openxmlformats.org/officeDocument/2006/relationships/customXml" Target="../ink/ink1232.xml"/><Relationship Id="rId149" Type="http://schemas.openxmlformats.org/officeDocument/2006/relationships/image" Target="../media/image1182.png"/><Relationship Id="rId5" Type="http://schemas.openxmlformats.org/officeDocument/2006/relationships/image" Target="../media/image1110.png"/><Relationship Id="rId95" Type="http://schemas.openxmlformats.org/officeDocument/2006/relationships/image" Target="../media/image1155.png"/><Relationship Id="rId160" Type="http://schemas.openxmlformats.org/officeDocument/2006/relationships/customXml" Target="../ink/ink1248.xml"/><Relationship Id="rId181" Type="http://schemas.openxmlformats.org/officeDocument/2006/relationships/image" Target="../media/image1198.png"/><Relationship Id="rId216" Type="http://schemas.openxmlformats.org/officeDocument/2006/relationships/customXml" Target="../ink/ink1276.xml"/><Relationship Id="rId22" Type="http://schemas.openxmlformats.org/officeDocument/2006/relationships/customXml" Target="../ink/ink1179.xml"/><Relationship Id="rId43" Type="http://schemas.openxmlformats.org/officeDocument/2006/relationships/image" Target="../media/image1129.png"/><Relationship Id="rId64" Type="http://schemas.openxmlformats.org/officeDocument/2006/relationships/customXml" Target="../ink/ink1200.xml"/><Relationship Id="rId118" Type="http://schemas.openxmlformats.org/officeDocument/2006/relationships/customXml" Target="../ink/ink1227.xml"/><Relationship Id="rId139" Type="http://schemas.openxmlformats.org/officeDocument/2006/relationships/image" Target="../media/image1177.png"/><Relationship Id="rId85" Type="http://schemas.openxmlformats.org/officeDocument/2006/relationships/image" Target="../media/image1150.png"/><Relationship Id="rId150" Type="http://schemas.openxmlformats.org/officeDocument/2006/relationships/customXml" Target="../ink/ink1243.xml"/><Relationship Id="rId171" Type="http://schemas.openxmlformats.org/officeDocument/2006/relationships/image" Target="../media/image1193.png"/><Relationship Id="rId192" Type="http://schemas.openxmlformats.org/officeDocument/2006/relationships/customXml" Target="../ink/ink1264.xml"/><Relationship Id="rId206" Type="http://schemas.openxmlformats.org/officeDocument/2006/relationships/customXml" Target="../ink/ink1271.xml"/><Relationship Id="rId12" Type="http://schemas.openxmlformats.org/officeDocument/2006/relationships/customXml" Target="../ink/ink1174.xml"/><Relationship Id="rId33" Type="http://schemas.openxmlformats.org/officeDocument/2006/relationships/image" Target="../media/image1124.png"/><Relationship Id="rId108" Type="http://schemas.openxmlformats.org/officeDocument/2006/relationships/customXml" Target="../ink/ink1222.xml"/><Relationship Id="rId129" Type="http://schemas.openxmlformats.org/officeDocument/2006/relationships/image" Target="../media/image1172.png"/><Relationship Id="rId54" Type="http://schemas.openxmlformats.org/officeDocument/2006/relationships/customXml" Target="../ink/ink1195.xml"/><Relationship Id="rId75" Type="http://schemas.openxmlformats.org/officeDocument/2006/relationships/image" Target="../media/image1145.png"/><Relationship Id="rId96" Type="http://schemas.openxmlformats.org/officeDocument/2006/relationships/customXml" Target="../ink/ink1216.xml"/><Relationship Id="rId140" Type="http://schemas.openxmlformats.org/officeDocument/2006/relationships/customXml" Target="../ink/ink1238.xml"/><Relationship Id="rId161" Type="http://schemas.openxmlformats.org/officeDocument/2006/relationships/image" Target="../media/image1188.png"/><Relationship Id="rId182" Type="http://schemas.openxmlformats.org/officeDocument/2006/relationships/customXml" Target="../ink/ink1259.xml"/><Relationship Id="rId217" Type="http://schemas.openxmlformats.org/officeDocument/2006/relationships/image" Target="../media/image1216.png"/><Relationship Id="rId6" Type="http://schemas.openxmlformats.org/officeDocument/2006/relationships/customXml" Target="../ink/ink1171.xml"/><Relationship Id="rId23" Type="http://schemas.openxmlformats.org/officeDocument/2006/relationships/image" Target="../media/image1119.png"/><Relationship Id="rId119" Type="http://schemas.openxmlformats.org/officeDocument/2006/relationships/image" Target="../media/image1167.png"/><Relationship Id="rId44" Type="http://schemas.openxmlformats.org/officeDocument/2006/relationships/customXml" Target="../ink/ink1190.xml"/><Relationship Id="rId65" Type="http://schemas.openxmlformats.org/officeDocument/2006/relationships/image" Target="../media/image1140.png"/><Relationship Id="rId86" Type="http://schemas.openxmlformats.org/officeDocument/2006/relationships/customXml" Target="../ink/ink1211.xml"/><Relationship Id="rId130" Type="http://schemas.openxmlformats.org/officeDocument/2006/relationships/customXml" Target="../ink/ink1233.xml"/><Relationship Id="rId151" Type="http://schemas.openxmlformats.org/officeDocument/2006/relationships/image" Target="../media/image1183.png"/><Relationship Id="rId172" Type="http://schemas.openxmlformats.org/officeDocument/2006/relationships/customXml" Target="../ink/ink1254.xml"/><Relationship Id="rId193" Type="http://schemas.openxmlformats.org/officeDocument/2006/relationships/image" Target="../media/image1204.png"/><Relationship Id="rId207" Type="http://schemas.openxmlformats.org/officeDocument/2006/relationships/image" Target="../media/image1211.png"/><Relationship Id="rId13" Type="http://schemas.openxmlformats.org/officeDocument/2006/relationships/image" Target="../media/image1114.png"/><Relationship Id="rId109" Type="http://schemas.openxmlformats.org/officeDocument/2006/relationships/image" Target="../media/image1162.png"/><Relationship Id="rId34" Type="http://schemas.openxmlformats.org/officeDocument/2006/relationships/customXml" Target="../ink/ink1185.xml"/><Relationship Id="rId55" Type="http://schemas.openxmlformats.org/officeDocument/2006/relationships/image" Target="../media/image1135.png"/><Relationship Id="rId76" Type="http://schemas.openxmlformats.org/officeDocument/2006/relationships/customXml" Target="../ink/ink1206.xml"/><Relationship Id="rId97" Type="http://schemas.openxmlformats.org/officeDocument/2006/relationships/image" Target="../media/image1156.png"/><Relationship Id="rId120" Type="http://schemas.openxmlformats.org/officeDocument/2006/relationships/customXml" Target="../ink/ink1228.xml"/><Relationship Id="rId141" Type="http://schemas.openxmlformats.org/officeDocument/2006/relationships/image" Target="../media/image1178.png"/><Relationship Id="rId7" Type="http://schemas.openxmlformats.org/officeDocument/2006/relationships/image" Target="../media/image1111.png"/><Relationship Id="rId162" Type="http://schemas.openxmlformats.org/officeDocument/2006/relationships/customXml" Target="../ink/ink1249.xml"/><Relationship Id="rId183" Type="http://schemas.openxmlformats.org/officeDocument/2006/relationships/image" Target="../media/image1199.png"/><Relationship Id="rId24" Type="http://schemas.openxmlformats.org/officeDocument/2006/relationships/customXml" Target="../ink/ink1180.xml"/><Relationship Id="rId45" Type="http://schemas.openxmlformats.org/officeDocument/2006/relationships/image" Target="../media/image1130.png"/><Relationship Id="rId66" Type="http://schemas.openxmlformats.org/officeDocument/2006/relationships/customXml" Target="../ink/ink1201.xml"/><Relationship Id="rId87" Type="http://schemas.openxmlformats.org/officeDocument/2006/relationships/image" Target="../media/image1151.png"/><Relationship Id="rId110" Type="http://schemas.openxmlformats.org/officeDocument/2006/relationships/customXml" Target="../ink/ink1223.xml"/><Relationship Id="rId131" Type="http://schemas.openxmlformats.org/officeDocument/2006/relationships/image" Target="../media/image1173.png"/><Relationship Id="rId152" Type="http://schemas.openxmlformats.org/officeDocument/2006/relationships/customXml" Target="../ink/ink1244.xml"/><Relationship Id="rId173" Type="http://schemas.openxmlformats.org/officeDocument/2006/relationships/image" Target="../media/image1194.png"/><Relationship Id="rId194" Type="http://schemas.openxmlformats.org/officeDocument/2006/relationships/customXml" Target="../ink/ink1265.xml"/><Relationship Id="rId208" Type="http://schemas.openxmlformats.org/officeDocument/2006/relationships/customXml" Target="../ink/ink1272.xml"/><Relationship Id="rId14" Type="http://schemas.openxmlformats.org/officeDocument/2006/relationships/customXml" Target="../ink/ink1175.xml"/><Relationship Id="rId30" Type="http://schemas.openxmlformats.org/officeDocument/2006/relationships/customXml" Target="../ink/ink1183.xml"/><Relationship Id="rId35" Type="http://schemas.openxmlformats.org/officeDocument/2006/relationships/image" Target="../media/image1125.png"/><Relationship Id="rId56" Type="http://schemas.openxmlformats.org/officeDocument/2006/relationships/customXml" Target="../ink/ink1196.xml"/><Relationship Id="rId77" Type="http://schemas.openxmlformats.org/officeDocument/2006/relationships/image" Target="../media/image1146.png"/><Relationship Id="rId100" Type="http://schemas.openxmlformats.org/officeDocument/2006/relationships/customXml" Target="../ink/ink1218.xml"/><Relationship Id="rId105" Type="http://schemas.openxmlformats.org/officeDocument/2006/relationships/image" Target="../media/image1160.png"/><Relationship Id="rId126" Type="http://schemas.openxmlformats.org/officeDocument/2006/relationships/customXml" Target="../ink/ink1231.xml"/><Relationship Id="rId147" Type="http://schemas.openxmlformats.org/officeDocument/2006/relationships/image" Target="../media/image1181.png"/><Relationship Id="rId168" Type="http://schemas.openxmlformats.org/officeDocument/2006/relationships/customXml" Target="../ink/ink1252.xml"/><Relationship Id="rId8" Type="http://schemas.openxmlformats.org/officeDocument/2006/relationships/customXml" Target="../ink/ink1172.xml"/><Relationship Id="rId51" Type="http://schemas.openxmlformats.org/officeDocument/2006/relationships/image" Target="../media/image1133.png"/><Relationship Id="rId72" Type="http://schemas.openxmlformats.org/officeDocument/2006/relationships/customXml" Target="../ink/ink1204.xml"/><Relationship Id="rId93" Type="http://schemas.openxmlformats.org/officeDocument/2006/relationships/image" Target="../media/image1154.png"/><Relationship Id="rId98" Type="http://schemas.openxmlformats.org/officeDocument/2006/relationships/customXml" Target="../ink/ink1217.xml"/><Relationship Id="rId121" Type="http://schemas.openxmlformats.org/officeDocument/2006/relationships/image" Target="../media/image1168.png"/><Relationship Id="rId142" Type="http://schemas.openxmlformats.org/officeDocument/2006/relationships/customXml" Target="../ink/ink1239.xml"/><Relationship Id="rId163" Type="http://schemas.openxmlformats.org/officeDocument/2006/relationships/image" Target="../media/image1189.png"/><Relationship Id="rId184" Type="http://schemas.openxmlformats.org/officeDocument/2006/relationships/customXml" Target="../ink/ink1260.xml"/><Relationship Id="rId189" Type="http://schemas.openxmlformats.org/officeDocument/2006/relationships/image" Target="../media/image1202.png"/><Relationship Id="rId3" Type="http://schemas.openxmlformats.org/officeDocument/2006/relationships/image" Target="../media/image1109.png"/><Relationship Id="rId214" Type="http://schemas.openxmlformats.org/officeDocument/2006/relationships/customXml" Target="../ink/ink1275.xml"/><Relationship Id="rId25" Type="http://schemas.openxmlformats.org/officeDocument/2006/relationships/image" Target="../media/image1120.png"/><Relationship Id="rId46" Type="http://schemas.openxmlformats.org/officeDocument/2006/relationships/customXml" Target="../ink/ink1191.xml"/><Relationship Id="rId67" Type="http://schemas.openxmlformats.org/officeDocument/2006/relationships/image" Target="../media/image1141.png"/><Relationship Id="rId116" Type="http://schemas.openxmlformats.org/officeDocument/2006/relationships/customXml" Target="../ink/ink1226.xml"/><Relationship Id="rId137" Type="http://schemas.openxmlformats.org/officeDocument/2006/relationships/image" Target="../media/image1176.png"/><Relationship Id="rId158" Type="http://schemas.openxmlformats.org/officeDocument/2006/relationships/customXml" Target="../ink/ink1247.xml"/><Relationship Id="rId20" Type="http://schemas.openxmlformats.org/officeDocument/2006/relationships/customXml" Target="../ink/ink1178.xml"/><Relationship Id="rId41" Type="http://schemas.openxmlformats.org/officeDocument/2006/relationships/image" Target="../media/image1128.png"/><Relationship Id="rId62" Type="http://schemas.openxmlformats.org/officeDocument/2006/relationships/customXml" Target="../ink/ink1199.xml"/><Relationship Id="rId83" Type="http://schemas.openxmlformats.org/officeDocument/2006/relationships/image" Target="../media/image1149.png"/><Relationship Id="rId88" Type="http://schemas.openxmlformats.org/officeDocument/2006/relationships/customXml" Target="../ink/ink1212.xml"/><Relationship Id="rId111" Type="http://schemas.openxmlformats.org/officeDocument/2006/relationships/image" Target="../media/image1163.png"/><Relationship Id="rId132" Type="http://schemas.openxmlformats.org/officeDocument/2006/relationships/customXml" Target="../ink/ink1234.xml"/><Relationship Id="rId153" Type="http://schemas.openxmlformats.org/officeDocument/2006/relationships/image" Target="../media/image1184.png"/><Relationship Id="rId174" Type="http://schemas.openxmlformats.org/officeDocument/2006/relationships/customXml" Target="../ink/ink1255.xml"/><Relationship Id="rId179" Type="http://schemas.openxmlformats.org/officeDocument/2006/relationships/image" Target="../media/image1197.png"/><Relationship Id="rId195" Type="http://schemas.openxmlformats.org/officeDocument/2006/relationships/image" Target="../media/image1205.png"/><Relationship Id="rId209" Type="http://schemas.openxmlformats.org/officeDocument/2006/relationships/image" Target="../media/image1212.png"/><Relationship Id="rId190" Type="http://schemas.openxmlformats.org/officeDocument/2006/relationships/customXml" Target="../ink/ink1263.xml"/><Relationship Id="rId204" Type="http://schemas.openxmlformats.org/officeDocument/2006/relationships/customXml" Target="../ink/ink1270.xml"/><Relationship Id="rId15" Type="http://schemas.openxmlformats.org/officeDocument/2006/relationships/image" Target="../media/image1115.png"/><Relationship Id="rId36" Type="http://schemas.openxmlformats.org/officeDocument/2006/relationships/customXml" Target="../ink/ink1186.xml"/><Relationship Id="rId57" Type="http://schemas.openxmlformats.org/officeDocument/2006/relationships/image" Target="../media/image1136.png"/><Relationship Id="rId106" Type="http://schemas.openxmlformats.org/officeDocument/2006/relationships/customXml" Target="../ink/ink1221.xml"/><Relationship Id="rId127" Type="http://schemas.openxmlformats.org/officeDocument/2006/relationships/image" Target="../media/image1171.png"/><Relationship Id="rId10" Type="http://schemas.openxmlformats.org/officeDocument/2006/relationships/customXml" Target="../ink/ink1173.xml"/><Relationship Id="rId31" Type="http://schemas.openxmlformats.org/officeDocument/2006/relationships/image" Target="../media/image1123.png"/><Relationship Id="rId52" Type="http://schemas.openxmlformats.org/officeDocument/2006/relationships/customXml" Target="../ink/ink1194.xml"/><Relationship Id="rId73" Type="http://schemas.openxmlformats.org/officeDocument/2006/relationships/image" Target="../media/image1144.png"/><Relationship Id="rId78" Type="http://schemas.openxmlformats.org/officeDocument/2006/relationships/customXml" Target="../ink/ink1207.xml"/><Relationship Id="rId94" Type="http://schemas.openxmlformats.org/officeDocument/2006/relationships/customXml" Target="../ink/ink1215.xml"/><Relationship Id="rId99" Type="http://schemas.openxmlformats.org/officeDocument/2006/relationships/image" Target="../media/image1157.png"/><Relationship Id="rId101" Type="http://schemas.openxmlformats.org/officeDocument/2006/relationships/image" Target="../media/image1158.png"/><Relationship Id="rId122" Type="http://schemas.openxmlformats.org/officeDocument/2006/relationships/customXml" Target="../ink/ink1229.xml"/><Relationship Id="rId143" Type="http://schemas.openxmlformats.org/officeDocument/2006/relationships/image" Target="../media/image1179.png"/><Relationship Id="rId148" Type="http://schemas.openxmlformats.org/officeDocument/2006/relationships/customXml" Target="../ink/ink1242.xml"/><Relationship Id="rId164" Type="http://schemas.openxmlformats.org/officeDocument/2006/relationships/customXml" Target="../ink/ink1250.xml"/><Relationship Id="rId169" Type="http://schemas.openxmlformats.org/officeDocument/2006/relationships/image" Target="../media/image1192.png"/><Relationship Id="rId185" Type="http://schemas.openxmlformats.org/officeDocument/2006/relationships/image" Target="../media/image1200.png"/><Relationship Id="rId4" Type="http://schemas.openxmlformats.org/officeDocument/2006/relationships/customXml" Target="../ink/ink1170.xml"/><Relationship Id="rId9" Type="http://schemas.openxmlformats.org/officeDocument/2006/relationships/image" Target="../media/image1112.png"/><Relationship Id="rId180" Type="http://schemas.openxmlformats.org/officeDocument/2006/relationships/customXml" Target="../ink/ink1258.xml"/><Relationship Id="rId210" Type="http://schemas.openxmlformats.org/officeDocument/2006/relationships/customXml" Target="../ink/ink1273.xml"/><Relationship Id="rId215" Type="http://schemas.openxmlformats.org/officeDocument/2006/relationships/image" Target="../media/image1215.png"/><Relationship Id="rId26" Type="http://schemas.openxmlformats.org/officeDocument/2006/relationships/customXml" Target="../ink/ink1181.xml"/><Relationship Id="rId47" Type="http://schemas.openxmlformats.org/officeDocument/2006/relationships/image" Target="../media/image1131.png"/><Relationship Id="rId68" Type="http://schemas.openxmlformats.org/officeDocument/2006/relationships/customXml" Target="../ink/ink1202.xml"/><Relationship Id="rId89" Type="http://schemas.openxmlformats.org/officeDocument/2006/relationships/image" Target="../media/image1152.png"/><Relationship Id="rId112" Type="http://schemas.openxmlformats.org/officeDocument/2006/relationships/customXml" Target="../ink/ink1224.xml"/><Relationship Id="rId133" Type="http://schemas.openxmlformats.org/officeDocument/2006/relationships/image" Target="../media/image1174.png"/><Relationship Id="rId154" Type="http://schemas.openxmlformats.org/officeDocument/2006/relationships/customXml" Target="../ink/ink1245.xml"/><Relationship Id="rId175" Type="http://schemas.openxmlformats.org/officeDocument/2006/relationships/image" Target="../media/image1195.png"/><Relationship Id="rId196" Type="http://schemas.openxmlformats.org/officeDocument/2006/relationships/customXml" Target="../ink/ink1266.xml"/><Relationship Id="rId200" Type="http://schemas.openxmlformats.org/officeDocument/2006/relationships/customXml" Target="../ink/ink1268.xml"/><Relationship Id="rId16" Type="http://schemas.openxmlformats.org/officeDocument/2006/relationships/customXml" Target="../ink/ink1176.xml"/><Relationship Id="rId37" Type="http://schemas.openxmlformats.org/officeDocument/2006/relationships/image" Target="../media/image1126.png"/><Relationship Id="rId58" Type="http://schemas.openxmlformats.org/officeDocument/2006/relationships/customXml" Target="../ink/ink1197.xml"/><Relationship Id="rId79" Type="http://schemas.openxmlformats.org/officeDocument/2006/relationships/image" Target="../media/image1147.png"/><Relationship Id="rId102" Type="http://schemas.openxmlformats.org/officeDocument/2006/relationships/customXml" Target="../ink/ink1219.xml"/><Relationship Id="rId123" Type="http://schemas.openxmlformats.org/officeDocument/2006/relationships/image" Target="../media/image1169.png"/><Relationship Id="rId144" Type="http://schemas.openxmlformats.org/officeDocument/2006/relationships/customXml" Target="../ink/ink1240.xml"/><Relationship Id="rId90" Type="http://schemas.openxmlformats.org/officeDocument/2006/relationships/customXml" Target="../ink/ink1213.xml"/><Relationship Id="rId165" Type="http://schemas.openxmlformats.org/officeDocument/2006/relationships/image" Target="../media/image1190.png"/><Relationship Id="rId186" Type="http://schemas.openxmlformats.org/officeDocument/2006/relationships/customXml" Target="../ink/ink1261.xml"/><Relationship Id="rId211" Type="http://schemas.openxmlformats.org/officeDocument/2006/relationships/image" Target="../media/image1213.png"/><Relationship Id="rId27" Type="http://schemas.openxmlformats.org/officeDocument/2006/relationships/image" Target="../media/image1121.png"/><Relationship Id="rId48" Type="http://schemas.openxmlformats.org/officeDocument/2006/relationships/customXml" Target="../ink/ink1192.xml"/><Relationship Id="rId69" Type="http://schemas.openxmlformats.org/officeDocument/2006/relationships/image" Target="../media/image1142.png"/><Relationship Id="rId113" Type="http://schemas.openxmlformats.org/officeDocument/2006/relationships/image" Target="../media/image1164.png"/><Relationship Id="rId134" Type="http://schemas.openxmlformats.org/officeDocument/2006/relationships/customXml" Target="../ink/ink1235.xml"/><Relationship Id="rId80" Type="http://schemas.openxmlformats.org/officeDocument/2006/relationships/customXml" Target="../ink/ink1208.xml"/><Relationship Id="rId155" Type="http://schemas.openxmlformats.org/officeDocument/2006/relationships/image" Target="../media/image1185.png"/><Relationship Id="rId176" Type="http://schemas.openxmlformats.org/officeDocument/2006/relationships/customXml" Target="../ink/ink1256.xml"/><Relationship Id="rId197" Type="http://schemas.openxmlformats.org/officeDocument/2006/relationships/image" Target="../media/image1206.png"/><Relationship Id="rId201" Type="http://schemas.openxmlformats.org/officeDocument/2006/relationships/image" Target="../media/image1208.png"/><Relationship Id="rId17" Type="http://schemas.openxmlformats.org/officeDocument/2006/relationships/image" Target="../media/image1116.png"/><Relationship Id="rId38" Type="http://schemas.openxmlformats.org/officeDocument/2006/relationships/customXml" Target="../ink/ink1187.xml"/><Relationship Id="rId59" Type="http://schemas.openxmlformats.org/officeDocument/2006/relationships/image" Target="../media/image1137.png"/><Relationship Id="rId103" Type="http://schemas.openxmlformats.org/officeDocument/2006/relationships/image" Target="../media/image1159.png"/><Relationship Id="rId124" Type="http://schemas.openxmlformats.org/officeDocument/2006/relationships/customXml" Target="../ink/ink1230.xml"/><Relationship Id="rId70" Type="http://schemas.openxmlformats.org/officeDocument/2006/relationships/customXml" Target="../ink/ink1203.xml"/><Relationship Id="rId91" Type="http://schemas.openxmlformats.org/officeDocument/2006/relationships/image" Target="../media/image1153.png"/><Relationship Id="rId145" Type="http://schemas.openxmlformats.org/officeDocument/2006/relationships/image" Target="../media/image1180.png"/><Relationship Id="rId166" Type="http://schemas.openxmlformats.org/officeDocument/2006/relationships/customXml" Target="../ink/ink1251.xml"/><Relationship Id="rId187" Type="http://schemas.openxmlformats.org/officeDocument/2006/relationships/image" Target="../media/image120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74.xml"/><Relationship Id="rId28" Type="http://schemas.openxmlformats.org/officeDocument/2006/relationships/customXml" Target="../ink/ink1182.xml"/><Relationship Id="rId49" Type="http://schemas.openxmlformats.org/officeDocument/2006/relationships/image" Target="../media/image1132.png"/><Relationship Id="rId114" Type="http://schemas.openxmlformats.org/officeDocument/2006/relationships/customXml" Target="../ink/ink1225.xml"/><Relationship Id="rId60" Type="http://schemas.openxmlformats.org/officeDocument/2006/relationships/customXml" Target="../ink/ink1198.xml"/><Relationship Id="rId81" Type="http://schemas.openxmlformats.org/officeDocument/2006/relationships/image" Target="../media/image1148.png"/><Relationship Id="rId135" Type="http://schemas.openxmlformats.org/officeDocument/2006/relationships/image" Target="../media/image1175.png"/><Relationship Id="rId156" Type="http://schemas.openxmlformats.org/officeDocument/2006/relationships/customXml" Target="../ink/ink1246.xml"/><Relationship Id="rId177" Type="http://schemas.openxmlformats.org/officeDocument/2006/relationships/image" Target="../media/image1196.png"/><Relationship Id="rId198" Type="http://schemas.openxmlformats.org/officeDocument/2006/relationships/customXml" Target="../ink/ink1267.xml"/><Relationship Id="rId202" Type="http://schemas.openxmlformats.org/officeDocument/2006/relationships/customXml" Target="../ink/ink1269.xml"/><Relationship Id="rId18" Type="http://schemas.openxmlformats.org/officeDocument/2006/relationships/customXml" Target="../ink/ink1177.xml"/><Relationship Id="rId39" Type="http://schemas.openxmlformats.org/officeDocument/2006/relationships/image" Target="../media/image1127.png"/><Relationship Id="rId50" Type="http://schemas.openxmlformats.org/officeDocument/2006/relationships/customXml" Target="../ink/ink1193.xml"/><Relationship Id="rId104" Type="http://schemas.openxmlformats.org/officeDocument/2006/relationships/customXml" Target="../ink/ink1220.xml"/><Relationship Id="rId125" Type="http://schemas.openxmlformats.org/officeDocument/2006/relationships/image" Target="../media/image1170.png"/><Relationship Id="rId146" Type="http://schemas.openxmlformats.org/officeDocument/2006/relationships/customXml" Target="../ink/ink1241.xml"/><Relationship Id="rId167" Type="http://schemas.openxmlformats.org/officeDocument/2006/relationships/image" Target="../media/image1191.png"/><Relationship Id="rId188" Type="http://schemas.openxmlformats.org/officeDocument/2006/relationships/customXml" Target="../ink/ink1262.xml"/><Relationship Id="rId71" Type="http://schemas.openxmlformats.org/officeDocument/2006/relationships/image" Target="../media/image1143.png"/><Relationship Id="rId92" Type="http://schemas.openxmlformats.org/officeDocument/2006/relationships/customXml" Target="../ink/ink1214.xml"/><Relationship Id="rId213" Type="http://schemas.openxmlformats.org/officeDocument/2006/relationships/image" Target="../media/image1214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122.png"/><Relationship Id="rId40" Type="http://schemas.openxmlformats.org/officeDocument/2006/relationships/customXml" Target="../ink/ink1188.xml"/><Relationship Id="rId115" Type="http://schemas.openxmlformats.org/officeDocument/2006/relationships/image" Target="../media/image1165.png"/><Relationship Id="rId136" Type="http://schemas.openxmlformats.org/officeDocument/2006/relationships/customXml" Target="../ink/ink1236.xml"/><Relationship Id="rId157" Type="http://schemas.openxmlformats.org/officeDocument/2006/relationships/image" Target="../media/image1186.png"/><Relationship Id="rId178" Type="http://schemas.openxmlformats.org/officeDocument/2006/relationships/customXml" Target="../ink/ink1257.xml"/><Relationship Id="rId61" Type="http://schemas.openxmlformats.org/officeDocument/2006/relationships/image" Target="../media/image1138.png"/><Relationship Id="rId82" Type="http://schemas.openxmlformats.org/officeDocument/2006/relationships/customXml" Target="../ink/ink1209.xml"/><Relationship Id="rId199" Type="http://schemas.openxmlformats.org/officeDocument/2006/relationships/image" Target="../media/image1207.png"/><Relationship Id="rId203" Type="http://schemas.openxmlformats.org/officeDocument/2006/relationships/image" Target="../media/image1209.png"/><Relationship Id="rId19" Type="http://schemas.openxmlformats.org/officeDocument/2006/relationships/image" Target="../media/image1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2130" name="Freihand 472129">
                <a:extLst>
                  <a:ext uri="{FF2B5EF4-FFF2-40B4-BE49-F238E27FC236}">
                    <a16:creationId xmlns:a16="http://schemas.microsoft.com/office/drawing/2014/main" id="{68082F9A-2F1C-BB41-5D04-F70AF0B4A26C}"/>
                  </a:ext>
                </a:extLst>
              </p14:cNvPr>
              <p14:cNvContentPartPr/>
              <p14:nvPr/>
            </p14:nvContentPartPr>
            <p14:xfrm>
              <a:off x="505954" y="376588"/>
              <a:ext cx="2859840" cy="100080"/>
            </p14:xfrm>
          </p:contentPart>
        </mc:Choice>
        <mc:Fallback xmlns="">
          <p:pic>
            <p:nvPicPr>
              <p:cNvPr id="472130" name="Freihand 472129">
                <a:extLst>
                  <a:ext uri="{FF2B5EF4-FFF2-40B4-BE49-F238E27FC236}">
                    <a16:creationId xmlns:a16="http://schemas.microsoft.com/office/drawing/2014/main" id="{68082F9A-2F1C-BB41-5D04-F70AF0B4A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954" y="367948"/>
                <a:ext cx="2877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2251" name="Freihand 472250">
                <a:extLst>
                  <a:ext uri="{FF2B5EF4-FFF2-40B4-BE49-F238E27FC236}">
                    <a16:creationId xmlns:a16="http://schemas.microsoft.com/office/drawing/2014/main" id="{678B231F-23EE-3E41-C257-0A205247743B}"/>
                  </a:ext>
                </a:extLst>
              </p14:cNvPr>
              <p14:cNvContentPartPr/>
              <p14:nvPr/>
            </p14:nvContentPartPr>
            <p14:xfrm>
              <a:off x="3724354" y="5875833"/>
              <a:ext cx="128520" cy="325440"/>
            </p14:xfrm>
          </p:contentPart>
        </mc:Choice>
        <mc:Fallback xmlns="">
          <p:pic>
            <p:nvPicPr>
              <p:cNvPr id="472251" name="Freihand 472250">
                <a:extLst>
                  <a:ext uri="{FF2B5EF4-FFF2-40B4-BE49-F238E27FC236}">
                    <a16:creationId xmlns:a16="http://schemas.microsoft.com/office/drawing/2014/main" id="{678B231F-23EE-3E41-C257-0A20524774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5714" y="5866833"/>
                <a:ext cx="1461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2252" name="Freihand 472251">
                <a:extLst>
                  <a:ext uri="{FF2B5EF4-FFF2-40B4-BE49-F238E27FC236}">
                    <a16:creationId xmlns:a16="http://schemas.microsoft.com/office/drawing/2014/main" id="{3BC25DDD-AB43-BA08-BC07-F1B6E1ABDE2C}"/>
                  </a:ext>
                </a:extLst>
              </p14:cNvPr>
              <p14:cNvContentPartPr/>
              <p14:nvPr/>
            </p14:nvContentPartPr>
            <p14:xfrm>
              <a:off x="3877354" y="6001473"/>
              <a:ext cx="150480" cy="165600"/>
            </p14:xfrm>
          </p:contentPart>
        </mc:Choice>
        <mc:Fallback xmlns="">
          <p:pic>
            <p:nvPicPr>
              <p:cNvPr id="472252" name="Freihand 472251">
                <a:extLst>
                  <a:ext uri="{FF2B5EF4-FFF2-40B4-BE49-F238E27FC236}">
                    <a16:creationId xmlns:a16="http://schemas.microsoft.com/office/drawing/2014/main" id="{3BC25DDD-AB43-BA08-BC07-F1B6E1ABDE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8354" y="5992833"/>
                <a:ext cx="168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2253" name="Freihand 472252">
                <a:extLst>
                  <a:ext uri="{FF2B5EF4-FFF2-40B4-BE49-F238E27FC236}">
                    <a16:creationId xmlns:a16="http://schemas.microsoft.com/office/drawing/2014/main" id="{40216634-C849-2002-F8C5-23480D3DED8A}"/>
                  </a:ext>
                </a:extLst>
              </p14:cNvPr>
              <p14:cNvContentPartPr/>
              <p14:nvPr/>
            </p14:nvContentPartPr>
            <p14:xfrm>
              <a:off x="4130794" y="5875473"/>
              <a:ext cx="133560" cy="265680"/>
            </p14:xfrm>
          </p:contentPart>
        </mc:Choice>
        <mc:Fallback xmlns="">
          <p:pic>
            <p:nvPicPr>
              <p:cNvPr id="472253" name="Freihand 472252">
                <a:extLst>
                  <a:ext uri="{FF2B5EF4-FFF2-40B4-BE49-F238E27FC236}">
                    <a16:creationId xmlns:a16="http://schemas.microsoft.com/office/drawing/2014/main" id="{40216634-C849-2002-F8C5-23480D3DED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1794" y="5866473"/>
                <a:ext cx="151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2254" name="Freihand 472253">
                <a:extLst>
                  <a:ext uri="{FF2B5EF4-FFF2-40B4-BE49-F238E27FC236}">
                    <a16:creationId xmlns:a16="http://schemas.microsoft.com/office/drawing/2014/main" id="{5455C259-C43B-E750-22A4-41D0CA702850}"/>
                  </a:ext>
                </a:extLst>
              </p14:cNvPr>
              <p14:cNvContentPartPr/>
              <p14:nvPr/>
            </p14:nvContentPartPr>
            <p14:xfrm>
              <a:off x="4332394" y="5957193"/>
              <a:ext cx="349200" cy="168840"/>
            </p14:xfrm>
          </p:contentPart>
        </mc:Choice>
        <mc:Fallback xmlns="">
          <p:pic>
            <p:nvPicPr>
              <p:cNvPr id="472254" name="Freihand 472253">
                <a:extLst>
                  <a:ext uri="{FF2B5EF4-FFF2-40B4-BE49-F238E27FC236}">
                    <a16:creationId xmlns:a16="http://schemas.microsoft.com/office/drawing/2014/main" id="{5455C259-C43B-E750-22A4-41D0CA7028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3754" y="5948553"/>
                <a:ext cx="366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2256" name="Freihand 472255">
                <a:extLst>
                  <a:ext uri="{FF2B5EF4-FFF2-40B4-BE49-F238E27FC236}">
                    <a16:creationId xmlns:a16="http://schemas.microsoft.com/office/drawing/2014/main" id="{8F6EAE00-ABA7-D8CF-4EBF-0D3E47FF464C}"/>
                  </a:ext>
                </a:extLst>
              </p14:cNvPr>
              <p14:cNvContentPartPr/>
              <p14:nvPr/>
            </p14:nvContentPartPr>
            <p14:xfrm>
              <a:off x="4339954" y="5977353"/>
              <a:ext cx="129960" cy="189720"/>
            </p14:xfrm>
          </p:contentPart>
        </mc:Choice>
        <mc:Fallback xmlns="">
          <p:pic>
            <p:nvPicPr>
              <p:cNvPr id="472256" name="Freihand 472255">
                <a:extLst>
                  <a:ext uri="{FF2B5EF4-FFF2-40B4-BE49-F238E27FC236}">
                    <a16:creationId xmlns:a16="http://schemas.microsoft.com/office/drawing/2014/main" id="{8F6EAE00-ABA7-D8CF-4EBF-0D3E47FF46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30954" y="5968713"/>
                <a:ext cx="147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2257" name="Freihand 472256">
                <a:extLst>
                  <a:ext uri="{FF2B5EF4-FFF2-40B4-BE49-F238E27FC236}">
                    <a16:creationId xmlns:a16="http://schemas.microsoft.com/office/drawing/2014/main" id="{A0C510D7-76FA-852D-C747-037345051CDB}"/>
                  </a:ext>
                </a:extLst>
              </p14:cNvPr>
              <p14:cNvContentPartPr/>
              <p14:nvPr/>
            </p14:nvContentPartPr>
            <p14:xfrm>
              <a:off x="4912714" y="5944953"/>
              <a:ext cx="159480" cy="247680"/>
            </p14:xfrm>
          </p:contentPart>
        </mc:Choice>
        <mc:Fallback xmlns="">
          <p:pic>
            <p:nvPicPr>
              <p:cNvPr id="472257" name="Freihand 472256">
                <a:extLst>
                  <a:ext uri="{FF2B5EF4-FFF2-40B4-BE49-F238E27FC236}">
                    <a16:creationId xmlns:a16="http://schemas.microsoft.com/office/drawing/2014/main" id="{A0C510D7-76FA-852D-C747-037345051C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4074" y="5936313"/>
                <a:ext cx="1771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2258" name="Freihand 472257">
                <a:extLst>
                  <a:ext uri="{FF2B5EF4-FFF2-40B4-BE49-F238E27FC236}">
                    <a16:creationId xmlns:a16="http://schemas.microsoft.com/office/drawing/2014/main" id="{CBB15A82-D8C2-5065-0103-FF44348A15E8}"/>
                  </a:ext>
                </a:extLst>
              </p14:cNvPr>
              <p14:cNvContentPartPr/>
              <p14:nvPr/>
            </p14:nvContentPartPr>
            <p14:xfrm>
              <a:off x="5148154" y="5820033"/>
              <a:ext cx="129600" cy="301320"/>
            </p14:xfrm>
          </p:contentPart>
        </mc:Choice>
        <mc:Fallback xmlns="">
          <p:pic>
            <p:nvPicPr>
              <p:cNvPr id="472258" name="Freihand 472257">
                <a:extLst>
                  <a:ext uri="{FF2B5EF4-FFF2-40B4-BE49-F238E27FC236}">
                    <a16:creationId xmlns:a16="http://schemas.microsoft.com/office/drawing/2014/main" id="{CBB15A82-D8C2-5065-0103-FF44348A15E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39514" y="5811033"/>
                <a:ext cx="1472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2259" name="Freihand 472258">
                <a:extLst>
                  <a:ext uri="{FF2B5EF4-FFF2-40B4-BE49-F238E27FC236}">
                    <a16:creationId xmlns:a16="http://schemas.microsoft.com/office/drawing/2014/main" id="{2E148271-13FE-9D34-0833-4C02963BD410}"/>
                  </a:ext>
                </a:extLst>
              </p14:cNvPr>
              <p14:cNvContentPartPr/>
              <p14:nvPr/>
            </p14:nvContentPartPr>
            <p14:xfrm>
              <a:off x="5351914" y="5957553"/>
              <a:ext cx="232200" cy="168840"/>
            </p14:xfrm>
          </p:contentPart>
        </mc:Choice>
        <mc:Fallback xmlns="">
          <p:pic>
            <p:nvPicPr>
              <p:cNvPr id="472259" name="Freihand 472258">
                <a:extLst>
                  <a:ext uri="{FF2B5EF4-FFF2-40B4-BE49-F238E27FC236}">
                    <a16:creationId xmlns:a16="http://schemas.microsoft.com/office/drawing/2014/main" id="{2E148271-13FE-9D34-0833-4C02963BD4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2914" y="5948913"/>
                <a:ext cx="249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2260" name="Freihand 472259">
                <a:extLst>
                  <a:ext uri="{FF2B5EF4-FFF2-40B4-BE49-F238E27FC236}">
                    <a16:creationId xmlns:a16="http://schemas.microsoft.com/office/drawing/2014/main" id="{B6B71938-8E5A-2960-C68B-A941ECEC707E}"/>
                  </a:ext>
                </a:extLst>
              </p14:cNvPr>
              <p14:cNvContentPartPr/>
              <p14:nvPr/>
            </p14:nvContentPartPr>
            <p14:xfrm>
              <a:off x="5643514" y="5908953"/>
              <a:ext cx="173520" cy="181080"/>
            </p14:xfrm>
          </p:contentPart>
        </mc:Choice>
        <mc:Fallback xmlns="">
          <p:pic>
            <p:nvPicPr>
              <p:cNvPr id="472260" name="Freihand 472259">
                <a:extLst>
                  <a:ext uri="{FF2B5EF4-FFF2-40B4-BE49-F238E27FC236}">
                    <a16:creationId xmlns:a16="http://schemas.microsoft.com/office/drawing/2014/main" id="{B6B71938-8E5A-2960-C68B-A941ECEC70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34874" y="5900313"/>
                <a:ext cx="191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2262" name="Freihand 472261">
                <a:extLst>
                  <a:ext uri="{FF2B5EF4-FFF2-40B4-BE49-F238E27FC236}">
                    <a16:creationId xmlns:a16="http://schemas.microsoft.com/office/drawing/2014/main" id="{ACC79878-209B-A594-0D7A-B419642B2F41}"/>
                  </a:ext>
                </a:extLst>
              </p14:cNvPr>
              <p14:cNvContentPartPr/>
              <p14:nvPr/>
            </p14:nvContentPartPr>
            <p14:xfrm>
              <a:off x="6085954" y="5933793"/>
              <a:ext cx="231120" cy="159840"/>
            </p14:xfrm>
          </p:contentPart>
        </mc:Choice>
        <mc:Fallback xmlns="">
          <p:pic>
            <p:nvPicPr>
              <p:cNvPr id="472262" name="Freihand 472261">
                <a:extLst>
                  <a:ext uri="{FF2B5EF4-FFF2-40B4-BE49-F238E27FC236}">
                    <a16:creationId xmlns:a16="http://schemas.microsoft.com/office/drawing/2014/main" id="{ACC79878-209B-A594-0D7A-B419642B2F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76954" y="5924793"/>
                <a:ext cx="2487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2263" name="Freihand 472262">
                <a:extLst>
                  <a:ext uri="{FF2B5EF4-FFF2-40B4-BE49-F238E27FC236}">
                    <a16:creationId xmlns:a16="http://schemas.microsoft.com/office/drawing/2014/main" id="{0905DCD0-FCE0-118D-6891-FAE4C431F5AC}"/>
                  </a:ext>
                </a:extLst>
              </p14:cNvPr>
              <p14:cNvContentPartPr/>
              <p14:nvPr/>
            </p14:nvContentPartPr>
            <p14:xfrm>
              <a:off x="6478354" y="5843433"/>
              <a:ext cx="237600" cy="284040"/>
            </p14:xfrm>
          </p:contentPart>
        </mc:Choice>
        <mc:Fallback xmlns="">
          <p:pic>
            <p:nvPicPr>
              <p:cNvPr id="472263" name="Freihand 472262">
                <a:extLst>
                  <a:ext uri="{FF2B5EF4-FFF2-40B4-BE49-F238E27FC236}">
                    <a16:creationId xmlns:a16="http://schemas.microsoft.com/office/drawing/2014/main" id="{0905DCD0-FCE0-118D-6891-FAE4C431F5A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9354" y="5834433"/>
                <a:ext cx="2552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2264" name="Freihand 472263">
                <a:extLst>
                  <a:ext uri="{FF2B5EF4-FFF2-40B4-BE49-F238E27FC236}">
                    <a16:creationId xmlns:a16="http://schemas.microsoft.com/office/drawing/2014/main" id="{67DE7434-2FE9-B4A1-49B4-DE4C6F2FBF83}"/>
                  </a:ext>
                </a:extLst>
              </p14:cNvPr>
              <p14:cNvContentPartPr/>
              <p14:nvPr/>
            </p14:nvContentPartPr>
            <p14:xfrm>
              <a:off x="6571954" y="5955753"/>
              <a:ext cx="194400" cy="11520"/>
            </p14:xfrm>
          </p:contentPart>
        </mc:Choice>
        <mc:Fallback xmlns="">
          <p:pic>
            <p:nvPicPr>
              <p:cNvPr id="472264" name="Freihand 472263">
                <a:extLst>
                  <a:ext uri="{FF2B5EF4-FFF2-40B4-BE49-F238E27FC236}">
                    <a16:creationId xmlns:a16="http://schemas.microsoft.com/office/drawing/2014/main" id="{67DE7434-2FE9-B4A1-49B4-DE4C6F2FBF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63314" y="5946753"/>
                <a:ext cx="212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2265" name="Freihand 472264">
                <a:extLst>
                  <a:ext uri="{FF2B5EF4-FFF2-40B4-BE49-F238E27FC236}">
                    <a16:creationId xmlns:a16="http://schemas.microsoft.com/office/drawing/2014/main" id="{47FBC8AF-843F-AFF7-9C3A-A9D2DFCF2CE8}"/>
                  </a:ext>
                </a:extLst>
              </p14:cNvPr>
              <p14:cNvContentPartPr/>
              <p14:nvPr/>
            </p14:nvContentPartPr>
            <p14:xfrm>
              <a:off x="6883714" y="5844153"/>
              <a:ext cx="186480" cy="206280"/>
            </p14:xfrm>
          </p:contentPart>
        </mc:Choice>
        <mc:Fallback xmlns="">
          <p:pic>
            <p:nvPicPr>
              <p:cNvPr id="472265" name="Freihand 472264">
                <a:extLst>
                  <a:ext uri="{FF2B5EF4-FFF2-40B4-BE49-F238E27FC236}">
                    <a16:creationId xmlns:a16="http://schemas.microsoft.com/office/drawing/2014/main" id="{47FBC8AF-843F-AFF7-9C3A-A9D2DFCF2CE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75074" y="5835513"/>
                <a:ext cx="204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2266" name="Freihand 472265">
                <a:extLst>
                  <a:ext uri="{FF2B5EF4-FFF2-40B4-BE49-F238E27FC236}">
                    <a16:creationId xmlns:a16="http://schemas.microsoft.com/office/drawing/2014/main" id="{C882F96C-6646-7002-D5EA-A97506DC09B2}"/>
                  </a:ext>
                </a:extLst>
              </p14:cNvPr>
              <p14:cNvContentPartPr/>
              <p14:nvPr/>
            </p14:nvContentPartPr>
            <p14:xfrm>
              <a:off x="7119154" y="5697273"/>
              <a:ext cx="260280" cy="389160"/>
            </p14:xfrm>
          </p:contentPart>
        </mc:Choice>
        <mc:Fallback xmlns="">
          <p:pic>
            <p:nvPicPr>
              <p:cNvPr id="472266" name="Freihand 472265">
                <a:extLst>
                  <a:ext uri="{FF2B5EF4-FFF2-40B4-BE49-F238E27FC236}">
                    <a16:creationId xmlns:a16="http://schemas.microsoft.com/office/drawing/2014/main" id="{C882F96C-6646-7002-D5EA-A97506DC09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10154" y="5688273"/>
                <a:ext cx="2779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2267" name="Freihand 472266">
                <a:extLst>
                  <a:ext uri="{FF2B5EF4-FFF2-40B4-BE49-F238E27FC236}">
                    <a16:creationId xmlns:a16="http://schemas.microsoft.com/office/drawing/2014/main" id="{6BAA3FE1-6037-B644-BC89-0B5F7075CC66}"/>
                  </a:ext>
                </a:extLst>
              </p14:cNvPr>
              <p14:cNvContentPartPr/>
              <p14:nvPr/>
            </p14:nvContentPartPr>
            <p14:xfrm>
              <a:off x="7402834" y="5931273"/>
              <a:ext cx="161280" cy="125640"/>
            </p14:xfrm>
          </p:contentPart>
        </mc:Choice>
        <mc:Fallback xmlns="">
          <p:pic>
            <p:nvPicPr>
              <p:cNvPr id="472267" name="Freihand 472266">
                <a:extLst>
                  <a:ext uri="{FF2B5EF4-FFF2-40B4-BE49-F238E27FC236}">
                    <a16:creationId xmlns:a16="http://schemas.microsoft.com/office/drawing/2014/main" id="{6BAA3FE1-6037-B644-BC89-0B5F7075CC6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93834" y="5922273"/>
                <a:ext cx="178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72269" name="Freihand 472268">
                <a:extLst>
                  <a:ext uri="{FF2B5EF4-FFF2-40B4-BE49-F238E27FC236}">
                    <a16:creationId xmlns:a16="http://schemas.microsoft.com/office/drawing/2014/main" id="{75B6B61E-EEDA-8E9D-A6C7-AA37290BADB8}"/>
                  </a:ext>
                </a:extLst>
              </p14:cNvPr>
              <p14:cNvContentPartPr/>
              <p14:nvPr/>
            </p14:nvContentPartPr>
            <p14:xfrm>
              <a:off x="4901194" y="6408273"/>
              <a:ext cx="30960" cy="248760"/>
            </p14:xfrm>
          </p:contentPart>
        </mc:Choice>
        <mc:Fallback xmlns="">
          <p:pic>
            <p:nvPicPr>
              <p:cNvPr id="472269" name="Freihand 472268">
                <a:extLst>
                  <a:ext uri="{FF2B5EF4-FFF2-40B4-BE49-F238E27FC236}">
                    <a16:creationId xmlns:a16="http://schemas.microsoft.com/office/drawing/2014/main" id="{75B6B61E-EEDA-8E9D-A6C7-AA37290BADB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92194" y="6399273"/>
                <a:ext cx="486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72270" name="Freihand 472269">
                <a:extLst>
                  <a:ext uri="{FF2B5EF4-FFF2-40B4-BE49-F238E27FC236}">
                    <a16:creationId xmlns:a16="http://schemas.microsoft.com/office/drawing/2014/main" id="{9386CC4F-2BCD-739E-C93E-565AD201F62C}"/>
                  </a:ext>
                </a:extLst>
              </p14:cNvPr>
              <p14:cNvContentPartPr/>
              <p14:nvPr/>
            </p14:nvContentPartPr>
            <p14:xfrm>
              <a:off x="4926754" y="6396033"/>
              <a:ext cx="211320" cy="255240"/>
            </p14:xfrm>
          </p:contentPart>
        </mc:Choice>
        <mc:Fallback xmlns="">
          <p:pic>
            <p:nvPicPr>
              <p:cNvPr id="472270" name="Freihand 472269">
                <a:extLst>
                  <a:ext uri="{FF2B5EF4-FFF2-40B4-BE49-F238E27FC236}">
                    <a16:creationId xmlns:a16="http://schemas.microsoft.com/office/drawing/2014/main" id="{9386CC4F-2BCD-739E-C93E-565AD201F6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7754" y="6387393"/>
                <a:ext cx="2289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2271" name="Freihand 472270">
                <a:extLst>
                  <a:ext uri="{FF2B5EF4-FFF2-40B4-BE49-F238E27FC236}">
                    <a16:creationId xmlns:a16="http://schemas.microsoft.com/office/drawing/2014/main" id="{F6DF897A-982C-F97F-F14C-B3B2DF99B7DC}"/>
                  </a:ext>
                </a:extLst>
              </p14:cNvPr>
              <p14:cNvContentPartPr/>
              <p14:nvPr/>
            </p14:nvContentPartPr>
            <p14:xfrm>
              <a:off x="5378914" y="6421953"/>
              <a:ext cx="24120" cy="270360"/>
            </p14:xfrm>
          </p:contentPart>
        </mc:Choice>
        <mc:Fallback xmlns="">
          <p:pic>
            <p:nvPicPr>
              <p:cNvPr id="472271" name="Freihand 472270">
                <a:extLst>
                  <a:ext uri="{FF2B5EF4-FFF2-40B4-BE49-F238E27FC236}">
                    <a16:creationId xmlns:a16="http://schemas.microsoft.com/office/drawing/2014/main" id="{F6DF897A-982C-F97F-F14C-B3B2DF99B7D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70274" y="6413313"/>
                <a:ext cx="41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2272" name="Freihand 472271">
                <a:extLst>
                  <a:ext uri="{FF2B5EF4-FFF2-40B4-BE49-F238E27FC236}">
                    <a16:creationId xmlns:a16="http://schemas.microsoft.com/office/drawing/2014/main" id="{D2DA2796-98BF-265C-FBE9-7846ECFFA604}"/>
                  </a:ext>
                </a:extLst>
              </p14:cNvPr>
              <p14:cNvContentPartPr/>
              <p14:nvPr/>
            </p14:nvContentPartPr>
            <p14:xfrm>
              <a:off x="5898034" y="6320433"/>
              <a:ext cx="137520" cy="339480"/>
            </p14:xfrm>
          </p:contentPart>
        </mc:Choice>
        <mc:Fallback xmlns="">
          <p:pic>
            <p:nvPicPr>
              <p:cNvPr id="472272" name="Freihand 472271">
                <a:extLst>
                  <a:ext uri="{FF2B5EF4-FFF2-40B4-BE49-F238E27FC236}">
                    <a16:creationId xmlns:a16="http://schemas.microsoft.com/office/drawing/2014/main" id="{D2DA2796-98BF-265C-FBE9-7846ECFFA60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89034" y="6311793"/>
                <a:ext cx="1551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2273" name="Freihand 472272">
                <a:extLst>
                  <a:ext uri="{FF2B5EF4-FFF2-40B4-BE49-F238E27FC236}">
                    <a16:creationId xmlns:a16="http://schemas.microsoft.com/office/drawing/2014/main" id="{E342A5B7-7CF0-D3D3-D4A5-587921EC00DC}"/>
                  </a:ext>
                </a:extLst>
              </p14:cNvPr>
              <p14:cNvContentPartPr/>
              <p14:nvPr/>
            </p14:nvContentPartPr>
            <p14:xfrm>
              <a:off x="6147154" y="6466953"/>
              <a:ext cx="156240" cy="138240"/>
            </p14:xfrm>
          </p:contentPart>
        </mc:Choice>
        <mc:Fallback xmlns="">
          <p:pic>
            <p:nvPicPr>
              <p:cNvPr id="472273" name="Freihand 472272">
                <a:extLst>
                  <a:ext uri="{FF2B5EF4-FFF2-40B4-BE49-F238E27FC236}">
                    <a16:creationId xmlns:a16="http://schemas.microsoft.com/office/drawing/2014/main" id="{E342A5B7-7CF0-D3D3-D4A5-587921EC00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8514" y="6457953"/>
                <a:ext cx="173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2274" name="Freihand 472273">
                <a:extLst>
                  <a:ext uri="{FF2B5EF4-FFF2-40B4-BE49-F238E27FC236}">
                    <a16:creationId xmlns:a16="http://schemas.microsoft.com/office/drawing/2014/main" id="{4A55D2EC-8716-9DF2-ABB9-A4B0AF07FE85}"/>
                  </a:ext>
                </a:extLst>
              </p14:cNvPr>
              <p14:cNvContentPartPr/>
              <p14:nvPr/>
            </p14:nvContentPartPr>
            <p14:xfrm>
              <a:off x="6397714" y="6328713"/>
              <a:ext cx="410400" cy="276480"/>
            </p14:xfrm>
          </p:contentPart>
        </mc:Choice>
        <mc:Fallback xmlns="">
          <p:pic>
            <p:nvPicPr>
              <p:cNvPr id="472274" name="Freihand 472273">
                <a:extLst>
                  <a:ext uri="{FF2B5EF4-FFF2-40B4-BE49-F238E27FC236}">
                    <a16:creationId xmlns:a16="http://schemas.microsoft.com/office/drawing/2014/main" id="{4A55D2EC-8716-9DF2-ABB9-A4B0AF07FE8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89074" y="6320073"/>
                <a:ext cx="428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2275" name="Freihand 472274">
                <a:extLst>
                  <a:ext uri="{FF2B5EF4-FFF2-40B4-BE49-F238E27FC236}">
                    <a16:creationId xmlns:a16="http://schemas.microsoft.com/office/drawing/2014/main" id="{5C598509-A638-A2D8-4054-80E0AE0EAA89}"/>
                  </a:ext>
                </a:extLst>
              </p14:cNvPr>
              <p14:cNvContentPartPr/>
              <p14:nvPr/>
            </p14:nvContentPartPr>
            <p14:xfrm>
              <a:off x="6767794" y="6280833"/>
              <a:ext cx="17280" cy="49320"/>
            </p14:xfrm>
          </p:contentPart>
        </mc:Choice>
        <mc:Fallback xmlns="">
          <p:pic>
            <p:nvPicPr>
              <p:cNvPr id="472275" name="Freihand 472274">
                <a:extLst>
                  <a:ext uri="{FF2B5EF4-FFF2-40B4-BE49-F238E27FC236}">
                    <a16:creationId xmlns:a16="http://schemas.microsoft.com/office/drawing/2014/main" id="{5C598509-A638-A2D8-4054-80E0AE0EAA8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8794" y="6271833"/>
                <a:ext cx="3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2276" name="Freihand 472275">
                <a:extLst>
                  <a:ext uri="{FF2B5EF4-FFF2-40B4-BE49-F238E27FC236}">
                    <a16:creationId xmlns:a16="http://schemas.microsoft.com/office/drawing/2014/main" id="{30236D7E-FA20-9644-8FD8-10A7F8E2FEDB}"/>
                  </a:ext>
                </a:extLst>
              </p14:cNvPr>
              <p14:cNvContentPartPr/>
              <p14:nvPr/>
            </p14:nvContentPartPr>
            <p14:xfrm>
              <a:off x="6883354" y="6461193"/>
              <a:ext cx="259920" cy="97560"/>
            </p14:xfrm>
          </p:contentPart>
        </mc:Choice>
        <mc:Fallback xmlns="">
          <p:pic>
            <p:nvPicPr>
              <p:cNvPr id="472276" name="Freihand 472275">
                <a:extLst>
                  <a:ext uri="{FF2B5EF4-FFF2-40B4-BE49-F238E27FC236}">
                    <a16:creationId xmlns:a16="http://schemas.microsoft.com/office/drawing/2014/main" id="{30236D7E-FA20-9644-8FD8-10A7F8E2FE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74714" y="6452553"/>
                <a:ext cx="2775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2277" name="Freihand 472276">
                <a:extLst>
                  <a:ext uri="{FF2B5EF4-FFF2-40B4-BE49-F238E27FC236}">
                    <a16:creationId xmlns:a16="http://schemas.microsoft.com/office/drawing/2014/main" id="{0BD32F09-7853-FFF0-9A7F-9D2B2185391C}"/>
                  </a:ext>
                </a:extLst>
              </p14:cNvPr>
              <p14:cNvContentPartPr/>
              <p14:nvPr/>
            </p14:nvContentPartPr>
            <p14:xfrm>
              <a:off x="7165234" y="6310353"/>
              <a:ext cx="341280" cy="276120"/>
            </p14:xfrm>
          </p:contentPart>
        </mc:Choice>
        <mc:Fallback xmlns="">
          <p:pic>
            <p:nvPicPr>
              <p:cNvPr id="472277" name="Freihand 472276">
                <a:extLst>
                  <a:ext uri="{FF2B5EF4-FFF2-40B4-BE49-F238E27FC236}">
                    <a16:creationId xmlns:a16="http://schemas.microsoft.com/office/drawing/2014/main" id="{0BD32F09-7853-FFF0-9A7F-9D2B2185391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56234" y="6301713"/>
                <a:ext cx="358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2278" name="Freihand 472277">
                <a:extLst>
                  <a:ext uri="{FF2B5EF4-FFF2-40B4-BE49-F238E27FC236}">
                    <a16:creationId xmlns:a16="http://schemas.microsoft.com/office/drawing/2014/main" id="{98E37478-570F-1645-761E-E5AC6404690B}"/>
                  </a:ext>
                </a:extLst>
              </p14:cNvPr>
              <p14:cNvContentPartPr/>
              <p14:nvPr/>
            </p14:nvContentPartPr>
            <p14:xfrm>
              <a:off x="7700194" y="6435993"/>
              <a:ext cx="259560" cy="153360"/>
            </p14:xfrm>
          </p:contentPart>
        </mc:Choice>
        <mc:Fallback xmlns="">
          <p:pic>
            <p:nvPicPr>
              <p:cNvPr id="472278" name="Freihand 472277">
                <a:extLst>
                  <a:ext uri="{FF2B5EF4-FFF2-40B4-BE49-F238E27FC236}">
                    <a16:creationId xmlns:a16="http://schemas.microsoft.com/office/drawing/2014/main" id="{98E37478-570F-1645-761E-E5AC6404690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91194" y="6427353"/>
                <a:ext cx="277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2279" name="Freihand 472278">
                <a:extLst>
                  <a:ext uri="{FF2B5EF4-FFF2-40B4-BE49-F238E27FC236}">
                    <a16:creationId xmlns:a16="http://schemas.microsoft.com/office/drawing/2014/main" id="{661CC0E1-AFFF-067B-4CBE-1D0F7D69987B}"/>
                  </a:ext>
                </a:extLst>
              </p14:cNvPr>
              <p14:cNvContentPartPr/>
              <p14:nvPr/>
            </p14:nvContentPartPr>
            <p14:xfrm>
              <a:off x="7860394" y="6327633"/>
              <a:ext cx="8640" cy="46800"/>
            </p14:xfrm>
          </p:contentPart>
        </mc:Choice>
        <mc:Fallback xmlns="">
          <p:pic>
            <p:nvPicPr>
              <p:cNvPr id="472279" name="Freihand 472278">
                <a:extLst>
                  <a:ext uri="{FF2B5EF4-FFF2-40B4-BE49-F238E27FC236}">
                    <a16:creationId xmlns:a16="http://schemas.microsoft.com/office/drawing/2014/main" id="{661CC0E1-AFFF-067B-4CBE-1D0F7D69987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51754" y="6318633"/>
                <a:ext cx="26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2280" name="Freihand 472279">
                <a:extLst>
                  <a:ext uri="{FF2B5EF4-FFF2-40B4-BE49-F238E27FC236}">
                    <a16:creationId xmlns:a16="http://schemas.microsoft.com/office/drawing/2014/main" id="{C95B9E18-65D8-48B4-FAFF-9474CB23B266}"/>
                  </a:ext>
                </a:extLst>
              </p14:cNvPr>
              <p14:cNvContentPartPr/>
              <p14:nvPr/>
            </p14:nvContentPartPr>
            <p14:xfrm>
              <a:off x="8012674" y="6416553"/>
              <a:ext cx="96480" cy="156600"/>
            </p14:xfrm>
          </p:contentPart>
        </mc:Choice>
        <mc:Fallback xmlns="">
          <p:pic>
            <p:nvPicPr>
              <p:cNvPr id="472280" name="Freihand 472279">
                <a:extLst>
                  <a:ext uri="{FF2B5EF4-FFF2-40B4-BE49-F238E27FC236}">
                    <a16:creationId xmlns:a16="http://schemas.microsoft.com/office/drawing/2014/main" id="{C95B9E18-65D8-48B4-FAFF-9474CB23B26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4034" y="6407913"/>
                <a:ext cx="1141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2281" name="Freihand 472280">
                <a:extLst>
                  <a:ext uri="{FF2B5EF4-FFF2-40B4-BE49-F238E27FC236}">
                    <a16:creationId xmlns:a16="http://schemas.microsoft.com/office/drawing/2014/main" id="{02AA80C6-8F85-31C1-5764-D36F8E83F4E0}"/>
                  </a:ext>
                </a:extLst>
              </p14:cNvPr>
              <p14:cNvContentPartPr/>
              <p14:nvPr/>
            </p14:nvContentPartPr>
            <p14:xfrm>
              <a:off x="8165314" y="6431673"/>
              <a:ext cx="350640" cy="99000"/>
            </p14:xfrm>
          </p:contentPart>
        </mc:Choice>
        <mc:Fallback xmlns="">
          <p:pic>
            <p:nvPicPr>
              <p:cNvPr id="472281" name="Freihand 472280">
                <a:extLst>
                  <a:ext uri="{FF2B5EF4-FFF2-40B4-BE49-F238E27FC236}">
                    <a16:creationId xmlns:a16="http://schemas.microsoft.com/office/drawing/2014/main" id="{02AA80C6-8F85-31C1-5764-D36F8E83F4E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156314" y="6422673"/>
                <a:ext cx="36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2282" name="Freihand 472281">
                <a:extLst>
                  <a:ext uri="{FF2B5EF4-FFF2-40B4-BE49-F238E27FC236}">
                    <a16:creationId xmlns:a16="http://schemas.microsoft.com/office/drawing/2014/main" id="{44397D87-5B5C-E0AA-47FA-1C54FD2A97AE}"/>
                  </a:ext>
                </a:extLst>
              </p14:cNvPr>
              <p14:cNvContentPartPr/>
              <p14:nvPr/>
            </p14:nvContentPartPr>
            <p14:xfrm>
              <a:off x="8518114" y="6403233"/>
              <a:ext cx="74880" cy="96480"/>
            </p14:xfrm>
          </p:contentPart>
        </mc:Choice>
        <mc:Fallback xmlns="">
          <p:pic>
            <p:nvPicPr>
              <p:cNvPr id="472282" name="Freihand 472281">
                <a:extLst>
                  <a:ext uri="{FF2B5EF4-FFF2-40B4-BE49-F238E27FC236}">
                    <a16:creationId xmlns:a16="http://schemas.microsoft.com/office/drawing/2014/main" id="{44397D87-5B5C-E0AA-47FA-1C54FD2A97A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09114" y="6394593"/>
                <a:ext cx="925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2283" name="Freihand 472282">
                <a:extLst>
                  <a:ext uri="{FF2B5EF4-FFF2-40B4-BE49-F238E27FC236}">
                    <a16:creationId xmlns:a16="http://schemas.microsoft.com/office/drawing/2014/main" id="{34615C8C-014E-06B9-3C4D-84BCF9B5E459}"/>
                  </a:ext>
                </a:extLst>
              </p14:cNvPr>
              <p14:cNvContentPartPr/>
              <p14:nvPr/>
            </p14:nvContentPartPr>
            <p14:xfrm>
              <a:off x="8523874" y="6184713"/>
              <a:ext cx="147600" cy="452880"/>
            </p14:xfrm>
          </p:contentPart>
        </mc:Choice>
        <mc:Fallback xmlns="">
          <p:pic>
            <p:nvPicPr>
              <p:cNvPr id="472283" name="Freihand 472282">
                <a:extLst>
                  <a:ext uri="{FF2B5EF4-FFF2-40B4-BE49-F238E27FC236}">
                    <a16:creationId xmlns:a16="http://schemas.microsoft.com/office/drawing/2014/main" id="{34615C8C-014E-06B9-3C4D-84BCF9B5E45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15234" y="6176073"/>
                <a:ext cx="165240" cy="47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286" name="Gruppieren 472285">
            <a:extLst>
              <a:ext uri="{FF2B5EF4-FFF2-40B4-BE49-F238E27FC236}">
                <a16:creationId xmlns:a16="http://schemas.microsoft.com/office/drawing/2014/main" id="{FD74C10D-E3B6-338F-2B33-64819A10C6E2}"/>
              </a:ext>
            </a:extLst>
          </p:cNvPr>
          <p:cNvGrpSpPr/>
          <p:nvPr/>
        </p:nvGrpSpPr>
        <p:grpSpPr>
          <a:xfrm>
            <a:off x="4974994" y="3524313"/>
            <a:ext cx="333360" cy="1197000"/>
            <a:chOff x="4974994" y="3524313"/>
            <a:chExt cx="333360" cy="11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2284" name="Freihand 472283">
                  <a:extLst>
                    <a:ext uri="{FF2B5EF4-FFF2-40B4-BE49-F238E27FC236}">
                      <a16:creationId xmlns:a16="http://schemas.microsoft.com/office/drawing/2014/main" id="{72E99A97-2D38-0D02-EED4-99D0BFF318F6}"/>
                    </a:ext>
                  </a:extLst>
                </p14:cNvPr>
                <p14:cNvContentPartPr/>
                <p14:nvPr/>
              </p14:nvContentPartPr>
              <p14:xfrm>
                <a:off x="5200714" y="3732033"/>
                <a:ext cx="27000" cy="989280"/>
              </p14:xfrm>
            </p:contentPart>
          </mc:Choice>
          <mc:Fallback xmlns="">
            <p:pic>
              <p:nvPicPr>
                <p:cNvPr id="472284" name="Freihand 472283">
                  <a:extLst>
                    <a:ext uri="{FF2B5EF4-FFF2-40B4-BE49-F238E27FC236}">
                      <a16:creationId xmlns:a16="http://schemas.microsoft.com/office/drawing/2014/main" id="{72E99A97-2D38-0D02-EED4-99D0BFF318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92074" y="3723393"/>
                  <a:ext cx="4464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2285" name="Freihand 472284">
                  <a:extLst>
                    <a:ext uri="{FF2B5EF4-FFF2-40B4-BE49-F238E27FC236}">
                      <a16:creationId xmlns:a16="http://schemas.microsoft.com/office/drawing/2014/main" id="{A0E6EFFF-45D5-2E1E-7F54-715FF0E2005A}"/>
                    </a:ext>
                  </a:extLst>
                </p14:cNvPr>
                <p14:cNvContentPartPr/>
                <p14:nvPr/>
              </p14:nvContentPartPr>
              <p14:xfrm>
                <a:off x="4974994" y="3524313"/>
                <a:ext cx="333360" cy="522360"/>
              </p14:xfrm>
            </p:contentPart>
          </mc:Choice>
          <mc:Fallback xmlns="">
            <p:pic>
              <p:nvPicPr>
                <p:cNvPr id="472285" name="Freihand 472284">
                  <a:extLst>
                    <a:ext uri="{FF2B5EF4-FFF2-40B4-BE49-F238E27FC236}">
                      <a16:creationId xmlns:a16="http://schemas.microsoft.com/office/drawing/2014/main" id="{A0E6EFFF-45D5-2E1E-7F54-715FF0E200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65994" y="3515313"/>
                  <a:ext cx="351000" cy="54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289" name="Gruppieren 472288">
            <a:extLst>
              <a:ext uri="{FF2B5EF4-FFF2-40B4-BE49-F238E27FC236}">
                <a16:creationId xmlns:a16="http://schemas.microsoft.com/office/drawing/2014/main" id="{ADEFC66C-0A84-5F5F-5125-906D87A4C3B7}"/>
              </a:ext>
            </a:extLst>
          </p:cNvPr>
          <p:cNvGrpSpPr/>
          <p:nvPr/>
        </p:nvGrpSpPr>
        <p:grpSpPr>
          <a:xfrm>
            <a:off x="3536074" y="5073753"/>
            <a:ext cx="3597840" cy="630360"/>
            <a:chOff x="3536074" y="5073753"/>
            <a:chExt cx="35978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2235" name="Freihand 472234">
                  <a:extLst>
                    <a:ext uri="{FF2B5EF4-FFF2-40B4-BE49-F238E27FC236}">
                      <a16:creationId xmlns:a16="http://schemas.microsoft.com/office/drawing/2014/main" id="{A5F4B423-EEF9-8722-DF9D-9E84711D7589}"/>
                    </a:ext>
                  </a:extLst>
                </p14:cNvPr>
                <p14:cNvContentPartPr/>
                <p14:nvPr/>
              </p14:nvContentPartPr>
              <p14:xfrm>
                <a:off x="3847474" y="5211633"/>
                <a:ext cx="54000" cy="316440"/>
              </p14:xfrm>
            </p:contentPart>
          </mc:Choice>
          <mc:Fallback xmlns="">
            <p:pic>
              <p:nvPicPr>
                <p:cNvPr id="472235" name="Freihand 472234">
                  <a:extLst>
                    <a:ext uri="{FF2B5EF4-FFF2-40B4-BE49-F238E27FC236}">
                      <a16:creationId xmlns:a16="http://schemas.microsoft.com/office/drawing/2014/main" id="{A5F4B423-EEF9-8722-DF9D-9E84711D758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38834" y="5202993"/>
                  <a:ext cx="71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2236" name="Freihand 472235">
                  <a:extLst>
                    <a:ext uri="{FF2B5EF4-FFF2-40B4-BE49-F238E27FC236}">
                      <a16:creationId xmlns:a16="http://schemas.microsoft.com/office/drawing/2014/main" id="{5FC09E79-8015-8BEB-8286-204E81D89F01}"/>
                    </a:ext>
                  </a:extLst>
                </p14:cNvPr>
                <p14:cNvContentPartPr/>
                <p14:nvPr/>
              </p14:nvContentPartPr>
              <p14:xfrm>
                <a:off x="4028194" y="5361393"/>
                <a:ext cx="192600" cy="128880"/>
              </p14:xfrm>
            </p:contentPart>
          </mc:Choice>
          <mc:Fallback xmlns="">
            <p:pic>
              <p:nvPicPr>
                <p:cNvPr id="472236" name="Freihand 472235">
                  <a:extLst>
                    <a:ext uri="{FF2B5EF4-FFF2-40B4-BE49-F238E27FC236}">
                      <a16:creationId xmlns:a16="http://schemas.microsoft.com/office/drawing/2014/main" id="{5FC09E79-8015-8BEB-8286-204E81D89F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19554" y="5352753"/>
                  <a:ext cx="21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2237" name="Freihand 472236">
                  <a:extLst>
                    <a:ext uri="{FF2B5EF4-FFF2-40B4-BE49-F238E27FC236}">
                      <a16:creationId xmlns:a16="http://schemas.microsoft.com/office/drawing/2014/main" id="{171B9466-78BF-39F7-9E28-BD75B0BAED56}"/>
                    </a:ext>
                  </a:extLst>
                </p14:cNvPr>
                <p14:cNvContentPartPr/>
                <p14:nvPr/>
              </p14:nvContentPartPr>
              <p14:xfrm>
                <a:off x="4353274" y="5340873"/>
                <a:ext cx="161640" cy="152640"/>
              </p14:xfrm>
            </p:contentPart>
          </mc:Choice>
          <mc:Fallback xmlns="">
            <p:pic>
              <p:nvPicPr>
                <p:cNvPr id="472237" name="Freihand 472236">
                  <a:extLst>
                    <a:ext uri="{FF2B5EF4-FFF2-40B4-BE49-F238E27FC236}">
                      <a16:creationId xmlns:a16="http://schemas.microsoft.com/office/drawing/2014/main" id="{171B9466-78BF-39F7-9E28-BD75B0BAED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44274" y="5332233"/>
                  <a:ext cx="179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2238" name="Freihand 472237">
                  <a:extLst>
                    <a:ext uri="{FF2B5EF4-FFF2-40B4-BE49-F238E27FC236}">
                      <a16:creationId xmlns:a16="http://schemas.microsoft.com/office/drawing/2014/main" id="{3AF61021-5E0C-60C7-4FD6-B82E05FD71E2}"/>
                    </a:ext>
                  </a:extLst>
                </p14:cNvPr>
                <p14:cNvContentPartPr/>
                <p14:nvPr/>
              </p14:nvContentPartPr>
              <p14:xfrm>
                <a:off x="4517794" y="5356713"/>
                <a:ext cx="429840" cy="86400"/>
              </p14:xfrm>
            </p:contentPart>
          </mc:Choice>
          <mc:Fallback xmlns="">
            <p:pic>
              <p:nvPicPr>
                <p:cNvPr id="472238" name="Freihand 472237">
                  <a:extLst>
                    <a:ext uri="{FF2B5EF4-FFF2-40B4-BE49-F238E27FC236}">
                      <a16:creationId xmlns:a16="http://schemas.microsoft.com/office/drawing/2014/main" id="{3AF61021-5E0C-60C7-4FD6-B82E05FD71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09154" y="5347713"/>
                  <a:ext cx="44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2239" name="Freihand 472238">
                  <a:extLst>
                    <a:ext uri="{FF2B5EF4-FFF2-40B4-BE49-F238E27FC236}">
                      <a16:creationId xmlns:a16="http://schemas.microsoft.com/office/drawing/2014/main" id="{FC4B69C1-73EB-7920-C68B-78A30CC3F0B3}"/>
                    </a:ext>
                  </a:extLst>
                </p14:cNvPr>
                <p14:cNvContentPartPr/>
                <p14:nvPr/>
              </p14:nvContentPartPr>
              <p14:xfrm>
                <a:off x="5083714" y="5310633"/>
                <a:ext cx="119880" cy="132120"/>
              </p14:xfrm>
            </p:contentPart>
          </mc:Choice>
          <mc:Fallback xmlns="">
            <p:pic>
              <p:nvPicPr>
                <p:cNvPr id="472239" name="Freihand 472238">
                  <a:extLst>
                    <a:ext uri="{FF2B5EF4-FFF2-40B4-BE49-F238E27FC236}">
                      <a16:creationId xmlns:a16="http://schemas.microsoft.com/office/drawing/2014/main" id="{FC4B69C1-73EB-7920-C68B-78A30CC3F0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75074" y="5301993"/>
                  <a:ext cx="137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2241" name="Freihand 472240">
                  <a:extLst>
                    <a:ext uri="{FF2B5EF4-FFF2-40B4-BE49-F238E27FC236}">
                      <a16:creationId xmlns:a16="http://schemas.microsoft.com/office/drawing/2014/main" id="{E37ABADA-2A0B-5521-C12F-D3A1E3337241}"/>
                    </a:ext>
                  </a:extLst>
                </p14:cNvPr>
                <p14:cNvContentPartPr/>
                <p14:nvPr/>
              </p14:nvContentPartPr>
              <p14:xfrm>
                <a:off x="5492314" y="5301273"/>
                <a:ext cx="215640" cy="133920"/>
              </p14:xfrm>
            </p:contentPart>
          </mc:Choice>
          <mc:Fallback xmlns="">
            <p:pic>
              <p:nvPicPr>
                <p:cNvPr id="472241" name="Freihand 472240">
                  <a:extLst>
                    <a:ext uri="{FF2B5EF4-FFF2-40B4-BE49-F238E27FC236}">
                      <a16:creationId xmlns:a16="http://schemas.microsoft.com/office/drawing/2014/main" id="{E37ABADA-2A0B-5521-C12F-D3A1E33372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83314" y="5292633"/>
                  <a:ext cx="23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2242" name="Freihand 472241">
                  <a:extLst>
                    <a:ext uri="{FF2B5EF4-FFF2-40B4-BE49-F238E27FC236}">
                      <a16:creationId xmlns:a16="http://schemas.microsoft.com/office/drawing/2014/main" id="{2693C823-806C-F606-2757-4631600604DC}"/>
                    </a:ext>
                  </a:extLst>
                </p14:cNvPr>
                <p14:cNvContentPartPr/>
                <p14:nvPr/>
              </p14:nvContentPartPr>
              <p14:xfrm>
                <a:off x="5703634" y="5307033"/>
                <a:ext cx="176040" cy="355680"/>
              </p14:xfrm>
            </p:contentPart>
          </mc:Choice>
          <mc:Fallback xmlns="">
            <p:pic>
              <p:nvPicPr>
                <p:cNvPr id="472242" name="Freihand 472241">
                  <a:extLst>
                    <a:ext uri="{FF2B5EF4-FFF2-40B4-BE49-F238E27FC236}">
                      <a16:creationId xmlns:a16="http://schemas.microsoft.com/office/drawing/2014/main" id="{2693C823-806C-F606-2757-4631600604D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94634" y="5298033"/>
                  <a:ext cx="1936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2243" name="Freihand 472242">
                  <a:extLst>
                    <a:ext uri="{FF2B5EF4-FFF2-40B4-BE49-F238E27FC236}">
                      <a16:creationId xmlns:a16="http://schemas.microsoft.com/office/drawing/2014/main" id="{E06AFB48-B3EE-56ED-46EB-5B87D7A78781}"/>
                    </a:ext>
                  </a:extLst>
                </p14:cNvPr>
                <p14:cNvContentPartPr/>
                <p14:nvPr/>
              </p14:nvContentPartPr>
              <p14:xfrm>
                <a:off x="5877514" y="5304153"/>
                <a:ext cx="174600" cy="336240"/>
              </p14:xfrm>
            </p:contentPart>
          </mc:Choice>
          <mc:Fallback xmlns="">
            <p:pic>
              <p:nvPicPr>
                <p:cNvPr id="472243" name="Freihand 472242">
                  <a:extLst>
                    <a:ext uri="{FF2B5EF4-FFF2-40B4-BE49-F238E27FC236}">
                      <a16:creationId xmlns:a16="http://schemas.microsoft.com/office/drawing/2014/main" id="{E06AFB48-B3EE-56ED-46EB-5B87D7A787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68514" y="5295153"/>
                  <a:ext cx="192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2244" name="Freihand 472243">
                  <a:extLst>
                    <a:ext uri="{FF2B5EF4-FFF2-40B4-BE49-F238E27FC236}">
                      <a16:creationId xmlns:a16="http://schemas.microsoft.com/office/drawing/2014/main" id="{0207FFA7-C375-8A86-D759-3E4EC94653AD}"/>
                    </a:ext>
                  </a:extLst>
                </p14:cNvPr>
                <p14:cNvContentPartPr/>
                <p14:nvPr/>
              </p14:nvContentPartPr>
              <p14:xfrm>
                <a:off x="6133834" y="5289393"/>
                <a:ext cx="155880" cy="136800"/>
              </p14:xfrm>
            </p:contentPart>
          </mc:Choice>
          <mc:Fallback xmlns="">
            <p:pic>
              <p:nvPicPr>
                <p:cNvPr id="472244" name="Freihand 472243">
                  <a:extLst>
                    <a:ext uri="{FF2B5EF4-FFF2-40B4-BE49-F238E27FC236}">
                      <a16:creationId xmlns:a16="http://schemas.microsoft.com/office/drawing/2014/main" id="{0207FFA7-C375-8A86-D759-3E4EC94653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25194" y="5280753"/>
                  <a:ext cx="173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2245" name="Freihand 472244">
                  <a:extLst>
                    <a:ext uri="{FF2B5EF4-FFF2-40B4-BE49-F238E27FC236}">
                      <a16:creationId xmlns:a16="http://schemas.microsoft.com/office/drawing/2014/main" id="{735FC4FF-2823-65FD-CC9E-13261C179412}"/>
                    </a:ext>
                  </a:extLst>
                </p14:cNvPr>
                <p14:cNvContentPartPr/>
                <p14:nvPr/>
              </p14:nvContentPartPr>
              <p14:xfrm>
                <a:off x="6268474" y="5296233"/>
                <a:ext cx="146880" cy="87480"/>
              </p14:xfrm>
            </p:contentPart>
          </mc:Choice>
          <mc:Fallback xmlns="">
            <p:pic>
              <p:nvPicPr>
                <p:cNvPr id="472245" name="Freihand 472244">
                  <a:extLst>
                    <a:ext uri="{FF2B5EF4-FFF2-40B4-BE49-F238E27FC236}">
                      <a16:creationId xmlns:a16="http://schemas.microsoft.com/office/drawing/2014/main" id="{735FC4FF-2823-65FD-CC9E-13261C1794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59474" y="5287233"/>
                  <a:ext cx="164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72246" name="Freihand 472245">
                  <a:extLst>
                    <a:ext uri="{FF2B5EF4-FFF2-40B4-BE49-F238E27FC236}">
                      <a16:creationId xmlns:a16="http://schemas.microsoft.com/office/drawing/2014/main" id="{5B405F3D-47A7-6872-7AB1-F291B37717E9}"/>
                    </a:ext>
                  </a:extLst>
                </p14:cNvPr>
                <p14:cNvContentPartPr/>
                <p14:nvPr/>
              </p14:nvContentPartPr>
              <p14:xfrm>
                <a:off x="6479074" y="5073753"/>
                <a:ext cx="261720" cy="295920"/>
              </p14:xfrm>
            </p:contentPart>
          </mc:Choice>
          <mc:Fallback xmlns="">
            <p:pic>
              <p:nvPicPr>
                <p:cNvPr id="472246" name="Freihand 472245">
                  <a:extLst>
                    <a:ext uri="{FF2B5EF4-FFF2-40B4-BE49-F238E27FC236}">
                      <a16:creationId xmlns:a16="http://schemas.microsoft.com/office/drawing/2014/main" id="{5B405F3D-47A7-6872-7AB1-F291B37717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70074" y="5064753"/>
                  <a:ext cx="279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72248" name="Freihand 472247">
                  <a:extLst>
                    <a:ext uri="{FF2B5EF4-FFF2-40B4-BE49-F238E27FC236}">
                      <a16:creationId xmlns:a16="http://schemas.microsoft.com/office/drawing/2014/main" id="{57D2533D-B2B5-A8AC-196E-D48257659105}"/>
                    </a:ext>
                  </a:extLst>
                </p14:cNvPr>
                <p14:cNvContentPartPr/>
                <p14:nvPr/>
              </p14:nvContentPartPr>
              <p14:xfrm>
                <a:off x="6469714" y="5271753"/>
                <a:ext cx="8640" cy="11520"/>
              </p14:xfrm>
            </p:contentPart>
          </mc:Choice>
          <mc:Fallback xmlns="">
            <p:pic>
              <p:nvPicPr>
                <p:cNvPr id="472248" name="Freihand 472247">
                  <a:extLst>
                    <a:ext uri="{FF2B5EF4-FFF2-40B4-BE49-F238E27FC236}">
                      <a16:creationId xmlns:a16="http://schemas.microsoft.com/office/drawing/2014/main" id="{57D2533D-B2B5-A8AC-196E-D482576591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60714" y="5262753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2249" name="Freihand 472248">
                  <a:extLst>
                    <a:ext uri="{FF2B5EF4-FFF2-40B4-BE49-F238E27FC236}">
                      <a16:creationId xmlns:a16="http://schemas.microsoft.com/office/drawing/2014/main" id="{74D4CE6B-5F15-DD6E-D03C-E5900A188D0F}"/>
                    </a:ext>
                  </a:extLst>
                </p14:cNvPr>
                <p14:cNvContentPartPr/>
                <p14:nvPr/>
              </p14:nvContentPartPr>
              <p14:xfrm>
                <a:off x="6164074" y="5269593"/>
                <a:ext cx="127080" cy="150480"/>
              </p14:xfrm>
            </p:contentPart>
          </mc:Choice>
          <mc:Fallback xmlns="">
            <p:pic>
              <p:nvPicPr>
                <p:cNvPr id="472249" name="Freihand 472248">
                  <a:extLst>
                    <a:ext uri="{FF2B5EF4-FFF2-40B4-BE49-F238E27FC236}">
                      <a16:creationId xmlns:a16="http://schemas.microsoft.com/office/drawing/2014/main" id="{74D4CE6B-5F15-DD6E-D03C-E5900A188D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5074" y="5260953"/>
                  <a:ext cx="14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2288" name="Freihand 472287">
                  <a:extLst>
                    <a:ext uri="{FF2B5EF4-FFF2-40B4-BE49-F238E27FC236}">
                      <a16:creationId xmlns:a16="http://schemas.microsoft.com/office/drawing/2014/main" id="{CC3E5034-956F-55D6-7CA5-F49B7B7E7380}"/>
                    </a:ext>
                  </a:extLst>
                </p14:cNvPr>
                <p14:cNvContentPartPr/>
                <p14:nvPr/>
              </p14:nvContentPartPr>
              <p14:xfrm>
                <a:off x="3536074" y="5428713"/>
                <a:ext cx="3597840" cy="275400"/>
              </p14:xfrm>
            </p:contentPart>
          </mc:Choice>
          <mc:Fallback xmlns="">
            <p:pic>
              <p:nvPicPr>
                <p:cNvPr id="472288" name="Freihand 472287">
                  <a:extLst>
                    <a:ext uri="{FF2B5EF4-FFF2-40B4-BE49-F238E27FC236}">
                      <a16:creationId xmlns:a16="http://schemas.microsoft.com/office/drawing/2014/main" id="{CC3E5034-956F-55D6-7CA5-F49B7B7E73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27434" y="5419713"/>
                  <a:ext cx="361548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2132" name="Freihand 472131">
                <a:extLst>
                  <a:ext uri="{FF2B5EF4-FFF2-40B4-BE49-F238E27FC236}">
                    <a16:creationId xmlns:a16="http://schemas.microsoft.com/office/drawing/2014/main" id="{D0F3FDFA-0E81-FD78-39AC-5B350F4250FE}"/>
                  </a:ext>
                </a:extLst>
              </p14:cNvPr>
              <p14:cNvContentPartPr/>
              <p14:nvPr/>
            </p14:nvContentPartPr>
            <p14:xfrm>
              <a:off x="8453674" y="107668"/>
              <a:ext cx="210240" cy="229320"/>
            </p14:xfrm>
          </p:contentPart>
        </mc:Choice>
        <mc:Fallback xmlns="">
          <p:pic>
            <p:nvPicPr>
              <p:cNvPr id="472132" name="Freihand 472131">
                <a:extLst>
                  <a:ext uri="{FF2B5EF4-FFF2-40B4-BE49-F238E27FC236}">
                    <a16:creationId xmlns:a16="http://schemas.microsoft.com/office/drawing/2014/main" id="{D0F3FDFA-0E81-FD78-39AC-5B350F4250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445034" y="98668"/>
                <a:ext cx="2278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72133" name="Freihand 472132">
                <a:extLst>
                  <a:ext uri="{FF2B5EF4-FFF2-40B4-BE49-F238E27FC236}">
                    <a16:creationId xmlns:a16="http://schemas.microsoft.com/office/drawing/2014/main" id="{0591C9E0-A9E0-4F59-4A41-78F261082209}"/>
                  </a:ext>
                </a:extLst>
              </p14:cNvPr>
              <p14:cNvContentPartPr/>
              <p14:nvPr/>
            </p14:nvContentPartPr>
            <p14:xfrm>
              <a:off x="8718274" y="124588"/>
              <a:ext cx="203760" cy="208800"/>
            </p14:xfrm>
          </p:contentPart>
        </mc:Choice>
        <mc:Fallback xmlns="">
          <p:pic>
            <p:nvPicPr>
              <p:cNvPr id="472133" name="Freihand 472132">
                <a:extLst>
                  <a:ext uri="{FF2B5EF4-FFF2-40B4-BE49-F238E27FC236}">
                    <a16:creationId xmlns:a16="http://schemas.microsoft.com/office/drawing/2014/main" id="{0591C9E0-A9E0-4F59-4A41-78F26108220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709634" y="115948"/>
                <a:ext cx="221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72134" name="Freihand 472133">
                <a:extLst>
                  <a:ext uri="{FF2B5EF4-FFF2-40B4-BE49-F238E27FC236}">
                    <a16:creationId xmlns:a16="http://schemas.microsoft.com/office/drawing/2014/main" id="{E2B32D88-4F9B-459D-7CDB-F7BB4F547195}"/>
                  </a:ext>
                </a:extLst>
              </p14:cNvPr>
              <p14:cNvContentPartPr/>
              <p14:nvPr/>
            </p14:nvContentPartPr>
            <p14:xfrm>
              <a:off x="8945074" y="156628"/>
              <a:ext cx="131040" cy="362160"/>
            </p14:xfrm>
          </p:contentPart>
        </mc:Choice>
        <mc:Fallback xmlns="">
          <p:pic>
            <p:nvPicPr>
              <p:cNvPr id="472134" name="Freihand 472133">
                <a:extLst>
                  <a:ext uri="{FF2B5EF4-FFF2-40B4-BE49-F238E27FC236}">
                    <a16:creationId xmlns:a16="http://schemas.microsoft.com/office/drawing/2014/main" id="{E2B32D88-4F9B-459D-7CDB-F7BB4F5471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936074" y="147988"/>
                <a:ext cx="14868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2135" name="Freihand 472134">
                <a:extLst>
                  <a:ext uri="{FF2B5EF4-FFF2-40B4-BE49-F238E27FC236}">
                    <a16:creationId xmlns:a16="http://schemas.microsoft.com/office/drawing/2014/main" id="{461DEF29-61E6-4A29-A2B3-EF4AC2D64798}"/>
                  </a:ext>
                </a:extLst>
              </p14:cNvPr>
              <p14:cNvContentPartPr/>
              <p14:nvPr/>
            </p14:nvContentPartPr>
            <p14:xfrm>
              <a:off x="9143434" y="153748"/>
              <a:ext cx="339480" cy="155880"/>
            </p14:xfrm>
          </p:contentPart>
        </mc:Choice>
        <mc:Fallback xmlns="">
          <p:pic>
            <p:nvPicPr>
              <p:cNvPr id="472135" name="Freihand 472134">
                <a:extLst>
                  <a:ext uri="{FF2B5EF4-FFF2-40B4-BE49-F238E27FC236}">
                    <a16:creationId xmlns:a16="http://schemas.microsoft.com/office/drawing/2014/main" id="{461DEF29-61E6-4A29-A2B3-EF4AC2D6479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134794" y="145108"/>
                <a:ext cx="357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2136" name="Freihand 472135">
                <a:extLst>
                  <a:ext uri="{FF2B5EF4-FFF2-40B4-BE49-F238E27FC236}">
                    <a16:creationId xmlns:a16="http://schemas.microsoft.com/office/drawing/2014/main" id="{7A139454-A325-0BE1-1774-262619C188DF}"/>
                  </a:ext>
                </a:extLst>
              </p14:cNvPr>
              <p14:cNvContentPartPr/>
              <p14:nvPr/>
            </p14:nvContentPartPr>
            <p14:xfrm>
              <a:off x="9564634" y="129988"/>
              <a:ext cx="321480" cy="176400"/>
            </p14:xfrm>
          </p:contentPart>
        </mc:Choice>
        <mc:Fallback xmlns="">
          <p:pic>
            <p:nvPicPr>
              <p:cNvPr id="472136" name="Freihand 472135">
                <a:extLst>
                  <a:ext uri="{FF2B5EF4-FFF2-40B4-BE49-F238E27FC236}">
                    <a16:creationId xmlns:a16="http://schemas.microsoft.com/office/drawing/2014/main" id="{7A139454-A325-0BE1-1774-262619C188D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55634" y="120988"/>
                <a:ext cx="339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72137" name="Freihand 472136">
                <a:extLst>
                  <a:ext uri="{FF2B5EF4-FFF2-40B4-BE49-F238E27FC236}">
                    <a16:creationId xmlns:a16="http://schemas.microsoft.com/office/drawing/2014/main" id="{D7B88213-6DCF-AE9E-B50E-C19ADED4EAD9}"/>
                  </a:ext>
                </a:extLst>
              </p14:cNvPr>
              <p14:cNvContentPartPr/>
              <p14:nvPr/>
            </p14:nvContentPartPr>
            <p14:xfrm>
              <a:off x="9966754" y="68428"/>
              <a:ext cx="540360" cy="236160"/>
            </p14:xfrm>
          </p:contentPart>
        </mc:Choice>
        <mc:Fallback xmlns="">
          <p:pic>
            <p:nvPicPr>
              <p:cNvPr id="472137" name="Freihand 472136">
                <a:extLst>
                  <a:ext uri="{FF2B5EF4-FFF2-40B4-BE49-F238E27FC236}">
                    <a16:creationId xmlns:a16="http://schemas.microsoft.com/office/drawing/2014/main" id="{D7B88213-6DCF-AE9E-B50E-C19ADED4EAD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957754" y="59788"/>
                <a:ext cx="5580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72138" name="Freihand 472137">
                <a:extLst>
                  <a:ext uri="{FF2B5EF4-FFF2-40B4-BE49-F238E27FC236}">
                    <a16:creationId xmlns:a16="http://schemas.microsoft.com/office/drawing/2014/main" id="{B44A53C6-2DEB-F3D1-A860-AEEB36385B6A}"/>
                  </a:ext>
                </a:extLst>
              </p14:cNvPr>
              <p14:cNvContentPartPr/>
              <p14:nvPr/>
            </p14:nvContentPartPr>
            <p14:xfrm>
              <a:off x="9928954" y="748"/>
              <a:ext cx="19080" cy="4680"/>
            </p14:xfrm>
          </p:contentPart>
        </mc:Choice>
        <mc:Fallback xmlns="">
          <p:pic>
            <p:nvPicPr>
              <p:cNvPr id="472138" name="Freihand 472137">
                <a:extLst>
                  <a:ext uri="{FF2B5EF4-FFF2-40B4-BE49-F238E27FC236}">
                    <a16:creationId xmlns:a16="http://schemas.microsoft.com/office/drawing/2014/main" id="{B44A53C6-2DEB-F3D1-A860-AEEB36385B6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920314" y="-8252"/>
                <a:ext cx="36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72139" name="Freihand 472138">
                <a:extLst>
                  <a:ext uri="{FF2B5EF4-FFF2-40B4-BE49-F238E27FC236}">
                    <a16:creationId xmlns:a16="http://schemas.microsoft.com/office/drawing/2014/main" id="{F9F3369C-208C-B685-6D0F-CB32691884DC}"/>
                  </a:ext>
                </a:extLst>
              </p14:cNvPr>
              <p14:cNvContentPartPr/>
              <p14:nvPr/>
            </p14:nvContentPartPr>
            <p14:xfrm>
              <a:off x="10641754" y="135273"/>
              <a:ext cx="165960" cy="178560"/>
            </p14:xfrm>
          </p:contentPart>
        </mc:Choice>
        <mc:Fallback xmlns="">
          <p:pic>
            <p:nvPicPr>
              <p:cNvPr id="472139" name="Freihand 472138">
                <a:extLst>
                  <a:ext uri="{FF2B5EF4-FFF2-40B4-BE49-F238E27FC236}">
                    <a16:creationId xmlns:a16="http://schemas.microsoft.com/office/drawing/2014/main" id="{F9F3369C-208C-B685-6D0F-CB32691884D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633114" y="126633"/>
                <a:ext cx="1836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72140" name="Freihand 472139">
                <a:extLst>
                  <a:ext uri="{FF2B5EF4-FFF2-40B4-BE49-F238E27FC236}">
                    <a16:creationId xmlns:a16="http://schemas.microsoft.com/office/drawing/2014/main" id="{6FEB0767-89A0-0A73-744F-CCEF748B7FB0}"/>
                  </a:ext>
                </a:extLst>
              </p14:cNvPr>
              <p14:cNvContentPartPr/>
              <p14:nvPr/>
            </p14:nvContentPartPr>
            <p14:xfrm>
              <a:off x="10839034" y="206553"/>
              <a:ext cx="191160" cy="307080"/>
            </p14:xfrm>
          </p:contentPart>
        </mc:Choice>
        <mc:Fallback xmlns="">
          <p:pic>
            <p:nvPicPr>
              <p:cNvPr id="472140" name="Freihand 472139">
                <a:extLst>
                  <a:ext uri="{FF2B5EF4-FFF2-40B4-BE49-F238E27FC236}">
                    <a16:creationId xmlns:a16="http://schemas.microsoft.com/office/drawing/2014/main" id="{6FEB0767-89A0-0A73-744F-CCEF748B7FB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830394" y="197913"/>
                <a:ext cx="2088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72141" name="Freihand 472140">
                <a:extLst>
                  <a:ext uri="{FF2B5EF4-FFF2-40B4-BE49-F238E27FC236}">
                    <a16:creationId xmlns:a16="http://schemas.microsoft.com/office/drawing/2014/main" id="{971DE8BC-92E0-0C6F-3A24-66DA63E16DAD}"/>
                  </a:ext>
                </a:extLst>
              </p14:cNvPr>
              <p14:cNvContentPartPr/>
              <p14:nvPr/>
            </p14:nvContentPartPr>
            <p14:xfrm>
              <a:off x="11090314" y="173073"/>
              <a:ext cx="120600" cy="302400"/>
            </p14:xfrm>
          </p:contentPart>
        </mc:Choice>
        <mc:Fallback xmlns="">
          <p:pic>
            <p:nvPicPr>
              <p:cNvPr id="472141" name="Freihand 472140">
                <a:extLst>
                  <a:ext uri="{FF2B5EF4-FFF2-40B4-BE49-F238E27FC236}">
                    <a16:creationId xmlns:a16="http://schemas.microsoft.com/office/drawing/2014/main" id="{971DE8BC-92E0-0C6F-3A24-66DA63E16DA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081674" y="164433"/>
                <a:ext cx="1382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2142" name="Freihand 472141">
                <a:extLst>
                  <a:ext uri="{FF2B5EF4-FFF2-40B4-BE49-F238E27FC236}">
                    <a16:creationId xmlns:a16="http://schemas.microsoft.com/office/drawing/2014/main" id="{DAC9F7B4-F935-5D9C-996E-523D6276AC79}"/>
                  </a:ext>
                </a:extLst>
              </p14:cNvPr>
              <p14:cNvContentPartPr/>
              <p14:nvPr/>
            </p14:nvContentPartPr>
            <p14:xfrm>
              <a:off x="11269594" y="155073"/>
              <a:ext cx="208440" cy="150480"/>
            </p14:xfrm>
          </p:contentPart>
        </mc:Choice>
        <mc:Fallback xmlns="">
          <p:pic>
            <p:nvPicPr>
              <p:cNvPr id="472142" name="Freihand 472141">
                <a:extLst>
                  <a:ext uri="{FF2B5EF4-FFF2-40B4-BE49-F238E27FC236}">
                    <a16:creationId xmlns:a16="http://schemas.microsoft.com/office/drawing/2014/main" id="{DAC9F7B4-F935-5D9C-996E-523D6276AC7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260594" y="146073"/>
                <a:ext cx="226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72143" name="Freihand 472142">
                <a:extLst>
                  <a:ext uri="{FF2B5EF4-FFF2-40B4-BE49-F238E27FC236}">
                    <a16:creationId xmlns:a16="http://schemas.microsoft.com/office/drawing/2014/main" id="{EB00AA47-1346-1C1F-E8C8-7474FB79DA43}"/>
                  </a:ext>
                </a:extLst>
              </p14:cNvPr>
              <p14:cNvContentPartPr/>
              <p14:nvPr/>
            </p14:nvContentPartPr>
            <p14:xfrm>
              <a:off x="11540674" y="36633"/>
              <a:ext cx="269640" cy="258120"/>
            </p14:xfrm>
          </p:contentPart>
        </mc:Choice>
        <mc:Fallback xmlns="">
          <p:pic>
            <p:nvPicPr>
              <p:cNvPr id="472143" name="Freihand 472142">
                <a:extLst>
                  <a:ext uri="{FF2B5EF4-FFF2-40B4-BE49-F238E27FC236}">
                    <a16:creationId xmlns:a16="http://schemas.microsoft.com/office/drawing/2014/main" id="{EB00AA47-1346-1C1F-E8C8-7474FB79DA4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532034" y="27993"/>
                <a:ext cx="2872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72144" name="Freihand 472143">
                <a:extLst>
                  <a:ext uri="{FF2B5EF4-FFF2-40B4-BE49-F238E27FC236}">
                    <a16:creationId xmlns:a16="http://schemas.microsoft.com/office/drawing/2014/main" id="{DA0205D5-0FC3-52BC-61E8-D7F480A11860}"/>
                  </a:ext>
                </a:extLst>
              </p14:cNvPr>
              <p14:cNvContentPartPr/>
              <p14:nvPr/>
            </p14:nvContentPartPr>
            <p14:xfrm>
              <a:off x="11908954" y="177393"/>
              <a:ext cx="56160" cy="42480"/>
            </p14:xfrm>
          </p:contentPart>
        </mc:Choice>
        <mc:Fallback xmlns="">
          <p:pic>
            <p:nvPicPr>
              <p:cNvPr id="472144" name="Freihand 472143">
                <a:extLst>
                  <a:ext uri="{FF2B5EF4-FFF2-40B4-BE49-F238E27FC236}">
                    <a16:creationId xmlns:a16="http://schemas.microsoft.com/office/drawing/2014/main" id="{DA0205D5-0FC3-52BC-61E8-D7F480A1186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99954" y="168753"/>
                <a:ext cx="738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72145" name="Freihand 472144">
                <a:extLst>
                  <a:ext uri="{FF2B5EF4-FFF2-40B4-BE49-F238E27FC236}">
                    <a16:creationId xmlns:a16="http://schemas.microsoft.com/office/drawing/2014/main" id="{9F49DA5C-576C-2026-B258-71737BA51C1D}"/>
                  </a:ext>
                </a:extLst>
              </p14:cNvPr>
              <p14:cNvContentPartPr/>
              <p14:nvPr/>
            </p14:nvContentPartPr>
            <p14:xfrm>
              <a:off x="11460394" y="232113"/>
              <a:ext cx="102600" cy="92160"/>
            </p14:xfrm>
          </p:contentPart>
        </mc:Choice>
        <mc:Fallback xmlns="">
          <p:pic>
            <p:nvPicPr>
              <p:cNvPr id="472145" name="Freihand 472144">
                <a:extLst>
                  <a:ext uri="{FF2B5EF4-FFF2-40B4-BE49-F238E27FC236}">
                    <a16:creationId xmlns:a16="http://schemas.microsoft.com/office/drawing/2014/main" id="{9F49DA5C-576C-2026-B258-71737BA51C1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451394" y="223113"/>
                <a:ext cx="120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72147" name="Freihand 472146">
                <a:extLst>
                  <a:ext uri="{FF2B5EF4-FFF2-40B4-BE49-F238E27FC236}">
                    <a16:creationId xmlns:a16="http://schemas.microsoft.com/office/drawing/2014/main" id="{B4FFA14D-0390-8FF6-3903-876FB60A94BC}"/>
                  </a:ext>
                </a:extLst>
              </p14:cNvPr>
              <p14:cNvContentPartPr/>
              <p14:nvPr/>
            </p14:nvContentPartPr>
            <p14:xfrm>
              <a:off x="8046874" y="571593"/>
              <a:ext cx="161640" cy="323640"/>
            </p14:xfrm>
          </p:contentPart>
        </mc:Choice>
        <mc:Fallback xmlns="">
          <p:pic>
            <p:nvPicPr>
              <p:cNvPr id="472147" name="Freihand 472146">
                <a:extLst>
                  <a:ext uri="{FF2B5EF4-FFF2-40B4-BE49-F238E27FC236}">
                    <a16:creationId xmlns:a16="http://schemas.microsoft.com/office/drawing/2014/main" id="{B4FFA14D-0390-8FF6-3903-876FB60A94B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37874" y="562593"/>
                <a:ext cx="1792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72148" name="Freihand 472147">
                <a:extLst>
                  <a:ext uri="{FF2B5EF4-FFF2-40B4-BE49-F238E27FC236}">
                    <a16:creationId xmlns:a16="http://schemas.microsoft.com/office/drawing/2014/main" id="{1C46AF76-CB98-30E5-23C6-433F6344A21A}"/>
                  </a:ext>
                </a:extLst>
              </p14:cNvPr>
              <p14:cNvContentPartPr/>
              <p14:nvPr/>
            </p14:nvContentPartPr>
            <p14:xfrm>
              <a:off x="8275114" y="574833"/>
              <a:ext cx="68400" cy="156960"/>
            </p14:xfrm>
          </p:contentPart>
        </mc:Choice>
        <mc:Fallback xmlns="">
          <p:pic>
            <p:nvPicPr>
              <p:cNvPr id="472148" name="Freihand 472147">
                <a:extLst>
                  <a:ext uri="{FF2B5EF4-FFF2-40B4-BE49-F238E27FC236}">
                    <a16:creationId xmlns:a16="http://schemas.microsoft.com/office/drawing/2014/main" id="{1C46AF76-CB98-30E5-23C6-433F6344A21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266474" y="565833"/>
                <a:ext cx="86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72149" name="Freihand 472148">
                <a:extLst>
                  <a:ext uri="{FF2B5EF4-FFF2-40B4-BE49-F238E27FC236}">
                    <a16:creationId xmlns:a16="http://schemas.microsoft.com/office/drawing/2014/main" id="{E36279C0-20AD-8236-AD0D-A5D60D57FFE6}"/>
                  </a:ext>
                </a:extLst>
              </p14:cNvPr>
              <p14:cNvContentPartPr/>
              <p14:nvPr/>
            </p14:nvContentPartPr>
            <p14:xfrm>
              <a:off x="8418754" y="595713"/>
              <a:ext cx="28440" cy="123120"/>
            </p14:xfrm>
          </p:contentPart>
        </mc:Choice>
        <mc:Fallback xmlns="">
          <p:pic>
            <p:nvPicPr>
              <p:cNvPr id="472149" name="Freihand 472148">
                <a:extLst>
                  <a:ext uri="{FF2B5EF4-FFF2-40B4-BE49-F238E27FC236}">
                    <a16:creationId xmlns:a16="http://schemas.microsoft.com/office/drawing/2014/main" id="{E36279C0-20AD-8236-AD0D-A5D60D57FFE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409754" y="587073"/>
                <a:ext cx="46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72150" name="Freihand 472149">
                <a:extLst>
                  <a:ext uri="{FF2B5EF4-FFF2-40B4-BE49-F238E27FC236}">
                    <a16:creationId xmlns:a16="http://schemas.microsoft.com/office/drawing/2014/main" id="{B6F276F9-E3FC-AF00-D787-EDD4FE4BA2B5}"/>
                  </a:ext>
                </a:extLst>
              </p14:cNvPr>
              <p14:cNvContentPartPr/>
              <p14:nvPr/>
            </p14:nvContentPartPr>
            <p14:xfrm>
              <a:off x="8446114" y="505353"/>
              <a:ext cx="25200" cy="32760"/>
            </p14:xfrm>
          </p:contentPart>
        </mc:Choice>
        <mc:Fallback xmlns="">
          <p:pic>
            <p:nvPicPr>
              <p:cNvPr id="472150" name="Freihand 472149">
                <a:extLst>
                  <a:ext uri="{FF2B5EF4-FFF2-40B4-BE49-F238E27FC236}">
                    <a16:creationId xmlns:a16="http://schemas.microsoft.com/office/drawing/2014/main" id="{B6F276F9-E3FC-AF00-D787-EDD4FE4BA2B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437474" y="496713"/>
                <a:ext cx="42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72151" name="Freihand 472150">
                <a:extLst>
                  <a:ext uri="{FF2B5EF4-FFF2-40B4-BE49-F238E27FC236}">
                    <a16:creationId xmlns:a16="http://schemas.microsoft.com/office/drawing/2014/main" id="{5D9BBD33-748B-607E-E954-01FC438F2189}"/>
                  </a:ext>
                </a:extLst>
              </p14:cNvPr>
              <p14:cNvContentPartPr/>
              <p14:nvPr/>
            </p14:nvContentPartPr>
            <p14:xfrm>
              <a:off x="8528914" y="567273"/>
              <a:ext cx="169920" cy="145440"/>
            </p14:xfrm>
          </p:contentPart>
        </mc:Choice>
        <mc:Fallback xmlns="">
          <p:pic>
            <p:nvPicPr>
              <p:cNvPr id="472151" name="Freihand 472150">
                <a:extLst>
                  <a:ext uri="{FF2B5EF4-FFF2-40B4-BE49-F238E27FC236}">
                    <a16:creationId xmlns:a16="http://schemas.microsoft.com/office/drawing/2014/main" id="{5D9BBD33-748B-607E-E954-01FC438F218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519914" y="558633"/>
                <a:ext cx="187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72152" name="Freihand 472151">
                <a:extLst>
                  <a:ext uri="{FF2B5EF4-FFF2-40B4-BE49-F238E27FC236}">
                    <a16:creationId xmlns:a16="http://schemas.microsoft.com/office/drawing/2014/main" id="{C1A4BB32-A57D-45EA-8B3D-6413A8198B96}"/>
                  </a:ext>
                </a:extLst>
              </p14:cNvPr>
              <p14:cNvContentPartPr/>
              <p14:nvPr/>
            </p14:nvContentPartPr>
            <p14:xfrm>
              <a:off x="8758594" y="508953"/>
              <a:ext cx="487080" cy="182520"/>
            </p14:xfrm>
          </p:contentPart>
        </mc:Choice>
        <mc:Fallback xmlns="">
          <p:pic>
            <p:nvPicPr>
              <p:cNvPr id="472152" name="Freihand 472151">
                <a:extLst>
                  <a:ext uri="{FF2B5EF4-FFF2-40B4-BE49-F238E27FC236}">
                    <a16:creationId xmlns:a16="http://schemas.microsoft.com/office/drawing/2014/main" id="{C1A4BB32-A57D-45EA-8B3D-6413A8198B9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749594" y="499953"/>
                <a:ext cx="5047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72153" name="Freihand 472152">
                <a:extLst>
                  <a:ext uri="{FF2B5EF4-FFF2-40B4-BE49-F238E27FC236}">
                    <a16:creationId xmlns:a16="http://schemas.microsoft.com/office/drawing/2014/main" id="{C3EABE5F-AAF9-44D3-BEFD-48875DDBA839}"/>
                  </a:ext>
                </a:extLst>
              </p14:cNvPr>
              <p14:cNvContentPartPr/>
              <p14:nvPr/>
            </p14:nvContentPartPr>
            <p14:xfrm>
              <a:off x="9441514" y="563673"/>
              <a:ext cx="117000" cy="142200"/>
            </p14:xfrm>
          </p:contentPart>
        </mc:Choice>
        <mc:Fallback xmlns="">
          <p:pic>
            <p:nvPicPr>
              <p:cNvPr id="472153" name="Freihand 472152">
                <a:extLst>
                  <a:ext uri="{FF2B5EF4-FFF2-40B4-BE49-F238E27FC236}">
                    <a16:creationId xmlns:a16="http://schemas.microsoft.com/office/drawing/2014/main" id="{C3EABE5F-AAF9-44D3-BEFD-48875DDBA83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32874" y="555033"/>
                <a:ext cx="134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72154" name="Freihand 472153">
                <a:extLst>
                  <a:ext uri="{FF2B5EF4-FFF2-40B4-BE49-F238E27FC236}">
                    <a16:creationId xmlns:a16="http://schemas.microsoft.com/office/drawing/2014/main" id="{0346D832-123F-8D15-875F-1990DC01BFBF}"/>
                  </a:ext>
                </a:extLst>
              </p14:cNvPr>
              <p14:cNvContentPartPr/>
              <p14:nvPr/>
            </p14:nvContentPartPr>
            <p14:xfrm>
              <a:off x="9626914" y="574833"/>
              <a:ext cx="254520" cy="106560"/>
            </p14:xfrm>
          </p:contentPart>
        </mc:Choice>
        <mc:Fallback xmlns="">
          <p:pic>
            <p:nvPicPr>
              <p:cNvPr id="472154" name="Freihand 472153">
                <a:extLst>
                  <a:ext uri="{FF2B5EF4-FFF2-40B4-BE49-F238E27FC236}">
                    <a16:creationId xmlns:a16="http://schemas.microsoft.com/office/drawing/2014/main" id="{0346D832-123F-8D15-875F-1990DC01BFB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617914" y="565833"/>
                <a:ext cx="272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72155" name="Freihand 472154">
                <a:extLst>
                  <a:ext uri="{FF2B5EF4-FFF2-40B4-BE49-F238E27FC236}">
                    <a16:creationId xmlns:a16="http://schemas.microsoft.com/office/drawing/2014/main" id="{A9DBC891-8915-0383-8A35-5BEFC816E476}"/>
                  </a:ext>
                </a:extLst>
              </p14:cNvPr>
              <p14:cNvContentPartPr/>
              <p14:nvPr/>
            </p14:nvContentPartPr>
            <p14:xfrm>
              <a:off x="9921754" y="563673"/>
              <a:ext cx="116640" cy="131400"/>
            </p14:xfrm>
          </p:contentPart>
        </mc:Choice>
        <mc:Fallback xmlns="">
          <p:pic>
            <p:nvPicPr>
              <p:cNvPr id="472155" name="Freihand 472154">
                <a:extLst>
                  <a:ext uri="{FF2B5EF4-FFF2-40B4-BE49-F238E27FC236}">
                    <a16:creationId xmlns:a16="http://schemas.microsoft.com/office/drawing/2014/main" id="{A9DBC891-8915-0383-8A35-5BEFC816E47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912754" y="555033"/>
                <a:ext cx="1342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2156" name="Freihand 472155">
                <a:extLst>
                  <a:ext uri="{FF2B5EF4-FFF2-40B4-BE49-F238E27FC236}">
                    <a16:creationId xmlns:a16="http://schemas.microsoft.com/office/drawing/2014/main" id="{1E2A5B2F-A926-56C0-5CCF-C081AE7500B3}"/>
                  </a:ext>
                </a:extLst>
              </p14:cNvPr>
              <p14:cNvContentPartPr/>
              <p14:nvPr/>
            </p14:nvContentPartPr>
            <p14:xfrm>
              <a:off x="10080514" y="577713"/>
              <a:ext cx="335520" cy="64800"/>
            </p14:xfrm>
          </p:contentPart>
        </mc:Choice>
        <mc:Fallback xmlns="">
          <p:pic>
            <p:nvPicPr>
              <p:cNvPr id="472156" name="Freihand 472155">
                <a:extLst>
                  <a:ext uri="{FF2B5EF4-FFF2-40B4-BE49-F238E27FC236}">
                    <a16:creationId xmlns:a16="http://schemas.microsoft.com/office/drawing/2014/main" id="{1E2A5B2F-A926-56C0-5CCF-C081AE7500B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071514" y="568713"/>
                <a:ext cx="353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72157" name="Freihand 472156">
                <a:extLst>
                  <a:ext uri="{FF2B5EF4-FFF2-40B4-BE49-F238E27FC236}">
                    <a16:creationId xmlns:a16="http://schemas.microsoft.com/office/drawing/2014/main" id="{22FD991F-C012-22CD-BCE9-B86A929265EF}"/>
                  </a:ext>
                </a:extLst>
              </p14:cNvPr>
              <p14:cNvContentPartPr/>
              <p14:nvPr/>
            </p14:nvContentPartPr>
            <p14:xfrm>
              <a:off x="10440154" y="572673"/>
              <a:ext cx="140760" cy="227520"/>
            </p14:xfrm>
          </p:contentPart>
        </mc:Choice>
        <mc:Fallback xmlns="">
          <p:pic>
            <p:nvPicPr>
              <p:cNvPr id="472157" name="Freihand 472156">
                <a:extLst>
                  <a:ext uri="{FF2B5EF4-FFF2-40B4-BE49-F238E27FC236}">
                    <a16:creationId xmlns:a16="http://schemas.microsoft.com/office/drawing/2014/main" id="{22FD991F-C012-22CD-BCE9-B86A929265E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431154" y="563673"/>
                <a:ext cx="1584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2158" name="Freihand 472157">
                <a:extLst>
                  <a:ext uri="{FF2B5EF4-FFF2-40B4-BE49-F238E27FC236}">
                    <a16:creationId xmlns:a16="http://schemas.microsoft.com/office/drawing/2014/main" id="{5C235C7D-DE91-632E-BA93-04CB8A2A7F87}"/>
                  </a:ext>
                </a:extLst>
              </p14:cNvPr>
              <p14:cNvContentPartPr/>
              <p14:nvPr/>
            </p14:nvContentPartPr>
            <p14:xfrm>
              <a:off x="10627354" y="476553"/>
              <a:ext cx="206640" cy="179280"/>
            </p14:xfrm>
          </p:contentPart>
        </mc:Choice>
        <mc:Fallback xmlns="">
          <p:pic>
            <p:nvPicPr>
              <p:cNvPr id="472158" name="Freihand 472157">
                <a:extLst>
                  <a:ext uri="{FF2B5EF4-FFF2-40B4-BE49-F238E27FC236}">
                    <a16:creationId xmlns:a16="http://schemas.microsoft.com/office/drawing/2014/main" id="{5C235C7D-DE91-632E-BA93-04CB8A2A7F8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618354" y="467913"/>
                <a:ext cx="2242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72159" name="Freihand 472158">
                <a:extLst>
                  <a:ext uri="{FF2B5EF4-FFF2-40B4-BE49-F238E27FC236}">
                    <a16:creationId xmlns:a16="http://schemas.microsoft.com/office/drawing/2014/main" id="{801B869D-3C1A-34AD-62EE-0DE2BCEB90B7}"/>
                  </a:ext>
                </a:extLst>
              </p14:cNvPr>
              <p14:cNvContentPartPr/>
              <p14:nvPr/>
            </p14:nvContentPartPr>
            <p14:xfrm>
              <a:off x="10824634" y="476553"/>
              <a:ext cx="24120" cy="30240"/>
            </p14:xfrm>
          </p:contentPart>
        </mc:Choice>
        <mc:Fallback xmlns="">
          <p:pic>
            <p:nvPicPr>
              <p:cNvPr id="472159" name="Freihand 472158">
                <a:extLst>
                  <a:ext uri="{FF2B5EF4-FFF2-40B4-BE49-F238E27FC236}">
                    <a16:creationId xmlns:a16="http://schemas.microsoft.com/office/drawing/2014/main" id="{801B869D-3C1A-34AD-62EE-0DE2BCEB90B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815634" y="467913"/>
                <a:ext cx="417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72160" name="Freihand 472159">
                <a:extLst>
                  <a:ext uri="{FF2B5EF4-FFF2-40B4-BE49-F238E27FC236}">
                    <a16:creationId xmlns:a16="http://schemas.microsoft.com/office/drawing/2014/main" id="{D49A0FFC-FF93-C9D0-4A91-8F9312E9A126}"/>
                  </a:ext>
                </a:extLst>
              </p14:cNvPr>
              <p14:cNvContentPartPr/>
              <p14:nvPr/>
            </p14:nvContentPartPr>
            <p14:xfrm>
              <a:off x="10890874" y="579513"/>
              <a:ext cx="301320" cy="120600"/>
            </p14:xfrm>
          </p:contentPart>
        </mc:Choice>
        <mc:Fallback xmlns="">
          <p:pic>
            <p:nvPicPr>
              <p:cNvPr id="472160" name="Freihand 472159">
                <a:extLst>
                  <a:ext uri="{FF2B5EF4-FFF2-40B4-BE49-F238E27FC236}">
                    <a16:creationId xmlns:a16="http://schemas.microsoft.com/office/drawing/2014/main" id="{D49A0FFC-FF93-C9D0-4A91-8F9312E9A12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81874" y="570513"/>
                <a:ext cx="318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72162" name="Freihand 472161">
                <a:extLst>
                  <a:ext uri="{FF2B5EF4-FFF2-40B4-BE49-F238E27FC236}">
                    <a16:creationId xmlns:a16="http://schemas.microsoft.com/office/drawing/2014/main" id="{8929823B-3B89-EF1D-A433-D31F1B9671BF}"/>
                  </a:ext>
                </a:extLst>
              </p14:cNvPr>
              <p14:cNvContentPartPr/>
              <p14:nvPr/>
            </p14:nvContentPartPr>
            <p14:xfrm>
              <a:off x="7651954" y="585273"/>
              <a:ext cx="261000" cy="96840"/>
            </p14:xfrm>
          </p:contentPart>
        </mc:Choice>
        <mc:Fallback xmlns="">
          <p:pic>
            <p:nvPicPr>
              <p:cNvPr id="472162" name="Freihand 472161">
                <a:extLst>
                  <a:ext uri="{FF2B5EF4-FFF2-40B4-BE49-F238E27FC236}">
                    <a16:creationId xmlns:a16="http://schemas.microsoft.com/office/drawing/2014/main" id="{8929823B-3B89-EF1D-A433-D31F1B9671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642954" y="576633"/>
                <a:ext cx="2786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72163" name="Freihand 472162">
                <a:extLst>
                  <a:ext uri="{FF2B5EF4-FFF2-40B4-BE49-F238E27FC236}">
                    <a16:creationId xmlns:a16="http://schemas.microsoft.com/office/drawing/2014/main" id="{B4E42FE1-2DF2-FDD8-3DFA-E1176E472B0F}"/>
                  </a:ext>
                </a:extLst>
              </p14:cNvPr>
              <p14:cNvContentPartPr/>
              <p14:nvPr/>
            </p14:nvContentPartPr>
            <p14:xfrm>
              <a:off x="6893434" y="530193"/>
              <a:ext cx="177480" cy="273960"/>
            </p14:xfrm>
          </p:contentPart>
        </mc:Choice>
        <mc:Fallback xmlns="">
          <p:pic>
            <p:nvPicPr>
              <p:cNvPr id="472163" name="Freihand 472162">
                <a:extLst>
                  <a:ext uri="{FF2B5EF4-FFF2-40B4-BE49-F238E27FC236}">
                    <a16:creationId xmlns:a16="http://schemas.microsoft.com/office/drawing/2014/main" id="{B4E42FE1-2DF2-FDD8-3DFA-E1176E472B0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884434" y="521193"/>
                <a:ext cx="1951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72164" name="Freihand 472163">
                <a:extLst>
                  <a:ext uri="{FF2B5EF4-FFF2-40B4-BE49-F238E27FC236}">
                    <a16:creationId xmlns:a16="http://schemas.microsoft.com/office/drawing/2014/main" id="{2A77051F-6D58-554A-1B8C-9312B833CD4A}"/>
                  </a:ext>
                </a:extLst>
              </p14:cNvPr>
              <p14:cNvContentPartPr/>
              <p14:nvPr/>
            </p14:nvContentPartPr>
            <p14:xfrm>
              <a:off x="7003954" y="545673"/>
              <a:ext cx="116640" cy="20160"/>
            </p14:xfrm>
          </p:contentPart>
        </mc:Choice>
        <mc:Fallback xmlns="">
          <p:pic>
            <p:nvPicPr>
              <p:cNvPr id="472164" name="Freihand 472163">
                <a:extLst>
                  <a:ext uri="{FF2B5EF4-FFF2-40B4-BE49-F238E27FC236}">
                    <a16:creationId xmlns:a16="http://schemas.microsoft.com/office/drawing/2014/main" id="{2A77051F-6D58-554A-1B8C-9312B833CD4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995314" y="536673"/>
                <a:ext cx="134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72165" name="Freihand 472164">
                <a:extLst>
                  <a:ext uri="{FF2B5EF4-FFF2-40B4-BE49-F238E27FC236}">
                    <a16:creationId xmlns:a16="http://schemas.microsoft.com/office/drawing/2014/main" id="{E5A87DA7-98BD-6BF8-8423-9C21F9775539}"/>
                  </a:ext>
                </a:extLst>
              </p14:cNvPr>
              <p14:cNvContentPartPr/>
              <p14:nvPr/>
            </p14:nvContentPartPr>
            <p14:xfrm>
              <a:off x="7147234" y="504633"/>
              <a:ext cx="170640" cy="261720"/>
            </p14:xfrm>
          </p:contentPart>
        </mc:Choice>
        <mc:Fallback xmlns="">
          <p:pic>
            <p:nvPicPr>
              <p:cNvPr id="472165" name="Freihand 472164">
                <a:extLst>
                  <a:ext uri="{FF2B5EF4-FFF2-40B4-BE49-F238E27FC236}">
                    <a16:creationId xmlns:a16="http://schemas.microsoft.com/office/drawing/2014/main" id="{E5A87DA7-98BD-6BF8-8423-9C21F977553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138594" y="495993"/>
                <a:ext cx="1882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72166" name="Freihand 472165">
                <a:extLst>
                  <a:ext uri="{FF2B5EF4-FFF2-40B4-BE49-F238E27FC236}">
                    <a16:creationId xmlns:a16="http://schemas.microsoft.com/office/drawing/2014/main" id="{25B5F6A0-E83B-EA6D-2DE3-B5B079E17344}"/>
                  </a:ext>
                </a:extLst>
              </p14:cNvPr>
              <p14:cNvContentPartPr/>
              <p14:nvPr/>
            </p14:nvContentPartPr>
            <p14:xfrm>
              <a:off x="7345234" y="428313"/>
              <a:ext cx="183960" cy="344880"/>
            </p14:xfrm>
          </p:contentPart>
        </mc:Choice>
        <mc:Fallback xmlns="">
          <p:pic>
            <p:nvPicPr>
              <p:cNvPr id="472166" name="Freihand 472165">
                <a:extLst>
                  <a:ext uri="{FF2B5EF4-FFF2-40B4-BE49-F238E27FC236}">
                    <a16:creationId xmlns:a16="http://schemas.microsoft.com/office/drawing/2014/main" id="{25B5F6A0-E83B-EA6D-2DE3-B5B079E1734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36234" y="419313"/>
                <a:ext cx="201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72167" name="Freihand 472166">
                <a:extLst>
                  <a:ext uri="{FF2B5EF4-FFF2-40B4-BE49-F238E27FC236}">
                    <a16:creationId xmlns:a16="http://schemas.microsoft.com/office/drawing/2014/main" id="{6232A679-B79B-7FCD-B27B-01CF9C9134C7}"/>
                  </a:ext>
                </a:extLst>
              </p14:cNvPr>
              <p14:cNvContentPartPr/>
              <p14:nvPr/>
            </p14:nvContentPartPr>
            <p14:xfrm>
              <a:off x="7546834" y="675633"/>
              <a:ext cx="100800" cy="92520"/>
            </p14:xfrm>
          </p:contentPart>
        </mc:Choice>
        <mc:Fallback xmlns="">
          <p:pic>
            <p:nvPicPr>
              <p:cNvPr id="472167" name="Freihand 472166">
                <a:extLst>
                  <a:ext uri="{FF2B5EF4-FFF2-40B4-BE49-F238E27FC236}">
                    <a16:creationId xmlns:a16="http://schemas.microsoft.com/office/drawing/2014/main" id="{6232A679-B79B-7FCD-B27B-01CF9C9134C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537834" y="666993"/>
                <a:ext cx="118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72178" name="Freihand 472177">
                <a:extLst>
                  <a:ext uri="{FF2B5EF4-FFF2-40B4-BE49-F238E27FC236}">
                    <a16:creationId xmlns:a16="http://schemas.microsoft.com/office/drawing/2014/main" id="{5778BB05-0E8F-DB9F-156F-21AAAF8BE9F3}"/>
                  </a:ext>
                </a:extLst>
              </p14:cNvPr>
              <p14:cNvContentPartPr/>
              <p14:nvPr/>
            </p14:nvContentPartPr>
            <p14:xfrm>
              <a:off x="6832594" y="1089993"/>
              <a:ext cx="176040" cy="226800"/>
            </p14:xfrm>
          </p:contentPart>
        </mc:Choice>
        <mc:Fallback xmlns="">
          <p:pic>
            <p:nvPicPr>
              <p:cNvPr id="472178" name="Freihand 472177">
                <a:extLst>
                  <a:ext uri="{FF2B5EF4-FFF2-40B4-BE49-F238E27FC236}">
                    <a16:creationId xmlns:a16="http://schemas.microsoft.com/office/drawing/2014/main" id="{5778BB05-0E8F-DB9F-156F-21AAAF8BE9F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23954" y="1080993"/>
                <a:ext cx="193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72179" name="Freihand 472178">
                <a:extLst>
                  <a:ext uri="{FF2B5EF4-FFF2-40B4-BE49-F238E27FC236}">
                    <a16:creationId xmlns:a16="http://schemas.microsoft.com/office/drawing/2014/main" id="{2F7A1804-9020-F4EF-18FB-67F2F3112462}"/>
                  </a:ext>
                </a:extLst>
              </p14:cNvPr>
              <p14:cNvContentPartPr/>
              <p14:nvPr/>
            </p14:nvContentPartPr>
            <p14:xfrm>
              <a:off x="7112314" y="1081353"/>
              <a:ext cx="190800" cy="203400"/>
            </p14:xfrm>
          </p:contentPart>
        </mc:Choice>
        <mc:Fallback xmlns="">
          <p:pic>
            <p:nvPicPr>
              <p:cNvPr id="472179" name="Freihand 472178">
                <a:extLst>
                  <a:ext uri="{FF2B5EF4-FFF2-40B4-BE49-F238E27FC236}">
                    <a16:creationId xmlns:a16="http://schemas.microsoft.com/office/drawing/2014/main" id="{2F7A1804-9020-F4EF-18FB-67F2F311246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103314" y="1072353"/>
                <a:ext cx="208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72180" name="Freihand 472179">
                <a:extLst>
                  <a:ext uri="{FF2B5EF4-FFF2-40B4-BE49-F238E27FC236}">
                    <a16:creationId xmlns:a16="http://schemas.microsoft.com/office/drawing/2014/main" id="{354A064D-721C-6889-108C-DFA05E471DCF}"/>
                  </a:ext>
                </a:extLst>
              </p14:cNvPr>
              <p14:cNvContentPartPr/>
              <p14:nvPr/>
            </p14:nvContentPartPr>
            <p14:xfrm>
              <a:off x="7367914" y="1071993"/>
              <a:ext cx="69840" cy="157320"/>
            </p14:xfrm>
          </p:contentPart>
        </mc:Choice>
        <mc:Fallback xmlns="">
          <p:pic>
            <p:nvPicPr>
              <p:cNvPr id="472180" name="Freihand 472179">
                <a:extLst>
                  <a:ext uri="{FF2B5EF4-FFF2-40B4-BE49-F238E27FC236}">
                    <a16:creationId xmlns:a16="http://schemas.microsoft.com/office/drawing/2014/main" id="{354A064D-721C-6889-108C-DFA05E471DC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8914" y="1062993"/>
                <a:ext cx="87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72181" name="Freihand 472180">
                <a:extLst>
                  <a:ext uri="{FF2B5EF4-FFF2-40B4-BE49-F238E27FC236}">
                    <a16:creationId xmlns:a16="http://schemas.microsoft.com/office/drawing/2014/main" id="{F67063DA-B91C-3C75-AAA4-6DFDE273E0A8}"/>
                  </a:ext>
                </a:extLst>
              </p14:cNvPr>
              <p14:cNvContentPartPr/>
              <p14:nvPr/>
            </p14:nvContentPartPr>
            <p14:xfrm>
              <a:off x="7303834" y="969753"/>
              <a:ext cx="223560" cy="292680"/>
            </p14:xfrm>
          </p:contentPart>
        </mc:Choice>
        <mc:Fallback xmlns="">
          <p:pic>
            <p:nvPicPr>
              <p:cNvPr id="472181" name="Freihand 472180">
                <a:extLst>
                  <a:ext uri="{FF2B5EF4-FFF2-40B4-BE49-F238E27FC236}">
                    <a16:creationId xmlns:a16="http://schemas.microsoft.com/office/drawing/2014/main" id="{F67063DA-B91C-3C75-AAA4-6DFDE273E0A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94834" y="961113"/>
                <a:ext cx="241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72182" name="Freihand 472181">
                <a:extLst>
                  <a:ext uri="{FF2B5EF4-FFF2-40B4-BE49-F238E27FC236}">
                    <a16:creationId xmlns:a16="http://schemas.microsoft.com/office/drawing/2014/main" id="{40AA270D-2219-C585-8C81-39F7A0FD78EC}"/>
                  </a:ext>
                </a:extLst>
              </p14:cNvPr>
              <p14:cNvContentPartPr/>
              <p14:nvPr/>
            </p14:nvContentPartPr>
            <p14:xfrm>
              <a:off x="7658794" y="1068393"/>
              <a:ext cx="185040" cy="108360"/>
            </p14:xfrm>
          </p:contentPart>
        </mc:Choice>
        <mc:Fallback xmlns="">
          <p:pic>
            <p:nvPicPr>
              <p:cNvPr id="472182" name="Freihand 472181">
                <a:extLst>
                  <a:ext uri="{FF2B5EF4-FFF2-40B4-BE49-F238E27FC236}">
                    <a16:creationId xmlns:a16="http://schemas.microsoft.com/office/drawing/2014/main" id="{40AA270D-2219-C585-8C81-39F7A0FD78E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649794" y="1059753"/>
                <a:ext cx="202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2185" name="Freihand 472184">
                <a:extLst>
                  <a:ext uri="{FF2B5EF4-FFF2-40B4-BE49-F238E27FC236}">
                    <a16:creationId xmlns:a16="http://schemas.microsoft.com/office/drawing/2014/main" id="{4DAEA40D-5BB3-39CF-194C-DDB40B1E8C90}"/>
                  </a:ext>
                </a:extLst>
              </p14:cNvPr>
              <p14:cNvContentPartPr/>
              <p14:nvPr/>
            </p14:nvContentPartPr>
            <p14:xfrm>
              <a:off x="7641154" y="1548273"/>
              <a:ext cx="244800" cy="133560"/>
            </p14:xfrm>
          </p:contentPart>
        </mc:Choice>
        <mc:Fallback xmlns="">
          <p:pic>
            <p:nvPicPr>
              <p:cNvPr id="472185" name="Freihand 472184">
                <a:extLst>
                  <a:ext uri="{FF2B5EF4-FFF2-40B4-BE49-F238E27FC236}">
                    <a16:creationId xmlns:a16="http://schemas.microsoft.com/office/drawing/2014/main" id="{4DAEA40D-5BB3-39CF-194C-DDB40B1E8C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632154" y="1539633"/>
                <a:ext cx="2624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72169" name="Freihand 472168">
                <a:extLst>
                  <a:ext uri="{FF2B5EF4-FFF2-40B4-BE49-F238E27FC236}">
                    <a16:creationId xmlns:a16="http://schemas.microsoft.com/office/drawing/2014/main" id="{444F1724-5E47-8992-DDF1-B00058C47319}"/>
                  </a:ext>
                </a:extLst>
              </p14:cNvPr>
              <p14:cNvContentPartPr/>
              <p14:nvPr/>
            </p14:nvContentPartPr>
            <p14:xfrm>
              <a:off x="8193394" y="1042473"/>
              <a:ext cx="32400" cy="215640"/>
            </p14:xfrm>
          </p:contentPart>
        </mc:Choice>
        <mc:Fallback xmlns="">
          <p:pic>
            <p:nvPicPr>
              <p:cNvPr id="472169" name="Freihand 472168">
                <a:extLst>
                  <a:ext uri="{FF2B5EF4-FFF2-40B4-BE49-F238E27FC236}">
                    <a16:creationId xmlns:a16="http://schemas.microsoft.com/office/drawing/2014/main" id="{444F1724-5E47-8992-DDF1-B00058C4731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184394" y="1033833"/>
                <a:ext cx="500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72170" name="Freihand 472169">
                <a:extLst>
                  <a:ext uri="{FF2B5EF4-FFF2-40B4-BE49-F238E27FC236}">
                    <a16:creationId xmlns:a16="http://schemas.microsoft.com/office/drawing/2014/main" id="{9AB221D9-F57A-CE53-43A1-06BE767A80F9}"/>
                  </a:ext>
                </a:extLst>
              </p14:cNvPr>
              <p14:cNvContentPartPr/>
              <p14:nvPr/>
            </p14:nvContentPartPr>
            <p14:xfrm>
              <a:off x="8105554" y="1005033"/>
              <a:ext cx="218160" cy="196920"/>
            </p14:xfrm>
          </p:contentPart>
        </mc:Choice>
        <mc:Fallback xmlns="">
          <p:pic>
            <p:nvPicPr>
              <p:cNvPr id="472170" name="Freihand 472169">
                <a:extLst>
                  <a:ext uri="{FF2B5EF4-FFF2-40B4-BE49-F238E27FC236}">
                    <a16:creationId xmlns:a16="http://schemas.microsoft.com/office/drawing/2014/main" id="{9AB221D9-F57A-CE53-43A1-06BE767A80F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096914" y="996393"/>
                <a:ext cx="2358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72171" name="Freihand 472170">
                <a:extLst>
                  <a:ext uri="{FF2B5EF4-FFF2-40B4-BE49-F238E27FC236}">
                    <a16:creationId xmlns:a16="http://schemas.microsoft.com/office/drawing/2014/main" id="{33DB8196-5827-464F-49C4-7003CEECB983}"/>
                  </a:ext>
                </a:extLst>
              </p14:cNvPr>
              <p14:cNvContentPartPr/>
              <p14:nvPr/>
            </p14:nvContentPartPr>
            <p14:xfrm>
              <a:off x="8351074" y="1068033"/>
              <a:ext cx="216360" cy="94320"/>
            </p14:xfrm>
          </p:contentPart>
        </mc:Choice>
        <mc:Fallback xmlns="">
          <p:pic>
            <p:nvPicPr>
              <p:cNvPr id="472171" name="Freihand 472170">
                <a:extLst>
                  <a:ext uri="{FF2B5EF4-FFF2-40B4-BE49-F238E27FC236}">
                    <a16:creationId xmlns:a16="http://schemas.microsoft.com/office/drawing/2014/main" id="{33DB8196-5827-464F-49C4-7003CEECB98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342074" y="1059033"/>
                <a:ext cx="2340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72172" name="Freihand 472171">
                <a:extLst>
                  <a:ext uri="{FF2B5EF4-FFF2-40B4-BE49-F238E27FC236}">
                    <a16:creationId xmlns:a16="http://schemas.microsoft.com/office/drawing/2014/main" id="{7A977B04-8F0A-30AE-A4F4-70BF81FB72D3}"/>
                  </a:ext>
                </a:extLst>
              </p14:cNvPr>
              <p14:cNvContentPartPr/>
              <p14:nvPr/>
            </p14:nvContentPartPr>
            <p14:xfrm>
              <a:off x="8674354" y="1010073"/>
              <a:ext cx="227160" cy="115560"/>
            </p14:xfrm>
          </p:contentPart>
        </mc:Choice>
        <mc:Fallback xmlns="">
          <p:pic>
            <p:nvPicPr>
              <p:cNvPr id="472172" name="Freihand 472171">
                <a:extLst>
                  <a:ext uri="{FF2B5EF4-FFF2-40B4-BE49-F238E27FC236}">
                    <a16:creationId xmlns:a16="http://schemas.microsoft.com/office/drawing/2014/main" id="{7A977B04-8F0A-30AE-A4F4-70BF81FB72D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665714" y="1001073"/>
                <a:ext cx="244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72173" name="Freihand 472172">
                <a:extLst>
                  <a:ext uri="{FF2B5EF4-FFF2-40B4-BE49-F238E27FC236}">
                    <a16:creationId xmlns:a16="http://schemas.microsoft.com/office/drawing/2014/main" id="{9D5E80EA-B1A0-D259-83B9-72183F84E424}"/>
                  </a:ext>
                </a:extLst>
              </p14:cNvPr>
              <p14:cNvContentPartPr/>
              <p14:nvPr/>
            </p14:nvContentPartPr>
            <p14:xfrm>
              <a:off x="8951554" y="997833"/>
              <a:ext cx="97200" cy="139680"/>
            </p14:xfrm>
          </p:contentPart>
        </mc:Choice>
        <mc:Fallback xmlns="">
          <p:pic>
            <p:nvPicPr>
              <p:cNvPr id="472173" name="Freihand 472172">
                <a:extLst>
                  <a:ext uri="{FF2B5EF4-FFF2-40B4-BE49-F238E27FC236}">
                    <a16:creationId xmlns:a16="http://schemas.microsoft.com/office/drawing/2014/main" id="{9D5E80EA-B1A0-D259-83B9-72183F84E42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942914" y="989193"/>
                <a:ext cx="114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72174" name="Freihand 472173">
                <a:extLst>
                  <a:ext uri="{FF2B5EF4-FFF2-40B4-BE49-F238E27FC236}">
                    <a16:creationId xmlns:a16="http://schemas.microsoft.com/office/drawing/2014/main" id="{1E31832E-7841-00F8-BF75-D9A540AF9470}"/>
                  </a:ext>
                </a:extLst>
              </p14:cNvPr>
              <p14:cNvContentPartPr/>
              <p14:nvPr/>
            </p14:nvContentPartPr>
            <p14:xfrm>
              <a:off x="9080434" y="837993"/>
              <a:ext cx="128880" cy="267840"/>
            </p14:xfrm>
          </p:contentPart>
        </mc:Choice>
        <mc:Fallback xmlns="">
          <p:pic>
            <p:nvPicPr>
              <p:cNvPr id="472174" name="Freihand 472173">
                <a:extLst>
                  <a:ext uri="{FF2B5EF4-FFF2-40B4-BE49-F238E27FC236}">
                    <a16:creationId xmlns:a16="http://schemas.microsoft.com/office/drawing/2014/main" id="{1E31832E-7841-00F8-BF75-D9A540AF947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071434" y="829353"/>
                <a:ext cx="1465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72175" name="Freihand 472174">
                <a:extLst>
                  <a:ext uri="{FF2B5EF4-FFF2-40B4-BE49-F238E27FC236}">
                    <a16:creationId xmlns:a16="http://schemas.microsoft.com/office/drawing/2014/main" id="{D1C8710C-7249-B4D3-0D18-C118FB100E48}"/>
                  </a:ext>
                </a:extLst>
              </p14:cNvPr>
              <p14:cNvContentPartPr/>
              <p14:nvPr/>
            </p14:nvContentPartPr>
            <p14:xfrm>
              <a:off x="9248554" y="988113"/>
              <a:ext cx="333000" cy="118440"/>
            </p14:xfrm>
          </p:contentPart>
        </mc:Choice>
        <mc:Fallback xmlns="">
          <p:pic>
            <p:nvPicPr>
              <p:cNvPr id="472175" name="Freihand 472174">
                <a:extLst>
                  <a:ext uri="{FF2B5EF4-FFF2-40B4-BE49-F238E27FC236}">
                    <a16:creationId xmlns:a16="http://schemas.microsoft.com/office/drawing/2014/main" id="{D1C8710C-7249-B4D3-0D18-C118FB100E4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239914" y="979113"/>
                <a:ext cx="35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72176" name="Freihand 472175">
                <a:extLst>
                  <a:ext uri="{FF2B5EF4-FFF2-40B4-BE49-F238E27FC236}">
                    <a16:creationId xmlns:a16="http://schemas.microsoft.com/office/drawing/2014/main" id="{20F444C7-8765-63AC-F9D2-2A56674C6DF7}"/>
                  </a:ext>
                </a:extLst>
              </p14:cNvPr>
              <p14:cNvContentPartPr/>
              <p14:nvPr/>
            </p14:nvContentPartPr>
            <p14:xfrm>
              <a:off x="9688114" y="1038873"/>
              <a:ext cx="284400" cy="60840"/>
            </p14:xfrm>
          </p:contentPart>
        </mc:Choice>
        <mc:Fallback xmlns="">
          <p:pic>
            <p:nvPicPr>
              <p:cNvPr id="472176" name="Freihand 472175">
                <a:extLst>
                  <a:ext uri="{FF2B5EF4-FFF2-40B4-BE49-F238E27FC236}">
                    <a16:creationId xmlns:a16="http://schemas.microsoft.com/office/drawing/2014/main" id="{20F444C7-8765-63AC-F9D2-2A56674C6DF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679474" y="1029873"/>
                <a:ext cx="302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72177" name="Freihand 472176">
                <a:extLst>
                  <a:ext uri="{FF2B5EF4-FFF2-40B4-BE49-F238E27FC236}">
                    <a16:creationId xmlns:a16="http://schemas.microsoft.com/office/drawing/2014/main" id="{2D42A795-D8C9-FAC1-FF6B-E6EDA4B93E76}"/>
                  </a:ext>
                </a:extLst>
              </p14:cNvPr>
              <p14:cNvContentPartPr/>
              <p14:nvPr/>
            </p14:nvContentPartPr>
            <p14:xfrm>
              <a:off x="10017154" y="908193"/>
              <a:ext cx="173520" cy="157320"/>
            </p14:xfrm>
          </p:contentPart>
        </mc:Choice>
        <mc:Fallback xmlns="">
          <p:pic>
            <p:nvPicPr>
              <p:cNvPr id="472177" name="Freihand 472176">
                <a:extLst>
                  <a:ext uri="{FF2B5EF4-FFF2-40B4-BE49-F238E27FC236}">
                    <a16:creationId xmlns:a16="http://schemas.microsoft.com/office/drawing/2014/main" id="{2D42A795-D8C9-FAC1-FF6B-E6EDA4B93E7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008514" y="899193"/>
                <a:ext cx="1911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72186" name="Freihand 472185">
                <a:extLst>
                  <a:ext uri="{FF2B5EF4-FFF2-40B4-BE49-F238E27FC236}">
                    <a16:creationId xmlns:a16="http://schemas.microsoft.com/office/drawing/2014/main" id="{39035BA0-59D8-6C67-A62C-A0B407E329C7}"/>
                  </a:ext>
                </a:extLst>
              </p14:cNvPr>
              <p14:cNvContentPartPr/>
              <p14:nvPr/>
            </p14:nvContentPartPr>
            <p14:xfrm>
              <a:off x="8196274" y="1480593"/>
              <a:ext cx="157680" cy="305280"/>
            </p14:xfrm>
          </p:contentPart>
        </mc:Choice>
        <mc:Fallback xmlns="">
          <p:pic>
            <p:nvPicPr>
              <p:cNvPr id="472186" name="Freihand 472185">
                <a:extLst>
                  <a:ext uri="{FF2B5EF4-FFF2-40B4-BE49-F238E27FC236}">
                    <a16:creationId xmlns:a16="http://schemas.microsoft.com/office/drawing/2014/main" id="{39035BA0-59D8-6C67-A62C-A0B407E329C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187274" y="1471593"/>
                <a:ext cx="1753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72187" name="Freihand 472186">
                <a:extLst>
                  <a:ext uri="{FF2B5EF4-FFF2-40B4-BE49-F238E27FC236}">
                    <a16:creationId xmlns:a16="http://schemas.microsoft.com/office/drawing/2014/main" id="{F7C006AA-55CF-12D8-4B9C-DF7E26FD7372}"/>
                  </a:ext>
                </a:extLst>
              </p14:cNvPr>
              <p14:cNvContentPartPr/>
              <p14:nvPr/>
            </p14:nvContentPartPr>
            <p14:xfrm>
              <a:off x="8400034" y="1469433"/>
              <a:ext cx="182520" cy="86760"/>
            </p14:xfrm>
          </p:contentPart>
        </mc:Choice>
        <mc:Fallback xmlns="">
          <p:pic>
            <p:nvPicPr>
              <p:cNvPr id="472187" name="Freihand 472186">
                <a:extLst>
                  <a:ext uri="{FF2B5EF4-FFF2-40B4-BE49-F238E27FC236}">
                    <a16:creationId xmlns:a16="http://schemas.microsoft.com/office/drawing/2014/main" id="{F7C006AA-55CF-12D8-4B9C-DF7E26FD737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391394" y="1460793"/>
                <a:ext cx="200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72188" name="Freihand 472187">
                <a:extLst>
                  <a:ext uri="{FF2B5EF4-FFF2-40B4-BE49-F238E27FC236}">
                    <a16:creationId xmlns:a16="http://schemas.microsoft.com/office/drawing/2014/main" id="{DD6EBE73-397C-D65F-2CE5-62506A8C5733}"/>
                  </a:ext>
                </a:extLst>
              </p14:cNvPr>
              <p14:cNvContentPartPr/>
              <p14:nvPr/>
            </p14:nvContentPartPr>
            <p14:xfrm>
              <a:off x="8598394" y="1305993"/>
              <a:ext cx="141840" cy="237240"/>
            </p14:xfrm>
          </p:contentPart>
        </mc:Choice>
        <mc:Fallback xmlns="">
          <p:pic>
            <p:nvPicPr>
              <p:cNvPr id="472188" name="Freihand 472187">
                <a:extLst>
                  <a:ext uri="{FF2B5EF4-FFF2-40B4-BE49-F238E27FC236}">
                    <a16:creationId xmlns:a16="http://schemas.microsoft.com/office/drawing/2014/main" id="{DD6EBE73-397C-D65F-2CE5-62506A8C573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9754" y="1297353"/>
                <a:ext cx="1594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72189" name="Freihand 472188">
                <a:extLst>
                  <a:ext uri="{FF2B5EF4-FFF2-40B4-BE49-F238E27FC236}">
                    <a16:creationId xmlns:a16="http://schemas.microsoft.com/office/drawing/2014/main" id="{881A3467-955A-9DB2-629B-315F912592EC}"/>
                  </a:ext>
                </a:extLst>
              </p14:cNvPr>
              <p14:cNvContentPartPr/>
              <p14:nvPr/>
            </p14:nvContentPartPr>
            <p14:xfrm>
              <a:off x="8798194" y="1285833"/>
              <a:ext cx="209880" cy="297000"/>
            </p14:xfrm>
          </p:contentPart>
        </mc:Choice>
        <mc:Fallback xmlns="">
          <p:pic>
            <p:nvPicPr>
              <p:cNvPr id="472189" name="Freihand 472188">
                <a:extLst>
                  <a:ext uri="{FF2B5EF4-FFF2-40B4-BE49-F238E27FC236}">
                    <a16:creationId xmlns:a16="http://schemas.microsoft.com/office/drawing/2014/main" id="{881A3467-955A-9DB2-629B-315F912592E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789194" y="1276833"/>
                <a:ext cx="2275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72190" name="Freihand 472189">
                <a:extLst>
                  <a:ext uri="{FF2B5EF4-FFF2-40B4-BE49-F238E27FC236}">
                    <a16:creationId xmlns:a16="http://schemas.microsoft.com/office/drawing/2014/main" id="{EB8180AA-E8D7-F4E4-BF84-BDDF474F4DD6}"/>
                  </a:ext>
                </a:extLst>
              </p14:cNvPr>
              <p14:cNvContentPartPr/>
              <p14:nvPr/>
            </p14:nvContentPartPr>
            <p14:xfrm>
              <a:off x="9009874" y="1285113"/>
              <a:ext cx="26280" cy="41760"/>
            </p14:xfrm>
          </p:contentPart>
        </mc:Choice>
        <mc:Fallback xmlns="">
          <p:pic>
            <p:nvPicPr>
              <p:cNvPr id="472190" name="Freihand 472189">
                <a:extLst>
                  <a:ext uri="{FF2B5EF4-FFF2-40B4-BE49-F238E27FC236}">
                    <a16:creationId xmlns:a16="http://schemas.microsoft.com/office/drawing/2014/main" id="{EB8180AA-E8D7-F4E4-BF84-BDDF474F4DD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001234" y="1276113"/>
                <a:ext cx="439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72191" name="Freihand 472190">
                <a:extLst>
                  <a:ext uri="{FF2B5EF4-FFF2-40B4-BE49-F238E27FC236}">
                    <a16:creationId xmlns:a16="http://schemas.microsoft.com/office/drawing/2014/main" id="{01D460DF-0C01-6344-E221-20CA21417ABA}"/>
                  </a:ext>
                </a:extLst>
              </p14:cNvPr>
              <p14:cNvContentPartPr/>
              <p14:nvPr/>
            </p14:nvContentPartPr>
            <p14:xfrm>
              <a:off x="9077914" y="1439913"/>
              <a:ext cx="140400" cy="131040"/>
            </p14:xfrm>
          </p:contentPart>
        </mc:Choice>
        <mc:Fallback xmlns="">
          <p:pic>
            <p:nvPicPr>
              <p:cNvPr id="472191" name="Freihand 472190">
                <a:extLst>
                  <a:ext uri="{FF2B5EF4-FFF2-40B4-BE49-F238E27FC236}">
                    <a16:creationId xmlns:a16="http://schemas.microsoft.com/office/drawing/2014/main" id="{01D460DF-0C01-6344-E221-20CA21417AB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069274" y="1430913"/>
                <a:ext cx="1580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72192" name="Freihand 472191">
                <a:extLst>
                  <a:ext uri="{FF2B5EF4-FFF2-40B4-BE49-F238E27FC236}">
                    <a16:creationId xmlns:a16="http://schemas.microsoft.com/office/drawing/2014/main" id="{496D332B-64E7-886D-0A35-AC8102A852BA}"/>
                  </a:ext>
                </a:extLst>
              </p14:cNvPr>
              <p14:cNvContentPartPr/>
              <p14:nvPr/>
            </p14:nvContentPartPr>
            <p14:xfrm>
              <a:off x="9420634" y="1426953"/>
              <a:ext cx="142920" cy="174240"/>
            </p14:xfrm>
          </p:contentPart>
        </mc:Choice>
        <mc:Fallback xmlns="">
          <p:pic>
            <p:nvPicPr>
              <p:cNvPr id="472192" name="Freihand 472191">
                <a:extLst>
                  <a:ext uri="{FF2B5EF4-FFF2-40B4-BE49-F238E27FC236}">
                    <a16:creationId xmlns:a16="http://schemas.microsoft.com/office/drawing/2014/main" id="{496D332B-64E7-886D-0A35-AC8102A852B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411634" y="1418313"/>
                <a:ext cx="1605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72193" name="Freihand 472192">
                <a:extLst>
                  <a:ext uri="{FF2B5EF4-FFF2-40B4-BE49-F238E27FC236}">
                    <a16:creationId xmlns:a16="http://schemas.microsoft.com/office/drawing/2014/main" id="{643824A6-CF85-15F5-C878-54A33286AAD9}"/>
                  </a:ext>
                </a:extLst>
              </p14:cNvPr>
              <p14:cNvContentPartPr/>
              <p14:nvPr/>
            </p14:nvContentPartPr>
            <p14:xfrm>
              <a:off x="9639514" y="1440993"/>
              <a:ext cx="378000" cy="114120"/>
            </p14:xfrm>
          </p:contentPart>
        </mc:Choice>
        <mc:Fallback xmlns="">
          <p:pic>
            <p:nvPicPr>
              <p:cNvPr id="472193" name="Freihand 472192">
                <a:extLst>
                  <a:ext uri="{FF2B5EF4-FFF2-40B4-BE49-F238E27FC236}">
                    <a16:creationId xmlns:a16="http://schemas.microsoft.com/office/drawing/2014/main" id="{643824A6-CF85-15F5-C878-54A33286AAD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630514" y="1432353"/>
                <a:ext cx="395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72194" name="Freihand 472193">
                <a:extLst>
                  <a:ext uri="{FF2B5EF4-FFF2-40B4-BE49-F238E27FC236}">
                    <a16:creationId xmlns:a16="http://schemas.microsoft.com/office/drawing/2014/main" id="{A042EA24-974E-9849-3739-0468E55755D6}"/>
                  </a:ext>
                </a:extLst>
              </p14:cNvPr>
              <p14:cNvContentPartPr/>
              <p14:nvPr/>
            </p14:nvContentPartPr>
            <p14:xfrm>
              <a:off x="10060354" y="1442793"/>
              <a:ext cx="389160" cy="78840"/>
            </p14:xfrm>
          </p:contentPart>
        </mc:Choice>
        <mc:Fallback xmlns="">
          <p:pic>
            <p:nvPicPr>
              <p:cNvPr id="472194" name="Freihand 472193">
                <a:extLst>
                  <a:ext uri="{FF2B5EF4-FFF2-40B4-BE49-F238E27FC236}">
                    <a16:creationId xmlns:a16="http://schemas.microsoft.com/office/drawing/2014/main" id="{A042EA24-974E-9849-3739-0468E55755D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051714" y="1433793"/>
                <a:ext cx="406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72195" name="Freihand 472194">
                <a:extLst>
                  <a:ext uri="{FF2B5EF4-FFF2-40B4-BE49-F238E27FC236}">
                    <a16:creationId xmlns:a16="http://schemas.microsoft.com/office/drawing/2014/main" id="{6BAA3D8C-6578-A081-6D12-9F00DD301E9B}"/>
                  </a:ext>
                </a:extLst>
              </p14:cNvPr>
              <p14:cNvContentPartPr/>
              <p14:nvPr/>
            </p14:nvContentPartPr>
            <p14:xfrm>
              <a:off x="10459594" y="1442793"/>
              <a:ext cx="147960" cy="224640"/>
            </p14:xfrm>
          </p:contentPart>
        </mc:Choice>
        <mc:Fallback xmlns="">
          <p:pic>
            <p:nvPicPr>
              <p:cNvPr id="472195" name="Freihand 472194">
                <a:extLst>
                  <a:ext uri="{FF2B5EF4-FFF2-40B4-BE49-F238E27FC236}">
                    <a16:creationId xmlns:a16="http://schemas.microsoft.com/office/drawing/2014/main" id="{6BAA3D8C-6578-A081-6D12-9F00DD301E9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450594" y="1433793"/>
                <a:ext cx="1656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72196" name="Freihand 472195">
                <a:extLst>
                  <a:ext uri="{FF2B5EF4-FFF2-40B4-BE49-F238E27FC236}">
                    <a16:creationId xmlns:a16="http://schemas.microsoft.com/office/drawing/2014/main" id="{6C3BD87B-A1E6-1DDF-D450-7DCAD0C89205}"/>
                  </a:ext>
                </a:extLst>
              </p14:cNvPr>
              <p14:cNvContentPartPr/>
              <p14:nvPr/>
            </p14:nvContentPartPr>
            <p14:xfrm>
              <a:off x="10673794" y="1299873"/>
              <a:ext cx="203400" cy="212400"/>
            </p14:xfrm>
          </p:contentPart>
        </mc:Choice>
        <mc:Fallback xmlns="">
          <p:pic>
            <p:nvPicPr>
              <p:cNvPr id="472196" name="Freihand 472195">
                <a:extLst>
                  <a:ext uri="{FF2B5EF4-FFF2-40B4-BE49-F238E27FC236}">
                    <a16:creationId xmlns:a16="http://schemas.microsoft.com/office/drawing/2014/main" id="{6C3BD87B-A1E6-1DDF-D450-7DCAD0C8920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664794" y="1291233"/>
                <a:ext cx="221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72197" name="Freihand 472196">
                <a:extLst>
                  <a:ext uri="{FF2B5EF4-FFF2-40B4-BE49-F238E27FC236}">
                    <a16:creationId xmlns:a16="http://schemas.microsoft.com/office/drawing/2014/main" id="{44404E41-E2A8-F2AD-87A8-4E2250184766}"/>
                  </a:ext>
                </a:extLst>
              </p14:cNvPr>
              <p14:cNvContentPartPr/>
              <p14:nvPr/>
            </p14:nvContentPartPr>
            <p14:xfrm>
              <a:off x="10846594" y="1224273"/>
              <a:ext cx="16200" cy="28440"/>
            </p14:xfrm>
          </p:contentPart>
        </mc:Choice>
        <mc:Fallback xmlns="">
          <p:pic>
            <p:nvPicPr>
              <p:cNvPr id="472197" name="Freihand 472196">
                <a:extLst>
                  <a:ext uri="{FF2B5EF4-FFF2-40B4-BE49-F238E27FC236}">
                    <a16:creationId xmlns:a16="http://schemas.microsoft.com/office/drawing/2014/main" id="{44404E41-E2A8-F2AD-87A8-4E225018476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837594" y="1215633"/>
                <a:ext cx="3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72198" name="Freihand 472197">
                <a:extLst>
                  <a:ext uri="{FF2B5EF4-FFF2-40B4-BE49-F238E27FC236}">
                    <a16:creationId xmlns:a16="http://schemas.microsoft.com/office/drawing/2014/main" id="{BEE812EC-B3E6-5FAE-7D2F-C341C979C6E2}"/>
                  </a:ext>
                </a:extLst>
              </p14:cNvPr>
              <p14:cNvContentPartPr/>
              <p14:nvPr/>
            </p14:nvContentPartPr>
            <p14:xfrm>
              <a:off x="10886914" y="1428393"/>
              <a:ext cx="341280" cy="100800"/>
            </p14:xfrm>
          </p:contentPart>
        </mc:Choice>
        <mc:Fallback xmlns="">
          <p:pic>
            <p:nvPicPr>
              <p:cNvPr id="472198" name="Freihand 472197">
                <a:extLst>
                  <a:ext uri="{FF2B5EF4-FFF2-40B4-BE49-F238E27FC236}">
                    <a16:creationId xmlns:a16="http://schemas.microsoft.com/office/drawing/2014/main" id="{BEE812EC-B3E6-5FAE-7D2F-C341C979C6E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877914" y="1419393"/>
                <a:ext cx="358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472199" name="Freihand 472198">
                <a:extLst>
                  <a:ext uri="{FF2B5EF4-FFF2-40B4-BE49-F238E27FC236}">
                    <a16:creationId xmlns:a16="http://schemas.microsoft.com/office/drawing/2014/main" id="{B7F26588-3F64-0416-241B-2E397D066B7A}"/>
                  </a:ext>
                </a:extLst>
              </p14:cNvPr>
              <p14:cNvContentPartPr/>
              <p14:nvPr/>
            </p14:nvContentPartPr>
            <p14:xfrm>
              <a:off x="6819274" y="1545393"/>
              <a:ext cx="191880" cy="217080"/>
            </p14:xfrm>
          </p:contentPart>
        </mc:Choice>
        <mc:Fallback xmlns="">
          <p:pic>
            <p:nvPicPr>
              <p:cNvPr id="472199" name="Freihand 472198">
                <a:extLst>
                  <a:ext uri="{FF2B5EF4-FFF2-40B4-BE49-F238E27FC236}">
                    <a16:creationId xmlns:a16="http://schemas.microsoft.com/office/drawing/2014/main" id="{B7F26588-3F64-0416-241B-2E397D066B7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810274" y="1536393"/>
                <a:ext cx="209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72200" name="Freihand 472199">
                <a:extLst>
                  <a:ext uri="{FF2B5EF4-FFF2-40B4-BE49-F238E27FC236}">
                    <a16:creationId xmlns:a16="http://schemas.microsoft.com/office/drawing/2014/main" id="{D6686B90-5919-0DE5-98B4-B1834D05B4EE}"/>
                  </a:ext>
                </a:extLst>
              </p14:cNvPr>
              <p14:cNvContentPartPr/>
              <p14:nvPr/>
            </p14:nvContentPartPr>
            <p14:xfrm>
              <a:off x="7063714" y="1549353"/>
              <a:ext cx="231120" cy="179640"/>
            </p14:xfrm>
          </p:contentPart>
        </mc:Choice>
        <mc:Fallback xmlns="">
          <p:pic>
            <p:nvPicPr>
              <p:cNvPr id="472200" name="Freihand 472199">
                <a:extLst>
                  <a:ext uri="{FF2B5EF4-FFF2-40B4-BE49-F238E27FC236}">
                    <a16:creationId xmlns:a16="http://schemas.microsoft.com/office/drawing/2014/main" id="{D6686B90-5919-0DE5-98B4-B1834D05B4E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054714" y="1540713"/>
                <a:ext cx="248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472201" name="Freihand 472200">
                <a:extLst>
                  <a:ext uri="{FF2B5EF4-FFF2-40B4-BE49-F238E27FC236}">
                    <a16:creationId xmlns:a16="http://schemas.microsoft.com/office/drawing/2014/main" id="{B19B780F-645A-6208-5F91-342ACADBEED3}"/>
                  </a:ext>
                </a:extLst>
              </p14:cNvPr>
              <p14:cNvContentPartPr/>
              <p14:nvPr/>
            </p14:nvContentPartPr>
            <p14:xfrm>
              <a:off x="7349554" y="1535313"/>
              <a:ext cx="104400" cy="166320"/>
            </p14:xfrm>
          </p:contentPart>
        </mc:Choice>
        <mc:Fallback xmlns="">
          <p:pic>
            <p:nvPicPr>
              <p:cNvPr id="472201" name="Freihand 472200">
                <a:extLst>
                  <a:ext uri="{FF2B5EF4-FFF2-40B4-BE49-F238E27FC236}">
                    <a16:creationId xmlns:a16="http://schemas.microsoft.com/office/drawing/2014/main" id="{B19B780F-645A-6208-5F91-342ACADBEED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340914" y="1526313"/>
                <a:ext cx="122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472202" name="Freihand 472201">
                <a:extLst>
                  <a:ext uri="{FF2B5EF4-FFF2-40B4-BE49-F238E27FC236}">
                    <a16:creationId xmlns:a16="http://schemas.microsoft.com/office/drawing/2014/main" id="{109B8DF3-ACC2-40EB-368F-125EB584C77C}"/>
                  </a:ext>
                </a:extLst>
              </p14:cNvPr>
              <p14:cNvContentPartPr/>
              <p14:nvPr/>
            </p14:nvContentPartPr>
            <p14:xfrm>
              <a:off x="7333354" y="1450353"/>
              <a:ext cx="242640" cy="295560"/>
            </p14:xfrm>
          </p:contentPart>
        </mc:Choice>
        <mc:Fallback xmlns="">
          <p:pic>
            <p:nvPicPr>
              <p:cNvPr id="472202" name="Freihand 472201">
                <a:extLst>
                  <a:ext uri="{FF2B5EF4-FFF2-40B4-BE49-F238E27FC236}">
                    <a16:creationId xmlns:a16="http://schemas.microsoft.com/office/drawing/2014/main" id="{109B8DF3-ACC2-40EB-368F-125EB584C77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324714" y="1441713"/>
                <a:ext cx="260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472205" name="Freihand 472204">
                <a:extLst>
                  <a:ext uri="{FF2B5EF4-FFF2-40B4-BE49-F238E27FC236}">
                    <a16:creationId xmlns:a16="http://schemas.microsoft.com/office/drawing/2014/main" id="{7CF675E0-DE21-B23A-39BA-9C7E56E2276F}"/>
                  </a:ext>
                </a:extLst>
              </p14:cNvPr>
              <p14:cNvContentPartPr/>
              <p14:nvPr/>
            </p14:nvContentPartPr>
            <p14:xfrm>
              <a:off x="7633954" y="2033193"/>
              <a:ext cx="228600" cy="132840"/>
            </p14:xfrm>
          </p:contentPart>
        </mc:Choice>
        <mc:Fallback xmlns="">
          <p:pic>
            <p:nvPicPr>
              <p:cNvPr id="472205" name="Freihand 472204">
                <a:extLst>
                  <a:ext uri="{FF2B5EF4-FFF2-40B4-BE49-F238E27FC236}">
                    <a16:creationId xmlns:a16="http://schemas.microsoft.com/office/drawing/2014/main" id="{7CF675E0-DE21-B23A-39BA-9C7E56E2276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625314" y="2024553"/>
                <a:ext cx="246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472218" name="Freihand 472217">
                <a:extLst>
                  <a:ext uri="{FF2B5EF4-FFF2-40B4-BE49-F238E27FC236}">
                    <a16:creationId xmlns:a16="http://schemas.microsoft.com/office/drawing/2014/main" id="{80882125-3E23-B45E-874A-EA4D691C0270}"/>
                  </a:ext>
                </a:extLst>
              </p14:cNvPr>
              <p14:cNvContentPartPr/>
              <p14:nvPr/>
            </p14:nvContentPartPr>
            <p14:xfrm>
              <a:off x="7005034" y="1951833"/>
              <a:ext cx="126720" cy="264240"/>
            </p14:xfrm>
          </p:contentPart>
        </mc:Choice>
        <mc:Fallback xmlns="">
          <p:pic>
            <p:nvPicPr>
              <p:cNvPr id="472218" name="Freihand 472217">
                <a:extLst>
                  <a:ext uri="{FF2B5EF4-FFF2-40B4-BE49-F238E27FC236}">
                    <a16:creationId xmlns:a16="http://schemas.microsoft.com/office/drawing/2014/main" id="{80882125-3E23-B45E-874A-EA4D691C027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996394" y="1942833"/>
                <a:ext cx="144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72219" name="Freihand 472218">
                <a:extLst>
                  <a:ext uri="{FF2B5EF4-FFF2-40B4-BE49-F238E27FC236}">
                    <a16:creationId xmlns:a16="http://schemas.microsoft.com/office/drawing/2014/main" id="{E51F22A6-E0CA-B7CB-DF51-193A05E8391C}"/>
                  </a:ext>
                </a:extLst>
              </p14:cNvPr>
              <p14:cNvContentPartPr/>
              <p14:nvPr/>
            </p14:nvContentPartPr>
            <p14:xfrm>
              <a:off x="7077394" y="1923753"/>
              <a:ext cx="274680" cy="222840"/>
            </p14:xfrm>
          </p:contentPart>
        </mc:Choice>
        <mc:Fallback xmlns="">
          <p:pic>
            <p:nvPicPr>
              <p:cNvPr id="472219" name="Freihand 472218">
                <a:extLst>
                  <a:ext uri="{FF2B5EF4-FFF2-40B4-BE49-F238E27FC236}">
                    <a16:creationId xmlns:a16="http://schemas.microsoft.com/office/drawing/2014/main" id="{E51F22A6-E0CA-B7CB-DF51-193A05E8391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068754" y="1914753"/>
                <a:ext cx="2923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72220" name="Freihand 472219">
                <a:extLst>
                  <a:ext uri="{FF2B5EF4-FFF2-40B4-BE49-F238E27FC236}">
                    <a16:creationId xmlns:a16="http://schemas.microsoft.com/office/drawing/2014/main" id="{4B154ABD-FFC4-C535-BEE7-ECBA6863D689}"/>
                  </a:ext>
                </a:extLst>
              </p14:cNvPr>
              <p14:cNvContentPartPr/>
              <p14:nvPr/>
            </p14:nvContentPartPr>
            <p14:xfrm>
              <a:off x="7219954" y="1854273"/>
              <a:ext cx="147600" cy="130680"/>
            </p14:xfrm>
          </p:contentPart>
        </mc:Choice>
        <mc:Fallback xmlns="">
          <p:pic>
            <p:nvPicPr>
              <p:cNvPr id="472220" name="Freihand 472219">
                <a:extLst>
                  <a:ext uri="{FF2B5EF4-FFF2-40B4-BE49-F238E27FC236}">
                    <a16:creationId xmlns:a16="http://schemas.microsoft.com/office/drawing/2014/main" id="{4B154ABD-FFC4-C535-BEE7-ECBA6863D68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210954" y="1845633"/>
                <a:ext cx="165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72221" name="Freihand 472220">
                <a:extLst>
                  <a:ext uri="{FF2B5EF4-FFF2-40B4-BE49-F238E27FC236}">
                    <a16:creationId xmlns:a16="http://schemas.microsoft.com/office/drawing/2014/main" id="{E75A00F8-A2C1-AB83-D355-46BFB633368D}"/>
                  </a:ext>
                </a:extLst>
              </p14:cNvPr>
              <p14:cNvContentPartPr/>
              <p14:nvPr/>
            </p14:nvContentPartPr>
            <p14:xfrm>
              <a:off x="7366474" y="2043993"/>
              <a:ext cx="105840" cy="154440"/>
            </p14:xfrm>
          </p:contentPart>
        </mc:Choice>
        <mc:Fallback xmlns="">
          <p:pic>
            <p:nvPicPr>
              <p:cNvPr id="472221" name="Freihand 472220">
                <a:extLst>
                  <a:ext uri="{FF2B5EF4-FFF2-40B4-BE49-F238E27FC236}">
                    <a16:creationId xmlns:a16="http://schemas.microsoft.com/office/drawing/2014/main" id="{E75A00F8-A2C1-AB83-D355-46BFB633368D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357474" y="2035353"/>
                <a:ext cx="123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72206" name="Freihand 472205">
                <a:extLst>
                  <a:ext uri="{FF2B5EF4-FFF2-40B4-BE49-F238E27FC236}">
                    <a16:creationId xmlns:a16="http://schemas.microsoft.com/office/drawing/2014/main" id="{94EA96E8-7A18-E4BA-3B9E-0541FC5A27F7}"/>
                  </a:ext>
                </a:extLst>
              </p14:cNvPr>
              <p14:cNvContentPartPr/>
              <p14:nvPr/>
            </p14:nvContentPartPr>
            <p14:xfrm>
              <a:off x="8280154" y="1977393"/>
              <a:ext cx="172440" cy="213120"/>
            </p14:xfrm>
          </p:contentPart>
        </mc:Choice>
        <mc:Fallback xmlns="">
          <p:pic>
            <p:nvPicPr>
              <p:cNvPr id="472206" name="Freihand 472205">
                <a:extLst>
                  <a:ext uri="{FF2B5EF4-FFF2-40B4-BE49-F238E27FC236}">
                    <a16:creationId xmlns:a16="http://schemas.microsoft.com/office/drawing/2014/main" id="{94EA96E8-7A18-E4BA-3B9E-0541FC5A27F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271514" y="1968753"/>
                <a:ext cx="1900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72207" name="Freihand 472206">
                <a:extLst>
                  <a:ext uri="{FF2B5EF4-FFF2-40B4-BE49-F238E27FC236}">
                    <a16:creationId xmlns:a16="http://schemas.microsoft.com/office/drawing/2014/main" id="{F7CF6774-9515-979C-8E2D-F80FB4B58EA5}"/>
                  </a:ext>
                </a:extLst>
              </p14:cNvPr>
              <p14:cNvContentPartPr/>
              <p14:nvPr/>
            </p14:nvContentPartPr>
            <p14:xfrm>
              <a:off x="8439634" y="1969473"/>
              <a:ext cx="153720" cy="230760"/>
            </p14:xfrm>
          </p:contentPart>
        </mc:Choice>
        <mc:Fallback xmlns="">
          <p:pic>
            <p:nvPicPr>
              <p:cNvPr id="472207" name="Freihand 472206">
                <a:extLst>
                  <a:ext uri="{FF2B5EF4-FFF2-40B4-BE49-F238E27FC236}">
                    <a16:creationId xmlns:a16="http://schemas.microsoft.com/office/drawing/2014/main" id="{F7CF6774-9515-979C-8E2D-F80FB4B58EA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430634" y="1960473"/>
                <a:ext cx="1713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472208" name="Freihand 472207">
                <a:extLst>
                  <a:ext uri="{FF2B5EF4-FFF2-40B4-BE49-F238E27FC236}">
                    <a16:creationId xmlns:a16="http://schemas.microsoft.com/office/drawing/2014/main" id="{700E3DF7-0AE1-1692-4B9E-38665C8D351E}"/>
                  </a:ext>
                </a:extLst>
              </p14:cNvPr>
              <p14:cNvContentPartPr/>
              <p14:nvPr/>
            </p14:nvContentPartPr>
            <p14:xfrm>
              <a:off x="8685514" y="1795233"/>
              <a:ext cx="375120" cy="319680"/>
            </p14:xfrm>
          </p:contentPart>
        </mc:Choice>
        <mc:Fallback xmlns="">
          <p:pic>
            <p:nvPicPr>
              <p:cNvPr id="472208" name="Freihand 472207">
                <a:extLst>
                  <a:ext uri="{FF2B5EF4-FFF2-40B4-BE49-F238E27FC236}">
                    <a16:creationId xmlns:a16="http://schemas.microsoft.com/office/drawing/2014/main" id="{700E3DF7-0AE1-1692-4B9E-38665C8D351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676514" y="1786593"/>
                <a:ext cx="392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472209" name="Freihand 472208">
                <a:extLst>
                  <a:ext uri="{FF2B5EF4-FFF2-40B4-BE49-F238E27FC236}">
                    <a16:creationId xmlns:a16="http://schemas.microsoft.com/office/drawing/2014/main" id="{44FFEEE0-156F-EF6E-3A0E-B4D3ACDB1EB2}"/>
                  </a:ext>
                </a:extLst>
              </p14:cNvPr>
              <p14:cNvContentPartPr/>
              <p14:nvPr/>
            </p14:nvContentPartPr>
            <p14:xfrm>
              <a:off x="9192754" y="1831593"/>
              <a:ext cx="322560" cy="269280"/>
            </p14:xfrm>
          </p:contentPart>
        </mc:Choice>
        <mc:Fallback xmlns="">
          <p:pic>
            <p:nvPicPr>
              <p:cNvPr id="472209" name="Freihand 472208">
                <a:extLst>
                  <a:ext uri="{FF2B5EF4-FFF2-40B4-BE49-F238E27FC236}">
                    <a16:creationId xmlns:a16="http://schemas.microsoft.com/office/drawing/2014/main" id="{44FFEEE0-156F-EF6E-3A0E-B4D3ACDB1EB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183754" y="1822953"/>
                <a:ext cx="340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472210" name="Freihand 472209">
                <a:extLst>
                  <a:ext uri="{FF2B5EF4-FFF2-40B4-BE49-F238E27FC236}">
                    <a16:creationId xmlns:a16="http://schemas.microsoft.com/office/drawing/2014/main" id="{479AF3F4-3F89-5716-1866-360F6A45FBEB}"/>
                  </a:ext>
                </a:extLst>
              </p14:cNvPr>
              <p14:cNvContentPartPr/>
              <p14:nvPr/>
            </p14:nvContentPartPr>
            <p14:xfrm>
              <a:off x="9770554" y="1928793"/>
              <a:ext cx="32760" cy="160200"/>
            </p14:xfrm>
          </p:contentPart>
        </mc:Choice>
        <mc:Fallback xmlns="">
          <p:pic>
            <p:nvPicPr>
              <p:cNvPr id="472210" name="Freihand 472209">
                <a:extLst>
                  <a:ext uri="{FF2B5EF4-FFF2-40B4-BE49-F238E27FC236}">
                    <a16:creationId xmlns:a16="http://schemas.microsoft.com/office/drawing/2014/main" id="{479AF3F4-3F89-5716-1866-360F6A45FBE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761554" y="1919793"/>
                <a:ext cx="50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472211" name="Freihand 472210">
                <a:extLst>
                  <a:ext uri="{FF2B5EF4-FFF2-40B4-BE49-F238E27FC236}">
                    <a16:creationId xmlns:a16="http://schemas.microsoft.com/office/drawing/2014/main" id="{34AE0B62-329E-F4F6-EFC1-5C30B76263D5}"/>
                  </a:ext>
                </a:extLst>
              </p14:cNvPr>
              <p14:cNvContentPartPr/>
              <p14:nvPr/>
            </p14:nvContentPartPr>
            <p14:xfrm>
              <a:off x="9683434" y="1896033"/>
              <a:ext cx="178200" cy="279360"/>
            </p14:xfrm>
          </p:contentPart>
        </mc:Choice>
        <mc:Fallback xmlns="">
          <p:pic>
            <p:nvPicPr>
              <p:cNvPr id="472211" name="Freihand 472210">
                <a:extLst>
                  <a:ext uri="{FF2B5EF4-FFF2-40B4-BE49-F238E27FC236}">
                    <a16:creationId xmlns:a16="http://schemas.microsoft.com/office/drawing/2014/main" id="{34AE0B62-329E-F4F6-EFC1-5C30B76263D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74434" y="1887393"/>
                <a:ext cx="195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472212" name="Freihand 472211">
                <a:extLst>
                  <a:ext uri="{FF2B5EF4-FFF2-40B4-BE49-F238E27FC236}">
                    <a16:creationId xmlns:a16="http://schemas.microsoft.com/office/drawing/2014/main" id="{1BBABA27-829C-0ACA-F23D-B91C25B3B61C}"/>
                  </a:ext>
                </a:extLst>
              </p14:cNvPr>
              <p14:cNvContentPartPr/>
              <p14:nvPr/>
            </p14:nvContentPartPr>
            <p14:xfrm>
              <a:off x="9903034" y="2015553"/>
              <a:ext cx="132120" cy="154440"/>
            </p14:xfrm>
          </p:contentPart>
        </mc:Choice>
        <mc:Fallback xmlns="">
          <p:pic>
            <p:nvPicPr>
              <p:cNvPr id="472212" name="Freihand 472211">
                <a:extLst>
                  <a:ext uri="{FF2B5EF4-FFF2-40B4-BE49-F238E27FC236}">
                    <a16:creationId xmlns:a16="http://schemas.microsoft.com/office/drawing/2014/main" id="{1BBABA27-829C-0ACA-F23D-B91C25B3B61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894394" y="2006553"/>
                <a:ext cx="149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472213" name="Freihand 472212">
                <a:extLst>
                  <a:ext uri="{FF2B5EF4-FFF2-40B4-BE49-F238E27FC236}">
                    <a16:creationId xmlns:a16="http://schemas.microsoft.com/office/drawing/2014/main" id="{6488BC43-ED12-1225-1C5D-0111B25EE8B6}"/>
                  </a:ext>
                </a:extLst>
              </p14:cNvPr>
              <p14:cNvContentPartPr/>
              <p14:nvPr/>
            </p14:nvContentPartPr>
            <p14:xfrm>
              <a:off x="10090594" y="1810713"/>
              <a:ext cx="65520" cy="338760"/>
            </p14:xfrm>
          </p:contentPart>
        </mc:Choice>
        <mc:Fallback xmlns="">
          <p:pic>
            <p:nvPicPr>
              <p:cNvPr id="472213" name="Freihand 472212">
                <a:extLst>
                  <a:ext uri="{FF2B5EF4-FFF2-40B4-BE49-F238E27FC236}">
                    <a16:creationId xmlns:a16="http://schemas.microsoft.com/office/drawing/2014/main" id="{6488BC43-ED12-1225-1C5D-0111B25EE8B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081594" y="1802073"/>
                <a:ext cx="831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72214" name="Freihand 472213">
                <a:extLst>
                  <a:ext uri="{FF2B5EF4-FFF2-40B4-BE49-F238E27FC236}">
                    <a16:creationId xmlns:a16="http://schemas.microsoft.com/office/drawing/2014/main" id="{9F08496A-F797-4572-EECF-032C2D4BDC04}"/>
                  </a:ext>
                </a:extLst>
              </p14:cNvPr>
              <p14:cNvContentPartPr/>
              <p14:nvPr/>
            </p14:nvContentPartPr>
            <p14:xfrm>
              <a:off x="10177354" y="2000793"/>
              <a:ext cx="304560" cy="108360"/>
            </p14:xfrm>
          </p:contentPart>
        </mc:Choice>
        <mc:Fallback xmlns="">
          <p:pic>
            <p:nvPicPr>
              <p:cNvPr id="472214" name="Freihand 472213">
                <a:extLst>
                  <a:ext uri="{FF2B5EF4-FFF2-40B4-BE49-F238E27FC236}">
                    <a16:creationId xmlns:a16="http://schemas.microsoft.com/office/drawing/2014/main" id="{9F08496A-F797-4572-EECF-032C2D4BDC0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168714" y="1992153"/>
                <a:ext cx="322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472215" name="Freihand 472214">
                <a:extLst>
                  <a:ext uri="{FF2B5EF4-FFF2-40B4-BE49-F238E27FC236}">
                    <a16:creationId xmlns:a16="http://schemas.microsoft.com/office/drawing/2014/main" id="{39B4A9A6-4A9C-AF3A-B003-26E6BF86A059}"/>
                  </a:ext>
                </a:extLst>
              </p14:cNvPr>
              <p14:cNvContentPartPr/>
              <p14:nvPr/>
            </p14:nvContentPartPr>
            <p14:xfrm>
              <a:off x="10543834" y="1979553"/>
              <a:ext cx="111960" cy="137880"/>
            </p14:xfrm>
          </p:contentPart>
        </mc:Choice>
        <mc:Fallback xmlns="">
          <p:pic>
            <p:nvPicPr>
              <p:cNvPr id="472215" name="Freihand 472214">
                <a:extLst>
                  <a:ext uri="{FF2B5EF4-FFF2-40B4-BE49-F238E27FC236}">
                    <a16:creationId xmlns:a16="http://schemas.microsoft.com/office/drawing/2014/main" id="{39B4A9A6-4A9C-AF3A-B003-26E6BF86A059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534834" y="1970553"/>
                <a:ext cx="129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472216" name="Freihand 472215">
                <a:extLst>
                  <a:ext uri="{FF2B5EF4-FFF2-40B4-BE49-F238E27FC236}">
                    <a16:creationId xmlns:a16="http://schemas.microsoft.com/office/drawing/2014/main" id="{C85815EA-C567-9FF6-4C2A-1DCA7D764C17}"/>
                  </a:ext>
                </a:extLst>
              </p14:cNvPr>
              <p14:cNvContentPartPr/>
              <p14:nvPr/>
            </p14:nvContentPartPr>
            <p14:xfrm>
              <a:off x="10710874" y="1977393"/>
              <a:ext cx="147960" cy="155880"/>
            </p14:xfrm>
          </p:contentPart>
        </mc:Choice>
        <mc:Fallback xmlns="">
          <p:pic>
            <p:nvPicPr>
              <p:cNvPr id="472216" name="Freihand 472215">
                <a:extLst>
                  <a:ext uri="{FF2B5EF4-FFF2-40B4-BE49-F238E27FC236}">
                    <a16:creationId xmlns:a16="http://schemas.microsoft.com/office/drawing/2014/main" id="{C85815EA-C567-9FF6-4C2A-1DCA7D764C1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701874" y="1968393"/>
                <a:ext cx="165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472223" name="Freihand 472222">
                <a:extLst>
                  <a:ext uri="{FF2B5EF4-FFF2-40B4-BE49-F238E27FC236}">
                    <a16:creationId xmlns:a16="http://schemas.microsoft.com/office/drawing/2014/main" id="{CE76B802-D095-88DF-96C9-A7855BDD5E22}"/>
                  </a:ext>
                </a:extLst>
              </p14:cNvPr>
              <p14:cNvContentPartPr/>
              <p14:nvPr/>
            </p14:nvContentPartPr>
            <p14:xfrm>
              <a:off x="9315874" y="2391393"/>
              <a:ext cx="241200" cy="294840"/>
            </p14:xfrm>
          </p:contentPart>
        </mc:Choice>
        <mc:Fallback xmlns="">
          <p:pic>
            <p:nvPicPr>
              <p:cNvPr id="472223" name="Freihand 472222">
                <a:extLst>
                  <a:ext uri="{FF2B5EF4-FFF2-40B4-BE49-F238E27FC236}">
                    <a16:creationId xmlns:a16="http://schemas.microsoft.com/office/drawing/2014/main" id="{CE76B802-D095-88DF-96C9-A7855BDD5E2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306874" y="2382753"/>
                <a:ext cx="2588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472224" name="Freihand 472223">
                <a:extLst>
                  <a:ext uri="{FF2B5EF4-FFF2-40B4-BE49-F238E27FC236}">
                    <a16:creationId xmlns:a16="http://schemas.microsoft.com/office/drawing/2014/main" id="{4C8CF148-6FD8-5BB0-B39D-35C57097B42F}"/>
                  </a:ext>
                </a:extLst>
              </p14:cNvPr>
              <p14:cNvContentPartPr/>
              <p14:nvPr/>
            </p14:nvContentPartPr>
            <p14:xfrm>
              <a:off x="9550954" y="2549433"/>
              <a:ext cx="27000" cy="205920"/>
            </p14:xfrm>
          </p:contentPart>
        </mc:Choice>
        <mc:Fallback xmlns="">
          <p:pic>
            <p:nvPicPr>
              <p:cNvPr id="472224" name="Freihand 472223">
                <a:extLst>
                  <a:ext uri="{FF2B5EF4-FFF2-40B4-BE49-F238E27FC236}">
                    <a16:creationId xmlns:a16="http://schemas.microsoft.com/office/drawing/2014/main" id="{4C8CF148-6FD8-5BB0-B39D-35C57097B42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542314" y="2540433"/>
                <a:ext cx="446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472225" name="Freihand 472224">
                <a:extLst>
                  <a:ext uri="{FF2B5EF4-FFF2-40B4-BE49-F238E27FC236}">
                    <a16:creationId xmlns:a16="http://schemas.microsoft.com/office/drawing/2014/main" id="{AA578D0C-0173-55B8-F5DA-1C510A3CD153}"/>
                  </a:ext>
                </a:extLst>
              </p14:cNvPr>
              <p14:cNvContentPartPr/>
              <p14:nvPr/>
            </p14:nvContentPartPr>
            <p14:xfrm>
              <a:off x="9726274" y="2439633"/>
              <a:ext cx="23400" cy="157320"/>
            </p14:xfrm>
          </p:contentPart>
        </mc:Choice>
        <mc:Fallback xmlns="">
          <p:pic>
            <p:nvPicPr>
              <p:cNvPr id="472225" name="Freihand 472224">
                <a:extLst>
                  <a:ext uri="{FF2B5EF4-FFF2-40B4-BE49-F238E27FC236}">
                    <a16:creationId xmlns:a16="http://schemas.microsoft.com/office/drawing/2014/main" id="{AA578D0C-0173-55B8-F5DA-1C510A3CD153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717634" y="2430633"/>
                <a:ext cx="41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472226" name="Freihand 472225">
                <a:extLst>
                  <a:ext uri="{FF2B5EF4-FFF2-40B4-BE49-F238E27FC236}">
                    <a16:creationId xmlns:a16="http://schemas.microsoft.com/office/drawing/2014/main" id="{B211AD4D-8D7D-1F55-EB49-E8887B6A6BAB}"/>
                  </a:ext>
                </a:extLst>
              </p14:cNvPr>
              <p14:cNvContentPartPr/>
              <p14:nvPr/>
            </p14:nvContentPartPr>
            <p14:xfrm>
              <a:off x="9630874" y="2398233"/>
              <a:ext cx="198000" cy="313560"/>
            </p14:xfrm>
          </p:contentPart>
        </mc:Choice>
        <mc:Fallback xmlns="">
          <p:pic>
            <p:nvPicPr>
              <p:cNvPr id="472226" name="Freihand 472225">
                <a:extLst>
                  <a:ext uri="{FF2B5EF4-FFF2-40B4-BE49-F238E27FC236}">
                    <a16:creationId xmlns:a16="http://schemas.microsoft.com/office/drawing/2014/main" id="{B211AD4D-8D7D-1F55-EB49-E8887B6A6BA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622234" y="2389233"/>
                <a:ext cx="2156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472227" name="Freihand 472226">
                <a:extLst>
                  <a:ext uri="{FF2B5EF4-FFF2-40B4-BE49-F238E27FC236}">
                    <a16:creationId xmlns:a16="http://schemas.microsoft.com/office/drawing/2014/main" id="{65A556B7-1227-37C4-433C-2F3F2F83FE97}"/>
                  </a:ext>
                </a:extLst>
              </p14:cNvPr>
              <p14:cNvContentPartPr/>
              <p14:nvPr/>
            </p14:nvContentPartPr>
            <p14:xfrm>
              <a:off x="9989074" y="2418033"/>
              <a:ext cx="7560" cy="204840"/>
            </p14:xfrm>
          </p:contentPart>
        </mc:Choice>
        <mc:Fallback xmlns="">
          <p:pic>
            <p:nvPicPr>
              <p:cNvPr id="472227" name="Freihand 472226">
                <a:extLst>
                  <a:ext uri="{FF2B5EF4-FFF2-40B4-BE49-F238E27FC236}">
                    <a16:creationId xmlns:a16="http://schemas.microsoft.com/office/drawing/2014/main" id="{65A556B7-1227-37C4-433C-2F3F2F83FE9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980434" y="2409033"/>
                <a:ext cx="25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472228" name="Freihand 472227">
                <a:extLst>
                  <a:ext uri="{FF2B5EF4-FFF2-40B4-BE49-F238E27FC236}">
                    <a16:creationId xmlns:a16="http://schemas.microsoft.com/office/drawing/2014/main" id="{C702263E-C33C-BF13-3013-E83631A302AF}"/>
                  </a:ext>
                </a:extLst>
              </p14:cNvPr>
              <p14:cNvContentPartPr/>
              <p14:nvPr/>
            </p14:nvContentPartPr>
            <p14:xfrm>
              <a:off x="9881794" y="2366553"/>
              <a:ext cx="246960" cy="128160"/>
            </p14:xfrm>
          </p:contentPart>
        </mc:Choice>
        <mc:Fallback xmlns="">
          <p:pic>
            <p:nvPicPr>
              <p:cNvPr id="472228" name="Freihand 472227">
                <a:extLst>
                  <a:ext uri="{FF2B5EF4-FFF2-40B4-BE49-F238E27FC236}">
                    <a16:creationId xmlns:a16="http://schemas.microsoft.com/office/drawing/2014/main" id="{C702263E-C33C-BF13-3013-E83631A302A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872794" y="2357553"/>
                <a:ext cx="2646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472230" name="Freihand 472229">
                <a:extLst>
                  <a:ext uri="{FF2B5EF4-FFF2-40B4-BE49-F238E27FC236}">
                    <a16:creationId xmlns:a16="http://schemas.microsoft.com/office/drawing/2014/main" id="{BF6B622A-C8B1-2ED3-E7E9-D72CCEC180C0}"/>
                  </a:ext>
                </a:extLst>
              </p14:cNvPr>
              <p14:cNvContentPartPr/>
              <p14:nvPr/>
            </p14:nvContentPartPr>
            <p14:xfrm>
              <a:off x="9231634" y="2238393"/>
              <a:ext cx="1101240" cy="614160"/>
            </p14:xfrm>
          </p:contentPart>
        </mc:Choice>
        <mc:Fallback xmlns="">
          <p:pic>
            <p:nvPicPr>
              <p:cNvPr id="472230" name="Freihand 472229">
                <a:extLst>
                  <a:ext uri="{FF2B5EF4-FFF2-40B4-BE49-F238E27FC236}">
                    <a16:creationId xmlns:a16="http://schemas.microsoft.com/office/drawing/2014/main" id="{BF6B622A-C8B1-2ED3-E7E9-D72CCEC180C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222634" y="2229753"/>
                <a:ext cx="111888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472290" name="Freihand 472289">
                <a:extLst>
                  <a:ext uri="{FF2B5EF4-FFF2-40B4-BE49-F238E27FC236}">
                    <a16:creationId xmlns:a16="http://schemas.microsoft.com/office/drawing/2014/main" id="{2F1AF60E-886A-ED50-D586-F5F3997D287F}"/>
                  </a:ext>
                </a:extLst>
              </p14:cNvPr>
              <p14:cNvContentPartPr/>
              <p14:nvPr/>
            </p14:nvContentPartPr>
            <p14:xfrm>
              <a:off x="8384914" y="401313"/>
              <a:ext cx="3687840" cy="107280"/>
            </p14:xfrm>
          </p:contentPart>
        </mc:Choice>
        <mc:Fallback xmlns="">
          <p:pic>
            <p:nvPicPr>
              <p:cNvPr id="472290" name="Freihand 472289">
                <a:extLst>
                  <a:ext uri="{FF2B5EF4-FFF2-40B4-BE49-F238E27FC236}">
                    <a16:creationId xmlns:a16="http://schemas.microsoft.com/office/drawing/2014/main" id="{2F1AF60E-886A-ED50-D586-F5F3997D287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376274" y="392313"/>
                <a:ext cx="370548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304" name="Gruppieren 472303">
            <a:extLst>
              <a:ext uri="{FF2B5EF4-FFF2-40B4-BE49-F238E27FC236}">
                <a16:creationId xmlns:a16="http://schemas.microsoft.com/office/drawing/2014/main" id="{69099D2C-2B62-0148-2A5B-FD4638319EFA}"/>
              </a:ext>
            </a:extLst>
          </p:cNvPr>
          <p:cNvGrpSpPr/>
          <p:nvPr/>
        </p:nvGrpSpPr>
        <p:grpSpPr>
          <a:xfrm>
            <a:off x="203914" y="64828"/>
            <a:ext cx="6414840" cy="3456245"/>
            <a:chOff x="203914" y="64828"/>
            <a:chExt cx="6414840" cy="34562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79F83F2-DB2B-5DB3-918E-7583766B4B63}"/>
                    </a:ext>
                  </a:extLst>
                </p14:cNvPr>
                <p14:cNvContentPartPr/>
                <p14:nvPr/>
              </p14:nvContentPartPr>
              <p14:xfrm>
                <a:off x="4713634" y="2700748"/>
                <a:ext cx="244800" cy="377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79F83F2-DB2B-5DB3-918E-7583766B4B6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04994" y="2692108"/>
                  <a:ext cx="2624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8D5E91E-AD9A-73D2-DDCF-489747D2CA39}"/>
                    </a:ext>
                  </a:extLst>
                </p14:cNvPr>
                <p14:cNvContentPartPr/>
                <p14:nvPr/>
              </p14:nvContentPartPr>
              <p14:xfrm>
                <a:off x="5228074" y="2756908"/>
                <a:ext cx="47880" cy="259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8D5E91E-AD9A-73D2-DDCF-489747D2CA3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19074" y="2748268"/>
                  <a:ext cx="65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686692D-3AF0-0850-5E27-13FB3E2BC95A}"/>
                    </a:ext>
                  </a:extLst>
                </p14:cNvPr>
                <p14:cNvContentPartPr/>
                <p14:nvPr/>
              </p14:nvContentPartPr>
              <p14:xfrm>
                <a:off x="5124754" y="2744668"/>
                <a:ext cx="280800" cy="279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686692D-3AF0-0850-5E27-13FB3E2BC9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15754" y="2736028"/>
                  <a:ext cx="298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485594D-D12A-3B6A-22F3-BD529AEE6B9A}"/>
                    </a:ext>
                  </a:extLst>
                </p14:cNvPr>
                <p14:cNvContentPartPr/>
                <p14:nvPr/>
              </p14:nvContentPartPr>
              <p14:xfrm>
                <a:off x="5607154" y="2728828"/>
                <a:ext cx="60480" cy="270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485594D-D12A-3B6A-22F3-BD529AEE6B9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98514" y="2720188"/>
                  <a:ext cx="78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32AAC4D-7B3D-F6AD-DDA2-E2D239FC9B8E}"/>
                    </a:ext>
                  </a:extLst>
                </p14:cNvPr>
                <p14:cNvContentPartPr/>
                <p14:nvPr/>
              </p14:nvContentPartPr>
              <p14:xfrm>
                <a:off x="5451274" y="2705788"/>
                <a:ext cx="334440" cy="129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32AAC4D-7B3D-F6AD-DDA2-E2D239FC9B8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42634" y="2696788"/>
                  <a:ext cx="352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44E7B10-D1F8-5BFC-F1A7-15C318D1AAF2}"/>
                    </a:ext>
                  </a:extLst>
                </p14:cNvPr>
                <p14:cNvContentPartPr/>
                <p14:nvPr/>
              </p14:nvContentPartPr>
              <p14:xfrm>
                <a:off x="4616794" y="2657908"/>
                <a:ext cx="62640" cy="570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44E7B10-D1F8-5BFC-F1A7-15C318D1AA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08154" y="2648908"/>
                  <a:ext cx="8028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DC2650-D063-330C-F10E-C7385C500BBC}"/>
                    </a:ext>
                  </a:extLst>
                </p14:cNvPr>
                <p14:cNvContentPartPr/>
                <p14:nvPr/>
              </p14:nvContentPartPr>
              <p14:xfrm>
                <a:off x="4554154" y="2448028"/>
                <a:ext cx="1539360" cy="796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DC2650-D063-330C-F10E-C7385C500B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45154" y="2439388"/>
                  <a:ext cx="155700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6F89359-128E-5F52-D4A0-E2C37D96CB5C}"/>
                    </a:ext>
                  </a:extLst>
                </p14:cNvPr>
                <p14:cNvContentPartPr/>
                <p14:nvPr/>
              </p14:nvContentPartPr>
              <p14:xfrm>
                <a:off x="595234" y="104428"/>
                <a:ext cx="50760" cy="241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6F89359-128E-5F52-D4A0-E2C37D96CB5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6594" y="95428"/>
                  <a:ext cx="68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59F5095-8E3E-7EA9-934E-4B7CA3419190}"/>
                    </a:ext>
                  </a:extLst>
                </p14:cNvPr>
                <p14:cNvContentPartPr/>
                <p14:nvPr/>
              </p14:nvContentPartPr>
              <p14:xfrm>
                <a:off x="543034" y="67708"/>
                <a:ext cx="196200" cy="18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59F5095-8E3E-7EA9-934E-4B7CA341919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4034" y="58708"/>
                  <a:ext cx="213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AA5CEB-FFC8-C9E8-C456-FB7F72ED914C}"/>
                    </a:ext>
                  </a:extLst>
                </p14:cNvPr>
                <p14:cNvContentPartPr/>
                <p14:nvPr/>
              </p14:nvContentPartPr>
              <p14:xfrm>
                <a:off x="791434" y="181468"/>
                <a:ext cx="62640" cy="145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AA5CEB-FFC8-C9E8-C456-FB7F72ED91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2794" y="172828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41FAEAD-87CC-03FF-7892-473A09776FD5}"/>
                    </a:ext>
                  </a:extLst>
                </p14:cNvPr>
                <p14:cNvContentPartPr/>
                <p14:nvPr/>
              </p14:nvContentPartPr>
              <p14:xfrm>
                <a:off x="917794" y="222868"/>
                <a:ext cx="53640" cy="73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41FAEAD-87CC-03FF-7892-473A09776F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9154" y="213868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28D2E4-295B-D562-006F-40391755CAF8}"/>
                    </a:ext>
                  </a:extLst>
                </p14:cNvPr>
                <p14:cNvContentPartPr/>
                <p14:nvPr/>
              </p14:nvContentPartPr>
              <p14:xfrm>
                <a:off x="1034434" y="113068"/>
                <a:ext cx="288720" cy="192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28D2E4-295B-D562-006F-40391755CA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5794" y="104068"/>
                  <a:ext cx="306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F503F5E-3064-EC17-CE39-303FAF3F112B}"/>
                    </a:ext>
                  </a:extLst>
                </p14:cNvPr>
                <p14:cNvContentPartPr/>
                <p14:nvPr/>
              </p14:nvContentPartPr>
              <p14:xfrm>
                <a:off x="1419994" y="185428"/>
                <a:ext cx="91080" cy="102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F503F5E-3064-EC17-CE39-303FAF3F112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410994" y="176788"/>
                  <a:ext cx="108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18FE134-563D-C2A4-A9CF-E039B9056EA9}"/>
                    </a:ext>
                  </a:extLst>
                </p14:cNvPr>
                <p14:cNvContentPartPr/>
                <p14:nvPr/>
              </p14:nvContentPartPr>
              <p14:xfrm>
                <a:off x="1585234" y="64828"/>
                <a:ext cx="203040" cy="207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18FE134-563D-C2A4-A9CF-E039B9056EA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76594" y="55828"/>
                  <a:ext cx="220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F0AE5A0-DE6C-0C2F-5469-10970BD688DB}"/>
                    </a:ext>
                  </a:extLst>
                </p14:cNvPr>
                <p14:cNvContentPartPr/>
                <p14:nvPr/>
              </p14:nvContentPartPr>
              <p14:xfrm>
                <a:off x="1752994" y="83908"/>
                <a:ext cx="15840" cy="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F0AE5A0-DE6C-0C2F-5469-10970BD688D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44354" y="75268"/>
                  <a:ext cx="33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905498E-A5EA-E89A-D036-8032EF1602AF}"/>
                    </a:ext>
                  </a:extLst>
                </p14:cNvPr>
                <p14:cNvContentPartPr/>
                <p14:nvPr/>
              </p14:nvContentPartPr>
              <p14:xfrm>
                <a:off x="1831474" y="159508"/>
                <a:ext cx="223200" cy="119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905498E-A5EA-E89A-D036-8032EF1602A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22834" y="150508"/>
                  <a:ext cx="24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868F4F7-F925-F84D-68F0-24A4C1A4D30B}"/>
                    </a:ext>
                  </a:extLst>
                </p14:cNvPr>
                <p14:cNvContentPartPr/>
                <p14:nvPr/>
              </p14:nvContentPartPr>
              <p14:xfrm>
                <a:off x="2235394" y="177508"/>
                <a:ext cx="144000" cy="114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868F4F7-F925-F84D-68F0-24A4C1A4D30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26754" y="168868"/>
                  <a:ext cx="161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16A1A0-4D80-C9E6-C431-6E543262BC23}"/>
                    </a:ext>
                  </a:extLst>
                </p14:cNvPr>
                <p14:cNvContentPartPr/>
                <p14:nvPr/>
              </p14:nvContentPartPr>
              <p14:xfrm>
                <a:off x="2395234" y="185788"/>
                <a:ext cx="133200" cy="276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16A1A0-4D80-C9E6-C431-6E543262BC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86594" y="177148"/>
                  <a:ext cx="150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8BA4010-A525-95D9-BB76-A54D46A25BD9}"/>
                    </a:ext>
                  </a:extLst>
                </p14:cNvPr>
                <p14:cNvContentPartPr/>
                <p14:nvPr/>
              </p14:nvContentPartPr>
              <p14:xfrm>
                <a:off x="2542114" y="157348"/>
                <a:ext cx="132480" cy="272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8BA4010-A525-95D9-BB76-A54D46A25BD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33114" y="148348"/>
                  <a:ext cx="150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31F1876-4F26-F9D1-C557-56DBC0DA28C8}"/>
                    </a:ext>
                  </a:extLst>
                </p14:cNvPr>
                <p14:cNvContentPartPr/>
                <p14:nvPr/>
              </p14:nvContentPartPr>
              <p14:xfrm>
                <a:off x="2712034" y="126388"/>
                <a:ext cx="69480" cy="168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31F1876-4F26-F9D1-C557-56DBC0DA28C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703394" y="117388"/>
                  <a:ext cx="87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ED27C29-6493-315C-AC38-6A0987C885C2}"/>
                    </a:ext>
                  </a:extLst>
                </p14:cNvPr>
                <p14:cNvContentPartPr/>
                <p14:nvPr/>
              </p14:nvContentPartPr>
              <p14:xfrm>
                <a:off x="2826874" y="161308"/>
                <a:ext cx="59040" cy="98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ED27C29-6493-315C-AC38-6A0987C885C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18234" y="152308"/>
                  <a:ext cx="76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21F053-8EA9-B736-92AD-C80CAC1612BF}"/>
                    </a:ext>
                  </a:extLst>
                </p14:cNvPr>
                <p14:cNvContentPartPr/>
                <p14:nvPr/>
              </p14:nvContentPartPr>
              <p14:xfrm>
                <a:off x="2995714" y="187588"/>
                <a:ext cx="2160" cy="3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21F053-8EA9-B736-92AD-C80CAC1612B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87074" y="178588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B4FD38-0DEA-F6B0-ADF9-F300FDFA02C5}"/>
                    </a:ext>
                  </a:extLst>
                </p14:cNvPr>
                <p14:cNvContentPartPr/>
                <p14:nvPr/>
              </p14:nvContentPartPr>
              <p14:xfrm>
                <a:off x="2930914" y="173188"/>
                <a:ext cx="106560" cy="82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B4FD38-0DEA-F6B0-ADF9-F300FDFA02C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21914" y="164188"/>
                  <a:ext cx="124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B0DFEA7-1B0E-AA7E-98DD-5334037A218B}"/>
                    </a:ext>
                  </a:extLst>
                </p14:cNvPr>
                <p14:cNvContentPartPr/>
                <p14:nvPr/>
              </p14:nvContentPartPr>
              <p14:xfrm>
                <a:off x="3070954" y="65908"/>
                <a:ext cx="181080" cy="186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B0DFEA7-1B0E-AA7E-98DD-5334037A218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61954" y="57268"/>
                  <a:ext cx="198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F024A3F-E24A-65F1-4AD2-6069EA85EE41}"/>
                    </a:ext>
                  </a:extLst>
                </p14:cNvPr>
                <p14:cNvContentPartPr/>
                <p14:nvPr/>
              </p14:nvContentPartPr>
              <p14:xfrm>
                <a:off x="462034" y="559828"/>
                <a:ext cx="148320" cy="285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F024A3F-E24A-65F1-4AD2-6069EA85EE4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3394" y="551188"/>
                  <a:ext cx="165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DE3E159-9CE2-CB55-5838-FA16D0A2AFEC}"/>
                    </a:ext>
                  </a:extLst>
                </p14:cNvPr>
                <p14:cNvContentPartPr/>
                <p14:nvPr/>
              </p14:nvContentPartPr>
              <p14:xfrm>
                <a:off x="719074" y="574948"/>
                <a:ext cx="114120" cy="88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DE3E159-9CE2-CB55-5838-FA16D0A2AFE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10074" y="565948"/>
                  <a:ext cx="131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7E0BF19-BFFD-0E7D-5348-B01996474EA4}"/>
                    </a:ext>
                  </a:extLst>
                </p14:cNvPr>
                <p14:cNvContentPartPr/>
                <p14:nvPr/>
              </p14:nvContentPartPr>
              <p14:xfrm>
                <a:off x="842914" y="508348"/>
                <a:ext cx="121320" cy="156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7E0BF19-BFFD-0E7D-5348-B01996474E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4274" y="499348"/>
                  <a:ext cx="138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3C259EA-26FF-0483-82F3-F5635B7A7184}"/>
                    </a:ext>
                  </a:extLst>
                </p14:cNvPr>
                <p14:cNvContentPartPr/>
                <p14:nvPr/>
              </p14:nvContentPartPr>
              <p14:xfrm>
                <a:off x="1041634" y="453628"/>
                <a:ext cx="137160" cy="164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3C259EA-26FF-0483-82F3-F5635B7A718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2634" y="444988"/>
                  <a:ext cx="15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F497C06-B156-A067-4815-53448DE3E3AE}"/>
                    </a:ext>
                  </a:extLst>
                </p14:cNvPr>
                <p14:cNvContentPartPr/>
                <p14:nvPr/>
              </p14:nvContentPartPr>
              <p14:xfrm>
                <a:off x="1198954" y="462628"/>
                <a:ext cx="139320" cy="160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F497C06-B156-A067-4815-53448DE3E3A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89954" y="453628"/>
                  <a:ext cx="156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011081B-FA10-615A-A9DC-72E0186BA702}"/>
                    </a:ext>
                  </a:extLst>
                </p14:cNvPr>
                <p14:cNvContentPartPr/>
                <p14:nvPr/>
              </p14:nvContentPartPr>
              <p14:xfrm>
                <a:off x="1457074" y="413308"/>
                <a:ext cx="168480" cy="258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011081B-FA10-615A-A9DC-72E0186BA70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48434" y="404668"/>
                  <a:ext cx="186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C26412-C770-C4EF-96FD-9885C9964D55}"/>
                    </a:ext>
                  </a:extLst>
                </p14:cNvPr>
                <p14:cNvContentPartPr/>
                <p14:nvPr/>
              </p14:nvContentPartPr>
              <p14:xfrm>
                <a:off x="1733554" y="511228"/>
                <a:ext cx="144720" cy="279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C26412-C770-C4EF-96FD-9885C9964D5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724554" y="502588"/>
                  <a:ext cx="162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C05F06-5FCC-7F96-26B2-9C396570E038}"/>
                    </a:ext>
                  </a:extLst>
                </p14:cNvPr>
                <p14:cNvContentPartPr/>
                <p14:nvPr/>
              </p14:nvContentPartPr>
              <p14:xfrm>
                <a:off x="1934074" y="514828"/>
                <a:ext cx="293760" cy="117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C05F06-5FCC-7F96-26B2-9C396570E0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25434" y="506188"/>
                  <a:ext cx="311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8FC732-4B0E-4604-5A5D-F6B5BB381333}"/>
                    </a:ext>
                  </a:extLst>
                </p14:cNvPr>
                <p14:cNvContentPartPr/>
                <p14:nvPr/>
              </p14:nvContentPartPr>
              <p14:xfrm>
                <a:off x="2154394" y="459028"/>
                <a:ext cx="38880" cy="17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8FC732-4B0E-4604-5A5D-F6B5BB38133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45394" y="450388"/>
                  <a:ext cx="56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B80248-2AF9-5D84-A588-559CF1B9B22D}"/>
                    </a:ext>
                  </a:extLst>
                </p14:cNvPr>
                <p14:cNvContentPartPr/>
                <p14:nvPr/>
              </p14:nvContentPartPr>
              <p14:xfrm>
                <a:off x="2262754" y="471988"/>
                <a:ext cx="318240" cy="124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B80248-2AF9-5D84-A588-559CF1B9B22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254114" y="463348"/>
                  <a:ext cx="335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53CF0A-7AC8-4782-3EF7-E9B65945F4A4}"/>
                    </a:ext>
                  </a:extLst>
                </p14:cNvPr>
                <p14:cNvContentPartPr/>
                <p14:nvPr/>
              </p14:nvContentPartPr>
              <p14:xfrm>
                <a:off x="2650834" y="493588"/>
                <a:ext cx="105120" cy="12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53CF0A-7AC8-4782-3EF7-E9B65945F4A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641834" y="484588"/>
                  <a:ext cx="12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01B30ED-15F3-E3CD-9B17-D53B98414532}"/>
                    </a:ext>
                  </a:extLst>
                </p14:cNvPr>
                <p14:cNvContentPartPr/>
                <p14:nvPr/>
              </p14:nvContentPartPr>
              <p14:xfrm>
                <a:off x="2762434" y="514468"/>
                <a:ext cx="325800" cy="81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01B30ED-15F3-E3CD-9B17-D53B9841453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753794" y="505468"/>
                  <a:ext cx="343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49A7A9-C6A1-A507-76EF-C844095648E6}"/>
                    </a:ext>
                  </a:extLst>
                </p14:cNvPr>
                <p14:cNvContentPartPr/>
                <p14:nvPr/>
              </p14:nvContentPartPr>
              <p14:xfrm>
                <a:off x="3088234" y="392428"/>
                <a:ext cx="119520" cy="18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49A7A9-C6A1-A507-76EF-C844095648E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79594" y="383788"/>
                  <a:ext cx="13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9BF6EFB-8530-E5B6-8837-204BC550B08E}"/>
                    </a:ext>
                  </a:extLst>
                </p14:cNvPr>
                <p14:cNvContentPartPr/>
                <p14:nvPr/>
              </p14:nvContentPartPr>
              <p14:xfrm>
                <a:off x="3242674" y="477748"/>
                <a:ext cx="87840" cy="83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9BF6EFB-8530-E5B6-8837-204BC550B08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33674" y="468748"/>
                  <a:ext cx="10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5C0083-D74C-C9CC-0059-11E01B47161E}"/>
                    </a:ext>
                  </a:extLst>
                </p14:cNvPr>
                <p14:cNvContentPartPr/>
                <p14:nvPr/>
              </p14:nvContentPartPr>
              <p14:xfrm>
                <a:off x="3377674" y="455788"/>
                <a:ext cx="88200" cy="126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5C0083-D74C-C9CC-0059-11E01B47161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68674" y="447148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5EDAD18-44CA-BAB6-6A8D-8319C1F12ED1}"/>
                    </a:ext>
                  </a:extLst>
                </p14:cNvPr>
                <p14:cNvContentPartPr/>
                <p14:nvPr/>
              </p14:nvContentPartPr>
              <p14:xfrm>
                <a:off x="3648754" y="489988"/>
                <a:ext cx="251640" cy="75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5EDAD18-44CA-BAB6-6A8D-8319C1F12ED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639754" y="480988"/>
                  <a:ext cx="269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67ECF1-3679-44ED-ECF1-DD7A90C7E0F1}"/>
                    </a:ext>
                  </a:extLst>
                </p14:cNvPr>
                <p14:cNvContentPartPr/>
                <p14:nvPr/>
              </p14:nvContentPartPr>
              <p14:xfrm>
                <a:off x="3972394" y="408628"/>
                <a:ext cx="175680" cy="203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67ECF1-3679-44ED-ECF1-DD7A90C7E0F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63394" y="399628"/>
                  <a:ext cx="193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41917AC-752A-B44E-D868-F3BDCB792DA2}"/>
                    </a:ext>
                  </a:extLst>
                </p14:cNvPr>
                <p14:cNvContentPartPr/>
                <p14:nvPr/>
              </p14:nvContentPartPr>
              <p14:xfrm>
                <a:off x="4086874" y="419068"/>
                <a:ext cx="101160" cy="16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41917AC-752A-B44E-D868-F3BDCB792DA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77874" y="410068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3A0ABF6-EFE8-CE44-1F86-7BB4AE3C3DBB}"/>
                    </a:ext>
                  </a:extLst>
                </p14:cNvPr>
                <p14:cNvContentPartPr/>
                <p14:nvPr/>
              </p14:nvContentPartPr>
              <p14:xfrm>
                <a:off x="4222594" y="375508"/>
                <a:ext cx="19404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3A0ABF6-EFE8-CE44-1F86-7BB4AE3C3D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13594" y="366508"/>
                  <a:ext cx="211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202D2D9-6CBD-E947-21C6-667DD2B5D079}"/>
                    </a:ext>
                  </a:extLst>
                </p14:cNvPr>
                <p14:cNvContentPartPr/>
                <p14:nvPr/>
              </p14:nvContentPartPr>
              <p14:xfrm>
                <a:off x="4415194" y="326548"/>
                <a:ext cx="188280" cy="24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202D2D9-6CBD-E947-21C6-667DD2B5D07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406554" y="317548"/>
                  <a:ext cx="205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D10E13D-F112-E7EE-C7C8-419F57002C71}"/>
                    </a:ext>
                  </a:extLst>
                </p14:cNvPr>
                <p14:cNvContentPartPr/>
                <p14:nvPr/>
              </p14:nvContentPartPr>
              <p14:xfrm>
                <a:off x="4557034" y="534988"/>
                <a:ext cx="136440" cy="9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D10E13D-F112-E7EE-C7C8-419F57002C7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548394" y="525988"/>
                  <a:ext cx="15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60C3F5-737D-2600-9BB1-4762647CE716}"/>
                    </a:ext>
                  </a:extLst>
                </p14:cNvPr>
                <p14:cNvContentPartPr/>
                <p14:nvPr/>
              </p14:nvContentPartPr>
              <p14:xfrm>
                <a:off x="407674" y="888868"/>
                <a:ext cx="234360" cy="176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60C3F5-737D-2600-9BB1-4762647CE71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8674" y="879868"/>
                  <a:ext cx="252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B28CFB8-6962-2FC1-7795-ABFA4A614E3C}"/>
                    </a:ext>
                  </a:extLst>
                </p14:cNvPr>
                <p14:cNvContentPartPr/>
                <p14:nvPr/>
              </p14:nvContentPartPr>
              <p14:xfrm>
                <a:off x="685954" y="912628"/>
                <a:ext cx="338040" cy="132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B28CFB8-6962-2FC1-7795-ABFA4A614E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7314" y="903988"/>
                  <a:ext cx="355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B3A8B6-2665-0969-254E-C15DB302B6E5}"/>
                    </a:ext>
                  </a:extLst>
                </p14:cNvPr>
                <p14:cNvContentPartPr/>
                <p14:nvPr/>
              </p14:nvContentPartPr>
              <p14:xfrm>
                <a:off x="1077634" y="897508"/>
                <a:ext cx="114840" cy="121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B3A8B6-2665-0969-254E-C15DB302B6E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8634" y="888868"/>
                  <a:ext cx="132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318A51-F4BE-701B-ABD3-929CB4645DB8}"/>
                    </a:ext>
                  </a:extLst>
                </p14:cNvPr>
                <p14:cNvContentPartPr/>
                <p14:nvPr/>
              </p14:nvContentPartPr>
              <p14:xfrm>
                <a:off x="1260514" y="802468"/>
                <a:ext cx="251640" cy="271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318A51-F4BE-701B-ABD3-929CB4645DB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251874" y="793828"/>
                  <a:ext cx="269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396B002-58A7-4296-66C1-68D18F1AE0C3}"/>
                    </a:ext>
                  </a:extLst>
                </p14:cNvPr>
                <p14:cNvContentPartPr/>
                <p14:nvPr/>
              </p14:nvContentPartPr>
              <p14:xfrm>
                <a:off x="1560754" y="887068"/>
                <a:ext cx="115560" cy="106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396B002-58A7-4296-66C1-68D18F1AE0C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552114" y="878068"/>
                  <a:ext cx="133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E0AF542-84C9-1FCE-A8D6-84A7621B8D9F}"/>
                    </a:ext>
                  </a:extLst>
                </p14:cNvPr>
                <p14:cNvContentPartPr/>
                <p14:nvPr/>
              </p14:nvContentPartPr>
              <p14:xfrm>
                <a:off x="1713394" y="810028"/>
                <a:ext cx="100800" cy="195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E0AF542-84C9-1FCE-A8D6-84A7621B8D9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704394" y="801388"/>
                  <a:ext cx="118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0B9C35F-BCC9-67FC-279C-8521F2AE6110}"/>
                    </a:ext>
                  </a:extLst>
                </p14:cNvPr>
                <p14:cNvContentPartPr/>
                <p14:nvPr/>
              </p14:nvContentPartPr>
              <p14:xfrm>
                <a:off x="1800514" y="880228"/>
                <a:ext cx="483480" cy="239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0B9C35F-BCC9-67FC-279C-8521F2AE611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91874" y="871228"/>
                  <a:ext cx="50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72064" name="Freihand 472063">
                  <a:extLst>
                    <a:ext uri="{FF2B5EF4-FFF2-40B4-BE49-F238E27FC236}">
                      <a16:creationId xmlns:a16="http://schemas.microsoft.com/office/drawing/2014/main" id="{119C2DBA-A417-11FE-93F3-D947B06CF63B}"/>
                    </a:ext>
                  </a:extLst>
                </p14:cNvPr>
                <p14:cNvContentPartPr/>
                <p14:nvPr/>
              </p14:nvContentPartPr>
              <p14:xfrm>
                <a:off x="2408914" y="854668"/>
                <a:ext cx="130680" cy="149760"/>
              </p14:xfrm>
            </p:contentPart>
          </mc:Choice>
          <mc:Fallback xmlns="">
            <p:pic>
              <p:nvPicPr>
                <p:cNvPr id="472064" name="Freihand 472063">
                  <a:extLst>
                    <a:ext uri="{FF2B5EF4-FFF2-40B4-BE49-F238E27FC236}">
                      <a16:creationId xmlns:a16="http://schemas.microsoft.com/office/drawing/2014/main" id="{119C2DBA-A417-11FE-93F3-D947B06CF63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400274" y="846028"/>
                  <a:ext cx="148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72065" name="Freihand 472064">
                  <a:extLst>
                    <a:ext uri="{FF2B5EF4-FFF2-40B4-BE49-F238E27FC236}">
                      <a16:creationId xmlns:a16="http://schemas.microsoft.com/office/drawing/2014/main" id="{FAD881EC-BA0B-5BCE-36B6-A9E6DE8E6ADF}"/>
                    </a:ext>
                  </a:extLst>
                </p14:cNvPr>
                <p14:cNvContentPartPr/>
                <p14:nvPr/>
              </p14:nvContentPartPr>
              <p14:xfrm>
                <a:off x="2646154" y="823348"/>
                <a:ext cx="107640" cy="107280"/>
              </p14:xfrm>
            </p:contentPart>
          </mc:Choice>
          <mc:Fallback xmlns="">
            <p:pic>
              <p:nvPicPr>
                <p:cNvPr id="472065" name="Freihand 472064">
                  <a:extLst>
                    <a:ext uri="{FF2B5EF4-FFF2-40B4-BE49-F238E27FC236}">
                      <a16:creationId xmlns:a16="http://schemas.microsoft.com/office/drawing/2014/main" id="{FAD881EC-BA0B-5BCE-36B6-A9E6DE8E6AD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637154" y="814708"/>
                  <a:ext cx="125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72072" name="Freihand 472071">
                  <a:extLst>
                    <a:ext uri="{FF2B5EF4-FFF2-40B4-BE49-F238E27FC236}">
                      <a16:creationId xmlns:a16="http://schemas.microsoft.com/office/drawing/2014/main" id="{AB1DE8BA-C18F-DD3E-F3D6-365044E2BABB}"/>
                    </a:ext>
                  </a:extLst>
                </p14:cNvPr>
                <p14:cNvContentPartPr/>
                <p14:nvPr/>
              </p14:nvContentPartPr>
              <p14:xfrm>
                <a:off x="2790154" y="842788"/>
                <a:ext cx="71640" cy="98640"/>
              </p14:xfrm>
            </p:contentPart>
          </mc:Choice>
          <mc:Fallback xmlns="">
            <p:pic>
              <p:nvPicPr>
                <p:cNvPr id="472072" name="Freihand 472071">
                  <a:extLst>
                    <a:ext uri="{FF2B5EF4-FFF2-40B4-BE49-F238E27FC236}">
                      <a16:creationId xmlns:a16="http://schemas.microsoft.com/office/drawing/2014/main" id="{AB1DE8BA-C18F-DD3E-F3D6-365044E2BAB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81154" y="833788"/>
                  <a:ext cx="89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72073" name="Freihand 472072">
                  <a:extLst>
                    <a:ext uri="{FF2B5EF4-FFF2-40B4-BE49-F238E27FC236}">
                      <a16:creationId xmlns:a16="http://schemas.microsoft.com/office/drawing/2014/main" id="{A1977547-119A-7270-062E-C610C5FFD435}"/>
                    </a:ext>
                  </a:extLst>
                </p14:cNvPr>
                <p14:cNvContentPartPr/>
                <p14:nvPr/>
              </p14:nvContentPartPr>
              <p14:xfrm>
                <a:off x="2970514" y="734068"/>
                <a:ext cx="251280" cy="214920"/>
              </p14:xfrm>
            </p:contentPart>
          </mc:Choice>
          <mc:Fallback xmlns="">
            <p:pic>
              <p:nvPicPr>
                <p:cNvPr id="472073" name="Freihand 472072">
                  <a:extLst>
                    <a:ext uri="{FF2B5EF4-FFF2-40B4-BE49-F238E27FC236}">
                      <a16:creationId xmlns:a16="http://schemas.microsoft.com/office/drawing/2014/main" id="{A1977547-119A-7270-062E-C610C5FFD43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61874" y="725428"/>
                  <a:ext cx="268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72081" name="Freihand 472080">
                  <a:extLst>
                    <a:ext uri="{FF2B5EF4-FFF2-40B4-BE49-F238E27FC236}">
                      <a16:creationId xmlns:a16="http://schemas.microsoft.com/office/drawing/2014/main" id="{081BB60C-18D8-7F1E-BB88-97307CFECF7F}"/>
                    </a:ext>
                  </a:extLst>
                </p14:cNvPr>
                <p14:cNvContentPartPr/>
                <p14:nvPr/>
              </p14:nvContentPartPr>
              <p14:xfrm>
                <a:off x="323074" y="1294228"/>
                <a:ext cx="286560" cy="202320"/>
              </p14:xfrm>
            </p:contentPart>
          </mc:Choice>
          <mc:Fallback xmlns="">
            <p:pic>
              <p:nvPicPr>
                <p:cNvPr id="472081" name="Freihand 472080">
                  <a:extLst>
                    <a:ext uri="{FF2B5EF4-FFF2-40B4-BE49-F238E27FC236}">
                      <a16:creationId xmlns:a16="http://schemas.microsoft.com/office/drawing/2014/main" id="{081BB60C-18D8-7F1E-BB88-97307CFECF7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14434" y="1285228"/>
                  <a:ext cx="304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472082" name="Freihand 472081">
                  <a:extLst>
                    <a:ext uri="{FF2B5EF4-FFF2-40B4-BE49-F238E27FC236}">
                      <a16:creationId xmlns:a16="http://schemas.microsoft.com/office/drawing/2014/main" id="{3B97C8DD-4DC1-9495-16F9-94895EF4615C}"/>
                    </a:ext>
                  </a:extLst>
                </p14:cNvPr>
                <p14:cNvContentPartPr/>
                <p14:nvPr/>
              </p14:nvContentPartPr>
              <p14:xfrm>
                <a:off x="666154" y="1308268"/>
                <a:ext cx="74160" cy="18720"/>
              </p14:xfrm>
            </p:contentPart>
          </mc:Choice>
          <mc:Fallback xmlns="">
            <p:pic>
              <p:nvPicPr>
                <p:cNvPr id="472082" name="Freihand 472081">
                  <a:extLst>
                    <a:ext uri="{FF2B5EF4-FFF2-40B4-BE49-F238E27FC236}">
                      <a16:creationId xmlns:a16="http://schemas.microsoft.com/office/drawing/2014/main" id="{3B97C8DD-4DC1-9495-16F9-94895EF4615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57514" y="1299628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472083" name="Freihand 472082">
                  <a:extLst>
                    <a:ext uri="{FF2B5EF4-FFF2-40B4-BE49-F238E27FC236}">
                      <a16:creationId xmlns:a16="http://schemas.microsoft.com/office/drawing/2014/main" id="{CB2F5B12-A5D1-4980-320D-34229E2EFE11}"/>
                    </a:ext>
                  </a:extLst>
                </p14:cNvPr>
                <p14:cNvContentPartPr/>
                <p14:nvPr/>
              </p14:nvContentPartPr>
              <p14:xfrm>
                <a:off x="701074" y="1202428"/>
                <a:ext cx="140400" cy="258120"/>
              </p14:xfrm>
            </p:contentPart>
          </mc:Choice>
          <mc:Fallback xmlns="">
            <p:pic>
              <p:nvPicPr>
                <p:cNvPr id="472083" name="Freihand 472082">
                  <a:extLst>
                    <a:ext uri="{FF2B5EF4-FFF2-40B4-BE49-F238E27FC236}">
                      <a16:creationId xmlns:a16="http://schemas.microsoft.com/office/drawing/2014/main" id="{CB2F5B12-A5D1-4980-320D-34229E2EFE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2434" y="1193788"/>
                  <a:ext cx="158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472084" name="Freihand 472083">
                  <a:extLst>
                    <a:ext uri="{FF2B5EF4-FFF2-40B4-BE49-F238E27FC236}">
                      <a16:creationId xmlns:a16="http://schemas.microsoft.com/office/drawing/2014/main" id="{63038DC2-498D-786D-46C9-2950A12832B8}"/>
                    </a:ext>
                  </a:extLst>
                </p14:cNvPr>
                <p14:cNvContentPartPr/>
                <p14:nvPr/>
              </p14:nvContentPartPr>
              <p14:xfrm>
                <a:off x="885034" y="1307908"/>
                <a:ext cx="105840" cy="150120"/>
              </p14:xfrm>
            </p:contentPart>
          </mc:Choice>
          <mc:Fallback xmlns="">
            <p:pic>
              <p:nvPicPr>
                <p:cNvPr id="472084" name="Freihand 472083">
                  <a:extLst>
                    <a:ext uri="{FF2B5EF4-FFF2-40B4-BE49-F238E27FC236}">
                      <a16:creationId xmlns:a16="http://schemas.microsoft.com/office/drawing/2014/main" id="{63038DC2-498D-786D-46C9-2950A12832B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76394" y="1298908"/>
                  <a:ext cx="12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72087" name="Freihand 472086">
                  <a:extLst>
                    <a:ext uri="{FF2B5EF4-FFF2-40B4-BE49-F238E27FC236}">
                      <a16:creationId xmlns:a16="http://schemas.microsoft.com/office/drawing/2014/main" id="{D64B51A3-9D80-EDA3-CEC9-F44AABFFEAC8}"/>
                    </a:ext>
                  </a:extLst>
                </p14:cNvPr>
                <p14:cNvContentPartPr/>
                <p14:nvPr/>
              </p14:nvContentPartPr>
              <p14:xfrm>
                <a:off x="1039474" y="1148068"/>
                <a:ext cx="37080" cy="303480"/>
              </p14:xfrm>
            </p:contentPart>
          </mc:Choice>
          <mc:Fallback xmlns="">
            <p:pic>
              <p:nvPicPr>
                <p:cNvPr id="472087" name="Freihand 472086">
                  <a:extLst>
                    <a:ext uri="{FF2B5EF4-FFF2-40B4-BE49-F238E27FC236}">
                      <a16:creationId xmlns:a16="http://schemas.microsoft.com/office/drawing/2014/main" id="{D64B51A3-9D80-EDA3-CEC9-F44AABFFEAC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30474" y="1139068"/>
                  <a:ext cx="54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72088" name="Freihand 472087">
                  <a:extLst>
                    <a:ext uri="{FF2B5EF4-FFF2-40B4-BE49-F238E27FC236}">
                      <a16:creationId xmlns:a16="http://schemas.microsoft.com/office/drawing/2014/main" id="{B4CE6B87-E389-BF5D-99AB-47A065C1A087}"/>
                    </a:ext>
                  </a:extLst>
                </p14:cNvPr>
                <p14:cNvContentPartPr/>
                <p14:nvPr/>
              </p14:nvContentPartPr>
              <p14:xfrm>
                <a:off x="1088074" y="1305388"/>
                <a:ext cx="87840" cy="102960"/>
              </p14:xfrm>
            </p:contentPart>
          </mc:Choice>
          <mc:Fallback xmlns="">
            <p:pic>
              <p:nvPicPr>
                <p:cNvPr id="472088" name="Freihand 472087">
                  <a:extLst>
                    <a:ext uri="{FF2B5EF4-FFF2-40B4-BE49-F238E27FC236}">
                      <a16:creationId xmlns:a16="http://schemas.microsoft.com/office/drawing/2014/main" id="{B4CE6B87-E389-BF5D-99AB-47A065C1A08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9074" y="1296388"/>
                  <a:ext cx="105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72089" name="Freihand 472088">
                  <a:extLst>
                    <a:ext uri="{FF2B5EF4-FFF2-40B4-BE49-F238E27FC236}">
                      <a16:creationId xmlns:a16="http://schemas.microsoft.com/office/drawing/2014/main" id="{26B038A9-C06D-C8FA-824D-8FB800EABB6B}"/>
                    </a:ext>
                  </a:extLst>
                </p14:cNvPr>
                <p14:cNvContentPartPr/>
                <p14:nvPr/>
              </p14:nvContentPartPr>
              <p14:xfrm>
                <a:off x="1245754" y="1270828"/>
                <a:ext cx="118080" cy="165240"/>
              </p14:xfrm>
            </p:contentPart>
          </mc:Choice>
          <mc:Fallback xmlns="">
            <p:pic>
              <p:nvPicPr>
                <p:cNvPr id="472089" name="Freihand 472088">
                  <a:extLst>
                    <a:ext uri="{FF2B5EF4-FFF2-40B4-BE49-F238E27FC236}">
                      <a16:creationId xmlns:a16="http://schemas.microsoft.com/office/drawing/2014/main" id="{26B038A9-C06D-C8FA-824D-8FB800EABB6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236754" y="1262188"/>
                  <a:ext cx="135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72090" name="Freihand 472089">
                  <a:extLst>
                    <a:ext uri="{FF2B5EF4-FFF2-40B4-BE49-F238E27FC236}">
                      <a16:creationId xmlns:a16="http://schemas.microsoft.com/office/drawing/2014/main" id="{900EC59C-7BD4-9EE0-89D7-840ED0300A35}"/>
                    </a:ext>
                  </a:extLst>
                </p14:cNvPr>
                <p14:cNvContentPartPr/>
                <p14:nvPr/>
              </p14:nvContentPartPr>
              <p14:xfrm>
                <a:off x="1485514" y="1252828"/>
                <a:ext cx="118440" cy="124920"/>
              </p14:xfrm>
            </p:contentPart>
          </mc:Choice>
          <mc:Fallback xmlns="">
            <p:pic>
              <p:nvPicPr>
                <p:cNvPr id="472090" name="Freihand 472089">
                  <a:extLst>
                    <a:ext uri="{FF2B5EF4-FFF2-40B4-BE49-F238E27FC236}">
                      <a16:creationId xmlns:a16="http://schemas.microsoft.com/office/drawing/2014/main" id="{900EC59C-7BD4-9EE0-89D7-840ED0300A3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76874" y="1243828"/>
                  <a:ext cx="136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72091" name="Freihand 472090">
                  <a:extLst>
                    <a:ext uri="{FF2B5EF4-FFF2-40B4-BE49-F238E27FC236}">
                      <a16:creationId xmlns:a16="http://schemas.microsoft.com/office/drawing/2014/main" id="{94A1458E-A121-E886-D3F6-E3143B472ACC}"/>
                    </a:ext>
                  </a:extLst>
                </p14:cNvPr>
                <p14:cNvContentPartPr/>
                <p14:nvPr/>
              </p14:nvContentPartPr>
              <p14:xfrm>
                <a:off x="1361314" y="1252828"/>
                <a:ext cx="138960" cy="215640"/>
              </p14:xfrm>
            </p:contentPart>
          </mc:Choice>
          <mc:Fallback xmlns="">
            <p:pic>
              <p:nvPicPr>
                <p:cNvPr id="472091" name="Freihand 472090">
                  <a:extLst>
                    <a:ext uri="{FF2B5EF4-FFF2-40B4-BE49-F238E27FC236}">
                      <a16:creationId xmlns:a16="http://schemas.microsoft.com/office/drawing/2014/main" id="{94A1458E-A121-E886-D3F6-E3143B472AC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52674" y="1244188"/>
                  <a:ext cx="156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472092" name="Freihand 472091">
                  <a:extLst>
                    <a:ext uri="{FF2B5EF4-FFF2-40B4-BE49-F238E27FC236}">
                      <a16:creationId xmlns:a16="http://schemas.microsoft.com/office/drawing/2014/main" id="{6662DE48-1407-93BC-2FCA-9EA2F93FB775}"/>
                    </a:ext>
                  </a:extLst>
                </p14:cNvPr>
                <p14:cNvContentPartPr/>
                <p14:nvPr/>
              </p14:nvContentPartPr>
              <p14:xfrm>
                <a:off x="1584154" y="1294228"/>
                <a:ext cx="122400" cy="100440"/>
              </p14:xfrm>
            </p:contentPart>
          </mc:Choice>
          <mc:Fallback xmlns="">
            <p:pic>
              <p:nvPicPr>
                <p:cNvPr id="472092" name="Freihand 472091">
                  <a:extLst>
                    <a:ext uri="{FF2B5EF4-FFF2-40B4-BE49-F238E27FC236}">
                      <a16:creationId xmlns:a16="http://schemas.microsoft.com/office/drawing/2014/main" id="{6662DE48-1407-93BC-2FCA-9EA2F93FB77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575154" y="1285228"/>
                  <a:ext cx="140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472093" name="Freihand 472092">
                  <a:extLst>
                    <a:ext uri="{FF2B5EF4-FFF2-40B4-BE49-F238E27FC236}">
                      <a16:creationId xmlns:a16="http://schemas.microsoft.com/office/drawing/2014/main" id="{34C4F58A-453C-CA30-998F-75016AA0CA84}"/>
                    </a:ext>
                  </a:extLst>
                </p14:cNvPr>
                <p14:cNvContentPartPr/>
                <p14:nvPr/>
              </p14:nvContentPartPr>
              <p14:xfrm>
                <a:off x="1751914" y="1160668"/>
                <a:ext cx="75960" cy="211680"/>
              </p14:xfrm>
            </p:contentPart>
          </mc:Choice>
          <mc:Fallback xmlns="">
            <p:pic>
              <p:nvPicPr>
                <p:cNvPr id="472093" name="Freihand 472092">
                  <a:extLst>
                    <a:ext uri="{FF2B5EF4-FFF2-40B4-BE49-F238E27FC236}">
                      <a16:creationId xmlns:a16="http://schemas.microsoft.com/office/drawing/2014/main" id="{34C4F58A-453C-CA30-998F-75016AA0CA8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42914" y="1152028"/>
                  <a:ext cx="93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472094" name="Freihand 472093">
                  <a:extLst>
                    <a:ext uri="{FF2B5EF4-FFF2-40B4-BE49-F238E27FC236}">
                      <a16:creationId xmlns:a16="http://schemas.microsoft.com/office/drawing/2014/main" id="{8C4CF1F7-1B90-687A-26C2-DE180EDAE185}"/>
                    </a:ext>
                  </a:extLst>
                </p14:cNvPr>
                <p14:cNvContentPartPr/>
                <p14:nvPr/>
              </p14:nvContentPartPr>
              <p14:xfrm>
                <a:off x="1850194" y="1254268"/>
                <a:ext cx="291960" cy="87840"/>
              </p14:xfrm>
            </p:contentPart>
          </mc:Choice>
          <mc:Fallback xmlns="">
            <p:pic>
              <p:nvPicPr>
                <p:cNvPr id="472094" name="Freihand 472093">
                  <a:extLst>
                    <a:ext uri="{FF2B5EF4-FFF2-40B4-BE49-F238E27FC236}">
                      <a16:creationId xmlns:a16="http://schemas.microsoft.com/office/drawing/2014/main" id="{8C4CF1F7-1B90-687A-26C2-DE180EDAE18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841194" y="1245628"/>
                  <a:ext cx="309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472074" name="Freihand 472073">
                  <a:extLst>
                    <a:ext uri="{FF2B5EF4-FFF2-40B4-BE49-F238E27FC236}">
                      <a16:creationId xmlns:a16="http://schemas.microsoft.com/office/drawing/2014/main" id="{27163288-0DE9-6A67-9CE6-4779959861F3}"/>
                    </a:ext>
                  </a:extLst>
                </p14:cNvPr>
                <p14:cNvContentPartPr/>
                <p14:nvPr/>
              </p14:nvContentPartPr>
              <p14:xfrm>
                <a:off x="3550114" y="831268"/>
                <a:ext cx="232560" cy="123840"/>
              </p14:xfrm>
            </p:contentPart>
          </mc:Choice>
          <mc:Fallback xmlns="">
            <p:pic>
              <p:nvPicPr>
                <p:cNvPr id="472074" name="Freihand 472073">
                  <a:extLst>
                    <a:ext uri="{FF2B5EF4-FFF2-40B4-BE49-F238E27FC236}">
                      <a16:creationId xmlns:a16="http://schemas.microsoft.com/office/drawing/2014/main" id="{27163288-0DE9-6A67-9CE6-4779959861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541474" y="822268"/>
                  <a:ext cx="250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72076" name="Freihand 472075">
                  <a:extLst>
                    <a:ext uri="{FF2B5EF4-FFF2-40B4-BE49-F238E27FC236}">
                      <a16:creationId xmlns:a16="http://schemas.microsoft.com/office/drawing/2014/main" id="{3957F6C6-3A25-93BA-3754-FEF2D11E6E47}"/>
                    </a:ext>
                  </a:extLst>
                </p14:cNvPr>
                <p14:cNvContentPartPr/>
                <p14:nvPr/>
              </p14:nvContentPartPr>
              <p14:xfrm>
                <a:off x="3925594" y="770428"/>
                <a:ext cx="129600" cy="219240"/>
              </p14:xfrm>
            </p:contentPart>
          </mc:Choice>
          <mc:Fallback xmlns="">
            <p:pic>
              <p:nvPicPr>
                <p:cNvPr id="472076" name="Freihand 472075">
                  <a:extLst>
                    <a:ext uri="{FF2B5EF4-FFF2-40B4-BE49-F238E27FC236}">
                      <a16:creationId xmlns:a16="http://schemas.microsoft.com/office/drawing/2014/main" id="{3957F6C6-3A25-93BA-3754-FEF2D11E6E4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16594" y="761788"/>
                  <a:ext cx="147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72077" name="Freihand 472076">
                  <a:extLst>
                    <a:ext uri="{FF2B5EF4-FFF2-40B4-BE49-F238E27FC236}">
                      <a16:creationId xmlns:a16="http://schemas.microsoft.com/office/drawing/2014/main" id="{2523A0D1-5CC9-EDAE-9B5E-334C6EABAF83}"/>
                    </a:ext>
                  </a:extLst>
                </p14:cNvPr>
                <p14:cNvContentPartPr/>
                <p14:nvPr/>
              </p14:nvContentPartPr>
              <p14:xfrm>
                <a:off x="4161754" y="781588"/>
                <a:ext cx="160200" cy="209520"/>
              </p14:xfrm>
            </p:contentPart>
          </mc:Choice>
          <mc:Fallback xmlns="">
            <p:pic>
              <p:nvPicPr>
                <p:cNvPr id="472077" name="Freihand 472076">
                  <a:extLst>
                    <a:ext uri="{FF2B5EF4-FFF2-40B4-BE49-F238E27FC236}">
                      <a16:creationId xmlns:a16="http://schemas.microsoft.com/office/drawing/2014/main" id="{2523A0D1-5CC9-EDAE-9B5E-334C6EABAF8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53114" y="772588"/>
                  <a:ext cx="177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72078" name="Freihand 472077">
                  <a:extLst>
                    <a:ext uri="{FF2B5EF4-FFF2-40B4-BE49-F238E27FC236}">
                      <a16:creationId xmlns:a16="http://schemas.microsoft.com/office/drawing/2014/main" id="{4F0D134B-585A-1756-10F3-4DB6FEDC9850}"/>
                    </a:ext>
                  </a:extLst>
                </p14:cNvPr>
                <p14:cNvContentPartPr/>
                <p14:nvPr/>
              </p14:nvContentPartPr>
              <p14:xfrm>
                <a:off x="4262554" y="759628"/>
                <a:ext cx="276840" cy="185400"/>
              </p14:xfrm>
            </p:contentPart>
          </mc:Choice>
          <mc:Fallback xmlns="">
            <p:pic>
              <p:nvPicPr>
                <p:cNvPr id="472078" name="Freihand 472077">
                  <a:extLst>
                    <a:ext uri="{FF2B5EF4-FFF2-40B4-BE49-F238E27FC236}">
                      <a16:creationId xmlns:a16="http://schemas.microsoft.com/office/drawing/2014/main" id="{4F0D134B-585A-1756-10F3-4DB6FEDC985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253914" y="750628"/>
                  <a:ext cx="294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472079" name="Freihand 472078">
                  <a:extLst>
                    <a:ext uri="{FF2B5EF4-FFF2-40B4-BE49-F238E27FC236}">
                      <a16:creationId xmlns:a16="http://schemas.microsoft.com/office/drawing/2014/main" id="{4CFF704F-2579-E737-DCAB-C90133A5A259}"/>
                    </a:ext>
                  </a:extLst>
                </p14:cNvPr>
                <p14:cNvContentPartPr/>
                <p14:nvPr/>
              </p14:nvContentPartPr>
              <p14:xfrm>
                <a:off x="4414114" y="740188"/>
                <a:ext cx="96480" cy="78120"/>
              </p14:xfrm>
            </p:contentPart>
          </mc:Choice>
          <mc:Fallback xmlns="">
            <p:pic>
              <p:nvPicPr>
                <p:cNvPr id="472079" name="Freihand 472078">
                  <a:extLst>
                    <a:ext uri="{FF2B5EF4-FFF2-40B4-BE49-F238E27FC236}">
                      <a16:creationId xmlns:a16="http://schemas.microsoft.com/office/drawing/2014/main" id="{4CFF704F-2579-E737-DCAB-C90133A5A25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05114" y="731548"/>
                  <a:ext cx="114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472080" name="Freihand 472079">
                  <a:extLst>
                    <a:ext uri="{FF2B5EF4-FFF2-40B4-BE49-F238E27FC236}">
                      <a16:creationId xmlns:a16="http://schemas.microsoft.com/office/drawing/2014/main" id="{7F8A30CA-99E3-9E5F-9BE6-A978180122CB}"/>
                    </a:ext>
                  </a:extLst>
                </p14:cNvPr>
                <p14:cNvContentPartPr/>
                <p14:nvPr/>
              </p14:nvContentPartPr>
              <p14:xfrm>
                <a:off x="4563154" y="868708"/>
                <a:ext cx="122040" cy="125640"/>
              </p14:xfrm>
            </p:contentPart>
          </mc:Choice>
          <mc:Fallback xmlns="">
            <p:pic>
              <p:nvPicPr>
                <p:cNvPr id="472080" name="Freihand 472079">
                  <a:extLst>
                    <a:ext uri="{FF2B5EF4-FFF2-40B4-BE49-F238E27FC236}">
                      <a16:creationId xmlns:a16="http://schemas.microsoft.com/office/drawing/2014/main" id="{7F8A30CA-99E3-9E5F-9BE6-A978180122C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554154" y="859708"/>
                  <a:ext cx="139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472095" name="Freihand 472094">
                  <a:extLst>
                    <a:ext uri="{FF2B5EF4-FFF2-40B4-BE49-F238E27FC236}">
                      <a16:creationId xmlns:a16="http://schemas.microsoft.com/office/drawing/2014/main" id="{2BD4ED78-DBAA-B1E6-BA77-B91195893005}"/>
                    </a:ext>
                  </a:extLst>
                </p14:cNvPr>
                <p14:cNvContentPartPr/>
                <p14:nvPr/>
              </p14:nvContentPartPr>
              <p14:xfrm>
                <a:off x="3507634" y="1206028"/>
                <a:ext cx="257400" cy="133200"/>
              </p14:xfrm>
            </p:contentPart>
          </mc:Choice>
          <mc:Fallback xmlns="">
            <p:pic>
              <p:nvPicPr>
                <p:cNvPr id="472095" name="Freihand 472094">
                  <a:extLst>
                    <a:ext uri="{FF2B5EF4-FFF2-40B4-BE49-F238E27FC236}">
                      <a16:creationId xmlns:a16="http://schemas.microsoft.com/office/drawing/2014/main" id="{2BD4ED78-DBAA-B1E6-BA77-B9119589300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98994" y="1197028"/>
                  <a:ext cx="27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472096" name="Freihand 472095">
                  <a:extLst>
                    <a:ext uri="{FF2B5EF4-FFF2-40B4-BE49-F238E27FC236}">
                      <a16:creationId xmlns:a16="http://schemas.microsoft.com/office/drawing/2014/main" id="{9EAECEF2-FC41-BDCC-13AE-71B6F3AE2124}"/>
                    </a:ext>
                  </a:extLst>
                </p14:cNvPr>
                <p14:cNvContentPartPr/>
                <p14:nvPr/>
              </p14:nvContentPartPr>
              <p14:xfrm>
                <a:off x="3969514" y="1176508"/>
                <a:ext cx="14040" cy="160200"/>
              </p14:xfrm>
            </p:contentPart>
          </mc:Choice>
          <mc:Fallback xmlns="">
            <p:pic>
              <p:nvPicPr>
                <p:cNvPr id="472096" name="Freihand 472095">
                  <a:extLst>
                    <a:ext uri="{FF2B5EF4-FFF2-40B4-BE49-F238E27FC236}">
                      <a16:creationId xmlns:a16="http://schemas.microsoft.com/office/drawing/2014/main" id="{9EAECEF2-FC41-BDCC-13AE-71B6F3AE212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60514" y="1167868"/>
                  <a:ext cx="31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472097" name="Freihand 472096">
                  <a:extLst>
                    <a:ext uri="{FF2B5EF4-FFF2-40B4-BE49-F238E27FC236}">
                      <a16:creationId xmlns:a16="http://schemas.microsoft.com/office/drawing/2014/main" id="{BA0AF8A3-21B0-F4F8-4D91-6073CB9F8664}"/>
                    </a:ext>
                  </a:extLst>
                </p14:cNvPr>
                <p14:cNvContentPartPr/>
                <p14:nvPr/>
              </p14:nvContentPartPr>
              <p14:xfrm>
                <a:off x="4103434" y="1155268"/>
                <a:ext cx="172440" cy="165600"/>
              </p14:xfrm>
            </p:contentPart>
          </mc:Choice>
          <mc:Fallback xmlns="">
            <p:pic>
              <p:nvPicPr>
                <p:cNvPr id="472097" name="Freihand 472096">
                  <a:extLst>
                    <a:ext uri="{FF2B5EF4-FFF2-40B4-BE49-F238E27FC236}">
                      <a16:creationId xmlns:a16="http://schemas.microsoft.com/office/drawing/2014/main" id="{BA0AF8A3-21B0-F4F8-4D91-6073CB9F866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094434" y="1146268"/>
                  <a:ext cx="190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472098" name="Freihand 472097">
                  <a:extLst>
                    <a:ext uri="{FF2B5EF4-FFF2-40B4-BE49-F238E27FC236}">
                      <a16:creationId xmlns:a16="http://schemas.microsoft.com/office/drawing/2014/main" id="{DD72B000-F982-E84E-E0B6-34DAA934B6FA}"/>
                    </a:ext>
                  </a:extLst>
                </p14:cNvPr>
                <p14:cNvContentPartPr/>
                <p14:nvPr/>
              </p14:nvContentPartPr>
              <p14:xfrm>
                <a:off x="4171114" y="1119268"/>
                <a:ext cx="390960" cy="174600"/>
              </p14:xfrm>
            </p:contentPart>
          </mc:Choice>
          <mc:Fallback xmlns="">
            <p:pic>
              <p:nvPicPr>
                <p:cNvPr id="472098" name="Freihand 472097">
                  <a:extLst>
                    <a:ext uri="{FF2B5EF4-FFF2-40B4-BE49-F238E27FC236}">
                      <a16:creationId xmlns:a16="http://schemas.microsoft.com/office/drawing/2014/main" id="{DD72B000-F982-E84E-E0B6-34DAA934B6F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162474" y="1110628"/>
                  <a:ext cx="408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472099" name="Freihand 472098">
                  <a:extLst>
                    <a:ext uri="{FF2B5EF4-FFF2-40B4-BE49-F238E27FC236}">
                      <a16:creationId xmlns:a16="http://schemas.microsoft.com/office/drawing/2014/main" id="{0CF5D21B-1A5E-D854-1E2D-439FAE38DD18}"/>
                    </a:ext>
                  </a:extLst>
                </p14:cNvPr>
                <p14:cNvContentPartPr/>
                <p14:nvPr/>
              </p14:nvContentPartPr>
              <p14:xfrm>
                <a:off x="4366594" y="1070668"/>
                <a:ext cx="132840" cy="86040"/>
              </p14:xfrm>
            </p:contentPart>
          </mc:Choice>
          <mc:Fallback xmlns="">
            <p:pic>
              <p:nvPicPr>
                <p:cNvPr id="472099" name="Freihand 472098">
                  <a:extLst>
                    <a:ext uri="{FF2B5EF4-FFF2-40B4-BE49-F238E27FC236}">
                      <a16:creationId xmlns:a16="http://schemas.microsoft.com/office/drawing/2014/main" id="{0CF5D21B-1A5E-D854-1E2D-439FAE38DD1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357954" y="1062028"/>
                  <a:ext cx="150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72100" name="Freihand 472099">
                  <a:extLst>
                    <a:ext uri="{FF2B5EF4-FFF2-40B4-BE49-F238E27FC236}">
                      <a16:creationId xmlns:a16="http://schemas.microsoft.com/office/drawing/2014/main" id="{4B2A0873-E4EF-6E44-D0C1-B448E3E3AC64}"/>
                    </a:ext>
                  </a:extLst>
                </p14:cNvPr>
                <p14:cNvContentPartPr/>
                <p14:nvPr/>
              </p14:nvContentPartPr>
              <p14:xfrm>
                <a:off x="4569634" y="1263268"/>
                <a:ext cx="100440" cy="65160"/>
              </p14:xfrm>
            </p:contentPart>
          </mc:Choice>
          <mc:Fallback xmlns="">
            <p:pic>
              <p:nvPicPr>
                <p:cNvPr id="472100" name="Freihand 472099">
                  <a:extLst>
                    <a:ext uri="{FF2B5EF4-FFF2-40B4-BE49-F238E27FC236}">
                      <a16:creationId xmlns:a16="http://schemas.microsoft.com/office/drawing/2014/main" id="{4B2A0873-E4EF-6E44-D0C1-B448E3E3AC6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560994" y="1254628"/>
                  <a:ext cx="118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72103" name="Freihand 472102">
                  <a:extLst>
                    <a:ext uri="{FF2B5EF4-FFF2-40B4-BE49-F238E27FC236}">
                      <a16:creationId xmlns:a16="http://schemas.microsoft.com/office/drawing/2014/main" id="{BB58CC7A-8639-B8BE-FAAF-6689C2DCD4AC}"/>
                    </a:ext>
                  </a:extLst>
                </p14:cNvPr>
                <p14:cNvContentPartPr/>
                <p14:nvPr/>
              </p14:nvContentPartPr>
              <p14:xfrm>
                <a:off x="306874" y="1706068"/>
                <a:ext cx="145080" cy="125280"/>
              </p14:xfrm>
            </p:contentPart>
          </mc:Choice>
          <mc:Fallback xmlns="">
            <p:pic>
              <p:nvPicPr>
                <p:cNvPr id="472103" name="Freihand 472102">
                  <a:extLst>
                    <a:ext uri="{FF2B5EF4-FFF2-40B4-BE49-F238E27FC236}">
                      <a16:creationId xmlns:a16="http://schemas.microsoft.com/office/drawing/2014/main" id="{BB58CC7A-8639-B8BE-FAAF-6689C2DCD4A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8234" y="1697068"/>
                  <a:ext cx="162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72104" name="Freihand 472103">
                  <a:extLst>
                    <a:ext uri="{FF2B5EF4-FFF2-40B4-BE49-F238E27FC236}">
                      <a16:creationId xmlns:a16="http://schemas.microsoft.com/office/drawing/2014/main" id="{F255C426-0579-B650-0103-B0172331CE53}"/>
                    </a:ext>
                  </a:extLst>
                </p14:cNvPr>
                <p14:cNvContentPartPr/>
                <p14:nvPr/>
              </p14:nvContentPartPr>
              <p14:xfrm>
                <a:off x="559954" y="1702108"/>
                <a:ext cx="318960" cy="100440"/>
              </p14:xfrm>
            </p:contentPart>
          </mc:Choice>
          <mc:Fallback xmlns="">
            <p:pic>
              <p:nvPicPr>
                <p:cNvPr id="472104" name="Freihand 472103">
                  <a:extLst>
                    <a:ext uri="{FF2B5EF4-FFF2-40B4-BE49-F238E27FC236}">
                      <a16:creationId xmlns:a16="http://schemas.microsoft.com/office/drawing/2014/main" id="{F255C426-0579-B650-0103-B0172331CE5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50954" y="1693108"/>
                  <a:ext cx="33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472105" name="Freihand 472104">
                  <a:extLst>
                    <a:ext uri="{FF2B5EF4-FFF2-40B4-BE49-F238E27FC236}">
                      <a16:creationId xmlns:a16="http://schemas.microsoft.com/office/drawing/2014/main" id="{5E47CB05-2826-B6C5-4C7F-E6908781437D}"/>
                    </a:ext>
                  </a:extLst>
                </p14:cNvPr>
                <p14:cNvContentPartPr/>
                <p14:nvPr/>
              </p14:nvContentPartPr>
              <p14:xfrm>
                <a:off x="912394" y="1701028"/>
                <a:ext cx="110880" cy="106920"/>
              </p14:xfrm>
            </p:contentPart>
          </mc:Choice>
          <mc:Fallback xmlns="">
            <p:pic>
              <p:nvPicPr>
                <p:cNvPr id="472105" name="Freihand 472104">
                  <a:extLst>
                    <a:ext uri="{FF2B5EF4-FFF2-40B4-BE49-F238E27FC236}">
                      <a16:creationId xmlns:a16="http://schemas.microsoft.com/office/drawing/2014/main" id="{5E47CB05-2826-B6C5-4C7F-E6908781437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3754" y="1692028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472106" name="Freihand 472105">
                  <a:extLst>
                    <a:ext uri="{FF2B5EF4-FFF2-40B4-BE49-F238E27FC236}">
                      <a16:creationId xmlns:a16="http://schemas.microsoft.com/office/drawing/2014/main" id="{D655B8CC-6A30-3DFB-16A1-BB58A42034B7}"/>
                    </a:ext>
                  </a:extLst>
                </p14:cNvPr>
                <p14:cNvContentPartPr/>
                <p14:nvPr/>
              </p14:nvContentPartPr>
              <p14:xfrm>
                <a:off x="1054954" y="1546228"/>
                <a:ext cx="306000" cy="223200"/>
              </p14:xfrm>
            </p:contentPart>
          </mc:Choice>
          <mc:Fallback xmlns="">
            <p:pic>
              <p:nvPicPr>
                <p:cNvPr id="472106" name="Freihand 472105">
                  <a:extLst>
                    <a:ext uri="{FF2B5EF4-FFF2-40B4-BE49-F238E27FC236}">
                      <a16:creationId xmlns:a16="http://schemas.microsoft.com/office/drawing/2014/main" id="{D655B8CC-6A30-3DFB-16A1-BB58A42034B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45954" y="1537588"/>
                  <a:ext cx="323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72107" name="Freihand 472106">
                  <a:extLst>
                    <a:ext uri="{FF2B5EF4-FFF2-40B4-BE49-F238E27FC236}">
                      <a16:creationId xmlns:a16="http://schemas.microsoft.com/office/drawing/2014/main" id="{D4C076ED-2041-484B-6673-A416F2CDFFC8}"/>
                    </a:ext>
                  </a:extLst>
                </p14:cNvPr>
                <p14:cNvContentPartPr/>
                <p14:nvPr/>
              </p14:nvContentPartPr>
              <p14:xfrm>
                <a:off x="1412434" y="1689868"/>
                <a:ext cx="80280" cy="81720"/>
              </p14:xfrm>
            </p:contentPart>
          </mc:Choice>
          <mc:Fallback xmlns="">
            <p:pic>
              <p:nvPicPr>
                <p:cNvPr id="472107" name="Freihand 472106">
                  <a:extLst>
                    <a:ext uri="{FF2B5EF4-FFF2-40B4-BE49-F238E27FC236}">
                      <a16:creationId xmlns:a16="http://schemas.microsoft.com/office/drawing/2014/main" id="{D4C076ED-2041-484B-6673-A416F2CDFFC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03434" y="1680868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72108" name="Freihand 472107">
                  <a:extLst>
                    <a:ext uri="{FF2B5EF4-FFF2-40B4-BE49-F238E27FC236}">
                      <a16:creationId xmlns:a16="http://schemas.microsoft.com/office/drawing/2014/main" id="{3C3B7C0F-C952-0A7E-AAFC-52F229996E92}"/>
                    </a:ext>
                  </a:extLst>
                </p14:cNvPr>
                <p14:cNvContentPartPr/>
                <p14:nvPr/>
              </p14:nvContentPartPr>
              <p14:xfrm>
                <a:off x="1576594" y="1473868"/>
                <a:ext cx="249480" cy="275760"/>
              </p14:xfrm>
            </p:contentPart>
          </mc:Choice>
          <mc:Fallback xmlns="">
            <p:pic>
              <p:nvPicPr>
                <p:cNvPr id="472108" name="Freihand 472107">
                  <a:extLst>
                    <a:ext uri="{FF2B5EF4-FFF2-40B4-BE49-F238E27FC236}">
                      <a16:creationId xmlns:a16="http://schemas.microsoft.com/office/drawing/2014/main" id="{3C3B7C0F-C952-0A7E-AAFC-52F229996E9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567954" y="1465228"/>
                  <a:ext cx="267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72109" name="Freihand 472108">
                  <a:extLst>
                    <a:ext uri="{FF2B5EF4-FFF2-40B4-BE49-F238E27FC236}">
                      <a16:creationId xmlns:a16="http://schemas.microsoft.com/office/drawing/2014/main" id="{460876D8-BD51-1E66-AC35-6536CA409A22}"/>
                    </a:ext>
                  </a:extLst>
                </p14:cNvPr>
                <p14:cNvContentPartPr/>
                <p14:nvPr/>
              </p14:nvContentPartPr>
              <p14:xfrm>
                <a:off x="1876474" y="1504468"/>
                <a:ext cx="19080" cy="48960"/>
              </p14:xfrm>
            </p:contentPart>
          </mc:Choice>
          <mc:Fallback xmlns="">
            <p:pic>
              <p:nvPicPr>
                <p:cNvPr id="472109" name="Freihand 472108">
                  <a:extLst>
                    <a:ext uri="{FF2B5EF4-FFF2-40B4-BE49-F238E27FC236}">
                      <a16:creationId xmlns:a16="http://schemas.microsoft.com/office/drawing/2014/main" id="{460876D8-BD51-1E66-AC35-6536CA409A2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867834" y="1495828"/>
                  <a:ext cx="3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72110" name="Freihand 472109">
                  <a:extLst>
                    <a:ext uri="{FF2B5EF4-FFF2-40B4-BE49-F238E27FC236}">
                      <a16:creationId xmlns:a16="http://schemas.microsoft.com/office/drawing/2014/main" id="{87C76A40-B153-576A-E33E-D094DA16A7CE}"/>
                    </a:ext>
                  </a:extLst>
                </p14:cNvPr>
                <p14:cNvContentPartPr/>
                <p14:nvPr/>
              </p14:nvContentPartPr>
              <p14:xfrm>
                <a:off x="1882234" y="1581508"/>
                <a:ext cx="233280" cy="138600"/>
              </p14:xfrm>
            </p:contentPart>
          </mc:Choice>
          <mc:Fallback xmlns="">
            <p:pic>
              <p:nvPicPr>
                <p:cNvPr id="472110" name="Freihand 472109">
                  <a:extLst>
                    <a:ext uri="{FF2B5EF4-FFF2-40B4-BE49-F238E27FC236}">
                      <a16:creationId xmlns:a16="http://schemas.microsoft.com/office/drawing/2014/main" id="{87C76A40-B153-576A-E33E-D094DA16A7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873234" y="1572868"/>
                  <a:ext cx="25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72111" name="Freihand 472110">
                  <a:extLst>
                    <a:ext uri="{FF2B5EF4-FFF2-40B4-BE49-F238E27FC236}">
                      <a16:creationId xmlns:a16="http://schemas.microsoft.com/office/drawing/2014/main" id="{EB95ABF4-0E44-3C2D-3F1A-C04637CD794D}"/>
                    </a:ext>
                  </a:extLst>
                </p14:cNvPr>
                <p14:cNvContentPartPr/>
                <p14:nvPr/>
              </p14:nvContentPartPr>
              <p14:xfrm>
                <a:off x="3449314" y="1638028"/>
                <a:ext cx="280080" cy="104400"/>
              </p14:xfrm>
            </p:contentPart>
          </mc:Choice>
          <mc:Fallback xmlns="">
            <p:pic>
              <p:nvPicPr>
                <p:cNvPr id="472111" name="Freihand 472110">
                  <a:extLst>
                    <a:ext uri="{FF2B5EF4-FFF2-40B4-BE49-F238E27FC236}">
                      <a16:creationId xmlns:a16="http://schemas.microsoft.com/office/drawing/2014/main" id="{EB95ABF4-0E44-3C2D-3F1A-C04637CD794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440314" y="1629388"/>
                  <a:ext cx="297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72112" name="Freihand 472111">
                  <a:extLst>
                    <a:ext uri="{FF2B5EF4-FFF2-40B4-BE49-F238E27FC236}">
                      <a16:creationId xmlns:a16="http://schemas.microsoft.com/office/drawing/2014/main" id="{48B21597-C398-15BC-BF75-F193BA605228}"/>
                    </a:ext>
                  </a:extLst>
                </p14:cNvPr>
                <p14:cNvContentPartPr/>
                <p14:nvPr/>
              </p14:nvContentPartPr>
              <p14:xfrm>
                <a:off x="4045834" y="1557028"/>
                <a:ext cx="145440" cy="195120"/>
              </p14:xfrm>
            </p:contentPart>
          </mc:Choice>
          <mc:Fallback xmlns="">
            <p:pic>
              <p:nvPicPr>
                <p:cNvPr id="472112" name="Freihand 472111">
                  <a:extLst>
                    <a:ext uri="{FF2B5EF4-FFF2-40B4-BE49-F238E27FC236}">
                      <a16:creationId xmlns:a16="http://schemas.microsoft.com/office/drawing/2014/main" id="{48B21597-C398-15BC-BF75-F193BA6052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036834" y="1548028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72113" name="Freihand 472112">
                  <a:extLst>
                    <a:ext uri="{FF2B5EF4-FFF2-40B4-BE49-F238E27FC236}">
                      <a16:creationId xmlns:a16="http://schemas.microsoft.com/office/drawing/2014/main" id="{194288DA-C596-A387-357B-15CE349656B1}"/>
                    </a:ext>
                  </a:extLst>
                </p14:cNvPr>
                <p14:cNvContentPartPr/>
                <p14:nvPr/>
              </p14:nvContentPartPr>
              <p14:xfrm>
                <a:off x="4174354" y="1535428"/>
                <a:ext cx="376200" cy="168480"/>
              </p14:xfrm>
            </p:contentPart>
          </mc:Choice>
          <mc:Fallback xmlns="">
            <p:pic>
              <p:nvPicPr>
                <p:cNvPr id="472113" name="Freihand 472112">
                  <a:extLst>
                    <a:ext uri="{FF2B5EF4-FFF2-40B4-BE49-F238E27FC236}">
                      <a16:creationId xmlns:a16="http://schemas.microsoft.com/office/drawing/2014/main" id="{194288DA-C596-A387-357B-15CE349656B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165714" y="1526428"/>
                  <a:ext cx="393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72114" name="Freihand 472113">
                  <a:extLst>
                    <a:ext uri="{FF2B5EF4-FFF2-40B4-BE49-F238E27FC236}">
                      <a16:creationId xmlns:a16="http://schemas.microsoft.com/office/drawing/2014/main" id="{12EAEF6A-42C0-809E-9F00-D22A639CA010}"/>
                    </a:ext>
                  </a:extLst>
                </p14:cNvPr>
                <p14:cNvContentPartPr/>
                <p14:nvPr/>
              </p14:nvContentPartPr>
              <p14:xfrm>
                <a:off x="4365514" y="1478188"/>
                <a:ext cx="156960" cy="79560"/>
              </p14:xfrm>
            </p:contentPart>
          </mc:Choice>
          <mc:Fallback xmlns="">
            <p:pic>
              <p:nvPicPr>
                <p:cNvPr id="472114" name="Freihand 472113">
                  <a:extLst>
                    <a:ext uri="{FF2B5EF4-FFF2-40B4-BE49-F238E27FC236}">
                      <a16:creationId xmlns:a16="http://schemas.microsoft.com/office/drawing/2014/main" id="{12EAEF6A-42C0-809E-9F00-D22A639CA01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56514" y="1469548"/>
                  <a:ext cx="174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72115" name="Freihand 472114">
                  <a:extLst>
                    <a:ext uri="{FF2B5EF4-FFF2-40B4-BE49-F238E27FC236}">
                      <a16:creationId xmlns:a16="http://schemas.microsoft.com/office/drawing/2014/main" id="{2F22F147-F4DC-9D18-A49A-DE439E0B310D}"/>
                    </a:ext>
                  </a:extLst>
                </p14:cNvPr>
                <p14:cNvContentPartPr/>
                <p14:nvPr/>
              </p14:nvContentPartPr>
              <p14:xfrm>
                <a:off x="4556674" y="1668628"/>
                <a:ext cx="127800" cy="92520"/>
              </p14:xfrm>
            </p:contentPart>
          </mc:Choice>
          <mc:Fallback xmlns="">
            <p:pic>
              <p:nvPicPr>
                <p:cNvPr id="472115" name="Freihand 472114">
                  <a:extLst>
                    <a:ext uri="{FF2B5EF4-FFF2-40B4-BE49-F238E27FC236}">
                      <a16:creationId xmlns:a16="http://schemas.microsoft.com/office/drawing/2014/main" id="{2F22F147-F4DC-9D18-A49A-DE439E0B310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47674" y="1659988"/>
                  <a:ext cx="145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72118" name="Freihand 472117">
                  <a:extLst>
                    <a:ext uri="{FF2B5EF4-FFF2-40B4-BE49-F238E27FC236}">
                      <a16:creationId xmlns:a16="http://schemas.microsoft.com/office/drawing/2014/main" id="{9CE61CBF-1045-BBA8-AF35-C01A31C21D73}"/>
                    </a:ext>
                  </a:extLst>
                </p14:cNvPr>
                <p14:cNvContentPartPr/>
                <p14:nvPr/>
              </p14:nvContentPartPr>
              <p14:xfrm>
                <a:off x="3441034" y="167068"/>
                <a:ext cx="1450080" cy="1825920"/>
              </p14:xfrm>
            </p:contentPart>
          </mc:Choice>
          <mc:Fallback xmlns="">
            <p:pic>
              <p:nvPicPr>
                <p:cNvPr id="472118" name="Freihand 472117">
                  <a:extLst>
                    <a:ext uri="{FF2B5EF4-FFF2-40B4-BE49-F238E27FC236}">
                      <a16:creationId xmlns:a16="http://schemas.microsoft.com/office/drawing/2014/main" id="{9CE61CBF-1045-BBA8-AF35-C01A31C21D7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32034" y="158068"/>
                  <a:ext cx="1467720" cy="18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72120" name="Freihand 472119">
                  <a:extLst>
                    <a:ext uri="{FF2B5EF4-FFF2-40B4-BE49-F238E27FC236}">
                      <a16:creationId xmlns:a16="http://schemas.microsoft.com/office/drawing/2014/main" id="{E54D2B62-1FCC-79B2-FCDB-8B7AF92ECB80}"/>
                    </a:ext>
                  </a:extLst>
                </p14:cNvPr>
                <p14:cNvContentPartPr/>
                <p14:nvPr/>
              </p14:nvContentPartPr>
              <p14:xfrm>
                <a:off x="859834" y="2041588"/>
                <a:ext cx="361440" cy="288000"/>
              </p14:xfrm>
            </p:contentPart>
          </mc:Choice>
          <mc:Fallback xmlns="">
            <p:pic>
              <p:nvPicPr>
                <p:cNvPr id="472120" name="Freihand 472119">
                  <a:extLst>
                    <a:ext uri="{FF2B5EF4-FFF2-40B4-BE49-F238E27FC236}">
                      <a16:creationId xmlns:a16="http://schemas.microsoft.com/office/drawing/2014/main" id="{E54D2B62-1FCC-79B2-FCDB-8B7AF92ECB8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51194" y="2032588"/>
                  <a:ext cx="379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72121" name="Freihand 472120">
                  <a:extLst>
                    <a:ext uri="{FF2B5EF4-FFF2-40B4-BE49-F238E27FC236}">
                      <a16:creationId xmlns:a16="http://schemas.microsoft.com/office/drawing/2014/main" id="{EDD9A740-D3BE-02B9-B43C-F6A7961EB205}"/>
                    </a:ext>
                  </a:extLst>
                </p14:cNvPr>
                <p14:cNvContentPartPr/>
                <p14:nvPr/>
              </p14:nvContentPartPr>
              <p14:xfrm>
                <a:off x="1344034" y="2042308"/>
                <a:ext cx="166320" cy="193680"/>
              </p14:xfrm>
            </p:contentPart>
          </mc:Choice>
          <mc:Fallback xmlns="">
            <p:pic>
              <p:nvPicPr>
                <p:cNvPr id="472121" name="Freihand 472120">
                  <a:extLst>
                    <a:ext uri="{FF2B5EF4-FFF2-40B4-BE49-F238E27FC236}">
                      <a16:creationId xmlns:a16="http://schemas.microsoft.com/office/drawing/2014/main" id="{EDD9A740-D3BE-02B9-B43C-F6A7961EB20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335394" y="2033308"/>
                  <a:ext cx="183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72122" name="Freihand 472121">
                  <a:extLst>
                    <a:ext uri="{FF2B5EF4-FFF2-40B4-BE49-F238E27FC236}">
                      <a16:creationId xmlns:a16="http://schemas.microsoft.com/office/drawing/2014/main" id="{71677C12-BEF4-3B95-603C-26E6E45F0C46}"/>
                    </a:ext>
                  </a:extLst>
                </p14:cNvPr>
                <p14:cNvContentPartPr/>
                <p14:nvPr/>
              </p14:nvContentPartPr>
              <p14:xfrm>
                <a:off x="1644634" y="2044108"/>
                <a:ext cx="10800" cy="192600"/>
              </p14:xfrm>
            </p:contentPart>
          </mc:Choice>
          <mc:Fallback xmlns="">
            <p:pic>
              <p:nvPicPr>
                <p:cNvPr id="472122" name="Freihand 472121">
                  <a:extLst>
                    <a:ext uri="{FF2B5EF4-FFF2-40B4-BE49-F238E27FC236}">
                      <a16:creationId xmlns:a16="http://schemas.microsoft.com/office/drawing/2014/main" id="{71677C12-BEF4-3B95-603C-26E6E45F0C4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635634" y="2035108"/>
                  <a:ext cx="28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72123" name="Freihand 472122">
                  <a:extLst>
                    <a:ext uri="{FF2B5EF4-FFF2-40B4-BE49-F238E27FC236}">
                      <a16:creationId xmlns:a16="http://schemas.microsoft.com/office/drawing/2014/main" id="{C694866B-0662-7B8F-9FC4-48B3481E8C73}"/>
                    </a:ext>
                  </a:extLst>
                </p14:cNvPr>
                <p14:cNvContentPartPr/>
                <p14:nvPr/>
              </p14:nvContentPartPr>
              <p14:xfrm>
                <a:off x="1545994" y="2016748"/>
                <a:ext cx="238320" cy="108000"/>
              </p14:xfrm>
            </p:contentPart>
          </mc:Choice>
          <mc:Fallback xmlns="">
            <p:pic>
              <p:nvPicPr>
                <p:cNvPr id="472123" name="Freihand 472122">
                  <a:extLst>
                    <a:ext uri="{FF2B5EF4-FFF2-40B4-BE49-F238E27FC236}">
                      <a16:creationId xmlns:a16="http://schemas.microsoft.com/office/drawing/2014/main" id="{C694866B-0662-7B8F-9FC4-48B3481E8C7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536994" y="2008108"/>
                  <a:ext cx="255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72124" name="Freihand 472123">
                  <a:extLst>
                    <a:ext uri="{FF2B5EF4-FFF2-40B4-BE49-F238E27FC236}">
                      <a16:creationId xmlns:a16="http://schemas.microsoft.com/office/drawing/2014/main" id="{A9910CD5-B919-1758-7336-2528C37F5065}"/>
                    </a:ext>
                  </a:extLst>
                </p14:cNvPr>
                <p14:cNvContentPartPr/>
                <p14:nvPr/>
              </p14:nvContentPartPr>
              <p14:xfrm>
                <a:off x="704674" y="1835668"/>
                <a:ext cx="1116000" cy="707760"/>
              </p14:xfrm>
            </p:contentPart>
          </mc:Choice>
          <mc:Fallback xmlns="">
            <p:pic>
              <p:nvPicPr>
                <p:cNvPr id="472124" name="Freihand 472123">
                  <a:extLst>
                    <a:ext uri="{FF2B5EF4-FFF2-40B4-BE49-F238E27FC236}">
                      <a16:creationId xmlns:a16="http://schemas.microsoft.com/office/drawing/2014/main" id="{A9910CD5-B919-1758-7336-2528C37F506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96034" y="1826668"/>
                  <a:ext cx="113364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72126" name="Freihand 472125">
                  <a:extLst>
                    <a:ext uri="{FF2B5EF4-FFF2-40B4-BE49-F238E27FC236}">
                      <a16:creationId xmlns:a16="http://schemas.microsoft.com/office/drawing/2014/main" id="{213684EF-8B9F-7A79-98D1-36BF00499804}"/>
                    </a:ext>
                  </a:extLst>
                </p14:cNvPr>
                <p14:cNvContentPartPr/>
                <p14:nvPr/>
              </p14:nvContentPartPr>
              <p14:xfrm>
                <a:off x="2416114" y="1788148"/>
                <a:ext cx="1947960" cy="830160"/>
              </p14:xfrm>
            </p:contentPart>
          </mc:Choice>
          <mc:Fallback xmlns="">
            <p:pic>
              <p:nvPicPr>
                <p:cNvPr id="472126" name="Freihand 472125">
                  <a:extLst>
                    <a:ext uri="{FF2B5EF4-FFF2-40B4-BE49-F238E27FC236}">
                      <a16:creationId xmlns:a16="http://schemas.microsoft.com/office/drawing/2014/main" id="{213684EF-8B9F-7A79-98D1-36BF0049980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407114" y="1779148"/>
                  <a:ext cx="196560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72128" name="Freihand 472127">
                  <a:extLst>
                    <a:ext uri="{FF2B5EF4-FFF2-40B4-BE49-F238E27FC236}">
                      <a16:creationId xmlns:a16="http://schemas.microsoft.com/office/drawing/2014/main" id="{3C6B06C9-8E2E-DE3C-036A-9FE94C6FA2A8}"/>
                    </a:ext>
                  </a:extLst>
                </p14:cNvPr>
                <p14:cNvContentPartPr/>
                <p14:nvPr/>
              </p14:nvContentPartPr>
              <p14:xfrm>
                <a:off x="4272994" y="2436868"/>
                <a:ext cx="325440" cy="309600"/>
              </p14:xfrm>
            </p:contentPart>
          </mc:Choice>
          <mc:Fallback xmlns="">
            <p:pic>
              <p:nvPicPr>
                <p:cNvPr id="472128" name="Freihand 472127">
                  <a:extLst>
                    <a:ext uri="{FF2B5EF4-FFF2-40B4-BE49-F238E27FC236}">
                      <a16:creationId xmlns:a16="http://schemas.microsoft.com/office/drawing/2014/main" id="{3C6B06C9-8E2E-DE3C-036A-9FE94C6FA2A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264354" y="2427868"/>
                  <a:ext cx="343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472232" name="Freihand 472231">
                  <a:extLst>
                    <a:ext uri="{FF2B5EF4-FFF2-40B4-BE49-F238E27FC236}">
                      <a16:creationId xmlns:a16="http://schemas.microsoft.com/office/drawing/2014/main" id="{652EFC27-1137-2FED-9166-3E745355C0C2}"/>
                    </a:ext>
                  </a:extLst>
                </p14:cNvPr>
                <p14:cNvContentPartPr/>
                <p14:nvPr/>
              </p14:nvContentPartPr>
              <p14:xfrm>
                <a:off x="6220594" y="1551153"/>
                <a:ext cx="398160" cy="654120"/>
              </p14:xfrm>
            </p:contentPart>
          </mc:Choice>
          <mc:Fallback xmlns="">
            <p:pic>
              <p:nvPicPr>
                <p:cNvPr id="472232" name="Freihand 472231">
                  <a:extLst>
                    <a:ext uri="{FF2B5EF4-FFF2-40B4-BE49-F238E27FC236}">
                      <a16:creationId xmlns:a16="http://schemas.microsoft.com/office/drawing/2014/main" id="{652EFC27-1137-2FED-9166-3E745355C0C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11594" y="1542513"/>
                  <a:ext cx="41580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472233" name="Freihand 472232">
                  <a:extLst>
                    <a:ext uri="{FF2B5EF4-FFF2-40B4-BE49-F238E27FC236}">
                      <a16:creationId xmlns:a16="http://schemas.microsoft.com/office/drawing/2014/main" id="{D2D01E07-4327-4CF7-0187-662B6A07D911}"/>
                    </a:ext>
                  </a:extLst>
                </p14:cNvPr>
                <p14:cNvContentPartPr/>
                <p14:nvPr/>
              </p14:nvContentPartPr>
              <p14:xfrm>
                <a:off x="6100354" y="1925913"/>
                <a:ext cx="426960" cy="500760"/>
              </p14:xfrm>
            </p:contentPart>
          </mc:Choice>
          <mc:Fallback xmlns="">
            <p:pic>
              <p:nvPicPr>
                <p:cNvPr id="472233" name="Freihand 472232">
                  <a:extLst>
                    <a:ext uri="{FF2B5EF4-FFF2-40B4-BE49-F238E27FC236}">
                      <a16:creationId xmlns:a16="http://schemas.microsoft.com/office/drawing/2014/main" id="{D2D01E07-4327-4CF7-0187-662B6A07D91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91714" y="1916913"/>
                  <a:ext cx="4446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72292" name="Freihand 472291">
                  <a:extLst>
                    <a:ext uri="{FF2B5EF4-FFF2-40B4-BE49-F238E27FC236}">
                      <a16:creationId xmlns:a16="http://schemas.microsoft.com/office/drawing/2014/main" id="{25995EB7-17E8-59A2-901E-37FB5D7928B9}"/>
                    </a:ext>
                  </a:extLst>
                </p14:cNvPr>
                <p14:cNvContentPartPr/>
                <p14:nvPr/>
              </p14:nvContentPartPr>
              <p14:xfrm>
                <a:off x="203914" y="2757153"/>
                <a:ext cx="249120" cy="372240"/>
              </p14:xfrm>
            </p:contentPart>
          </mc:Choice>
          <mc:Fallback xmlns="">
            <p:pic>
              <p:nvPicPr>
                <p:cNvPr id="472292" name="Freihand 472291">
                  <a:extLst>
                    <a:ext uri="{FF2B5EF4-FFF2-40B4-BE49-F238E27FC236}">
                      <a16:creationId xmlns:a16="http://schemas.microsoft.com/office/drawing/2014/main" id="{25995EB7-17E8-59A2-901E-37FB5D7928B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4914" y="2748153"/>
                  <a:ext cx="266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472293" name="Freihand 472292">
                  <a:extLst>
                    <a:ext uri="{FF2B5EF4-FFF2-40B4-BE49-F238E27FC236}">
                      <a16:creationId xmlns:a16="http://schemas.microsoft.com/office/drawing/2014/main" id="{152859CF-E554-26DD-6048-37F2EAAEBADD}"/>
                    </a:ext>
                  </a:extLst>
                </p14:cNvPr>
                <p14:cNvContentPartPr/>
                <p14:nvPr/>
              </p14:nvContentPartPr>
              <p14:xfrm>
                <a:off x="521074" y="2847153"/>
                <a:ext cx="275400" cy="214920"/>
              </p14:xfrm>
            </p:contentPart>
          </mc:Choice>
          <mc:Fallback xmlns="">
            <p:pic>
              <p:nvPicPr>
                <p:cNvPr id="472293" name="Freihand 472292">
                  <a:extLst>
                    <a:ext uri="{FF2B5EF4-FFF2-40B4-BE49-F238E27FC236}">
                      <a16:creationId xmlns:a16="http://schemas.microsoft.com/office/drawing/2014/main" id="{152859CF-E554-26DD-6048-37F2EAAEBAD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2434" y="2838513"/>
                  <a:ext cx="293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72294" name="Freihand 472293">
                  <a:extLst>
                    <a:ext uri="{FF2B5EF4-FFF2-40B4-BE49-F238E27FC236}">
                      <a16:creationId xmlns:a16="http://schemas.microsoft.com/office/drawing/2014/main" id="{BC53ED05-8A3F-838D-9F6A-13E74692D074}"/>
                    </a:ext>
                  </a:extLst>
                </p14:cNvPr>
                <p14:cNvContentPartPr/>
                <p14:nvPr/>
              </p14:nvContentPartPr>
              <p14:xfrm>
                <a:off x="829234" y="2818353"/>
                <a:ext cx="122400" cy="176760"/>
              </p14:xfrm>
            </p:contentPart>
          </mc:Choice>
          <mc:Fallback xmlns="">
            <p:pic>
              <p:nvPicPr>
                <p:cNvPr id="472294" name="Freihand 472293">
                  <a:extLst>
                    <a:ext uri="{FF2B5EF4-FFF2-40B4-BE49-F238E27FC236}">
                      <a16:creationId xmlns:a16="http://schemas.microsoft.com/office/drawing/2014/main" id="{BC53ED05-8A3F-838D-9F6A-13E74692D07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20594" y="2809713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72295" name="Freihand 472294">
                  <a:extLst>
                    <a:ext uri="{FF2B5EF4-FFF2-40B4-BE49-F238E27FC236}">
                      <a16:creationId xmlns:a16="http://schemas.microsoft.com/office/drawing/2014/main" id="{B810E19E-F576-B826-7525-BE8F305C0043}"/>
                    </a:ext>
                  </a:extLst>
                </p14:cNvPr>
                <p14:cNvContentPartPr/>
                <p14:nvPr/>
              </p14:nvContentPartPr>
              <p14:xfrm>
                <a:off x="1013194" y="2790993"/>
                <a:ext cx="82440" cy="200880"/>
              </p14:xfrm>
            </p:contentPart>
          </mc:Choice>
          <mc:Fallback xmlns="">
            <p:pic>
              <p:nvPicPr>
                <p:cNvPr id="472295" name="Freihand 472294">
                  <a:extLst>
                    <a:ext uri="{FF2B5EF4-FFF2-40B4-BE49-F238E27FC236}">
                      <a16:creationId xmlns:a16="http://schemas.microsoft.com/office/drawing/2014/main" id="{B810E19E-F576-B826-7525-BE8F305C004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04194" y="2781993"/>
                  <a:ext cx="100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72296" name="Freihand 472295">
                  <a:extLst>
                    <a:ext uri="{FF2B5EF4-FFF2-40B4-BE49-F238E27FC236}">
                      <a16:creationId xmlns:a16="http://schemas.microsoft.com/office/drawing/2014/main" id="{44451C76-EF92-D09C-F1F1-F6DECBCB9494}"/>
                    </a:ext>
                  </a:extLst>
                </p14:cNvPr>
                <p14:cNvContentPartPr/>
                <p14:nvPr/>
              </p14:nvContentPartPr>
              <p14:xfrm>
                <a:off x="1273474" y="2759673"/>
                <a:ext cx="240480" cy="191160"/>
              </p14:xfrm>
            </p:contentPart>
          </mc:Choice>
          <mc:Fallback xmlns="">
            <p:pic>
              <p:nvPicPr>
                <p:cNvPr id="472296" name="Freihand 472295">
                  <a:extLst>
                    <a:ext uri="{FF2B5EF4-FFF2-40B4-BE49-F238E27FC236}">
                      <a16:creationId xmlns:a16="http://schemas.microsoft.com/office/drawing/2014/main" id="{44451C76-EF92-D09C-F1F1-F6DECBCB949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264834" y="2751033"/>
                  <a:ext cx="258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72297" name="Freihand 472296">
                  <a:extLst>
                    <a:ext uri="{FF2B5EF4-FFF2-40B4-BE49-F238E27FC236}">
                      <a16:creationId xmlns:a16="http://schemas.microsoft.com/office/drawing/2014/main" id="{71B397A6-04F2-CFEC-64AA-E364896D0653}"/>
                    </a:ext>
                  </a:extLst>
                </p14:cNvPr>
                <p14:cNvContentPartPr/>
                <p14:nvPr/>
              </p14:nvContentPartPr>
              <p14:xfrm>
                <a:off x="1548874" y="2530353"/>
                <a:ext cx="534240" cy="343800"/>
              </p14:xfrm>
            </p:contentPart>
          </mc:Choice>
          <mc:Fallback xmlns="">
            <p:pic>
              <p:nvPicPr>
                <p:cNvPr id="472297" name="Freihand 472296">
                  <a:extLst>
                    <a:ext uri="{FF2B5EF4-FFF2-40B4-BE49-F238E27FC236}">
                      <a16:creationId xmlns:a16="http://schemas.microsoft.com/office/drawing/2014/main" id="{71B397A6-04F2-CFEC-64AA-E364896D065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9874" y="2521353"/>
                  <a:ext cx="551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72298" name="Freihand 472297">
                  <a:extLst>
                    <a:ext uri="{FF2B5EF4-FFF2-40B4-BE49-F238E27FC236}">
                      <a16:creationId xmlns:a16="http://schemas.microsoft.com/office/drawing/2014/main" id="{59FCF518-BB0B-3BEE-DEFF-568C6CAE0C9B}"/>
                    </a:ext>
                  </a:extLst>
                </p14:cNvPr>
                <p14:cNvContentPartPr/>
                <p14:nvPr/>
              </p14:nvContentPartPr>
              <p14:xfrm>
                <a:off x="2161594" y="2566713"/>
                <a:ext cx="129960" cy="198720"/>
              </p14:xfrm>
            </p:contentPart>
          </mc:Choice>
          <mc:Fallback xmlns="">
            <p:pic>
              <p:nvPicPr>
                <p:cNvPr id="472298" name="Freihand 472297">
                  <a:extLst>
                    <a:ext uri="{FF2B5EF4-FFF2-40B4-BE49-F238E27FC236}">
                      <a16:creationId xmlns:a16="http://schemas.microsoft.com/office/drawing/2014/main" id="{59FCF518-BB0B-3BEE-DEFF-568C6CAE0C9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152594" y="2557713"/>
                  <a:ext cx="147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72299" name="Freihand 472298">
                  <a:extLst>
                    <a:ext uri="{FF2B5EF4-FFF2-40B4-BE49-F238E27FC236}">
                      <a16:creationId xmlns:a16="http://schemas.microsoft.com/office/drawing/2014/main" id="{C2460745-3076-680B-8E0B-A7AAC0791972}"/>
                    </a:ext>
                  </a:extLst>
                </p14:cNvPr>
                <p14:cNvContentPartPr/>
                <p14:nvPr/>
              </p14:nvContentPartPr>
              <p14:xfrm>
                <a:off x="581194" y="3316593"/>
                <a:ext cx="250560" cy="204480"/>
              </p14:xfrm>
            </p:contentPart>
          </mc:Choice>
          <mc:Fallback xmlns="">
            <p:pic>
              <p:nvPicPr>
                <p:cNvPr id="472299" name="Freihand 472298">
                  <a:extLst>
                    <a:ext uri="{FF2B5EF4-FFF2-40B4-BE49-F238E27FC236}">
                      <a16:creationId xmlns:a16="http://schemas.microsoft.com/office/drawing/2014/main" id="{C2460745-3076-680B-8E0B-A7AAC079197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72194" y="3307953"/>
                  <a:ext cx="268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72300" name="Freihand 472299">
                  <a:extLst>
                    <a:ext uri="{FF2B5EF4-FFF2-40B4-BE49-F238E27FC236}">
                      <a16:creationId xmlns:a16="http://schemas.microsoft.com/office/drawing/2014/main" id="{1D2810CD-7DB0-5550-FB33-A3D653A764AD}"/>
                    </a:ext>
                  </a:extLst>
                </p14:cNvPr>
                <p14:cNvContentPartPr/>
                <p14:nvPr/>
              </p14:nvContentPartPr>
              <p14:xfrm>
                <a:off x="878554" y="3152433"/>
                <a:ext cx="232920" cy="305640"/>
              </p14:xfrm>
            </p:contentPart>
          </mc:Choice>
          <mc:Fallback xmlns="">
            <p:pic>
              <p:nvPicPr>
                <p:cNvPr id="472300" name="Freihand 472299">
                  <a:extLst>
                    <a:ext uri="{FF2B5EF4-FFF2-40B4-BE49-F238E27FC236}">
                      <a16:creationId xmlns:a16="http://schemas.microsoft.com/office/drawing/2014/main" id="{1D2810CD-7DB0-5550-FB33-A3D653A764A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69914" y="3143793"/>
                  <a:ext cx="250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72301" name="Freihand 472300">
                  <a:extLst>
                    <a:ext uri="{FF2B5EF4-FFF2-40B4-BE49-F238E27FC236}">
                      <a16:creationId xmlns:a16="http://schemas.microsoft.com/office/drawing/2014/main" id="{85D0705C-738F-274E-0F23-14ADED897C59}"/>
                    </a:ext>
                  </a:extLst>
                </p14:cNvPr>
                <p14:cNvContentPartPr/>
                <p14:nvPr/>
              </p14:nvContentPartPr>
              <p14:xfrm>
                <a:off x="1159714" y="3087993"/>
                <a:ext cx="196200" cy="326520"/>
              </p14:xfrm>
            </p:contentPart>
          </mc:Choice>
          <mc:Fallback xmlns="">
            <p:pic>
              <p:nvPicPr>
                <p:cNvPr id="472301" name="Freihand 472300">
                  <a:extLst>
                    <a:ext uri="{FF2B5EF4-FFF2-40B4-BE49-F238E27FC236}">
                      <a16:creationId xmlns:a16="http://schemas.microsoft.com/office/drawing/2014/main" id="{85D0705C-738F-274E-0F23-14ADED897C5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51074" y="3078993"/>
                  <a:ext cx="213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72302" name="Freihand 472301">
                  <a:extLst>
                    <a:ext uri="{FF2B5EF4-FFF2-40B4-BE49-F238E27FC236}">
                      <a16:creationId xmlns:a16="http://schemas.microsoft.com/office/drawing/2014/main" id="{12DCE3D8-FB5D-C5DE-5DBC-C8507688B829}"/>
                    </a:ext>
                  </a:extLst>
                </p14:cNvPr>
                <p14:cNvContentPartPr/>
                <p14:nvPr/>
              </p14:nvContentPartPr>
              <p14:xfrm>
                <a:off x="1413514" y="3188073"/>
                <a:ext cx="154800" cy="180360"/>
              </p14:xfrm>
            </p:contentPart>
          </mc:Choice>
          <mc:Fallback xmlns="">
            <p:pic>
              <p:nvPicPr>
                <p:cNvPr id="472302" name="Freihand 472301">
                  <a:extLst>
                    <a:ext uri="{FF2B5EF4-FFF2-40B4-BE49-F238E27FC236}">
                      <a16:creationId xmlns:a16="http://schemas.microsoft.com/office/drawing/2014/main" id="{12DCE3D8-FB5D-C5DE-5DBC-C8507688B82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404874" y="3179073"/>
                  <a:ext cx="172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72303" name="Freihand 472302">
                  <a:extLst>
                    <a:ext uri="{FF2B5EF4-FFF2-40B4-BE49-F238E27FC236}">
                      <a16:creationId xmlns:a16="http://schemas.microsoft.com/office/drawing/2014/main" id="{7BF4660C-C8B4-D8D1-CA35-5601A0ECC0D6}"/>
                    </a:ext>
                  </a:extLst>
                </p14:cNvPr>
                <p14:cNvContentPartPr/>
                <p14:nvPr/>
              </p14:nvContentPartPr>
              <p14:xfrm>
                <a:off x="1639234" y="3028593"/>
                <a:ext cx="254160" cy="268560"/>
              </p14:xfrm>
            </p:contentPart>
          </mc:Choice>
          <mc:Fallback xmlns="">
            <p:pic>
              <p:nvPicPr>
                <p:cNvPr id="472303" name="Freihand 472302">
                  <a:extLst>
                    <a:ext uri="{FF2B5EF4-FFF2-40B4-BE49-F238E27FC236}">
                      <a16:creationId xmlns:a16="http://schemas.microsoft.com/office/drawing/2014/main" id="{7BF4660C-C8B4-D8D1-CA35-5601A0ECC0D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630594" y="3019953"/>
                  <a:ext cx="271800" cy="28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86138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1FE87F-81E6-73CF-9DDC-08C233D3D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6856690" cy="432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6DF0872-3897-B156-03B3-B9DE2EB56C28}"/>
                  </a:ext>
                </a:extLst>
              </p14:cNvPr>
              <p14:cNvContentPartPr/>
              <p14:nvPr/>
            </p14:nvContentPartPr>
            <p14:xfrm>
              <a:off x="1059994" y="3881188"/>
              <a:ext cx="379800" cy="824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6DF0872-3897-B156-03B3-B9DE2EB56C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1354" y="3872548"/>
                <a:ext cx="39744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5EE85389-16F4-7638-D418-7D1157269494}"/>
                  </a:ext>
                </a:extLst>
              </p14:cNvPr>
              <p14:cNvContentPartPr/>
              <p14:nvPr/>
            </p14:nvContentPartPr>
            <p14:xfrm>
              <a:off x="2233594" y="653068"/>
              <a:ext cx="5068800" cy="1245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5EE85389-16F4-7638-D418-7D11572694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4594" y="644428"/>
                <a:ext cx="508644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76AB1465-7740-B68B-C4E6-77861DB2B80B}"/>
              </a:ext>
            </a:extLst>
          </p:cNvPr>
          <p:cNvGrpSpPr/>
          <p:nvPr/>
        </p:nvGrpSpPr>
        <p:grpSpPr>
          <a:xfrm>
            <a:off x="921394" y="667468"/>
            <a:ext cx="10444680" cy="3143160"/>
            <a:chOff x="921394" y="667468"/>
            <a:chExt cx="10444680" cy="31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856E3AE-46F0-C9D8-207F-52228ED47DFA}"/>
                    </a:ext>
                  </a:extLst>
                </p14:cNvPr>
                <p14:cNvContentPartPr/>
                <p14:nvPr/>
              </p14:nvContentPartPr>
              <p14:xfrm>
                <a:off x="921394" y="1638388"/>
                <a:ext cx="5716440" cy="2172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856E3AE-46F0-C9D8-207F-52228ED47D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2754" y="1629748"/>
                  <a:ext cx="5734080" cy="21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AA18361-E1E3-F5A0-FAD9-90C0ECA2CB83}"/>
                    </a:ext>
                  </a:extLst>
                </p14:cNvPr>
                <p14:cNvContentPartPr/>
                <p14:nvPr/>
              </p14:nvContentPartPr>
              <p14:xfrm>
                <a:off x="6859954" y="1704988"/>
                <a:ext cx="333000" cy="96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AA18361-E1E3-F5A0-FAD9-90C0ECA2CB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51314" y="1696348"/>
                  <a:ext cx="350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ADB74A-B996-6C38-B63D-3A051D9DAD97}"/>
                    </a:ext>
                  </a:extLst>
                </p14:cNvPr>
                <p14:cNvContentPartPr/>
                <p14:nvPr/>
              </p14:nvContentPartPr>
              <p14:xfrm>
                <a:off x="6691474" y="1661068"/>
                <a:ext cx="343800" cy="271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ADB74A-B996-6C38-B63D-3A051D9DAD9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82474" y="1652068"/>
                  <a:ext cx="361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9B1CACC-8704-494E-D0FB-C96B290E8914}"/>
                    </a:ext>
                  </a:extLst>
                </p14:cNvPr>
                <p14:cNvContentPartPr/>
                <p14:nvPr/>
              </p14:nvContentPartPr>
              <p14:xfrm>
                <a:off x="7581034" y="1571068"/>
                <a:ext cx="178560" cy="362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9B1CACC-8704-494E-D0FB-C96B290E89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72034" y="1562428"/>
                  <a:ext cx="1962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1CBBD75-5D15-5971-592E-7EE6850BAC72}"/>
                    </a:ext>
                  </a:extLst>
                </p14:cNvPr>
                <p14:cNvContentPartPr/>
                <p14:nvPr/>
              </p14:nvContentPartPr>
              <p14:xfrm>
                <a:off x="7826554" y="1561708"/>
                <a:ext cx="119880" cy="128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1CBBD75-5D15-5971-592E-7EE6850BAC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17554" y="1552708"/>
                  <a:ext cx="137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B1BB86E-3830-5152-0989-EDD0EDBC6FE8}"/>
                    </a:ext>
                  </a:extLst>
                </p14:cNvPr>
                <p14:cNvContentPartPr/>
                <p14:nvPr/>
              </p14:nvContentPartPr>
              <p14:xfrm>
                <a:off x="8001874" y="1507708"/>
                <a:ext cx="151920" cy="128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B1BB86E-3830-5152-0989-EDD0EDBC6F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3234" y="1499068"/>
                  <a:ext cx="169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D289C07-DFED-F406-0CA9-9CA8EE86DFB1}"/>
                    </a:ext>
                  </a:extLst>
                </p14:cNvPr>
                <p14:cNvContentPartPr/>
                <p14:nvPr/>
              </p14:nvContentPartPr>
              <p14:xfrm>
                <a:off x="8203834" y="1517068"/>
                <a:ext cx="30600" cy="109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D289C07-DFED-F406-0CA9-9CA8EE86DF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94834" y="1508428"/>
                  <a:ext cx="48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DEF66BA-03A7-FDAA-636B-925FD15AB6F3}"/>
                    </a:ext>
                  </a:extLst>
                </p14:cNvPr>
                <p14:cNvContentPartPr/>
                <p14:nvPr/>
              </p14:nvContentPartPr>
              <p14:xfrm>
                <a:off x="8277994" y="1261468"/>
                <a:ext cx="598680" cy="348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DEF66BA-03A7-FDAA-636B-925FD15AB6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69354" y="1252828"/>
                  <a:ext cx="616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F9B6F4-8A47-3F89-9164-8EBE85D7A39E}"/>
                    </a:ext>
                  </a:extLst>
                </p14:cNvPr>
                <p14:cNvContentPartPr/>
                <p14:nvPr/>
              </p14:nvContentPartPr>
              <p14:xfrm>
                <a:off x="8101234" y="1108468"/>
                <a:ext cx="484560" cy="63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F9B6F4-8A47-3F89-9164-8EBE85D7A3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92594" y="1099468"/>
                  <a:ext cx="502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038459-1067-76A2-C9B3-23EDE888DDD3}"/>
                    </a:ext>
                  </a:extLst>
                </p14:cNvPr>
                <p14:cNvContentPartPr/>
                <p14:nvPr/>
              </p14:nvContentPartPr>
              <p14:xfrm>
                <a:off x="9143794" y="1236628"/>
                <a:ext cx="139680" cy="387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038459-1067-76A2-C9B3-23EDE888DD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35154" y="1227988"/>
                  <a:ext cx="1573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B6BDD37-FCAF-A574-EEF7-7815ED45F875}"/>
                    </a:ext>
                  </a:extLst>
                </p14:cNvPr>
                <p14:cNvContentPartPr/>
                <p14:nvPr/>
              </p14:nvContentPartPr>
              <p14:xfrm>
                <a:off x="9348994" y="1183708"/>
                <a:ext cx="161640" cy="188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B6BDD37-FCAF-A574-EEF7-7815ED45F8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39994" y="1174708"/>
                  <a:ext cx="179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A63B363-1A28-9784-AB90-E13FB58399F7}"/>
                    </a:ext>
                  </a:extLst>
                </p14:cNvPr>
                <p14:cNvContentPartPr/>
                <p14:nvPr/>
              </p14:nvContentPartPr>
              <p14:xfrm>
                <a:off x="9459154" y="1015228"/>
                <a:ext cx="42120" cy="75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A63B363-1A28-9784-AB90-E13FB58399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50154" y="1006228"/>
                  <a:ext cx="59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7A7325F-CBB1-3CA9-9F78-21090AF23CB4}"/>
                    </a:ext>
                  </a:extLst>
                </p14:cNvPr>
                <p14:cNvContentPartPr/>
                <p14:nvPr/>
              </p14:nvContentPartPr>
              <p14:xfrm>
                <a:off x="9596314" y="1134028"/>
                <a:ext cx="79920" cy="166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7A7325F-CBB1-3CA9-9F78-21090AF23C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87314" y="1125028"/>
                  <a:ext cx="97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F04C310-1223-9852-864B-A6C319502CDE}"/>
                    </a:ext>
                  </a:extLst>
                </p14:cNvPr>
                <p14:cNvContentPartPr/>
                <p14:nvPr/>
              </p14:nvContentPartPr>
              <p14:xfrm>
                <a:off x="9766234" y="1092628"/>
                <a:ext cx="128880" cy="150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F04C310-1223-9852-864B-A6C319502C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57594" y="1083628"/>
                  <a:ext cx="146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FA41E7-6C25-EFB9-F54C-56D4D9E2313D}"/>
                    </a:ext>
                  </a:extLst>
                </p14:cNvPr>
                <p14:cNvContentPartPr/>
                <p14:nvPr/>
              </p14:nvContentPartPr>
              <p14:xfrm>
                <a:off x="10180594" y="1039348"/>
                <a:ext cx="209520" cy="167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FA41E7-6C25-EFB9-F54C-56D4D9E231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71594" y="1030348"/>
                  <a:ext cx="227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19C29F-EF16-84AE-A99C-454DBE4F7883}"/>
                    </a:ext>
                  </a:extLst>
                </p14:cNvPr>
                <p14:cNvContentPartPr/>
                <p14:nvPr/>
              </p14:nvContentPartPr>
              <p14:xfrm>
                <a:off x="10493434" y="784468"/>
                <a:ext cx="324720" cy="514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19C29F-EF16-84AE-A99C-454DBE4F78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84794" y="775828"/>
                  <a:ext cx="34236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950BBA-C6E9-2031-234E-84A8F950567D}"/>
                    </a:ext>
                  </a:extLst>
                </p14:cNvPr>
                <p14:cNvContentPartPr/>
                <p14:nvPr/>
              </p14:nvContentPartPr>
              <p14:xfrm>
                <a:off x="10882954" y="868708"/>
                <a:ext cx="159120" cy="167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950BBA-C6E9-2031-234E-84A8F95056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73954" y="860068"/>
                  <a:ext cx="176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AC31084-C123-A6AB-EDAF-8861ABAF1D7D}"/>
                    </a:ext>
                  </a:extLst>
                </p14:cNvPr>
                <p14:cNvContentPartPr/>
                <p14:nvPr/>
              </p14:nvContentPartPr>
              <p14:xfrm>
                <a:off x="11037754" y="673588"/>
                <a:ext cx="199440" cy="384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AC31084-C123-A6AB-EDAF-8861ABAF1D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29114" y="664588"/>
                  <a:ext cx="2170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6625A80-8697-598F-DC27-131EF4CE01C7}"/>
                    </a:ext>
                  </a:extLst>
                </p14:cNvPr>
                <p14:cNvContentPartPr/>
                <p14:nvPr/>
              </p14:nvContentPartPr>
              <p14:xfrm>
                <a:off x="9103114" y="1051948"/>
                <a:ext cx="2262960" cy="648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6625A80-8697-598F-DC27-131EF4CE01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94114" y="1043308"/>
                  <a:ext cx="228060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4E3FA3D-3262-BCF0-E788-B21F051B90BB}"/>
                    </a:ext>
                  </a:extLst>
                </p14:cNvPr>
                <p14:cNvContentPartPr/>
                <p14:nvPr/>
              </p14:nvContentPartPr>
              <p14:xfrm>
                <a:off x="9366274" y="1945468"/>
                <a:ext cx="159840" cy="141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4E3FA3D-3262-BCF0-E788-B21F051B90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57634" y="1936828"/>
                  <a:ext cx="177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7D19FC7-9775-88E3-7E93-621E97131DD9}"/>
                    </a:ext>
                  </a:extLst>
                </p14:cNvPr>
                <p14:cNvContentPartPr/>
                <p14:nvPr/>
              </p14:nvContentPartPr>
              <p14:xfrm>
                <a:off x="9610714" y="1917388"/>
                <a:ext cx="483480" cy="158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7D19FC7-9775-88E3-7E93-621E97131D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02074" y="1908388"/>
                  <a:ext cx="501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7908E10-C4E4-770A-06C5-88F01B132321}"/>
                    </a:ext>
                  </a:extLst>
                </p14:cNvPr>
                <p14:cNvContentPartPr/>
                <p14:nvPr/>
              </p14:nvContentPartPr>
              <p14:xfrm>
                <a:off x="10109674" y="1751788"/>
                <a:ext cx="261720" cy="173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7908E10-C4E4-770A-06C5-88F01B1323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01034" y="1743148"/>
                  <a:ext cx="279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1CFED7-BF74-9CDF-ECD1-6630C29656F8}"/>
                    </a:ext>
                  </a:extLst>
                </p14:cNvPr>
                <p14:cNvContentPartPr/>
                <p14:nvPr/>
              </p14:nvContentPartPr>
              <p14:xfrm>
                <a:off x="10430794" y="1764748"/>
                <a:ext cx="35640" cy="141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1CFED7-BF74-9CDF-ECD1-6630C29656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22154" y="1756108"/>
                  <a:ext cx="53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7E7A01B-EEF4-09B3-D7C6-363C936E3477}"/>
                    </a:ext>
                  </a:extLst>
                </p14:cNvPr>
                <p14:cNvContentPartPr/>
                <p14:nvPr/>
              </p14:nvContentPartPr>
              <p14:xfrm>
                <a:off x="10600714" y="1605988"/>
                <a:ext cx="172440" cy="210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7E7A01B-EEF4-09B3-D7C6-363C936E34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92074" y="1596988"/>
                  <a:ext cx="190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DB6E44C-E636-72CE-A40A-0764E6A901FA}"/>
                    </a:ext>
                  </a:extLst>
                </p14:cNvPr>
                <p14:cNvContentPartPr/>
                <p14:nvPr/>
              </p14:nvContentPartPr>
              <p14:xfrm>
                <a:off x="10526914" y="1427428"/>
                <a:ext cx="446040" cy="334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DB6E44C-E636-72CE-A40A-0764E6A901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18274" y="1418428"/>
                  <a:ext cx="463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A3B85B-C06D-93A0-63CA-796FEADBAF2B}"/>
                    </a:ext>
                  </a:extLst>
                </p14:cNvPr>
                <p14:cNvContentPartPr/>
                <p14:nvPr/>
              </p14:nvContentPartPr>
              <p14:xfrm>
                <a:off x="7613434" y="2204668"/>
                <a:ext cx="247320" cy="295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A3B85B-C06D-93A0-63CA-796FEADBAF2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4434" y="2195668"/>
                  <a:ext cx="264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27BBC54-5D0B-193C-38BD-BC68CDB7D20C}"/>
                    </a:ext>
                  </a:extLst>
                </p14:cNvPr>
                <p14:cNvContentPartPr/>
                <p14:nvPr/>
              </p14:nvContentPartPr>
              <p14:xfrm>
                <a:off x="7910434" y="2260468"/>
                <a:ext cx="122760" cy="163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27BBC54-5D0B-193C-38BD-BC68CDB7D2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01434" y="2251828"/>
                  <a:ext cx="140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2C2676-26C6-29D5-A510-4F6BAD72D531}"/>
                    </a:ext>
                  </a:extLst>
                </p14:cNvPr>
                <p14:cNvContentPartPr/>
                <p14:nvPr/>
              </p14:nvContentPartPr>
              <p14:xfrm>
                <a:off x="8105194" y="2207188"/>
                <a:ext cx="106560" cy="138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2C2676-26C6-29D5-A510-4F6BAD72D5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96194" y="2198188"/>
                  <a:ext cx="12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2E97A54-68FB-740B-C06C-033598D4830D}"/>
                    </a:ext>
                  </a:extLst>
                </p14:cNvPr>
                <p14:cNvContentPartPr/>
                <p14:nvPr/>
              </p14:nvContentPartPr>
              <p14:xfrm>
                <a:off x="8301754" y="2159308"/>
                <a:ext cx="127800" cy="178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2E97A54-68FB-740B-C06C-033598D483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93114" y="2150668"/>
                  <a:ext cx="145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45870E9-16C8-497D-2A6F-13EA9A037F4F}"/>
                    </a:ext>
                  </a:extLst>
                </p14:cNvPr>
                <p14:cNvContentPartPr/>
                <p14:nvPr/>
              </p14:nvContentPartPr>
              <p14:xfrm>
                <a:off x="8487514" y="2190988"/>
                <a:ext cx="108360" cy="100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45870E9-16C8-497D-2A6F-13EA9A037F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78874" y="2182348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5117F4-9731-8895-4595-153F82D1039B}"/>
                    </a:ext>
                  </a:extLst>
                </p14:cNvPr>
                <p14:cNvContentPartPr/>
                <p14:nvPr/>
              </p14:nvContentPartPr>
              <p14:xfrm>
                <a:off x="8722234" y="1947628"/>
                <a:ext cx="41040" cy="93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5117F4-9731-8895-4595-153F82D103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13594" y="1938628"/>
                  <a:ext cx="58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FB6889F-D69A-5656-3D2B-63EED8FE9E45}"/>
                    </a:ext>
                  </a:extLst>
                </p14:cNvPr>
                <p14:cNvContentPartPr/>
                <p14:nvPr/>
              </p14:nvContentPartPr>
              <p14:xfrm>
                <a:off x="8828794" y="1890388"/>
                <a:ext cx="157320" cy="348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FB6889F-D69A-5656-3D2B-63EED8FE9E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20154" y="1881388"/>
                  <a:ext cx="174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7D2952C-D65A-270F-522F-0EF3711D4A75}"/>
                    </a:ext>
                  </a:extLst>
                </p14:cNvPr>
                <p14:cNvContentPartPr/>
                <p14:nvPr/>
              </p14:nvContentPartPr>
              <p14:xfrm>
                <a:off x="7639354" y="2787508"/>
                <a:ext cx="372960" cy="208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7D2952C-D65A-270F-522F-0EF3711D4A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30714" y="2778508"/>
                  <a:ext cx="390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A81A2E-AC11-4ECE-CCCB-3745B0FC6E18}"/>
                    </a:ext>
                  </a:extLst>
                </p14:cNvPr>
                <p14:cNvContentPartPr/>
                <p14:nvPr/>
              </p14:nvContentPartPr>
              <p14:xfrm>
                <a:off x="8040034" y="2762668"/>
                <a:ext cx="51480" cy="151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A81A2E-AC11-4ECE-CCCB-3745B0FC6E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31394" y="2753668"/>
                  <a:ext cx="69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85B5C5-70C7-02ED-A0B1-C16A908F99F7}"/>
                    </a:ext>
                  </a:extLst>
                </p14:cNvPr>
                <p14:cNvContentPartPr/>
                <p14:nvPr/>
              </p14:nvContentPartPr>
              <p14:xfrm>
                <a:off x="8148034" y="2523268"/>
                <a:ext cx="236880" cy="334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85B5C5-70C7-02ED-A0B1-C16A908F99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39394" y="2514268"/>
                  <a:ext cx="254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9DB9101-BB55-BA60-9233-47BD7E441142}"/>
                    </a:ext>
                  </a:extLst>
                </p14:cNvPr>
                <p14:cNvContentPartPr/>
                <p14:nvPr/>
              </p14:nvContentPartPr>
              <p14:xfrm>
                <a:off x="7997194" y="2503108"/>
                <a:ext cx="36720" cy="7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9DB9101-BB55-BA60-9233-47BD7E4411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88194" y="2494108"/>
                  <a:ext cx="54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17F98B-8886-B468-483D-241C1028B658}"/>
                    </a:ext>
                  </a:extLst>
                </p14:cNvPr>
                <p14:cNvContentPartPr/>
                <p14:nvPr/>
              </p14:nvContentPartPr>
              <p14:xfrm>
                <a:off x="8704234" y="2498428"/>
                <a:ext cx="228600" cy="282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17F98B-8886-B468-483D-241C1028B65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95234" y="2489788"/>
                  <a:ext cx="246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AEFA220-F40C-58A6-EE57-EA3021BEC871}"/>
                    </a:ext>
                  </a:extLst>
                </p14:cNvPr>
                <p14:cNvContentPartPr/>
                <p14:nvPr/>
              </p14:nvContentPartPr>
              <p14:xfrm>
                <a:off x="9009874" y="2528308"/>
                <a:ext cx="74880" cy="150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AEFA220-F40C-58A6-EE57-EA3021BEC8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00874" y="2519308"/>
                  <a:ext cx="92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549A22-3F58-AFC3-2CA5-C8DB05FEA95C}"/>
                    </a:ext>
                  </a:extLst>
                </p14:cNvPr>
                <p14:cNvContentPartPr/>
                <p14:nvPr/>
              </p14:nvContentPartPr>
              <p14:xfrm>
                <a:off x="9349354" y="2472508"/>
                <a:ext cx="221400" cy="139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549A22-3F58-AFC3-2CA5-C8DB05FEA9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40714" y="2463868"/>
                  <a:ext cx="239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D862C42-F76A-8FF5-DA30-0A151338D045}"/>
                    </a:ext>
                  </a:extLst>
                </p14:cNvPr>
                <p14:cNvContentPartPr/>
                <p14:nvPr/>
              </p14:nvContentPartPr>
              <p14:xfrm>
                <a:off x="9586954" y="2401588"/>
                <a:ext cx="170280" cy="172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D862C42-F76A-8FF5-DA30-0A151338D0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78314" y="2392948"/>
                  <a:ext cx="187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280C377-ED32-21E1-F3D0-1DA855562102}"/>
                    </a:ext>
                  </a:extLst>
                </p14:cNvPr>
                <p14:cNvContentPartPr/>
                <p14:nvPr/>
              </p14:nvContentPartPr>
              <p14:xfrm>
                <a:off x="9805834" y="2373508"/>
                <a:ext cx="188640" cy="121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280C377-ED32-21E1-F3D0-1DA8555621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97194" y="2364868"/>
                  <a:ext cx="20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C3EAFB9-DE93-FFA5-3A90-AD67C94F92A7}"/>
                    </a:ext>
                  </a:extLst>
                </p14:cNvPr>
                <p14:cNvContentPartPr/>
                <p14:nvPr/>
              </p14:nvContentPartPr>
              <p14:xfrm>
                <a:off x="10056754" y="2131588"/>
                <a:ext cx="367920" cy="322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C3EAFB9-DE93-FFA5-3A90-AD67C94F92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48114" y="2122948"/>
                  <a:ext cx="385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B86950F-D57A-EB03-242B-013ED63308AB}"/>
                    </a:ext>
                  </a:extLst>
                </p14:cNvPr>
                <p14:cNvContentPartPr/>
                <p14:nvPr/>
              </p14:nvContentPartPr>
              <p14:xfrm>
                <a:off x="7791994" y="3269908"/>
                <a:ext cx="300240" cy="212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B86950F-D57A-EB03-242B-013ED63308A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83354" y="3261268"/>
                  <a:ext cx="317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1F5789A-E5EB-F963-326C-896767D51A20}"/>
                    </a:ext>
                  </a:extLst>
                </p14:cNvPr>
                <p14:cNvContentPartPr/>
                <p14:nvPr/>
              </p14:nvContentPartPr>
              <p14:xfrm>
                <a:off x="8009794" y="3155428"/>
                <a:ext cx="20880" cy="7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1F5789A-E5EB-F963-326C-896767D51A2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00794" y="3146428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F7D3E0C-2531-945C-0029-11F66EF3AC9D}"/>
                    </a:ext>
                  </a:extLst>
                </p14:cNvPr>
                <p14:cNvContentPartPr/>
                <p14:nvPr/>
              </p14:nvContentPartPr>
              <p14:xfrm>
                <a:off x="8245594" y="3030148"/>
                <a:ext cx="137160" cy="461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F7D3E0C-2531-945C-0029-11F66EF3AC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6594" y="3021148"/>
                  <a:ext cx="1548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D19DDC0-1C3C-D5B5-8859-505B25B562B6}"/>
                    </a:ext>
                  </a:extLst>
                </p14:cNvPr>
                <p14:cNvContentPartPr/>
                <p14:nvPr/>
              </p14:nvContentPartPr>
              <p14:xfrm>
                <a:off x="8445034" y="3047788"/>
                <a:ext cx="115920" cy="257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D19DDC0-1C3C-D5B5-8859-505B25B562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36394" y="3039148"/>
                  <a:ext cx="133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BD552A9-6BDC-3E94-0B09-3F5285DC788B}"/>
                    </a:ext>
                  </a:extLst>
                </p14:cNvPr>
                <p14:cNvContentPartPr/>
                <p14:nvPr/>
              </p14:nvContentPartPr>
              <p14:xfrm>
                <a:off x="8585434" y="2981188"/>
                <a:ext cx="455760" cy="299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BD552A9-6BDC-3E94-0B09-3F5285DC788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76434" y="2972188"/>
                  <a:ext cx="473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BA04214-8452-2755-A9EA-E286B9351738}"/>
                    </a:ext>
                  </a:extLst>
                </p14:cNvPr>
                <p14:cNvContentPartPr/>
                <p14:nvPr/>
              </p14:nvContentPartPr>
              <p14:xfrm>
                <a:off x="8998354" y="2947708"/>
                <a:ext cx="29520" cy="48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BA04214-8452-2755-A9EA-E286B93517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89714" y="2938708"/>
                  <a:ext cx="47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7B247B-7946-A345-79BC-5363A0DFCF43}"/>
                    </a:ext>
                  </a:extLst>
                </p14:cNvPr>
                <p14:cNvContentPartPr/>
                <p14:nvPr/>
              </p14:nvContentPartPr>
              <p14:xfrm>
                <a:off x="9091954" y="3021508"/>
                <a:ext cx="289440" cy="105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7B247B-7946-A345-79BC-5363A0DFCF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83314" y="3012508"/>
                  <a:ext cx="307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D080D6C-B3A7-B431-133F-799930809655}"/>
                    </a:ext>
                  </a:extLst>
                </p14:cNvPr>
                <p14:cNvContentPartPr/>
                <p14:nvPr/>
              </p14:nvContentPartPr>
              <p14:xfrm>
                <a:off x="9685954" y="2708308"/>
                <a:ext cx="610200" cy="374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D080D6C-B3A7-B431-133F-7999308096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77314" y="2699668"/>
                  <a:ext cx="6278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9E44713-774C-FC05-62C4-12D8FAF681CA}"/>
                    </a:ext>
                  </a:extLst>
                </p14:cNvPr>
                <p14:cNvContentPartPr/>
                <p14:nvPr/>
              </p14:nvContentPartPr>
              <p14:xfrm>
                <a:off x="10487674" y="2504188"/>
                <a:ext cx="184680" cy="265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9E44713-774C-FC05-62C4-12D8FAF681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79034" y="2495188"/>
                  <a:ext cx="202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D2A2360-7219-AA8F-3CA2-5A31A31DDD7F}"/>
                    </a:ext>
                  </a:extLst>
                </p14:cNvPr>
                <p14:cNvContentPartPr/>
                <p14:nvPr/>
              </p14:nvContentPartPr>
              <p14:xfrm>
                <a:off x="10446634" y="2386828"/>
                <a:ext cx="273240" cy="1033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D2A2360-7219-AA8F-3CA2-5A31A31DDD7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37634" y="2377828"/>
                  <a:ext cx="29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DDFD39D-546B-6C85-A2FF-F60A8EAE9F25}"/>
                    </a:ext>
                  </a:extLst>
                </p14:cNvPr>
                <p14:cNvContentPartPr/>
                <p14:nvPr/>
              </p14:nvContentPartPr>
              <p14:xfrm>
                <a:off x="10549594" y="2887588"/>
                <a:ext cx="194760" cy="224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DDFD39D-546B-6C85-A2FF-F60A8EAE9F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0954" y="2878588"/>
                  <a:ext cx="212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6D8B8C-EF34-4D3C-5FF9-47E5AAEFFE0F}"/>
                    </a:ext>
                  </a:extLst>
                </p14:cNvPr>
                <p14:cNvContentPartPr/>
                <p14:nvPr/>
              </p14:nvContentPartPr>
              <p14:xfrm>
                <a:off x="9374194" y="1796788"/>
                <a:ext cx="1779120" cy="479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6D8B8C-EF34-4D3C-5FF9-47E5AAEFFE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5194" y="1787788"/>
                  <a:ext cx="179676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3431E91-5ACB-DF32-27B1-3DCC41717CC2}"/>
                    </a:ext>
                  </a:extLst>
                </p14:cNvPr>
                <p14:cNvContentPartPr/>
                <p14:nvPr/>
              </p14:nvContentPartPr>
              <p14:xfrm>
                <a:off x="7113034" y="667468"/>
                <a:ext cx="4065480" cy="1248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3431E91-5ACB-DF32-27B1-3DCC41717C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04394" y="658828"/>
                  <a:ext cx="4083120" cy="12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8666F10-1454-B23C-6C0C-DEBCF6C3D0AA}"/>
                  </a:ext>
                </a:extLst>
              </p14:cNvPr>
              <p14:cNvContentPartPr/>
              <p14:nvPr/>
            </p14:nvContentPartPr>
            <p14:xfrm>
              <a:off x="2337634" y="744508"/>
              <a:ext cx="5016600" cy="1029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8666F10-1454-B23C-6C0C-DEBCF6C3D0A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28994" y="735868"/>
                <a:ext cx="50342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A4441DD-3839-CD19-D30A-A5DB6CD2A964}"/>
                  </a:ext>
                </a:extLst>
              </p14:cNvPr>
              <p14:cNvContentPartPr/>
              <p14:nvPr/>
            </p14:nvContentPartPr>
            <p14:xfrm>
              <a:off x="5124394" y="255268"/>
              <a:ext cx="2265120" cy="8139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A4441DD-3839-CD19-D30A-A5DB6CD2A96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115394" y="246628"/>
                <a:ext cx="2282760" cy="8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7192A36-B4B6-33EC-2E25-CD2EA0B4A52C}"/>
              </a:ext>
            </a:extLst>
          </p:cNvPr>
          <p:cNvGrpSpPr/>
          <p:nvPr/>
        </p:nvGrpSpPr>
        <p:grpSpPr>
          <a:xfrm>
            <a:off x="3153754" y="1309348"/>
            <a:ext cx="5000400" cy="784440"/>
            <a:chOff x="3153754" y="1309348"/>
            <a:chExt cx="5000400" cy="78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088B3FD-8483-2DB0-2710-FDF69283A5A1}"/>
                    </a:ext>
                  </a:extLst>
                </p14:cNvPr>
                <p14:cNvContentPartPr/>
                <p14:nvPr/>
              </p14:nvContentPartPr>
              <p14:xfrm>
                <a:off x="3153754" y="1961308"/>
                <a:ext cx="5000400" cy="132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088B3FD-8483-2DB0-2710-FDF69283A5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45114" y="1952668"/>
                  <a:ext cx="5018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EDB0D36-26E4-035D-E381-33EB732CABF6}"/>
                    </a:ext>
                  </a:extLst>
                </p14:cNvPr>
                <p14:cNvContentPartPr/>
                <p14:nvPr/>
              </p14:nvContentPartPr>
              <p14:xfrm>
                <a:off x="6598954" y="1309348"/>
                <a:ext cx="1144440" cy="758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EDB0D36-26E4-035D-E381-33EB732CABF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90314" y="1300348"/>
                  <a:ext cx="1162080" cy="77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7E7F001-BE8B-A817-21D5-8542DAA9521A}"/>
                  </a:ext>
                </a:extLst>
              </p14:cNvPr>
              <p14:cNvContentPartPr/>
              <p14:nvPr/>
            </p14:nvContentPartPr>
            <p14:xfrm>
              <a:off x="287074" y="1816588"/>
              <a:ext cx="1380240" cy="514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7E7F001-BE8B-A817-21D5-8542DAA952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434" y="1807588"/>
                <a:ext cx="139788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8F27241-A1D4-4B87-706F-4F3570A72184}"/>
                  </a:ext>
                </a:extLst>
              </p14:cNvPr>
              <p14:cNvContentPartPr/>
              <p14:nvPr/>
            </p14:nvContentPartPr>
            <p14:xfrm>
              <a:off x="5239234" y="2609668"/>
              <a:ext cx="2657520" cy="673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8F27241-A1D4-4B87-706F-4F3570A721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0234" y="2601028"/>
                <a:ext cx="267516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2A39606-4307-56EF-503D-AEAAFED5A414}"/>
                  </a:ext>
                </a:extLst>
              </p14:cNvPr>
              <p14:cNvContentPartPr/>
              <p14:nvPr/>
            </p14:nvContentPartPr>
            <p14:xfrm>
              <a:off x="1599274" y="3420748"/>
              <a:ext cx="5429520" cy="90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2A39606-4307-56EF-503D-AEAAFED5A4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0634" y="3412108"/>
                <a:ext cx="5447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012BBF6-4970-EA28-BC6B-08081C66A78F}"/>
                  </a:ext>
                </a:extLst>
              </p14:cNvPr>
              <p14:cNvContentPartPr/>
              <p14:nvPr/>
            </p14:nvContentPartPr>
            <p14:xfrm>
              <a:off x="4092274" y="3056068"/>
              <a:ext cx="3028320" cy="579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012BBF6-4970-EA28-BC6B-08081C66A7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3634" y="3047428"/>
                <a:ext cx="304596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AF73B1C-C720-0FEA-05EF-3830817D7B1F}"/>
                  </a:ext>
                </a:extLst>
              </p14:cNvPr>
              <p14:cNvContentPartPr/>
              <p14:nvPr/>
            </p14:nvContentPartPr>
            <p14:xfrm>
              <a:off x="1545274" y="4067668"/>
              <a:ext cx="4039200" cy="1947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AF73B1C-C720-0FEA-05EF-3830817D7B1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36634" y="4058668"/>
                <a:ext cx="40568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D925276-8FA3-1FC6-647A-C35C5555192F}"/>
                  </a:ext>
                </a:extLst>
              </p14:cNvPr>
              <p14:cNvContentPartPr/>
              <p14:nvPr/>
            </p14:nvContentPartPr>
            <p14:xfrm>
              <a:off x="1464274" y="3672388"/>
              <a:ext cx="4173480" cy="589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925276-8FA3-1FC6-647A-C35C555519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5274" y="3663748"/>
                <a:ext cx="4191120" cy="60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80C27A1-CCD4-7236-E9B0-A4D397420649}"/>
              </a:ext>
            </a:extLst>
          </p:cNvPr>
          <p:cNvGrpSpPr/>
          <p:nvPr/>
        </p:nvGrpSpPr>
        <p:grpSpPr>
          <a:xfrm>
            <a:off x="5437594" y="3648988"/>
            <a:ext cx="352800" cy="339480"/>
            <a:chOff x="5437594" y="3648988"/>
            <a:chExt cx="35280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0B09714-BD4C-88FC-AD5D-EDFCE207D663}"/>
                    </a:ext>
                  </a:extLst>
                </p14:cNvPr>
                <p14:cNvContentPartPr/>
                <p14:nvPr/>
              </p14:nvContentPartPr>
              <p14:xfrm>
                <a:off x="5561434" y="3733588"/>
                <a:ext cx="157680" cy="225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0B09714-BD4C-88FC-AD5D-EDFCE207D6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52794" y="3724588"/>
                  <a:ext cx="175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77784B8-B9BB-FA40-2F11-59E6DA07FECE}"/>
                    </a:ext>
                  </a:extLst>
                </p14:cNvPr>
                <p14:cNvContentPartPr/>
                <p14:nvPr/>
              </p14:nvContentPartPr>
              <p14:xfrm>
                <a:off x="5634874" y="3723868"/>
                <a:ext cx="18000" cy="136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77784B8-B9BB-FA40-2F11-59E6DA07FE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25874" y="3715228"/>
                  <a:ext cx="35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5DD6FE-E404-A32F-E4C4-CF1370D8D4D4}"/>
                    </a:ext>
                  </a:extLst>
                </p14:cNvPr>
                <p14:cNvContentPartPr/>
                <p14:nvPr/>
              </p14:nvContentPartPr>
              <p14:xfrm>
                <a:off x="5493754" y="3746548"/>
                <a:ext cx="234720" cy="33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5DD6FE-E404-A32F-E4C4-CF1370D8D4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84754" y="3737908"/>
                  <a:ext cx="252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DFA912B-22AD-2B6E-702F-6B4A83C2ECD9}"/>
                    </a:ext>
                  </a:extLst>
                </p14:cNvPr>
                <p14:cNvContentPartPr/>
                <p14:nvPr/>
              </p14:nvContentPartPr>
              <p14:xfrm>
                <a:off x="5437594" y="3648988"/>
                <a:ext cx="352800" cy="339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DFA912B-22AD-2B6E-702F-6B4A83C2EC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28954" y="3640348"/>
                  <a:ext cx="37044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7700BA02-4454-3538-B4FE-8F7A7D93EA7B}"/>
              </a:ext>
            </a:extLst>
          </p:cNvPr>
          <p:cNvGrpSpPr/>
          <p:nvPr/>
        </p:nvGrpSpPr>
        <p:grpSpPr>
          <a:xfrm>
            <a:off x="60274" y="4612348"/>
            <a:ext cx="8605440" cy="2127600"/>
            <a:chOff x="60274" y="4612348"/>
            <a:chExt cx="8605440" cy="21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F96C1B8-8FF6-C901-CDDF-DCCBA83AB27D}"/>
                    </a:ext>
                  </a:extLst>
                </p14:cNvPr>
                <p14:cNvContentPartPr/>
                <p14:nvPr/>
              </p14:nvContentPartPr>
              <p14:xfrm>
                <a:off x="6973354" y="4703428"/>
                <a:ext cx="345240" cy="162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F96C1B8-8FF6-C901-CDDF-DCCBA83AB2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64354" y="4694788"/>
                  <a:ext cx="362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1571010-21D1-A710-7FE0-003AED09E7B9}"/>
                    </a:ext>
                  </a:extLst>
                </p14:cNvPr>
                <p14:cNvContentPartPr/>
                <p14:nvPr/>
              </p14:nvContentPartPr>
              <p14:xfrm>
                <a:off x="7322554" y="4612348"/>
                <a:ext cx="36720" cy="60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1571010-21D1-A710-7FE0-003AED09E7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13914" y="4603348"/>
                  <a:ext cx="54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BE20308-E88C-4FCB-0E46-6832453B6CE7}"/>
                    </a:ext>
                  </a:extLst>
                </p14:cNvPr>
                <p14:cNvContentPartPr/>
                <p14:nvPr/>
              </p14:nvContentPartPr>
              <p14:xfrm>
                <a:off x="7362874" y="4700188"/>
                <a:ext cx="149400" cy="123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BE20308-E88C-4FCB-0E46-6832453B6C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54234" y="4691548"/>
                  <a:ext cx="167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92D3031-7AFF-2327-6000-2A3800FB712B}"/>
                    </a:ext>
                  </a:extLst>
                </p14:cNvPr>
                <p14:cNvContentPartPr/>
                <p14:nvPr/>
              </p14:nvContentPartPr>
              <p14:xfrm>
                <a:off x="6907114" y="5180428"/>
                <a:ext cx="36000" cy="121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92D3031-7AFF-2327-6000-2A3800FB71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98474" y="5171428"/>
                  <a:ext cx="53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4FC5857-3CD3-91A7-9CD2-1DB29F6D12EA}"/>
                    </a:ext>
                  </a:extLst>
                </p14:cNvPr>
                <p14:cNvContentPartPr/>
                <p14:nvPr/>
              </p14:nvContentPartPr>
              <p14:xfrm>
                <a:off x="7006114" y="5068468"/>
                <a:ext cx="133200" cy="226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4FC5857-3CD3-91A7-9CD2-1DB29F6D12E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97114" y="5059828"/>
                  <a:ext cx="150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C1B7C09-1DC2-C295-5604-DC25F165BF2A}"/>
                    </a:ext>
                  </a:extLst>
                </p14:cNvPr>
                <p14:cNvContentPartPr/>
                <p14:nvPr/>
              </p14:nvContentPartPr>
              <p14:xfrm>
                <a:off x="6888394" y="4980988"/>
                <a:ext cx="48240" cy="5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C1B7C09-1DC2-C295-5604-DC25F165BF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79394" y="4971988"/>
                  <a:ext cx="65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6C5657-6333-080C-5E18-E78E0A399E5D}"/>
                    </a:ext>
                  </a:extLst>
                </p14:cNvPr>
                <p14:cNvContentPartPr/>
                <p14:nvPr/>
              </p14:nvContentPartPr>
              <p14:xfrm>
                <a:off x="7217794" y="5142988"/>
                <a:ext cx="141840" cy="186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6C5657-6333-080C-5E18-E78E0A399E5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08794" y="5134348"/>
                  <a:ext cx="159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232ABE2-4507-B244-4B8E-314C10F84DDC}"/>
                    </a:ext>
                  </a:extLst>
                </p14:cNvPr>
                <p14:cNvContentPartPr/>
                <p14:nvPr/>
              </p14:nvContentPartPr>
              <p14:xfrm>
                <a:off x="7424794" y="5012668"/>
                <a:ext cx="248040" cy="256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232ABE2-4507-B244-4B8E-314C10F84D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15794" y="5004028"/>
                  <a:ext cx="265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E473CD-5247-99FD-9443-706BA4EE0D4B}"/>
                    </a:ext>
                  </a:extLst>
                </p14:cNvPr>
                <p14:cNvContentPartPr/>
                <p14:nvPr/>
              </p14:nvContentPartPr>
              <p14:xfrm>
                <a:off x="7693714" y="5006908"/>
                <a:ext cx="156960" cy="394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E473CD-5247-99FD-9443-706BA4EE0D4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85074" y="4997908"/>
                  <a:ext cx="174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15F3882-2270-924D-F7E9-7D937D2A0F8A}"/>
                    </a:ext>
                  </a:extLst>
                </p14:cNvPr>
                <p14:cNvContentPartPr/>
                <p14:nvPr/>
              </p14:nvContentPartPr>
              <p14:xfrm>
                <a:off x="190594" y="4885948"/>
                <a:ext cx="218160" cy="198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15F3882-2270-924D-F7E9-7D937D2A0F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594" y="4877308"/>
                  <a:ext cx="235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48BD5D1-81E0-686F-97A2-F59E02EB5B6D}"/>
                    </a:ext>
                  </a:extLst>
                </p14:cNvPr>
                <p14:cNvContentPartPr/>
                <p14:nvPr/>
              </p14:nvContentPartPr>
              <p14:xfrm>
                <a:off x="176194" y="4833388"/>
                <a:ext cx="210240" cy="249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48BD5D1-81E0-686F-97A2-F59E02EB5B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7194" y="4824388"/>
                  <a:ext cx="227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956DADF-E9E3-F67D-24F3-AAE903698204}"/>
                    </a:ext>
                  </a:extLst>
                </p14:cNvPr>
                <p14:cNvContentPartPr/>
                <p14:nvPr/>
              </p14:nvContentPartPr>
              <p14:xfrm>
                <a:off x="253954" y="4789108"/>
                <a:ext cx="52200" cy="215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956DADF-E9E3-F67D-24F3-AAE9036982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5314" y="4780468"/>
                  <a:ext cx="69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A0475B2-5F6A-0CB4-C396-1CE22C5AA09D}"/>
                    </a:ext>
                  </a:extLst>
                </p14:cNvPr>
                <p14:cNvContentPartPr/>
                <p14:nvPr/>
              </p14:nvContentPartPr>
              <p14:xfrm>
                <a:off x="60274" y="4731148"/>
                <a:ext cx="416520" cy="460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A0475B2-5F6A-0CB4-C396-1CE22C5AA0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634" y="4722508"/>
                  <a:ext cx="4341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69C330D-0E87-4D68-2C21-375BE68E6A07}"/>
                    </a:ext>
                  </a:extLst>
                </p14:cNvPr>
                <p14:cNvContentPartPr/>
                <p14:nvPr/>
              </p14:nvContentPartPr>
              <p14:xfrm>
                <a:off x="650314" y="4755268"/>
                <a:ext cx="161640" cy="254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69C330D-0E87-4D68-2C21-375BE68E6A0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1314" y="4746628"/>
                  <a:ext cx="179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93FF0CC-1D17-8DD6-F7CC-0A2BCA6DEF5D}"/>
                    </a:ext>
                  </a:extLst>
                </p14:cNvPr>
                <p14:cNvContentPartPr/>
                <p14:nvPr/>
              </p14:nvContentPartPr>
              <p14:xfrm>
                <a:off x="747514" y="4934548"/>
                <a:ext cx="83520" cy="53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93FF0CC-1D17-8DD6-F7CC-0A2BCA6DEF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8514" y="4925908"/>
                  <a:ext cx="101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A3B6FB2-EFF3-19B4-B039-6389FCE1C5EE}"/>
                    </a:ext>
                  </a:extLst>
                </p14:cNvPr>
                <p14:cNvContentPartPr/>
                <p14:nvPr/>
              </p14:nvContentPartPr>
              <p14:xfrm>
                <a:off x="896914" y="4874788"/>
                <a:ext cx="101160" cy="10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A3B6FB2-EFF3-19B4-B039-6389FCE1C5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7914" y="4865788"/>
                  <a:ext cx="118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F7EA70A-3D02-7F57-7619-3CC0EFF8081A}"/>
                    </a:ext>
                  </a:extLst>
                </p14:cNvPr>
                <p14:cNvContentPartPr/>
                <p14:nvPr/>
              </p14:nvContentPartPr>
              <p14:xfrm>
                <a:off x="1062874" y="4874428"/>
                <a:ext cx="108000" cy="95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F7EA70A-3D02-7F57-7619-3CC0EFF808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3874" y="4865428"/>
                  <a:ext cx="125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F5094C4-32C3-B258-2631-0F1BD4E1882C}"/>
                    </a:ext>
                  </a:extLst>
                </p14:cNvPr>
                <p14:cNvContentPartPr/>
                <p14:nvPr/>
              </p14:nvContentPartPr>
              <p14:xfrm>
                <a:off x="1278514" y="4874068"/>
                <a:ext cx="107640" cy="220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F5094C4-32C3-B258-2631-0F1BD4E1882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69874" y="4865428"/>
                  <a:ext cx="125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BB79A4-E6A6-C1E2-1C50-50E3C3831349}"/>
                    </a:ext>
                  </a:extLst>
                </p14:cNvPr>
                <p14:cNvContentPartPr/>
                <p14:nvPr/>
              </p14:nvContentPartPr>
              <p14:xfrm>
                <a:off x="1595674" y="4862908"/>
                <a:ext cx="267120" cy="91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BB79A4-E6A6-C1E2-1C50-50E3C38313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86674" y="4854268"/>
                  <a:ext cx="284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7CA55CB-2A46-76DC-5761-CC090FD4D884}"/>
                    </a:ext>
                  </a:extLst>
                </p14:cNvPr>
                <p14:cNvContentPartPr/>
                <p14:nvPr/>
              </p14:nvContentPartPr>
              <p14:xfrm>
                <a:off x="1819954" y="4766068"/>
                <a:ext cx="7920" cy="4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7CA55CB-2A46-76DC-5761-CC090FD4D88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10954" y="4757068"/>
                  <a:ext cx="2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3745ED1-6DFB-AA43-00E9-5DCB0851A6CD}"/>
                    </a:ext>
                  </a:extLst>
                </p14:cNvPr>
                <p14:cNvContentPartPr/>
                <p14:nvPr/>
              </p14:nvContentPartPr>
              <p14:xfrm>
                <a:off x="2062954" y="4870108"/>
                <a:ext cx="498600" cy="82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3745ED1-6DFB-AA43-00E9-5DCB0851A6C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53954" y="4861468"/>
                  <a:ext cx="516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863EBA7-F64F-97F9-C79C-8939B4583316}"/>
                    </a:ext>
                  </a:extLst>
                </p14:cNvPr>
                <p14:cNvContentPartPr/>
                <p14:nvPr/>
              </p14:nvContentPartPr>
              <p14:xfrm>
                <a:off x="2529514" y="4793428"/>
                <a:ext cx="7560" cy="7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863EBA7-F64F-97F9-C79C-8939B45833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20874" y="4784788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3369C3-FD28-6ECC-6820-7131C127FF33}"/>
                    </a:ext>
                  </a:extLst>
                </p14:cNvPr>
                <p14:cNvContentPartPr/>
                <p14:nvPr/>
              </p14:nvContentPartPr>
              <p14:xfrm>
                <a:off x="2589994" y="4766428"/>
                <a:ext cx="206640" cy="205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3369C3-FD28-6ECC-6820-7131C127FF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80994" y="4757788"/>
                  <a:ext cx="224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FAEFD52-D31C-4C1F-F830-139938B936B1}"/>
                    </a:ext>
                  </a:extLst>
                </p14:cNvPr>
                <p14:cNvContentPartPr/>
                <p14:nvPr/>
              </p14:nvContentPartPr>
              <p14:xfrm>
                <a:off x="3025954" y="4848148"/>
                <a:ext cx="6840" cy="19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FAEFD52-D31C-4C1F-F830-139938B936B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17314" y="4839148"/>
                  <a:ext cx="2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DDA2438-F6B4-0BC8-E11C-F779C0B6ABA7}"/>
                    </a:ext>
                  </a:extLst>
                </p14:cNvPr>
                <p14:cNvContentPartPr/>
                <p14:nvPr/>
              </p14:nvContentPartPr>
              <p14:xfrm>
                <a:off x="3034954" y="4955428"/>
                <a:ext cx="2520" cy="20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DDA2438-F6B4-0BC8-E11C-F779C0B6AB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25954" y="4946788"/>
                  <a:ext cx="2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DC15D70-37BF-E546-9036-09349E8CA6C7}"/>
                    </a:ext>
                  </a:extLst>
                </p14:cNvPr>
                <p14:cNvContentPartPr/>
                <p14:nvPr/>
              </p14:nvContentPartPr>
              <p14:xfrm>
                <a:off x="3315754" y="4721428"/>
                <a:ext cx="170280" cy="217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DC15D70-37BF-E546-9036-09349E8CA6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07114" y="4712428"/>
                  <a:ext cx="187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053AC23-1079-7C7F-654E-C365644F04F9}"/>
                    </a:ext>
                  </a:extLst>
                </p14:cNvPr>
                <p14:cNvContentPartPr/>
                <p14:nvPr/>
              </p14:nvContentPartPr>
              <p14:xfrm>
                <a:off x="3453274" y="4876228"/>
                <a:ext cx="118440" cy="104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053AC23-1079-7C7F-654E-C365644F04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44634" y="4867588"/>
                  <a:ext cx="136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2CAE10F-68BD-DB43-D9AB-91CE7C983572}"/>
                    </a:ext>
                  </a:extLst>
                </p14:cNvPr>
                <p14:cNvContentPartPr/>
                <p14:nvPr/>
              </p14:nvContentPartPr>
              <p14:xfrm>
                <a:off x="3651274" y="4722508"/>
                <a:ext cx="106560" cy="242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2CAE10F-68BD-DB43-D9AB-91CE7C98357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42634" y="4713868"/>
                  <a:ext cx="124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7E2BF6-6104-1937-104C-B7F0D75F558C}"/>
                    </a:ext>
                  </a:extLst>
                </p14:cNvPr>
                <p14:cNvContentPartPr/>
                <p14:nvPr/>
              </p14:nvContentPartPr>
              <p14:xfrm>
                <a:off x="3790594" y="4821868"/>
                <a:ext cx="100800" cy="139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7E2BF6-6104-1937-104C-B7F0D75F55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81954" y="4812868"/>
                  <a:ext cx="11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745D667-C75C-E8D5-57AB-18A0C5A9584D}"/>
                    </a:ext>
                  </a:extLst>
                </p14:cNvPr>
                <p14:cNvContentPartPr/>
                <p14:nvPr/>
              </p14:nvContentPartPr>
              <p14:xfrm>
                <a:off x="3936754" y="4842388"/>
                <a:ext cx="131040" cy="88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745D667-C75C-E8D5-57AB-18A0C5A9584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27754" y="4833388"/>
                  <a:ext cx="148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5C57DC-C1C0-41D8-743A-3C12EAAD5AC1}"/>
                    </a:ext>
                  </a:extLst>
                </p14:cNvPr>
                <p14:cNvContentPartPr/>
                <p14:nvPr/>
              </p14:nvContentPartPr>
              <p14:xfrm>
                <a:off x="4114234" y="4710988"/>
                <a:ext cx="38880" cy="218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5C57DC-C1C0-41D8-743A-3C12EAAD5A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05594" y="4701988"/>
                  <a:ext cx="56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47C595D-646C-5AC8-514E-E557FFD6A52F}"/>
                    </a:ext>
                  </a:extLst>
                </p14:cNvPr>
                <p14:cNvContentPartPr/>
                <p14:nvPr/>
              </p14:nvContentPartPr>
              <p14:xfrm>
                <a:off x="4177594" y="4690468"/>
                <a:ext cx="391680" cy="247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47C595D-646C-5AC8-514E-E557FFD6A5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68594" y="4681828"/>
                  <a:ext cx="409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EF393AE-19B4-81E9-215D-3438AA22BDB2}"/>
                    </a:ext>
                  </a:extLst>
                </p14:cNvPr>
                <p14:cNvContentPartPr/>
                <p14:nvPr/>
              </p14:nvContentPartPr>
              <p14:xfrm>
                <a:off x="4560274" y="4674628"/>
                <a:ext cx="20160" cy="48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EF393AE-19B4-81E9-215D-3438AA22BD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51274" y="4665628"/>
                  <a:ext cx="37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3A39FB5-2ADF-B0C5-3337-3178C0CE2655}"/>
                    </a:ext>
                  </a:extLst>
                </p14:cNvPr>
                <p14:cNvContentPartPr/>
                <p14:nvPr/>
              </p14:nvContentPartPr>
              <p14:xfrm>
                <a:off x="4613194" y="4827628"/>
                <a:ext cx="195480" cy="80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3A39FB5-2ADF-B0C5-3337-3178C0CE26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04194" y="4818988"/>
                  <a:ext cx="213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2BB6360-1C3B-F43F-50E1-4C9E29127F3C}"/>
                    </a:ext>
                  </a:extLst>
                </p14:cNvPr>
                <p14:cNvContentPartPr/>
                <p14:nvPr/>
              </p14:nvContentPartPr>
              <p14:xfrm>
                <a:off x="5158594" y="4765708"/>
                <a:ext cx="223920" cy="173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2BB6360-1C3B-F43F-50E1-4C9E29127F3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49954" y="4756708"/>
                  <a:ext cx="241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55C867C-0523-2612-AC7F-9FA7E7648C75}"/>
                    </a:ext>
                  </a:extLst>
                </p14:cNvPr>
                <p14:cNvContentPartPr/>
                <p14:nvPr/>
              </p14:nvContentPartPr>
              <p14:xfrm>
                <a:off x="5437234" y="4654828"/>
                <a:ext cx="268920" cy="205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55C867C-0523-2612-AC7F-9FA7E7648C7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28594" y="4645828"/>
                  <a:ext cx="286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A057BA4-DEA2-68DE-B13A-5F0F225B22C1}"/>
                    </a:ext>
                  </a:extLst>
                </p14:cNvPr>
                <p14:cNvContentPartPr/>
                <p14:nvPr/>
              </p14:nvContentPartPr>
              <p14:xfrm>
                <a:off x="5983714" y="4641508"/>
                <a:ext cx="186480" cy="221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A057BA4-DEA2-68DE-B13A-5F0F225B22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74714" y="4632868"/>
                  <a:ext cx="204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5B9AE6-37F8-BDBD-A584-3BAC55217996}"/>
                    </a:ext>
                  </a:extLst>
                </p14:cNvPr>
                <p14:cNvContentPartPr/>
                <p14:nvPr/>
              </p14:nvContentPartPr>
              <p14:xfrm>
                <a:off x="6298354" y="4717108"/>
                <a:ext cx="34920" cy="91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5B9AE6-37F8-BDBD-A584-3BAC5521799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89354" y="4708108"/>
                  <a:ext cx="5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CF09AB2-851C-719A-E536-1A8A6DD0B46B}"/>
                    </a:ext>
                  </a:extLst>
                </p14:cNvPr>
                <p14:cNvContentPartPr/>
                <p14:nvPr/>
              </p14:nvContentPartPr>
              <p14:xfrm>
                <a:off x="6195754" y="4644028"/>
                <a:ext cx="349200" cy="234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CF09AB2-851C-719A-E536-1A8A6DD0B46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86754" y="4635388"/>
                  <a:ext cx="366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0F81FF9-D2FE-64DC-5F28-2A0B3CBACD12}"/>
                    </a:ext>
                  </a:extLst>
                </p14:cNvPr>
                <p14:cNvContentPartPr/>
                <p14:nvPr/>
              </p14:nvContentPartPr>
              <p14:xfrm>
                <a:off x="6427234" y="4626028"/>
                <a:ext cx="213840" cy="124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0F81FF9-D2FE-64DC-5F28-2A0B3CBACD1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18234" y="4617388"/>
                  <a:ext cx="23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8721656-ACA0-DCF8-2885-ACD89FAE8F7A}"/>
                    </a:ext>
                  </a:extLst>
                </p14:cNvPr>
                <p14:cNvContentPartPr/>
                <p14:nvPr/>
              </p14:nvContentPartPr>
              <p14:xfrm>
                <a:off x="255754" y="5253868"/>
                <a:ext cx="218880" cy="354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8721656-ACA0-DCF8-2885-ACD89FAE8F7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6754" y="5245228"/>
                  <a:ext cx="236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FF297DB-3E54-1D2E-2998-54C7089482B4}"/>
                    </a:ext>
                  </a:extLst>
                </p14:cNvPr>
                <p14:cNvContentPartPr/>
                <p14:nvPr/>
              </p14:nvContentPartPr>
              <p14:xfrm>
                <a:off x="441514" y="5284108"/>
                <a:ext cx="214200" cy="235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FF297DB-3E54-1D2E-2998-54C7089482B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2874" y="5275108"/>
                  <a:ext cx="231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97838E6-D776-E528-B9AF-A89B167B1815}"/>
                    </a:ext>
                  </a:extLst>
                </p14:cNvPr>
                <p14:cNvContentPartPr/>
                <p14:nvPr/>
              </p14:nvContentPartPr>
              <p14:xfrm>
                <a:off x="561034" y="5411908"/>
                <a:ext cx="177120" cy="73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97838E6-D776-E528-B9AF-A89B167B181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2394" y="5402908"/>
                  <a:ext cx="194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074EA2-BF51-B073-5840-AEBE53A9112E}"/>
                    </a:ext>
                  </a:extLst>
                </p14:cNvPr>
                <p14:cNvContentPartPr/>
                <p14:nvPr/>
              </p14:nvContentPartPr>
              <p14:xfrm>
                <a:off x="766594" y="5262508"/>
                <a:ext cx="362880" cy="202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074EA2-BF51-B073-5840-AEBE53A9112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7954" y="5253508"/>
                  <a:ext cx="380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B7968E-5A6F-FC11-FF97-92D0D85A87F3}"/>
                    </a:ext>
                  </a:extLst>
                </p14:cNvPr>
                <p14:cNvContentPartPr/>
                <p14:nvPr/>
              </p14:nvContentPartPr>
              <p14:xfrm>
                <a:off x="1373914" y="5330548"/>
                <a:ext cx="151200" cy="216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B7968E-5A6F-FC11-FF97-92D0D85A87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65274" y="5321548"/>
                  <a:ext cx="168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8BB279C-5163-929A-6B96-052BFFC80A8D}"/>
                    </a:ext>
                  </a:extLst>
                </p14:cNvPr>
                <p14:cNvContentPartPr/>
                <p14:nvPr/>
              </p14:nvContentPartPr>
              <p14:xfrm>
                <a:off x="1602874" y="5275108"/>
                <a:ext cx="202680" cy="162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8BB279C-5163-929A-6B96-052BFFC80A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93874" y="5266108"/>
                  <a:ext cx="220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EF332C4-5398-D709-12A4-8AD088ADD5E4}"/>
                    </a:ext>
                  </a:extLst>
                </p14:cNvPr>
                <p14:cNvContentPartPr/>
                <p14:nvPr/>
              </p14:nvContentPartPr>
              <p14:xfrm>
                <a:off x="1813834" y="5179708"/>
                <a:ext cx="160560" cy="228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EF332C4-5398-D709-12A4-8AD088ADD5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04834" y="5171068"/>
                  <a:ext cx="178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9726C18-D3BF-37E9-F267-44E64DEDB5F9}"/>
                    </a:ext>
                  </a:extLst>
                </p14:cNvPr>
                <p14:cNvContentPartPr/>
                <p14:nvPr/>
              </p14:nvContentPartPr>
              <p14:xfrm>
                <a:off x="2035594" y="5258548"/>
                <a:ext cx="95040" cy="128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9726C18-D3BF-37E9-F267-44E64DEDB5F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26594" y="5249908"/>
                  <a:ext cx="112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262E5A-9B74-01E7-5E60-449DEB550E5B}"/>
                    </a:ext>
                  </a:extLst>
                </p14:cNvPr>
                <p14:cNvContentPartPr/>
                <p14:nvPr/>
              </p14:nvContentPartPr>
              <p14:xfrm>
                <a:off x="2434114" y="5179708"/>
                <a:ext cx="145440" cy="232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262E5A-9B74-01E7-5E60-449DEB550E5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25114" y="5171068"/>
                  <a:ext cx="16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F78E0CC-97FD-5A0A-D085-FFE9C9CCB9EE}"/>
                    </a:ext>
                  </a:extLst>
                </p14:cNvPr>
                <p14:cNvContentPartPr/>
                <p14:nvPr/>
              </p14:nvContentPartPr>
              <p14:xfrm>
                <a:off x="2637514" y="5258188"/>
                <a:ext cx="161280" cy="136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F78E0CC-97FD-5A0A-D085-FFE9C9CCB9E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28874" y="5249188"/>
                  <a:ext cx="178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F74ABE4-D82D-3E7C-82AB-A30526262F1A}"/>
                    </a:ext>
                  </a:extLst>
                </p14:cNvPr>
                <p14:cNvContentPartPr/>
                <p14:nvPr/>
              </p14:nvContentPartPr>
              <p14:xfrm>
                <a:off x="2802394" y="5168188"/>
                <a:ext cx="3240" cy="12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F74ABE4-D82D-3E7C-82AB-A30526262F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93394" y="5159548"/>
                  <a:ext cx="2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3CB8397-DF73-F1A7-BD55-E8553EC9998A}"/>
                    </a:ext>
                  </a:extLst>
                </p14:cNvPr>
                <p14:cNvContentPartPr/>
                <p14:nvPr/>
              </p14:nvContentPartPr>
              <p14:xfrm>
                <a:off x="2826874" y="5256028"/>
                <a:ext cx="110160" cy="152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3CB8397-DF73-F1A7-BD55-E8553EC999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18234" y="5247028"/>
                  <a:ext cx="12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D71EF24-8C93-EF48-1C1E-BD7B2EBFFAA5}"/>
                    </a:ext>
                  </a:extLst>
                </p14:cNvPr>
                <p14:cNvContentPartPr/>
                <p14:nvPr/>
              </p14:nvContentPartPr>
              <p14:xfrm>
                <a:off x="3000754" y="5192668"/>
                <a:ext cx="45720" cy="196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D71EF24-8C93-EF48-1C1E-BD7B2EBFFAA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91754" y="5183668"/>
                  <a:ext cx="63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29E86B7-DF5E-9E9B-1B2A-725EEC4DEAA2}"/>
                    </a:ext>
                  </a:extLst>
                </p14:cNvPr>
                <p14:cNvContentPartPr/>
                <p14:nvPr/>
              </p14:nvContentPartPr>
              <p14:xfrm>
                <a:off x="3090034" y="5270068"/>
                <a:ext cx="115560" cy="131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29E86B7-DF5E-9E9B-1B2A-725EEC4DEA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81034" y="5261428"/>
                  <a:ext cx="13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26A6B83-FC45-F35D-9904-7C6DE17AF3C2}"/>
                    </a:ext>
                  </a:extLst>
                </p14:cNvPr>
                <p14:cNvContentPartPr/>
                <p14:nvPr/>
              </p14:nvContentPartPr>
              <p14:xfrm>
                <a:off x="3455794" y="5277268"/>
                <a:ext cx="271080" cy="12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26A6B83-FC45-F35D-9904-7C6DE17AF3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47154" y="5268628"/>
                  <a:ext cx="288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413CD5E-2AE9-42D0-E63C-FCA6819FB41D}"/>
                    </a:ext>
                  </a:extLst>
                </p14:cNvPr>
                <p14:cNvContentPartPr/>
                <p14:nvPr/>
              </p14:nvContentPartPr>
              <p14:xfrm>
                <a:off x="3504754" y="5209588"/>
                <a:ext cx="380520" cy="187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413CD5E-2AE9-42D0-E63C-FCA6819FB41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96114" y="5200948"/>
                  <a:ext cx="398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19DD0CE-7C28-2CF0-678C-16503DF9BB6F}"/>
                    </a:ext>
                  </a:extLst>
                </p14:cNvPr>
                <p14:cNvContentPartPr/>
                <p14:nvPr/>
              </p14:nvContentPartPr>
              <p14:xfrm>
                <a:off x="4332754" y="5191588"/>
                <a:ext cx="167760" cy="224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19DD0CE-7C28-2CF0-678C-16503DF9BB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24114" y="5182948"/>
                  <a:ext cx="185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2EFA9F5-07CF-F5B1-FD57-ACD748083F4A}"/>
                    </a:ext>
                  </a:extLst>
                </p14:cNvPr>
                <p14:cNvContentPartPr/>
                <p14:nvPr/>
              </p14:nvContentPartPr>
              <p14:xfrm>
                <a:off x="4636234" y="5229388"/>
                <a:ext cx="18720" cy="123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2EFA9F5-07CF-F5B1-FD57-ACD748083F4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27594" y="5220748"/>
                  <a:ext cx="36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B814789-D446-049C-7E01-D9522139854B}"/>
                    </a:ext>
                  </a:extLst>
                </p14:cNvPr>
                <p14:cNvContentPartPr/>
                <p14:nvPr/>
              </p14:nvContentPartPr>
              <p14:xfrm>
                <a:off x="4485034" y="5193748"/>
                <a:ext cx="266400" cy="209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B814789-D446-049C-7E01-D9522139854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76394" y="5184748"/>
                  <a:ext cx="284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3F592B2-E524-7C86-DE4B-D205467731A6}"/>
                    </a:ext>
                  </a:extLst>
                </p14:cNvPr>
                <p14:cNvContentPartPr/>
                <p14:nvPr/>
              </p14:nvContentPartPr>
              <p14:xfrm>
                <a:off x="4883194" y="5200948"/>
                <a:ext cx="32400" cy="186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3F592B2-E524-7C86-DE4B-D205467731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74194" y="5191948"/>
                  <a:ext cx="5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F9218FB-8FEA-9142-4D07-9F82E3C817CB}"/>
                    </a:ext>
                  </a:extLst>
                </p14:cNvPr>
                <p14:cNvContentPartPr/>
                <p14:nvPr/>
              </p14:nvContentPartPr>
              <p14:xfrm>
                <a:off x="4755394" y="5154508"/>
                <a:ext cx="249840" cy="115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F9218FB-8FEA-9142-4D07-9F82E3C817C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46754" y="5145868"/>
                  <a:ext cx="26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16912B4-8A30-5639-C1C5-A386504313A2}"/>
                    </a:ext>
                  </a:extLst>
                </p14:cNvPr>
                <p14:cNvContentPartPr/>
                <p14:nvPr/>
              </p14:nvContentPartPr>
              <p14:xfrm>
                <a:off x="5192794" y="5193028"/>
                <a:ext cx="364680" cy="138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16912B4-8A30-5639-C1C5-A386504313A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84154" y="5184388"/>
                  <a:ext cx="382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4441829-C60B-1DB5-4A0C-E0B90EC2C96A}"/>
                    </a:ext>
                  </a:extLst>
                </p14:cNvPr>
                <p14:cNvContentPartPr/>
                <p14:nvPr/>
              </p14:nvContentPartPr>
              <p14:xfrm>
                <a:off x="5350474" y="5150188"/>
                <a:ext cx="285840" cy="223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4441829-C60B-1DB5-4A0C-E0B90EC2C96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41474" y="5141188"/>
                  <a:ext cx="303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07804A7-3DD6-ADD6-4B69-ECFC2A8A8CC3}"/>
                    </a:ext>
                  </a:extLst>
                </p14:cNvPr>
                <p14:cNvContentPartPr/>
                <p14:nvPr/>
              </p14:nvContentPartPr>
              <p14:xfrm>
                <a:off x="5676274" y="5116348"/>
                <a:ext cx="259920" cy="342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07804A7-3DD6-ADD6-4B69-ECFC2A8A8CC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67634" y="5107348"/>
                  <a:ext cx="277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28C45E3-5ABC-D9DD-DBE1-96C662EE8CCE}"/>
                    </a:ext>
                  </a:extLst>
                </p14:cNvPr>
                <p14:cNvContentPartPr/>
                <p14:nvPr/>
              </p14:nvContentPartPr>
              <p14:xfrm>
                <a:off x="5939434" y="5090428"/>
                <a:ext cx="74160" cy="204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28C45E3-5ABC-D9DD-DBE1-96C662EE8C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30794" y="5081788"/>
                  <a:ext cx="91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FFEF120-49B7-7842-B16A-636BD58424FE}"/>
                    </a:ext>
                  </a:extLst>
                </p14:cNvPr>
                <p14:cNvContentPartPr/>
                <p14:nvPr/>
              </p14:nvContentPartPr>
              <p14:xfrm>
                <a:off x="6031234" y="5058748"/>
                <a:ext cx="331200" cy="253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FFEF120-49B7-7842-B16A-636BD58424F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22234" y="5050108"/>
                  <a:ext cx="348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430B7FD-E729-008F-5B30-9B98FCBB0A32}"/>
                    </a:ext>
                  </a:extLst>
                </p14:cNvPr>
                <p14:cNvContentPartPr/>
                <p14:nvPr/>
              </p14:nvContentPartPr>
              <p14:xfrm>
                <a:off x="6338314" y="5171788"/>
                <a:ext cx="221400" cy="94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430B7FD-E729-008F-5B30-9B98FCBB0A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29314" y="5162788"/>
                  <a:ext cx="239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CB32F4C-B114-0A3E-CCE1-EE0897923931}"/>
                    </a:ext>
                  </a:extLst>
                </p14:cNvPr>
                <p14:cNvContentPartPr/>
                <p14:nvPr/>
              </p14:nvContentPartPr>
              <p14:xfrm>
                <a:off x="302194" y="5823028"/>
                <a:ext cx="225360" cy="181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CB32F4C-B114-0A3E-CCE1-EE08979239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554" y="5814028"/>
                  <a:ext cx="24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9738F64-C3F6-249A-4510-115ADF2B8942}"/>
                    </a:ext>
                  </a:extLst>
                </p14:cNvPr>
                <p14:cNvContentPartPr/>
                <p14:nvPr/>
              </p14:nvContentPartPr>
              <p14:xfrm>
                <a:off x="630154" y="5827348"/>
                <a:ext cx="157680" cy="236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9738F64-C3F6-249A-4510-115ADF2B894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1154" y="5818348"/>
                  <a:ext cx="175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3EB13D7-0280-447E-8143-E5A39569C109}"/>
                    </a:ext>
                  </a:extLst>
                </p14:cNvPr>
                <p14:cNvContentPartPr/>
                <p14:nvPr/>
              </p14:nvContentPartPr>
              <p14:xfrm>
                <a:off x="836074" y="5783428"/>
                <a:ext cx="208080" cy="142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3EB13D7-0280-447E-8143-E5A39569C10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7434" y="5774428"/>
                  <a:ext cx="225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069632C-3292-BCDE-788C-C31AA4A9CF53}"/>
                    </a:ext>
                  </a:extLst>
                </p14:cNvPr>
                <p14:cNvContentPartPr/>
                <p14:nvPr/>
              </p14:nvContentPartPr>
              <p14:xfrm>
                <a:off x="1082674" y="5775508"/>
                <a:ext cx="119880" cy="161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069632C-3292-BCDE-788C-C31AA4A9CF5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4034" y="5766508"/>
                  <a:ext cx="137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679EB93-804C-76D4-00B0-A0DC37AB3648}"/>
                    </a:ext>
                  </a:extLst>
                </p14:cNvPr>
                <p14:cNvContentPartPr/>
                <p14:nvPr/>
              </p14:nvContentPartPr>
              <p14:xfrm>
                <a:off x="1311274" y="5661388"/>
                <a:ext cx="509040" cy="227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679EB93-804C-76D4-00B0-A0DC37AB36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02634" y="5652748"/>
                  <a:ext cx="526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25619E3-DF6E-F101-98EA-7AB1231BEA52}"/>
                    </a:ext>
                  </a:extLst>
                </p14:cNvPr>
                <p14:cNvContentPartPr/>
                <p14:nvPr/>
              </p14:nvContentPartPr>
              <p14:xfrm>
                <a:off x="2064394" y="5599108"/>
                <a:ext cx="267480" cy="287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25619E3-DF6E-F101-98EA-7AB1231BEA5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055754" y="5590468"/>
                  <a:ext cx="285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5D0B679-BB3D-ABB0-EA0B-85112151FBF4}"/>
                    </a:ext>
                  </a:extLst>
                </p14:cNvPr>
                <p14:cNvContentPartPr/>
                <p14:nvPr/>
              </p14:nvContentPartPr>
              <p14:xfrm>
                <a:off x="2438434" y="5703868"/>
                <a:ext cx="103320" cy="106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5D0B679-BB3D-ABB0-EA0B-85112151FBF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29794" y="5694868"/>
                  <a:ext cx="120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D7F77FF-C0BB-DAEC-C572-650781355DDC}"/>
                    </a:ext>
                  </a:extLst>
                </p14:cNvPr>
                <p14:cNvContentPartPr/>
                <p14:nvPr/>
              </p14:nvContentPartPr>
              <p14:xfrm>
                <a:off x="2838754" y="5602708"/>
                <a:ext cx="119160" cy="276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D7F77FF-C0BB-DAEC-C572-650781355D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29754" y="5594068"/>
                  <a:ext cx="136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2472D2B-FC92-93D0-2E35-3D3BCA5364EB}"/>
                    </a:ext>
                  </a:extLst>
                </p14:cNvPr>
                <p14:cNvContentPartPr/>
                <p14:nvPr/>
              </p14:nvContentPartPr>
              <p14:xfrm>
                <a:off x="3034234" y="5634388"/>
                <a:ext cx="196200" cy="123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2472D2B-FC92-93D0-2E35-3D3BCA5364E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25594" y="5625388"/>
                  <a:ext cx="213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0989E97-1F10-1B36-7C4C-80406C03D4EA}"/>
                    </a:ext>
                  </a:extLst>
                </p14:cNvPr>
                <p14:cNvContentPartPr/>
                <p14:nvPr/>
              </p14:nvContentPartPr>
              <p14:xfrm>
                <a:off x="3209554" y="5560228"/>
                <a:ext cx="191520" cy="188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0989E97-1F10-1B36-7C4C-80406C03D4E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00914" y="5551228"/>
                  <a:ext cx="209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AF8742B-5EAE-E0F8-6729-1C0D4FD875A2}"/>
                    </a:ext>
                  </a:extLst>
                </p14:cNvPr>
                <p14:cNvContentPartPr/>
                <p14:nvPr/>
              </p14:nvContentPartPr>
              <p14:xfrm>
                <a:off x="3445354" y="5645188"/>
                <a:ext cx="137160" cy="95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AF8742B-5EAE-E0F8-6729-1C0D4FD875A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36714" y="5636188"/>
                  <a:ext cx="154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532E23-4D47-A657-E8B4-9CE60C3DD057}"/>
                    </a:ext>
                  </a:extLst>
                </p14:cNvPr>
                <p14:cNvContentPartPr/>
                <p14:nvPr/>
              </p14:nvContentPartPr>
              <p14:xfrm>
                <a:off x="3824074" y="5666788"/>
                <a:ext cx="186120" cy="125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532E23-4D47-A657-E8B4-9CE60C3DD0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15434" y="5657788"/>
                  <a:ext cx="203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00C8B08-AB0B-733E-4821-2194AB1F573C}"/>
                    </a:ext>
                  </a:extLst>
                </p14:cNvPr>
                <p14:cNvContentPartPr/>
                <p14:nvPr/>
              </p14:nvContentPartPr>
              <p14:xfrm>
                <a:off x="4011994" y="5482828"/>
                <a:ext cx="219600" cy="398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00C8B08-AB0B-733E-4821-2194AB1F573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02994" y="5473828"/>
                  <a:ext cx="2372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89E1545-4F55-E28B-6730-F28EDF661436}"/>
                    </a:ext>
                  </a:extLst>
                </p14:cNvPr>
                <p14:cNvContentPartPr/>
                <p14:nvPr/>
              </p14:nvContentPartPr>
              <p14:xfrm>
                <a:off x="4171114" y="5494708"/>
                <a:ext cx="185760" cy="3898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89E1545-4F55-E28B-6730-F28EDF6614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62474" y="5486068"/>
                  <a:ext cx="203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57E32C6-0275-0BC6-5B69-923647BC02C8}"/>
                    </a:ext>
                  </a:extLst>
                </p14:cNvPr>
                <p14:cNvContentPartPr/>
                <p14:nvPr/>
              </p14:nvContentPartPr>
              <p14:xfrm>
                <a:off x="4268674" y="5645548"/>
                <a:ext cx="191880" cy="97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57E32C6-0275-0BC6-5B69-923647BC02C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60034" y="5636548"/>
                  <a:ext cx="209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CFF82CD-0613-6F76-0D6F-0677ED053872}"/>
                    </a:ext>
                  </a:extLst>
                </p14:cNvPr>
                <p14:cNvContentPartPr/>
                <p14:nvPr/>
              </p14:nvContentPartPr>
              <p14:xfrm>
                <a:off x="4486834" y="5659228"/>
                <a:ext cx="169200" cy="88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CFF82CD-0613-6F76-0D6F-0677ED05387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77834" y="5650588"/>
                  <a:ext cx="186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D13A8B5-8D74-0F02-C9E6-8C667473A6ED}"/>
                    </a:ext>
                  </a:extLst>
                </p14:cNvPr>
                <p14:cNvContentPartPr/>
                <p14:nvPr/>
              </p14:nvContentPartPr>
              <p14:xfrm>
                <a:off x="4652434" y="5497948"/>
                <a:ext cx="108720" cy="223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D13A8B5-8D74-0F02-C9E6-8C667473A6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43794" y="5488948"/>
                  <a:ext cx="126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0621684-BBBF-13EF-D544-9D91C5B0C236}"/>
                    </a:ext>
                  </a:extLst>
                </p14:cNvPr>
                <p14:cNvContentPartPr/>
                <p14:nvPr/>
              </p14:nvContentPartPr>
              <p14:xfrm>
                <a:off x="156394" y="6122908"/>
                <a:ext cx="103680" cy="167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0621684-BBBF-13EF-D544-9D91C5B0C23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7754" y="6113908"/>
                  <a:ext cx="121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B3831F8-E345-9E71-904C-9BD5D5B80C04}"/>
                    </a:ext>
                  </a:extLst>
                </p14:cNvPr>
                <p14:cNvContentPartPr/>
                <p14:nvPr/>
              </p14:nvContentPartPr>
              <p14:xfrm>
                <a:off x="292114" y="6063148"/>
                <a:ext cx="286560" cy="228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B3831F8-E345-9E71-904C-9BD5D5B80C0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3474" y="6054148"/>
                  <a:ext cx="304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409C738-8886-A663-601E-973E3B17ADDD}"/>
                    </a:ext>
                  </a:extLst>
                </p14:cNvPr>
                <p14:cNvContentPartPr/>
                <p14:nvPr/>
              </p14:nvContentPartPr>
              <p14:xfrm>
                <a:off x="636274" y="6152788"/>
                <a:ext cx="147240" cy="128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409C738-8886-A663-601E-973E3B17ADD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7634" y="6143788"/>
                  <a:ext cx="164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6375FBB-96EF-0C37-ED91-D5847982657D}"/>
                    </a:ext>
                  </a:extLst>
                </p14:cNvPr>
                <p14:cNvContentPartPr/>
                <p14:nvPr/>
              </p14:nvContentPartPr>
              <p14:xfrm>
                <a:off x="795754" y="6147748"/>
                <a:ext cx="112320" cy="79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6375FBB-96EF-0C37-ED91-D5847982657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7114" y="6139108"/>
                  <a:ext cx="129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583C97B-D204-D20B-63DC-597AA74B0415}"/>
                    </a:ext>
                  </a:extLst>
                </p14:cNvPr>
                <p14:cNvContentPartPr/>
                <p14:nvPr/>
              </p14:nvContentPartPr>
              <p14:xfrm>
                <a:off x="1000234" y="6039028"/>
                <a:ext cx="35280" cy="184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583C97B-D204-D20B-63DC-597AA74B041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1234" y="6030028"/>
                  <a:ext cx="52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532F6E0-456A-BBFB-762A-750BEDC51ECF}"/>
                    </a:ext>
                  </a:extLst>
                </p14:cNvPr>
                <p14:cNvContentPartPr/>
                <p14:nvPr/>
              </p14:nvContentPartPr>
              <p14:xfrm>
                <a:off x="1066474" y="6010948"/>
                <a:ext cx="463320" cy="208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532F6E0-456A-BBFB-762A-750BEDC51EC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7834" y="6001948"/>
                  <a:ext cx="480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4C316CB-4763-FDD3-E5DD-5BA3BF126AD2}"/>
                    </a:ext>
                  </a:extLst>
                </p14:cNvPr>
                <p14:cNvContentPartPr/>
                <p14:nvPr/>
              </p14:nvContentPartPr>
              <p14:xfrm>
                <a:off x="1485874" y="6003748"/>
                <a:ext cx="19800" cy="67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4C316CB-4763-FDD3-E5DD-5BA3BF126AD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477234" y="5994748"/>
                  <a:ext cx="37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1977BC9-A918-AB03-782F-E5B001F19366}"/>
                    </a:ext>
                  </a:extLst>
                </p14:cNvPr>
                <p14:cNvContentPartPr/>
                <p14:nvPr/>
              </p14:nvContentPartPr>
              <p14:xfrm>
                <a:off x="1581274" y="6097708"/>
                <a:ext cx="201600" cy="92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1977BC9-A918-AB03-782F-E5B001F1936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572274" y="6089068"/>
                  <a:ext cx="219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E80EEBE-0941-5B83-EE16-17B80E25AB85}"/>
                    </a:ext>
                  </a:extLst>
                </p14:cNvPr>
                <p14:cNvContentPartPr/>
                <p14:nvPr/>
              </p14:nvContentPartPr>
              <p14:xfrm>
                <a:off x="1794034" y="6125428"/>
                <a:ext cx="78480" cy="209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E80EEBE-0941-5B83-EE16-17B80E25AB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85394" y="6116428"/>
                  <a:ext cx="96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89615A0-6BD4-77A8-DCE2-66A740D97D6B}"/>
                    </a:ext>
                  </a:extLst>
                </p14:cNvPr>
                <p14:cNvContentPartPr/>
                <p14:nvPr/>
              </p14:nvContentPartPr>
              <p14:xfrm>
                <a:off x="2151874" y="5967388"/>
                <a:ext cx="189720" cy="217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89615A0-6BD4-77A8-DCE2-66A740D97D6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42874" y="5958388"/>
                  <a:ext cx="207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5966B14-64EC-0732-14A8-B3B14BD1CB5B}"/>
                    </a:ext>
                  </a:extLst>
                </p14:cNvPr>
                <p14:cNvContentPartPr/>
                <p14:nvPr/>
              </p14:nvContentPartPr>
              <p14:xfrm>
                <a:off x="2502514" y="6036868"/>
                <a:ext cx="16200" cy="122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5966B14-64EC-0732-14A8-B3B14BD1CB5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493874" y="6027868"/>
                  <a:ext cx="33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4E60394-0C5F-1059-BE83-215377212A88}"/>
                    </a:ext>
                  </a:extLst>
                </p14:cNvPr>
                <p14:cNvContentPartPr/>
                <p14:nvPr/>
              </p14:nvContentPartPr>
              <p14:xfrm>
                <a:off x="2395234" y="5984668"/>
                <a:ext cx="229320" cy="198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4E60394-0C5F-1059-BE83-215377212A8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86234" y="5975668"/>
                  <a:ext cx="246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796A465-F083-69F8-DDD6-7CA7E15D5745}"/>
                    </a:ext>
                  </a:extLst>
                </p14:cNvPr>
                <p14:cNvContentPartPr/>
                <p14:nvPr/>
              </p14:nvContentPartPr>
              <p14:xfrm>
                <a:off x="2766034" y="6004108"/>
                <a:ext cx="9000" cy="164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796A465-F083-69F8-DDD6-7CA7E15D574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57034" y="5995468"/>
                  <a:ext cx="26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B748552-BC02-A2EB-2616-3401E2303819}"/>
                    </a:ext>
                  </a:extLst>
                </p14:cNvPr>
                <p14:cNvContentPartPr/>
                <p14:nvPr/>
              </p14:nvContentPartPr>
              <p14:xfrm>
                <a:off x="2682874" y="5936788"/>
                <a:ext cx="163800" cy="122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B748552-BC02-A2EB-2616-3401E230381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73874" y="5927788"/>
                  <a:ext cx="181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F69C1BA-D81B-0F6E-3361-90196823A7DD}"/>
                    </a:ext>
                  </a:extLst>
                </p14:cNvPr>
                <p14:cNvContentPartPr/>
                <p14:nvPr/>
              </p14:nvContentPartPr>
              <p14:xfrm>
                <a:off x="2988514" y="6006628"/>
                <a:ext cx="348120" cy="142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F69C1BA-D81B-0F6E-3361-90196823A7D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79874" y="5997988"/>
                  <a:ext cx="365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673C9C-E60F-5FEB-A832-4423E125EBEF}"/>
                    </a:ext>
                  </a:extLst>
                </p14:cNvPr>
                <p14:cNvContentPartPr/>
                <p14:nvPr/>
              </p14:nvContentPartPr>
              <p14:xfrm>
                <a:off x="3410434" y="5889988"/>
                <a:ext cx="181080" cy="201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673C9C-E60F-5FEB-A832-4423E125EBE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01434" y="5880988"/>
                  <a:ext cx="198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B4355C1-FE00-B477-6C34-077167DDD6D5}"/>
                    </a:ext>
                  </a:extLst>
                </p14:cNvPr>
                <p14:cNvContentPartPr/>
                <p14:nvPr/>
              </p14:nvContentPartPr>
              <p14:xfrm>
                <a:off x="3327634" y="5833828"/>
                <a:ext cx="15120" cy="11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B4355C1-FE00-B477-6C34-077167DDD6D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318634" y="5825188"/>
                  <a:ext cx="3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4B3C5ED-2CC3-D110-B05E-A511A314A083}"/>
                    </a:ext>
                  </a:extLst>
                </p14:cNvPr>
                <p14:cNvContentPartPr/>
                <p14:nvPr/>
              </p14:nvContentPartPr>
              <p14:xfrm>
                <a:off x="3804274" y="5919868"/>
                <a:ext cx="201600" cy="212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4B3C5ED-2CC3-D110-B05E-A511A314A08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95274" y="5910868"/>
                  <a:ext cx="219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42BB827-E9E7-FE18-20C6-075B13F67D37}"/>
                    </a:ext>
                  </a:extLst>
                </p14:cNvPr>
                <p14:cNvContentPartPr/>
                <p14:nvPr/>
              </p14:nvContentPartPr>
              <p14:xfrm>
                <a:off x="4081114" y="5991148"/>
                <a:ext cx="86760" cy="141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42BB827-E9E7-FE18-20C6-075B13F67D3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72474" y="5982508"/>
                  <a:ext cx="104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99BF91-57B4-2D0F-E857-8D6F04C465DC}"/>
                    </a:ext>
                  </a:extLst>
                </p14:cNvPr>
                <p14:cNvContentPartPr/>
                <p14:nvPr/>
              </p14:nvContentPartPr>
              <p14:xfrm>
                <a:off x="4421674" y="5998708"/>
                <a:ext cx="132480" cy="128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99BF91-57B4-2D0F-E857-8D6F04C465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12674" y="5989708"/>
                  <a:ext cx="150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FAB43FC-017C-A97D-940E-9DDD88697D22}"/>
                    </a:ext>
                  </a:extLst>
                </p14:cNvPr>
                <p14:cNvContentPartPr/>
                <p14:nvPr/>
              </p14:nvContentPartPr>
              <p14:xfrm>
                <a:off x="4600954" y="5864788"/>
                <a:ext cx="93600" cy="250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FAB43FC-017C-A97D-940E-9DDD88697D2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591954" y="5855788"/>
                  <a:ext cx="111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ECEFC22-CBB0-A411-3712-84E3BFD4B412}"/>
                    </a:ext>
                  </a:extLst>
                </p14:cNvPr>
                <p14:cNvContentPartPr/>
                <p14:nvPr/>
              </p14:nvContentPartPr>
              <p14:xfrm>
                <a:off x="4796074" y="6018868"/>
                <a:ext cx="362520" cy="96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ECEFC22-CBB0-A411-3712-84E3BFD4B4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87074" y="6009868"/>
                  <a:ext cx="380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83FD657-6F45-89AC-BDB1-FCEAC36318BD}"/>
                    </a:ext>
                  </a:extLst>
                </p14:cNvPr>
                <p14:cNvContentPartPr/>
                <p14:nvPr/>
              </p14:nvContentPartPr>
              <p14:xfrm>
                <a:off x="5145274" y="5906548"/>
                <a:ext cx="8640" cy="2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83FD657-6F45-89AC-BDB1-FCEAC36318B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36634" y="5897908"/>
                  <a:ext cx="2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F528B37-F402-342B-7563-D29B9FF9FDB9}"/>
                    </a:ext>
                  </a:extLst>
                </p14:cNvPr>
                <p14:cNvContentPartPr/>
                <p14:nvPr/>
              </p14:nvContentPartPr>
              <p14:xfrm>
                <a:off x="5379994" y="6004108"/>
                <a:ext cx="246240" cy="108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F528B37-F402-342B-7563-D29B9FF9FDB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371354" y="5995468"/>
                  <a:ext cx="263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2D72D29-8A37-B390-A34F-5B73CA35AE3C}"/>
                    </a:ext>
                  </a:extLst>
                </p14:cNvPr>
                <p14:cNvContentPartPr/>
                <p14:nvPr/>
              </p14:nvContentPartPr>
              <p14:xfrm>
                <a:off x="5588434" y="5931028"/>
                <a:ext cx="55440" cy="22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2D72D29-8A37-B390-A34F-5B73CA35AE3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79794" y="5922028"/>
                  <a:ext cx="73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926524F-B1D3-5CBF-C52D-FDDE31382F99}"/>
                    </a:ext>
                  </a:extLst>
                </p14:cNvPr>
                <p14:cNvContentPartPr/>
                <p14:nvPr/>
              </p14:nvContentPartPr>
              <p14:xfrm>
                <a:off x="5723074" y="5893588"/>
                <a:ext cx="321840" cy="185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926524F-B1D3-5CBF-C52D-FDDE31382F9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714074" y="5884948"/>
                  <a:ext cx="339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B730B5E-E26E-292F-0DBD-907B6148E004}"/>
                    </a:ext>
                  </a:extLst>
                </p14:cNvPr>
                <p14:cNvContentPartPr/>
                <p14:nvPr/>
              </p14:nvContentPartPr>
              <p14:xfrm>
                <a:off x="6110794" y="5950108"/>
                <a:ext cx="92880" cy="1126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B730B5E-E26E-292F-0DBD-907B6148E0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02154" y="5941468"/>
                  <a:ext cx="110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C44BBCA-127A-FA39-975D-5613E3F0262D}"/>
                    </a:ext>
                  </a:extLst>
                </p14:cNvPr>
                <p14:cNvContentPartPr/>
                <p14:nvPr/>
              </p14:nvContentPartPr>
              <p14:xfrm>
                <a:off x="171154" y="6480748"/>
                <a:ext cx="236880" cy="177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C44BBCA-127A-FA39-975D-5613E3F0262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2154" y="6472108"/>
                  <a:ext cx="254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1711F62-4506-7B88-4681-9C84A1D6075A}"/>
                    </a:ext>
                  </a:extLst>
                </p14:cNvPr>
                <p14:cNvContentPartPr/>
                <p14:nvPr/>
              </p14:nvContentPartPr>
              <p14:xfrm>
                <a:off x="400834" y="6400828"/>
                <a:ext cx="16200" cy="184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1711F62-4506-7B88-4681-9C84A1D607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2194" y="6392188"/>
                  <a:ext cx="33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20AB5A7-0844-8D83-D635-375719DEDF90}"/>
                    </a:ext>
                  </a:extLst>
                </p14:cNvPr>
                <p14:cNvContentPartPr/>
                <p14:nvPr/>
              </p14:nvContentPartPr>
              <p14:xfrm>
                <a:off x="511714" y="6376348"/>
                <a:ext cx="343800" cy="262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20AB5A7-0844-8D83-D635-375719DEDF9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2714" y="6367708"/>
                  <a:ext cx="361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283F423-140D-31BF-B688-F6DEE065F0CE}"/>
                    </a:ext>
                  </a:extLst>
                </p14:cNvPr>
                <p14:cNvContentPartPr/>
                <p14:nvPr/>
              </p14:nvContentPartPr>
              <p14:xfrm>
                <a:off x="911674" y="6448348"/>
                <a:ext cx="276840" cy="133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283F423-140D-31BF-B688-F6DEE065F0C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3034" y="6439708"/>
                  <a:ext cx="294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99B8987-AAD3-0E9B-8088-A2DA14696AF6}"/>
                    </a:ext>
                  </a:extLst>
                </p14:cNvPr>
                <p14:cNvContentPartPr/>
                <p14:nvPr/>
              </p14:nvContentPartPr>
              <p14:xfrm>
                <a:off x="1045594" y="6334948"/>
                <a:ext cx="16920" cy="16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99B8987-AAD3-0E9B-8088-A2DA14696AF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36594" y="6325948"/>
                  <a:ext cx="34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F6D06C4-50DD-282E-D7F7-B9333AD8C69A}"/>
                    </a:ext>
                  </a:extLst>
                </p14:cNvPr>
                <p14:cNvContentPartPr/>
                <p14:nvPr/>
              </p14:nvContentPartPr>
              <p14:xfrm>
                <a:off x="1399474" y="6449428"/>
                <a:ext cx="122400" cy="151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F6D06C4-50DD-282E-D7F7-B9333AD8C69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90834" y="6440428"/>
                  <a:ext cx="140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D890128-0A94-EFCF-3905-C38A6EFAB44C}"/>
                    </a:ext>
                  </a:extLst>
                </p14:cNvPr>
                <p14:cNvContentPartPr/>
                <p14:nvPr/>
              </p14:nvContentPartPr>
              <p14:xfrm>
                <a:off x="1548154" y="6326308"/>
                <a:ext cx="138600" cy="245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D890128-0A94-EFCF-3905-C38A6EFAB44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39514" y="6317668"/>
                  <a:ext cx="156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C553286-CD74-B13F-4D6E-991E634BF037}"/>
                    </a:ext>
                  </a:extLst>
                </p14:cNvPr>
                <p14:cNvContentPartPr/>
                <p14:nvPr/>
              </p14:nvContentPartPr>
              <p14:xfrm>
                <a:off x="1768114" y="6431788"/>
                <a:ext cx="475200" cy="308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C553286-CD74-B13F-4D6E-991E634BF03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59114" y="6423148"/>
                  <a:ext cx="492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74E25A7-8A8A-AAD6-8CD9-DB94227368F5}"/>
                    </a:ext>
                  </a:extLst>
                </p14:cNvPr>
                <p14:cNvContentPartPr/>
                <p14:nvPr/>
              </p14:nvContentPartPr>
              <p14:xfrm>
                <a:off x="2408914" y="6332788"/>
                <a:ext cx="297720" cy="383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74E25A7-8A8A-AAD6-8CD9-DB94227368F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399914" y="6324148"/>
                  <a:ext cx="315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3ACBC1D-DAB0-DE07-0DCD-68E177813D5D}"/>
                    </a:ext>
                  </a:extLst>
                </p14:cNvPr>
                <p14:cNvContentPartPr/>
                <p14:nvPr/>
              </p14:nvContentPartPr>
              <p14:xfrm>
                <a:off x="2896714" y="6328108"/>
                <a:ext cx="150480" cy="193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3ACBC1D-DAB0-DE07-0DCD-68E177813D5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88074" y="6319468"/>
                  <a:ext cx="168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2C562FC-5D71-4C43-9EF0-4715F77545BE}"/>
                    </a:ext>
                  </a:extLst>
                </p14:cNvPr>
                <p14:cNvContentPartPr/>
                <p14:nvPr/>
              </p14:nvContentPartPr>
              <p14:xfrm>
                <a:off x="3144034" y="6362308"/>
                <a:ext cx="12960" cy="92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2C562FC-5D71-4C43-9EF0-4715F77545B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35034" y="6353668"/>
                  <a:ext cx="30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9851ABD-10EA-7920-D29B-B8D814C97BB3}"/>
                    </a:ext>
                  </a:extLst>
                </p14:cNvPr>
                <p14:cNvContentPartPr/>
                <p14:nvPr/>
              </p14:nvContentPartPr>
              <p14:xfrm>
                <a:off x="3030274" y="6316948"/>
                <a:ext cx="345960" cy="182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9851ABD-10EA-7920-D29B-B8D814C97BB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1634" y="6308308"/>
                  <a:ext cx="363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2FA7B9D-6BB7-E8D7-ECAC-D002DF13AA14}"/>
                    </a:ext>
                  </a:extLst>
                </p14:cNvPr>
                <p14:cNvContentPartPr/>
                <p14:nvPr/>
              </p14:nvContentPartPr>
              <p14:xfrm>
                <a:off x="3273994" y="6274828"/>
                <a:ext cx="386640" cy="149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2FA7B9D-6BB7-E8D7-ECAC-D002DF13AA1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64994" y="6265828"/>
                  <a:ext cx="40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D759041-44CB-60BB-C8A4-9CA4A127CBC1}"/>
                    </a:ext>
                  </a:extLst>
                </p14:cNvPr>
                <p14:cNvContentPartPr/>
                <p14:nvPr/>
              </p14:nvContentPartPr>
              <p14:xfrm>
                <a:off x="3797434" y="6321988"/>
                <a:ext cx="5760" cy="161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D759041-44CB-60BB-C8A4-9CA4A127CBC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88794" y="6313348"/>
                  <a:ext cx="2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4E90347-4B2C-7C7A-E2B0-7039AA67BD1B}"/>
                    </a:ext>
                  </a:extLst>
                </p14:cNvPr>
                <p14:cNvContentPartPr/>
                <p14:nvPr/>
              </p14:nvContentPartPr>
              <p14:xfrm>
                <a:off x="3696274" y="6286708"/>
                <a:ext cx="215640" cy="229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4E90347-4B2C-7C7A-E2B0-7039AA67BD1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87274" y="6278068"/>
                  <a:ext cx="233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1A0BEB-AA61-875F-0CB6-62AFADDDB0B9}"/>
                    </a:ext>
                  </a:extLst>
                </p14:cNvPr>
                <p14:cNvContentPartPr/>
                <p14:nvPr/>
              </p14:nvContentPartPr>
              <p14:xfrm>
                <a:off x="3993634" y="6380308"/>
                <a:ext cx="140400" cy="109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1A0BEB-AA61-875F-0CB6-62AFADDDB0B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84994" y="6371308"/>
                  <a:ext cx="158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5AC809D-9027-3D8C-DD73-CE44C8F90928}"/>
                    </a:ext>
                  </a:extLst>
                </p14:cNvPr>
                <p14:cNvContentPartPr/>
                <p14:nvPr/>
              </p14:nvContentPartPr>
              <p14:xfrm>
                <a:off x="4181554" y="6249268"/>
                <a:ext cx="177840" cy="289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5AC809D-9027-3D8C-DD73-CE44C8F9092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72554" y="6240268"/>
                  <a:ext cx="195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E255428-F51E-9BBE-A3C7-5149987B77B9}"/>
                    </a:ext>
                  </a:extLst>
                </p14:cNvPr>
                <p14:cNvContentPartPr/>
                <p14:nvPr/>
              </p14:nvContentPartPr>
              <p14:xfrm>
                <a:off x="4363714" y="6226228"/>
                <a:ext cx="301680" cy="223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E255428-F51E-9BBE-A3C7-5149987B77B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54714" y="6217228"/>
                  <a:ext cx="319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EC490AC-3D48-FE52-E60E-8FF424FBDD1A}"/>
                    </a:ext>
                  </a:extLst>
                </p14:cNvPr>
                <p14:cNvContentPartPr/>
                <p14:nvPr/>
              </p14:nvContentPartPr>
              <p14:xfrm>
                <a:off x="4673314" y="6328108"/>
                <a:ext cx="203400" cy="90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EC490AC-3D48-FE52-E60E-8FF424FBDD1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64674" y="6319468"/>
                  <a:ext cx="22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EBD3139-73C4-C946-E816-769AF1AEECAD}"/>
                    </a:ext>
                  </a:extLst>
                </p14:cNvPr>
                <p14:cNvContentPartPr/>
                <p14:nvPr/>
              </p14:nvContentPartPr>
              <p14:xfrm>
                <a:off x="5061754" y="6291388"/>
                <a:ext cx="164520" cy="213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EBD3139-73C4-C946-E816-769AF1AEECA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52754" y="6282388"/>
                  <a:ext cx="182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657BB52-CE12-E5E6-24EC-D9793E8FC009}"/>
                    </a:ext>
                  </a:extLst>
                </p14:cNvPr>
                <p14:cNvContentPartPr/>
                <p14:nvPr/>
              </p14:nvContentPartPr>
              <p14:xfrm>
                <a:off x="5263714" y="6293908"/>
                <a:ext cx="128160" cy="272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657BB52-CE12-E5E6-24EC-D9793E8FC00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255074" y="6285268"/>
                  <a:ext cx="145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4FE88EA-9C0E-924A-5243-587FB579BBD2}"/>
                    </a:ext>
                  </a:extLst>
                </p14:cNvPr>
                <p14:cNvContentPartPr/>
                <p14:nvPr/>
              </p14:nvContentPartPr>
              <p14:xfrm>
                <a:off x="5410954" y="6311548"/>
                <a:ext cx="194400" cy="150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4FE88EA-9C0E-924A-5243-587FB579BBD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02314" y="6302908"/>
                  <a:ext cx="212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11E931D-6444-A133-AA46-05D5AC44EFCB}"/>
                    </a:ext>
                  </a:extLst>
                </p14:cNvPr>
                <p14:cNvContentPartPr/>
                <p14:nvPr/>
              </p14:nvContentPartPr>
              <p14:xfrm>
                <a:off x="5618314" y="6315868"/>
                <a:ext cx="104040" cy="146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11E931D-6444-A133-AA46-05D5AC44EFC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09674" y="6307228"/>
                  <a:ext cx="121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0831573-4DD0-4948-DF15-AA9EA6C51127}"/>
                    </a:ext>
                  </a:extLst>
                </p14:cNvPr>
                <p14:cNvContentPartPr/>
                <p14:nvPr/>
              </p14:nvContentPartPr>
              <p14:xfrm>
                <a:off x="5784634" y="6195268"/>
                <a:ext cx="444600" cy="235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0831573-4DD0-4948-DF15-AA9EA6C5112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775634" y="6186628"/>
                  <a:ext cx="462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05FFD82-EA41-234D-DB8B-30FE21E01047}"/>
                    </a:ext>
                  </a:extLst>
                </p14:cNvPr>
                <p14:cNvContentPartPr/>
                <p14:nvPr/>
              </p14:nvContentPartPr>
              <p14:xfrm>
                <a:off x="6484474" y="5828068"/>
                <a:ext cx="184680" cy="267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05FFD82-EA41-234D-DB8B-30FE21E0104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75474" y="5819428"/>
                  <a:ext cx="202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FEE0246-FC94-A7A7-85E7-27A5822ECE6E}"/>
                    </a:ext>
                  </a:extLst>
                </p14:cNvPr>
                <p14:cNvContentPartPr/>
                <p14:nvPr/>
              </p14:nvContentPartPr>
              <p14:xfrm>
                <a:off x="6699754" y="5943988"/>
                <a:ext cx="381240" cy="118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FEE0246-FC94-A7A7-85E7-27A5822ECE6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90754" y="5935348"/>
                  <a:ext cx="398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9077D11-6B37-1E1D-D8BE-2D857143D4F6}"/>
                    </a:ext>
                  </a:extLst>
                </p14:cNvPr>
                <p14:cNvContentPartPr/>
                <p14:nvPr/>
              </p14:nvContentPartPr>
              <p14:xfrm>
                <a:off x="7341274" y="5799988"/>
                <a:ext cx="300240" cy="232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9077D11-6B37-1E1D-D8BE-2D857143D4F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332274" y="5790988"/>
                  <a:ext cx="317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F623B61-8B90-28DD-0B8D-C505BD7C87FC}"/>
                    </a:ext>
                  </a:extLst>
                </p14:cNvPr>
                <p14:cNvContentPartPr/>
                <p14:nvPr/>
              </p14:nvContentPartPr>
              <p14:xfrm>
                <a:off x="6522634" y="6190588"/>
                <a:ext cx="325080" cy="272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F623B61-8B90-28DD-0B8D-C505BD7C87F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13634" y="6181948"/>
                  <a:ext cx="342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B0B7ADD-9AC1-C39E-85E2-89B359240B69}"/>
                    </a:ext>
                  </a:extLst>
                </p14:cNvPr>
                <p14:cNvContentPartPr/>
                <p14:nvPr/>
              </p14:nvContentPartPr>
              <p14:xfrm>
                <a:off x="7075594" y="6287068"/>
                <a:ext cx="103320" cy="259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B0B7ADD-9AC1-C39E-85E2-89B359240B6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66954" y="6278428"/>
                  <a:ext cx="120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EB25B97-30DD-25D0-1B82-9B5846DB6425}"/>
                    </a:ext>
                  </a:extLst>
                </p14:cNvPr>
                <p14:cNvContentPartPr/>
                <p14:nvPr/>
              </p14:nvContentPartPr>
              <p14:xfrm>
                <a:off x="7192954" y="6256108"/>
                <a:ext cx="188280" cy="136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EB25B97-30DD-25D0-1B82-9B5846DB64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84314" y="6247108"/>
                  <a:ext cx="205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E122B7-EF90-1750-1460-C1C06B94FBBF}"/>
                    </a:ext>
                  </a:extLst>
                </p14:cNvPr>
                <p14:cNvContentPartPr/>
                <p14:nvPr/>
              </p14:nvContentPartPr>
              <p14:xfrm>
                <a:off x="7361794" y="6145228"/>
                <a:ext cx="158400" cy="245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E122B7-EF90-1750-1460-C1C06B94FBB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52794" y="6136588"/>
                  <a:ext cx="176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3078BE1-5690-2D41-1E22-3FB517ECF8EC}"/>
                    </a:ext>
                  </a:extLst>
                </p14:cNvPr>
                <p14:cNvContentPartPr/>
                <p14:nvPr/>
              </p14:nvContentPartPr>
              <p14:xfrm>
                <a:off x="7553314" y="6234868"/>
                <a:ext cx="225360" cy="159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3078BE1-5690-2D41-1E22-3FB517ECF8E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44674" y="6225868"/>
                  <a:ext cx="243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7D7B582-B98F-5F1C-AAC6-D18A90555493}"/>
                    </a:ext>
                  </a:extLst>
                </p14:cNvPr>
                <p14:cNvContentPartPr/>
                <p14:nvPr/>
              </p14:nvContentPartPr>
              <p14:xfrm>
                <a:off x="7935274" y="6020308"/>
                <a:ext cx="293040" cy="397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7D7B582-B98F-5F1C-AAC6-D18A9055549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26634" y="6011308"/>
                  <a:ext cx="3106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2FED52A-6042-FFDD-C93C-CDFE7BA3F069}"/>
                    </a:ext>
                  </a:extLst>
                </p14:cNvPr>
                <p14:cNvContentPartPr/>
                <p14:nvPr/>
              </p14:nvContentPartPr>
              <p14:xfrm>
                <a:off x="8135794" y="6038668"/>
                <a:ext cx="279720" cy="398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2FED52A-6042-FFDD-C93C-CDFE7BA3F06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127154" y="6030028"/>
                  <a:ext cx="297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3F87C6B-9CD3-A61B-650C-BB21F07B5E07}"/>
                    </a:ext>
                  </a:extLst>
                </p14:cNvPr>
                <p14:cNvContentPartPr/>
                <p14:nvPr/>
              </p14:nvContentPartPr>
              <p14:xfrm>
                <a:off x="8425594" y="6179788"/>
                <a:ext cx="75600" cy="101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3F87C6B-9CD3-A61B-650C-BB21F07B5E0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16954" y="6170788"/>
                  <a:ext cx="93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73BC062-98D6-3AEB-2DA4-2D3785A1D069}"/>
                    </a:ext>
                  </a:extLst>
                </p14:cNvPr>
                <p14:cNvContentPartPr/>
                <p14:nvPr/>
              </p14:nvContentPartPr>
              <p14:xfrm>
                <a:off x="8540074" y="5974228"/>
                <a:ext cx="125640" cy="3322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73BC062-98D6-3AEB-2DA4-2D3785A1D06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31434" y="5965588"/>
                  <a:ext cx="143280" cy="34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DA1293-7030-9C1E-117D-E142DACD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7431193" cy="432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5C9AA5-B4B0-888B-F83E-AA08E48D1C37}"/>
                  </a:ext>
                </a:extLst>
              </p14:cNvPr>
              <p14:cNvContentPartPr/>
              <p14:nvPr/>
            </p14:nvContentPartPr>
            <p14:xfrm>
              <a:off x="4775554" y="566668"/>
              <a:ext cx="1072440" cy="44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5C9AA5-B4B0-888B-F83E-AA08E48D1C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6914" y="557668"/>
                <a:ext cx="10900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FECBC30-83A2-43B0-7B31-420AB0460150}"/>
                  </a:ext>
                </a:extLst>
              </p14:cNvPr>
              <p14:cNvContentPartPr/>
              <p14:nvPr/>
            </p14:nvContentPartPr>
            <p14:xfrm>
              <a:off x="7005034" y="636868"/>
              <a:ext cx="1980000" cy="745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FECBC30-83A2-43B0-7B31-420AB04601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6394" y="628228"/>
                <a:ext cx="19976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49AF58D-0440-2B76-C2C3-19EAFCA7A6AB}"/>
                  </a:ext>
                </a:extLst>
              </p14:cNvPr>
              <p14:cNvContentPartPr/>
              <p14:nvPr/>
            </p14:nvContentPartPr>
            <p14:xfrm>
              <a:off x="645274" y="1037548"/>
              <a:ext cx="4280400" cy="1203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49AF58D-0440-2B76-C2C3-19EAFCA7A6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634" y="1028548"/>
                <a:ext cx="4298040" cy="12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E435B8E-81CF-FAEC-2F29-38D3D53D53D6}"/>
                  </a:ext>
                </a:extLst>
              </p14:cNvPr>
              <p14:cNvContentPartPr/>
              <p14:nvPr/>
            </p14:nvContentPartPr>
            <p14:xfrm>
              <a:off x="5271634" y="1967788"/>
              <a:ext cx="309600" cy="493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E435B8E-81CF-FAEC-2F29-38D3D53D53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2634" y="1959148"/>
                <a:ext cx="327240" cy="51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D7816B6-FFAD-DAEF-F34A-EF6B63323F70}"/>
              </a:ext>
            </a:extLst>
          </p:cNvPr>
          <p:cNvGrpSpPr/>
          <p:nvPr/>
        </p:nvGrpSpPr>
        <p:grpSpPr>
          <a:xfrm>
            <a:off x="5231314" y="2260828"/>
            <a:ext cx="697320" cy="2975400"/>
            <a:chOff x="5231314" y="2260828"/>
            <a:chExt cx="697320" cy="29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0C1A8D2-2DE1-CC0F-4D91-EAF2EB8B7C83}"/>
                    </a:ext>
                  </a:extLst>
                </p14:cNvPr>
                <p14:cNvContentPartPr/>
                <p14:nvPr/>
              </p14:nvContentPartPr>
              <p14:xfrm>
                <a:off x="5420314" y="2356228"/>
                <a:ext cx="508320" cy="2880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0C1A8D2-2DE1-CC0F-4D91-EAF2EB8B7C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11674" y="2347588"/>
                  <a:ext cx="525960" cy="28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7A867AE-79BE-2416-43C2-1B14BD6EE70F}"/>
                    </a:ext>
                  </a:extLst>
                </p14:cNvPr>
                <p14:cNvContentPartPr/>
                <p14:nvPr/>
              </p14:nvContentPartPr>
              <p14:xfrm>
                <a:off x="5231314" y="2260828"/>
                <a:ext cx="300600" cy="343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7A867AE-79BE-2416-43C2-1B14BD6EE7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22674" y="2251828"/>
                  <a:ext cx="31824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272" name="Gruppieren 480271">
            <a:extLst>
              <a:ext uri="{FF2B5EF4-FFF2-40B4-BE49-F238E27FC236}">
                <a16:creationId xmlns:a16="http://schemas.microsoft.com/office/drawing/2014/main" id="{43871523-CFDB-F9E3-170B-C46BCA6BAAA5}"/>
              </a:ext>
            </a:extLst>
          </p:cNvPr>
          <p:cNvGrpSpPr/>
          <p:nvPr/>
        </p:nvGrpSpPr>
        <p:grpSpPr>
          <a:xfrm>
            <a:off x="4803634" y="4222828"/>
            <a:ext cx="3534840" cy="2273040"/>
            <a:chOff x="4803634" y="4222828"/>
            <a:chExt cx="3534840" cy="22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F2AD482-2C3C-07A5-2805-F6C808FF8B94}"/>
                    </a:ext>
                  </a:extLst>
                </p14:cNvPr>
                <p14:cNvContentPartPr/>
                <p14:nvPr/>
              </p14:nvContentPartPr>
              <p14:xfrm>
                <a:off x="4803634" y="5465548"/>
                <a:ext cx="306720" cy="260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F2AD482-2C3C-07A5-2805-F6C808FF8B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4994" y="5456908"/>
                  <a:ext cx="324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8CF3695-9D13-F0E1-4C08-F908E4EAE373}"/>
                    </a:ext>
                  </a:extLst>
                </p14:cNvPr>
                <p14:cNvContentPartPr/>
                <p14:nvPr/>
              </p14:nvContentPartPr>
              <p14:xfrm>
                <a:off x="5126914" y="5447908"/>
                <a:ext cx="137880" cy="154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8CF3695-9D13-F0E1-4C08-F908E4EAE3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18274" y="5439268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41085AB-76A4-48D4-B0BB-8DCBD42FB2BE}"/>
                    </a:ext>
                  </a:extLst>
                </p14:cNvPr>
                <p14:cNvContentPartPr/>
                <p14:nvPr/>
              </p14:nvContentPartPr>
              <p14:xfrm>
                <a:off x="5229874" y="5270788"/>
                <a:ext cx="101160" cy="230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41085AB-76A4-48D4-B0BB-8DCBD42FB2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20874" y="5261788"/>
                  <a:ext cx="118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F4239C-DE62-0ABC-2D9E-24DD032923BE}"/>
                    </a:ext>
                  </a:extLst>
                </p14:cNvPr>
                <p14:cNvContentPartPr/>
                <p14:nvPr/>
              </p14:nvContentPartPr>
              <p14:xfrm>
                <a:off x="5469994" y="5170708"/>
                <a:ext cx="251640" cy="258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F4239C-DE62-0ABC-2D9E-24DD032923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61354" y="5161708"/>
                  <a:ext cx="269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EDE30C5-6BD2-9164-A474-F3A894DA1572}"/>
                    </a:ext>
                  </a:extLst>
                </p14:cNvPr>
                <p14:cNvContentPartPr/>
                <p14:nvPr/>
              </p14:nvContentPartPr>
              <p14:xfrm>
                <a:off x="5781394" y="5171428"/>
                <a:ext cx="60480" cy="163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EDE30C5-6BD2-9164-A474-F3A894DA15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72394" y="5162788"/>
                  <a:ext cx="78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FA4D62E-356C-2A26-DD4D-4FD00B3DFBDB}"/>
                    </a:ext>
                  </a:extLst>
                </p14:cNvPr>
                <p14:cNvContentPartPr/>
                <p14:nvPr/>
              </p14:nvContentPartPr>
              <p14:xfrm>
                <a:off x="5660074" y="5059108"/>
                <a:ext cx="412920" cy="280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FA4D62E-356C-2A26-DD4D-4FD00B3DFB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51434" y="5050468"/>
                  <a:ext cx="430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95C56F-656A-FC84-3771-762222057C98}"/>
                    </a:ext>
                  </a:extLst>
                </p14:cNvPr>
                <p14:cNvContentPartPr/>
                <p14:nvPr/>
              </p14:nvContentPartPr>
              <p14:xfrm>
                <a:off x="5866714" y="4961548"/>
                <a:ext cx="219960" cy="151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95C56F-656A-FC84-3771-762222057C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58074" y="4952908"/>
                  <a:ext cx="23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8647D4-DB1B-106C-0B2E-C9DD2231F358}"/>
                    </a:ext>
                  </a:extLst>
                </p14:cNvPr>
                <p14:cNvContentPartPr/>
                <p14:nvPr/>
              </p14:nvContentPartPr>
              <p14:xfrm>
                <a:off x="4953034" y="5904388"/>
                <a:ext cx="277200" cy="195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8647D4-DB1B-106C-0B2E-C9DD2231F3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44394" y="5895388"/>
                  <a:ext cx="294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B52B96-12C0-84F3-DCF2-98A24C49CBCE}"/>
                    </a:ext>
                  </a:extLst>
                </p14:cNvPr>
                <p14:cNvContentPartPr/>
                <p14:nvPr/>
              </p14:nvContentPartPr>
              <p14:xfrm>
                <a:off x="5271274" y="5819068"/>
                <a:ext cx="156960" cy="118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B52B96-12C0-84F3-DCF2-98A24C49CB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62274" y="5810428"/>
                  <a:ext cx="174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8A3FDB-7A34-C5D0-D5BD-41D47B675204}"/>
                    </a:ext>
                  </a:extLst>
                </p14:cNvPr>
                <p14:cNvContentPartPr/>
                <p14:nvPr/>
              </p14:nvContentPartPr>
              <p14:xfrm>
                <a:off x="5435074" y="5721508"/>
                <a:ext cx="160560" cy="137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8A3FDB-7A34-C5D0-D5BD-41D47B6752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26434" y="5712868"/>
                  <a:ext cx="178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3D973B-70E0-D513-62B1-29BC37556D7A}"/>
                    </a:ext>
                  </a:extLst>
                </p14:cNvPr>
                <p14:cNvContentPartPr/>
                <p14:nvPr/>
              </p14:nvContentPartPr>
              <p14:xfrm>
                <a:off x="5815234" y="5590468"/>
                <a:ext cx="158760" cy="138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3D973B-70E0-D513-62B1-29BC37556D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06594" y="5581828"/>
                  <a:ext cx="17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742EE4-6C0A-1ADA-6F45-F9425D89E94C}"/>
                    </a:ext>
                  </a:extLst>
                </p14:cNvPr>
                <p14:cNvContentPartPr/>
                <p14:nvPr/>
              </p14:nvContentPartPr>
              <p14:xfrm>
                <a:off x="5960314" y="5407948"/>
                <a:ext cx="146520" cy="195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742EE4-6C0A-1ADA-6F45-F9425D89E9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1674" y="5399308"/>
                  <a:ext cx="164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71D011-5ED6-55AB-B608-D6EBE6BB54F5}"/>
                    </a:ext>
                  </a:extLst>
                </p14:cNvPr>
                <p14:cNvContentPartPr/>
                <p14:nvPr/>
              </p14:nvContentPartPr>
              <p14:xfrm>
                <a:off x="6109354" y="5416228"/>
                <a:ext cx="254520" cy="105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71D011-5ED6-55AB-B608-D6EBE6BB54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00354" y="5407588"/>
                  <a:ext cx="272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F89C51A-FBF9-049B-B834-5ABAF60A577B}"/>
                    </a:ext>
                  </a:extLst>
                </p14:cNvPr>
                <p14:cNvContentPartPr/>
                <p14:nvPr/>
              </p14:nvContentPartPr>
              <p14:xfrm>
                <a:off x="6398074" y="5318668"/>
                <a:ext cx="84960" cy="113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F89C51A-FBF9-049B-B834-5ABAF60A57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89434" y="5310028"/>
                  <a:ext cx="102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918BE25-2098-8A7C-A667-ED19E294E234}"/>
                    </a:ext>
                  </a:extLst>
                </p14:cNvPr>
                <p14:cNvContentPartPr/>
                <p14:nvPr/>
              </p14:nvContentPartPr>
              <p14:xfrm>
                <a:off x="6498874" y="5243068"/>
                <a:ext cx="127800" cy="123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918BE25-2098-8A7C-A667-ED19E294E2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90234" y="5234428"/>
                  <a:ext cx="145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EC003C6-C172-6877-9C91-C495294B9B8B}"/>
                    </a:ext>
                  </a:extLst>
                </p14:cNvPr>
                <p14:cNvContentPartPr/>
                <p14:nvPr/>
              </p14:nvContentPartPr>
              <p14:xfrm>
                <a:off x="6587794" y="5095468"/>
                <a:ext cx="114480" cy="185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EC003C6-C172-6877-9C91-C495294B9B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78794" y="5086828"/>
                  <a:ext cx="132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433DEE5-2345-0503-0CC2-9A424743C253}"/>
                    </a:ext>
                  </a:extLst>
                </p14:cNvPr>
                <p14:cNvContentPartPr/>
                <p14:nvPr/>
              </p14:nvContentPartPr>
              <p14:xfrm>
                <a:off x="6869674" y="4842748"/>
                <a:ext cx="511560" cy="342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433DEE5-2345-0503-0CC2-9A424743C2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60674" y="4833748"/>
                  <a:ext cx="529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B378F59-8359-9260-C547-B93E9BDBC349}"/>
                    </a:ext>
                  </a:extLst>
                </p14:cNvPr>
                <p14:cNvContentPartPr/>
                <p14:nvPr/>
              </p14:nvContentPartPr>
              <p14:xfrm>
                <a:off x="7318234" y="4722868"/>
                <a:ext cx="177840" cy="148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B378F59-8359-9260-C547-B93E9BDBC3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09234" y="4714228"/>
                  <a:ext cx="195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3500DE9-CF77-1272-1ACB-38B27B1F978E}"/>
                    </a:ext>
                  </a:extLst>
                </p14:cNvPr>
                <p14:cNvContentPartPr/>
                <p14:nvPr/>
              </p14:nvContentPartPr>
              <p14:xfrm>
                <a:off x="7567354" y="4654828"/>
                <a:ext cx="85680" cy="127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3500DE9-CF77-1272-1ACB-38B27B1F97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58354" y="4645828"/>
                  <a:ext cx="103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D7846E-3B7A-A923-E1BD-F1CD93BD8C69}"/>
                    </a:ext>
                  </a:extLst>
                </p14:cNvPr>
                <p14:cNvContentPartPr/>
                <p14:nvPr/>
              </p14:nvContentPartPr>
              <p14:xfrm>
                <a:off x="7725034" y="4568068"/>
                <a:ext cx="141120" cy="119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D7846E-3B7A-A923-E1BD-F1CD93BD8C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16394" y="4559428"/>
                  <a:ext cx="158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949BF8B-973F-CFC8-4316-C7CD5F24B06B}"/>
                    </a:ext>
                  </a:extLst>
                </p14:cNvPr>
                <p14:cNvContentPartPr/>
                <p14:nvPr/>
              </p14:nvContentPartPr>
              <p14:xfrm>
                <a:off x="7909354" y="4456828"/>
                <a:ext cx="135360" cy="197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949BF8B-973F-CFC8-4316-C7CD5F24B0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00714" y="4448188"/>
                  <a:ext cx="153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10B4380-E3CF-C231-C876-03F5014A1B8E}"/>
                    </a:ext>
                  </a:extLst>
                </p14:cNvPr>
                <p14:cNvContentPartPr/>
                <p14:nvPr/>
              </p14:nvContentPartPr>
              <p14:xfrm>
                <a:off x="5217274" y="6220828"/>
                <a:ext cx="212040" cy="201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10B4380-E3CF-C231-C876-03F5014A1B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08274" y="6211828"/>
                  <a:ext cx="229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8DF1528-E150-9534-D3E6-7BED831AC8B7}"/>
                    </a:ext>
                  </a:extLst>
                </p14:cNvPr>
                <p14:cNvContentPartPr/>
                <p14:nvPr/>
              </p14:nvContentPartPr>
              <p14:xfrm>
                <a:off x="5442994" y="6186988"/>
                <a:ext cx="173520" cy="132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8DF1528-E150-9534-D3E6-7BED831AC8B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33994" y="6178348"/>
                  <a:ext cx="191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920DE7D-3B64-C888-C546-7482BA31AC65}"/>
                    </a:ext>
                  </a:extLst>
                </p14:cNvPr>
                <p14:cNvContentPartPr/>
                <p14:nvPr/>
              </p14:nvContentPartPr>
              <p14:xfrm>
                <a:off x="5625874" y="6111028"/>
                <a:ext cx="117000" cy="125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920DE7D-3B64-C888-C546-7482BA31AC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7234" y="6102388"/>
                  <a:ext cx="134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9F1F350-E46C-EF51-9B7D-F2E01CE0464B}"/>
                    </a:ext>
                  </a:extLst>
                </p14:cNvPr>
                <p14:cNvContentPartPr/>
                <p14:nvPr/>
              </p14:nvContentPartPr>
              <p14:xfrm>
                <a:off x="5779954" y="5927788"/>
                <a:ext cx="264600" cy="436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9F1F350-E46C-EF51-9B7D-F2E01CE046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70954" y="5918788"/>
                  <a:ext cx="2822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BB4105E-FB77-41A1-F82D-0437D00CF1EA}"/>
                    </a:ext>
                  </a:extLst>
                </p14:cNvPr>
                <p14:cNvContentPartPr/>
                <p14:nvPr/>
              </p14:nvContentPartPr>
              <p14:xfrm>
                <a:off x="6272794" y="5800348"/>
                <a:ext cx="117360" cy="118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BB4105E-FB77-41A1-F82D-0437D00CF1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63794" y="5791348"/>
                  <a:ext cx="135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54A3CC-5980-A8DC-8C46-0E65121148C7}"/>
                    </a:ext>
                  </a:extLst>
                </p14:cNvPr>
                <p14:cNvContentPartPr/>
                <p14:nvPr/>
              </p14:nvContentPartPr>
              <p14:xfrm>
                <a:off x="6420034" y="5700268"/>
                <a:ext cx="138600" cy="165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54A3CC-5980-A8DC-8C46-0E65121148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11394" y="5691628"/>
                  <a:ext cx="15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8604D6A-61E4-63FE-93CF-F511A50C2AD0}"/>
                    </a:ext>
                  </a:extLst>
                </p14:cNvPr>
                <p14:cNvContentPartPr/>
                <p14:nvPr/>
              </p14:nvContentPartPr>
              <p14:xfrm>
                <a:off x="6724234" y="5451868"/>
                <a:ext cx="239400" cy="203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8604D6A-61E4-63FE-93CF-F511A50C2A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15234" y="5442868"/>
                  <a:ext cx="257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B09B98-3E42-757E-21C8-9AE3C3B6F645}"/>
                    </a:ext>
                  </a:extLst>
                </p14:cNvPr>
                <p14:cNvContentPartPr/>
                <p14:nvPr/>
              </p14:nvContentPartPr>
              <p14:xfrm>
                <a:off x="6944194" y="5203468"/>
                <a:ext cx="217800" cy="297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B09B98-3E42-757E-21C8-9AE3C3B6F6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35194" y="5194468"/>
                  <a:ext cx="235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E7BF5C-506B-0696-795D-44264FE17C47}"/>
                    </a:ext>
                  </a:extLst>
                </p14:cNvPr>
                <p14:cNvContentPartPr/>
                <p14:nvPr/>
              </p14:nvContentPartPr>
              <p14:xfrm>
                <a:off x="7378354" y="5090068"/>
                <a:ext cx="219960" cy="199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E7BF5C-506B-0696-795D-44264FE17C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69714" y="5081068"/>
                  <a:ext cx="237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674962-068B-26FC-792C-10FC03DBF3D2}"/>
                    </a:ext>
                  </a:extLst>
                </p14:cNvPr>
                <p14:cNvContentPartPr/>
                <p14:nvPr/>
              </p14:nvContentPartPr>
              <p14:xfrm>
                <a:off x="7641514" y="4986388"/>
                <a:ext cx="71280" cy="17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674962-068B-26FC-792C-10FC03DBF3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32874" y="4977748"/>
                  <a:ext cx="88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A0F9B29-0A1B-8DA6-4CCE-7516A46CF4F7}"/>
                    </a:ext>
                  </a:extLst>
                </p14:cNvPr>
                <p14:cNvContentPartPr/>
                <p14:nvPr/>
              </p14:nvContentPartPr>
              <p14:xfrm>
                <a:off x="7528114" y="4931668"/>
                <a:ext cx="191520" cy="123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A0F9B29-0A1B-8DA6-4CCE-7516A46CF4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19114" y="4922668"/>
                  <a:ext cx="209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96B952F-9520-BD52-BB99-A934F6ED151D}"/>
                    </a:ext>
                  </a:extLst>
                </p14:cNvPr>
                <p14:cNvContentPartPr/>
                <p14:nvPr/>
              </p14:nvContentPartPr>
              <p14:xfrm>
                <a:off x="7845994" y="4850308"/>
                <a:ext cx="67320" cy="174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96B952F-9520-BD52-BB99-A934F6ED15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37354" y="4841308"/>
                  <a:ext cx="84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83F20AD-D5B8-2BDD-5E75-7B8490105A4B}"/>
                    </a:ext>
                  </a:extLst>
                </p14:cNvPr>
                <p14:cNvContentPartPr/>
                <p14:nvPr/>
              </p14:nvContentPartPr>
              <p14:xfrm>
                <a:off x="7681114" y="4844908"/>
                <a:ext cx="288720" cy="210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83F20AD-D5B8-2BDD-5E75-7B8490105A4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2114" y="4835908"/>
                  <a:ext cx="306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E3BCA2F-5B99-8983-EEFC-500843E8887D}"/>
                    </a:ext>
                  </a:extLst>
                </p14:cNvPr>
                <p14:cNvContentPartPr/>
                <p14:nvPr/>
              </p14:nvContentPartPr>
              <p14:xfrm>
                <a:off x="6299434" y="4870828"/>
                <a:ext cx="174960" cy="249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E3BCA2F-5B99-8983-EEFC-500843E888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90434" y="4862188"/>
                  <a:ext cx="192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6F0249E-5E3E-DE59-A355-F3ADFDACC2AD}"/>
                    </a:ext>
                  </a:extLst>
                </p14:cNvPr>
                <p14:cNvContentPartPr/>
                <p14:nvPr/>
              </p14:nvContentPartPr>
              <p14:xfrm>
                <a:off x="6463954" y="4742308"/>
                <a:ext cx="142560" cy="169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6F0249E-5E3E-DE59-A355-F3ADFDACC2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54954" y="4733668"/>
                  <a:ext cx="160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6F248FF-57DE-BA19-C0F6-298F1C3E5317}"/>
                    </a:ext>
                  </a:extLst>
                </p14:cNvPr>
                <p14:cNvContentPartPr/>
                <p14:nvPr/>
              </p14:nvContentPartPr>
              <p14:xfrm>
                <a:off x="6623434" y="4488508"/>
                <a:ext cx="370080" cy="317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6F248FF-57DE-BA19-C0F6-298F1C3E53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14794" y="4479868"/>
                  <a:ext cx="387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21274DA-9A56-11A5-4732-33FCFF398814}"/>
                    </a:ext>
                  </a:extLst>
                </p14:cNvPr>
                <p14:cNvContentPartPr/>
                <p14:nvPr/>
              </p14:nvContentPartPr>
              <p14:xfrm>
                <a:off x="6990994" y="4222828"/>
                <a:ext cx="262800" cy="303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21274DA-9A56-11A5-4732-33FCFF3988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81994" y="4213828"/>
                  <a:ext cx="2804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C35458-6BF1-6AFA-0AC8-2B8E024658A4}"/>
                    </a:ext>
                  </a:extLst>
                </p14:cNvPr>
                <p14:cNvContentPartPr/>
                <p14:nvPr/>
              </p14:nvContentPartPr>
              <p14:xfrm>
                <a:off x="7543594" y="4932028"/>
                <a:ext cx="264240" cy="254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C35458-6BF1-6AFA-0AC8-2B8E024658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4954" y="4923028"/>
                  <a:ext cx="281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98AD358-0970-D10B-C71B-5961401916B8}"/>
                    </a:ext>
                  </a:extLst>
                </p14:cNvPr>
                <p14:cNvContentPartPr/>
                <p14:nvPr/>
              </p14:nvContentPartPr>
              <p14:xfrm>
                <a:off x="7852834" y="4803508"/>
                <a:ext cx="169200" cy="224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98AD358-0970-D10B-C71B-5961401916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43834" y="4794508"/>
                  <a:ext cx="186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80256" name="Freihand 480255">
                  <a:extLst>
                    <a:ext uri="{FF2B5EF4-FFF2-40B4-BE49-F238E27FC236}">
                      <a16:creationId xmlns:a16="http://schemas.microsoft.com/office/drawing/2014/main" id="{F8664FAB-8A8A-1504-0145-4C9099EE8FB8}"/>
                    </a:ext>
                  </a:extLst>
                </p14:cNvPr>
                <p14:cNvContentPartPr/>
                <p14:nvPr/>
              </p14:nvContentPartPr>
              <p14:xfrm>
                <a:off x="7750594" y="4721068"/>
                <a:ext cx="278640" cy="205560"/>
              </p14:xfrm>
            </p:contentPart>
          </mc:Choice>
          <mc:Fallback>
            <p:pic>
              <p:nvPicPr>
                <p:cNvPr id="480256" name="Freihand 480255">
                  <a:extLst>
                    <a:ext uri="{FF2B5EF4-FFF2-40B4-BE49-F238E27FC236}">
                      <a16:creationId xmlns:a16="http://schemas.microsoft.com/office/drawing/2014/main" id="{F8664FAB-8A8A-1504-0145-4C9099EE8F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41594" y="4712428"/>
                  <a:ext cx="296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80259" name="Freihand 480258">
                  <a:extLst>
                    <a:ext uri="{FF2B5EF4-FFF2-40B4-BE49-F238E27FC236}">
                      <a16:creationId xmlns:a16="http://schemas.microsoft.com/office/drawing/2014/main" id="{C64EE475-3DEB-7255-87AB-22C792211E8C}"/>
                    </a:ext>
                  </a:extLst>
                </p14:cNvPr>
                <p14:cNvContentPartPr/>
                <p14:nvPr/>
              </p14:nvContentPartPr>
              <p14:xfrm>
                <a:off x="6163354" y="6224788"/>
                <a:ext cx="159840" cy="271080"/>
              </p14:xfrm>
            </p:contentPart>
          </mc:Choice>
          <mc:Fallback>
            <p:pic>
              <p:nvPicPr>
                <p:cNvPr id="480259" name="Freihand 480258">
                  <a:extLst>
                    <a:ext uri="{FF2B5EF4-FFF2-40B4-BE49-F238E27FC236}">
                      <a16:creationId xmlns:a16="http://schemas.microsoft.com/office/drawing/2014/main" id="{C64EE475-3DEB-7255-87AB-22C792211E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54354" y="6216148"/>
                  <a:ext cx="177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80261" name="Freihand 480260">
                  <a:extLst>
                    <a:ext uri="{FF2B5EF4-FFF2-40B4-BE49-F238E27FC236}">
                      <a16:creationId xmlns:a16="http://schemas.microsoft.com/office/drawing/2014/main" id="{768F8F7B-3458-AF7B-958B-5407FEDA82F2}"/>
                    </a:ext>
                  </a:extLst>
                </p14:cNvPr>
                <p14:cNvContentPartPr/>
                <p14:nvPr/>
              </p14:nvContentPartPr>
              <p14:xfrm>
                <a:off x="6368194" y="5992588"/>
                <a:ext cx="257040" cy="214920"/>
              </p14:xfrm>
            </p:contentPart>
          </mc:Choice>
          <mc:Fallback>
            <p:pic>
              <p:nvPicPr>
                <p:cNvPr id="480261" name="Freihand 480260">
                  <a:extLst>
                    <a:ext uri="{FF2B5EF4-FFF2-40B4-BE49-F238E27FC236}">
                      <a16:creationId xmlns:a16="http://schemas.microsoft.com/office/drawing/2014/main" id="{768F8F7B-3458-AF7B-958B-5407FEDA82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59554" y="5983948"/>
                  <a:ext cx="274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80262" name="Freihand 480261">
                  <a:extLst>
                    <a:ext uri="{FF2B5EF4-FFF2-40B4-BE49-F238E27FC236}">
                      <a16:creationId xmlns:a16="http://schemas.microsoft.com/office/drawing/2014/main" id="{FC6B5657-39D6-4772-33A5-7DF280AC5677}"/>
                    </a:ext>
                  </a:extLst>
                </p14:cNvPr>
                <p14:cNvContentPartPr/>
                <p14:nvPr/>
              </p14:nvContentPartPr>
              <p14:xfrm>
                <a:off x="6852034" y="5844268"/>
                <a:ext cx="126000" cy="132480"/>
              </p14:xfrm>
            </p:contentPart>
          </mc:Choice>
          <mc:Fallback>
            <p:pic>
              <p:nvPicPr>
                <p:cNvPr id="480262" name="Freihand 480261">
                  <a:extLst>
                    <a:ext uri="{FF2B5EF4-FFF2-40B4-BE49-F238E27FC236}">
                      <a16:creationId xmlns:a16="http://schemas.microsoft.com/office/drawing/2014/main" id="{FC6B5657-39D6-4772-33A5-7DF280AC56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43394" y="5835268"/>
                  <a:ext cx="143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0263" name="Freihand 480262">
                  <a:extLst>
                    <a:ext uri="{FF2B5EF4-FFF2-40B4-BE49-F238E27FC236}">
                      <a16:creationId xmlns:a16="http://schemas.microsoft.com/office/drawing/2014/main" id="{273A627A-7C1A-A3EC-503F-A4ABD595F711}"/>
                    </a:ext>
                  </a:extLst>
                </p14:cNvPr>
                <p14:cNvContentPartPr/>
                <p14:nvPr/>
              </p14:nvContentPartPr>
              <p14:xfrm>
                <a:off x="6998194" y="5722588"/>
                <a:ext cx="129240" cy="157680"/>
              </p14:xfrm>
            </p:contentPart>
          </mc:Choice>
          <mc:Fallback>
            <p:pic>
              <p:nvPicPr>
                <p:cNvPr id="480263" name="Freihand 480262">
                  <a:extLst>
                    <a:ext uri="{FF2B5EF4-FFF2-40B4-BE49-F238E27FC236}">
                      <a16:creationId xmlns:a16="http://schemas.microsoft.com/office/drawing/2014/main" id="{273A627A-7C1A-A3EC-503F-A4ABD595F7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89554" y="5713588"/>
                  <a:ext cx="146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80264" name="Freihand 480263">
                  <a:extLst>
                    <a:ext uri="{FF2B5EF4-FFF2-40B4-BE49-F238E27FC236}">
                      <a16:creationId xmlns:a16="http://schemas.microsoft.com/office/drawing/2014/main" id="{F84EDFC2-B4F4-722C-AA36-7854E6B084E5}"/>
                    </a:ext>
                  </a:extLst>
                </p14:cNvPr>
                <p14:cNvContentPartPr/>
                <p14:nvPr/>
              </p14:nvContentPartPr>
              <p14:xfrm>
                <a:off x="7176034" y="5614948"/>
                <a:ext cx="131040" cy="244440"/>
              </p14:xfrm>
            </p:contentPart>
          </mc:Choice>
          <mc:Fallback>
            <p:pic>
              <p:nvPicPr>
                <p:cNvPr id="480264" name="Freihand 480263">
                  <a:extLst>
                    <a:ext uri="{FF2B5EF4-FFF2-40B4-BE49-F238E27FC236}">
                      <a16:creationId xmlns:a16="http://schemas.microsoft.com/office/drawing/2014/main" id="{F84EDFC2-B4F4-722C-AA36-7854E6B084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67034" y="5605948"/>
                  <a:ext cx="148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80265" name="Freihand 480264">
                  <a:extLst>
                    <a:ext uri="{FF2B5EF4-FFF2-40B4-BE49-F238E27FC236}">
                      <a16:creationId xmlns:a16="http://schemas.microsoft.com/office/drawing/2014/main" id="{E1CC8D79-696B-A1CA-F97C-6FBD0D323BDC}"/>
                    </a:ext>
                  </a:extLst>
                </p14:cNvPr>
                <p14:cNvContentPartPr/>
                <p14:nvPr/>
              </p14:nvContentPartPr>
              <p14:xfrm>
                <a:off x="7335154" y="5555188"/>
                <a:ext cx="48960" cy="75240"/>
              </p14:xfrm>
            </p:contentPart>
          </mc:Choice>
          <mc:Fallback>
            <p:pic>
              <p:nvPicPr>
                <p:cNvPr id="480265" name="Freihand 480264">
                  <a:extLst>
                    <a:ext uri="{FF2B5EF4-FFF2-40B4-BE49-F238E27FC236}">
                      <a16:creationId xmlns:a16="http://schemas.microsoft.com/office/drawing/2014/main" id="{E1CC8D79-696B-A1CA-F97C-6FBD0D323B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26514" y="5546188"/>
                  <a:ext cx="66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0266" name="Freihand 480265">
                  <a:extLst>
                    <a:ext uri="{FF2B5EF4-FFF2-40B4-BE49-F238E27FC236}">
                      <a16:creationId xmlns:a16="http://schemas.microsoft.com/office/drawing/2014/main" id="{CE568FDD-558A-6339-88B8-52C3273ED0BF}"/>
                    </a:ext>
                  </a:extLst>
                </p14:cNvPr>
                <p14:cNvContentPartPr/>
                <p14:nvPr/>
              </p14:nvContentPartPr>
              <p14:xfrm>
                <a:off x="7349194" y="5375188"/>
                <a:ext cx="302400" cy="226800"/>
              </p14:xfrm>
            </p:contentPart>
          </mc:Choice>
          <mc:Fallback>
            <p:pic>
              <p:nvPicPr>
                <p:cNvPr id="480266" name="Freihand 480265">
                  <a:extLst>
                    <a:ext uri="{FF2B5EF4-FFF2-40B4-BE49-F238E27FC236}">
                      <a16:creationId xmlns:a16="http://schemas.microsoft.com/office/drawing/2014/main" id="{CE568FDD-558A-6339-88B8-52C3273ED0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40194" y="5366548"/>
                  <a:ext cx="320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0267" name="Freihand 480266">
                  <a:extLst>
                    <a:ext uri="{FF2B5EF4-FFF2-40B4-BE49-F238E27FC236}">
                      <a16:creationId xmlns:a16="http://schemas.microsoft.com/office/drawing/2014/main" id="{56F54447-DE62-6EA3-86BB-E8E8F5048ABC}"/>
                    </a:ext>
                  </a:extLst>
                </p14:cNvPr>
                <p14:cNvContentPartPr/>
                <p14:nvPr/>
              </p14:nvContentPartPr>
              <p14:xfrm>
                <a:off x="6801634" y="6162508"/>
                <a:ext cx="244080" cy="306360"/>
              </p14:xfrm>
            </p:contentPart>
          </mc:Choice>
          <mc:Fallback>
            <p:pic>
              <p:nvPicPr>
                <p:cNvPr id="480267" name="Freihand 480266">
                  <a:extLst>
                    <a:ext uri="{FF2B5EF4-FFF2-40B4-BE49-F238E27FC236}">
                      <a16:creationId xmlns:a16="http://schemas.microsoft.com/office/drawing/2014/main" id="{56F54447-DE62-6EA3-86BB-E8E8F5048AB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2994" y="6153508"/>
                  <a:ext cx="261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0268" name="Freihand 480267">
                  <a:extLst>
                    <a:ext uri="{FF2B5EF4-FFF2-40B4-BE49-F238E27FC236}">
                      <a16:creationId xmlns:a16="http://schemas.microsoft.com/office/drawing/2014/main" id="{5C12296D-FECA-6CA8-1AAD-6071957F65E1}"/>
                    </a:ext>
                  </a:extLst>
                </p14:cNvPr>
                <p14:cNvContentPartPr/>
                <p14:nvPr/>
              </p14:nvContentPartPr>
              <p14:xfrm>
                <a:off x="7100434" y="5902228"/>
                <a:ext cx="322560" cy="263160"/>
              </p14:xfrm>
            </p:contentPart>
          </mc:Choice>
          <mc:Fallback>
            <p:pic>
              <p:nvPicPr>
                <p:cNvPr id="480268" name="Freihand 480267">
                  <a:extLst>
                    <a:ext uri="{FF2B5EF4-FFF2-40B4-BE49-F238E27FC236}">
                      <a16:creationId xmlns:a16="http://schemas.microsoft.com/office/drawing/2014/main" id="{5C12296D-FECA-6CA8-1AAD-6071957F65E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91794" y="5893588"/>
                  <a:ext cx="340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80269" name="Freihand 480268">
                  <a:extLst>
                    <a:ext uri="{FF2B5EF4-FFF2-40B4-BE49-F238E27FC236}">
                      <a16:creationId xmlns:a16="http://schemas.microsoft.com/office/drawing/2014/main" id="{B1A8E401-DBB9-E1EE-CAA1-0384C33EBFC1}"/>
                    </a:ext>
                  </a:extLst>
                </p14:cNvPr>
                <p14:cNvContentPartPr/>
                <p14:nvPr/>
              </p14:nvContentPartPr>
              <p14:xfrm>
                <a:off x="7407874" y="5652748"/>
                <a:ext cx="248400" cy="241200"/>
              </p14:xfrm>
            </p:contentPart>
          </mc:Choice>
          <mc:Fallback>
            <p:pic>
              <p:nvPicPr>
                <p:cNvPr id="480269" name="Freihand 480268">
                  <a:extLst>
                    <a:ext uri="{FF2B5EF4-FFF2-40B4-BE49-F238E27FC236}">
                      <a16:creationId xmlns:a16="http://schemas.microsoft.com/office/drawing/2014/main" id="{B1A8E401-DBB9-E1EE-CAA1-0384C33EBF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99234" y="5643748"/>
                  <a:ext cx="266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80270" name="Freihand 480269">
                  <a:extLst>
                    <a:ext uri="{FF2B5EF4-FFF2-40B4-BE49-F238E27FC236}">
                      <a16:creationId xmlns:a16="http://schemas.microsoft.com/office/drawing/2014/main" id="{9148BB10-D4BE-7905-EA35-B677E9152C07}"/>
                    </a:ext>
                  </a:extLst>
                </p14:cNvPr>
                <p14:cNvContentPartPr/>
                <p14:nvPr/>
              </p14:nvContentPartPr>
              <p14:xfrm>
                <a:off x="7735834" y="5275108"/>
                <a:ext cx="462600" cy="422280"/>
              </p14:xfrm>
            </p:contentPart>
          </mc:Choice>
          <mc:Fallback>
            <p:pic>
              <p:nvPicPr>
                <p:cNvPr id="480270" name="Freihand 480269">
                  <a:extLst>
                    <a:ext uri="{FF2B5EF4-FFF2-40B4-BE49-F238E27FC236}">
                      <a16:creationId xmlns:a16="http://schemas.microsoft.com/office/drawing/2014/main" id="{9148BB10-D4BE-7905-EA35-B677E9152C0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27194" y="5266108"/>
                  <a:ext cx="4802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80271" name="Freihand 480270">
                  <a:extLst>
                    <a:ext uri="{FF2B5EF4-FFF2-40B4-BE49-F238E27FC236}">
                      <a16:creationId xmlns:a16="http://schemas.microsoft.com/office/drawing/2014/main" id="{52E10B7E-B209-FA10-5EC3-F530694646C8}"/>
                    </a:ext>
                  </a:extLst>
                </p14:cNvPr>
                <p14:cNvContentPartPr/>
                <p14:nvPr/>
              </p14:nvContentPartPr>
              <p14:xfrm>
                <a:off x="8223274" y="5163148"/>
                <a:ext cx="115200" cy="244080"/>
              </p14:xfrm>
            </p:contentPart>
          </mc:Choice>
          <mc:Fallback>
            <p:pic>
              <p:nvPicPr>
                <p:cNvPr id="480271" name="Freihand 480270">
                  <a:extLst>
                    <a:ext uri="{FF2B5EF4-FFF2-40B4-BE49-F238E27FC236}">
                      <a16:creationId xmlns:a16="http://schemas.microsoft.com/office/drawing/2014/main" id="{52E10B7E-B209-FA10-5EC3-F530694646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14274" y="5154508"/>
                  <a:ext cx="13284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312" name="Gruppieren 480311">
            <a:extLst>
              <a:ext uri="{FF2B5EF4-FFF2-40B4-BE49-F238E27FC236}">
                <a16:creationId xmlns:a16="http://schemas.microsoft.com/office/drawing/2014/main" id="{FCF9218D-1BC9-633D-FF72-F3A81165EBCE}"/>
              </a:ext>
            </a:extLst>
          </p:cNvPr>
          <p:cNvGrpSpPr/>
          <p:nvPr/>
        </p:nvGrpSpPr>
        <p:grpSpPr>
          <a:xfrm>
            <a:off x="534034" y="4921588"/>
            <a:ext cx="3934440" cy="1182960"/>
            <a:chOff x="534034" y="4921588"/>
            <a:chExt cx="3934440" cy="11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0273" name="Freihand 480272">
                  <a:extLst>
                    <a:ext uri="{FF2B5EF4-FFF2-40B4-BE49-F238E27FC236}">
                      <a16:creationId xmlns:a16="http://schemas.microsoft.com/office/drawing/2014/main" id="{7FD602E9-A741-9B08-9D28-B93818570E9C}"/>
                    </a:ext>
                  </a:extLst>
                </p14:cNvPr>
                <p14:cNvContentPartPr/>
                <p14:nvPr/>
              </p14:nvContentPartPr>
              <p14:xfrm>
                <a:off x="3467674" y="5624668"/>
                <a:ext cx="879840" cy="94680"/>
              </p14:xfrm>
            </p:contentPart>
          </mc:Choice>
          <mc:Fallback>
            <p:pic>
              <p:nvPicPr>
                <p:cNvPr id="480273" name="Freihand 480272">
                  <a:extLst>
                    <a:ext uri="{FF2B5EF4-FFF2-40B4-BE49-F238E27FC236}">
                      <a16:creationId xmlns:a16="http://schemas.microsoft.com/office/drawing/2014/main" id="{7FD602E9-A741-9B08-9D28-B93818570E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58674" y="5615668"/>
                  <a:ext cx="89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80274" name="Freihand 480273">
                  <a:extLst>
                    <a:ext uri="{FF2B5EF4-FFF2-40B4-BE49-F238E27FC236}">
                      <a16:creationId xmlns:a16="http://schemas.microsoft.com/office/drawing/2014/main" id="{F0EFF255-3173-E7D8-57D1-0998E7CB0316}"/>
                    </a:ext>
                  </a:extLst>
                </p14:cNvPr>
                <p14:cNvContentPartPr/>
                <p14:nvPr/>
              </p14:nvContentPartPr>
              <p14:xfrm>
                <a:off x="4203154" y="5464468"/>
                <a:ext cx="265320" cy="640080"/>
              </p14:xfrm>
            </p:contentPart>
          </mc:Choice>
          <mc:Fallback>
            <p:pic>
              <p:nvPicPr>
                <p:cNvPr id="480274" name="Freihand 480273">
                  <a:extLst>
                    <a:ext uri="{FF2B5EF4-FFF2-40B4-BE49-F238E27FC236}">
                      <a16:creationId xmlns:a16="http://schemas.microsoft.com/office/drawing/2014/main" id="{F0EFF255-3173-E7D8-57D1-0998E7CB03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94154" y="5455468"/>
                  <a:ext cx="2829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0276" name="Freihand 480275">
                  <a:extLst>
                    <a:ext uri="{FF2B5EF4-FFF2-40B4-BE49-F238E27FC236}">
                      <a16:creationId xmlns:a16="http://schemas.microsoft.com/office/drawing/2014/main" id="{248F8430-3133-A1AA-A294-1D9D772B3D6B}"/>
                    </a:ext>
                  </a:extLst>
                </p14:cNvPr>
                <p14:cNvContentPartPr/>
                <p14:nvPr/>
              </p14:nvContentPartPr>
              <p14:xfrm>
                <a:off x="534034" y="5156308"/>
                <a:ext cx="298440" cy="248760"/>
              </p14:xfrm>
            </p:contentPart>
          </mc:Choice>
          <mc:Fallback>
            <p:pic>
              <p:nvPicPr>
                <p:cNvPr id="480276" name="Freihand 480275">
                  <a:extLst>
                    <a:ext uri="{FF2B5EF4-FFF2-40B4-BE49-F238E27FC236}">
                      <a16:creationId xmlns:a16="http://schemas.microsoft.com/office/drawing/2014/main" id="{248F8430-3133-A1AA-A294-1D9D772B3D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5394" y="5147308"/>
                  <a:ext cx="316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0277" name="Freihand 480276">
                  <a:extLst>
                    <a:ext uri="{FF2B5EF4-FFF2-40B4-BE49-F238E27FC236}">
                      <a16:creationId xmlns:a16="http://schemas.microsoft.com/office/drawing/2014/main" id="{79024378-A9B7-E898-2625-609827750AE6}"/>
                    </a:ext>
                  </a:extLst>
                </p14:cNvPr>
                <p14:cNvContentPartPr/>
                <p14:nvPr/>
              </p14:nvContentPartPr>
              <p14:xfrm>
                <a:off x="973954" y="4975228"/>
                <a:ext cx="124560" cy="458280"/>
              </p14:xfrm>
            </p:contentPart>
          </mc:Choice>
          <mc:Fallback>
            <p:pic>
              <p:nvPicPr>
                <p:cNvPr id="480277" name="Freihand 480276">
                  <a:extLst>
                    <a:ext uri="{FF2B5EF4-FFF2-40B4-BE49-F238E27FC236}">
                      <a16:creationId xmlns:a16="http://schemas.microsoft.com/office/drawing/2014/main" id="{79024378-A9B7-E898-2625-609827750A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5314" y="4966588"/>
                  <a:ext cx="1422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0278" name="Freihand 480277">
                  <a:extLst>
                    <a:ext uri="{FF2B5EF4-FFF2-40B4-BE49-F238E27FC236}">
                      <a16:creationId xmlns:a16="http://schemas.microsoft.com/office/drawing/2014/main" id="{AC05DDB3-F6CD-06A1-0DB0-62600D5F5A07}"/>
                    </a:ext>
                  </a:extLst>
                </p14:cNvPr>
                <p14:cNvContentPartPr/>
                <p14:nvPr/>
              </p14:nvContentPartPr>
              <p14:xfrm>
                <a:off x="1182394" y="5159908"/>
                <a:ext cx="156960" cy="113040"/>
              </p14:xfrm>
            </p:contentPart>
          </mc:Choice>
          <mc:Fallback>
            <p:pic>
              <p:nvPicPr>
                <p:cNvPr id="480278" name="Freihand 480277">
                  <a:extLst>
                    <a:ext uri="{FF2B5EF4-FFF2-40B4-BE49-F238E27FC236}">
                      <a16:creationId xmlns:a16="http://schemas.microsoft.com/office/drawing/2014/main" id="{AC05DDB3-F6CD-06A1-0DB0-62600D5F5A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73394" y="5151268"/>
                  <a:ext cx="174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0279" name="Freihand 480278">
                  <a:extLst>
                    <a:ext uri="{FF2B5EF4-FFF2-40B4-BE49-F238E27FC236}">
                      <a16:creationId xmlns:a16="http://schemas.microsoft.com/office/drawing/2014/main" id="{CBAFD54C-8656-D7A6-F4B2-281D446BD8E1}"/>
                    </a:ext>
                  </a:extLst>
                </p14:cNvPr>
                <p14:cNvContentPartPr/>
                <p14:nvPr/>
              </p14:nvContentPartPr>
              <p14:xfrm>
                <a:off x="1362754" y="5119228"/>
                <a:ext cx="204840" cy="353520"/>
              </p14:xfrm>
            </p:contentPart>
          </mc:Choice>
          <mc:Fallback>
            <p:pic>
              <p:nvPicPr>
                <p:cNvPr id="480279" name="Freihand 480278">
                  <a:extLst>
                    <a:ext uri="{FF2B5EF4-FFF2-40B4-BE49-F238E27FC236}">
                      <a16:creationId xmlns:a16="http://schemas.microsoft.com/office/drawing/2014/main" id="{CBAFD54C-8656-D7A6-F4B2-281D446BD8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54114" y="5110588"/>
                  <a:ext cx="2224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0281" name="Freihand 480280">
                  <a:extLst>
                    <a:ext uri="{FF2B5EF4-FFF2-40B4-BE49-F238E27FC236}">
                      <a16:creationId xmlns:a16="http://schemas.microsoft.com/office/drawing/2014/main" id="{CB28AF4B-0682-5812-06D8-8F67C670CB1E}"/>
                    </a:ext>
                  </a:extLst>
                </p14:cNvPr>
                <p14:cNvContentPartPr/>
                <p14:nvPr/>
              </p14:nvContentPartPr>
              <p14:xfrm>
                <a:off x="1818874" y="5082508"/>
                <a:ext cx="141840" cy="155520"/>
              </p14:xfrm>
            </p:contentPart>
          </mc:Choice>
          <mc:Fallback>
            <p:pic>
              <p:nvPicPr>
                <p:cNvPr id="480281" name="Freihand 480280">
                  <a:extLst>
                    <a:ext uri="{FF2B5EF4-FFF2-40B4-BE49-F238E27FC236}">
                      <a16:creationId xmlns:a16="http://schemas.microsoft.com/office/drawing/2014/main" id="{CB28AF4B-0682-5812-06D8-8F67C670CB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09874" y="5073868"/>
                  <a:ext cx="159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0282" name="Freihand 480281">
                  <a:extLst>
                    <a:ext uri="{FF2B5EF4-FFF2-40B4-BE49-F238E27FC236}">
                      <a16:creationId xmlns:a16="http://schemas.microsoft.com/office/drawing/2014/main" id="{5E1A86E4-09D8-A283-455B-D31F15941B12}"/>
                    </a:ext>
                  </a:extLst>
                </p14:cNvPr>
                <p14:cNvContentPartPr/>
                <p14:nvPr/>
              </p14:nvContentPartPr>
              <p14:xfrm>
                <a:off x="1989514" y="5077108"/>
                <a:ext cx="160560" cy="159120"/>
              </p14:xfrm>
            </p:contentPart>
          </mc:Choice>
          <mc:Fallback>
            <p:pic>
              <p:nvPicPr>
                <p:cNvPr id="480282" name="Freihand 480281">
                  <a:extLst>
                    <a:ext uri="{FF2B5EF4-FFF2-40B4-BE49-F238E27FC236}">
                      <a16:creationId xmlns:a16="http://schemas.microsoft.com/office/drawing/2014/main" id="{5E1A86E4-09D8-A283-455B-D31F15941B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80874" y="5068108"/>
                  <a:ext cx="178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0283" name="Freihand 480282">
                  <a:extLst>
                    <a:ext uri="{FF2B5EF4-FFF2-40B4-BE49-F238E27FC236}">
                      <a16:creationId xmlns:a16="http://schemas.microsoft.com/office/drawing/2014/main" id="{BEDFAE2C-B99C-C51E-47E4-E1AD336BE52D}"/>
                    </a:ext>
                  </a:extLst>
                </p14:cNvPr>
                <p14:cNvContentPartPr/>
                <p14:nvPr/>
              </p14:nvContentPartPr>
              <p14:xfrm>
                <a:off x="2112994" y="4988188"/>
                <a:ext cx="228600" cy="228600"/>
              </p14:xfrm>
            </p:contentPart>
          </mc:Choice>
          <mc:Fallback>
            <p:pic>
              <p:nvPicPr>
                <p:cNvPr id="480283" name="Freihand 480282">
                  <a:extLst>
                    <a:ext uri="{FF2B5EF4-FFF2-40B4-BE49-F238E27FC236}">
                      <a16:creationId xmlns:a16="http://schemas.microsoft.com/office/drawing/2014/main" id="{BEDFAE2C-B99C-C51E-47E4-E1AD336BE5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03994" y="4979188"/>
                  <a:ext cx="246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0284" name="Freihand 480283">
                  <a:extLst>
                    <a:ext uri="{FF2B5EF4-FFF2-40B4-BE49-F238E27FC236}">
                      <a16:creationId xmlns:a16="http://schemas.microsoft.com/office/drawing/2014/main" id="{E42F5DB0-E007-A31D-B5A1-A57F5B4A27AC}"/>
                    </a:ext>
                  </a:extLst>
                </p14:cNvPr>
                <p14:cNvContentPartPr/>
                <p14:nvPr/>
              </p14:nvContentPartPr>
              <p14:xfrm>
                <a:off x="2373994" y="4987108"/>
                <a:ext cx="50400" cy="213120"/>
              </p14:xfrm>
            </p:contentPart>
          </mc:Choice>
          <mc:Fallback>
            <p:pic>
              <p:nvPicPr>
                <p:cNvPr id="480284" name="Freihand 480283">
                  <a:extLst>
                    <a:ext uri="{FF2B5EF4-FFF2-40B4-BE49-F238E27FC236}">
                      <a16:creationId xmlns:a16="http://schemas.microsoft.com/office/drawing/2014/main" id="{E42F5DB0-E007-A31D-B5A1-A57F5B4A27A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65354" y="4978108"/>
                  <a:ext cx="68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0285" name="Freihand 480284">
                  <a:extLst>
                    <a:ext uri="{FF2B5EF4-FFF2-40B4-BE49-F238E27FC236}">
                      <a16:creationId xmlns:a16="http://schemas.microsoft.com/office/drawing/2014/main" id="{38654C35-E1EA-909C-3A0C-AF0E96DCAD5F}"/>
                    </a:ext>
                  </a:extLst>
                </p14:cNvPr>
                <p14:cNvContentPartPr/>
                <p14:nvPr/>
              </p14:nvContentPartPr>
              <p14:xfrm>
                <a:off x="2490274" y="5032108"/>
                <a:ext cx="87480" cy="166320"/>
              </p14:xfrm>
            </p:contentPart>
          </mc:Choice>
          <mc:Fallback>
            <p:pic>
              <p:nvPicPr>
                <p:cNvPr id="480285" name="Freihand 480284">
                  <a:extLst>
                    <a:ext uri="{FF2B5EF4-FFF2-40B4-BE49-F238E27FC236}">
                      <a16:creationId xmlns:a16="http://schemas.microsoft.com/office/drawing/2014/main" id="{38654C35-E1EA-909C-3A0C-AF0E96DCAD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81634" y="5023468"/>
                  <a:ext cx="105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0286" name="Freihand 480285">
                  <a:extLst>
                    <a:ext uri="{FF2B5EF4-FFF2-40B4-BE49-F238E27FC236}">
                      <a16:creationId xmlns:a16="http://schemas.microsoft.com/office/drawing/2014/main" id="{034B2CC0-B0E0-8E73-9359-84E61CD46B0A}"/>
                    </a:ext>
                  </a:extLst>
                </p14:cNvPr>
                <p14:cNvContentPartPr/>
                <p14:nvPr/>
              </p14:nvContentPartPr>
              <p14:xfrm>
                <a:off x="2771794" y="4921588"/>
                <a:ext cx="106560" cy="266760"/>
              </p14:xfrm>
            </p:contentPart>
          </mc:Choice>
          <mc:Fallback>
            <p:pic>
              <p:nvPicPr>
                <p:cNvPr id="480286" name="Freihand 480285">
                  <a:extLst>
                    <a:ext uri="{FF2B5EF4-FFF2-40B4-BE49-F238E27FC236}">
                      <a16:creationId xmlns:a16="http://schemas.microsoft.com/office/drawing/2014/main" id="{034B2CC0-B0E0-8E73-9359-84E61CD46B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63154" y="4912588"/>
                  <a:ext cx="124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80287" name="Freihand 480286">
                  <a:extLst>
                    <a:ext uri="{FF2B5EF4-FFF2-40B4-BE49-F238E27FC236}">
                      <a16:creationId xmlns:a16="http://schemas.microsoft.com/office/drawing/2014/main" id="{C6D42EE4-F0FC-432C-18DF-81F0BF4706EF}"/>
                    </a:ext>
                  </a:extLst>
                </p14:cNvPr>
                <p14:cNvContentPartPr/>
                <p14:nvPr/>
              </p14:nvContentPartPr>
              <p14:xfrm>
                <a:off x="2984554" y="5003668"/>
                <a:ext cx="59760" cy="151200"/>
              </p14:xfrm>
            </p:contentPart>
          </mc:Choice>
          <mc:Fallback>
            <p:pic>
              <p:nvPicPr>
                <p:cNvPr id="480287" name="Freihand 480286">
                  <a:extLst>
                    <a:ext uri="{FF2B5EF4-FFF2-40B4-BE49-F238E27FC236}">
                      <a16:creationId xmlns:a16="http://schemas.microsoft.com/office/drawing/2014/main" id="{C6D42EE4-F0FC-432C-18DF-81F0BF4706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75554" y="4995028"/>
                  <a:ext cx="77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0288" name="Freihand 480287">
                  <a:extLst>
                    <a:ext uri="{FF2B5EF4-FFF2-40B4-BE49-F238E27FC236}">
                      <a16:creationId xmlns:a16="http://schemas.microsoft.com/office/drawing/2014/main" id="{ACCC2FD0-D16F-0785-D718-A8B88C92BB04}"/>
                    </a:ext>
                  </a:extLst>
                </p14:cNvPr>
                <p14:cNvContentPartPr/>
                <p14:nvPr/>
              </p14:nvContentPartPr>
              <p14:xfrm>
                <a:off x="3150514" y="5001148"/>
                <a:ext cx="102600" cy="160560"/>
              </p14:xfrm>
            </p:contentPart>
          </mc:Choice>
          <mc:Fallback>
            <p:pic>
              <p:nvPicPr>
                <p:cNvPr id="480288" name="Freihand 480287">
                  <a:extLst>
                    <a:ext uri="{FF2B5EF4-FFF2-40B4-BE49-F238E27FC236}">
                      <a16:creationId xmlns:a16="http://schemas.microsoft.com/office/drawing/2014/main" id="{ACCC2FD0-D16F-0785-D718-A8B88C92BB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41514" y="4992508"/>
                  <a:ext cx="12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80289" name="Freihand 480288">
                  <a:extLst>
                    <a:ext uri="{FF2B5EF4-FFF2-40B4-BE49-F238E27FC236}">
                      <a16:creationId xmlns:a16="http://schemas.microsoft.com/office/drawing/2014/main" id="{9B618FE8-F143-3CAD-FECC-00F921EACCBC}"/>
                    </a:ext>
                  </a:extLst>
                </p14:cNvPr>
                <p14:cNvContentPartPr/>
                <p14:nvPr/>
              </p14:nvContentPartPr>
              <p14:xfrm>
                <a:off x="3301354" y="5023828"/>
                <a:ext cx="330840" cy="141480"/>
              </p14:xfrm>
            </p:contentPart>
          </mc:Choice>
          <mc:Fallback>
            <p:pic>
              <p:nvPicPr>
                <p:cNvPr id="480289" name="Freihand 480288">
                  <a:extLst>
                    <a:ext uri="{FF2B5EF4-FFF2-40B4-BE49-F238E27FC236}">
                      <a16:creationId xmlns:a16="http://schemas.microsoft.com/office/drawing/2014/main" id="{9B618FE8-F143-3CAD-FECC-00F921EACCB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92354" y="5014828"/>
                  <a:ext cx="348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80290" name="Freihand 480289">
                  <a:extLst>
                    <a:ext uri="{FF2B5EF4-FFF2-40B4-BE49-F238E27FC236}">
                      <a16:creationId xmlns:a16="http://schemas.microsoft.com/office/drawing/2014/main" id="{8F774D12-D2C8-6CA9-B366-6C175E1A58FD}"/>
                    </a:ext>
                  </a:extLst>
                </p14:cNvPr>
                <p14:cNvContentPartPr/>
                <p14:nvPr/>
              </p14:nvContentPartPr>
              <p14:xfrm>
                <a:off x="3702034" y="5020228"/>
                <a:ext cx="87840" cy="137880"/>
              </p14:xfrm>
            </p:contentPart>
          </mc:Choice>
          <mc:Fallback>
            <p:pic>
              <p:nvPicPr>
                <p:cNvPr id="480290" name="Freihand 480289">
                  <a:extLst>
                    <a:ext uri="{FF2B5EF4-FFF2-40B4-BE49-F238E27FC236}">
                      <a16:creationId xmlns:a16="http://schemas.microsoft.com/office/drawing/2014/main" id="{8F774D12-D2C8-6CA9-B366-6C175E1A58F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93034" y="5011228"/>
                  <a:ext cx="105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80291" name="Freihand 480290">
                  <a:extLst>
                    <a:ext uri="{FF2B5EF4-FFF2-40B4-BE49-F238E27FC236}">
                      <a16:creationId xmlns:a16="http://schemas.microsoft.com/office/drawing/2014/main" id="{0A09F50F-5878-EED2-2358-E77417E89F1C}"/>
                    </a:ext>
                  </a:extLst>
                </p14:cNvPr>
                <p14:cNvContentPartPr/>
                <p14:nvPr/>
              </p14:nvContentPartPr>
              <p14:xfrm>
                <a:off x="3838834" y="4988188"/>
                <a:ext cx="102240" cy="135720"/>
              </p14:xfrm>
            </p:contentPart>
          </mc:Choice>
          <mc:Fallback>
            <p:pic>
              <p:nvPicPr>
                <p:cNvPr id="480291" name="Freihand 480290">
                  <a:extLst>
                    <a:ext uri="{FF2B5EF4-FFF2-40B4-BE49-F238E27FC236}">
                      <a16:creationId xmlns:a16="http://schemas.microsoft.com/office/drawing/2014/main" id="{0A09F50F-5878-EED2-2358-E77417E89F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30194" y="4979548"/>
                  <a:ext cx="119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80292" name="Freihand 480291">
                  <a:extLst>
                    <a:ext uri="{FF2B5EF4-FFF2-40B4-BE49-F238E27FC236}">
                      <a16:creationId xmlns:a16="http://schemas.microsoft.com/office/drawing/2014/main" id="{AB94196D-7764-C0E0-A0B0-A8739FAE4A1B}"/>
                    </a:ext>
                  </a:extLst>
                </p14:cNvPr>
                <p14:cNvContentPartPr/>
                <p14:nvPr/>
              </p14:nvContentPartPr>
              <p14:xfrm>
                <a:off x="579034" y="5574628"/>
                <a:ext cx="365760" cy="398160"/>
              </p14:xfrm>
            </p:contentPart>
          </mc:Choice>
          <mc:Fallback>
            <p:pic>
              <p:nvPicPr>
                <p:cNvPr id="480292" name="Freihand 480291">
                  <a:extLst>
                    <a:ext uri="{FF2B5EF4-FFF2-40B4-BE49-F238E27FC236}">
                      <a16:creationId xmlns:a16="http://schemas.microsoft.com/office/drawing/2014/main" id="{AB94196D-7764-C0E0-A0B0-A8739FAE4A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0034" y="5565988"/>
                  <a:ext cx="383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80294" name="Freihand 480293">
                  <a:extLst>
                    <a:ext uri="{FF2B5EF4-FFF2-40B4-BE49-F238E27FC236}">
                      <a16:creationId xmlns:a16="http://schemas.microsoft.com/office/drawing/2014/main" id="{D5DBE138-323C-035E-C2FD-3488565E4BEE}"/>
                    </a:ext>
                  </a:extLst>
                </p14:cNvPr>
                <p14:cNvContentPartPr/>
                <p14:nvPr/>
              </p14:nvContentPartPr>
              <p14:xfrm>
                <a:off x="1084114" y="5569228"/>
                <a:ext cx="252360" cy="222480"/>
              </p14:xfrm>
            </p:contentPart>
          </mc:Choice>
          <mc:Fallback>
            <p:pic>
              <p:nvPicPr>
                <p:cNvPr id="480294" name="Freihand 480293">
                  <a:extLst>
                    <a:ext uri="{FF2B5EF4-FFF2-40B4-BE49-F238E27FC236}">
                      <a16:creationId xmlns:a16="http://schemas.microsoft.com/office/drawing/2014/main" id="{D5DBE138-323C-035E-C2FD-3488565E4BE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5474" y="5560588"/>
                  <a:ext cx="270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80295" name="Freihand 480294">
                  <a:extLst>
                    <a:ext uri="{FF2B5EF4-FFF2-40B4-BE49-F238E27FC236}">
                      <a16:creationId xmlns:a16="http://schemas.microsoft.com/office/drawing/2014/main" id="{24E56D22-D909-B92B-1B34-B813A4A1E05C}"/>
                    </a:ext>
                  </a:extLst>
                </p14:cNvPr>
                <p14:cNvContentPartPr/>
                <p14:nvPr/>
              </p14:nvContentPartPr>
              <p14:xfrm>
                <a:off x="1358434" y="5607028"/>
                <a:ext cx="89280" cy="112680"/>
              </p14:xfrm>
            </p:contentPart>
          </mc:Choice>
          <mc:Fallback>
            <p:pic>
              <p:nvPicPr>
                <p:cNvPr id="480295" name="Freihand 480294">
                  <a:extLst>
                    <a:ext uri="{FF2B5EF4-FFF2-40B4-BE49-F238E27FC236}">
                      <a16:creationId xmlns:a16="http://schemas.microsoft.com/office/drawing/2014/main" id="{24E56D22-D909-B92B-1B34-B813A4A1E0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49434" y="5598028"/>
                  <a:ext cx="106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0296" name="Freihand 480295">
                  <a:extLst>
                    <a:ext uri="{FF2B5EF4-FFF2-40B4-BE49-F238E27FC236}">
                      <a16:creationId xmlns:a16="http://schemas.microsoft.com/office/drawing/2014/main" id="{EE24D0D3-0737-C229-915F-F7F3C425610A}"/>
                    </a:ext>
                  </a:extLst>
                </p14:cNvPr>
                <p14:cNvContentPartPr/>
                <p14:nvPr/>
              </p14:nvContentPartPr>
              <p14:xfrm>
                <a:off x="1641754" y="5541868"/>
                <a:ext cx="111600" cy="158760"/>
              </p14:xfrm>
            </p:contentPart>
          </mc:Choice>
          <mc:Fallback>
            <p:pic>
              <p:nvPicPr>
                <p:cNvPr id="480296" name="Freihand 480295">
                  <a:extLst>
                    <a:ext uri="{FF2B5EF4-FFF2-40B4-BE49-F238E27FC236}">
                      <a16:creationId xmlns:a16="http://schemas.microsoft.com/office/drawing/2014/main" id="{EE24D0D3-0737-C229-915F-F7F3C425610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33114" y="5532868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0297" name="Freihand 480296">
                  <a:extLst>
                    <a:ext uri="{FF2B5EF4-FFF2-40B4-BE49-F238E27FC236}">
                      <a16:creationId xmlns:a16="http://schemas.microsoft.com/office/drawing/2014/main" id="{0BC8245C-5933-0D60-5D0F-29AEB91AF4EF}"/>
                    </a:ext>
                  </a:extLst>
                </p14:cNvPr>
                <p14:cNvContentPartPr/>
                <p14:nvPr/>
              </p14:nvContentPartPr>
              <p14:xfrm>
                <a:off x="1841914" y="5536468"/>
                <a:ext cx="26280" cy="155160"/>
              </p14:xfrm>
            </p:contentPart>
          </mc:Choice>
          <mc:Fallback>
            <p:pic>
              <p:nvPicPr>
                <p:cNvPr id="480297" name="Freihand 480296">
                  <a:extLst>
                    <a:ext uri="{FF2B5EF4-FFF2-40B4-BE49-F238E27FC236}">
                      <a16:creationId xmlns:a16="http://schemas.microsoft.com/office/drawing/2014/main" id="{0BC8245C-5933-0D60-5D0F-29AEB91AF4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32914" y="5527468"/>
                  <a:ext cx="43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0298" name="Freihand 480297">
                  <a:extLst>
                    <a:ext uri="{FF2B5EF4-FFF2-40B4-BE49-F238E27FC236}">
                      <a16:creationId xmlns:a16="http://schemas.microsoft.com/office/drawing/2014/main" id="{B753F1EF-C8C5-D54A-6D81-2F3BD7167A52}"/>
                    </a:ext>
                  </a:extLst>
                </p14:cNvPr>
                <p14:cNvContentPartPr/>
                <p14:nvPr/>
              </p14:nvContentPartPr>
              <p14:xfrm>
                <a:off x="1832914" y="5468428"/>
                <a:ext cx="6480" cy="15120"/>
              </p14:xfrm>
            </p:contentPart>
          </mc:Choice>
          <mc:Fallback>
            <p:pic>
              <p:nvPicPr>
                <p:cNvPr id="480298" name="Freihand 480297">
                  <a:extLst>
                    <a:ext uri="{FF2B5EF4-FFF2-40B4-BE49-F238E27FC236}">
                      <a16:creationId xmlns:a16="http://schemas.microsoft.com/office/drawing/2014/main" id="{B753F1EF-C8C5-D54A-6D81-2F3BD7167A5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4274" y="5459788"/>
                  <a:ext cx="2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0299" name="Freihand 480298">
                  <a:extLst>
                    <a:ext uri="{FF2B5EF4-FFF2-40B4-BE49-F238E27FC236}">
                      <a16:creationId xmlns:a16="http://schemas.microsoft.com/office/drawing/2014/main" id="{C5CA39D3-0754-65EB-36E7-DC52C0F626A7}"/>
                    </a:ext>
                  </a:extLst>
                </p14:cNvPr>
                <p14:cNvContentPartPr/>
                <p14:nvPr/>
              </p14:nvContentPartPr>
              <p14:xfrm>
                <a:off x="1940554" y="5468428"/>
                <a:ext cx="238320" cy="198720"/>
              </p14:xfrm>
            </p:contentPart>
          </mc:Choice>
          <mc:Fallback>
            <p:pic>
              <p:nvPicPr>
                <p:cNvPr id="480299" name="Freihand 480298">
                  <a:extLst>
                    <a:ext uri="{FF2B5EF4-FFF2-40B4-BE49-F238E27FC236}">
                      <a16:creationId xmlns:a16="http://schemas.microsoft.com/office/drawing/2014/main" id="{C5CA39D3-0754-65EB-36E7-DC52C0F626A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31554" y="5459788"/>
                  <a:ext cx="255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80300" name="Freihand 480299">
                  <a:extLst>
                    <a:ext uri="{FF2B5EF4-FFF2-40B4-BE49-F238E27FC236}">
                      <a16:creationId xmlns:a16="http://schemas.microsoft.com/office/drawing/2014/main" id="{2F92BD31-A696-550B-ABFD-43AFD59FCDFB}"/>
                    </a:ext>
                  </a:extLst>
                </p14:cNvPr>
                <p14:cNvContentPartPr/>
                <p14:nvPr/>
              </p14:nvContentPartPr>
              <p14:xfrm>
                <a:off x="2141794" y="5294908"/>
                <a:ext cx="14040" cy="29160"/>
              </p14:xfrm>
            </p:contentPart>
          </mc:Choice>
          <mc:Fallback>
            <p:pic>
              <p:nvPicPr>
                <p:cNvPr id="480300" name="Freihand 480299">
                  <a:extLst>
                    <a:ext uri="{FF2B5EF4-FFF2-40B4-BE49-F238E27FC236}">
                      <a16:creationId xmlns:a16="http://schemas.microsoft.com/office/drawing/2014/main" id="{2F92BD31-A696-550B-ABFD-43AFD59FCD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32794" y="5286268"/>
                  <a:ext cx="3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80301" name="Freihand 480300">
                  <a:extLst>
                    <a:ext uri="{FF2B5EF4-FFF2-40B4-BE49-F238E27FC236}">
                      <a16:creationId xmlns:a16="http://schemas.microsoft.com/office/drawing/2014/main" id="{B7D9E627-DD03-7441-6C1B-E2770A6C03AF}"/>
                    </a:ext>
                  </a:extLst>
                </p14:cNvPr>
                <p14:cNvContentPartPr/>
                <p14:nvPr/>
              </p14:nvContentPartPr>
              <p14:xfrm>
                <a:off x="2237554" y="5360068"/>
                <a:ext cx="40680" cy="225720"/>
              </p14:xfrm>
            </p:contentPart>
          </mc:Choice>
          <mc:Fallback>
            <p:pic>
              <p:nvPicPr>
                <p:cNvPr id="480301" name="Freihand 480300">
                  <a:extLst>
                    <a:ext uri="{FF2B5EF4-FFF2-40B4-BE49-F238E27FC236}">
                      <a16:creationId xmlns:a16="http://schemas.microsoft.com/office/drawing/2014/main" id="{B7D9E627-DD03-7441-6C1B-E2770A6C03A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28554" y="5351068"/>
                  <a:ext cx="58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80302" name="Freihand 480301">
                  <a:extLst>
                    <a:ext uri="{FF2B5EF4-FFF2-40B4-BE49-F238E27FC236}">
                      <a16:creationId xmlns:a16="http://schemas.microsoft.com/office/drawing/2014/main" id="{4F7D7ED3-D8F4-B161-4CA0-497DC82C0312}"/>
                    </a:ext>
                  </a:extLst>
                </p14:cNvPr>
                <p14:cNvContentPartPr/>
                <p14:nvPr/>
              </p14:nvContentPartPr>
              <p14:xfrm>
                <a:off x="2389114" y="5421628"/>
                <a:ext cx="250560" cy="131040"/>
              </p14:xfrm>
            </p:contentPart>
          </mc:Choice>
          <mc:Fallback>
            <p:pic>
              <p:nvPicPr>
                <p:cNvPr id="480302" name="Freihand 480301">
                  <a:extLst>
                    <a:ext uri="{FF2B5EF4-FFF2-40B4-BE49-F238E27FC236}">
                      <a16:creationId xmlns:a16="http://schemas.microsoft.com/office/drawing/2014/main" id="{4F7D7ED3-D8F4-B161-4CA0-497DC82C031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80114" y="5412988"/>
                  <a:ext cx="268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0303" name="Freihand 480302">
                  <a:extLst>
                    <a:ext uri="{FF2B5EF4-FFF2-40B4-BE49-F238E27FC236}">
                      <a16:creationId xmlns:a16="http://schemas.microsoft.com/office/drawing/2014/main" id="{8809FFBB-0E93-1F85-9698-407F0C7FD8C8}"/>
                    </a:ext>
                  </a:extLst>
                </p14:cNvPr>
                <p14:cNvContentPartPr/>
                <p14:nvPr/>
              </p14:nvContentPartPr>
              <p14:xfrm>
                <a:off x="2706994" y="5356108"/>
                <a:ext cx="158760" cy="133560"/>
              </p14:xfrm>
            </p:contentPart>
          </mc:Choice>
          <mc:Fallback>
            <p:pic>
              <p:nvPicPr>
                <p:cNvPr id="480303" name="Freihand 480302">
                  <a:extLst>
                    <a:ext uri="{FF2B5EF4-FFF2-40B4-BE49-F238E27FC236}">
                      <a16:creationId xmlns:a16="http://schemas.microsoft.com/office/drawing/2014/main" id="{8809FFBB-0E93-1F85-9698-407F0C7FD8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97994" y="5347468"/>
                  <a:ext cx="176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0304" name="Freihand 480303">
                  <a:extLst>
                    <a:ext uri="{FF2B5EF4-FFF2-40B4-BE49-F238E27FC236}">
                      <a16:creationId xmlns:a16="http://schemas.microsoft.com/office/drawing/2014/main" id="{57B86842-EB32-0EE0-4CC7-8E33F95BD926}"/>
                    </a:ext>
                  </a:extLst>
                </p14:cNvPr>
                <p14:cNvContentPartPr/>
                <p14:nvPr/>
              </p14:nvContentPartPr>
              <p14:xfrm>
                <a:off x="2956834" y="5384188"/>
                <a:ext cx="260280" cy="67680"/>
              </p14:xfrm>
            </p:contentPart>
          </mc:Choice>
          <mc:Fallback>
            <p:pic>
              <p:nvPicPr>
                <p:cNvPr id="480304" name="Freihand 480303">
                  <a:extLst>
                    <a:ext uri="{FF2B5EF4-FFF2-40B4-BE49-F238E27FC236}">
                      <a16:creationId xmlns:a16="http://schemas.microsoft.com/office/drawing/2014/main" id="{57B86842-EB32-0EE0-4CC7-8E33F95BD92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47834" y="5375548"/>
                  <a:ext cx="277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0305" name="Freihand 480304">
                  <a:extLst>
                    <a:ext uri="{FF2B5EF4-FFF2-40B4-BE49-F238E27FC236}">
                      <a16:creationId xmlns:a16="http://schemas.microsoft.com/office/drawing/2014/main" id="{35CA0F12-9A20-433C-8B6E-2297AF87AE5A}"/>
                    </a:ext>
                  </a:extLst>
                </p14:cNvPr>
                <p14:cNvContentPartPr/>
                <p14:nvPr/>
              </p14:nvContentPartPr>
              <p14:xfrm>
                <a:off x="1518634" y="5442868"/>
                <a:ext cx="98640" cy="73080"/>
              </p14:xfrm>
            </p:contentPart>
          </mc:Choice>
          <mc:Fallback>
            <p:pic>
              <p:nvPicPr>
                <p:cNvPr id="480305" name="Freihand 480304">
                  <a:extLst>
                    <a:ext uri="{FF2B5EF4-FFF2-40B4-BE49-F238E27FC236}">
                      <a16:creationId xmlns:a16="http://schemas.microsoft.com/office/drawing/2014/main" id="{35CA0F12-9A20-433C-8B6E-2297AF87AE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09994" y="5433868"/>
                  <a:ext cx="11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80306" name="Freihand 480305">
                  <a:extLst>
                    <a:ext uri="{FF2B5EF4-FFF2-40B4-BE49-F238E27FC236}">
                      <a16:creationId xmlns:a16="http://schemas.microsoft.com/office/drawing/2014/main" id="{15282C34-DB4A-2D5F-3E6E-BE3CF19E28CC}"/>
                    </a:ext>
                  </a:extLst>
                </p14:cNvPr>
                <p14:cNvContentPartPr/>
                <p14:nvPr/>
              </p14:nvContentPartPr>
              <p14:xfrm>
                <a:off x="2835874" y="5207428"/>
                <a:ext cx="74160" cy="43560"/>
              </p14:xfrm>
            </p:contentPart>
          </mc:Choice>
          <mc:Fallback>
            <p:pic>
              <p:nvPicPr>
                <p:cNvPr id="480306" name="Freihand 480305">
                  <a:extLst>
                    <a:ext uri="{FF2B5EF4-FFF2-40B4-BE49-F238E27FC236}">
                      <a16:creationId xmlns:a16="http://schemas.microsoft.com/office/drawing/2014/main" id="{15282C34-DB4A-2D5F-3E6E-BE3CF19E28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27234" y="5198428"/>
                  <a:ext cx="91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0308" name="Freihand 480307">
                  <a:extLst>
                    <a:ext uri="{FF2B5EF4-FFF2-40B4-BE49-F238E27FC236}">
                      <a16:creationId xmlns:a16="http://schemas.microsoft.com/office/drawing/2014/main" id="{EEBFD437-C5BA-8959-24CE-1BD8B66E6C91}"/>
                    </a:ext>
                  </a:extLst>
                </p14:cNvPr>
                <p14:cNvContentPartPr/>
                <p14:nvPr/>
              </p14:nvContentPartPr>
              <p14:xfrm>
                <a:off x="3455074" y="5220388"/>
                <a:ext cx="136440" cy="241920"/>
              </p14:xfrm>
            </p:contentPart>
          </mc:Choice>
          <mc:Fallback>
            <p:pic>
              <p:nvPicPr>
                <p:cNvPr id="480308" name="Freihand 480307">
                  <a:extLst>
                    <a:ext uri="{FF2B5EF4-FFF2-40B4-BE49-F238E27FC236}">
                      <a16:creationId xmlns:a16="http://schemas.microsoft.com/office/drawing/2014/main" id="{EEBFD437-C5BA-8959-24CE-1BD8B66E6C9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46434" y="5211388"/>
                  <a:ext cx="154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80309" name="Freihand 480308">
                  <a:extLst>
                    <a:ext uri="{FF2B5EF4-FFF2-40B4-BE49-F238E27FC236}">
                      <a16:creationId xmlns:a16="http://schemas.microsoft.com/office/drawing/2014/main" id="{77565149-E345-33B0-F7D7-071D8BD02BEC}"/>
                    </a:ext>
                  </a:extLst>
                </p14:cNvPr>
                <p14:cNvContentPartPr/>
                <p14:nvPr/>
              </p14:nvContentPartPr>
              <p14:xfrm>
                <a:off x="3672154" y="5232268"/>
                <a:ext cx="351360" cy="367560"/>
              </p14:xfrm>
            </p:contentPart>
          </mc:Choice>
          <mc:Fallback>
            <p:pic>
              <p:nvPicPr>
                <p:cNvPr id="480309" name="Freihand 480308">
                  <a:extLst>
                    <a:ext uri="{FF2B5EF4-FFF2-40B4-BE49-F238E27FC236}">
                      <a16:creationId xmlns:a16="http://schemas.microsoft.com/office/drawing/2014/main" id="{77565149-E345-33B0-F7D7-071D8BD02B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63154" y="5223268"/>
                  <a:ext cx="3690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80310" name="Freihand 480309">
                  <a:extLst>
                    <a:ext uri="{FF2B5EF4-FFF2-40B4-BE49-F238E27FC236}">
                      <a16:creationId xmlns:a16="http://schemas.microsoft.com/office/drawing/2014/main" id="{6FCF30EB-A33C-B10A-FA55-D6C7E20698C1}"/>
                    </a:ext>
                  </a:extLst>
                </p14:cNvPr>
                <p14:cNvContentPartPr/>
                <p14:nvPr/>
              </p14:nvContentPartPr>
              <p14:xfrm>
                <a:off x="4027834" y="5189788"/>
                <a:ext cx="16200" cy="19800"/>
              </p14:xfrm>
            </p:contentPart>
          </mc:Choice>
          <mc:Fallback>
            <p:pic>
              <p:nvPicPr>
                <p:cNvPr id="480310" name="Freihand 480309">
                  <a:extLst>
                    <a:ext uri="{FF2B5EF4-FFF2-40B4-BE49-F238E27FC236}">
                      <a16:creationId xmlns:a16="http://schemas.microsoft.com/office/drawing/2014/main" id="{6FCF30EB-A33C-B10A-FA55-D6C7E20698C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19194" y="5180788"/>
                  <a:ext cx="3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80311" name="Freihand 480310">
                  <a:extLst>
                    <a:ext uri="{FF2B5EF4-FFF2-40B4-BE49-F238E27FC236}">
                      <a16:creationId xmlns:a16="http://schemas.microsoft.com/office/drawing/2014/main" id="{2B81F1C1-8317-0479-16B4-CA25CBB29E15}"/>
                    </a:ext>
                  </a:extLst>
                </p14:cNvPr>
                <p14:cNvContentPartPr/>
                <p14:nvPr/>
              </p14:nvContentPartPr>
              <p14:xfrm>
                <a:off x="4090474" y="5233348"/>
                <a:ext cx="122400" cy="129600"/>
              </p14:xfrm>
            </p:contentPart>
          </mc:Choice>
          <mc:Fallback>
            <p:pic>
              <p:nvPicPr>
                <p:cNvPr id="480311" name="Freihand 480310">
                  <a:extLst>
                    <a:ext uri="{FF2B5EF4-FFF2-40B4-BE49-F238E27FC236}">
                      <a16:creationId xmlns:a16="http://schemas.microsoft.com/office/drawing/2014/main" id="{2B81F1C1-8317-0479-16B4-CA25CBB29E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81474" y="5224708"/>
                  <a:ext cx="140040" cy="14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0BA33F-56E7-D8CA-661D-0B9036B79BA3}"/>
                  </a:ext>
                </a:extLst>
              </p14:cNvPr>
              <p14:cNvContentPartPr/>
              <p14:nvPr/>
            </p14:nvContentPartPr>
            <p14:xfrm>
              <a:off x="4204234" y="169588"/>
              <a:ext cx="776160" cy="567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0BA33F-56E7-D8CA-661D-0B9036B79B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594" y="160948"/>
                <a:ext cx="79380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7F0CB80-EFDC-9776-81F4-B84525791261}"/>
                  </a:ext>
                </a:extLst>
              </p14:cNvPr>
              <p14:cNvContentPartPr/>
              <p14:nvPr/>
            </p14:nvContentPartPr>
            <p14:xfrm>
              <a:off x="3684034" y="600868"/>
              <a:ext cx="2643120" cy="71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7F0CB80-EFDC-9776-81F4-B845257912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5034" y="592228"/>
                <a:ext cx="2660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5B47692-222B-1ADE-57D9-149F86A31262}"/>
                  </a:ext>
                </a:extLst>
              </p14:cNvPr>
              <p14:cNvContentPartPr/>
              <p14:nvPr/>
            </p14:nvContentPartPr>
            <p14:xfrm>
              <a:off x="1452394" y="1073188"/>
              <a:ext cx="1152000" cy="10515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5B47692-222B-1ADE-57D9-149F86A312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3754" y="1064548"/>
                <a:ext cx="116964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82312" name="Freihand 482311">
                <a:extLst>
                  <a:ext uri="{FF2B5EF4-FFF2-40B4-BE49-F238E27FC236}">
                    <a16:creationId xmlns:a16="http://schemas.microsoft.com/office/drawing/2014/main" id="{884592CD-46E3-C89B-7D83-EE5A8ECB8FDF}"/>
                  </a:ext>
                </a:extLst>
              </p14:cNvPr>
              <p14:cNvContentPartPr/>
              <p14:nvPr/>
            </p14:nvContentPartPr>
            <p14:xfrm>
              <a:off x="210754" y="2433628"/>
              <a:ext cx="7925040" cy="752760"/>
            </p14:xfrm>
          </p:contentPart>
        </mc:Choice>
        <mc:Fallback>
          <p:pic>
            <p:nvPicPr>
              <p:cNvPr id="482312" name="Freihand 482311">
                <a:extLst>
                  <a:ext uri="{FF2B5EF4-FFF2-40B4-BE49-F238E27FC236}">
                    <a16:creationId xmlns:a16="http://schemas.microsoft.com/office/drawing/2014/main" id="{884592CD-46E3-C89B-7D83-EE5A8ECB8F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754" y="2424988"/>
                <a:ext cx="794268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82314" name="Freihand 482313">
                <a:extLst>
                  <a:ext uri="{FF2B5EF4-FFF2-40B4-BE49-F238E27FC236}">
                    <a16:creationId xmlns:a16="http://schemas.microsoft.com/office/drawing/2014/main" id="{362CFF89-B254-E4B4-5BBD-2A73FB528794}"/>
                  </a:ext>
                </a:extLst>
              </p14:cNvPr>
              <p14:cNvContentPartPr/>
              <p14:nvPr/>
            </p14:nvContentPartPr>
            <p14:xfrm>
              <a:off x="3722194" y="4026628"/>
              <a:ext cx="1440000" cy="39240"/>
            </p14:xfrm>
          </p:contentPart>
        </mc:Choice>
        <mc:Fallback>
          <p:pic>
            <p:nvPicPr>
              <p:cNvPr id="482314" name="Freihand 482313">
                <a:extLst>
                  <a:ext uri="{FF2B5EF4-FFF2-40B4-BE49-F238E27FC236}">
                    <a16:creationId xmlns:a16="http://schemas.microsoft.com/office/drawing/2014/main" id="{362CFF89-B254-E4B4-5BBD-2A73FB5287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13554" y="4017628"/>
                <a:ext cx="1457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2319" name="Freihand 482318">
                <a:extLst>
                  <a:ext uri="{FF2B5EF4-FFF2-40B4-BE49-F238E27FC236}">
                    <a16:creationId xmlns:a16="http://schemas.microsoft.com/office/drawing/2014/main" id="{CC32C598-3995-CA62-6B08-A4FAE7E616E4}"/>
                  </a:ext>
                </a:extLst>
              </p14:cNvPr>
              <p14:cNvContentPartPr/>
              <p14:nvPr/>
            </p14:nvContentPartPr>
            <p14:xfrm>
              <a:off x="5486914" y="3991348"/>
              <a:ext cx="2580120" cy="155520"/>
            </p14:xfrm>
          </p:contentPart>
        </mc:Choice>
        <mc:Fallback>
          <p:pic>
            <p:nvPicPr>
              <p:cNvPr id="482319" name="Freihand 482318">
                <a:extLst>
                  <a:ext uri="{FF2B5EF4-FFF2-40B4-BE49-F238E27FC236}">
                    <a16:creationId xmlns:a16="http://schemas.microsoft.com/office/drawing/2014/main" id="{CC32C598-3995-CA62-6B08-A4FAE7E616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78274" y="3982348"/>
                <a:ext cx="259776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29" name="Gruppieren 482328">
            <a:extLst>
              <a:ext uri="{FF2B5EF4-FFF2-40B4-BE49-F238E27FC236}">
                <a16:creationId xmlns:a16="http://schemas.microsoft.com/office/drawing/2014/main" id="{5287E118-E2AF-A100-4C40-D1C207B0D12F}"/>
              </a:ext>
            </a:extLst>
          </p:cNvPr>
          <p:cNvGrpSpPr/>
          <p:nvPr/>
        </p:nvGrpSpPr>
        <p:grpSpPr>
          <a:xfrm>
            <a:off x="8162794" y="3534868"/>
            <a:ext cx="2082960" cy="525960"/>
            <a:chOff x="8162794" y="3534868"/>
            <a:chExt cx="208296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82320" name="Freihand 482319">
                  <a:extLst>
                    <a:ext uri="{FF2B5EF4-FFF2-40B4-BE49-F238E27FC236}">
                      <a16:creationId xmlns:a16="http://schemas.microsoft.com/office/drawing/2014/main" id="{04ED93B3-A5E7-9D0E-F5FA-B8DB7AC682BC}"/>
                    </a:ext>
                  </a:extLst>
                </p14:cNvPr>
                <p14:cNvContentPartPr/>
                <p14:nvPr/>
              </p14:nvContentPartPr>
              <p14:xfrm>
                <a:off x="8162794" y="3826468"/>
                <a:ext cx="151200" cy="19800"/>
              </p14:xfrm>
            </p:contentPart>
          </mc:Choice>
          <mc:Fallback>
            <p:pic>
              <p:nvPicPr>
                <p:cNvPr id="482320" name="Freihand 482319">
                  <a:extLst>
                    <a:ext uri="{FF2B5EF4-FFF2-40B4-BE49-F238E27FC236}">
                      <a16:creationId xmlns:a16="http://schemas.microsoft.com/office/drawing/2014/main" id="{04ED93B3-A5E7-9D0E-F5FA-B8DB7AC682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54154" y="3817828"/>
                  <a:ext cx="168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82321" name="Freihand 482320">
                  <a:extLst>
                    <a:ext uri="{FF2B5EF4-FFF2-40B4-BE49-F238E27FC236}">
                      <a16:creationId xmlns:a16="http://schemas.microsoft.com/office/drawing/2014/main" id="{0C3156D5-AEF4-150D-097A-5718AEA6FDB8}"/>
                    </a:ext>
                  </a:extLst>
                </p14:cNvPr>
                <p14:cNvContentPartPr/>
                <p14:nvPr/>
              </p14:nvContentPartPr>
              <p14:xfrm>
                <a:off x="8430634" y="3707668"/>
                <a:ext cx="181800" cy="170640"/>
              </p14:xfrm>
            </p:contentPart>
          </mc:Choice>
          <mc:Fallback>
            <p:pic>
              <p:nvPicPr>
                <p:cNvPr id="482321" name="Freihand 482320">
                  <a:extLst>
                    <a:ext uri="{FF2B5EF4-FFF2-40B4-BE49-F238E27FC236}">
                      <a16:creationId xmlns:a16="http://schemas.microsoft.com/office/drawing/2014/main" id="{0C3156D5-AEF4-150D-097A-5718AEA6FD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21994" y="3698668"/>
                  <a:ext cx="199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82322" name="Freihand 482321">
                  <a:extLst>
                    <a:ext uri="{FF2B5EF4-FFF2-40B4-BE49-F238E27FC236}">
                      <a16:creationId xmlns:a16="http://schemas.microsoft.com/office/drawing/2014/main" id="{468A36AA-C7DC-B047-F4D7-4C26D14FD2D9}"/>
                    </a:ext>
                  </a:extLst>
                </p14:cNvPr>
                <p14:cNvContentPartPr/>
                <p14:nvPr/>
              </p14:nvContentPartPr>
              <p14:xfrm>
                <a:off x="8704234" y="3763108"/>
                <a:ext cx="136440" cy="27360"/>
              </p14:xfrm>
            </p:contentPart>
          </mc:Choice>
          <mc:Fallback>
            <p:pic>
              <p:nvPicPr>
                <p:cNvPr id="482322" name="Freihand 482321">
                  <a:extLst>
                    <a:ext uri="{FF2B5EF4-FFF2-40B4-BE49-F238E27FC236}">
                      <a16:creationId xmlns:a16="http://schemas.microsoft.com/office/drawing/2014/main" id="{468A36AA-C7DC-B047-F4D7-4C26D14FD2D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95234" y="3754468"/>
                  <a:ext cx="154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82323" name="Freihand 482322">
                  <a:extLst>
                    <a:ext uri="{FF2B5EF4-FFF2-40B4-BE49-F238E27FC236}">
                      <a16:creationId xmlns:a16="http://schemas.microsoft.com/office/drawing/2014/main" id="{2119582E-D822-27F8-4ED7-E514753FE1E7}"/>
                    </a:ext>
                  </a:extLst>
                </p14:cNvPr>
                <p14:cNvContentPartPr/>
                <p14:nvPr/>
              </p14:nvContentPartPr>
              <p14:xfrm>
                <a:off x="8913394" y="3623788"/>
                <a:ext cx="155880" cy="219960"/>
              </p14:xfrm>
            </p:contentPart>
          </mc:Choice>
          <mc:Fallback>
            <p:pic>
              <p:nvPicPr>
                <p:cNvPr id="482323" name="Freihand 482322">
                  <a:extLst>
                    <a:ext uri="{FF2B5EF4-FFF2-40B4-BE49-F238E27FC236}">
                      <a16:creationId xmlns:a16="http://schemas.microsoft.com/office/drawing/2014/main" id="{2119582E-D822-27F8-4ED7-E514753FE1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04754" y="3614788"/>
                  <a:ext cx="173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82324" name="Freihand 482323">
                  <a:extLst>
                    <a:ext uri="{FF2B5EF4-FFF2-40B4-BE49-F238E27FC236}">
                      <a16:creationId xmlns:a16="http://schemas.microsoft.com/office/drawing/2014/main" id="{6C858C1D-4F54-6CDA-C50F-BBBBF9D4ED9D}"/>
                    </a:ext>
                  </a:extLst>
                </p14:cNvPr>
                <p14:cNvContentPartPr/>
                <p14:nvPr/>
              </p14:nvContentPartPr>
              <p14:xfrm>
                <a:off x="9291034" y="3668788"/>
                <a:ext cx="177120" cy="226800"/>
              </p14:xfrm>
            </p:contentPart>
          </mc:Choice>
          <mc:Fallback>
            <p:pic>
              <p:nvPicPr>
                <p:cNvPr id="482324" name="Freihand 482323">
                  <a:extLst>
                    <a:ext uri="{FF2B5EF4-FFF2-40B4-BE49-F238E27FC236}">
                      <a16:creationId xmlns:a16="http://schemas.microsoft.com/office/drawing/2014/main" id="{6C858C1D-4F54-6CDA-C50F-BBBBF9D4ED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82034" y="3660148"/>
                  <a:ext cx="194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82325" name="Freihand 482324">
                  <a:extLst>
                    <a:ext uri="{FF2B5EF4-FFF2-40B4-BE49-F238E27FC236}">
                      <a16:creationId xmlns:a16="http://schemas.microsoft.com/office/drawing/2014/main" id="{59C1B46C-DBA4-B57A-2110-4493D654C480}"/>
                    </a:ext>
                  </a:extLst>
                </p14:cNvPr>
                <p14:cNvContentPartPr/>
                <p14:nvPr/>
              </p14:nvContentPartPr>
              <p14:xfrm>
                <a:off x="9541594" y="3655468"/>
                <a:ext cx="113760" cy="111960"/>
              </p14:xfrm>
            </p:contentPart>
          </mc:Choice>
          <mc:Fallback>
            <p:pic>
              <p:nvPicPr>
                <p:cNvPr id="482325" name="Freihand 482324">
                  <a:extLst>
                    <a:ext uri="{FF2B5EF4-FFF2-40B4-BE49-F238E27FC236}">
                      <a16:creationId xmlns:a16="http://schemas.microsoft.com/office/drawing/2014/main" id="{59C1B46C-DBA4-B57A-2110-4493D654C48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32594" y="3646828"/>
                  <a:ext cx="131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82326" name="Freihand 482325">
                  <a:extLst>
                    <a:ext uri="{FF2B5EF4-FFF2-40B4-BE49-F238E27FC236}">
                      <a16:creationId xmlns:a16="http://schemas.microsoft.com/office/drawing/2014/main" id="{89C62721-F1F0-C19A-2B58-2566273030E4}"/>
                    </a:ext>
                  </a:extLst>
                </p14:cNvPr>
                <p14:cNvContentPartPr/>
                <p14:nvPr/>
              </p14:nvContentPartPr>
              <p14:xfrm>
                <a:off x="9670474" y="3544588"/>
                <a:ext cx="363240" cy="172440"/>
              </p14:xfrm>
            </p:contentPart>
          </mc:Choice>
          <mc:Fallback>
            <p:pic>
              <p:nvPicPr>
                <p:cNvPr id="482326" name="Freihand 482325">
                  <a:extLst>
                    <a:ext uri="{FF2B5EF4-FFF2-40B4-BE49-F238E27FC236}">
                      <a16:creationId xmlns:a16="http://schemas.microsoft.com/office/drawing/2014/main" id="{89C62721-F1F0-C19A-2B58-2566273030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61474" y="3535948"/>
                  <a:ext cx="380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82327" name="Freihand 482326">
                  <a:extLst>
                    <a:ext uri="{FF2B5EF4-FFF2-40B4-BE49-F238E27FC236}">
                      <a16:creationId xmlns:a16="http://schemas.microsoft.com/office/drawing/2014/main" id="{849A7937-8E3E-F1AE-98F4-C8202392FD01}"/>
                    </a:ext>
                  </a:extLst>
                </p14:cNvPr>
                <p14:cNvContentPartPr/>
                <p14:nvPr/>
              </p14:nvContentPartPr>
              <p14:xfrm>
                <a:off x="9924994" y="3534868"/>
                <a:ext cx="162720" cy="200880"/>
              </p14:xfrm>
            </p:contentPart>
          </mc:Choice>
          <mc:Fallback>
            <p:pic>
              <p:nvPicPr>
                <p:cNvPr id="482327" name="Freihand 482326">
                  <a:extLst>
                    <a:ext uri="{FF2B5EF4-FFF2-40B4-BE49-F238E27FC236}">
                      <a16:creationId xmlns:a16="http://schemas.microsoft.com/office/drawing/2014/main" id="{849A7937-8E3E-F1AE-98F4-C8202392FD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16354" y="3525868"/>
                  <a:ext cx="180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82328" name="Freihand 482327">
                  <a:extLst>
                    <a:ext uri="{FF2B5EF4-FFF2-40B4-BE49-F238E27FC236}">
                      <a16:creationId xmlns:a16="http://schemas.microsoft.com/office/drawing/2014/main" id="{3FA296D4-4E81-5B25-4347-3BC7AFD8A91A}"/>
                    </a:ext>
                  </a:extLst>
                </p14:cNvPr>
                <p14:cNvContentPartPr/>
                <p14:nvPr/>
              </p14:nvContentPartPr>
              <p14:xfrm>
                <a:off x="8322634" y="3752308"/>
                <a:ext cx="1923120" cy="308520"/>
              </p14:xfrm>
            </p:contentPart>
          </mc:Choice>
          <mc:Fallback>
            <p:pic>
              <p:nvPicPr>
                <p:cNvPr id="482328" name="Freihand 482327">
                  <a:extLst>
                    <a:ext uri="{FF2B5EF4-FFF2-40B4-BE49-F238E27FC236}">
                      <a16:creationId xmlns:a16="http://schemas.microsoft.com/office/drawing/2014/main" id="{3FA296D4-4E81-5B25-4347-3BC7AFD8A9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13634" y="3743308"/>
                  <a:ext cx="194076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82330" name="Freihand 482329">
                <a:extLst>
                  <a:ext uri="{FF2B5EF4-FFF2-40B4-BE49-F238E27FC236}">
                    <a16:creationId xmlns:a16="http://schemas.microsoft.com/office/drawing/2014/main" id="{1AB7B23D-E174-2F14-1A3A-BB29225C9956}"/>
                  </a:ext>
                </a:extLst>
              </p14:cNvPr>
              <p14:cNvContentPartPr/>
              <p14:nvPr/>
            </p14:nvContentPartPr>
            <p14:xfrm>
              <a:off x="4038274" y="4290868"/>
              <a:ext cx="4385160" cy="145800"/>
            </p14:xfrm>
          </p:contentPart>
        </mc:Choice>
        <mc:Fallback>
          <p:pic>
            <p:nvPicPr>
              <p:cNvPr id="482330" name="Freihand 482329">
                <a:extLst>
                  <a:ext uri="{FF2B5EF4-FFF2-40B4-BE49-F238E27FC236}">
                    <a16:creationId xmlns:a16="http://schemas.microsoft.com/office/drawing/2014/main" id="{1AB7B23D-E174-2F14-1A3A-BB29225C995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29634" y="4282228"/>
                <a:ext cx="44028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2331" name="Freihand 482330">
                <a:extLst>
                  <a:ext uri="{FF2B5EF4-FFF2-40B4-BE49-F238E27FC236}">
                    <a16:creationId xmlns:a16="http://schemas.microsoft.com/office/drawing/2014/main" id="{A3489A64-B701-BED8-EB61-19FCE9F8AF18}"/>
                  </a:ext>
                </a:extLst>
              </p14:cNvPr>
              <p14:cNvContentPartPr/>
              <p14:nvPr/>
            </p14:nvContentPartPr>
            <p14:xfrm>
              <a:off x="738154" y="4751668"/>
              <a:ext cx="1047240" cy="42840"/>
            </p14:xfrm>
          </p:contentPart>
        </mc:Choice>
        <mc:Fallback>
          <p:pic>
            <p:nvPicPr>
              <p:cNvPr id="482331" name="Freihand 482330">
                <a:extLst>
                  <a:ext uri="{FF2B5EF4-FFF2-40B4-BE49-F238E27FC236}">
                    <a16:creationId xmlns:a16="http://schemas.microsoft.com/office/drawing/2014/main" id="{A3489A64-B701-BED8-EB61-19FCE9F8AF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9154" y="4743028"/>
                <a:ext cx="1064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82332" name="Freihand 482331">
                <a:extLst>
                  <a:ext uri="{FF2B5EF4-FFF2-40B4-BE49-F238E27FC236}">
                    <a16:creationId xmlns:a16="http://schemas.microsoft.com/office/drawing/2014/main" id="{E77B49AF-BADA-E6A5-E21D-41EF6559F04B}"/>
                  </a:ext>
                </a:extLst>
              </p14:cNvPr>
              <p14:cNvContentPartPr/>
              <p14:nvPr/>
            </p14:nvContentPartPr>
            <p14:xfrm>
              <a:off x="6670954" y="4693348"/>
              <a:ext cx="1073880" cy="114480"/>
            </p14:xfrm>
          </p:contentPart>
        </mc:Choice>
        <mc:Fallback>
          <p:pic>
            <p:nvPicPr>
              <p:cNvPr id="482332" name="Freihand 482331">
                <a:extLst>
                  <a:ext uri="{FF2B5EF4-FFF2-40B4-BE49-F238E27FC236}">
                    <a16:creationId xmlns:a16="http://schemas.microsoft.com/office/drawing/2014/main" id="{E77B49AF-BADA-E6A5-E21D-41EF6559F04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61954" y="4684348"/>
                <a:ext cx="1091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82333" name="Freihand 482332">
                <a:extLst>
                  <a:ext uri="{FF2B5EF4-FFF2-40B4-BE49-F238E27FC236}">
                    <a16:creationId xmlns:a16="http://schemas.microsoft.com/office/drawing/2014/main" id="{561DB2B7-9E16-5B47-D5AD-D621CF716306}"/>
                  </a:ext>
                </a:extLst>
              </p14:cNvPr>
              <p14:cNvContentPartPr/>
              <p14:nvPr/>
            </p14:nvContentPartPr>
            <p14:xfrm>
              <a:off x="678394" y="5045428"/>
              <a:ext cx="1244520" cy="79200"/>
            </p14:xfrm>
          </p:contentPart>
        </mc:Choice>
        <mc:Fallback>
          <p:pic>
            <p:nvPicPr>
              <p:cNvPr id="482333" name="Freihand 482332">
                <a:extLst>
                  <a:ext uri="{FF2B5EF4-FFF2-40B4-BE49-F238E27FC236}">
                    <a16:creationId xmlns:a16="http://schemas.microsoft.com/office/drawing/2014/main" id="{561DB2B7-9E16-5B47-D5AD-D621CF71630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9394" y="5036428"/>
                <a:ext cx="1262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82334" name="Freihand 482333">
                <a:extLst>
                  <a:ext uri="{FF2B5EF4-FFF2-40B4-BE49-F238E27FC236}">
                    <a16:creationId xmlns:a16="http://schemas.microsoft.com/office/drawing/2014/main" id="{8E2FACE2-953D-5767-FD23-0FA74BEFC771}"/>
                  </a:ext>
                </a:extLst>
              </p14:cNvPr>
              <p14:cNvContentPartPr/>
              <p14:nvPr/>
            </p14:nvContentPartPr>
            <p14:xfrm>
              <a:off x="523594" y="3468268"/>
              <a:ext cx="233640" cy="1928520"/>
            </p14:xfrm>
          </p:contentPart>
        </mc:Choice>
        <mc:Fallback>
          <p:pic>
            <p:nvPicPr>
              <p:cNvPr id="482334" name="Freihand 482333">
                <a:extLst>
                  <a:ext uri="{FF2B5EF4-FFF2-40B4-BE49-F238E27FC236}">
                    <a16:creationId xmlns:a16="http://schemas.microsoft.com/office/drawing/2014/main" id="{8E2FACE2-953D-5767-FD23-0FA74BEFC7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4594" y="3459268"/>
                <a:ext cx="251280" cy="19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82335" name="Freihand 482334">
                <a:extLst>
                  <a:ext uri="{FF2B5EF4-FFF2-40B4-BE49-F238E27FC236}">
                    <a16:creationId xmlns:a16="http://schemas.microsoft.com/office/drawing/2014/main" id="{9CC56919-F25C-85C5-86B6-55656C89F2C2}"/>
                  </a:ext>
                </a:extLst>
              </p14:cNvPr>
              <p14:cNvContentPartPr/>
              <p14:nvPr/>
            </p14:nvContentPartPr>
            <p14:xfrm>
              <a:off x="3790954" y="4012948"/>
              <a:ext cx="4014000" cy="166320"/>
            </p14:xfrm>
          </p:contentPart>
        </mc:Choice>
        <mc:Fallback>
          <p:pic>
            <p:nvPicPr>
              <p:cNvPr id="482335" name="Freihand 482334">
                <a:extLst>
                  <a:ext uri="{FF2B5EF4-FFF2-40B4-BE49-F238E27FC236}">
                    <a16:creationId xmlns:a16="http://schemas.microsoft.com/office/drawing/2014/main" id="{9CC56919-F25C-85C5-86B6-55656C89F2C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81954" y="4003948"/>
                <a:ext cx="4031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82336" name="Freihand 482335">
                <a:extLst>
                  <a:ext uri="{FF2B5EF4-FFF2-40B4-BE49-F238E27FC236}">
                    <a16:creationId xmlns:a16="http://schemas.microsoft.com/office/drawing/2014/main" id="{56D64B71-735B-EB53-8F26-EAF87A9F3FF9}"/>
                  </a:ext>
                </a:extLst>
              </p14:cNvPr>
              <p14:cNvContentPartPr/>
              <p14:nvPr/>
            </p14:nvContentPartPr>
            <p14:xfrm>
              <a:off x="617914" y="4673908"/>
              <a:ext cx="1690920" cy="420840"/>
            </p14:xfrm>
          </p:contentPart>
        </mc:Choice>
        <mc:Fallback>
          <p:pic>
            <p:nvPicPr>
              <p:cNvPr id="482336" name="Freihand 482335">
                <a:extLst>
                  <a:ext uri="{FF2B5EF4-FFF2-40B4-BE49-F238E27FC236}">
                    <a16:creationId xmlns:a16="http://schemas.microsoft.com/office/drawing/2014/main" id="{56D64B71-735B-EB53-8F26-EAF87A9F3FF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8914" y="4665268"/>
                <a:ext cx="170856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82337" name="Freihand 482336">
                <a:extLst>
                  <a:ext uri="{FF2B5EF4-FFF2-40B4-BE49-F238E27FC236}">
                    <a16:creationId xmlns:a16="http://schemas.microsoft.com/office/drawing/2014/main" id="{03A62C12-4D2D-0513-185C-50EBC63CD640}"/>
                  </a:ext>
                </a:extLst>
              </p14:cNvPr>
              <p14:cNvContentPartPr/>
              <p14:nvPr/>
            </p14:nvContentPartPr>
            <p14:xfrm>
              <a:off x="8976034" y="-40292"/>
              <a:ext cx="2897280" cy="2252520"/>
            </p14:xfrm>
          </p:contentPart>
        </mc:Choice>
        <mc:Fallback>
          <p:pic>
            <p:nvPicPr>
              <p:cNvPr id="482337" name="Freihand 482336">
                <a:extLst>
                  <a:ext uri="{FF2B5EF4-FFF2-40B4-BE49-F238E27FC236}">
                    <a16:creationId xmlns:a16="http://schemas.microsoft.com/office/drawing/2014/main" id="{03A62C12-4D2D-0513-185C-50EBC63CD64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967394" y="-49292"/>
                <a:ext cx="2914920" cy="22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82339" name="Freihand 482338">
                <a:extLst>
                  <a:ext uri="{FF2B5EF4-FFF2-40B4-BE49-F238E27FC236}">
                    <a16:creationId xmlns:a16="http://schemas.microsoft.com/office/drawing/2014/main" id="{EA97D3F8-D118-E163-BFB1-C620AC5B7A43}"/>
                  </a:ext>
                </a:extLst>
              </p14:cNvPr>
              <p14:cNvContentPartPr/>
              <p14:nvPr/>
            </p14:nvContentPartPr>
            <p14:xfrm>
              <a:off x="9850114" y="869673"/>
              <a:ext cx="823320" cy="907200"/>
            </p14:xfrm>
          </p:contentPart>
        </mc:Choice>
        <mc:Fallback>
          <p:pic>
            <p:nvPicPr>
              <p:cNvPr id="482339" name="Freihand 482338">
                <a:extLst>
                  <a:ext uri="{FF2B5EF4-FFF2-40B4-BE49-F238E27FC236}">
                    <a16:creationId xmlns:a16="http://schemas.microsoft.com/office/drawing/2014/main" id="{EA97D3F8-D118-E163-BFB1-C620AC5B7A4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41474" y="860673"/>
                <a:ext cx="84096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82349" name="Freihand 482348">
                <a:extLst>
                  <a:ext uri="{FF2B5EF4-FFF2-40B4-BE49-F238E27FC236}">
                    <a16:creationId xmlns:a16="http://schemas.microsoft.com/office/drawing/2014/main" id="{2C058463-CBA3-8FAA-AE44-9AC1529D2B83}"/>
                  </a:ext>
                </a:extLst>
              </p14:cNvPr>
              <p14:cNvContentPartPr/>
              <p14:nvPr/>
            </p14:nvContentPartPr>
            <p14:xfrm>
              <a:off x="9074314" y="26553"/>
              <a:ext cx="2932920" cy="2328840"/>
            </p14:xfrm>
          </p:contentPart>
        </mc:Choice>
        <mc:Fallback>
          <p:pic>
            <p:nvPicPr>
              <p:cNvPr id="482349" name="Freihand 482348">
                <a:extLst>
                  <a:ext uri="{FF2B5EF4-FFF2-40B4-BE49-F238E27FC236}">
                    <a16:creationId xmlns:a16="http://schemas.microsoft.com/office/drawing/2014/main" id="{2C058463-CBA3-8FAA-AE44-9AC1529D2B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5314" y="17553"/>
                <a:ext cx="2950560" cy="234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52" name="Gruppieren 482351">
            <a:extLst>
              <a:ext uri="{FF2B5EF4-FFF2-40B4-BE49-F238E27FC236}">
                <a16:creationId xmlns:a16="http://schemas.microsoft.com/office/drawing/2014/main" id="{855F8CCA-0B12-65C6-D377-D65C6CC21B5F}"/>
              </a:ext>
            </a:extLst>
          </p:cNvPr>
          <p:cNvGrpSpPr/>
          <p:nvPr/>
        </p:nvGrpSpPr>
        <p:grpSpPr>
          <a:xfrm>
            <a:off x="724834" y="118108"/>
            <a:ext cx="10931760" cy="2444760"/>
            <a:chOff x="724834" y="118108"/>
            <a:chExt cx="10931760" cy="24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BB31ABA-7798-3878-551D-993B5B87E754}"/>
                    </a:ext>
                  </a:extLst>
                </p14:cNvPr>
                <p14:cNvContentPartPr/>
                <p14:nvPr/>
              </p14:nvContentPartPr>
              <p14:xfrm>
                <a:off x="6498154" y="1166068"/>
                <a:ext cx="1969200" cy="116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BB31ABA-7798-3878-551D-993B5B87E7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89154" y="1157428"/>
                  <a:ext cx="1986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92D35BD-F97B-733C-AAE3-571BC6DDF751}"/>
                    </a:ext>
                  </a:extLst>
                </p14:cNvPr>
                <p14:cNvContentPartPr/>
                <p14:nvPr/>
              </p14:nvContentPartPr>
              <p14:xfrm>
                <a:off x="724834" y="1568548"/>
                <a:ext cx="1583280" cy="99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92D35BD-F97B-733C-AAE3-571BC6DDF7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6194" y="1559548"/>
                  <a:ext cx="1600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685504E-0A48-9946-32A3-84352D9689FE}"/>
                    </a:ext>
                  </a:extLst>
                </p14:cNvPr>
                <p14:cNvContentPartPr/>
                <p14:nvPr/>
              </p14:nvContentPartPr>
              <p14:xfrm>
                <a:off x="5165794" y="1542628"/>
                <a:ext cx="3278520" cy="78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685504E-0A48-9946-32A3-84352D9689F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56794" y="1533988"/>
                  <a:ext cx="3296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166B064-5387-6C8D-10FA-088A119CC90C}"/>
                    </a:ext>
                  </a:extLst>
                </p14:cNvPr>
                <p14:cNvContentPartPr/>
                <p14:nvPr/>
              </p14:nvContentPartPr>
              <p14:xfrm>
                <a:off x="886834" y="1940428"/>
                <a:ext cx="1698480" cy="82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166B064-5387-6C8D-10FA-088A119CC9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8194" y="1931428"/>
                  <a:ext cx="1716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F68BB8A-E5A9-802A-7B25-51DBA67EE2C5}"/>
                    </a:ext>
                  </a:extLst>
                </p14:cNvPr>
                <p14:cNvContentPartPr/>
                <p14:nvPr/>
              </p14:nvContentPartPr>
              <p14:xfrm>
                <a:off x="1432594" y="1531468"/>
                <a:ext cx="1108440" cy="515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F68BB8A-E5A9-802A-7B25-51DBA67EE2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23594" y="1522828"/>
                  <a:ext cx="11260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3FB2F24-4605-946F-2ECE-7772B00AA3C1}"/>
                    </a:ext>
                  </a:extLst>
                </p14:cNvPr>
                <p14:cNvContentPartPr/>
                <p14:nvPr/>
              </p14:nvContentPartPr>
              <p14:xfrm>
                <a:off x="3026314" y="1795708"/>
                <a:ext cx="155880" cy="189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3FB2F24-4605-946F-2ECE-7772B00AA3C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17314" y="1787068"/>
                  <a:ext cx="173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01B2DBE-784F-A234-B30B-B9344E529388}"/>
                    </a:ext>
                  </a:extLst>
                </p14:cNvPr>
                <p14:cNvContentPartPr/>
                <p14:nvPr/>
              </p14:nvContentPartPr>
              <p14:xfrm>
                <a:off x="3349954" y="1846828"/>
                <a:ext cx="18720" cy="173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01B2DBE-784F-A234-B30B-B9344E5293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41314" y="1837828"/>
                  <a:ext cx="36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75BC2EF-D185-55D1-3B21-AF1E9170DC96}"/>
                    </a:ext>
                  </a:extLst>
                </p14:cNvPr>
                <p14:cNvContentPartPr/>
                <p14:nvPr/>
              </p14:nvContentPartPr>
              <p14:xfrm>
                <a:off x="3237274" y="1792108"/>
                <a:ext cx="247320" cy="122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75BC2EF-D185-55D1-3B21-AF1E9170DC9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28274" y="1783108"/>
                  <a:ext cx="264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EF88480-0673-ED38-1235-119C032BAA67}"/>
                    </a:ext>
                  </a:extLst>
                </p14:cNvPr>
                <p14:cNvContentPartPr/>
                <p14:nvPr/>
              </p14:nvContentPartPr>
              <p14:xfrm>
                <a:off x="3624634" y="1812988"/>
                <a:ext cx="25560" cy="177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EF88480-0673-ED38-1235-119C032BAA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15634" y="1804348"/>
                  <a:ext cx="43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F21C62-3F5E-CD5A-E1A2-A86E2EE77907}"/>
                    </a:ext>
                  </a:extLst>
                </p14:cNvPr>
                <p14:cNvContentPartPr/>
                <p14:nvPr/>
              </p14:nvContentPartPr>
              <p14:xfrm>
                <a:off x="3916594" y="1881388"/>
                <a:ext cx="331920" cy="117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F21C62-3F5E-CD5A-E1A2-A86E2EE7790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07594" y="1872748"/>
                  <a:ext cx="349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4A41628-9E3D-35AD-79D6-3DB64E5D16E1}"/>
                    </a:ext>
                  </a:extLst>
                </p14:cNvPr>
                <p14:cNvContentPartPr/>
                <p14:nvPr/>
              </p14:nvContentPartPr>
              <p14:xfrm>
                <a:off x="4299274" y="1863388"/>
                <a:ext cx="142920" cy="139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4A41628-9E3D-35AD-79D6-3DB64E5D16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90634" y="1854388"/>
                  <a:ext cx="160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43D4011-9A5D-2AC5-F407-F1F59150A6AF}"/>
                    </a:ext>
                  </a:extLst>
                </p14:cNvPr>
                <p14:cNvContentPartPr/>
                <p14:nvPr/>
              </p14:nvContentPartPr>
              <p14:xfrm>
                <a:off x="4740274" y="1767988"/>
                <a:ext cx="139680" cy="241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43D4011-9A5D-2AC5-F407-F1F59150A6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31634" y="1758988"/>
                  <a:ext cx="157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07B5D9F-2952-7D78-DBD7-9F948F2B95DC}"/>
                    </a:ext>
                  </a:extLst>
                </p14:cNvPr>
                <p14:cNvContentPartPr/>
                <p14:nvPr/>
              </p14:nvContentPartPr>
              <p14:xfrm>
                <a:off x="4949434" y="1801108"/>
                <a:ext cx="241560" cy="171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07B5D9F-2952-7D78-DBD7-9F948F2B95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0794" y="1792108"/>
                  <a:ext cx="259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3B2CAB-4581-018B-EDA6-3B10C2188D3C}"/>
                    </a:ext>
                  </a:extLst>
                </p14:cNvPr>
                <p14:cNvContentPartPr/>
                <p14:nvPr/>
              </p14:nvContentPartPr>
              <p14:xfrm>
                <a:off x="5069314" y="1746748"/>
                <a:ext cx="213120" cy="104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3B2CAB-4581-018B-EDA6-3B10C2188D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60674" y="1738108"/>
                  <a:ext cx="230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7578155-0F9A-F208-DD0B-60E81090F09F}"/>
                    </a:ext>
                  </a:extLst>
                </p14:cNvPr>
                <p14:cNvContentPartPr/>
                <p14:nvPr/>
              </p14:nvContentPartPr>
              <p14:xfrm>
                <a:off x="5408434" y="1801108"/>
                <a:ext cx="22320" cy="180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7578155-0F9A-F208-DD0B-60E81090F09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99434" y="1792108"/>
                  <a:ext cx="39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8DE7D29-A307-1E56-88EE-18BF6F670EF1}"/>
                    </a:ext>
                  </a:extLst>
                </p14:cNvPr>
                <p14:cNvContentPartPr/>
                <p14:nvPr/>
              </p14:nvContentPartPr>
              <p14:xfrm>
                <a:off x="5714434" y="1861588"/>
                <a:ext cx="346680" cy="172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8DE7D29-A307-1E56-88EE-18BF6F670E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05794" y="1852948"/>
                  <a:ext cx="364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478D35-A468-46CE-BDA5-D88D0CD25277}"/>
                    </a:ext>
                  </a:extLst>
                </p14:cNvPr>
                <p14:cNvContentPartPr/>
                <p14:nvPr/>
              </p14:nvContentPartPr>
              <p14:xfrm>
                <a:off x="6356314" y="1908028"/>
                <a:ext cx="166680" cy="117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478D35-A468-46CE-BDA5-D88D0CD252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47674" y="1899388"/>
                  <a:ext cx="18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C349B47-8855-756E-15E8-9369761A01A8}"/>
                    </a:ext>
                  </a:extLst>
                </p14:cNvPr>
                <p14:cNvContentPartPr/>
                <p14:nvPr/>
              </p14:nvContentPartPr>
              <p14:xfrm>
                <a:off x="6593194" y="1764748"/>
                <a:ext cx="16920" cy="241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C349B47-8855-756E-15E8-9369761A01A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84194" y="1755748"/>
                  <a:ext cx="34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B998533-E6C2-31AE-A3BF-26477B16BE2A}"/>
                    </a:ext>
                  </a:extLst>
                </p14:cNvPr>
                <p14:cNvContentPartPr/>
                <p14:nvPr/>
              </p14:nvContentPartPr>
              <p14:xfrm>
                <a:off x="6659434" y="1886788"/>
                <a:ext cx="251280" cy="127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B998533-E6C2-31AE-A3BF-26477B16BE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50434" y="1878148"/>
                  <a:ext cx="268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2C63B62-D04F-2098-7EFE-BAFDD491853A}"/>
                    </a:ext>
                  </a:extLst>
                </p14:cNvPr>
                <p14:cNvContentPartPr/>
                <p14:nvPr/>
              </p14:nvContentPartPr>
              <p14:xfrm>
                <a:off x="6970474" y="1928908"/>
                <a:ext cx="75600" cy="94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2C63B62-D04F-2098-7EFE-BAFDD491853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61834" y="1919908"/>
                  <a:ext cx="93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F856268-9436-499E-518D-3EE3836DE377}"/>
                    </a:ext>
                  </a:extLst>
                </p14:cNvPr>
                <p14:cNvContentPartPr/>
                <p14:nvPr/>
              </p14:nvContentPartPr>
              <p14:xfrm>
                <a:off x="7101874" y="1915948"/>
                <a:ext cx="117720" cy="110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F856268-9436-499E-518D-3EE3836DE3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92874" y="1907308"/>
                  <a:ext cx="135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BBFE097-3479-B5FF-3CAC-B4E0B1E4A02A}"/>
                    </a:ext>
                  </a:extLst>
                </p14:cNvPr>
                <p14:cNvContentPartPr/>
                <p14:nvPr/>
              </p14:nvContentPartPr>
              <p14:xfrm>
                <a:off x="7241914" y="1784908"/>
                <a:ext cx="131760" cy="230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BBFE097-3479-B5FF-3CAC-B4E0B1E4A02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33274" y="1776268"/>
                  <a:ext cx="149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B4E9CA3-7D85-B670-A1D1-B0237E13EFB1}"/>
                    </a:ext>
                  </a:extLst>
                </p14:cNvPr>
                <p14:cNvContentPartPr/>
                <p14:nvPr/>
              </p14:nvContentPartPr>
              <p14:xfrm>
                <a:off x="6218434" y="1722988"/>
                <a:ext cx="123840" cy="72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B4E9CA3-7D85-B670-A1D1-B0237E13EF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09434" y="1713988"/>
                  <a:ext cx="141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4F7221-FF06-374C-90BB-668A6D83AF3C}"/>
                    </a:ext>
                  </a:extLst>
                </p14:cNvPr>
                <p14:cNvContentPartPr/>
                <p14:nvPr/>
              </p14:nvContentPartPr>
              <p14:xfrm>
                <a:off x="7387714" y="1717228"/>
                <a:ext cx="116640" cy="62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4F7221-FF06-374C-90BB-668A6D83AF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78714" y="1708228"/>
                  <a:ext cx="134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07B366C-258D-2605-68CA-318611F58AF5}"/>
                    </a:ext>
                  </a:extLst>
                </p14:cNvPr>
                <p14:cNvContentPartPr/>
                <p14:nvPr/>
              </p14:nvContentPartPr>
              <p14:xfrm>
                <a:off x="7691554" y="1881388"/>
                <a:ext cx="129600" cy="125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07B366C-258D-2605-68CA-318611F58A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82914" y="1872388"/>
                  <a:ext cx="147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48CBD32-010D-5659-C21A-F9821BE56733}"/>
                    </a:ext>
                  </a:extLst>
                </p14:cNvPr>
                <p14:cNvContentPartPr/>
                <p14:nvPr/>
              </p14:nvContentPartPr>
              <p14:xfrm>
                <a:off x="7851754" y="1770148"/>
                <a:ext cx="276120" cy="254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48CBD32-010D-5659-C21A-F9821BE5673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43114" y="1761508"/>
                  <a:ext cx="293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5542A8-0D94-00EE-2ACA-FE5479772E95}"/>
                    </a:ext>
                  </a:extLst>
                </p14:cNvPr>
                <p14:cNvContentPartPr/>
                <p14:nvPr/>
              </p14:nvContentPartPr>
              <p14:xfrm>
                <a:off x="8134354" y="1894708"/>
                <a:ext cx="95760" cy="120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5542A8-0D94-00EE-2ACA-FE5479772E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25354" y="1885708"/>
                  <a:ext cx="113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31E62E9-E1E9-BC9B-7148-E6D0007BF6DF}"/>
                    </a:ext>
                  </a:extLst>
                </p14:cNvPr>
                <p14:cNvContentPartPr/>
                <p14:nvPr/>
              </p14:nvContentPartPr>
              <p14:xfrm>
                <a:off x="8270794" y="1894708"/>
                <a:ext cx="103320" cy="126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31E62E9-E1E9-BC9B-7148-E6D0007BF6D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62154" y="1885708"/>
                  <a:ext cx="120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ACE9BC-8A6A-BE89-ABF8-49901FB4F218}"/>
                    </a:ext>
                  </a:extLst>
                </p14:cNvPr>
                <p14:cNvContentPartPr/>
                <p14:nvPr/>
              </p14:nvContentPartPr>
              <p14:xfrm>
                <a:off x="8433514" y="1778788"/>
                <a:ext cx="65880" cy="275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ACE9BC-8A6A-BE89-ABF8-49901FB4F2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24874" y="1770148"/>
                  <a:ext cx="835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34A32D7-FF96-2DC1-9ADF-84E39BD85AD1}"/>
                    </a:ext>
                  </a:extLst>
                </p14:cNvPr>
                <p14:cNvContentPartPr/>
                <p14:nvPr/>
              </p14:nvContentPartPr>
              <p14:xfrm>
                <a:off x="8530354" y="1798948"/>
                <a:ext cx="344160" cy="225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34A32D7-FF96-2DC1-9ADF-84E39BD85A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21714" y="1790308"/>
                  <a:ext cx="361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33A8E28-D728-C39F-25F2-81D541A61CE5}"/>
                    </a:ext>
                  </a:extLst>
                </p14:cNvPr>
                <p14:cNvContentPartPr/>
                <p14:nvPr/>
              </p14:nvContentPartPr>
              <p14:xfrm>
                <a:off x="8923114" y="1796068"/>
                <a:ext cx="158040" cy="219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33A8E28-D728-C39F-25F2-81D541A61CE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14474" y="1787068"/>
                  <a:ext cx="175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FCCB672-B336-BCBC-B42B-F05AC29F3179}"/>
                    </a:ext>
                  </a:extLst>
                </p14:cNvPr>
                <p14:cNvContentPartPr/>
                <p14:nvPr/>
              </p14:nvContentPartPr>
              <p14:xfrm>
                <a:off x="5977234" y="2248948"/>
                <a:ext cx="259560" cy="92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FCCB672-B336-BCBC-B42B-F05AC29F317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68234" y="2239948"/>
                  <a:ext cx="277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51FE2BE-3AC2-301E-EF8C-056D4E69C9A3}"/>
                    </a:ext>
                  </a:extLst>
                </p14:cNvPr>
                <p14:cNvContentPartPr/>
                <p14:nvPr/>
              </p14:nvContentPartPr>
              <p14:xfrm>
                <a:off x="6218794" y="2151028"/>
                <a:ext cx="2160" cy="7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51FE2BE-3AC2-301E-EF8C-056D4E69C9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10154" y="2142028"/>
                  <a:ext cx="19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8E1472B-A352-A8B5-215B-5F3F46FF91BA}"/>
                    </a:ext>
                  </a:extLst>
                </p14:cNvPr>
                <p14:cNvContentPartPr/>
                <p14:nvPr/>
              </p14:nvContentPartPr>
              <p14:xfrm>
                <a:off x="6460714" y="2166868"/>
                <a:ext cx="295200" cy="173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8E1472B-A352-A8B5-215B-5F3F46FF91B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52074" y="2157868"/>
                  <a:ext cx="31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2304" name="Freihand 482303">
                  <a:extLst>
                    <a:ext uri="{FF2B5EF4-FFF2-40B4-BE49-F238E27FC236}">
                      <a16:creationId xmlns:a16="http://schemas.microsoft.com/office/drawing/2014/main" id="{9E10AD64-1433-2564-33B8-7DFBD9797C08}"/>
                    </a:ext>
                  </a:extLst>
                </p14:cNvPr>
                <p14:cNvContentPartPr/>
                <p14:nvPr/>
              </p14:nvContentPartPr>
              <p14:xfrm>
                <a:off x="6996754" y="2198548"/>
                <a:ext cx="111240" cy="105480"/>
              </p14:xfrm>
            </p:contentPart>
          </mc:Choice>
          <mc:Fallback>
            <p:pic>
              <p:nvPicPr>
                <p:cNvPr id="482304" name="Freihand 482303">
                  <a:extLst>
                    <a:ext uri="{FF2B5EF4-FFF2-40B4-BE49-F238E27FC236}">
                      <a16:creationId xmlns:a16="http://schemas.microsoft.com/office/drawing/2014/main" id="{9E10AD64-1433-2564-33B8-7DFBD9797C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88114" y="2189548"/>
                  <a:ext cx="12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2305" name="Freihand 482304">
                  <a:extLst>
                    <a:ext uri="{FF2B5EF4-FFF2-40B4-BE49-F238E27FC236}">
                      <a16:creationId xmlns:a16="http://schemas.microsoft.com/office/drawing/2014/main" id="{1368D69D-9058-F0FC-8C3C-01DA3FE383FA}"/>
                    </a:ext>
                  </a:extLst>
                </p14:cNvPr>
                <p14:cNvContentPartPr/>
                <p14:nvPr/>
              </p14:nvContentPartPr>
              <p14:xfrm>
                <a:off x="7167394" y="2227708"/>
                <a:ext cx="441720" cy="89280"/>
              </p14:xfrm>
            </p:contentPart>
          </mc:Choice>
          <mc:Fallback>
            <p:pic>
              <p:nvPicPr>
                <p:cNvPr id="482305" name="Freihand 482304">
                  <a:extLst>
                    <a:ext uri="{FF2B5EF4-FFF2-40B4-BE49-F238E27FC236}">
                      <a16:creationId xmlns:a16="http://schemas.microsoft.com/office/drawing/2014/main" id="{1368D69D-9058-F0FC-8C3C-01DA3FE383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58754" y="2218708"/>
                  <a:ext cx="459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2308" name="Freihand 482307">
                  <a:extLst>
                    <a:ext uri="{FF2B5EF4-FFF2-40B4-BE49-F238E27FC236}">
                      <a16:creationId xmlns:a16="http://schemas.microsoft.com/office/drawing/2014/main" id="{A8A78826-DB63-737D-7A36-F659904E34D9}"/>
                    </a:ext>
                  </a:extLst>
                </p14:cNvPr>
                <p14:cNvContentPartPr/>
                <p14:nvPr/>
              </p14:nvContentPartPr>
              <p14:xfrm>
                <a:off x="7672114" y="2207188"/>
                <a:ext cx="156240" cy="125640"/>
              </p14:xfrm>
            </p:contentPart>
          </mc:Choice>
          <mc:Fallback>
            <p:pic>
              <p:nvPicPr>
                <p:cNvPr id="482308" name="Freihand 482307">
                  <a:extLst>
                    <a:ext uri="{FF2B5EF4-FFF2-40B4-BE49-F238E27FC236}">
                      <a16:creationId xmlns:a16="http://schemas.microsoft.com/office/drawing/2014/main" id="{A8A78826-DB63-737D-7A36-F659904E34D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63114" y="2198548"/>
                  <a:ext cx="173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2309" name="Freihand 482308">
                  <a:extLst>
                    <a:ext uri="{FF2B5EF4-FFF2-40B4-BE49-F238E27FC236}">
                      <a16:creationId xmlns:a16="http://schemas.microsoft.com/office/drawing/2014/main" id="{9A03BBD6-3454-3FC8-38B8-88B36CC02DD3}"/>
                    </a:ext>
                  </a:extLst>
                </p14:cNvPr>
                <p14:cNvContentPartPr/>
                <p14:nvPr/>
              </p14:nvContentPartPr>
              <p14:xfrm>
                <a:off x="8070994" y="2245348"/>
                <a:ext cx="255960" cy="122400"/>
              </p14:xfrm>
            </p:contentPart>
          </mc:Choice>
          <mc:Fallback>
            <p:pic>
              <p:nvPicPr>
                <p:cNvPr id="482309" name="Freihand 482308">
                  <a:extLst>
                    <a:ext uri="{FF2B5EF4-FFF2-40B4-BE49-F238E27FC236}">
                      <a16:creationId xmlns:a16="http://schemas.microsoft.com/office/drawing/2014/main" id="{9A03BBD6-3454-3FC8-38B8-88B36CC02D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61994" y="2236708"/>
                  <a:ext cx="273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2310" name="Freihand 482309">
                  <a:extLst>
                    <a:ext uri="{FF2B5EF4-FFF2-40B4-BE49-F238E27FC236}">
                      <a16:creationId xmlns:a16="http://schemas.microsoft.com/office/drawing/2014/main" id="{EB180952-414E-AAF0-CA6F-F23DC012CD92}"/>
                    </a:ext>
                  </a:extLst>
                </p14:cNvPr>
                <p14:cNvContentPartPr/>
                <p14:nvPr/>
              </p14:nvContentPartPr>
              <p14:xfrm>
                <a:off x="8398594" y="2239588"/>
                <a:ext cx="522720" cy="323280"/>
              </p14:xfrm>
            </p:contentPart>
          </mc:Choice>
          <mc:Fallback>
            <p:pic>
              <p:nvPicPr>
                <p:cNvPr id="482310" name="Freihand 482309">
                  <a:extLst>
                    <a:ext uri="{FF2B5EF4-FFF2-40B4-BE49-F238E27FC236}">
                      <a16:creationId xmlns:a16="http://schemas.microsoft.com/office/drawing/2014/main" id="{EB180952-414E-AAF0-CA6F-F23DC012CD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89954" y="2230588"/>
                  <a:ext cx="540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2315" name="Freihand 482314">
                  <a:extLst>
                    <a:ext uri="{FF2B5EF4-FFF2-40B4-BE49-F238E27FC236}">
                      <a16:creationId xmlns:a16="http://schemas.microsoft.com/office/drawing/2014/main" id="{E42369E0-D637-F4F6-289F-5570991FC4CC}"/>
                    </a:ext>
                  </a:extLst>
                </p14:cNvPr>
                <p14:cNvContentPartPr/>
                <p14:nvPr/>
              </p14:nvContentPartPr>
              <p14:xfrm>
                <a:off x="2801674" y="1573588"/>
                <a:ext cx="720720" cy="715680"/>
              </p14:xfrm>
            </p:contentPart>
          </mc:Choice>
          <mc:Fallback>
            <p:pic>
              <p:nvPicPr>
                <p:cNvPr id="482315" name="Freihand 482314">
                  <a:extLst>
                    <a:ext uri="{FF2B5EF4-FFF2-40B4-BE49-F238E27FC236}">
                      <a16:creationId xmlns:a16="http://schemas.microsoft.com/office/drawing/2014/main" id="{E42369E0-D637-F4F6-289F-5570991FC4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92674" y="1564588"/>
                  <a:ext cx="73836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2317" name="Freihand 482316">
                  <a:extLst>
                    <a:ext uri="{FF2B5EF4-FFF2-40B4-BE49-F238E27FC236}">
                      <a16:creationId xmlns:a16="http://schemas.microsoft.com/office/drawing/2014/main" id="{8D2E4D89-1CDD-4072-FCC9-5C60A5A5354B}"/>
                    </a:ext>
                  </a:extLst>
                </p14:cNvPr>
                <p14:cNvContentPartPr/>
                <p14:nvPr/>
              </p14:nvContentPartPr>
              <p14:xfrm>
                <a:off x="4564594" y="1424908"/>
                <a:ext cx="1341720" cy="863640"/>
              </p14:xfrm>
            </p:contentPart>
          </mc:Choice>
          <mc:Fallback>
            <p:pic>
              <p:nvPicPr>
                <p:cNvPr id="482317" name="Freihand 482316">
                  <a:extLst>
                    <a:ext uri="{FF2B5EF4-FFF2-40B4-BE49-F238E27FC236}">
                      <a16:creationId xmlns:a16="http://schemas.microsoft.com/office/drawing/2014/main" id="{8D2E4D89-1CDD-4072-FCC9-5C60A5A5354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55954" y="1416268"/>
                  <a:ext cx="1359360" cy="8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292D644-B075-3A70-D49F-A2381DFE40C2}"/>
                    </a:ext>
                  </a:extLst>
                </p14:cNvPr>
                <p14:cNvContentPartPr/>
                <p14:nvPr/>
              </p14:nvContentPartPr>
              <p14:xfrm>
                <a:off x="9800434" y="346348"/>
                <a:ext cx="73080" cy="15292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292D644-B075-3A70-D49F-A2381DFE40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91434" y="337348"/>
                  <a:ext cx="90720" cy="15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80ACEA9-9C9E-6F15-6ADA-4803A24FBE5C}"/>
                    </a:ext>
                  </a:extLst>
                </p14:cNvPr>
                <p14:cNvContentPartPr/>
                <p14:nvPr/>
              </p14:nvContentPartPr>
              <p14:xfrm>
                <a:off x="9643474" y="1628308"/>
                <a:ext cx="1807920" cy="161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80ACEA9-9C9E-6F15-6ADA-4803A24FBE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34834" y="1619668"/>
                  <a:ext cx="182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3129AAB-BE9E-7875-C85D-06786AF668EE}"/>
                    </a:ext>
                  </a:extLst>
                </p14:cNvPr>
                <p14:cNvContentPartPr/>
                <p14:nvPr/>
              </p14:nvContentPartPr>
              <p14:xfrm>
                <a:off x="11433394" y="1537588"/>
                <a:ext cx="223200" cy="295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3129AAB-BE9E-7875-C85D-06786AF668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24754" y="1528588"/>
                  <a:ext cx="240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70E38E5-3B3F-C131-7547-257B94E2A783}"/>
                    </a:ext>
                  </a:extLst>
                </p14:cNvPr>
                <p14:cNvContentPartPr/>
                <p14:nvPr/>
              </p14:nvContentPartPr>
              <p14:xfrm>
                <a:off x="9563914" y="118108"/>
                <a:ext cx="294840" cy="266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70E38E5-3B3F-C131-7547-257B94E2A7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55274" y="109108"/>
                  <a:ext cx="312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A897EC3-93F6-FAB6-44DA-B9720D1057C2}"/>
                    </a:ext>
                  </a:extLst>
                </p14:cNvPr>
                <p14:cNvContentPartPr/>
                <p14:nvPr/>
              </p14:nvContentPartPr>
              <p14:xfrm>
                <a:off x="9270874" y="139708"/>
                <a:ext cx="172440" cy="289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A897EC3-93F6-FAB6-44DA-B9720D1057C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61874" y="130708"/>
                  <a:ext cx="190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F6D8CE7-4ABA-174D-1C0E-384B17D24342}"/>
                    </a:ext>
                  </a:extLst>
                </p14:cNvPr>
                <p14:cNvContentPartPr/>
                <p14:nvPr/>
              </p14:nvContentPartPr>
              <p14:xfrm>
                <a:off x="11324314" y="1865548"/>
                <a:ext cx="223560" cy="276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F6D8CE7-4ABA-174D-1C0E-384B17D2434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15674" y="1856548"/>
                  <a:ext cx="241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FEE900D-8E40-A389-E1D6-191139E99BF9}"/>
                    </a:ext>
                  </a:extLst>
                </p14:cNvPr>
                <p14:cNvContentPartPr/>
                <p14:nvPr/>
              </p14:nvContentPartPr>
              <p14:xfrm>
                <a:off x="11447074" y="1918468"/>
                <a:ext cx="62640" cy="182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FEE900D-8E40-A389-E1D6-191139E99BF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38434" y="1909468"/>
                  <a:ext cx="80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4063729-CEE2-96A3-F7DD-238C09EAC0F0}"/>
                    </a:ext>
                  </a:extLst>
                </p14:cNvPr>
                <p14:cNvContentPartPr/>
                <p14:nvPr/>
              </p14:nvContentPartPr>
              <p14:xfrm>
                <a:off x="10135234" y="356788"/>
                <a:ext cx="1142280" cy="1054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4063729-CEE2-96A3-F7DD-238C09EAC0F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26234" y="347788"/>
                  <a:ext cx="1159920" cy="10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5A9A34-C671-473F-E3E7-60E1659226E3}"/>
                    </a:ext>
                  </a:extLst>
                </p14:cNvPr>
                <p14:cNvContentPartPr/>
                <p14:nvPr/>
              </p14:nvContentPartPr>
              <p14:xfrm>
                <a:off x="10024714" y="427708"/>
                <a:ext cx="1212120" cy="891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5A9A34-C671-473F-E3E7-60E1659226E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16074" y="419068"/>
                  <a:ext cx="1229760" cy="9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B5C65C-8998-3F5C-80BC-FEEE117386CA}"/>
                    </a:ext>
                  </a:extLst>
                </p14:cNvPr>
                <p14:cNvContentPartPr/>
                <p14:nvPr/>
              </p14:nvContentPartPr>
              <p14:xfrm>
                <a:off x="11411794" y="270028"/>
                <a:ext cx="152640" cy="167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B5C65C-8998-3F5C-80BC-FEEE117386C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03154" y="261028"/>
                  <a:ext cx="170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EBB24A3-C197-A81C-4CFB-456FD6BF8F1A}"/>
                    </a:ext>
                  </a:extLst>
                </p14:cNvPr>
                <p14:cNvContentPartPr/>
                <p14:nvPr/>
              </p14:nvContentPartPr>
              <p14:xfrm>
                <a:off x="11447794" y="1313668"/>
                <a:ext cx="29520" cy="154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EBB24A3-C197-A81C-4CFB-456FD6BF8F1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38794" y="1305028"/>
                  <a:ext cx="47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6224247-E269-35D6-7C1C-1F0CAEA82BBE}"/>
                    </a:ext>
                  </a:extLst>
                </p14:cNvPr>
                <p14:cNvContentPartPr/>
                <p14:nvPr/>
              </p14:nvContentPartPr>
              <p14:xfrm>
                <a:off x="11276794" y="1255708"/>
                <a:ext cx="342000" cy="230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6224247-E269-35D6-7C1C-1F0CAEA82B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68154" y="1247068"/>
                  <a:ext cx="359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5447F49-7CAE-4DBE-13A3-73E43D625731}"/>
                    </a:ext>
                  </a:extLst>
                </p14:cNvPr>
                <p14:cNvContentPartPr/>
                <p14:nvPr/>
              </p14:nvContentPartPr>
              <p14:xfrm>
                <a:off x="9966394" y="919468"/>
                <a:ext cx="355320" cy="30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5447F49-7CAE-4DBE-13A3-73E43D62573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57754" y="910468"/>
                  <a:ext cx="372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F12359D-6FE4-F8A7-45DB-BE1B264653F1}"/>
                    </a:ext>
                  </a:extLst>
                </p14:cNvPr>
                <p14:cNvContentPartPr/>
                <p14:nvPr/>
              </p14:nvContentPartPr>
              <p14:xfrm>
                <a:off x="10488394" y="875188"/>
                <a:ext cx="176760" cy="294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F12359D-6FE4-F8A7-45DB-BE1B264653F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79754" y="866548"/>
                  <a:ext cx="194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1C3F4D8-7B08-87E2-8A5F-4078E7FE2F88}"/>
                    </a:ext>
                  </a:extLst>
                </p14:cNvPr>
                <p14:cNvContentPartPr/>
                <p14:nvPr/>
              </p14:nvContentPartPr>
              <p14:xfrm>
                <a:off x="10607554" y="1428868"/>
                <a:ext cx="45000" cy="365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1C3F4D8-7B08-87E2-8A5F-4078E7FE2F8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98554" y="1420228"/>
                  <a:ext cx="62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82341" name="Freihand 482340">
                  <a:extLst>
                    <a:ext uri="{FF2B5EF4-FFF2-40B4-BE49-F238E27FC236}">
                      <a16:creationId xmlns:a16="http://schemas.microsoft.com/office/drawing/2014/main" id="{C3A5538E-264A-9AB2-0671-F65C66A81B04}"/>
                    </a:ext>
                  </a:extLst>
                </p14:cNvPr>
                <p14:cNvContentPartPr/>
                <p14:nvPr/>
              </p14:nvContentPartPr>
              <p14:xfrm>
                <a:off x="9450154" y="900273"/>
                <a:ext cx="108000" cy="325800"/>
              </p14:xfrm>
            </p:contentPart>
          </mc:Choice>
          <mc:Fallback>
            <p:pic>
              <p:nvPicPr>
                <p:cNvPr id="482341" name="Freihand 482340">
                  <a:extLst>
                    <a:ext uri="{FF2B5EF4-FFF2-40B4-BE49-F238E27FC236}">
                      <a16:creationId xmlns:a16="http://schemas.microsoft.com/office/drawing/2014/main" id="{C3A5538E-264A-9AB2-0671-F65C66A81B0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41154" y="891273"/>
                  <a:ext cx="125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82342" name="Freihand 482341">
                  <a:extLst>
                    <a:ext uri="{FF2B5EF4-FFF2-40B4-BE49-F238E27FC236}">
                      <a16:creationId xmlns:a16="http://schemas.microsoft.com/office/drawing/2014/main" id="{F6AE8106-7CF2-0B71-73E1-C88E8CC96CA1}"/>
                    </a:ext>
                  </a:extLst>
                </p14:cNvPr>
                <p14:cNvContentPartPr/>
                <p14:nvPr/>
              </p14:nvContentPartPr>
              <p14:xfrm>
                <a:off x="9540514" y="776073"/>
                <a:ext cx="183960" cy="186120"/>
              </p14:xfrm>
            </p:contentPart>
          </mc:Choice>
          <mc:Fallback>
            <p:pic>
              <p:nvPicPr>
                <p:cNvPr id="482342" name="Freihand 482341">
                  <a:extLst>
                    <a:ext uri="{FF2B5EF4-FFF2-40B4-BE49-F238E27FC236}">
                      <a16:creationId xmlns:a16="http://schemas.microsoft.com/office/drawing/2014/main" id="{F6AE8106-7CF2-0B71-73E1-C88E8CC96C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31514" y="767433"/>
                  <a:ext cx="201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82344" name="Freihand 482343">
                  <a:extLst>
                    <a:ext uri="{FF2B5EF4-FFF2-40B4-BE49-F238E27FC236}">
                      <a16:creationId xmlns:a16="http://schemas.microsoft.com/office/drawing/2014/main" id="{304FB72C-4AF2-2C35-6EFD-07496752C00F}"/>
                    </a:ext>
                  </a:extLst>
                </p14:cNvPr>
                <p14:cNvContentPartPr/>
                <p14:nvPr/>
              </p14:nvContentPartPr>
              <p14:xfrm>
                <a:off x="10515394" y="1894953"/>
                <a:ext cx="190080" cy="217080"/>
              </p14:xfrm>
            </p:contentPart>
          </mc:Choice>
          <mc:Fallback>
            <p:pic>
              <p:nvPicPr>
                <p:cNvPr id="482344" name="Freihand 482343">
                  <a:extLst>
                    <a:ext uri="{FF2B5EF4-FFF2-40B4-BE49-F238E27FC236}">
                      <a16:creationId xmlns:a16="http://schemas.microsoft.com/office/drawing/2014/main" id="{304FB72C-4AF2-2C35-6EFD-07496752C00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06754" y="1886313"/>
                  <a:ext cx="207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82345" name="Freihand 482344">
                  <a:extLst>
                    <a:ext uri="{FF2B5EF4-FFF2-40B4-BE49-F238E27FC236}">
                      <a16:creationId xmlns:a16="http://schemas.microsoft.com/office/drawing/2014/main" id="{2A076197-A7B9-5EC9-6387-6D1FFC351AE2}"/>
                    </a:ext>
                  </a:extLst>
                </p14:cNvPr>
                <p14:cNvContentPartPr/>
                <p14:nvPr/>
              </p14:nvContentPartPr>
              <p14:xfrm>
                <a:off x="10547794" y="1933113"/>
                <a:ext cx="172800" cy="95760"/>
              </p14:xfrm>
            </p:contentPart>
          </mc:Choice>
          <mc:Fallback>
            <p:pic>
              <p:nvPicPr>
                <p:cNvPr id="482345" name="Freihand 482344">
                  <a:extLst>
                    <a:ext uri="{FF2B5EF4-FFF2-40B4-BE49-F238E27FC236}">
                      <a16:creationId xmlns:a16="http://schemas.microsoft.com/office/drawing/2014/main" id="{2A076197-A7B9-5EC9-6387-6D1FFC351AE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39154" y="1924113"/>
                  <a:ext cx="19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82346" name="Freihand 482345">
                  <a:extLst>
                    <a:ext uri="{FF2B5EF4-FFF2-40B4-BE49-F238E27FC236}">
                      <a16:creationId xmlns:a16="http://schemas.microsoft.com/office/drawing/2014/main" id="{07DA2D49-CDBB-CC7E-22F1-BDC4EBB17DF3}"/>
                    </a:ext>
                  </a:extLst>
                </p14:cNvPr>
                <p14:cNvContentPartPr/>
                <p14:nvPr/>
              </p14:nvContentPartPr>
              <p14:xfrm>
                <a:off x="10800154" y="1826553"/>
                <a:ext cx="136080" cy="199440"/>
              </p14:xfrm>
            </p:contentPart>
          </mc:Choice>
          <mc:Fallback>
            <p:pic>
              <p:nvPicPr>
                <p:cNvPr id="482346" name="Freihand 482345">
                  <a:extLst>
                    <a:ext uri="{FF2B5EF4-FFF2-40B4-BE49-F238E27FC236}">
                      <a16:creationId xmlns:a16="http://schemas.microsoft.com/office/drawing/2014/main" id="{07DA2D49-CDBB-CC7E-22F1-BDC4EBB17DF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91154" y="1817553"/>
                  <a:ext cx="153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82347" name="Freihand 482346">
                  <a:extLst>
                    <a:ext uri="{FF2B5EF4-FFF2-40B4-BE49-F238E27FC236}">
                      <a16:creationId xmlns:a16="http://schemas.microsoft.com/office/drawing/2014/main" id="{B9901DD9-8362-CDEC-5918-ED4D7FDF59C3}"/>
                    </a:ext>
                  </a:extLst>
                </p14:cNvPr>
                <p14:cNvContentPartPr/>
                <p14:nvPr/>
              </p14:nvContentPartPr>
              <p14:xfrm>
                <a:off x="9298234" y="645753"/>
                <a:ext cx="478440" cy="640440"/>
              </p14:xfrm>
            </p:contentPart>
          </mc:Choice>
          <mc:Fallback>
            <p:pic>
              <p:nvPicPr>
                <p:cNvPr id="482347" name="Freihand 482346">
                  <a:extLst>
                    <a:ext uri="{FF2B5EF4-FFF2-40B4-BE49-F238E27FC236}">
                      <a16:creationId xmlns:a16="http://schemas.microsoft.com/office/drawing/2014/main" id="{B9901DD9-8362-CDEC-5918-ED4D7FDF59C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89234" y="636753"/>
                  <a:ext cx="49608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82351" name="Freihand 482350">
                  <a:extLst>
                    <a:ext uri="{FF2B5EF4-FFF2-40B4-BE49-F238E27FC236}">
                      <a16:creationId xmlns:a16="http://schemas.microsoft.com/office/drawing/2014/main" id="{6C8092A2-5EB6-4CC3-BAE2-126E12790B47}"/>
                    </a:ext>
                  </a:extLst>
                </p14:cNvPr>
                <p14:cNvContentPartPr/>
                <p14:nvPr/>
              </p14:nvContentPartPr>
              <p14:xfrm>
                <a:off x="1311994" y="1109433"/>
                <a:ext cx="1191600" cy="1114920"/>
              </p14:xfrm>
            </p:contentPart>
          </mc:Choice>
          <mc:Fallback>
            <p:pic>
              <p:nvPicPr>
                <p:cNvPr id="482351" name="Freihand 482350">
                  <a:extLst>
                    <a:ext uri="{FF2B5EF4-FFF2-40B4-BE49-F238E27FC236}">
                      <a16:creationId xmlns:a16="http://schemas.microsoft.com/office/drawing/2014/main" id="{6C8092A2-5EB6-4CC3-BAE2-126E12790B4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02994" y="1100433"/>
                  <a:ext cx="1209240" cy="11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509A55-7388-1C42-67DD-0417C7B3F92A}"/>
                  </a:ext>
                </a:extLst>
              </p14:cNvPr>
              <p14:cNvContentPartPr/>
              <p14:nvPr/>
            </p14:nvContentPartPr>
            <p14:xfrm>
              <a:off x="5564674" y="1978948"/>
              <a:ext cx="2386440" cy="75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509A55-7388-1C42-67DD-0417C7B3F9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6034" y="1969948"/>
                <a:ext cx="24040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B8F3D42-D9F7-A2C0-620F-1FB1F9B68EC4}"/>
                  </a:ext>
                </a:extLst>
              </p14:cNvPr>
              <p14:cNvContentPartPr/>
              <p14:nvPr/>
            </p14:nvContentPartPr>
            <p14:xfrm>
              <a:off x="6039154" y="1440748"/>
              <a:ext cx="2943360" cy="772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B8F3D42-D9F7-A2C0-620F-1FB1F9B68E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0154" y="1431748"/>
                <a:ext cx="29610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F83F884-95F0-052B-48A2-A197E1B4649B}"/>
                  </a:ext>
                </a:extLst>
              </p14:cNvPr>
              <p14:cNvContentPartPr/>
              <p14:nvPr/>
            </p14:nvContentPartPr>
            <p14:xfrm>
              <a:off x="1066114" y="3130948"/>
              <a:ext cx="5554440" cy="84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F83F884-95F0-052B-48A2-A197E1B464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114" y="3122308"/>
                <a:ext cx="55720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7B39F40-8485-244B-FE6B-ABC41C5A6E0B}"/>
                  </a:ext>
                </a:extLst>
              </p14:cNvPr>
              <p14:cNvContentPartPr/>
              <p14:nvPr/>
            </p14:nvContentPartPr>
            <p14:xfrm>
              <a:off x="897274" y="4797748"/>
              <a:ext cx="5574240" cy="362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7B39F40-8485-244B-FE6B-ABC41C5A6E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8634" y="4788748"/>
                <a:ext cx="559188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9762CFE-784A-DE04-CCC2-3D9A435581D1}"/>
                  </a:ext>
                </a:extLst>
              </p14:cNvPr>
              <p14:cNvContentPartPr/>
              <p14:nvPr/>
            </p14:nvContentPartPr>
            <p14:xfrm>
              <a:off x="1007074" y="5725828"/>
              <a:ext cx="6203160" cy="1177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9762CFE-784A-DE04-CCC2-3D9A435581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8434" y="5717188"/>
                <a:ext cx="6220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B2501C2-95D1-B2CF-278D-E8A89721729C}"/>
                  </a:ext>
                </a:extLst>
              </p14:cNvPr>
              <p14:cNvContentPartPr/>
              <p14:nvPr/>
            </p14:nvContentPartPr>
            <p14:xfrm>
              <a:off x="5672314" y="5169268"/>
              <a:ext cx="1792440" cy="8211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B2501C2-95D1-B2CF-278D-E8A8972172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63314" y="5160628"/>
                <a:ext cx="1810080" cy="83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47" name="Gruppieren 143446">
            <a:extLst>
              <a:ext uri="{FF2B5EF4-FFF2-40B4-BE49-F238E27FC236}">
                <a16:creationId xmlns:a16="http://schemas.microsoft.com/office/drawing/2014/main" id="{578DE347-44A4-776A-C19C-56CFD5AA6AD7}"/>
              </a:ext>
            </a:extLst>
          </p:cNvPr>
          <p:cNvGrpSpPr/>
          <p:nvPr/>
        </p:nvGrpSpPr>
        <p:grpSpPr>
          <a:xfrm>
            <a:off x="8550874" y="264628"/>
            <a:ext cx="2711520" cy="862920"/>
            <a:chOff x="8550874" y="264628"/>
            <a:chExt cx="2711520" cy="86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3431" name="Freihand 143430">
                  <a:extLst>
                    <a:ext uri="{FF2B5EF4-FFF2-40B4-BE49-F238E27FC236}">
                      <a16:creationId xmlns:a16="http://schemas.microsoft.com/office/drawing/2014/main" id="{45ABD03B-A2F1-4CEE-42A7-521EC7CE7DD5}"/>
                    </a:ext>
                  </a:extLst>
                </p14:cNvPr>
                <p14:cNvContentPartPr/>
                <p14:nvPr/>
              </p14:nvContentPartPr>
              <p14:xfrm>
                <a:off x="9032554" y="806788"/>
                <a:ext cx="415080" cy="183600"/>
              </p14:xfrm>
            </p:contentPart>
          </mc:Choice>
          <mc:Fallback>
            <p:pic>
              <p:nvPicPr>
                <p:cNvPr id="143431" name="Freihand 143430">
                  <a:extLst>
                    <a:ext uri="{FF2B5EF4-FFF2-40B4-BE49-F238E27FC236}">
                      <a16:creationId xmlns:a16="http://schemas.microsoft.com/office/drawing/2014/main" id="{45ABD03B-A2F1-4CEE-42A7-521EC7CE7D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23914" y="798148"/>
                  <a:ext cx="432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3432" name="Freihand 143431">
                  <a:extLst>
                    <a:ext uri="{FF2B5EF4-FFF2-40B4-BE49-F238E27FC236}">
                      <a16:creationId xmlns:a16="http://schemas.microsoft.com/office/drawing/2014/main" id="{A803DA00-1036-6ED9-A46E-8227A205008D}"/>
                    </a:ext>
                  </a:extLst>
                </p14:cNvPr>
                <p14:cNvContentPartPr/>
                <p14:nvPr/>
              </p14:nvContentPartPr>
              <p14:xfrm>
                <a:off x="9536914" y="681868"/>
                <a:ext cx="112320" cy="126720"/>
              </p14:xfrm>
            </p:contentPart>
          </mc:Choice>
          <mc:Fallback>
            <p:pic>
              <p:nvPicPr>
                <p:cNvPr id="143432" name="Freihand 143431">
                  <a:extLst>
                    <a:ext uri="{FF2B5EF4-FFF2-40B4-BE49-F238E27FC236}">
                      <a16:creationId xmlns:a16="http://schemas.microsoft.com/office/drawing/2014/main" id="{A803DA00-1036-6ED9-A46E-8227A20500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8274" y="673228"/>
                  <a:ext cx="129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3433" name="Freihand 143432">
                  <a:extLst>
                    <a:ext uri="{FF2B5EF4-FFF2-40B4-BE49-F238E27FC236}">
                      <a16:creationId xmlns:a16="http://schemas.microsoft.com/office/drawing/2014/main" id="{686EFC2F-8362-CF75-B63E-2820C958A45B}"/>
                    </a:ext>
                  </a:extLst>
                </p14:cNvPr>
                <p14:cNvContentPartPr/>
                <p14:nvPr/>
              </p14:nvContentPartPr>
              <p14:xfrm>
                <a:off x="9607114" y="542908"/>
                <a:ext cx="197640" cy="248040"/>
              </p14:xfrm>
            </p:contentPart>
          </mc:Choice>
          <mc:Fallback>
            <p:pic>
              <p:nvPicPr>
                <p:cNvPr id="143433" name="Freihand 143432">
                  <a:extLst>
                    <a:ext uri="{FF2B5EF4-FFF2-40B4-BE49-F238E27FC236}">
                      <a16:creationId xmlns:a16="http://schemas.microsoft.com/office/drawing/2014/main" id="{686EFC2F-8362-CF75-B63E-2820C958A4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8474" y="534268"/>
                  <a:ext cx="215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3434" name="Freihand 143433">
                  <a:extLst>
                    <a:ext uri="{FF2B5EF4-FFF2-40B4-BE49-F238E27FC236}">
                      <a16:creationId xmlns:a16="http://schemas.microsoft.com/office/drawing/2014/main" id="{56438A2D-135E-9612-87E7-380A189FEB66}"/>
                    </a:ext>
                  </a:extLst>
                </p14:cNvPr>
                <p14:cNvContentPartPr/>
                <p14:nvPr/>
              </p14:nvContentPartPr>
              <p14:xfrm>
                <a:off x="8550874" y="957268"/>
                <a:ext cx="226800" cy="81360"/>
              </p14:xfrm>
            </p:contentPart>
          </mc:Choice>
          <mc:Fallback>
            <p:pic>
              <p:nvPicPr>
                <p:cNvPr id="143434" name="Freihand 143433">
                  <a:extLst>
                    <a:ext uri="{FF2B5EF4-FFF2-40B4-BE49-F238E27FC236}">
                      <a16:creationId xmlns:a16="http://schemas.microsoft.com/office/drawing/2014/main" id="{56438A2D-135E-9612-87E7-380A189FEB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42234" y="948628"/>
                  <a:ext cx="244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3435" name="Freihand 143434">
                  <a:extLst>
                    <a:ext uri="{FF2B5EF4-FFF2-40B4-BE49-F238E27FC236}">
                      <a16:creationId xmlns:a16="http://schemas.microsoft.com/office/drawing/2014/main" id="{C715228C-BFF7-6F0B-6D54-198A35212638}"/>
                    </a:ext>
                  </a:extLst>
                </p14:cNvPr>
                <p14:cNvContentPartPr/>
                <p14:nvPr/>
              </p14:nvContentPartPr>
              <p14:xfrm>
                <a:off x="8596594" y="850708"/>
                <a:ext cx="217800" cy="198360"/>
              </p14:xfrm>
            </p:contentPart>
          </mc:Choice>
          <mc:Fallback>
            <p:pic>
              <p:nvPicPr>
                <p:cNvPr id="143435" name="Freihand 143434">
                  <a:extLst>
                    <a:ext uri="{FF2B5EF4-FFF2-40B4-BE49-F238E27FC236}">
                      <a16:creationId xmlns:a16="http://schemas.microsoft.com/office/drawing/2014/main" id="{C715228C-BFF7-6F0B-6D54-198A3521263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87954" y="841708"/>
                  <a:ext cx="235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3436" name="Freihand 143435">
                  <a:extLst>
                    <a:ext uri="{FF2B5EF4-FFF2-40B4-BE49-F238E27FC236}">
                      <a16:creationId xmlns:a16="http://schemas.microsoft.com/office/drawing/2014/main" id="{1D4A472D-D4F2-ABB5-2BC3-AE2B9C0AF540}"/>
                    </a:ext>
                  </a:extLst>
                </p14:cNvPr>
                <p14:cNvContentPartPr/>
                <p14:nvPr/>
              </p14:nvContentPartPr>
              <p14:xfrm>
                <a:off x="9827074" y="495748"/>
                <a:ext cx="302400" cy="240480"/>
              </p14:xfrm>
            </p:contentPart>
          </mc:Choice>
          <mc:Fallback>
            <p:pic>
              <p:nvPicPr>
                <p:cNvPr id="143436" name="Freihand 143435">
                  <a:extLst>
                    <a:ext uri="{FF2B5EF4-FFF2-40B4-BE49-F238E27FC236}">
                      <a16:creationId xmlns:a16="http://schemas.microsoft.com/office/drawing/2014/main" id="{1D4A472D-D4F2-ABB5-2BC3-AE2B9C0AF5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18434" y="487108"/>
                  <a:ext cx="320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3437" name="Freihand 143436">
                  <a:extLst>
                    <a:ext uri="{FF2B5EF4-FFF2-40B4-BE49-F238E27FC236}">
                      <a16:creationId xmlns:a16="http://schemas.microsoft.com/office/drawing/2014/main" id="{C5DF4940-13CE-6DF0-D215-857389C676D8}"/>
                    </a:ext>
                  </a:extLst>
                </p14:cNvPr>
                <p14:cNvContentPartPr/>
                <p14:nvPr/>
              </p14:nvContentPartPr>
              <p14:xfrm>
                <a:off x="10130914" y="372268"/>
                <a:ext cx="68760" cy="236880"/>
              </p14:xfrm>
            </p:contentPart>
          </mc:Choice>
          <mc:Fallback>
            <p:pic>
              <p:nvPicPr>
                <p:cNvPr id="143437" name="Freihand 143436">
                  <a:extLst>
                    <a:ext uri="{FF2B5EF4-FFF2-40B4-BE49-F238E27FC236}">
                      <a16:creationId xmlns:a16="http://schemas.microsoft.com/office/drawing/2014/main" id="{C5DF4940-13CE-6DF0-D215-857389C676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21914" y="363268"/>
                  <a:ext cx="86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3438" name="Freihand 143437">
                  <a:extLst>
                    <a:ext uri="{FF2B5EF4-FFF2-40B4-BE49-F238E27FC236}">
                      <a16:creationId xmlns:a16="http://schemas.microsoft.com/office/drawing/2014/main" id="{EB5D4A58-94E6-BF7D-0EDD-6FF714212993}"/>
                    </a:ext>
                  </a:extLst>
                </p14:cNvPr>
                <p14:cNvContentPartPr/>
                <p14:nvPr/>
              </p14:nvContentPartPr>
              <p14:xfrm>
                <a:off x="10203994" y="492868"/>
                <a:ext cx="141480" cy="103680"/>
              </p14:xfrm>
            </p:contentPart>
          </mc:Choice>
          <mc:Fallback>
            <p:pic>
              <p:nvPicPr>
                <p:cNvPr id="143438" name="Freihand 143437">
                  <a:extLst>
                    <a:ext uri="{FF2B5EF4-FFF2-40B4-BE49-F238E27FC236}">
                      <a16:creationId xmlns:a16="http://schemas.microsoft.com/office/drawing/2014/main" id="{EB5D4A58-94E6-BF7D-0EDD-6FF7142129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95354" y="484228"/>
                  <a:ext cx="159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3439" name="Freihand 143438">
                  <a:extLst>
                    <a:ext uri="{FF2B5EF4-FFF2-40B4-BE49-F238E27FC236}">
                      <a16:creationId xmlns:a16="http://schemas.microsoft.com/office/drawing/2014/main" id="{431223E4-ED0E-D59D-F995-B41B209EAA44}"/>
                    </a:ext>
                  </a:extLst>
                </p14:cNvPr>
                <p14:cNvContentPartPr/>
                <p14:nvPr/>
              </p14:nvContentPartPr>
              <p14:xfrm>
                <a:off x="10529794" y="383068"/>
                <a:ext cx="146880" cy="361800"/>
              </p14:xfrm>
            </p:contentPart>
          </mc:Choice>
          <mc:Fallback>
            <p:pic>
              <p:nvPicPr>
                <p:cNvPr id="143439" name="Freihand 143438">
                  <a:extLst>
                    <a:ext uri="{FF2B5EF4-FFF2-40B4-BE49-F238E27FC236}">
                      <a16:creationId xmlns:a16="http://schemas.microsoft.com/office/drawing/2014/main" id="{431223E4-ED0E-D59D-F995-B41B209EAA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20794" y="374428"/>
                  <a:ext cx="1645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3440" name="Freihand 143439">
                  <a:extLst>
                    <a:ext uri="{FF2B5EF4-FFF2-40B4-BE49-F238E27FC236}">
                      <a16:creationId xmlns:a16="http://schemas.microsoft.com/office/drawing/2014/main" id="{65AA72B8-FC2E-ACEB-BF92-C9D776442CF0}"/>
                    </a:ext>
                  </a:extLst>
                </p14:cNvPr>
                <p14:cNvContentPartPr/>
                <p14:nvPr/>
              </p14:nvContentPartPr>
              <p14:xfrm>
                <a:off x="10707634" y="389188"/>
                <a:ext cx="85680" cy="146160"/>
              </p14:xfrm>
            </p:contentPart>
          </mc:Choice>
          <mc:Fallback>
            <p:pic>
              <p:nvPicPr>
                <p:cNvPr id="143440" name="Freihand 143439">
                  <a:extLst>
                    <a:ext uri="{FF2B5EF4-FFF2-40B4-BE49-F238E27FC236}">
                      <a16:creationId xmlns:a16="http://schemas.microsoft.com/office/drawing/2014/main" id="{65AA72B8-FC2E-ACEB-BF92-C9D776442C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98994" y="380548"/>
                  <a:ext cx="10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3441" name="Freihand 143440">
                  <a:extLst>
                    <a:ext uri="{FF2B5EF4-FFF2-40B4-BE49-F238E27FC236}">
                      <a16:creationId xmlns:a16="http://schemas.microsoft.com/office/drawing/2014/main" id="{E42A2AB6-8180-70B1-4956-5ED3529B88FD}"/>
                    </a:ext>
                  </a:extLst>
                </p14:cNvPr>
                <p14:cNvContentPartPr/>
                <p14:nvPr/>
              </p14:nvContentPartPr>
              <p14:xfrm>
                <a:off x="10816714" y="343828"/>
                <a:ext cx="68040" cy="200160"/>
              </p14:xfrm>
            </p:contentPart>
          </mc:Choice>
          <mc:Fallback>
            <p:pic>
              <p:nvPicPr>
                <p:cNvPr id="143441" name="Freihand 143440">
                  <a:extLst>
                    <a:ext uri="{FF2B5EF4-FFF2-40B4-BE49-F238E27FC236}">
                      <a16:creationId xmlns:a16="http://schemas.microsoft.com/office/drawing/2014/main" id="{E42A2AB6-8180-70B1-4956-5ED3529B88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08074" y="335188"/>
                  <a:ext cx="85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43442" name="Freihand 143441">
                  <a:extLst>
                    <a:ext uri="{FF2B5EF4-FFF2-40B4-BE49-F238E27FC236}">
                      <a16:creationId xmlns:a16="http://schemas.microsoft.com/office/drawing/2014/main" id="{9BC494F5-A8C4-F9D0-9AEF-6367E1CB5E60}"/>
                    </a:ext>
                  </a:extLst>
                </p14:cNvPr>
                <p14:cNvContentPartPr/>
                <p14:nvPr/>
              </p14:nvContentPartPr>
              <p14:xfrm>
                <a:off x="10782514" y="264628"/>
                <a:ext cx="24480" cy="32400"/>
              </p14:xfrm>
            </p:contentPart>
          </mc:Choice>
          <mc:Fallback>
            <p:pic>
              <p:nvPicPr>
                <p:cNvPr id="143442" name="Freihand 143441">
                  <a:extLst>
                    <a:ext uri="{FF2B5EF4-FFF2-40B4-BE49-F238E27FC236}">
                      <a16:creationId xmlns:a16="http://schemas.microsoft.com/office/drawing/2014/main" id="{9BC494F5-A8C4-F9D0-9AEF-6367E1CB5E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73874" y="255988"/>
                  <a:ext cx="4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3443" name="Freihand 143442">
                  <a:extLst>
                    <a:ext uri="{FF2B5EF4-FFF2-40B4-BE49-F238E27FC236}">
                      <a16:creationId xmlns:a16="http://schemas.microsoft.com/office/drawing/2014/main" id="{A16368A2-95AB-445B-E9BF-907D31364D8A}"/>
                    </a:ext>
                  </a:extLst>
                </p14:cNvPr>
                <p14:cNvContentPartPr/>
                <p14:nvPr/>
              </p14:nvContentPartPr>
              <p14:xfrm>
                <a:off x="10889074" y="279028"/>
                <a:ext cx="373320" cy="232920"/>
              </p14:xfrm>
            </p:contentPart>
          </mc:Choice>
          <mc:Fallback>
            <p:pic>
              <p:nvPicPr>
                <p:cNvPr id="143443" name="Freihand 143442">
                  <a:extLst>
                    <a:ext uri="{FF2B5EF4-FFF2-40B4-BE49-F238E27FC236}">
                      <a16:creationId xmlns:a16="http://schemas.microsoft.com/office/drawing/2014/main" id="{A16368A2-95AB-445B-E9BF-907D31364D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80074" y="270388"/>
                  <a:ext cx="390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43444" name="Freihand 143443">
                  <a:extLst>
                    <a:ext uri="{FF2B5EF4-FFF2-40B4-BE49-F238E27FC236}">
                      <a16:creationId xmlns:a16="http://schemas.microsoft.com/office/drawing/2014/main" id="{8E3EF015-8ADF-904F-2FB4-871B9BD51A12}"/>
                    </a:ext>
                  </a:extLst>
                </p14:cNvPr>
                <p14:cNvContentPartPr/>
                <p14:nvPr/>
              </p14:nvContentPartPr>
              <p14:xfrm>
                <a:off x="9829234" y="853228"/>
                <a:ext cx="122760" cy="274320"/>
              </p14:xfrm>
            </p:contentPart>
          </mc:Choice>
          <mc:Fallback>
            <p:pic>
              <p:nvPicPr>
                <p:cNvPr id="143444" name="Freihand 143443">
                  <a:extLst>
                    <a:ext uri="{FF2B5EF4-FFF2-40B4-BE49-F238E27FC236}">
                      <a16:creationId xmlns:a16="http://schemas.microsoft.com/office/drawing/2014/main" id="{8E3EF015-8ADF-904F-2FB4-871B9BD51A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20594" y="844228"/>
                  <a:ext cx="140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3445" name="Freihand 143444">
                  <a:extLst>
                    <a:ext uri="{FF2B5EF4-FFF2-40B4-BE49-F238E27FC236}">
                      <a16:creationId xmlns:a16="http://schemas.microsoft.com/office/drawing/2014/main" id="{DE1280D9-E5CC-F2B3-6604-4412511DDE2C}"/>
                    </a:ext>
                  </a:extLst>
                </p14:cNvPr>
                <p14:cNvContentPartPr/>
                <p14:nvPr/>
              </p14:nvContentPartPr>
              <p14:xfrm>
                <a:off x="10003474" y="929908"/>
                <a:ext cx="129960" cy="132840"/>
              </p14:xfrm>
            </p:contentPart>
          </mc:Choice>
          <mc:Fallback>
            <p:pic>
              <p:nvPicPr>
                <p:cNvPr id="143445" name="Freihand 143444">
                  <a:extLst>
                    <a:ext uri="{FF2B5EF4-FFF2-40B4-BE49-F238E27FC236}">
                      <a16:creationId xmlns:a16="http://schemas.microsoft.com/office/drawing/2014/main" id="{DE1280D9-E5CC-F2B3-6604-4412511DDE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4834" y="920908"/>
                  <a:ext cx="147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3446" name="Freihand 143445">
                  <a:extLst>
                    <a:ext uri="{FF2B5EF4-FFF2-40B4-BE49-F238E27FC236}">
                      <a16:creationId xmlns:a16="http://schemas.microsoft.com/office/drawing/2014/main" id="{0290DB80-5025-79F5-A132-42F0A88C84BD}"/>
                    </a:ext>
                  </a:extLst>
                </p14:cNvPr>
                <p14:cNvContentPartPr/>
                <p14:nvPr/>
              </p14:nvContentPartPr>
              <p14:xfrm>
                <a:off x="10142434" y="684388"/>
                <a:ext cx="462240" cy="357480"/>
              </p14:xfrm>
            </p:contentPart>
          </mc:Choice>
          <mc:Fallback>
            <p:pic>
              <p:nvPicPr>
                <p:cNvPr id="143446" name="Freihand 143445">
                  <a:extLst>
                    <a:ext uri="{FF2B5EF4-FFF2-40B4-BE49-F238E27FC236}">
                      <a16:creationId xmlns:a16="http://schemas.microsoft.com/office/drawing/2014/main" id="{0290DB80-5025-79F5-A132-42F0A88C84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33434" y="675388"/>
                  <a:ext cx="47988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3714373-9722-E82F-7D02-C1898A609F8A}"/>
                  </a:ext>
                </a:extLst>
              </p14:cNvPr>
              <p14:cNvContentPartPr/>
              <p14:nvPr/>
            </p14:nvContentPartPr>
            <p14:xfrm>
              <a:off x="8370874" y="3810628"/>
              <a:ext cx="1134000" cy="946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3714373-9722-E82F-7D02-C1898A609F8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61874" y="3801628"/>
                <a:ext cx="11516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6943026-5598-6921-966A-37EF2717D20D}"/>
                  </a:ext>
                </a:extLst>
              </p14:cNvPr>
              <p14:cNvContentPartPr/>
              <p14:nvPr/>
            </p14:nvContentPartPr>
            <p14:xfrm>
              <a:off x="796474" y="4220668"/>
              <a:ext cx="872640" cy="29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6943026-5598-6921-966A-37EF2717D2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7834" y="4211668"/>
                <a:ext cx="8902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EC91239-8CBF-BD41-AFC3-C3F86D2BB894}"/>
                  </a:ext>
                </a:extLst>
              </p14:cNvPr>
              <p14:cNvContentPartPr/>
              <p14:nvPr/>
            </p14:nvContentPartPr>
            <p14:xfrm>
              <a:off x="1027234" y="3834748"/>
              <a:ext cx="4240800" cy="1159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EC91239-8CBF-BD41-AFC3-C3F86D2BB89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8594" y="3826108"/>
                <a:ext cx="4258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B0F0879-553F-40EB-9EA1-50EF3F451393}"/>
                  </a:ext>
                </a:extLst>
              </p14:cNvPr>
              <p14:cNvContentPartPr/>
              <p14:nvPr/>
            </p14:nvContentPartPr>
            <p14:xfrm>
              <a:off x="1899514" y="3275308"/>
              <a:ext cx="2328480" cy="736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B0F0879-553F-40EB-9EA1-50EF3F45139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90514" y="3266308"/>
                <a:ext cx="234612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0E6F3EC-019F-0C17-F400-F90694226FD9}"/>
                  </a:ext>
                </a:extLst>
              </p14:cNvPr>
              <p14:cNvContentPartPr/>
              <p14:nvPr/>
            </p14:nvContentPartPr>
            <p14:xfrm>
              <a:off x="925354" y="3065068"/>
              <a:ext cx="3032280" cy="205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0E6F3EC-019F-0C17-F400-F90694226F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6354" y="3056068"/>
                <a:ext cx="30499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0D26A1E-5200-4A3F-82B3-B4BD5E15A179}"/>
                  </a:ext>
                </a:extLst>
              </p14:cNvPr>
              <p14:cNvContentPartPr/>
              <p14:nvPr/>
            </p14:nvContentPartPr>
            <p14:xfrm>
              <a:off x="878554" y="3063268"/>
              <a:ext cx="3064680" cy="160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0D26A1E-5200-4A3F-82B3-B4BD5E15A17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9914" y="3054628"/>
                <a:ext cx="30823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CB1DF96-240E-6E28-9C91-15270898382E}"/>
                  </a:ext>
                </a:extLst>
              </p14:cNvPr>
              <p14:cNvContentPartPr/>
              <p14:nvPr/>
            </p14:nvContentPartPr>
            <p14:xfrm>
              <a:off x="3385954" y="4373668"/>
              <a:ext cx="396000" cy="172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CB1DF96-240E-6E28-9C91-15270898382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77314" y="4365028"/>
                <a:ext cx="4136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D8C0EE1-8628-BFFA-947C-30C9E4458384}"/>
                  </a:ext>
                </a:extLst>
              </p14:cNvPr>
              <p14:cNvContentPartPr/>
              <p14:nvPr/>
            </p14:nvContentPartPr>
            <p14:xfrm>
              <a:off x="3452554" y="4398868"/>
              <a:ext cx="438480" cy="1670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D8C0EE1-8628-BFFA-947C-30C9E445838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43914" y="4390228"/>
                <a:ext cx="456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3EA7F0F-E721-ABA7-4C51-AF8FF13CB276}"/>
                  </a:ext>
                </a:extLst>
              </p14:cNvPr>
              <p14:cNvContentPartPr/>
              <p14:nvPr/>
            </p14:nvContentPartPr>
            <p14:xfrm>
              <a:off x="3762154" y="4226428"/>
              <a:ext cx="226080" cy="279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3EA7F0F-E721-ABA7-4C51-AF8FF13CB27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53514" y="4217788"/>
                <a:ext cx="2437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22FAE5F-2009-3396-0C49-6DFFEA59144A}"/>
                  </a:ext>
                </a:extLst>
              </p14:cNvPr>
              <p14:cNvContentPartPr/>
              <p14:nvPr/>
            </p14:nvContentPartPr>
            <p14:xfrm>
              <a:off x="4247794" y="4209148"/>
              <a:ext cx="225360" cy="1137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22FAE5F-2009-3396-0C49-6DFFEA59144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38794" y="4200508"/>
                <a:ext cx="243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A2DF808-EBF8-EDA1-786B-E72A43384DA9}"/>
                  </a:ext>
                </a:extLst>
              </p14:cNvPr>
              <p14:cNvContentPartPr/>
              <p14:nvPr/>
            </p14:nvContentPartPr>
            <p14:xfrm>
              <a:off x="4665754" y="4167028"/>
              <a:ext cx="221040" cy="1468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A2DF808-EBF8-EDA1-786B-E72A43384DA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656754" y="4158388"/>
                <a:ext cx="238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1A79EB5-0C68-54DF-FFE5-569A5D4B61E5}"/>
                  </a:ext>
                </a:extLst>
              </p14:cNvPr>
              <p14:cNvContentPartPr/>
              <p14:nvPr/>
            </p14:nvContentPartPr>
            <p14:xfrm>
              <a:off x="4931074" y="4191868"/>
              <a:ext cx="180000" cy="1072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1A79EB5-0C68-54DF-FFE5-569A5D4B61E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22434" y="4182868"/>
                <a:ext cx="197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8F230C6-B53F-9F25-862A-97092F318D80}"/>
                  </a:ext>
                </a:extLst>
              </p14:cNvPr>
              <p14:cNvContentPartPr/>
              <p14:nvPr/>
            </p14:nvContentPartPr>
            <p14:xfrm>
              <a:off x="5126554" y="4144708"/>
              <a:ext cx="128520" cy="1317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8F230C6-B53F-9F25-862A-97092F318D8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17554" y="4136068"/>
                <a:ext cx="1461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8CAB06B-3DEA-DB15-2295-E20935DAD421}"/>
                  </a:ext>
                </a:extLst>
              </p14:cNvPr>
              <p14:cNvContentPartPr/>
              <p14:nvPr/>
            </p14:nvContentPartPr>
            <p14:xfrm>
              <a:off x="5316994" y="4166308"/>
              <a:ext cx="306720" cy="1015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8CAB06B-3DEA-DB15-2295-E20935DAD42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07994" y="4157668"/>
                <a:ext cx="3243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418AFAE-0529-368E-C0F2-67D9B4FF13DD}"/>
                  </a:ext>
                </a:extLst>
              </p14:cNvPr>
              <p14:cNvContentPartPr/>
              <p14:nvPr/>
            </p14:nvContentPartPr>
            <p14:xfrm>
              <a:off x="5856634" y="3992068"/>
              <a:ext cx="240480" cy="3481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418AFAE-0529-368E-C0F2-67D9B4FF13D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47634" y="3983068"/>
                <a:ext cx="25812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1B310B9-96DE-0432-98A7-26562C5842D7}"/>
                  </a:ext>
                </a:extLst>
              </p14:cNvPr>
              <p14:cNvContentPartPr/>
              <p14:nvPr/>
            </p14:nvContentPartPr>
            <p14:xfrm>
              <a:off x="6116194" y="4122028"/>
              <a:ext cx="207000" cy="896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1B310B9-96DE-0432-98A7-26562C5842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107554" y="4113028"/>
                <a:ext cx="2246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24157D9-F103-9DBE-C300-AF782F4A570A}"/>
                  </a:ext>
                </a:extLst>
              </p14:cNvPr>
              <p14:cNvContentPartPr/>
              <p14:nvPr/>
            </p14:nvContentPartPr>
            <p14:xfrm>
              <a:off x="6515794" y="4078828"/>
              <a:ext cx="317160" cy="129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24157D9-F103-9DBE-C300-AF782F4A570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07154" y="4070188"/>
                <a:ext cx="334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81C0B65-921B-4904-87D0-6EB2E50FB941}"/>
                  </a:ext>
                </a:extLst>
              </p14:cNvPr>
              <p14:cNvContentPartPr/>
              <p14:nvPr/>
            </p14:nvContentPartPr>
            <p14:xfrm>
              <a:off x="6847714" y="4076308"/>
              <a:ext cx="106560" cy="1353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81C0B65-921B-4904-87D0-6EB2E50FB94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39074" y="4067308"/>
                <a:ext cx="1242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6CD4A28-8E97-3FC2-DD1A-53F48B73AE7B}"/>
                  </a:ext>
                </a:extLst>
              </p14:cNvPr>
              <p14:cNvContentPartPr/>
              <p14:nvPr/>
            </p14:nvContentPartPr>
            <p14:xfrm>
              <a:off x="6981994" y="3961108"/>
              <a:ext cx="232560" cy="2178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6CD4A28-8E97-3FC2-DD1A-53F48B73AE7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72994" y="3952108"/>
                <a:ext cx="250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4E16297-2BF2-D2B2-2572-0596FB7ED609}"/>
                  </a:ext>
                </a:extLst>
              </p14:cNvPr>
              <p14:cNvContentPartPr/>
              <p14:nvPr/>
            </p14:nvContentPartPr>
            <p14:xfrm>
              <a:off x="7277914" y="3933388"/>
              <a:ext cx="111600" cy="1904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4E16297-2BF2-D2B2-2572-0596FB7ED60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69274" y="3924748"/>
                <a:ext cx="1292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FF20524-B8AB-D869-1660-0B5482D91681}"/>
                  </a:ext>
                </a:extLst>
              </p14:cNvPr>
              <p14:cNvContentPartPr/>
              <p14:nvPr/>
            </p14:nvContentPartPr>
            <p14:xfrm>
              <a:off x="7431274" y="3937708"/>
              <a:ext cx="11880" cy="150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FF20524-B8AB-D869-1660-0B5482D9168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22274" y="3929068"/>
                <a:ext cx="29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0E6C2DC-8594-CD5B-4388-6AB18FD18307}"/>
                  </a:ext>
                </a:extLst>
              </p14:cNvPr>
              <p14:cNvContentPartPr/>
              <p14:nvPr/>
            </p14:nvContentPartPr>
            <p14:xfrm>
              <a:off x="7500034" y="3978748"/>
              <a:ext cx="116640" cy="997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0E6C2DC-8594-CD5B-4388-6AB18FD1830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91394" y="3970108"/>
                <a:ext cx="134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C286C95-C68C-34C3-E6ED-BDC3EE72CF4B}"/>
                  </a:ext>
                </a:extLst>
              </p14:cNvPr>
              <p14:cNvContentPartPr/>
              <p14:nvPr/>
            </p14:nvContentPartPr>
            <p14:xfrm>
              <a:off x="6291514" y="4393108"/>
              <a:ext cx="232200" cy="835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C286C95-C68C-34C3-E6ED-BDC3EE72CF4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82514" y="4384108"/>
                <a:ext cx="249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27C2CDF-6CB7-31A2-3348-8858C804126C}"/>
                  </a:ext>
                </a:extLst>
              </p14:cNvPr>
              <p14:cNvContentPartPr/>
              <p14:nvPr/>
            </p14:nvContentPartPr>
            <p14:xfrm>
              <a:off x="6450994" y="4289428"/>
              <a:ext cx="9000" cy="86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27C2CDF-6CB7-31A2-3348-8858C804126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441994" y="4280428"/>
                <a:ext cx="26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F680331-2513-18FA-2266-8AFA21DD5E8A}"/>
                  </a:ext>
                </a:extLst>
              </p14:cNvPr>
              <p14:cNvContentPartPr/>
              <p14:nvPr/>
            </p14:nvContentPartPr>
            <p14:xfrm>
              <a:off x="6604354" y="4371148"/>
              <a:ext cx="211320" cy="990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F680331-2513-18FA-2266-8AFA21DD5E8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95714" y="4362148"/>
                <a:ext cx="2289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B2AE157-3FEC-2A57-ADCD-8A28D4B0123E}"/>
                  </a:ext>
                </a:extLst>
              </p14:cNvPr>
              <p14:cNvContentPartPr/>
              <p14:nvPr/>
            </p14:nvContentPartPr>
            <p14:xfrm>
              <a:off x="6867514" y="4349548"/>
              <a:ext cx="146520" cy="1231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B2AE157-3FEC-2A57-ADCD-8A28D4B0123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858874" y="4340548"/>
                <a:ext cx="164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CB2B85D-4AFA-42F6-4632-EBA3B75174C3}"/>
                  </a:ext>
                </a:extLst>
              </p14:cNvPr>
              <p14:cNvContentPartPr/>
              <p14:nvPr/>
            </p14:nvContentPartPr>
            <p14:xfrm>
              <a:off x="7010434" y="4231108"/>
              <a:ext cx="126360" cy="2397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CB2B85D-4AFA-42F6-4632-EBA3B75174C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001434" y="4222108"/>
                <a:ext cx="1440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CAF5D05-1566-E475-6778-6E2B1F54F5AB}"/>
                  </a:ext>
                </a:extLst>
              </p14:cNvPr>
              <p14:cNvContentPartPr/>
              <p14:nvPr/>
            </p14:nvContentPartPr>
            <p14:xfrm>
              <a:off x="7150474" y="4302748"/>
              <a:ext cx="246960" cy="1152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CAF5D05-1566-E475-6778-6E2B1F54F5A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41474" y="4293748"/>
                <a:ext cx="2646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B697E75-B6DB-3790-6AB6-A4684DF6F007}"/>
                  </a:ext>
                </a:extLst>
              </p14:cNvPr>
              <p14:cNvContentPartPr/>
              <p14:nvPr/>
            </p14:nvContentPartPr>
            <p14:xfrm>
              <a:off x="7438834" y="4201588"/>
              <a:ext cx="417960" cy="1882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B697E75-B6DB-3790-6AB6-A4684DF6F00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430194" y="4192588"/>
                <a:ext cx="435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9994296-FCD1-D445-E135-0E5651EB79E3}"/>
                  </a:ext>
                </a:extLst>
              </p14:cNvPr>
              <p14:cNvContentPartPr/>
              <p14:nvPr/>
            </p14:nvContentPartPr>
            <p14:xfrm>
              <a:off x="7171714" y="4570948"/>
              <a:ext cx="145440" cy="247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9994296-FCD1-D445-E135-0E5651EB79E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62714" y="4562308"/>
                <a:ext cx="1630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6FCD678-F2E5-A2B6-C585-07F692D5765B}"/>
                  </a:ext>
                </a:extLst>
              </p14:cNvPr>
              <p14:cNvContentPartPr/>
              <p14:nvPr/>
            </p14:nvContentPartPr>
            <p14:xfrm>
              <a:off x="7388074" y="4478428"/>
              <a:ext cx="29520" cy="1965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6FCD678-F2E5-A2B6-C585-07F692D5765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379434" y="4469428"/>
                <a:ext cx="471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874F4BD-9FE5-1517-1BC4-0FEDA06D3D7C}"/>
                  </a:ext>
                </a:extLst>
              </p14:cNvPr>
              <p14:cNvContentPartPr/>
              <p14:nvPr/>
            </p14:nvContentPartPr>
            <p14:xfrm>
              <a:off x="7476274" y="4573108"/>
              <a:ext cx="279360" cy="716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874F4BD-9FE5-1517-1BC4-0FEDA06D3D7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67274" y="4564468"/>
                <a:ext cx="297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F156BCD-BF79-042A-480F-779468821402}"/>
                  </a:ext>
                </a:extLst>
              </p14:cNvPr>
              <p14:cNvContentPartPr/>
              <p14:nvPr/>
            </p14:nvContentPartPr>
            <p14:xfrm>
              <a:off x="7812874" y="4494988"/>
              <a:ext cx="89640" cy="1357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F156BCD-BF79-042A-480F-77946882140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804234" y="4485988"/>
                <a:ext cx="1072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1BB3751-4161-58A4-709B-21E00A001945}"/>
                  </a:ext>
                </a:extLst>
              </p14:cNvPr>
              <p14:cNvContentPartPr/>
              <p14:nvPr/>
            </p14:nvContentPartPr>
            <p14:xfrm>
              <a:off x="6947794" y="4661668"/>
              <a:ext cx="1424880" cy="1731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1BB3751-4161-58A4-709B-21E00A00194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939154" y="4652668"/>
                <a:ext cx="1442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43419" name="Freihand 143418">
                <a:extLst>
                  <a:ext uri="{FF2B5EF4-FFF2-40B4-BE49-F238E27FC236}">
                    <a16:creationId xmlns:a16="http://schemas.microsoft.com/office/drawing/2014/main" id="{F7C5230E-E18B-0C26-E60A-3139E4AB292C}"/>
                  </a:ext>
                </a:extLst>
              </p14:cNvPr>
              <p14:cNvContentPartPr/>
              <p14:nvPr/>
            </p14:nvContentPartPr>
            <p14:xfrm>
              <a:off x="7869394" y="4015108"/>
              <a:ext cx="601200" cy="1898640"/>
            </p14:xfrm>
          </p:contentPart>
        </mc:Choice>
        <mc:Fallback>
          <p:pic>
            <p:nvPicPr>
              <p:cNvPr id="143419" name="Freihand 143418">
                <a:extLst>
                  <a:ext uri="{FF2B5EF4-FFF2-40B4-BE49-F238E27FC236}">
                    <a16:creationId xmlns:a16="http://schemas.microsoft.com/office/drawing/2014/main" id="{F7C5230E-E18B-0C26-E60A-3139E4AB292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860394" y="4006468"/>
                <a:ext cx="618840" cy="19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43420" name="Freihand 143419">
                <a:extLst>
                  <a:ext uri="{FF2B5EF4-FFF2-40B4-BE49-F238E27FC236}">
                    <a16:creationId xmlns:a16="http://schemas.microsoft.com/office/drawing/2014/main" id="{36529539-AB8A-1A01-716B-C5D7B6755061}"/>
                  </a:ext>
                </a:extLst>
              </p14:cNvPr>
              <p14:cNvContentPartPr/>
              <p14:nvPr/>
            </p14:nvContentPartPr>
            <p14:xfrm>
              <a:off x="8297794" y="2490148"/>
              <a:ext cx="1474920" cy="2400480"/>
            </p14:xfrm>
          </p:contentPart>
        </mc:Choice>
        <mc:Fallback>
          <p:pic>
            <p:nvPicPr>
              <p:cNvPr id="143420" name="Freihand 143419">
                <a:extLst>
                  <a:ext uri="{FF2B5EF4-FFF2-40B4-BE49-F238E27FC236}">
                    <a16:creationId xmlns:a16="http://schemas.microsoft.com/office/drawing/2014/main" id="{36529539-AB8A-1A01-716B-C5D7B675506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288794" y="2481508"/>
                <a:ext cx="1492560" cy="24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43421" name="Freihand 143420">
                <a:extLst>
                  <a:ext uri="{FF2B5EF4-FFF2-40B4-BE49-F238E27FC236}">
                    <a16:creationId xmlns:a16="http://schemas.microsoft.com/office/drawing/2014/main" id="{DE546408-D015-C20F-2014-DF1C62FA5C1D}"/>
                  </a:ext>
                </a:extLst>
              </p14:cNvPr>
              <p14:cNvContentPartPr/>
              <p14:nvPr/>
            </p14:nvContentPartPr>
            <p14:xfrm>
              <a:off x="9337834" y="2351188"/>
              <a:ext cx="186840" cy="379440"/>
            </p14:xfrm>
          </p:contentPart>
        </mc:Choice>
        <mc:Fallback>
          <p:pic>
            <p:nvPicPr>
              <p:cNvPr id="143421" name="Freihand 143420">
                <a:extLst>
                  <a:ext uri="{FF2B5EF4-FFF2-40B4-BE49-F238E27FC236}">
                    <a16:creationId xmlns:a16="http://schemas.microsoft.com/office/drawing/2014/main" id="{DE546408-D015-C20F-2014-DF1C62FA5C1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328834" y="2342188"/>
                <a:ext cx="2044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43423" name="Freihand 143422">
                <a:extLst>
                  <a:ext uri="{FF2B5EF4-FFF2-40B4-BE49-F238E27FC236}">
                    <a16:creationId xmlns:a16="http://schemas.microsoft.com/office/drawing/2014/main" id="{9920446B-EAE5-8798-5BB4-D6958CFEC143}"/>
                  </a:ext>
                </a:extLst>
              </p14:cNvPr>
              <p14:cNvContentPartPr/>
              <p14:nvPr/>
            </p14:nvContentPartPr>
            <p14:xfrm>
              <a:off x="9649234" y="2153908"/>
              <a:ext cx="328680" cy="189000"/>
            </p14:xfrm>
          </p:contentPart>
        </mc:Choice>
        <mc:Fallback>
          <p:pic>
            <p:nvPicPr>
              <p:cNvPr id="143423" name="Freihand 143422">
                <a:extLst>
                  <a:ext uri="{FF2B5EF4-FFF2-40B4-BE49-F238E27FC236}">
                    <a16:creationId xmlns:a16="http://schemas.microsoft.com/office/drawing/2014/main" id="{9920446B-EAE5-8798-5BB4-D6958CFEC14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640234" y="2144908"/>
                <a:ext cx="346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43424" name="Freihand 143423">
                <a:extLst>
                  <a:ext uri="{FF2B5EF4-FFF2-40B4-BE49-F238E27FC236}">
                    <a16:creationId xmlns:a16="http://schemas.microsoft.com/office/drawing/2014/main" id="{2E02EB9B-C957-0833-310B-E31537062FC0}"/>
                  </a:ext>
                </a:extLst>
              </p14:cNvPr>
              <p14:cNvContentPartPr/>
              <p14:nvPr/>
            </p14:nvContentPartPr>
            <p14:xfrm>
              <a:off x="9793954" y="1920628"/>
              <a:ext cx="16200" cy="12960"/>
            </p14:xfrm>
          </p:contentPart>
        </mc:Choice>
        <mc:Fallback>
          <p:pic>
            <p:nvPicPr>
              <p:cNvPr id="143424" name="Freihand 143423">
                <a:extLst>
                  <a:ext uri="{FF2B5EF4-FFF2-40B4-BE49-F238E27FC236}">
                    <a16:creationId xmlns:a16="http://schemas.microsoft.com/office/drawing/2014/main" id="{2E02EB9B-C957-0833-310B-E31537062FC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785314" y="1911628"/>
                <a:ext cx="338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43425" name="Freihand 143424">
                <a:extLst>
                  <a:ext uri="{FF2B5EF4-FFF2-40B4-BE49-F238E27FC236}">
                    <a16:creationId xmlns:a16="http://schemas.microsoft.com/office/drawing/2014/main" id="{6D22E27A-AB1B-193C-61DA-3B8A7B75EB7A}"/>
                  </a:ext>
                </a:extLst>
              </p14:cNvPr>
              <p14:cNvContentPartPr/>
              <p14:nvPr/>
            </p14:nvContentPartPr>
            <p14:xfrm>
              <a:off x="10075474" y="1780588"/>
              <a:ext cx="419400" cy="446760"/>
            </p14:xfrm>
          </p:contentPart>
        </mc:Choice>
        <mc:Fallback>
          <p:pic>
            <p:nvPicPr>
              <p:cNvPr id="143425" name="Freihand 143424">
                <a:extLst>
                  <a:ext uri="{FF2B5EF4-FFF2-40B4-BE49-F238E27FC236}">
                    <a16:creationId xmlns:a16="http://schemas.microsoft.com/office/drawing/2014/main" id="{6D22E27A-AB1B-193C-61DA-3B8A7B75EB7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066474" y="1771948"/>
                <a:ext cx="437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43426" name="Freihand 143425">
                <a:extLst>
                  <a:ext uri="{FF2B5EF4-FFF2-40B4-BE49-F238E27FC236}">
                    <a16:creationId xmlns:a16="http://schemas.microsoft.com/office/drawing/2014/main" id="{7DB74159-5AD2-EC0A-1545-0004E3100C2F}"/>
                  </a:ext>
                </a:extLst>
              </p14:cNvPr>
              <p14:cNvContentPartPr/>
              <p14:nvPr/>
            </p14:nvContentPartPr>
            <p14:xfrm>
              <a:off x="10504594" y="1772308"/>
              <a:ext cx="266760" cy="125640"/>
            </p14:xfrm>
          </p:contentPart>
        </mc:Choice>
        <mc:Fallback>
          <p:pic>
            <p:nvPicPr>
              <p:cNvPr id="143426" name="Freihand 143425">
                <a:extLst>
                  <a:ext uri="{FF2B5EF4-FFF2-40B4-BE49-F238E27FC236}">
                    <a16:creationId xmlns:a16="http://schemas.microsoft.com/office/drawing/2014/main" id="{7DB74159-5AD2-EC0A-1545-0004E3100C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495954" y="1763668"/>
                <a:ext cx="2844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43427" name="Freihand 143426">
                <a:extLst>
                  <a:ext uri="{FF2B5EF4-FFF2-40B4-BE49-F238E27FC236}">
                    <a16:creationId xmlns:a16="http://schemas.microsoft.com/office/drawing/2014/main" id="{4553A89A-C2A2-CFC7-722D-5EC3A0373860}"/>
                  </a:ext>
                </a:extLst>
              </p14:cNvPr>
              <p14:cNvContentPartPr/>
              <p14:nvPr/>
            </p14:nvContentPartPr>
            <p14:xfrm>
              <a:off x="10829674" y="1671508"/>
              <a:ext cx="122040" cy="151560"/>
            </p14:xfrm>
          </p:contentPart>
        </mc:Choice>
        <mc:Fallback>
          <p:pic>
            <p:nvPicPr>
              <p:cNvPr id="143427" name="Freihand 143426">
                <a:extLst>
                  <a:ext uri="{FF2B5EF4-FFF2-40B4-BE49-F238E27FC236}">
                    <a16:creationId xmlns:a16="http://schemas.microsoft.com/office/drawing/2014/main" id="{4553A89A-C2A2-CFC7-722D-5EC3A037386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820674" y="1662508"/>
                <a:ext cx="139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43428" name="Freihand 143427">
                <a:extLst>
                  <a:ext uri="{FF2B5EF4-FFF2-40B4-BE49-F238E27FC236}">
                    <a16:creationId xmlns:a16="http://schemas.microsoft.com/office/drawing/2014/main" id="{BFFE973C-2BFA-1B04-1C99-31F79E31E039}"/>
                  </a:ext>
                </a:extLst>
              </p14:cNvPr>
              <p14:cNvContentPartPr/>
              <p14:nvPr/>
            </p14:nvContentPartPr>
            <p14:xfrm>
              <a:off x="10980514" y="1586908"/>
              <a:ext cx="109080" cy="169920"/>
            </p14:xfrm>
          </p:contentPart>
        </mc:Choice>
        <mc:Fallback>
          <p:pic>
            <p:nvPicPr>
              <p:cNvPr id="143428" name="Freihand 143427">
                <a:extLst>
                  <a:ext uri="{FF2B5EF4-FFF2-40B4-BE49-F238E27FC236}">
                    <a16:creationId xmlns:a16="http://schemas.microsoft.com/office/drawing/2014/main" id="{BFFE973C-2BFA-1B04-1C99-31F79E31E0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971514" y="1577908"/>
                <a:ext cx="126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43429" name="Freihand 143428">
                <a:extLst>
                  <a:ext uri="{FF2B5EF4-FFF2-40B4-BE49-F238E27FC236}">
                    <a16:creationId xmlns:a16="http://schemas.microsoft.com/office/drawing/2014/main" id="{FFB24A23-FB8E-3E91-80E9-E929FC7332AC}"/>
                  </a:ext>
                </a:extLst>
              </p14:cNvPr>
              <p14:cNvContentPartPr/>
              <p14:nvPr/>
            </p14:nvContentPartPr>
            <p14:xfrm>
              <a:off x="9365914" y="1421668"/>
              <a:ext cx="82800" cy="653040"/>
            </p14:xfrm>
          </p:contentPart>
        </mc:Choice>
        <mc:Fallback>
          <p:pic>
            <p:nvPicPr>
              <p:cNvPr id="143429" name="Freihand 143428">
                <a:extLst>
                  <a:ext uri="{FF2B5EF4-FFF2-40B4-BE49-F238E27FC236}">
                    <a16:creationId xmlns:a16="http://schemas.microsoft.com/office/drawing/2014/main" id="{FFB24A23-FB8E-3E91-80E9-E929FC7332A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356914" y="1413028"/>
                <a:ext cx="100440" cy="67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43430" name="Freihand 143429">
                <a:extLst>
                  <a:ext uri="{FF2B5EF4-FFF2-40B4-BE49-F238E27FC236}">
                    <a16:creationId xmlns:a16="http://schemas.microsoft.com/office/drawing/2014/main" id="{6DE2F4D6-F88F-E911-7E43-026323C6FC3F}"/>
                  </a:ext>
                </a:extLst>
              </p14:cNvPr>
              <p14:cNvContentPartPr/>
              <p14:nvPr/>
            </p14:nvContentPartPr>
            <p14:xfrm>
              <a:off x="9317314" y="1787788"/>
              <a:ext cx="241560" cy="338760"/>
            </p14:xfrm>
          </p:contentPart>
        </mc:Choice>
        <mc:Fallback>
          <p:pic>
            <p:nvPicPr>
              <p:cNvPr id="143430" name="Freihand 143429">
                <a:extLst>
                  <a:ext uri="{FF2B5EF4-FFF2-40B4-BE49-F238E27FC236}">
                    <a16:creationId xmlns:a16="http://schemas.microsoft.com/office/drawing/2014/main" id="{6DE2F4D6-F88F-E911-7E43-026323C6FC3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308674" y="1778788"/>
                <a:ext cx="25920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43449" name="Freihand 143448">
                <a:extLst>
                  <a:ext uri="{FF2B5EF4-FFF2-40B4-BE49-F238E27FC236}">
                    <a16:creationId xmlns:a16="http://schemas.microsoft.com/office/drawing/2014/main" id="{F3F37901-D49D-CA90-B8B6-F7820006B35D}"/>
                  </a:ext>
                </a:extLst>
              </p14:cNvPr>
              <p14:cNvContentPartPr/>
              <p14:nvPr/>
            </p14:nvContentPartPr>
            <p14:xfrm>
              <a:off x="11198674" y="1500868"/>
              <a:ext cx="155160" cy="237960"/>
            </p14:xfrm>
          </p:contentPart>
        </mc:Choice>
        <mc:Fallback>
          <p:pic>
            <p:nvPicPr>
              <p:cNvPr id="143449" name="Freihand 143448">
                <a:extLst>
                  <a:ext uri="{FF2B5EF4-FFF2-40B4-BE49-F238E27FC236}">
                    <a16:creationId xmlns:a16="http://schemas.microsoft.com/office/drawing/2014/main" id="{F3F37901-D49D-CA90-B8B6-F7820006B35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189674" y="1491868"/>
                <a:ext cx="1728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43451" name="Freihand 143450">
                <a:extLst>
                  <a:ext uri="{FF2B5EF4-FFF2-40B4-BE49-F238E27FC236}">
                    <a16:creationId xmlns:a16="http://schemas.microsoft.com/office/drawing/2014/main" id="{7268B147-6459-E172-7954-6EA0EFE2698D}"/>
                  </a:ext>
                </a:extLst>
              </p14:cNvPr>
              <p14:cNvContentPartPr/>
              <p14:nvPr/>
            </p14:nvContentPartPr>
            <p14:xfrm>
              <a:off x="9803674" y="2558188"/>
              <a:ext cx="166680" cy="221400"/>
            </p14:xfrm>
          </p:contentPart>
        </mc:Choice>
        <mc:Fallback>
          <p:pic>
            <p:nvPicPr>
              <p:cNvPr id="143451" name="Freihand 143450">
                <a:extLst>
                  <a:ext uri="{FF2B5EF4-FFF2-40B4-BE49-F238E27FC236}">
                    <a16:creationId xmlns:a16="http://schemas.microsoft.com/office/drawing/2014/main" id="{7268B147-6459-E172-7954-6EA0EFE2698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794674" y="2549548"/>
                <a:ext cx="1843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43452" name="Freihand 143451">
                <a:extLst>
                  <a:ext uri="{FF2B5EF4-FFF2-40B4-BE49-F238E27FC236}">
                    <a16:creationId xmlns:a16="http://schemas.microsoft.com/office/drawing/2014/main" id="{4E6E8420-123C-5E02-C09D-6E9609EFAFCE}"/>
                  </a:ext>
                </a:extLst>
              </p14:cNvPr>
              <p14:cNvContentPartPr/>
              <p14:nvPr/>
            </p14:nvContentPartPr>
            <p14:xfrm>
              <a:off x="10038754" y="2538748"/>
              <a:ext cx="128880" cy="176760"/>
            </p14:xfrm>
          </p:contentPart>
        </mc:Choice>
        <mc:Fallback>
          <p:pic>
            <p:nvPicPr>
              <p:cNvPr id="143452" name="Freihand 143451">
                <a:extLst>
                  <a:ext uri="{FF2B5EF4-FFF2-40B4-BE49-F238E27FC236}">
                    <a16:creationId xmlns:a16="http://schemas.microsoft.com/office/drawing/2014/main" id="{4E6E8420-123C-5E02-C09D-6E9609EFAFC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029754" y="2530108"/>
                <a:ext cx="146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43454" name="Freihand 143453">
                <a:extLst>
                  <a:ext uri="{FF2B5EF4-FFF2-40B4-BE49-F238E27FC236}">
                    <a16:creationId xmlns:a16="http://schemas.microsoft.com/office/drawing/2014/main" id="{9730A65E-59D0-33FA-0CA7-06D3463792D1}"/>
                  </a:ext>
                </a:extLst>
              </p14:cNvPr>
              <p14:cNvContentPartPr/>
              <p14:nvPr/>
            </p14:nvContentPartPr>
            <p14:xfrm>
              <a:off x="10253674" y="2296828"/>
              <a:ext cx="653040" cy="346680"/>
            </p14:xfrm>
          </p:contentPart>
        </mc:Choice>
        <mc:Fallback>
          <p:pic>
            <p:nvPicPr>
              <p:cNvPr id="143454" name="Freihand 143453">
                <a:extLst>
                  <a:ext uri="{FF2B5EF4-FFF2-40B4-BE49-F238E27FC236}">
                    <a16:creationId xmlns:a16="http://schemas.microsoft.com/office/drawing/2014/main" id="{9730A65E-59D0-33FA-0CA7-06D3463792D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245034" y="2288188"/>
                <a:ext cx="6706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43455" name="Freihand 143454">
                <a:extLst>
                  <a:ext uri="{FF2B5EF4-FFF2-40B4-BE49-F238E27FC236}">
                    <a16:creationId xmlns:a16="http://schemas.microsoft.com/office/drawing/2014/main" id="{3CC11A58-6E77-ADB7-43ED-BEE82A995041}"/>
                  </a:ext>
                </a:extLst>
              </p14:cNvPr>
              <p14:cNvContentPartPr/>
              <p14:nvPr/>
            </p14:nvContentPartPr>
            <p14:xfrm>
              <a:off x="10837594" y="2197828"/>
              <a:ext cx="196560" cy="111240"/>
            </p14:xfrm>
          </p:contentPart>
        </mc:Choice>
        <mc:Fallback>
          <p:pic>
            <p:nvPicPr>
              <p:cNvPr id="143455" name="Freihand 143454">
                <a:extLst>
                  <a:ext uri="{FF2B5EF4-FFF2-40B4-BE49-F238E27FC236}">
                    <a16:creationId xmlns:a16="http://schemas.microsoft.com/office/drawing/2014/main" id="{3CC11A58-6E77-ADB7-43ED-BEE82A99504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828954" y="2188828"/>
                <a:ext cx="2142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43457" name="Freihand 143456">
                <a:extLst>
                  <a:ext uri="{FF2B5EF4-FFF2-40B4-BE49-F238E27FC236}">
                    <a16:creationId xmlns:a16="http://schemas.microsoft.com/office/drawing/2014/main" id="{771EFEA2-67FB-BFEF-4236-AE47FC57FC63}"/>
                  </a:ext>
                </a:extLst>
              </p14:cNvPr>
              <p14:cNvContentPartPr/>
              <p14:nvPr/>
            </p14:nvContentPartPr>
            <p14:xfrm>
              <a:off x="9957754" y="2988748"/>
              <a:ext cx="108360" cy="274320"/>
            </p14:xfrm>
          </p:contentPart>
        </mc:Choice>
        <mc:Fallback>
          <p:pic>
            <p:nvPicPr>
              <p:cNvPr id="143457" name="Freihand 143456">
                <a:extLst>
                  <a:ext uri="{FF2B5EF4-FFF2-40B4-BE49-F238E27FC236}">
                    <a16:creationId xmlns:a16="http://schemas.microsoft.com/office/drawing/2014/main" id="{771EFEA2-67FB-BFEF-4236-AE47FC57FC6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948754" y="2979748"/>
                <a:ext cx="126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43458" name="Freihand 143457">
                <a:extLst>
                  <a:ext uri="{FF2B5EF4-FFF2-40B4-BE49-F238E27FC236}">
                    <a16:creationId xmlns:a16="http://schemas.microsoft.com/office/drawing/2014/main" id="{CA82C374-BABE-9FEB-BB6D-20CD610B9C01}"/>
                  </a:ext>
                </a:extLst>
              </p14:cNvPr>
              <p14:cNvContentPartPr/>
              <p14:nvPr/>
            </p14:nvContentPartPr>
            <p14:xfrm>
              <a:off x="10135594" y="2764468"/>
              <a:ext cx="299520" cy="287640"/>
            </p14:xfrm>
          </p:contentPart>
        </mc:Choice>
        <mc:Fallback>
          <p:pic>
            <p:nvPicPr>
              <p:cNvPr id="143458" name="Freihand 143457">
                <a:extLst>
                  <a:ext uri="{FF2B5EF4-FFF2-40B4-BE49-F238E27FC236}">
                    <a16:creationId xmlns:a16="http://schemas.microsoft.com/office/drawing/2014/main" id="{CA82C374-BABE-9FEB-BB6D-20CD610B9C0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126954" y="2755468"/>
                <a:ext cx="3171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43459" name="Freihand 143458">
                <a:extLst>
                  <a:ext uri="{FF2B5EF4-FFF2-40B4-BE49-F238E27FC236}">
                    <a16:creationId xmlns:a16="http://schemas.microsoft.com/office/drawing/2014/main" id="{5CF968E6-F500-8A97-871C-808A973D1DFC}"/>
                  </a:ext>
                </a:extLst>
              </p14:cNvPr>
              <p14:cNvContentPartPr/>
              <p14:nvPr/>
            </p14:nvContentPartPr>
            <p14:xfrm>
              <a:off x="10415314" y="2650708"/>
              <a:ext cx="506880" cy="286560"/>
            </p14:xfrm>
          </p:contentPart>
        </mc:Choice>
        <mc:Fallback>
          <p:pic>
            <p:nvPicPr>
              <p:cNvPr id="143459" name="Freihand 143458">
                <a:extLst>
                  <a:ext uri="{FF2B5EF4-FFF2-40B4-BE49-F238E27FC236}">
                    <a16:creationId xmlns:a16="http://schemas.microsoft.com/office/drawing/2014/main" id="{5CF968E6-F500-8A97-871C-808A973D1DF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406674" y="2642068"/>
                <a:ext cx="5245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43460" name="Freihand 143459">
                <a:extLst>
                  <a:ext uri="{FF2B5EF4-FFF2-40B4-BE49-F238E27FC236}">
                    <a16:creationId xmlns:a16="http://schemas.microsoft.com/office/drawing/2014/main" id="{A4FB8DF9-6DDA-B34A-BA68-141CBE787446}"/>
                  </a:ext>
                </a:extLst>
              </p14:cNvPr>
              <p14:cNvContentPartPr/>
              <p14:nvPr/>
            </p14:nvContentPartPr>
            <p14:xfrm>
              <a:off x="10947394" y="2518588"/>
              <a:ext cx="304560" cy="172800"/>
            </p14:xfrm>
          </p:contentPart>
        </mc:Choice>
        <mc:Fallback>
          <p:pic>
            <p:nvPicPr>
              <p:cNvPr id="143460" name="Freihand 143459">
                <a:extLst>
                  <a:ext uri="{FF2B5EF4-FFF2-40B4-BE49-F238E27FC236}">
                    <a16:creationId xmlns:a16="http://schemas.microsoft.com/office/drawing/2014/main" id="{A4FB8DF9-6DDA-B34A-BA68-141CBE78744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938394" y="2509588"/>
                <a:ext cx="322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43461" name="Freihand 143460">
                <a:extLst>
                  <a:ext uri="{FF2B5EF4-FFF2-40B4-BE49-F238E27FC236}">
                    <a16:creationId xmlns:a16="http://schemas.microsoft.com/office/drawing/2014/main" id="{1C8D7179-DE42-BF81-F49E-769A55B5E90A}"/>
                  </a:ext>
                </a:extLst>
              </p14:cNvPr>
              <p14:cNvContentPartPr/>
              <p14:nvPr/>
            </p14:nvContentPartPr>
            <p14:xfrm>
              <a:off x="11279314" y="2406988"/>
              <a:ext cx="183960" cy="170640"/>
            </p14:xfrm>
          </p:contentPart>
        </mc:Choice>
        <mc:Fallback>
          <p:pic>
            <p:nvPicPr>
              <p:cNvPr id="143461" name="Freihand 143460">
                <a:extLst>
                  <a:ext uri="{FF2B5EF4-FFF2-40B4-BE49-F238E27FC236}">
                    <a16:creationId xmlns:a16="http://schemas.microsoft.com/office/drawing/2014/main" id="{1C8D7179-DE42-BF81-F49E-769A55B5E90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270674" y="2397988"/>
                <a:ext cx="201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43462" name="Freihand 143461">
                <a:extLst>
                  <a:ext uri="{FF2B5EF4-FFF2-40B4-BE49-F238E27FC236}">
                    <a16:creationId xmlns:a16="http://schemas.microsoft.com/office/drawing/2014/main" id="{8BAEB9DB-33D1-F639-8346-7E7831D2E2CE}"/>
                  </a:ext>
                </a:extLst>
              </p14:cNvPr>
              <p14:cNvContentPartPr/>
              <p14:nvPr/>
            </p14:nvContentPartPr>
            <p14:xfrm>
              <a:off x="11461114" y="2323108"/>
              <a:ext cx="131400" cy="196200"/>
            </p14:xfrm>
          </p:contentPart>
        </mc:Choice>
        <mc:Fallback>
          <p:pic>
            <p:nvPicPr>
              <p:cNvPr id="143462" name="Freihand 143461">
                <a:extLst>
                  <a:ext uri="{FF2B5EF4-FFF2-40B4-BE49-F238E27FC236}">
                    <a16:creationId xmlns:a16="http://schemas.microsoft.com/office/drawing/2014/main" id="{8BAEB9DB-33D1-F639-8346-7E7831D2E2C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1452474" y="2314468"/>
                <a:ext cx="1490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43463" name="Freihand 143462">
                <a:extLst>
                  <a:ext uri="{FF2B5EF4-FFF2-40B4-BE49-F238E27FC236}">
                    <a16:creationId xmlns:a16="http://schemas.microsoft.com/office/drawing/2014/main" id="{01E99EE9-8153-E607-CA57-8EED03F4739A}"/>
                  </a:ext>
                </a:extLst>
              </p14:cNvPr>
              <p14:cNvContentPartPr/>
              <p14:nvPr/>
            </p14:nvContentPartPr>
            <p14:xfrm>
              <a:off x="10084474" y="3332188"/>
              <a:ext cx="366480" cy="164520"/>
            </p14:xfrm>
          </p:contentPart>
        </mc:Choice>
        <mc:Fallback>
          <p:pic>
            <p:nvPicPr>
              <p:cNvPr id="143463" name="Freihand 143462">
                <a:extLst>
                  <a:ext uri="{FF2B5EF4-FFF2-40B4-BE49-F238E27FC236}">
                    <a16:creationId xmlns:a16="http://schemas.microsoft.com/office/drawing/2014/main" id="{01E99EE9-8153-E607-CA57-8EED03F4739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075834" y="3323188"/>
                <a:ext cx="384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43464" name="Freihand 143463">
                <a:extLst>
                  <a:ext uri="{FF2B5EF4-FFF2-40B4-BE49-F238E27FC236}">
                    <a16:creationId xmlns:a16="http://schemas.microsoft.com/office/drawing/2014/main" id="{D2EDC41C-0A92-802D-CDDE-DAB10B58BCEC}"/>
                  </a:ext>
                </a:extLst>
              </p14:cNvPr>
              <p14:cNvContentPartPr/>
              <p14:nvPr/>
            </p14:nvContentPartPr>
            <p14:xfrm>
              <a:off x="10306594" y="3171988"/>
              <a:ext cx="6480" cy="5400"/>
            </p14:xfrm>
          </p:contentPart>
        </mc:Choice>
        <mc:Fallback>
          <p:pic>
            <p:nvPicPr>
              <p:cNvPr id="143464" name="Freihand 143463">
                <a:extLst>
                  <a:ext uri="{FF2B5EF4-FFF2-40B4-BE49-F238E27FC236}">
                    <a16:creationId xmlns:a16="http://schemas.microsoft.com/office/drawing/2014/main" id="{D2EDC41C-0A92-802D-CDDE-DAB10B58BCE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297594" y="3162988"/>
                <a:ext cx="24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43465" name="Freihand 143464">
                <a:extLst>
                  <a:ext uri="{FF2B5EF4-FFF2-40B4-BE49-F238E27FC236}">
                    <a16:creationId xmlns:a16="http://schemas.microsoft.com/office/drawing/2014/main" id="{794571EB-5697-44B7-9B86-9538F4C30DD7}"/>
                  </a:ext>
                </a:extLst>
              </p14:cNvPr>
              <p14:cNvContentPartPr/>
              <p14:nvPr/>
            </p14:nvContentPartPr>
            <p14:xfrm>
              <a:off x="10653634" y="3142108"/>
              <a:ext cx="171720" cy="143280"/>
            </p14:xfrm>
          </p:contentPart>
        </mc:Choice>
        <mc:Fallback>
          <p:pic>
            <p:nvPicPr>
              <p:cNvPr id="143465" name="Freihand 143464">
                <a:extLst>
                  <a:ext uri="{FF2B5EF4-FFF2-40B4-BE49-F238E27FC236}">
                    <a16:creationId xmlns:a16="http://schemas.microsoft.com/office/drawing/2014/main" id="{794571EB-5697-44B7-9B86-9538F4C30DD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644994" y="3133108"/>
                <a:ext cx="189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43466" name="Freihand 143465">
                <a:extLst>
                  <a:ext uri="{FF2B5EF4-FFF2-40B4-BE49-F238E27FC236}">
                    <a16:creationId xmlns:a16="http://schemas.microsoft.com/office/drawing/2014/main" id="{8EB0C053-3364-C896-729F-5223C1708ADD}"/>
                  </a:ext>
                </a:extLst>
              </p14:cNvPr>
              <p14:cNvContentPartPr/>
              <p14:nvPr/>
            </p14:nvContentPartPr>
            <p14:xfrm>
              <a:off x="10989154" y="2906308"/>
              <a:ext cx="200160" cy="215280"/>
            </p14:xfrm>
          </p:contentPart>
        </mc:Choice>
        <mc:Fallback>
          <p:pic>
            <p:nvPicPr>
              <p:cNvPr id="143466" name="Freihand 143465">
                <a:extLst>
                  <a:ext uri="{FF2B5EF4-FFF2-40B4-BE49-F238E27FC236}">
                    <a16:creationId xmlns:a16="http://schemas.microsoft.com/office/drawing/2014/main" id="{8EB0C053-3364-C896-729F-5223C1708AD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980154" y="2897308"/>
                <a:ext cx="217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43467" name="Freihand 143466">
                <a:extLst>
                  <a:ext uri="{FF2B5EF4-FFF2-40B4-BE49-F238E27FC236}">
                    <a16:creationId xmlns:a16="http://schemas.microsoft.com/office/drawing/2014/main" id="{1191CAB3-D610-FD15-3389-3A3EF10EDB7A}"/>
                  </a:ext>
                </a:extLst>
              </p14:cNvPr>
              <p14:cNvContentPartPr/>
              <p14:nvPr/>
            </p14:nvContentPartPr>
            <p14:xfrm>
              <a:off x="11214514" y="2953108"/>
              <a:ext cx="205200" cy="96120"/>
            </p14:xfrm>
          </p:contentPart>
        </mc:Choice>
        <mc:Fallback>
          <p:pic>
            <p:nvPicPr>
              <p:cNvPr id="143467" name="Freihand 143466">
                <a:extLst>
                  <a:ext uri="{FF2B5EF4-FFF2-40B4-BE49-F238E27FC236}">
                    <a16:creationId xmlns:a16="http://schemas.microsoft.com/office/drawing/2014/main" id="{1191CAB3-D610-FD15-3389-3A3EF10EDB7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205514" y="2944108"/>
                <a:ext cx="222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43468" name="Freihand 143467">
                <a:extLst>
                  <a:ext uri="{FF2B5EF4-FFF2-40B4-BE49-F238E27FC236}">
                    <a16:creationId xmlns:a16="http://schemas.microsoft.com/office/drawing/2014/main" id="{7DFD5C2F-4DBC-9F85-6721-3BBB5A1BEB2D}"/>
                  </a:ext>
                </a:extLst>
              </p14:cNvPr>
              <p14:cNvContentPartPr/>
              <p14:nvPr/>
            </p14:nvContentPartPr>
            <p14:xfrm>
              <a:off x="11418994" y="2733868"/>
              <a:ext cx="133920" cy="254880"/>
            </p14:xfrm>
          </p:contentPart>
        </mc:Choice>
        <mc:Fallback>
          <p:pic>
            <p:nvPicPr>
              <p:cNvPr id="143468" name="Freihand 143467">
                <a:extLst>
                  <a:ext uri="{FF2B5EF4-FFF2-40B4-BE49-F238E27FC236}">
                    <a16:creationId xmlns:a16="http://schemas.microsoft.com/office/drawing/2014/main" id="{7DFD5C2F-4DBC-9F85-6721-3BBB5A1BEB2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409994" y="2724868"/>
                <a:ext cx="1515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43469" name="Freihand 143468">
                <a:extLst>
                  <a:ext uri="{FF2B5EF4-FFF2-40B4-BE49-F238E27FC236}">
                    <a16:creationId xmlns:a16="http://schemas.microsoft.com/office/drawing/2014/main" id="{BB77F5ED-0FC3-BCB9-F098-B80349424C57}"/>
                  </a:ext>
                </a:extLst>
              </p14:cNvPr>
              <p14:cNvContentPartPr/>
              <p14:nvPr/>
            </p14:nvContentPartPr>
            <p14:xfrm>
              <a:off x="10672354" y="3504628"/>
              <a:ext cx="335520" cy="221040"/>
            </p14:xfrm>
          </p:contentPart>
        </mc:Choice>
        <mc:Fallback>
          <p:pic>
            <p:nvPicPr>
              <p:cNvPr id="143469" name="Freihand 143468">
                <a:extLst>
                  <a:ext uri="{FF2B5EF4-FFF2-40B4-BE49-F238E27FC236}">
                    <a16:creationId xmlns:a16="http://schemas.microsoft.com/office/drawing/2014/main" id="{BB77F5ED-0FC3-BCB9-F098-B80349424C5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663354" y="3495988"/>
                <a:ext cx="3531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43470" name="Freihand 143469">
                <a:extLst>
                  <a:ext uri="{FF2B5EF4-FFF2-40B4-BE49-F238E27FC236}">
                    <a16:creationId xmlns:a16="http://schemas.microsoft.com/office/drawing/2014/main" id="{D83213E7-765E-6055-88A9-12C90A59DB53}"/>
                  </a:ext>
                </a:extLst>
              </p14:cNvPr>
              <p14:cNvContentPartPr/>
              <p14:nvPr/>
            </p14:nvContentPartPr>
            <p14:xfrm>
              <a:off x="11044954" y="3404188"/>
              <a:ext cx="421200" cy="334800"/>
            </p14:xfrm>
          </p:contentPart>
        </mc:Choice>
        <mc:Fallback>
          <p:pic>
            <p:nvPicPr>
              <p:cNvPr id="143470" name="Freihand 143469">
                <a:extLst>
                  <a:ext uri="{FF2B5EF4-FFF2-40B4-BE49-F238E27FC236}">
                    <a16:creationId xmlns:a16="http://schemas.microsoft.com/office/drawing/2014/main" id="{D83213E7-765E-6055-88A9-12C90A59DB5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036314" y="3395188"/>
                <a:ext cx="4388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43471" name="Freihand 143470">
                <a:extLst>
                  <a:ext uri="{FF2B5EF4-FFF2-40B4-BE49-F238E27FC236}">
                    <a16:creationId xmlns:a16="http://schemas.microsoft.com/office/drawing/2014/main" id="{30AEB955-2EBA-F96D-09B9-DD5995ACB2DA}"/>
                  </a:ext>
                </a:extLst>
              </p14:cNvPr>
              <p14:cNvContentPartPr/>
              <p14:nvPr/>
            </p14:nvContentPartPr>
            <p14:xfrm>
              <a:off x="11522314" y="3101788"/>
              <a:ext cx="185040" cy="243360"/>
            </p14:xfrm>
          </p:contentPart>
        </mc:Choice>
        <mc:Fallback>
          <p:pic>
            <p:nvPicPr>
              <p:cNvPr id="143471" name="Freihand 143470">
                <a:extLst>
                  <a:ext uri="{FF2B5EF4-FFF2-40B4-BE49-F238E27FC236}">
                    <a16:creationId xmlns:a16="http://schemas.microsoft.com/office/drawing/2014/main" id="{30AEB955-2EBA-F96D-09B9-DD5995ACB2D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513314" y="3092788"/>
                <a:ext cx="202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43472" name="Freihand 143471">
                <a:extLst>
                  <a:ext uri="{FF2B5EF4-FFF2-40B4-BE49-F238E27FC236}">
                    <a16:creationId xmlns:a16="http://schemas.microsoft.com/office/drawing/2014/main" id="{D951F05B-7705-1D8B-15D2-47379733F74D}"/>
                  </a:ext>
                </a:extLst>
              </p14:cNvPr>
              <p14:cNvContentPartPr/>
              <p14:nvPr/>
            </p14:nvContentPartPr>
            <p14:xfrm>
              <a:off x="11453194" y="3038428"/>
              <a:ext cx="318240" cy="108360"/>
            </p14:xfrm>
          </p:contentPart>
        </mc:Choice>
        <mc:Fallback>
          <p:pic>
            <p:nvPicPr>
              <p:cNvPr id="143472" name="Freihand 143471">
                <a:extLst>
                  <a:ext uri="{FF2B5EF4-FFF2-40B4-BE49-F238E27FC236}">
                    <a16:creationId xmlns:a16="http://schemas.microsoft.com/office/drawing/2014/main" id="{D951F05B-7705-1D8B-15D2-47379733F74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444554" y="3029788"/>
                <a:ext cx="335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43473" name="Freihand 143472">
                <a:extLst>
                  <a:ext uri="{FF2B5EF4-FFF2-40B4-BE49-F238E27FC236}">
                    <a16:creationId xmlns:a16="http://schemas.microsoft.com/office/drawing/2014/main" id="{C5F2E719-20C9-218C-6B8A-C7FF430A10D8}"/>
                  </a:ext>
                </a:extLst>
              </p14:cNvPr>
              <p14:cNvContentPartPr/>
              <p14:nvPr/>
            </p14:nvContentPartPr>
            <p14:xfrm>
              <a:off x="11641114" y="3342268"/>
              <a:ext cx="187920" cy="259560"/>
            </p14:xfrm>
          </p:contentPart>
        </mc:Choice>
        <mc:Fallback>
          <p:pic>
            <p:nvPicPr>
              <p:cNvPr id="143473" name="Freihand 143472">
                <a:extLst>
                  <a:ext uri="{FF2B5EF4-FFF2-40B4-BE49-F238E27FC236}">
                    <a16:creationId xmlns:a16="http://schemas.microsoft.com/office/drawing/2014/main" id="{C5F2E719-20C9-218C-6B8A-C7FF430A10D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632474" y="3333268"/>
                <a:ext cx="2055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43474" name="Freihand 143473">
                <a:extLst>
                  <a:ext uri="{FF2B5EF4-FFF2-40B4-BE49-F238E27FC236}">
                    <a16:creationId xmlns:a16="http://schemas.microsoft.com/office/drawing/2014/main" id="{F9B8183E-976B-83A1-74A0-37887E044EA7}"/>
                  </a:ext>
                </a:extLst>
              </p14:cNvPr>
              <p14:cNvContentPartPr/>
              <p14:nvPr/>
            </p14:nvContentPartPr>
            <p14:xfrm>
              <a:off x="11736154" y="2905228"/>
              <a:ext cx="307800" cy="348480"/>
            </p14:xfrm>
          </p:contentPart>
        </mc:Choice>
        <mc:Fallback>
          <p:pic>
            <p:nvPicPr>
              <p:cNvPr id="143474" name="Freihand 143473">
                <a:extLst>
                  <a:ext uri="{FF2B5EF4-FFF2-40B4-BE49-F238E27FC236}">
                    <a16:creationId xmlns:a16="http://schemas.microsoft.com/office/drawing/2014/main" id="{F9B8183E-976B-83A1-74A0-37887E044EA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727154" y="2896228"/>
                <a:ext cx="3254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43475" name="Freihand 143474">
                <a:extLst>
                  <a:ext uri="{FF2B5EF4-FFF2-40B4-BE49-F238E27FC236}">
                    <a16:creationId xmlns:a16="http://schemas.microsoft.com/office/drawing/2014/main" id="{B0D76C96-6BEB-834E-7D2E-7746FD5C0640}"/>
                  </a:ext>
                </a:extLst>
              </p14:cNvPr>
              <p14:cNvContentPartPr/>
              <p14:nvPr/>
            </p14:nvContentPartPr>
            <p14:xfrm>
              <a:off x="11891314" y="3283228"/>
              <a:ext cx="177120" cy="160920"/>
            </p14:xfrm>
          </p:contentPart>
        </mc:Choice>
        <mc:Fallback>
          <p:pic>
            <p:nvPicPr>
              <p:cNvPr id="143475" name="Freihand 143474">
                <a:extLst>
                  <a:ext uri="{FF2B5EF4-FFF2-40B4-BE49-F238E27FC236}">
                    <a16:creationId xmlns:a16="http://schemas.microsoft.com/office/drawing/2014/main" id="{B0D76C96-6BEB-834E-7D2E-7746FD5C064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882674" y="3274228"/>
                <a:ext cx="194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43476" name="Freihand 143475">
                <a:extLst>
                  <a:ext uri="{FF2B5EF4-FFF2-40B4-BE49-F238E27FC236}">
                    <a16:creationId xmlns:a16="http://schemas.microsoft.com/office/drawing/2014/main" id="{45438605-785F-6D4A-977B-7CFF0DF002CA}"/>
                  </a:ext>
                </a:extLst>
              </p14:cNvPr>
              <p14:cNvContentPartPr/>
              <p14:nvPr/>
            </p14:nvContentPartPr>
            <p14:xfrm>
              <a:off x="10501714" y="2567548"/>
              <a:ext cx="1467720" cy="1406160"/>
            </p14:xfrm>
          </p:contentPart>
        </mc:Choice>
        <mc:Fallback>
          <p:pic>
            <p:nvPicPr>
              <p:cNvPr id="143476" name="Freihand 143475">
                <a:extLst>
                  <a:ext uri="{FF2B5EF4-FFF2-40B4-BE49-F238E27FC236}">
                    <a16:creationId xmlns:a16="http://schemas.microsoft.com/office/drawing/2014/main" id="{45438605-785F-6D4A-977B-7CFF0DF002C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492714" y="2558548"/>
                <a:ext cx="1485360" cy="14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43478" name="Freihand 143477">
                <a:extLst>
                  <a:ext uri="{FF2B5EF4-FFF2-40B4-BE49-F238E27FC236}">
                    <a16:creationId xmlns:a16="http://schemas.microsoft.com/office/drawing/2014/main" id="{0FDD53C0-CCB2-F71A-95D9-804A5F33C6B7}"/>
                  </a:ext>
                </a:extLst>
              </p14:cNvPr>
              <p14:cNvContentPartPr/>
              <p14:nvPr/>
            </p14:nvContentPartPr>
            <p14:xfrm>
              <a:off x="67114" y="4341988"/>
              <a:ext cx="7786440" cy="2303640"/>
            </p14:xfrm>
          </p:contentPart>
        </mc:Choice>
        <mc:Fallback>
          <p:pic>
            <p:nvPicPr>
              <p:cNvPr id="143478" name="Freihand 143477">
                <a:extLst>
                  <a:ext uri="{FF2B5EF4-FFF2-40B4-BE49-F238E27FC236}">
                    <a16:creationId xmlns:a16="http://schemas.microsoft.com/office/drawing/2014/main" id="{0FDD53C0-CCB2-F71A-95D9-804A5F33C6B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8474" y="4332988"/>
                <a:ext cx="7804080" cy="232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81" name="Gruppieren 143480">
            <a:extLst>
              <a:ext uri="{FF2B5EF4-FFF2-40B4-BE49-F238E27FC236}">
                <a16:creationId xmlns:a16="http://schemas.microsoft.com/office/drawing/2014/main" id="{76A6438F-5B6B-51EA-4709-FEAFFC645F3B}"/>
              </a:ext>
            </a:extLst>
          </p:cNvPr>
          <p:cNvGrpSpPr/>
          <p:nvPr/>
        </p:nvGrpSpPr>
        <p:grpSpPr>
          <a:xfrm>
            <a:off x="489394" y="5155588"/>
            <a:ext cx="7429320" cy="1550520"/>
            <a:chOff x="489394" y="5155588"/>
            <a:chExt cx="7429320" cy="155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D684E3F-DDF2-8684-4A77-0A048127EA5B}"/>
                    </a:ext>
                  </a:extLst>
                </p14:cNvPr>
                <p14:cNvContentPartPr/>
                <p14:nvPr/>
              </p14:nvContentPartPr>
              <p14:xfrm>
                <a:off x="865954" y="5985748"/>
                <a:ext cx="12960" cy="312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D684E3F-DDF2-8684-4A77-0A048127EA5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7314" y="5976748"/>
                  <a:ext cx="30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3E67C9C-A6C2-AB66-CEA0-1D1C9BC58190}"/>
                    </a:ext>
                  </a:extLst>
                </p14:cNvPr>
                <p14:cNvContentPartPr/>
                <p14:nvPr/>
              </p14:nvContentPartPr>
              <p14:xfrm>
                <a:off x="950194" y="6167908"/>
                <a:ext cx="154800" cy="120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3E67C9C-A6C2-AB66-CEA0-1D1C9BC5819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1554" y="6158908"/>
                  <a:ext cx="172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9750DD4-99C1-52E2-FFEA-2047E6546FB7}"/>
                    </a:ext>
                  </a:extLst>
                </p14:cNvPr>
                <p14:cNvContentPartPr/>
                <p14:nvPr/>
              </p14:nvContentPartPr>
              <p14:xfrm>
                <a:off x="677674" y="5476348"/>
                <a:ext cx="5090040" cy="383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9750DD4-99C1-52E2-FFEA-2047E6546FB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8674" y="5467348"/>
                  <a:ext cx="5107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313D95E-89C2-D0B3-8D8E-D70E1C9CDDEF}"/>
                    </a:ext>
                  </a:extLst>
                </p14:cNvPr>
                <p14:cNvContentPartPr/>
                <p14:nvPr/>
              </p14:nvContentPartPr>
              <p14:xfrm>
                <a:off x="583354" y="5716468"/>
                <a:ext cx="269280" cy="232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313D95E-89C2-D0B3-8D8E-D70E1C9CDD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4714" y="5707828"/>
                  <a:ext cx="286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C6B3BB-7BC6-7D07-E7AE-1CF5DA09F374}"/>
                    </a:ext>
                  </a:extLst>
                </p14:cNvPr>
                <p14:cNvContentPartPr/>
                <p14:nvPr/>
              </p14:nvContentPartPr>
              <p14:xfrm>
                <a:off x="1352674" y="6167188"/>
                <a:ext cx="431280" cy="236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C6B3BB-7BC6-7D07-E7AE-1CF5DA09F37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43674" y="6158548"/>
                  <a:ext cx="448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64A1124-5EB6-9D9E-87AD-CA13053ABCE2}"/>
                    </a:ext>
                  </a:extLst>
                </p14:cNvPr>
                <p14:cNvContentPartPr/>
                <p14:nvPr/>
              </p14:nvContentPartPr>
              <p14:xfrm>
                <a:off x="1879354" y="6158188"/>
                <a:ext cx="225360" cy="97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64A1124-5EB6-9D9E-87AD-CA13053ABCE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70354" y="6149188"/>
                  <a:ext cx="24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FD4243-D98E-339C-22F8-82F8A93E7BFD}"/>
                    </a:ext>
                  </a:extLst>
                </p14:cNvPr>
                <p14:cNvContentPartPr/>
                <p14:nvPr/>
              </p14:nvContentPartPr>
              <p14:xfrm>
                <a:off x="2162674" y="5977108"/>
                <a:ext cx="303840" cy="261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FD4243-D98E-339C-22F8-82F8A93E7BF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53674" y="5968108"/>
                  <a:ext cx="321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2C153E-0598-1460-F08D-3E955179D704}"/>
                    </a:ext>
                  </a:extLst>
                </p14:cNvPr>
                <p14:cNvContentPartPr/>
                <p14:nvPr/>
              </p14:nvContentPartPr>
              <p14:xfrm>
                <a:off x="2688634" y="6093748"/>
                <a:ext cx="357120" cy="155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2C153E-0598-1460-F08D-3E955179D7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79634" y="6085108"/>
                  <a:ext cx="374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BB2E1B4-CAAD-8243-3A37-179C837B25AA}"/>
                    </a:ext>
                  </a:extLst>
                </p14:cNvPr>
                <p14:cNvContentPartPr/>
                <p14:nvPr/>
              </p14:nvContentPartPr>
              <p14:xfrm>
                <a:off x="3192994" y="6009868"/>
                <a:ext cx="283680" cy="219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BB2E1B4-CAAD-8243-3A37-179C837B25A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84354" y="6001228"/>
                  <a:ext cx="301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3360" name="Freihand 143359">
                  <a:extLst>
                    <a:ext uri="{FF2B5EF4-FFF2-40B4-BE49-F238E27FC236}">
                      <a16:creationId xmlns:a16="http://schemas.microsoft.com/office/drawing/2014/main" id="{F3CB2EE6-A599-BC58-2EA3-2BFFDED2D1B9}"/>
                    </a:ext>
                  </a:extLst>
                </p14:cNvPr>
                <p14:cNvContentPartPr/>
                <p14:nvPr/>
              </p14:nvContentPartPr>
              <p14:xfrm>
                <a:off x="3564154" y="6072148"/>
                <a:ext cx="231480" cy="144360"/>
              </p14:xfrm>
            </p:contentPart>
          </mc:Choice>
          <mc:Fallback>
            <p:pic>
              <p:nvPicPr>
                <p:cNvPr id="143360" name="Freihand 143359">
                  <a:extLst>
                    <a:ext uri="{FF2B5EF4-FFF2-40B4-BE49-F238E27FC236}">
                      <a16:creationId xmlns:a16="http://schemas.microsoft.com/office/drawing/2014/main" id="{F3CB2EE6-A599-BC58-2EA3-2BFFDED2D1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55514" y="6063148"/>
                  <a:ext cx="249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3362" name="Freihand 143361">
                  <a:extLst>
                    <a:ext uri="{FF2B5EF4-FFF2-40B4-BE49-F238E27FC236}">
                      <a16:creationId xmlns:a16="http://schemas.microsoft.com/office/drawing/2014/main" id="{98897DF2-3136-8FE3-108F-6E3FFE3A7DC3}"/>
                    </a:ext>
                  </a:extLst>
                </p14:cNvPr>
                <p14:cNvContentPartPr/>
                <p14:nvPr/>
              </p14:nvContentPartPr>
              <p14:xfrm>
                <a:off x="4133314" y="6038308"/>
                <a:ext cx="273240" cy="171000"/>
              </p14:xfrm>
            </p:contentPart>
          </mc:Choice>
          <mc:Fallback>
            <p:pic>
              <p:nvPicPr>
                <p:cNvPr id="143362" name="Freihand 143361">
                  <a:extLst>
                    <a:ext uri="{FF2B5EF4-FFF2-40B4-BE49-F238E27FC236}">
                      <a16:creationId xmlns:a16="http://schemas.microsoft.com/office/drawing/2014/main" id="{98897DF2-3136-8FE3-108F-6E3FFE3A7D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24314" y="6029308"/>
                  <a:ext cx="290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3366" name="Freihand 143365">
                  <a:extLst>
                    <a:ext uri="{FF2B5EF4-FFF2-40B4-BE49-F238E27FC236}">
                      <a16:creationId xmlns:a16="http://schemas.microsoft.com/office/drawing/2014/main" id="{57C26493-472C-33B0-EAEF-C3210213EC91}"/>
                    </a:ext>
                  </a:extLst>
                </p14:cNvPr>
                <p14:cNvContentPartPr/>
                <p14:nvPr/>
              </p14:nvContentPartPr>
              <p14:xfrm>
                <a:off x="4303234" y="6003028"/>
                <a:ext cx="11520" cy="16920"/>
              </p14:xfrm>
            </p:contentPart>
          </mc:Choice>
          <mc:Fallback>
            <p:pic>
              <p:nvPicPr>
                <p:cNvPr id="143366" name="Freihand 143365">
                  <a:extLst>
                    <a:ext uri="{FF2B5EF4-FFF2-40B4-BE49-F238E27FC236}">
                      <a16:creationId xmlns:a16="http://schemas.microsoft.com/office/drawing/2014/main" id="{57C26493-472C-33B0-EAEF-C3210213EC9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94594" y="5994388"/>
                  <a:ext cx="29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3367" name="Freihand 143366">
                  <a:extLst>
                    <a:ext uri="{FF2B5EF4-FFF2-40B4-BE49-F238E27FC236}">
                      <a16:creationId xmlns:a16="http://schemas.microsoft.com/office/drawing/2014/main" id="{959D2503-7FE0-8CCB-56BC-702B7DBF4E96}"/>
                    </a:ext>
                  </a:extLst>
                </p14:cNvPr>
                <p14:cNvContentPartPr/>
                <p14:nvPr/>
              </p14:nvContentPartPr>
              <p14:xfrm>
                <a:off x="4475314" y="6048748"/>
                <a:ext cx="244440" cy="175320"/>
              </p14:xfrm>
            </p:contentPart>
          </mc:Choice>
          <mc:Fallback>
            <p:pic>
              <p:nvPicPr>
                <p:cNvPr id="143367" name="Freihand 143366">
                  <a:extLst>
                    <a:ext uri="{FF2B5EF4-FFF2-40B4-BE49-F238E27FC236}">
                      <a16:creationId xmlns:a16="http://schemas.microsoft.com/office/drawing/2014/main" id="{959D2503-7FE0-8CCB-56BC-702B7DBF4E9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66674" y="6039748"/>
                  <a:ext cx="262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3368" name="Freihand 143367">
                  <a:extLst>
                    <a:ext uri="{FF2B5EF4-FFF2-40B4-BE49-F238E27FC236}">
                      <a16:creationId xmlns:a16="http://schemas.microsoft.com/office/drawing/2014/main" id="{69308E02-1C3D-25AB-3344-A64213BC7A2A}"/>
                    </a:ext>
                  </a:extLst>
                </p14:cNvPr>
                <p14:cNvContentPartPr/>
                <p14:nvPr/>
              </p14:nvContentPartPr>
              <p14:xfrm>
                <a:off x="4775194" y="6035428"/>
                <a:ext cx="139320" cy="135720"/>
              </p14:xfrm>
            </p:contentPart>
          </mc:Choice>
          <mc:Fallback>
            <p:pic>
              <p:nvPicPr>
                <p:cNvPr id="143368" name="Freihand 143367">
                  <a:extLst>
                    <a:ext uri="{FF2B5EF4-FFF2-40B4-BE49-F238E27FC236}">
                      <a16:creationId xmlns:a16="http://schemas.microsoft.com/office/drawing/2014/main" id="{69308E02-1C3D-25AB-3344-A64213BC7A2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66194" y="6026788"/>
                  <a:ext cx="156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369" name="Freihand 143368">
                  <a:extLst>
                    <a:ext uri="{FF2B5EF4-FFF2-40B4-BE49-F238E27FC236}">
                      <a16:creationId xmlns:a16="http://schemas.microsoft.com/office/drawing/2014/main" id="{2F212C49-3388-67AA-A197-7CCC0B5636AB}"/>
                    </a:ext>
                  </a:extLst>
                </p14:cNvPr>
                <p14:cNvContentPartPr/>
                <p14:nvPr/>
              </p14:nvContentPartPr>
              <p14:xfrm>
                <a:off x="4935034" y="5943628"/>
                <a:ext cx="426960" cy="230760"/>
              </p14:xfrm>
            </p:contentPart>
          </mc:Choice>
          <mc:Fallback>
            <p:pic>
              <p:nvPicPr>
                <p:cNvPr id="143369" name="Freihand 143368">
                  <a:extLst>
                    <a:ext uri="{FF2B5EF4-FFF2-40B4-BE49-F238E27FC236}">
                      <a16:creationId xmlns:a16="http://schemas.microsoft.com/office/drawing/2014/main" id="{2F212C49-3388-67AA-A197-7CCC0B5636A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926034" y="5934628"/>
                  <a:ext cx="444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370" name="Freihand 143369">
                  <a:extLst>
                    <a:ext uri="{FF2B5EF4-FFF2-40B4-BE49-F238E27FC236}">
                      <a16:creationId xmlns:a16="http://schemas.microsoft.com/office/drawing/2014/main" id="{B8FBEAAF-B2C3-E790-D8ED-05BEC04C42CE}"/>
                    </a:ext>
                  </a:extLst>
                </p14:cNvPr>
                <p14:cNvContentPartPr/>
                <p14:nvPr/>
              </p14:nvContentPartPr>
              <p14:xfrm>
                <a:off x="5427874" y="6044068"/>
                <a:ext cx="264960" cy="101520"/>
              </p14:xfrm>
            </p:contentPart>
          </mc:Choice>
          <mc:Fallback>
            <p:pic>
              <p:nvPicPr>
                <p:cNvPr id="143370" name="Freihand 143369">
                  <a:extLst>
                    <a:ext uri="{FF2B5EF4-FFF2-40B4-BE49-F238E27FC236}">
                      <a16:creationId xmlns:a16="http://schemas.microsoft.com/office/drawing/2014/main" id="{B8FBEAAF-B2C3-E790-D8ED-05BEC04C42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419234" y="6035068"/>
                  <a:ext cx="282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371" name="Freihand 143370">
                  <a:extLst>
                    <a:ext uri="{FF2B5EF4-FFF2-40B4-BE49-F238E27FC236}">
                      <a16:creationId xmlns:a16="http://schemas.microsoft.com/office/drawing/2014/main" id="{7F3AC80F-B5A6-C18B-DAFC-9D0270A2512F}"/>
                    </a:ext>
                  </a:extLst>
                </p14:cNvPr>
                <p14:cNvContentPartPr/>
                <p14:nvPr/>
              </p14:nvContentPartPr>
              <p14:xfrm>
                <a:off x="5709034" y="5956948"/>
                <a:ext cx="144720" cy="179640"/>
              </p14:xfrm>
            </p:contentPart>
          </mc:Choice>
          <mc:Fallback>
            <p:pic>
              <p:nvPicPr>
                <p:cNvPr id="143371" name="Freihand 143370">
                  <a:extLst>
                    <a:ext uri="{FF2B5EF4-FFF2-40B4-BE49-F238E27FC236}">
                      <a16:creationId xmlns:a16="http://schemas.microsoft.com/office/drawing/2014/main" id="{7F3AC80F-B5A6-C18B-DAFC-9D0270A2512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00034" y="5947948"/>
                  <a:ext cx="162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372" name="Freihand 143371">
                  <a:extLst>
                    <a:ext uri="{FF2B5EF4-FFF2-40B4-BE49-F238E27FC236}">
                      <a16:creationId xmlns:a16="http://schemas.microsoft.com/office/drawing/2014/main" id="{FD1D1E97-1011-8162-4C8E-BCADBF1F6A55}"/>
                    </a:ext>
                  </a:extLst>
                </p14:cNvPr>
                <p14:cNvContentPartPr/>
                <p14:nvPr/>
              </p14:nvContentPartPr>
              <p14:xfrm>
                <a:off x="5989114" y="6132628"/>
                <a:ext cx="205200" cy="16200"/>
              </p14:xfrm>
            </p:contentPart>
          </mc:Choice>
          <mc:Fallback>
            <p:pic>
              <p:nvPicPr>
                <p:cNvPr id="143372" name="Freihand 143371">
                  <a:extLst>
                    <a:ext uri="{FF2B5EF4-FFF2-40B4-BE49-F238E27FC236}">
                      <a16:creationId xmlns:a16="http://schemas.microsoft.com/office/drawing/2014/main" id="{FD1D1E97-1011-8162-4C8E-BCADBF1F6A5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80114" y="6123628"/>
                  <a:ext cx="222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373" name="Freihand 143372">
                  <a:extLst>
                    <a:ext uri="{FF2B5EF4-FFF2-40B4-BE49-F238E27FC236}">
                      <a16:creationId xmlns:a16="http://schemas.microsoft.com/office/drawing/2014/main" id="{8D18E6BA-17B9-09F7-982B-4120A6D2081E}"/>
                    </a:ext>
                  </a:extLst>
                </p14:cNvPr>
                <p14:cNvContentPartPr/>
                <p14:nvPr/>
              </p14:nvContentPartPr>
              <p14:xfrm>
                <a:off x="6024394" y="6159988"/>
                <a:ext cx="176040" cy="19080"/>
              </p14:xfrm>
            </p:contentPart>
          </mc:Choice>
          <mc:Fallback>
            <p:pic>
              <p:nvPicPr>
                <p:cNvPr id="143373" name="Freihand 143372">
                  <a:extLst>
                    <a:ext uri="{FF2B5EF4-FFF2-40B4-BE49-F238E27FC236}">
                      <a16:creationId xmlns:a16="http://schemas.microsoft.com/office/drawing/2014/main" id="{8D18E6BA-17B9-09F7-982B-4120A6D2081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15394" y="6151348"/>
                  <a:ext cx="19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374" name="Freihand 143373">
                  <a:extLst>
                    <a:ext uri="{FF2B5EF4-FFF2-40B4-BE49-F238E27FC236}">
                      <a16:creationId xmlns:a16="http://schemas.microsoft.com/office/drawing/2014/main" id="{78FCF460-C2F8-4E34-CA34-89B461FE29AF}"/>
                    </a:ext>
                  </a:extLst>
                </p14:cNvPr>
                <p14:cNvContentPartPr/>
                <p14:nvPr/>
              </p14:nvContentPartPr>
              <p14:xfrm>
                <a:off x="6413194" y="6062788"/>
                <a:ext cx="180360" cy="160920"/>
              </p14:xfrm>
            </p:contentPart>
          </mc:Choice>
          <mc:Fallback>
            <p:pic>
              <p:nvPicPr>
                <p:cNvPr id="143374" name="Freihand 143373">
                  <a:extLst>
                    <a:ext uri="{FF2B5EF4-FFF2-40B4-BE49-F238E27FC236}">
                      <a16:creationId xmlns:a16="http://schemas.microsoft.com/office/drawing/2014/main" id="{78FCF460-C2F8-4E34-CA34-89B461FE29A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04554" y="6053788"/>
                  <a:ext cx="198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375" name="Freihand 143374">
                  <a:extLst>
                    <a:ext uri="{FF2B5EF4-FFF2-40B4-BE49-F238E27FC236}">
                      <a16:creationId xmlns:a16="http://schemas.microsoft.com/office/drawing/2014/main" id="{809D1FC4-C0F0-599D-34AD-515E1E6EA725}"/>
                    </a:ext>
                  </a:extLst>
                </p14:cNvPr>
                <p14:cNvContentPartPr/>
                <p14:nvPr/>
              </p14:nvContentPartPr>
              <p14:xfrm>
                <a:off x="6679234" y="6068908"/>
                <a:ext cx="174600" cy="115560"/>
              </p14:xfrm>
            </p:contentPart>
          </mc:Choice>
          <mc:Fallback>
            <p:pic>
              <p:nvPicPr>
                <p:cNvPr id="143375" name="Freihand 143374">
                  <a:extLst>
                    <a:ext uri="{FF2B5EF4-FFF2-40B4-BE49-F238E27FC236}">
                      <a16:creationId xmlns:a16="http://schemas.microsoft.com/office/drawing/2014/main" id="{809D1FC4-C0F0-599D-34AD-515E1E6EA72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70594" y="6060268"/>
                  <a:ext cx="192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376" name="Freihand 143375">
                  <a:extLst>
                    <a:ext uri="{FF2B5EF4-FFF2-40B4-BE49-F238E27FC236}">
                      <a16:creationId xmlns:a16="http://schemas.microsoft.com/office/drawing/2014/main" id="{163BB13A-70C0-1525-DF9F-E08FAA2167B7}"/>
                    </a:ext>
                  </a:extLst>
                </p14:cNvPr>
                <p14:cNvContentPartPr/>
                <p14:nvPr/>
              </p14:nvContentPartPr>
              <p14:xfrm>
                <a:off x="6906754" y="6053788"/>
                <a:ext cx="521280" cy="122760"/>
              </p14:xfrm>
            </p:contentPart>
          </mc:Choice>
          <mc:Fallback>
            <p:pic>
              <p:nvPicPr>
                <p:cNvPr id="143376" name="Freihand 143375">
                  <a:extLst>
                    <a:ext uri="{FF2B5EF4-FFF2-40B4-BE49-F238E27FC236}">
                      <a16:creationId xmlns:a16="http://schemas.microsoft.com/office/drawing/2014/main" id="{163BB13A-70C0-1525-DF9F-E08FAA2167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97754" y="6045148"/>
                  <a:ext cx="538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377" name="Freihand 143376">
                  <a:extLst>
                    <a:ext uri="{FF2B5EF4-FFF2-40B4-BE49-F238E27FC236}">
                      <a16:creationId xmlns:a16="http://schemas.microsoft.com/office/drawing/2014/main" id="{276B6423-0DA9-A3B2-6091-D76B8ECEDFAE}"/>
                    </a:ext>
                  </a:extLst>
                </p14:cNvPr>
                <p14:cNvContentPartPr/>
                <p14:nvPr/>
              </p14:nvContentPartPr>
              <p14:xfrm>
                <a:off x="7323634" y="5918068"/>
                <a:ext cx="42840" cy="19800"/>
              </p14:xfrm>
            </p:contentPart>
          </mc:Choice>
          <mc:Fallback>
            <p:pic>
              <p:nvPicPr>
                <p:cNvPr id="143377" name="Freihand 143376">
                  <a:extLst>
                    <a:ext uri="{FF2B5EF4-FFF2-40B4-BE49-F238E27FC236}">
                      <a16:creationId xmlns:a16="http://schemas.microsoft.com/office/drawing/2014/main" id="{276B6423-0DA9-A3B2-6091-D76B8ECEDFA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314994" y="5909428"/>
                  <a:ext cx="60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378" name="Freihand 143377">
                  <a:extLst>
                    <a:ext uri="{FF2B5EF4-FFF2-40B4-BE49-F238E27FC236}">
                      <a16:creationId xmlns:a16="http://schemas.microsoft.com/office/drawing/2014/main" id="{3D37F12E-3154-15CD-5D9C-279E2E29F5AD}"/>
                    </a:ext>
                  </a:extLst>
                </p14:cNvPr>
                <p14:cNvContentPartPr/>
                <p14:nvPr/>
              </p14:nvContentPartPr>
              <p14:xfrm>
                <a:off x="7434154" y="5932468"/>
                <a:ext cx="318600" cy="365400"/>
              </p14:xfrm>
            </p:contentPart>
          </mc:Choice>
          <mc:Fallback>
            <p:pic>
              <p:nvPicPr>
                <p:cNvPr id="143378" name="Freihand 143377">
                  <a:extLst>
                    <a:ext uri="{FF2B5EF4-FFF2-40B4-BE49-F238E27FC236}">
                      <a16:creationId xmlns:a16="http://schemas.microsoft.com/office/drawing/2014/main" id="{3D37F12E-3154-15CD-5D9C-279E2E29F5A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25154" y="5923828"/>
                  <a:ext cx="3362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3380" name="Freihand 143379">
                  <a:extLst>
                    <a:ext uri="{FF2B5EF4-FFF2-40B4-BE49-F238E27FC236}">
                      <a16:creationId xmlns:a16="http://schemas.microsoft.com/office/drawing/2014/main" id="{716704A7-518D-81C1-1DE3-4045B60522DC}"/>
                    </a:ext>
                  </a:extLst>
                </p14:cNvPr>
                <p14:cNvContentPartPr/>
                <p14:nvPr/>
              </p14:nvContentPartPr>
              <p14:xfrm>
                <a:off x="799354" y="6457708"/>
                <a:ext cx="267480" cy="248040"/>
              </p14:xfrm>
            </p:contentPart>
          </mc:Choice>
          <mc:Fallback>
            <p:pic>
              <p:nvPicPr>
                <p:cNvPr id="143380" name="Freihand 143379">
                  <a:extLst>
                    <a:ext uri="{FF2B5EF4-FFF2-40B4-BE49-F238E27FC236}">
                      <a16:creationId xmlns:a16="http://schemas.microsoft.com/office/drawing/2014/main" id="{716704A7-518D-81C1-1DE3-4045B60522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0714" y="6449068"/>
                  <a:ext cx="285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3381" name="Freihand 143380">
                  <a:extLst>
                    <a:ext uri="{FF2B5EF4-FFF2-40B4-BE49-F238E27FC236}">
                      <a16:creationId xmlns:a16="http://schemas.microsoft.com/office/drawing/2014/main" id="{4D13068E-B0ED-A9E0-8BFE-3AD5DDDEEC68}"/>
                    </a:ext>
                  </a:extLst>
                </p14:cNvPr>
                <p14:cNvContentPartPr/>
                <p14:nvPr/>
              </p14:nvContentPartPr>
              <p14:xfrm>
                <a:off x="1042354" y="6448708"/>
                <a:ext cx="23040" cy="45000"/>
              </p14:xfrm>
            </p:contentPart>
          </mc:Choice>
          <mc:Fallback>
            <p:pic>
              <p:nvPicPr>
                <p:cNvPr id="143381" name="Freihand 143380">
                  <a:extLst>
                    <a:ext uri="{FF2B5EF4-FFF2-40B4-BE49-F238E27FC236}">
                      <a16:creationId xmlns:a16="http://schemas.microsoft.com/office/drawing/2014/main" id="{4D13068E-B0ED-A9E0-8BFE-3AD5DDDEEC6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3354" y="6440068"/>
                  <a:ext cx="4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382" name="Freihand 143381">
                  <a:extLst>
                    <a:ext uri="{FF2B5EF4-FFF2-40B4-BE49-F238E27FC236}">
                      <a16:creationId xmlns:a16="http://schemas.microsoft.com/office/drawing/2014/main" id="{6F1D1BDC-96CA-C6B5-E19F-2D079AF2CA23}"/>
                    </a:ext>
                  </a:extLst>
                </p14:cNvPr>
                <p14:cNvContentPartPr/>
                <p14:nvPr/>
              </p14:nvContentPartPr>
              <p14:xfrm>
                <a:off x="1110034" y="6552028"/>
                <a:ext cx="122040" cy="127800"/>
              </p14:xfrm>
            </p:contentPart>
          </mc:Choice>
          <mc:Fallback>
            <p:pic>
              <p:nvPicPr>
                <p:cNvPr id="143382" name="Freihand 143381">
                  <a:extLst>
                    <a:ext uri="{FF2B5EF4-FFF2-40B4-BE49-F238E27FC236}">
                      <a16:creationId xmlns:a16="http://schemas.microsoft.com/office/drawing/2014/main" id="{6F1D1BDC-96CA-C6B5-E19F-2D079AF2CA2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01394" y="6543028"/>
                  <a:ext cx="139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3383" name="Freihand 143382">
                  <a:extLst>
                    <a:ext uri="{FF2B5EF4-FFF2-40B4-BE49-F238E27FC236}">
                      <a16:creationId xmlns:a16="http://schemas.microsoft.com/office/drawing/2014/main" id="{39550A28-81DE-58D9-48D9-BF0CEA13776F}"/>
                    </a:ext>
                  </a:extLst>
                </p14:cNvPr>
                <p14:cNvContentPartPr/>
                <p14:nvPr/>
              </p14:nvContentPartPr>
              <p14:xfrm>
                <a:off x="1407034" y="6451948"/>
                <a:ext cx="290160" cy="247680"/>
              </p14:xfrm>
            </p:contentPart>
          </mc:Choice>
          <mc:Fallback>
            <p:pic>
              <p:nvPicPr>
                <p:cNvPr id="143383" name="Freihand 143382">
                  <a:extLst>
                    <a:ext uri="{FF2B5EF4-FFF2-40B4-BE49-F238E27FC236}">
                      <a16:creationId xmlns:a16="http://schemas.microsoft.com/office/drawing/2014/main" id="{39550A28-81DE-58D9-48D9-BF0CEA13776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98394" y="6442948"/>
                  <a:ext cx="30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384" name="Freihand 143383">
                  <a:extLst>
                    <a:ext uri="{FF2B5EF4-FFF2-40B4-BE49-F238E27FC236}">
                      <a16:creationId xmlns:a16="http://schemas.microsoft.com/office/drawing/2014/main" id="{5B0BF4BC-84C9-8B2F-3794-2E88EDAF7AE9}"/>
                    </a:ext>
                  </a:extLst>
                </p14:cNvPr>
                <p14:cNvContentPartPr/>
                <p14:nvPr/>
              </p14:nvContentPartPr>
              <p14:xfrm>
                <a:off x="1701514" y="6583708"/>
                <a:ext cx="108000" cy="115560"/>
              </p14:xfrm>
            </p:contentPart>
          </mc:Choice>
          <mc:Fallback>
            <p:pic>
              <p:nvPicPr>
                <p:cNvPr id="143384" name="Freihand 143383">
                  <a:extLst>
                    <a:ext uri="{FF2B5EF4-FFF2-40B4-BE49-F238E27FC236}">
                      <a16:creationId xmlns:a16="http://schemas.microsoft.com/office/drawing/2014/main" id="{5B0BF4BC-84C9-8B2F-3794-2E88EDAF7AE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92874" y="6575068"/>
                  <a:ext cx="125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3385" name="Freihand 143384">
                  <a:extLst>
                    <a:ext uri="{FF2B5EF4-FFF2-40B4-BE49-F238E27FC236}">
                      <a16:creationId xmlns:a16="http://schemas.microsoft.com/office/drawing/2014/main" id="{DF948669-AF89-DC29-95EE-DF0DE84C244A}"/>
                    </a:ext>
                  </a:extLst>
                </p14:cNvPr>
                <p14:cNvContentPartPr/>
                <p14:nvPr/>
              </p14:nvContentPartPr>
              <p14:xfrm>
                <a:off x="1860994" y="6585508"/>
                <a:ext cx="106200" cy="109440"/>
              </p14:xfrm>
            </p:contentPart>
          </mc:Choice>
          <mc:Fallback>
            <p:pic>
              <p:nvPicPr>
                <p:cNvPr id="143385" name="Freihand 143384">
                  <a:extLst>
                    <a:ext uri="{FF2B5EF4-FFF2-40B4-BE49-F238E27FC236}">
                      <a16:creationId xmlns:a16="http://schemas.microsoft.com/office/drawing/2014/main" id="{DF948669-AF89-DC29-95EE-DF0DE84C244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52354" y="6576868"/>
                  <a:ext cx="123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3387" name="Freihand 143386">
                  <a:extLst>
                    <a:ext uri="{FF2B5EF4-FFF2-40B4-BE49-F238E27FC236}">
                      <a16:creationId xmlns:a16="http://schemas.microsoft.com/office/drawing/2014/main" id="{38099F13-8B7C-F828-9782-3F23E59266DB}"/>
                    </a:ext>
                  </a:extLst>
                </p14:cNvPr>
                <p14:cNvContentPartPr/>
                <p14:nvPr/>
              </p14:nvContentPartPr>
              <p14:xfrm>
                <a:off x="2222434" y="6591988"/>
                <a:ext cx="76320" cy="81360"/>
              </p14:xfrm>
            </p:contentPart>
          </mc:Choice>
          <mc:Fallback>
            <p:pic>
              <p:nvPicPr>
                <p:cNvPr id="143387" name="Freihand 143386">
                  <a:extLst>
                    <a:ext uri="{FF2B5EF4-FFF2-40B4-BE49-F238E27FC236}">
                      <a16:creationId xmlns:a16="http://schemas.microsoft.com/office/drawing/2014/main" id="{38099F13-8B7C-F828-9782-3F23E59266D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13434" y="6582988"/>
                  <a:ext cx="93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3388" name="Freihand 143387">
                  <a:extLst>
                    <a:ext uri="{FF2B5EF4-FFF2-40B4-BE49-F238E27FC236}">
                      <a16:creationId xmlns:a16="http://schemas.microsoft.com/office/drawing/2014/main" id="{9CE96A1F-6C30-348E-EC42-C0BB3BABF947}"/>
                    </a:ext>
                  </a:extLst>
                </p14:cNvPr>
                <p14:cNvContentPartPr/>
                <p14:nvPr/>
              </p14:nvContentPartPr>
              <p14:xfrm>
                <a:off x="2217754" y="6574708"/>
                <a:ext cx="257400" cy="131400"/>
              </p14:xfrm>
            </p:contentPart>
          </mc:Choice>
          <mc:Fallback>
            <p:pic>
              <p:nvPicPr>
                <p:cNvPr id="143388" name="Freihand 143387">
                  <a:extLst>
                    <a:ext uri="{FF2B5EF4-FFF2-40B4-BE49-F238E27FC236}">
                      <a16:creationId xmlns:a16="http://schemas.microsoft.com/office/drawing/2014/main" id="{9CE96A1F-6C30-348E-EC42-C0BB3BABF9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09114" y="6566068"/>
                  <a:ext cx="275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3389" name="Freihand 143388">
                  <a:extLst>
                    <a:ext uri="{FF2B5EF4-FFF2-40B4-BE49-F238E27FC236}">
                      <a16:creationId xmlns:a16="http://schemas.microsoft.com/office/drawing/2014/main" id="{C7FF81DE-F400-D479-4779-364CA588355B}"/>
                    </a:ext>
                  </a:extLst>
                </p14:cNvPr>
                <p14:cNvContentPartPr/>
                <p14:nvPr/>
              </p14:nvContentPartPr>
              <p14:xfrm>
                <a:off x="2484514" y="6621508"/>
                <a:ext cx="103680" cy="62280"/>
              </p14:xfrm>
            </p:contentPart>
          </mc:Choice>
          <mc:Fallback>
            <p:pic>
              <p:nvPicPr>
                <p:cNvPr id="143389" name="Freihand 143388">
                  <a:extLst>
                    <a:ext uri="{FF2B5EF4-FFF2-40B4-BE49-F238E27FC236}">
                      <a16:creationId xmlns:a16="http://schemas.microsoft.com/office/drawing/2014/main" id="{C7FF81DE-F400-D479-4779-364CA588355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75514" y="6612868"/>
                  <a:ext cx="121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3390" name="Freihand 143389">
                  <a:extLst>
                    <a:ext uri="{FF2B5EF4-FFF2-40B4-BE49-F238E27FC236}">
                      <a16:creationId xmlns:a16="http://schemas.microsoft.com/office/drawing/2014/main" id="{63BF66C5-1060-268D-A0A7-C8AEACB391B9}"/>
                    </a:ext>
                  </a:extLst>
                </p14:cNvPr>
                <p14:cNvContentPartPr/>
                <p14:nvPr/>
              </p14:nvContentPartPr>
              <p14:xfrm>
                <a:off x="2651554" y="6611068"/>
                <a:ext cx="81000" cy="81000"/>
              </p14:xfrm>
            </p:contentPart>
          </mc:Choice>
          <mc:Fallback>
            <p:pic>
              <p:nvPicPr>
                <p:cNvPr id="143390" name="Freihand 143389">
                  <a:extLst>
                    <a:ext uri="{FF2B5EF4-FFF2-40B4-BE49-F238E27FC236}">
                      <a16:creationId xmlns:a16="http://schemas.microsoft.com/office/drawing/2014/main" id="{63BF66C5-1060-268D-A0A7-C8AEACB391B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642914" y="6602068"/>
                  <a:ext cx="98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3391" name="Freihand 143390">
                  <a:extLst>
                    <a:ext uri="{FF2B5EF4-FFF2-40B4-BE49-F238E27FC236}">
                      <a16:creationId xmlns:a16="http://schemas.microsoft.com/office/drawing/2014/main" id="{2613D314-DC80-BBC3-97C1-F14417B3F45A}"/>
                    </a:ext>
                  </a:extLst>
                </p14:cNvPr>
                <p14:cNvContentPartPr/>
                <p14:nvPr/>
              </p14:nvContentPartPr>
              <p14:xfrm>
                <a:off x="2766034" y="6610708"/>
                <a:ext cx="260280" cy="66960"/>
              </p14:xfrm>
            </p:contentPart>
          </mc:Choice>
          <mc:Fallback>
            <p:pic>
              <p:nvPicPr>
                <p:cNvPr id="143391" name="Freihand 143390">
                  <a:extLst>
                    <a:ext uri="{FF2B5EF4-FFF2-40B4-BE49-F238E27FC236}">
                      <a16:creationId xmlns:a16="http://schemas.microsoft.com/office/drawing/2014/main" id="{2613D314-DC80-BBC3-97C1-F14417B3F45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57394" y="6602068"/>
                  <a:ext cx="277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3392" name="Freihand 143391">
                  <a:extLst>
                    <a:ext uri="{FF2B5EF4-FFF2-40B4-BE49-F238E27FC236}">
                      <a16:creationId xmlns:a16="http://schemas.microsoft.com/office/drawing/2014/main" id="{4CFC67EE-681A-AABA-D558-CC10D13F90FD}"/>
                    </a:ext>
                  </a:extLst>
                </p14:cNvPr>
                <p14:cNvContentPartPr/>
                <p14:nvPr/>
              </p14:nvContentPartPr>
              <p14:xfrm>
                <a:off x="3066634" y="6568588"/>
                <a:ext cx="108000" cy="121320"/>
              </p14:xfrm>
            </p:contentPart>
          </mc:Choice>
          <mc:Fallback>
            <p:pic>
              <p:nvPicPr>
                <p:cNvPr id="143392" name="Freihand 143391">
                  <a:extLst>
                    <a:ext uri="{FF2B5EF4-FFF2-40B4-BE49-F238E27FC236}">
                      <a16:creationId xmlns:a16="http://schemas.microsoft.com/office/drawing/2014/main" id="{4CFC67EE-681A-AABA-D558-CC10D13F90F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57634" y="6559588"/>
                  <a:ext cx="125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3393" name="Freihand 143392">
                  <a:extLst>
                    <a:ext uri="{FF2B5EF4-FFF2-40B4-BE49-F238E27FC236}">
                      <a16:creationId xmlns:a16="http://schemas.microsoft.com/office/drawing/2014/main" id="{8EBAFCA5-388C-88AF-1949-1A2EA4D30538}"/>
                    </a:ext>
                  </a:extLst>
                </p14:cNvPr>
                <p14:cNvContentPartPr/>
                <p14:nvPr/>
              </p14:nvContentPartPr>
              <p14:xfrm>
                <a:off x="3432034" y="6591988"/>
                <a:ext cx="278280" cy="74520"/>
              </p14:xfrm>
            </p:contentPart>
          </mc:Choice>
          <mc:Fallback>
            <p:pic>
              <p:nvPicPr>
                <p:cNvPr id="143393" name="Freihand 143392">
                  <a:extLst>
                    <a:ext uri="{FF2B5EF4-FFF2-40B4-BE49-F238E27FC236}">
                      <a16:creationId xmlns:a16="http://schemas.microsoft.com/office/drawing/2014/main" id="{8EBAFCA5-388C-88AF-1949-1A2EA4D3053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23394" y="6583348"/>
                  <a:ext cx="295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3394" name="Freihand 143393">
                  <a:extLst>
                    <a:ext uri="{FF2B5EF4-FFF2-40B4-BE49-F238E27FC236}">
                      <a16:creationId xmlns:a16="http://schemas.microsoft.com/office/drawing/2014/main" id="{256E2B22-A0D4-9083-E92E-2FE58454EDB7}"/>
                    </a:ext>
                  </a:extLst>
                </p14:cNvPr>
                <p14:cNvContentPartPr/>
                <p14:nvPr/>
              </p14:nvContentPartPr>
              <p14:xfrm>
                <a:off x="3752434" y="6544108"/>
                <a:ext cx="109440" cy="102960"/>
              </p14:xfrm>
            </p:contentPart>
          </mc:Choice>
          <mc:Fallback>
            <p:pic>
              <p:nvPicPr>
                <p:cNvPr id="143394" name="Freihand 143393">
                  <a:extLst>
                    <a:ext uri="{FF2B5EF4-FFF2-40B4-BE49-F238E27FC236}">
                      <a16:creationId xmlns:a16="http://schemas.microsoft.com/office/drawing/2014/main" id="{256E2B22-A0D4-9083-E92E-2FE58454EDB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43434" y="6535468"/>
                  <a:ext cx="127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3395" name="Freihand 143394">
                  <a:extLst>
                    <a:ext uri="{FF2B5EF4-FFF2-40B4-BE49-F238E27FC236}">
                      <a16:creationId xmlns:a16="http://schemas.microsoft.com/office/drawing/2014/main" id="{1033B501-8B9B-8D3D-A975-9E72DDB431A0}"/>
                    </a:ext>
                  </a:extLst>
                </p14:cNvPr>
                <p14:cNvContentPartPr/>
                <p14:nvPr/>
              </p14:nvContentPartPr>
              <p14:xfrm>
                <a:off x="3866194" y="6431788"/>
                <a:ext cx="90000" cy="212760"/>
              </p14:xfrm>
            </p:contentPart>
          </mc:Choice>
          <mc:Fallback>
            <p:pic>
              <p:nvPicPr>
                <p:cNvPr id="143395" name="Freihand 143394">
                  <a:extLst>
                    <a:ext uri="{FF2B5EF4-FFF2-40B4-BE49-F238E27FC236}">
                      <a16:creationId xmlns:a16="http://schemas.microsoft.com/office/drawing/2014/main" id="{1033B501-8B9B-8D3D-A975-9E72DDB431A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57194" y="6422788"/>
                  <a:ext cx="107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3396" name="Freihand 143395">
                  <a:extLst>
                    <a:ext uri="{FF2B5EF4-FFF2-40B4-BE49-F238E27FC236}">
                      <a16:creationId xmlns:a16="http://schemas.microsoft.com/office/drawing/2014/main" id="{9CDB9700-A06F-0888-4B2B-A93C8AC804A1}"/>
                    </a:ext>
                  </a:extLst>
                </p14:cNvPr>
                <p14:cNvContentPartPr/>
                <p14:nvPr/>
              </p14:nvContentPartPr>
              <p14:xfrm>
                <a:off x="4015594" y="6524308"/>
                <a:ext cx="161640" cy="108000"/>
              </p14:xfrm>
            </p:contentPart>
          </mc:Choice>
          <mc:Fallback>
            <p:pic>
              <p:nvPicPr>
                <p:cNvPr id="143396" name="Freihand 143395">
                  <a:extLst>
                    <a:ext uri="{FF2B5EF4-FFF2-40B4-BE49-F238E27FC236}">
                      <a16:creationId xmlns:a16="http://schemas.microsoft.com/office/drawing/2014/main" id="{9CDB9700-A06F-0888-4B2B-A93C8AC804A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06594" y="6515668"/>
                  <a:ext cx="179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3397" name="Freihand 143396">
                  <a:extLst>
                    <a:ext uri="{FF2B5EF4-FFF2-40B4-BE49-F238E27FC236}">
                      <a16:creationId xmlns:a16="http://schemas.microsoft.com/office/drawing/2014/main" id="{C5CCB910-9ED7-6DA5-4F08-456B207EBE12}"/>
                    </a:ext>
                  </a:extLst>
                </p14:cNvPr>
                <p14:cNvContentPartPr/>
                <p14:nvPr/>
              </p14:nvContentPartPr>
              <p14:xfrm>
                <a:off x="4190554" y="6433588"/>
                <a:ext cx="99360" cy="194400"/>
              </p14:xfrm>
            </p:contentPart>
          </mc:Choice>
          <mc:Fallback>
            <p:pic>
              <p:nvPicPr>
                <p:cNvPr id="143397" name="Freihand 143396">
                  <a:extLst>
                    <a:ext uri="{FF2B5EF4-FFF2-40B4-BE49-F238E27FC236}">
                      <a16:creationId xmlns:a16="http://schemas.microsoft.com/office/drawing/2014/main" id="{C5CCB910-9ED7-6DA5-4F08-456B207EBE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81554" y="6424588"/>
                  <a:ext cx="117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3398" name="Freihand 143397">
                  <a:extLst>
                    <a:ext uri="{FF2B5EF4-FFF2-40B4-BE49-F238E27FC236}">
                      <a16:creationId xmlns:a16="http://schemas.microsoft.com/office/drawing/2014/main" id="{56E59EF3-ABF1-91F5-ABA1-894872A98464}"/>
                    </a:ext>
                  </a:extLst>
                </p14:cNvPr>
                <p14:cNvContentPartPr/>
                <p14:nvPr/>
              </p14:nvContentPartPr>
              <p14:xfrm>
                <a:off x="4339234" y="6409828"/>
                <a:ext cx="20160" cy="199440"/>
              </p14:xfrm>
            </p:contentPart>
          </mc:Choice>
          <mc:Fallback>
            <p:pic>
              <p:nvPicPr>
                <p:cNvPr id="143398" name="Freihand 143397">
                  <a:extLst>
                    <a:ext uri="{FF2B5EF4-FFF2-40B4-BE49-F238E27FC236}">
                      <a16:creationId xmlns:a16="http://schemas.microsoft.com/office/drawing/2014/main" id="{56E59EF3-ABF1-91F5-ABA1-894872A9846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30234" y="6400828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3399" name="Freihand 143398">
                  <a:extLst>
                    <a:ext uri="{FF2B5EF4-FFF2-40B4-BE49-F238E27FC236}">
                      <a16:creationId xmlns:a16="http://schemas.microsoft.com/office/drawing/2014/main" id="{EDAE13C9-0920-B90E-B524-6E3CCBCA8E8F}"/>
                    </a:ext>
                  </a:extLst>
                </p14:cNvPr>
                <p14:cNvContentPartPr/>
                <p14:nvPr/>
              </p14:nvContentPartPr>
              <p14:xfrm>
                <a:off x="4385674" y="6473188"/>
                <a:ext cx="117720" cy="120600"/>
              </p14:xfrm>
            </p:contentPart>
          </mc:Choice>
          <mc:Fallback>
            <p:pic>
              <p:nvPicPr>
                <p:cNvPr id="143399" name="Freihand 143398">
                  <a:extLst>
                    <a:ext uri="{FF2B5EF4-FFF2-40B4-BE49-F238E27FC236}">
                      <a16:creationId xmlns:a16="http://schemas.microsoft.com/office/drawing/2014/main" id="{EDAE13C9-0920-B90E-B524-6E3CCBCA8E8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76674" y="6464188"/>
                  <a:ext cx="135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3401" name="Freihand 143400">
                  <a:extLst>
                    <a:ext uri="{FF2B5EF4-FFF2-40B4-BE49-F238E27FC236}">
                      <a16:creationId xmlns:a16="http://schemas.microsoft.com/office/drawing/2014/main" id="{B0D130D2-9A7A-8CC9-9DE4-E3A76B38287A}"/>
                    </a:ext>
                  </a:extLst>
                </p14:cNvPr>
                <p14:cNvContentPartPr/>
                <p14:nvPr/>
              </p14:nvContentPartPr>
              <p14:xfrm>
                <a:off x="4676914" y="6447988"/>
                <a:ext cx="162720" cy="129600"/>
              </p14:xfrm>
            </p:contentPart>
          </mc:Choice>
          <mc:Fallback>
            <p:pic>
              <p:nvPicPr>
                <p:cNvPr id="143401" name="Freihand 143400">
                  <a:extLst>
                    <a:ext uri="{FF2B5EF4-FFF2-40B4-BE49-F238E27FC236}">
                      <a16:creationId xmlns:a16="http://schemas.microsoft.com/office/drawing/2014/main" id="{B0D130D2-9A7A-8CC9-9DE4-E3A76B38287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68274" y="6439348"/>
                  <a:ext cx="180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3402" name="Freihand 143401">
                  <a:extLst>
                    <a:ext uri="{FF2B5EF4-FFF2-40B4-BE49-F238E27FC236}">
                      <a16:creationId xmlns:a16="http://schemas.microsoft.com/office/drawing/2014/main" id="{4FCA255E-A06B-0D03-89BF-6ACC47B7913C}"/>
                    </a:ext>
                  </a:extLst>
                </p14:cNvPr>
                <p14:cNvContentPartPr/>
                <p14:nvPr/>
              </p14:nvContentPartPr>
              <p14:xfrm>
                <a:off x="4780594" y="6378508"/>
                <a:ext cx="21240" cy="28080"/>
              </p14:xfrm>
            </p:contentPart>
          </mc:Choice>
          <mc:Fallback>
            <p:pic>
              <p:nvPicPr>
                <p:cNvPr id="143402" name="Freihand 143401">
                  <a:extLst>
                    <a:ext uri="{FF2B5EF4-FFF2-40B4-BE49-F238E27FC236}">
                      <a16:creationId xmlns:a16="http://schemas.microsoft.com/office/drawing/2014/main" id="{4FCA255E-A06B-0D03-89BF-6ACC47B7913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71954" y="6369508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3403" name="Freihand 143402">
                  <a:extLst>
                    <a:ext uri="{FF2B5EF4-FFF2-40B4-BE49-F238E27FC236}">
                      <a16:creationId xmlns:a16="http://schemas.microsoft.com/office/drawing/2014/main" id="{88836B7C-E88B-9AC7-B02C-5C441BB7C240}"/>
                    </a:ext>
                  </a:extLst>
                </p14:cNvPr>
                <p14:cNvContentPartPr/>
                <p14:nvPr/>
              </p14:nvContentPartPr>
              <p14:xfrm>
                <a:off x="4800754" y="6485068"/>
                <a:ext cx="123120" cy="69480"/>
              </p14:xfrm>
            </p:contentPart>
          </mc:Choice>
          <mc:Fallback>
            <p:pic>
              <p:nvPicPr>
                <p:cNvPr id="143403" name="Freihand 143402">
                  <a:extLst>
                    <a:ext uri="{FF2B5EF4-FFF2-40B4-BE49-F238E27FC236}">
                      <a16:creationId xmlns:a16="http://schemas.microsoft.com/office/drawing/2014/main" id="{88836B7C-E88B-9AC7-B02C-5C441BB7C24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91754" y="6476428"/>
                  <a:ext cx="140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3404" name="Freihand 143403">
                  <a:extLst>
                    <a:ext uri="{FF2B5EF4-FFF2-40B4-BE49-F238E27FC236}">
                      <a16:creationId xmlns:a16="http://schemas.microsoft.com/office/drawing/2014/main" id="{452A1DE8-6E5C-062E-0D10-6860E681C142}"/>
                    </a:ext>
                  </a:extLst>
                </p14:cNvPr>
                <p14:cNvContentPartPr/>
                <p14:nvPr/>
              </p14:nvContentPartPr>
              <p14:xfrm>
                <a:off x="4986874" y="6430708"/>
                <a:ext cx="250920" cy="146520"/>
              </p14:xfrm>
            </p:contentPart>
          </mc:Choice>
          <mc:Fallback>
            <p:pic>
              <p:nvPicPr>
                <p:cNvPr id="143404" name="Freihand 143403">
                  <a:extLst>
                    <a:ext uri="{FF2B5EF4-FFF2-40B4-BE49-F238E27FC236}">
                      <a16:creationId xmlns:a16="http://schemas.microsoft.com/office/drawing/2014/main" id="{452A1DE8-6E5C-062E-0D10-6860E681C14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77874" y="6422068"/>
                  <a:ext cx="268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3405" name="Freihand 143404">
                  <a:extLst>
                    <a:ext uri="{FF2B5EF4-FFF2-40B4-BE49-F238E27FC236}">
                      <a16:creationId xmlns:a16="http://schemas.microsoft.com/office/drawing/2014/main" id="{CDFCC1FC-E046-9525-B295-E3DC2D234F67}"/>
                    </a:ext>
                  </a:extLst>
                </p14:cNvPr>
                <p14:cNvContentPartPr/>
                <p14:nvPr/>
              </p14:nvContentPartPr>
              <p14:xfrm>
                <a:off x="5253274" y="6446188"/>
                <a:ext cx="105120" cy="139680"/>
              </p14:xfrm>
            </p:contentPart>
          </mc:Choice>
          <mc:Fallback>
            <p:pic>
              <p:nvPicPr>
                <p:cNvPr id="143405" name="Freihand 143404">
                  <a:extLst>
                    <a:ext uri="{FF2B5EF4-FFF2-40B4-BE49-F238E27FC236}">
                      <a16:creationId xmlns:a16="http://schemas.microsoft.com/office/drawing/2014/main" id="{CDFCC1FC-E046-9525-B295-E3DC2D234F6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44274" y="6437188"/>
                  <a:ext cx="122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3406" name="Freihand 143405">
                  <a:extLst>
                    <a:ext uri="{FF2B5EF4-FFF2-40B4-BE49-F238E27FC236}">
                      <a16:creationId xmlns:a16="http://schemas.microsoft.com/office/drawing/2014/main" id="{46802815-8964-B3EE-4F06-07D28C7AF522}"/>
                    </a:ext>
                  </a:extLst>
                </p14:cNvPr>
                <p14:cNvContentPartPr/>
                <p14:nvPr/>
              </p14:nvContentPartPr>
              <p14:xfrm>
                <a:off x="5322394" y="6383908"/>
                <a:ext cx="117360" cy="181080"/>
              </p14:xfrm>
            </p:contentPart>
          </mc:Choice>
          <mc:Fallback>
            <p:pic>
              <p:nvPicPr>
                <p:cNvPr id="143406" name="Freihand 143405">
                  <a:extLst>
                    <a:ext uri="{FF2B5EF4-FFF2-40B4-BE49-F238E27FC236}">
                      <a16:creationId xmlns:a16="http://schemas.microsoft.com/office/drawing/2014/main" id="{46802815-8964-B3EE-4F06-07D28C7AF52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13394" y="6374908"/>
                  <a:ext cx="135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3407" name="Freihand 143406">
                  <a:extLst>
                    <a:ext uri="{FF2B5EF4-FFF2-40B4-BE49-F238E27FC236}">
                      <a16:creationId xmlns:a16="http://schemas.microsoft.com/office/drawing/2014/main" id="{0CC2D96E-6C92-D3A2-09F0-1A27494B1112}"/>
                    </a:ext>
                  </a:extLst>
                </p14:cNvPr>
                <p14:cNvContentPartPr/>
                <p14:nvPr/>
              </p14:nvContentPartPr>
              <p14:xfrm>
                <a:off x="5533714" y="6446548"/>
                <a:ext cx="294120" cy="124920"/>
              </p14:xfrm>
            </p:contentPart>
          </mc:Choice>
          <mc:Fallback>
            <p:pic>
              <p:nvPicPr>
                <p:cNvPr id="143407" name="Freihand 143406">
                  <a:extLst>
                    <a:ext uri="{FF2B5EF4-FFF2-40B4-BE49-F238E27FC236}">
                      <a16:creationId xmlns:a16="http://schemas.microsoft.com/office/drawing/2014/main" id="{0CC2D96E-6C92-D3A2-09F0-1A27494B111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25074" y="6437908"/>
                  <a:ext cx="31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3408" name="Freihand 143407">
                  <a:extLst>
                    <a:ext uri="{FF2B5EF4-FFF2-40B4-BE49-F238E27FC236}">
                      <a16:creationId xmlns:a16="http://schemas.microsoft.com/office/drawing/2014/main" id="{18664B2B-0F96-9EED-5F55-992EF906363B}"/>
                    </a:ext>
                  </a:extLst>
                </p14:cNvPr>
                <p14:cNvContentPartPr/>
                <p14:nvPr/>
              </p14:nvContentPartPr>
              <p14:xfrm>
                <a:off x="5873194" y="6454108"/>
                <a:ext cx="261720" cy="125640"/>
              </p14:xfrm>
            </p:contentPart>
          </mc:Choice>
          <mc:Fallback>
            <p:pic>
              <p:nvPicPr>
                <p:cNvPr id="143408" name="Freihand 143407">
                  <a:extLst>
                    <a:ext uri="{FF2B5EF4-FFF2-40B4-BE49-F238E27FC236}">
                      <a16:creationId xmlns:a16="http://schemas.microsoft.com/office/drawing/2014/main" id="{18664B2B-0F96-9EED-5F55-992EF906363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64554" y="6445108"/>
                  <a:ext cx="279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3409" name="Freihand 143408">
                  <a:extLst>
                    <a:ext uri="{FF2B5EF4-FFF2-40B4-BE49-F238E27FC236}">
                      <a16:creationId xmlns:a16="http://schemas.microsoft.com/office/drawing/2014/main" id="{6E4DDFEE-F380-47D0-A006-18E5D6ECAF60}"/>
                    </a:ext>
                  </a:extLst>
                </p14:cNvPr>
                <p14:cNvContentPartPr/>
                <p14:nvPr/>
              </p14:nvContentPartPr>
              <p14:xfrm>
                <a:off x="6177394" y="6408028"/>
                <a:ext cx="153720" cy="205560"/>
              </p14:xfrm>
            </p:contentPart>
          </mc:Choice>
          <mc:Fallback>
            <p:pic>
              <p:nvPicPr>
                <p:cNvPr id="143409" name="Freihand 143408">
                  <a:extLst>
                    <a:ext uri="{FF2B5EF4-FFF2-40B4-BE49-F238E27FC236}">
                      <a16:creationId xmlns:a16="http://schemas.microsoft.com/office/drawing/2014/main" id="{6E4DDFEE-F380-47D0-A006-18E5D6ECAF6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68754" y="6399028"/>
                  <a:ext cx="171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3410" name="Freihand 143409">
                  <a:extLst>
                    <a:ext uri="{FF2B5EF4-FFF2-40B4-BE49-F238E27FC236}">
                      <a16:creationId xmlns:a16="http://schemas.microsoft.com/office/drawing/2014/main" id="{FCB1FA4B-DA37-3899-F9F3-F8BE32A05659}"/>
                    </a:ext>
                  </a:extLst>
                </p14:cNvPr>
                <p14:cNvContentPartPr/>
                <p14:nvPr/>
              </p14:nvContentPartPr>
              <p14:xfrm>
                <a:off x="6507154" y="6432508"/>
                <a:ext cx="238320" cy="210240"/>
              </p14:xfrm>
            </p:contentPart>
          </mc:Choice>
          <mc:Fallback>
            <p:pic>
              <p:nvPicPr>
                <p:cNvPr id="143410" name="Freihand 143409">
                  <a:extLst>
                    <a:ext uri="{FF2B5EF4-FFF2-40B4-BE49-F238E27FC236}">
                      <a16:creationId xmlns:a16="http://schemas.microsoft.com/office/drawing/2014/main" id="{FCB1FA4B-DA37-3899-F9F3-F8BE32A0565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498154" y="6423868"/>
                  <a:ext cx="255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3411" name="Freihand 143410">
                  <a:extLst>
                    <a:ext uri="{FF2B5EF4-FFF2-40B4-BE49-F238E27FC236}">
                      <a16:creationId xmlns:a16="http://schemas.microsoft.com/office/drawing/2014/main" id="{DC1BFBB7-A263-9697-6AC2-E9A69C78446A}"/>
                    </a:ext>
                  </a:extLst>
                </p14:cNvPr>
                <p14:cNvContentPartPr/>
                <p14:nvPr/>
              </p14:nvContentPartPr>
              <p14:xfrm>
                <a:off x="6801274" y="6477508"/>
                <a:ext cx="104040" cy="135000"/>
              </p14:xfrm>
            </p:contentPart>
          </mc:Choice>
          <mc:Fallback>
            <p:pic>
              <p:nvPicPr>
                <p:cNvPr id="143411" name="Freihand 143410">
                  <a:extLst>
                    <a:ext uri="{FF2B5EF4-FFF2-40B4-BE49-F238E27FC236}">
                      <a16:creationId xmlns:a16="http://schemas.microsoft.com/office/drawing/2014/main" id="{DC1BFBB7-A263-9697-6AC2-E9A69C78446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92634" y="6468868"/>
                  <a:ext cx="121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3412" name="Freihand 143411">
                  <a:extLst>
                    <a:ext uri="{FF2B5EF4-FFF2-40B4-BE49-F238E27FC236}">
                      <a16:creationId xmlns:a16="http://schemas.microsoft.com/office/drawing/2014/main" id="{57FBAE92-324F-333A-8656-5E67FA84F95B}"/>
                    </a:ext>
                  </a:extLst>
                </p14:cNvPr>
                <p14:cNvContentPartPr/>
                <p14:nvPr/>
              </p14:nvContentPartPr>
              <p14:xfrm>
                <a:off x="6941674" y="6390388"/>
                <a:ext cx="31680" cy="209880"/>
              </p14:xfrm>
            </p:contentPart>
          </mc:Choice>
          <mc:Fallback>
            <p:pic>
              <p:nvPicPr>
                <p:cNvPr id="143412" name="Freihand 143411">
                  <a:extLst>
                    <a:ext uri="{FF2B5EF4-FFF2-40B4-BE49-F238E27FC236}">
                      <a16:creationId xmlns:a16="http://schemas.microsoft.com/office/drawing/2014/main" id="{57FBAE92-324F-333A-8656-5E67FA84F95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33034" y="6381748"/>
                  <a:ext cx="49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3413" name="Freihand 143412">
                  <a:extLst>
                    <a:ext uri="{FF2B5EF4-FFF2-40B4-BE49-F238E27FC236}">
                      <a16:creationId xmlns:a16="http://schemas.microsoft.com/office/drawing/2014/main" id="{99E73767-5350-B9F4-A3D0-A79CEBB8A099}"/>
                    </a:ext>
                  </a:extLst>
                </p14:cNvPr>
                <p14:cNvContentPartPr/>
                <p14:nvPr/>
              </p14:nvContentPartPr>
              <p14:xfrm>
                <a:off x="7050394" y="6463468"/>
                <a:ext cx="140400" cy="150120"/>
              </p14:xfrm>
            </p:contentPart>
          </mc:Choice>
          <mc:Fallback>
            <p:pic>
              <p:nvPicPr>
                <p:cNvPr id="143413" name="Freihand 143412">
                  <a:extLst>
                    <a:ext uri="{FF2B5EF4-FFF2-40B4-BE49-F238E27FC236}">
                      <a16:creationId xmlns:a16="http://schemas.microsoft.com/office/drawing/2014/main" id="{99E73767-5350-B9F4-A3D0-A79CEBB8A0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041394" y="6454828"/>
                  <a:ext cx="158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3414" name="Freihand 143413">
                  <a:extLst>
                    <a:ext uri="{FF2B5EF4-FFF2-40B4-BE49-F238E27FC236}">
                      <a16:creationId xmlns:a16="http://schemas.microsoft.com/office/drawing/2014/main" id="{154A7308-6729-F143-D97E-2C4E2491690F}"/>
                    </a:ext>
                  </a:extLst>
                </p14:cNvPr>
                <p14:cNvContentPartPr/>
                <p14:nvPr/>
              </p14:nvContentPartPr>
              <p14:xfrm>
                <a:off x="7233994" y="6359068"/>
                <a:ext cx="28080" cy="225000"/>
              </p14:xfrm>
            </p:contentPart>
          </mc:Choice>
          <mc:Fallback>
            <p:pic>
              <p:nvPicPr>
                <p:cNvPr id="143414" name="Freihand 143413">
                  <a:extLst>
                    <a:ext uri="{FF2B5EF4-FFF2-40B4-BE49-F238E27FC236}">
                      <a16:creationId xmlns:a16="http://schemas.microsoft.com/office/drawing/2014/main" id="{154A7308-6729-F143-D97E-2C4E2491690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24994" y="6350068"/>
                  <a:ext cx="45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43415" name="Freihand 143414">
                  <a:extLst>
                    <a:ext uri="{FF2B5EF4-FFF2-40B4-BE49-F238E27FC236}">
                      <a16:creationId xmlns:a16="http://schemas.microsoft.com/office/drawing/2014/main" id="{D2FD96B9-4B0F-BDEF-8026-FF6DF22A42B4}"/>
                    </a:ext>
                  </a:extLst>
                </p14:cNvPr>
                <p14:cNvContentPartPr/>
                <p14:nvPr/>
              </p14:nvContentPartPr>
              <p14:xfrm>
                <a:off x="7326874" y="6477148"/>
                <a:ext cx="298440" cy="114840"/>
              </p14:xfrm>
            </p:contentPart>
          </mc:Choice>
          <mc:Fallback>
            <p:pic>
              <p:nvPicPr>
                <p:cNvPr id="143415" name="Freihand 143414">
                  <a:extLst>
                    <a:ext uri="{FF2B5EF4-FFF2-40B4-BE49-F238E27FC236}">
                      <a16:creationId xmlns:a16="http://schemas.microsoft.com/office/drawing/2014/main" id="{D2FD96B9-4B0F-BDEF-8026-FF6DF22A42B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318234" y="6468148"/>
                  <a:ext cx="316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3416" name="Freihand 143415">
                  <a:extLst>
                    <a:ext uri="{FF2B5EF4-FFF2-40B4-BE49-F238E27FC236}">
                      <a16:creationId xmlns:a16="http://schemas.microsoft.com/office/drawing/2014/main" id="{8DD8424E-AE49-3C65-E9CC-F2B220A6D3BA}"/>
                    </a:ext>
                  </a:extLst>
                </p14:cNvPr>
                <p14:cNvContentPartPr/>
                <p14:nvPr/>
              </p14:nvContentPartPr>
              <p14:xfrm>
                <a:off x="7649434" y="6452308"/>
                <a:ext cx="135360" cy="118080"/>
              </p14:xfrm>
            </p:contentPart>
          </mc:Choice>
          <mc:Fallback>
            <p:pic>
              <p:nvPicPr>
                <p:cNvPr id="143416" name="Freihand 143415">
                  <a:extLst>
                    <a:ext uri="{FF2B5EF4-FFF2-40B4-BE49-F238E27FC236}">
                      <a16:creationId xmlns:a16="http://schemas.microsoft.com/office/drawing/2014/main" id="{8DD8424E-AE49-3C65-E9CC-F2B220A6D3B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40434" y="6443308"/>
                  <a:ext cx="153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3417" name="Freihand 143416">
                  <a:extLst>
                    <a:ext uri="{FF2B5EF4-FFF2-40B4-BE49-F238E27FC236}">
                      <a16:creationId xmlns:a16="http://schemas.microsoft.com/office/drawing/2014/main" id="{8E50D723-6844-E3E3-6C54-39260E2B92BD}"/>
                    </a:ext>
                  </a:extLst>
                </p14:cNvPr>
                <p14:cNvContentPartPr/>
                <p14:nvPr/>
              </p14:nvContentPartPr>
              <p14:xfrm>
                <a:off x="7852834" y="6190948"/>
                <a:ext cx="65880" cy="422280"/>
              </p14:xfrm>
            </p:contentPart>
          </mc:Choice>
          <mc:Fallback>
            <p:pic>
              <p:nvPicPr>
                <p:cNvPr id="143417" name="Freihand 143416">
                  <a:extLst>
                    <a:ext uri="{FF2B5EF4-FFF2-40B4-BE49-F238E27FC236}">
                      <a16:creationId xmlns:a16="http://schemas.microsoft.com/office/drawing/2014/main" id="{8E50D723-6844-E3E3-6C54-39260E2B92B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843834" y="6182308"/>
                  <a:ext cx="835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3480" name="Freihand 143479">
                  <a:extLst>
                    <a:ext uri="{FF2B5EF4-FFF2-40B4-BE49-F238E27FC236}">
                      <a16:creationId xmlns:a16="http://schemas.microsoft.com/office/drawing/2014/main" id="{45D2CF3B-9041-C884-AC19-0013D2C7370A}"/>
                    </a:ext>
                  </a:extLst>
                </p14:cNvPr>
                <p14:cNvContentPartPr/>
                <p14:nvPr/>
              </p14:nvContentPartPr>
              <p14:xfrm>
                <a:off x="489394" y="5155588"/>
                <a:ext cx="7009560" cy="918000"/>
              </p14:xfrm>
            </p:contentPart>
          </mc:Choice>
          <mc:Fallback>
            <p:pic>
              <p:nvPicPr>
                <p:cNvPr id="143480" name="Freihand 143479">
                  <a:extLst>
                    <a:ext uri="{FF2B5EF4-FFF2-40B4-BE49-F238E27FC236}">
                      <a16:creationId xmlns:a16="http://schemas.microsoft.com/office/drawing/2014/main" id="{45D2CF3B-9041-C884-AC19-0013D2C7370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0394" y="5146588"/>
                  <a:ext cx="7027200" cy="93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20D12AC-531E-1AF6-9A48-EE3ED2C12695}"/>
                  </a:ext>
                </a:extLst>
              </p14:cNvPr>
              <p14:cNvContentPartPr/>
              <p14:nvPr/>
            </p14:nvContentPartPr>
            <p14:xfrm>
              <a:off x="4276954" y="754948"/>
              <a:ext cx="4397040" cy="79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20D12AC-531E-1AF6-9A48-EE3ED2C126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7954" y="746308"/>
                <a:ext cx="44146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C6F4564-3132-0912-9D7A-508803EC5EE4}"/>
                  </a:ext>
                </a:extLst>
              </p14:cNvPr>
              <p14:cNvContentPartPr/>
              <p14:nvPr/>
            </p14:nvContentPartPr>
            <p14:xfrm>
              <a:off x="4239874" y="2180548"/>
              <a:ext cx="6260040" cy="112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C6F4564-3132-0912-9D7A-508803EC5E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1234" y="2171908"/>
                <a:ext cx="62776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92B2140-7F99-4835-32F9-B6DB3B8CC569}"/>
                  </a:ext>
                </a:extLst>
              </p14:cNvPr>
              <p14:cNvContentPartPr/>
              <p14:nvPr/>
            </p14:nvContentPartPr>
            <p14:xfrm>
              <a:off x="4141234" y="1755748"/>
              <a:ext cx="6777360" cy="412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92B2140-7F99-4835-32F9-B6DB3B8CC5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32594" y="1747108"/>
                <a:ext cx="679500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B0B7698-D9AD-1535-CA02-54333BC89433}"/>
                  </a:ext>
                </a:extLst>
              </p14:cNvPr>
              <p14:cNvContentPartPr/>
              <p14:nvPr/>
            </p14:nvContentPartPr>
            <p14:xfrm>
              <a:off x="6959314" y="2933668"/>
              <a:ext cx="1425240" cy="76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B0B7698-D9AD-1535-CA02-54333BC894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50674" y="2925028"/>
                <a:ext cx="144288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5FDAF92-B9A2-12D1-3232-D6D79853E582}"/>
              </a:ext>
            </a:extLst>
          </p:cNvPr>
          <p:cNvGrpSpPr/>
          <p:nvPr/>
        </p:nvGrpSpPr>
        <p:grpSpPr>
          <a:xfrm>
            <a:off x="4262194" y="2820628"/>
            <a:ext cx="6755400" cy="725760"/>
            <a:chOff x="4262194" y="2820628"/>
            <a:chExt cx="6755400" cy="72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B79EFB7-CF6E-8A05-D6C8-5DC7EBCDD936}"/>
                    </a:ext>
                  </a:extLst>
                </p14:cNvPr>
                <p14:cNvContentPartPr/>
                <p14:nvPr/>
              </p14:nvContentPartPr>
              <p14:xfrm>
                <a:off x="4262194" y="2820628"/>
                <a:ext cx="2203200" cy="725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B79EFB7-CF6E-8A05-D6C8-5DC7EBCDD9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53554" y="2811988"/>
                  <a:ext cx="222084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DF10919-6E74-AFA3-7F30-74B2CA72578F}"/>
                    </a:ext>
                  </a:extLst>
                </p14:cNvPr>
                <p14:cNvContentPartPr/>
                <p14:nvPr/>
              </p14:nvContentPartPr>
              <p14:xfrm>
                <a:off x="7565554" y="2822068"/>
                <a:ext cx="3452040" cy="627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DF10919-6E74-AFA3-7F30-74B2CA7257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56554" y="2813428"/>
                  <a:ext cx="3469680" cy="64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62DD64A-204E-409F-8A9C-92F72636A1CB}"/>
                  </a:ext>
                </a:extLst>
              </p14:cNvPr>
              <p14:cNvContentPartPr/>
              <p14:nvPr/>
            </p14:nvContentPartPr>
            <p14:xfrm>
              <a:off x="3047554" y="1119988"/>
              <a:ext cx="3100320" cy="183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62DD64A-204E-409F-8A9C-92F72636A1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8554" y="1110988"/>
                <a:ext cx="31179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973435F-4D26-886A-D1BE-748F14159567}"/>
                  </a:ext>
                </a:extLst>
              </p14:cNvPr>
              <p14:cNvContentPartPr/>
              <p14:nvPr/>
            </p14:nvContentPartPr>
            <p14:xfrm>
              <a:off x="1541674" y="1589788"/>
              <a:ext cx="5616720" cy="135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973435F-4D26-886A-D1BE-748F141595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2674" y="1581148"/>
                <a:ext cx="5634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E33F5D2-1475-E19B-04BE-F84A5BBCED58}"/>
                  </a:ext>
                </a:extLst>
              </p14:cNvPr>
              <p14:cNvContentPartPr/>
              <p14:nvPr/>
            </p14:nvContentPartPr>
            <p14:xfrm>
              <a:off x="1502794" y="2371708"/>
              <a:ext cx="1841760" cy="961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E33F5D2-1475-E19B-04BE-F84A5BBCED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4154" y="2363068"/>
                <a:ext cx="18594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40B6761-D28F-B56C-9BEB-8D51736E8118}"/>
              </a:ext>
            </a:extLst>
          </p:cNvPr>
          <p:cNvGrpSpPr/>
          <p:nvPr/>
        </p:nvGrpSpPr>
        <p:grpSpPr>
          <a:xfrm>
            <a:off x="1277434" y="3378628"/>
            <a:ext cx="8555760" cy="2494440"/>
            <a:chOff x="1277434" y="3378628"/>
            <a:chExt cx="8555760" cy="249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E2B445-B003-1232-D9C9-08B84E3ECF56}"/>
                    </a:ext>
                  </a:extLst>
                </p14:cNvPr>
                <p14:cNvContentPartPr/>
                <p14:nvPr/>
              </p14:nvContentPartPr>
              <p14:xfrm>
                <a:off x="1480834" y="3800188"/>
                <a:ext cx="6840720" cy="311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E2B445-B003-1232-D9C9-08B84E3ECF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72194" y="3791188"/>
                  <a:ext cx="68583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DAA528-06D1-3918-2FC8-02AF3A6ACE63}"/>
                    </a:ext>
                  </a:extLst>
                </p14:cNvPr>
                <p14:cNvContentPartPr/>
                <p14:nvPr/>
              </p14:nvContentPartPr>
              <p14:xfrm>
                <a:off x="1277434" y="5360788"/>
                <a:ext cx="2449800" cy="75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DAA528-06D1-3918-2FC8-02AF3A6ACE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8794" y="5352148"/>
                  <a:ext cx="2467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B10EFCF-AD56-4A8C-0238-58B190386FEE}"/>
                    </a:ext>
                  </a:extLst>
                </p14:cNvPr>
                <p14:cNvContentPartPr/>
                <p14:nvPr/>
              </p14:nvContentPartPr>
              <p14:xfrm>
                <a:off x="3084994" y="5747788"/>
                <a:ext cx="2145960" cy="110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B10EFCF-AD56-4A8C-0238-58B190386F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76354" y="5739148"/>
                  <a:ext cx="2163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3DA2EFF-F78A-8BBD-D48F-00D56DECABA6}"/>
                    </a:ext>
                  </a:extLst>
                </p14:cNvPr>
                <p14:cNvContentPartPr/>
                <p14:nvPr/>
              </p14:nvContentPartPr>
              <p14:xfrm>
                <a:off x="6589594" y="5767228"/>
                <a:ext cx="2080800" cy="105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3DA2EFF-F78A-8BBD-D48F-00D56DECAB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80954" y="5758588"/>
                  <a:ext cx="2098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4CC221C-41F6-D040-FCC3-89CC3BA378D6}"/>
                    </a:ext>
                  </a:extLst>
                </p14:cNvPr>
                <p14:cNvContentPartPr/>
                <p14:nvPr/>
              </p14:nvContentPartPr>
              <p14:xfrm>
                <a:off x="5829994" y="3378628"/>
                <a:ext cx="4003200" cy="1769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4CC221C-41F6-D040-FCC3-89CC3BA378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20994" y="3369628"/>
                  <a:ext cx="4020840" cy="178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D975E1D-439D-6D6E-DD9D-33702680C6BD}"/>
              </a:ext>
            </a:extLst>
          </p:cNvPr>
          <p:cNvGrpSpPr/>
          <p:nvPr/>
        </p:nvGrpSpPr>
        <p:grpSpPr>
          <a:xfrm>
            <a:off x="8944354" y="2529028"/>
            <a:ext cx="2683800" cy="878040"/>
            <a:chOff x="8944354" y="2529028"/>
            <a:chExt cx="2683800" cy="87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E9C7A64-ADB6-6069-EFF2-C8E0FEF9A7FF}"/>
                    </a:ext>
                  </a:extLst>
                </p14:cNvPr>
                <p14:cNvContentPartPr/>
                <p14:nvPr/>
              </p14:nvContentPartPr>
              <p14:xfrm>
                <a:off x="8944354" y="2670148"/>
                <a:ext cx="547560" cy="208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E9C7A64-ADB6-6069-EFF2-C8E0FEF9A7F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35354" y="2661148"/>
                  <a:ext cx="565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878C731-3895-E8DC-22EE-6F5B96526F8F}"/>
                    </a:ext>
                  </a:extLst>
                </p14:cNvPr>
                <p14:cNvContentPartPr/>
                <p14:nvPr/>
              </p14:nvContentPartPr>
              <p14:xfrm>
                <a:off x="9413434" y="2562508"/>
                <a:ext cx="19080" cy="16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878C731-3895-E8DC-22EE-6F5B96526F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04434" y="2553508"/>
                  <a:ext cx="3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96C880-8211-E194-440B-879678198BAD}"/>
                    </a:ext>
                  </a:extLst>
                </p14:cNvPr>
                <p14:cNvContentPartPr/>
                <p14:nvPr/>
              </p14:nvContentPartPr>
              <p14:xfrm>
                <a:off x="9531154" y="2714428"/>
                <a:ext cx="93960" cy="261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96C880-8211-E194-440B-879678198B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2514" y="2705428"/>
                  <a:ext cx="111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0DA4849-239E-AB2F-3018-305D36FC1C2E}"/>
                    </a:ext>
                  </a:extLst>
                </p14:cNvPr>
                <p14:cNvContentPartPr/>
                <p14:nvPr/>
              </p14:nvContentPartPr>
              <p14:xfrm>
                <a:off x="9666154" y="2572588"/>
                <a:ext cx="146160" cy="232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0DA4849-239E-AB2F-3018-305D36FC1C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57154" y="2563588"/>
                  <a:ext cx="163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4A2004-7486-686B-6ABA-529DBEC8EA06}"/>
                    </a:ext>
                  </a:extLst>
                </p14:cNvPr>
                <p14:cNvContentPartPr/>
                <p14:nvPr/>
              </p14:nvContentPartPr>
              <p14:xfrm>
                <a:off x="9846874" y="2669068"/>
                <a:ext cx="125640" cy="120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4A2004-7486-686B-6ABA-529DBEC8EA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38234" y="2660428"/>
                  <a:ext cx="143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B487E9A-2AE9-1E5E-5960-65948B3F5E02}"/>
                    </a:ext>
                  </a:extLst>
                </p14:cNvPr>
                <p14:cNvContentPartPr/>
                <p14:nvPr/>
              </p14:nvContentPartPr>
              <p14:xfrm>
                <a:off x="10004194" y="2560708"/>
                <a:ext cx="190080" cy="212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B487E9A-2AE9-1E5E-5960-65948B3F5E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95554" y="2552068"/>
                  <a:ext cx="207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41C8EEE-4041-EFF5-F8EC-DE5070362D62}"/>
                    </a:ext>
                  </a:extLst>
                </p14:cNvPr>
                <p14:cNvContentPartPr/>
                <p14:nvPr/>
              </p14:nvContentPartPr>
              <p14:xfrm>
                <a:off x="9757234" y="2529028"/>
                <a:ext cx="179280" cy="314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41C8EEE-4041-EFF5-F8EC-DE5070362D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48594" y="2520028"/>
                  <a:ext cx="196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3AE2172-29D0-BC98-A9C7-0FB431279F6D}"/>
                    </a:ext>
                  </a:extLst>
                </p14:cNvPr>
                <p14:cNvContentPartPr/>
                <p14:nvPr/>
              </p14:nvContentPartPr>
              <p14:xfrm>
                <a:off x="10464634" y="2623348"/>
                <a:ext cx="195480" cy="156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3AE2172-29D0-BC98-A9C7-0FB431279F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55994" y="2614708"/>
                  <a:ext cx="21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BA4525A-0594-CA13-5EFE-29DF87531442}"/>
                    </a:ext>
                  </a:extLst>
                </p14:cNvPr>
                <p14:cNvContentPartPr/>
                <p14:nvPr/>
              </p14:nvContentPartPr>
              <p14:xfrm>
                <a:off x="10718074" y="2643508"/>
                <a:ext cx="353520" cy="149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BA4525A-0594-CA13-5EFE-29DF875314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09434" y="2634508"/>
                  <a:ext cx="371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AA2F4B2-058B-F121-8AD7-B563CDE22DF4}"/>
                    </a:ext>
                  </a:extLst>
                </p14:cNvPr>
                <p14:cNvContentPartPr/>
                <p14:nvPr/>
              </p14:nvContentPartPr>
              <p14:xfrm>
                <a:off x="11161594" y="2607508"/>
                <a:ext cx="466560" cy="303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AA2F4B2-058B-F121-8AD7-B563CDE22D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52954" y="2598508"/>
                  <a:ext cx="4842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9326FDF-831C-54DC-16C3-44717ABE8BB9}"/>
                    </a:ext>
                  </a:extLst>
                </p14:cNvPr>
                <p14:cNvContentPartPr/>
                <p14:nvPr/>
              </p14:nvContentPartPr>
              <p14:xfrm>
                <a:off x="9967474" y="3025828"/>
                <a:ext cx="305280" cy="353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9326FDF-831C-54DC-16C3-44717ABE8B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58474" y="3017188"/>
                  <a:ext cx="322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BBCB95B-69C2-64C9-1AEC-8C936D27959E}"/>
                    </a:ext>
                  </a:extLst>
                </p14:cNvPr>
                <p14:cNvContentPartPr/>
                <p14:nvPr/>
              </p14:nvContentPartPr>
              <p14:xfrm>
                <a:off x="10436194" y="3074788"/>
                <a:ext cx="136080" cy="332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BBCB95B-69C2-64C9-1AEC-8C936D2795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27194" y="3066148"/>
                  <a:ext cx="153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7852CC2-36F8-EC9C-A693-D0A70470340D}"/>
                    </a:ext>
                  </a:extLst>
                </p14:cNvPr>
                <p14:cNvContentPartPr/>
                <p14:nvPr/>
              </p14:nvContentPartPr>
              <p14:xfrm>
                <a:off x="10637794" y="3094228"/>
                <a:ext cx="121680" cy="135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7852CC2-36F8-EC9C-A693-D0A70470340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28794" y="3085228"/>
                  <a:ext cx="13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E869778-BA42-AB8C-0B3D-2426334D56A7}"/>
                    </a:ext>
                  </a:extLst>
                </p14:cNvPr>
                <p14:cNvContentPartPr/>
                <p14:nvPr/>
              </p14:nvContentPartPr>
              <p14:xfrm>
                <a:off x="10816354" y="3050668"/>
                <a:ext cx="11880" cy="160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E869778-BA42-AB8C-0B3D-2426334D56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07354" y="3042028"/>
                  <a:ext cx="29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0FF8240-AACF-4439-53A8-6BC14EDB720C}"/>
                    </a:ext>
                  </a:extLst>
                </p14:cNvPr>
                <p14:cNvContentPartPr/>
                <p14:nvPr/>
              </p14:nvContentPartPr>
              <p14:xfrm>
                <a:off x="10827874" y="2997748"/>
                <a:ext cx="190440" cy="221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0FF8240-AACF-4439-53A8-6BC14EDB72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18874" y="2989108"/>
                  <a:ext cx="208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DD00614-995F-CA03-ECFD-31F1018E4D89}"/>
                    </a:ext>
                  </a:extLst>
                </p14:cNvPr>
                <p14:cNvContentPartPr/>
                <p14:nvPr/>
              </p14:nvContentPartPr>
              <p14:xfrm>
                <a:off x="11043154" y="3038428"/>
                <a:ext cx="197640" cy="182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DD00614-995F-CA03-ECFD-31F1018E4D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34154" y="3029788"/>
                  <a:ext cx="215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5B5DB9-4961-3E23-3118-0F94593EDE45}"/>
                    </a:ext>
                  </a:extLst>
                </p14:cNvPr>
                <p14:cNvContentPartPr/>
                <p14:nvPr/>
              </p14:nvContentPartPr>
              <p14:xfrm>
                <a:off x="11267434" y="3026188"/>
                <a:ext cx="185400" cy="207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5B5DB9-4961-3E23-3118-0F94593EDE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258794" y="3017548"/>
                  <a:ext cx="203040" cy="22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ADCBFD8-DB67-FD14-A6DF-AF02C7A04F00}"/>
                  </a:ext>
                </a:extLst>
              </p14:cNvPr>
              <p14:cNvContentPartPr/>
              <p14:nvPr/>
            </p14:nvContentPartPr>
            <p14:xfrm>
              <a:off x="6629554" y="1998028"/>
              <a:ext cx="1118880" cy="27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ADCBFD8-DB67-FD14-A6DF-AF02C7A04F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914" y="1989028"/>
                <a:ext cx="1136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BB27A56-F7F8-2473-3E8E-E8B341CA6F4C}"/>
                  </a:ext>
                </a:extLst>
              </p14:cNvPr>
              <p14:cNvContentPartPr/>
              <p14:nvPr/>
            </p14:nvContentPartPr>
            <p14:xfrm>
              <a:off x="624034" y="4522348"/>
              <a:ext cx="2926800" cy="189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BB27A56-F7F8-2473-3E8E-E8B341CA6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394" y="4513708"/>
                <a:ext cx="2944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ABF677E-0697-8D68-3EDF-C4C0B5F1C087}"/>
                  </a:ext>
                </a:extLst>
              </p14:cNvPr>
              <p14:cNvContentPartPr/>
              <p14:nvPr/>
            </p14:nvContentPartPr>
            <p14:xfrm>
              <a:off x="1323154" y="4976668"/>
              <a:ext cx="6583320" cy="788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ABF677E-0697-8D68-3EDF-C4C0B5F1C0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4514" y="4967668"/>
                <a:ext cx="660096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D28D84C-B8A6-14AD-AD7C-D6D9EDFEA30C}"/>
              </a:ext>
            </a:extLst>
          </p:cNvPr>
          <p:cNvGrpSpPr/>
          <p:nvPr/>
        </p:nvGrpSpPr>
        <p:grpSpPr>
          <a:xfrm>
            <a:off x="500554" y="5496508"/>
            <a:ext cx="273240" cy="364320"/>
            <a:chOff x="500554" y="5496508"/>
            <a:chExt cx="27324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FD7737F-1B6C-4B79-27A5-955BFFD11FE7}"/>
                    </a:ext>
                  </a:extLst>
                </p14:cNvPr>
                <p14:cNvContentPartPr/>
                <p14:nvPr/>
              </p14:nvContentPartPr>
              <p14:xfrm>
                <a:off x="500554" y="5496508"/>
                <a:ext cx="47160" cy="364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FD7737F-1B6C-4B79-27A5-955BFFD11F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1914" y="5487508"/>
                  <a:ext cx="648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67CA799-F297-AF1C-8C5D-288BD40C6B19}"/>
                    </a:ext>
                  </a:extLst>
                </p14:cNvPr>
                <p14:cNvContentPartPr/>
                <p14:nvPr/>
              </p14:nvContentPartPr>
              <p14:xfrm>
                <a:off x="579394" y="5681188"/>
                <a:ext cx="194400" cy="111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67CA799-F297-AF1C-8C5D-288BD40C6B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0754" y="5672548"/>
                  <a:ext cx="212040" cy="12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The Harmonised Indices of Consumer Prices (HICP) measure the changes over time in the prices of consumer goods and services acquired by households. They give a comparable measure of inflation as they are calculated according to harmonised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Weight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Price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35704F8-65AA-3801-AB37-2FE0A2E5B00F}"/>
                  </a:ext>
                </a:extLst>
              </p14:cNvPr>
              <p14:cNvContentPartPr/>
              <p14:nvPr/>
            </p14:nvContentPartPr>
            <p14:xfrm>
              <a:off x="212914" y="1042228"/>
              <a:ext cx="2601360" cy="109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35704F8-65AA-3801-AB37-2FE0A2E5B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274" y="1033228"/>
                <a:ext cx="2619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86303A3-6B80-7255-559C-40351C066ED8}"/>
                  </a:ext>
                </a:extLst>
              </p14:cNvPr>
              <p14:cNvContentPartPr/>
              <p14:nvPr/>
            </p14:nvContentPartPr>
            <p14:xfrm>
              <a:off x="92674" y="2151028"/>
              <a:ext cx="3121920" cy="189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86303A3-6B80-7255-559C-40351C066E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034" y="2142028"/>
                <a:ext cx="31395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982EAE0-CFBB-16FD-B8F2-4C7EEEBC59E7}"/>
                  </a:ext>
                </a:extLst>
              </p14:cNvPr>
              <p14:cNvContentPartPr/>
              <p14:nvPr/>
            </p14:nvContentPartPr>
            <p14:xfrm>
              <a:off x="5591314" y="2722708"/>
              <a:ext cx="3708000" cy="84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982EAE0-CFBB-16FD-B8F2-4C7EEEBC59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82314" y="2714068"/>
                <a:ext cx="37256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A531DEA-A3E7-2453-ED5B-69552DC12D21}"/>
                  </a:ext>
                </a:extLst>
              </p14:cNvPr>
              <p14:cNvContentPartPr/>
              <p14:nvPr/>
            </p14:nvContentPartPr>
            <p14:xfrm>
              <a:off x="2499274" y="3085948"/>
              <a:ext cx="3278880" cy="1252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A531DEA-A3E7-2453-ED5B-69552DC12D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0274" y="3076948"/>
                <a:ext cx="3296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5E98D9D-967B-6C96-C11A-8D391214E5F6}"/>
                  </a:ext>
                </a:extLst>
              </p14:cNvPr>
              <p14:cNvContentPartPr/>
              <p14:nvPr/>
            </p14:nvContentPartPr>
            <p14:xfrm>
              <a:off x="1162954" y="3656188"/>
              <a:ext cx="1686600" cy="1047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5E98D9D-967B-6C96-C11A-8D391214E5F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4314" y="3647548"/>
                <a:ext cx="1704240" cy="10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B9979441-93F4-E2B4-1697-5E8AB723BCAE}"/>
              </a:ext>
            </a:extLst>
          </p:cNvPr>
          <p:cNvGrpSpPr/>
          <p:nvPr/>
        </p:nvGrpSpPr>
        <p:grpSpPr>
          <a:xfrm>
            <a:off x="1958554" y="1991548"/>
            <a:ext cx="8938440" cy="4428720"/>
            <a:chOff x="1958554" y="1991548"/>
            <a:chExt cx="8938440" cy="442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83978F2-F690-B4ED-331B-1146E688AA3E}"/>
                    </a:ext>
                  </a:extLst>
                </p14:cNvPr>
                <p14:cNvContentPartPr/>
                <p14:nvPr/>
              </p14:nvContentPartPr>
              <p14:xfrm>
                <a:off x="1958554" y="3767428"/>
                <a:ext cx="536760" cy="779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83978F2-F690-B4ED-331B-1146E688AA3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49554" y="3758788"/>
                  <a:ext cx="55440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DF95A0C-F224-4EB6-FBC1-7EE600F679D9}"/>
                    </a:ext>
                  </a:extLst>
                </p14:cNvPr>
                <p14:cNvContentPartPr/>
                <p14:nvPr/>
              </p14:nvContentPartPr>
              <p14:xfrm>
                <a:off x="2441314" y="4569868"/>
                <a:ext cx="2473560" cy="813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DF95A0C-F224-4EB6-FBC1-7EE600F679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32674" y="4560868"/>
                  <a:ext cx="2491200" cy="8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A6ADEAD-C586-39A1-CDE9-1CEB78EF325E}"/>
                    </a:ext>
                  </a:extLst>
                </p14:cNvPr>
                <p14:cNvContentPartPr/>
                <p14:nvPr/>
              </p14:nvContentPartPr>
              <p14:xfrm>
                <a:off x="5120794" y="5238028"/>
                <a:ext cx="298800" cy="210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A6ADEAD-C586-39A1-CDE9-1CEB78EF32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11794" y="5229388"/>
                  <a:ext cx="316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1AB2F37-E5E9-2019-051B-591E759C997B}"/>
                    </a:ext>
                  </a:extLst>
                </p14:cNvPr>
                <p14:cNvContentPartPr/>
                <p14:nvPr/>
              </p14:nvContentPartPr>
              <p14:xfrm>
                <a:off x="5486554" y="5118508"/>
                <a:ext cx="316080" cy="178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1AB2F37-E5E9-2019-051B-591E759C99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77554" y="5109868"/>
                  <a:ext cx="333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3F5BBE4-AA7F-49D7-FC9E-8FEF0772C975}"/>
                    </a:ext>
                  </a:extLst>
                </p14:cNvPr>
                <p14:cNvContentPartPr/>
                <p14:nvPr/>
              </p14:nvContentPartPr>
              <p14:xfrm>
                <a:off x="5644594" y="4980988"/>
                <a:ext cx="16200" cy="7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3F5BBE4-AA7F-49D7-FC9E-8FEF0772C9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35954" y="4971988"/>
                  <a:ext cx="33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3B0741A-34EE-7B4C-0718-47ABA5C79CF9}"/>
                    </a:ext>
                  </a:extLst>
                </p14:cNvPr>
                <p14:cNvContentPartPr/>
                <p14:nvPr/>
              </p14:nvContentPartPr>
              <p14:xfrm>
                <a:off x="5823874" y="4986028"/>
                <a:ext cx="227880" cy="399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3B0741A-34EE-7B4C-0718-47ABA5C79C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15234" y="4977028"/>
                  <a:ext cx="2455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53FAEAD-3347-5C18-282C-C1788720C1AA}"/>
                    </a:ext>
                  </a:extLst>
                </p14:cNvPr>
                <p14:cNvContentPartPr/>
                <p14:nvPr/>
              </p14:nvContentPartPr>
              <p14:xfrm>
                <a:off x="5949514" y="4716748"/>
                <a:ext cx="298440" cy="270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53FAEAD-3347-5C18-282C-C1788720C1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40514" y="4708108"/>
                  <a:ext cx="316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358CA24-7D9D-57E3-C773-E78B14E5134D}"/>
                    </a:ext>
                  </a:extLst>
                </p14:cNvPr>
                <p14:cNvContentPartPr/>
                <p14:nvPr/>
              </p14:nvContentPartPr>
              <p14:xfrm>
                <a:off x="6268474" y="4707748"/>
                <a:ext cx="135000" cy="153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358CA24-7D9D-57E3-C773-E78B14E513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59474" y="4698748"/>
                  <a:ext cx="152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7860144-061F-BB50-6BD2-6E9F7E306C5F}"/>
                    </a:ext>
                  </a:extLst>
                </p14:cNvPr>
                <p14:cNvContentPartPr/>
                <p14:nvPr/>
              </p14:nvContentPartPr>
              <p14:xfrm>
                <a:off x="6592834" y="4333348"/>
                <a:ext cx="386280" cy="351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7860144-061F-BB50-6BD2-6E9F7E306C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83834" y="4324708"/>
                  <a:ext cx="403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C639AFF-3E80-DC8D-1EB0-2432CDA48D23}"/>
                    </a:ext>
                  </a:extLst>
                </p14:cNvPr>
                <p14:cNvContentPartPr/>
                <p14:nvPr/>
              </p14:nvContentPartPr>
              <p14:xfrm>
                <a:off x="6971194" y="4126348"/>
                <a:ext cx="278280" cy="217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C639AFF-3E80-DC8D-1EB0-2432CDA48D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62554" y="4117348"/>
                  <a:ext cx="295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8C171D1-BBAE-3D27-B76F-F3BEB6959BF5}"/>
                    </a:ext>
                  </a:extLst>
                </p14:cNvPr>
                <p14:cNvContentPartPr/>
                <p14:nvPr/>
              </p14:nvContentPartPr>
              <p14:xfrm>
                <a:off x="7177834" y="4037788"/>
                <a:ext cx="185400" cy="256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8C171D1-BBAE-3D27-B76F-F3BEB6959B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68834" y="4028788"/>
                  <a:ext cx="203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9789D51-8B9A-0596-F8A6-83F98280F24B}"/>
                    </a:ext>
                  </a:extLst>
                </p14:cNvPr>
                <p14:cNvContentPartPr/>
                <p14:nvPr/>
              </p14:nvContentPartPr>
              <p14:xfrm>
                <a:off x="7296634" y="3920428"/>
                <a:ext cx="212040" cy="176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9789D51-8B9A-0596-F8A6-83F98280F2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87994" y="3911788"/>
                  <a:ext cx="229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F4A3265-DEC4-8A9F-5369-2DB69E4D5A4D}"/>
                    </a:ext>
                  </a:extLst>
                </p14:cNvPr>
                <p14:cNvContentPartPr/>
                <p14:nvPr/>
              </p14:nvContentPartPr>
              <p14:xfrm>
                <a:off x="7507954" y="3808108"/>
                <a:ext cx="114120" cy="169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F4A3265-DEC4-8A9F-5369-2DB69E4D5A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98954" y="3799108"/>
                  <a:ext cx="131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11B3300-889C-BD48-4FE2-B82BE1F5F8E7}"/>
                    </a:ext>
                  </a:extLst>
                </p14:cNvPr>
                <p14:cNvContentPartPr/>
                <p14:nvPr/>
              </p14:nvContentPartPr>
              <p14:xfrm>
                <a:off x="7617754" y="3738268"/>
                <a:ext cx="230400" cy="164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11B3300-889C-BD48-4FE2-B82BE1F5F8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09114" y="3729628"/>
                  <a:ext cx="248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40FFBAE-F8F4-A22C-FD38-659FD145D667}"/>
                    </a:ext>
                  </a:extLst>
                </p14:cNvPr>
                <p14:cNvContentPartPr/>
                <p14:nvPr/>
              </p14:nvContentPartPr>
              <p14:xfrm>
                <a:off x="7830514" y="3588868"/>
                <a:ext cx="287640" cy="182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40FFBAE-F8F4-A22C-FD38-659FD145D6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21874" y="3580228"/>
                  <a:ext cx="305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FBC1262-86F3-3E53-2C5F-12842926A0F7}"/>
                    </a:ext>
                  </a:extLst>
                </p14:cNvPr>
                <p14:cNvContentPartPr/>
                <p14:nvPr/>
              </p14:nvContentPartPr>
              <p14:xfrm>
                <a:off x="8092954" y="3349108"/>
                <a:ext cx="546480" cy="294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FBC1262-86F3-3E53-2C5F-12842926A0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84314" y="3340108"/>
                  <a:ext cx="5641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65153BB-74E3-298C-2C87-B7F83BAB650D}"/>
                    </a:ext>
                  </a:extLst>
                </p14:cNvPr>
                <p14:cNvContentPartPr/>
                <p14:nvPr/>
              </p14:nvContentPartPr>
              <p14:xfrm>
                <a:off x="8312194" y="3220948"/>
                <a:ext cx="9720" cy="29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65153BB-74E3-298C-2C87-B7F83BAB65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03554" y="3211948"/>
                  <a:ext cx="27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60B16FA-48D5-5915-20A7-0DAE2A307176}"/>
                    </a:ext>
                  </a:extLst>
                </p14:cNvPr>
                <p14:cNvContentPartPr/>
                <p14:nvPr/>
              </p14:nvContentPartPr>
              <p14:xfrm>
                <a:off x="8840314" y="3114028"/>
                <a:ext cx="266400" cy="243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60B16FA-48D5-5915-20A7-0DAE2A3071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31314" y="3105388"/>
                  <a:ext cx="2840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1F4F182-FEAE-A1A5-1447-FDD1DD584A66}"/>
                    </a:ext>
                  </a:extLst>
                </p14:cNvPr>
                <p14:cNvContentPartPr/>
                <p14:nvPr/>
              </p14:nvContentPartPr>
              <p14:xfrm>
                <a:off x="9136234" y="3026908"/>
                <a:ext cx="362160" cy="230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1F4F182-FEAE-A1A5-1447-FDD1DD584A6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27594" y="3018268"/>
                  <a:ext cx="379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8A4B27-0B6B-FAEE-EA21-3B044D6363D9}"/>
                    </a:ext>
                  </a:extLst>
                </p14:cNvPr>
                <p14:cNvContentPartPr/>
                <p14:nvPr/>
              </p14:nvContentPartPr>
              <p14:xfrm>
                <a:off x="9475354" y="2947708"/>
                <a:ext cx="84240" cy="109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8A4B27-0B6B-FAEE-EA21-3B044D6363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66354" y="2938708"/>
                  <a:ext cx="101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465F3A1-7422-1535-CEAE-C5A0721FD950}"/>
                    </a:ext>
                  </a:extLst>
                </p14:cNvPr>
                <p14:cNvContentPartPr/>
                <p14:nvPr/>
              </p14:nvContentPartPr>
              <p14:xfrm>
                <a:off x="9563194" y="2857348"/>
                <a:ext cx="148680" cy="130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465F3A1-7422-1535-CEAE-C5A0721FD95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4554" y="2848708"/>
                  <a:ext cx="166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EC4571B-85E4-236D-A24B-2A25D2D2F385}"/>
                    </a:ext>
                  </a:extLst>
                </p14:cNvPr>
                <p14:cNvContentPartPr/>
                <p14:nvPr/>
              </p14:nvContentPartPr>
              <p14:xfrm>
                <a:off x="9650314" y="2694628"/>
                <a:ext cx="239400" cy="206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EC4571B-85E4-236D-A24B-2A25D2D2F3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41314" y="2685988"/>
                  <a:ext cx="257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5A411D4-3E6E-8509-7358-44D9C07837E3}"/>
                    </a:ext>
                  </a:extLst>
                </p14:cNvPr>
                <p14:cNvContentPartPr/>
                <p14:nvPr/>
              </p14:nvContentPartPr>
              <p14:xfrm>
                <a:off x="9895834" y="2513548"/>
                <a:ext cx="266760" cy="327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5A411D4-3E6E-8509-7358-44D9C07837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86834" y="2504548"/>
                  <a:ext cx="2844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EF8435-4DCD-BADD-B238-29592F5769F9}"/>
                    </a:ext>
                  </a:extLst>
                </p14:cNvPr>
                <p14:cNvContentPartPr/>
                <p14:nvPr/>
              </p14:nvContentPartPr>
              <p14:xfrm>
                <a:off x="10148554" y="2424628"/>
                <a:ext cx="191880" cy="299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EF8435-4DCD-BADD-B238-29592F5769F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39554" y="2415988"/>
                  <a:ext cx="209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61BF020-6268-D1FD-DA40-7043679242B7}"/>
                    </a:ext>
                  </a:extLst>
                </p14:cNvPr>
                <p14:cNvContentPartPr/>
                <p14:nvPr/>
              </p14:nvContentPartPr>
              <p14:xfrm>
                <a:off x="7192234" y="2843668"/>
                <a:ext cx="3114000" cy="1630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61BF020-6268-D1FD-DA40-7043679242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83234" y="2834668"/>
                  <a:ext cx="3131640" cy="16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C8593D0-6DB8-712D-B29A-18FBE8A3533E}"/>
                    </a:ext>
                  </a:extLst>
                </p14:cNvPr>
                <p14:cNvContentPartPr/>
                <p14:nvPr/>
              </p14:nvContentPartPr>
              <p14:xfrm>
                <a:off x="10599634" y="2063188"/>
                <a:ext cx="171360" cy="270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C8593D0-6DB8-712D-B29A-18FBE8A3533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90994" y="2054548"/>
                  <a:ext cx="189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19FE96B-B360-C13A-0166-ADA2B9FC0A5D}"/>
                    </a:ext>
                  </a:extLst>
                </p14:cNvPr>
                <p14:cNvContentPartPr/>
                <p14:nvPr/>
              </p14:nvContentPartPr>
              <p14:xfrm>
                <a:off x="10517554" y="1991548"/>
                <a:ext cx="241200" cy="96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19FE96B-B360-C13A-0166-ADA2B9FC0A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08914" y="1982908"/>
                  <a:ext cx="258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55D9483-A0D3-6D08-10B3-CCAE8EC634D2}"/>
                    </a:ext>
                  </a:extLst>
                </p14:cNvPr>
                <p14:cNvContentPartPr/>
                <p14:nvPr/>
              </p14:nvContentPartPr>
              <p14:xfrm>
                <a:off x="10737154" y="2392948"/>
                <a:ext cx="159840" cy="145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55D9483-A0D3-6D08-10B3-CCAE8EC634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28514" y="2383948"/>
                  <a:ext cx="177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6F8FEDE-3C23-7322-6135-938A4A3CAC28}"/>
                    </a:ext>
                  </a:extLst>
                </p14:cNvPr>
                <p14:cNvContentPartPr/>
                <p14:nvPr/>
              </p14:nvContentPartPr>
              <p14:xfrm>
                <a:off x="5296474" y="5643748"/>
                <a:ext cx="393120" cy="342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6F8FEDE-3C23-7322-6135-938A4A3CAC2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87474" y="5635108"/>
                  <a:ext cx="410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AA4BC2B-5A17-5BDC-9934-2107AFA73F56}"/>
                    </a:ext>
                  </a:extLst>
                </p14:cNvPr>
                <p14:cNvContentPartPr/>
                <p14:nvPr/>
              </p14:nvContentPartPr>
              <p14:xfrm>
                <a:off x="5716234" y="5574628"/>
                <a:ext cx="378000" cy="219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AA4BC2B-5A17-5BDC-9934-2107AFA73F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07594" y="5565628"/>
                  <a:ext cx="395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3474FD-F4C1-3E4E-4E2E-F0E4129F6B56}"/>
                    </a:ext>
                  </a:extLst>
                </p14:cNvPr>
                <p14:cNvContentPartPr/>
                <p14:nvPr/>
              </p14:nvContentPartPr>
              <p14:xfrm>
                <a:off x="6188194" y="5215708"/>
                <a:ext cx="218160" cy="243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3474FD-F4C1-3E4E-4E2E-F0E4129F6B5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79194" y="5206708"/>
                  <a:ext cx="235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6508A98-B6D5-B759-CDE3-983EA780C3D0}"/>
                    </a:ext>
                  </a:extLst>
                </p14:cNvPr>
                <p14:cNvContentPartPr/>
                <p14:nvPr/>
              </p14:nvContentPartPr>
              <p14:xfrm>
                <a:off x="6440194" y="5217868"/>
                <a:ext cx="80640" cy="93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6508A98-B6D5-B759-CDE3-983EA780C3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31194" y="5209228"/>
                  <a:ext cx="98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A16CE39-6A0C-B26B-7BF1-EA5F61C93FF9}"/>
                    </a:ext>
                  </a:extLst>
                </p14:cNvPr>
                <p14:cNvContentPartPr/>
                <p14:nvPr/>
              </p14:nvContentPartPr>
              <p14:xfrm>
                <a:off x="6641074" y="5078548"/>
                <a:ext cx="218520" cy="103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A16CE39-6A0C-B26B-7BF1-EA5F61C93F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32074" y="5069548"/>
                  <a:ext cx="236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668E37B-625A-F95F-FE7F-81F7FF3336BA}"/>
                    </a:ext>
                  </a:extLst>
                </p14:cNvPr>
                <p14:cNvContentPartPr/>
                <p14:nvPr/>
              </p14:nvContentPartPr>
              <p14:xfrm>
                <a:off x="6894514" y="4786588"/>
                <a:ext cx="218160" cy="270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668E37B-625A-F95F-FE7F-81F7FF3336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85514" y="4777588"/>
                  <a:ext cx="235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104081-9D82-8FF8-1A71-00E1F6B44C19}"/>
                    </a:ext>
                  </a:extLst>
                </p14:cNvPr>
                <p14:cNvContentPartPr/>
                <p14:nvPr/>
              </p14:nvContentPartPr>
              <p14:xfrm>
                <a:off x="7161634" y="4651948"/>
                <a:ext cx="277920" cy="181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104081-9D82-8FF8-1A71-00E1F6B44C1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52994" y="4643308"/>
                  <a:ext cx="295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DF5E4A5-4558-C2AD-6023-78B59BB13E6A}"/>
                    </a:ext>
                  </a:extLst>
                </p14:cNvPr>
                <p14:cNvContentPartPr/>
                <p14:nvPr/>
              </p14:nvContentPartPr>
              <p14:xfrm>
                <a:off x="7436314" y="4593268"/>
                <a:ext cx="165240" cy="114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DF5E4A5-4558-C2AD-6023-78B59BB13E6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27314" y="4584628"/>
                  <a:ext cx="182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98E22F1-CAA3-1604-8545-A11B2AC9A83A}"/>
                    </a:ext>
                  </a:extLst>
                </p14:cNvPr>
                <p14:cNvContentPartPr/>
                <p14:nvPr/>
              </p14:nvContentPartPr>
              <p14:xfrm>
                <a:off x="7601554" y="4343788"/>
                <a:ext cx="308880" cy="261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98E22F1-CAA3-1604-8545-A11B2AC9A8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92554" y="4334788"/>
                  <a:ext cx="326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30F24B-5D8F-9858-5E32-2B665601243D}"/>
                    </a:ext>
                  </a:extLst>
                </p14:cNvPr>
                <p14:cNvContentPartPr/>
                <p14:nvPr/>
              </p14:nvContentPartPr>
              <p14:xfrm>
                <a:off x="8052274" y="4167748"/>
                <a:ext cx="206280" cy="167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30F24B-5D8F-9858-5E32-2B66560124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43274" y="4158748"/>
                  <a:ext cx="223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CD6D41E-5434-1ADB-551F-2F38C4AA17B5}"/>
                    </a:ext>
                  </a:extLst>
                </p14:cNvPr>
                <p14:cNvContentPartPr/>
                <p14:nvPr/>
              </p14:nvContentPartPr>
              <p14:xfrm>
                <a:off x="8251354" y="4088908"/>
                <a:ext cx="88200" cy="131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CD6D41E-5434-1ADB-551F-2F38C4AA17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42354" y="4079908"/>
                  <a:ext cx="105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234F242-D6E2-2F4F-6133-58EFF079C37C}"/>
                    </a:ext>
                  </a:extLst>
                </p14:cNvPr>
                <p14:cNvContentPartPr/>
                <p14:nvPr/>
              </p14:nvContentPartPr>
              <p14:xfrm>
                <a:off x="8556994" y="3888748"/>
                <a:ext cx="141120" cy="163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234F242-D6E2-2F4F-6133-58EFF079C3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47994" y="3880108"/>
                  <a:ext cx="158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984B01E-4330-D0BB-D455-5E01A37ADC1A}"/>
                    </a:ext>
                  </a:extLst>
                </p14:cNvPr>
                <p14:cNvContentPartPr/>
                <p14:nvPr/>
              </p14:nvContentPartPr>
              <p14:xfrm>
                <a:off x="8705314" y="3700108"/>
                <a:ext cx="364320" cy="282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984B01E-4330-D0BB-D455-5E01A37ADC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96314" y="3691108"/>
                  <a:ext cx="381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60FFA8D-2CE5-56A1-FC1C-EF5B44247DE0}"/>
                    </a:ext>
                  </a:extLst>
                </p14:cNvPr>
                <p14:cNvContentPartPr/>
                <p14:nvPr/>
              </p14:nvContentPartPr>
              <p14:xfrm>
                <a:off x="8955514" y="3591388"/>
                <a:ext cx="287280" cy="111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60FFA8D-2CE5-56A1-FC1C-EF5B44247D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46514" y="3582388"/>
                  <a:ext cx="30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4050C6C-0873-BFF9-0850-B87FDA174C96}"/>
                    </a:ext>
                  </a:extLst>
                </p14:cNvPr>
                <p14:cNvContentPartPr/>
                <p14:nvPr/>
              </p14:nvContentPartPr>
              <p14:xfrm>
                <a:off x="9249634" y="3506068"/>
                <a:ext cx="85320" cy="109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4050C6C-0873-BFF9-0850-B87FDA174C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40994" y="3497428"/>
                  <a:ext cx="102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D5CC99B-7784-1688-05B7-7161A8BDECB5}"/>
                    </a:ext>
                  </a:extLst>
                </p14:cNvPr>
                <p14:cNvContentPartPr/>
                <p14:nvPr/>
              </p14:nvContentPartPr>
              <p14:xfrm>
                <a:off x="9224794" y="3440908"/>
                <a:ext cx="31320" cy="12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D5CC99B-7784-1688-05B7-7161A8BDEC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16154" y="3431908"/>
                  <a:ext cx="48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8DE97AC-7395-C3A1-110E-958003B690F8}"/>
                    </a:ext>
                  </a:extLst>
                </p14:cNvPr>
                <p14:cNvContentPartPr/>
                <p14:nvPr/>
              </p14:nvContentPartPr>
              <p14:xfrm>
                <a:off x="9369514" y="3329668"/>
                <a:ext cx="366840" cy="208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8DE97AC-7395-C3A1-110E-958003B690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60874" y="3320668"/>
                  <a:ext cx="384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AF0E00C-8DB0-B1B1-6EAA-D883DBCE3DE8}"/>
                    </a:ext>
                  </a:extLst>
                </p14:cNvPr>
                <p14:cNvContentPartPr/>
                <p14:nvPr/>
              </p14:nvContentPartPr>
              <p14:xfrm>
                <a:off x="9778114" y="3099268"/>
                <a:ext cx="457200" cy="252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AF0E00C-8DB0-B1B1-6EAA-D883DBCE3D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69114" y="3090268"/>
                  <a:ext cx="474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E1691AF-6588-9794-65BC-B3413711EC18}"/>
                    </a:ext>
                  </a:extLst>
                </p14:cNvPr>
                <p14:cNvContentPartPr/>
                <p14:nvPr/>
              </p14:nvContentPartPr>
              <p14:xfrm>
                <a:off x="10264474" y="2856988"/>
                <a:ext cx="304200" cy="335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E1691AF-6588-9794-65BC-B3413711EC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55474" y="2847988"/>
                  <a:ext cx="321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8066EFD-C3E0-2EC8-E840-380D9384C568}"/>
                    </a:ext>
                  </a:extLst>
                </p14:cNvPr>
                <p14:cNvContentPartPr/>
                <p14:nvPr/>
              </p14:nvContentPartPr>
              <p14:xfrm>
                <a:off x="10230634" y="2854108"/>
                <a:ext cx="20880" cy="31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8066EFD-C3E0-2EC8-E840-380D9384C56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21634" y="2845108"/>
                  <a:ext cx="38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19EEF91-8D3F-62C6-C881-3E9F0B75F81E}"/>
                    </a:ext>
                  </a:extLst>
                </p14:cNvPr>
                <p14:cNvContentPartPr/>
                <p14:nvPr/>
              </p14:nvContentPartPr>
              <p14:xfrm>
                <a:off x="6067234" y="5951188"/>
                <a:ext cx="284760" cy="243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19EEF91-8D3F-62C6-C881-3E9F0B75F81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58594" y="5942188"/>
                  <a:ext cx="302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C563D89-0B30-A6C1-E4F8-FA2DCD3105AA}"/>
                    </a:ext>
                  </a:extLst>
                </p14:cNvPr>
                <p14:cNvContentPartPr/>
                <p14:nvPr/>
              </p14:nvContentPartPr>
              <p14:xfrm>
                <a:off x="6346954" y="5560228"/>
                <a:ext cx="414000" cy="398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C563D89-0B30-A6C1-E4F8-FA2DCD3105A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37954" y="5551228"/>
                  <a:ext cx="431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1653869-0C5F-8B9F-A11F-B394D112B955}"/>
                    </a:ext>
                  </a:extLst>
                </p14:cNvPr>
                <p14:cNvContentPartPr/>
                <p14:nvPr/>
              </p14:nvContentPartPr>
              <p14:xfrm>
                <a:off x="6925834" y="5176828"/>
                <a:ext cx="506880" cy="341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1653869-0C5F-8B9F-A11F-B394D112B9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17194" y="5168188"/>
                  <a:ext cx="524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B3EF158-1FA4-D9B2-3132-C2448A0AF6D5}"/>
                    </a:ext>
                  </a:extLst>
                </p14:cNvPr>
                <p14:cNvContentPartPr/>
                <p14:nvPr/>
              </p14:nvContentPartPr>
              <p14:xfrm>
                <a:off x="7339114" y="5099428"/>
                <a:ext cx="28080" cy="32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B3EF158-1FA4-D9B2-3132-C2448A0AF6D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30474" y="5090428"/>
                  <a:ext cx="4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C111E18-CD4A-9293-2191-0B0CB6F4D072}"/>
                    </a:ext>
                  </a:extLst>
                </p14:cNvPr>
                <p14:cNvContentPartPr/>
                <p14:nvPr/>
              </p14:nvContentPartPr>
              <p14:xfrm>
                <a:off x="7476994" y="5104828"/>
                <a:ext cx="199440" cy="303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C111E18-CD4A-9293-2191-0B0CB6F4D0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67994" y="5096188"/>
                  <a:ext cx="217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C60F8B9-49A9-C062-338E-568DC7B1356D}"/>
                    </a:ext>
                  </a:extLst>
                </p14:cNvPr>
                <p14:cNvContentPartPr/>
                <p14:nvPr/>
              </p14:nvContentPartPr>
              <p14:xfrm>
                <a:off x="7484554" y="4909348"/>
                <a:ext cx="257040" cy="196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C60F8B9-49A9-C062-338E-568DC7B1356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75914" y="4900348"/>
                  <a:ext cx="274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7F0096F-76FA-793A-0BDB-8E194B429C6F}"/>
                    </a:ext>
                  </a:extLst>
                </p14:cNvPr>
                <p14:cNvContentPartPr/>
                <p14:nvPr/>
              </p14:nvContentPartPr>
              <p14:xfrm>
                <a:off x="7705594" y="4765348"/>
                <a:ext cx="296280" cy="216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7F0096F-76FA-793A-0BDB-8E194B429C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96594" y="4756708"/>
                  <a:ext cx="313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2756F5F-6A26-D836-D31A-D9F241C2216D}"/>
                    </a:ext>
                  </a:extLst>
                </p14:cNvPr>
                <p14:cNvContentPartPr/>
                <p14:nvPr/>
              </p14:nvContentPartPr>
              <p14:xfrm>
                <a:off x="5856994" y="5436748"/>
                <a:ext cx="1047600" cy="983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2756F5F-6A26-D836-D31A-D9F241C221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47994" y="5427748"/>
                  <a:ext cx="1065240" cy="100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2666" y="4795035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" y="569397"/>
            <a:ext cx="7855164" cy="36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4CA35A9-A1A8-BCEB-FBFF-7C6E0744001B}"/>
                  </a:ext>
                </a:extLst>
              </p14:cNvPr>
              <p14:cNvContentPartPr/>
              <p14:nvPr/>
            </p14:nvContentPartPr>
            <p14:xfrm>
              <a:off x="45874" y="1113508"/>
              <a:ext cx="3461040" cy="1066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4CA35A9-A1A8-BCEB-FBFF-7C6E074400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34" y="1104868"/>
                <a:ext cx="347868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2A51DB-FC29-F9CB-F460-61F0A6BCDC6B}"/>
                  </a:ext>
                </a:extLst>
              </p14:cNvPr>
              <p14:cNvContentPartPr/>
              <p14:nvPr/>
            </p14:nvContentPartPr>
            <p14:xfrm>
              <a:off x="1446274" y="1667548"/>
              <a:ext cx="1180440" cy="547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2A51DB-FC29-F9CB-F460-61F0A6BCDC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7634" y="1658908"/>
                <a:ext cx="11980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C6B68A0-C1B0-3961-0880-0F6ACE0C56B6}"/>
                  </a:ext>
                </a:extLst>
              </p14:cNvPr>
              <p14:cNvContentPartPr/>
              <p14:nvPr/>
            </p14:nvContentPartPr>
            <p14:xfrm>
              <a:off x="2469394" y="576388"/>
              <a:ext cx="2446200" cy="82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C6B68A0-C1B0-3961-0880-0F6ACE0C56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0394" y="567388"/>
                <a:ext cx="2463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3BFF2A-4740-F0AB-064C-76DB023446EE}"/>
                  </a:ext>
                </a:extLst>
              </p14:cNvPr>
              <p14:cNvContentPartPr/>
              <p14:nvPr/>
            </p14:nvContentPartPr>
            <p14:xfrm>
              <a:off x="-83006" y="4939948"/>
              <a:ext cx="2907360" cy="901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3BFF2A-4740-F0AB-064C-76DB023446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1646" y="4930948"/>
                <a:ext cx="292500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6C99C76-1FD4-FF99-B28E-E8AC66481470}"/>
                  </a:ext>
                </a:extLst>
              </p14:cNvPr>
              <p14:cNvContentPartPr/>
              <p14:nvPr/>
            </p14:nvContentPartPr>
            <p14:xfrm>
              <a:off x="33994" y="4934548"/>
              <a:ext cx="3101400" cy="8406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6C99C76-1FD4-FF99-B28E-E8AC664814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54" y="4925548"/>
                <a:ext cx="3119040" cy="85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8212D28-17B5-9D2A-9D70-8164B1D6F3C7}"/>
              </a:ext>
            </a:extLst>
          </p:cNvPr>
          <p:cNvGrpSpPr/>
          <p:nvPr/>
        </p:nvGrpSpPr>
        <p:grpSpPr>
          <a:xfrm>
            <a:off x="9110674" y="187948"/>
            <a:ext cx="2028960" cy="1357560"/>
            <a:chOff x="9110674" y="187948"/>
            <a:chExt cx="2028960" cy="13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41DC6EC-6263-5932-093B-06C45E52D830}"/>
                    </a:ext>
                  </a:extLst>
                </p14:cNvPr>
                <p14:cNvContentPartPr/>
                <p14:nvPr/>
              </p14:nvContentPartPr>
              <p14:xfrm>
                <a:off x="9817714" y="423748"/>
                <a:ext cx="50760" cy="780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41DC6EC-6263-5932-093B-06C45E52D8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09074" y="415108"/>
                  <a:ext cx="6840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375C80E-87B8-0C4B-D0DA-B4127AC930D2}"/>
                    </a:ext>
                  </a:extLst>
                </p14:cNvPr>
                <p14:cNvContentPartPr/>
                <p14:nvPr/>
              </p14:nvContentPartPr>
              <p14:xfrm>
                <a:off x="9489394" y="1078588"/>
                <a:ext cx="1282680" cy="13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375C80E-87B8-0C4B-D0DA-B4127AC930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80394" y="1069588"/>
                  <a:ext cx="1300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4EB508C-6289-0F71-14D0-1D4610588B8E}"/>
                    </a:ext>
                  </a:extLst>
                </p14:cNvPr>
                <p14:cNvContentPartPr/>
                <p14:nvPr/>
              </p14:nvContentPartPr>
              <p14:xfrm>
                <a:off x="10848754" y="912628"/>
                <a:ext cx="286920" cy="360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4EB508C-6289-0F71-14D0-1D4610588B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40114" y="903988"/>
                  <a:ext cx="304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DD65B91-251D-AD1A-74AF-0D5F0C5E6E7A}"/>
                    </a:ext>
                  </a:extLst>
                </p14:cNvPr>
                <p14:cNvContentPartPr/>
                <p14:nvPr/>
              </p14:nvContentPartPr>
              <p14:xfrm>
                <a:off x="9615394" y="214228"/>
                <a:ext cx="370080" cy="235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DD65B91-251D-AD1A-74AF-0D5F0C5E6E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06754" y="205228"/>
                  <a:ext cx="387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1FB570-46BC-E207-A167-2316C5C88A11}"/>
                    </a:ext>
                  </a:extLst>
                </p14:cNvPr>
                <p14:cNvContentPartPr/>
                <p14:nvPr/>
              </p14:nvContentPartPr>
              <p14:xfrm>
                <a:off x="9325234" y="194068"/>
                <a:ext cx="155520" cy="35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1FB570-46BC-E207-A167-2316C5C88A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16234" y="185428"/>
                  <a:ext cx="173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8562FC-58C9-929C-4BA0-C00285AE8743}"/>
                    </a:ext>
                  </a:extLst>
                </p14:cNvPr>
                <p14:cNvContentPartPr/>
                <p14:nvPr/>
              </p14:nvContentPartPr>
              <p14:xfrm>
                <a:off x="10799074" y="1257508"/>
                <a:ext cx="312840" cy="288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8562FC-58C9-929C-4BA0-C00285AE87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90434" y="1248868"/>
                  <a:ext cx="330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E613872-F13F-5F54-CCEF-113F2C98D2FB}"/>
                    </a:ext>
                  </a:extLst>
                </p14:cNvPr>
                <p14:cNvContentPartPr/>
                <p14:nvPr/>
              </p14:nvContentPartPr>
              <p14:xfrm>
                <a:off x="10911754" y="1266868"/>
                <a:ext cx="120960" cy="235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E613872-F13F-5F54-CCEF-113F2C98D2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02754" y="1258228"/>
                  <a:ext cx="138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EED985C-4700-7517-A1F3-8AE866F8D193}"/>
                    </a:ext>
                  </a:extLst>
                </p14:cNvPr>
                <p14:cNvContentPartPr/>
                <p14:nvPr/>
              </p14:nvContentPartPr>
              <p14:xfrm>
                <a:off x="10047034" y="336628"/>
                <a:ext cx="757440" cy="631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EED985C-4700-7517-A1F3-8AE866F8D1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38034" y="327988"/>
                  <a:ext cx="7750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31BEF9-38DD-33B7-F2B9-B6BB7DBA3AE3}"/>
                    </a:ext>
                  </a:extLst>
                </p14:cNvPr>
                <p14:cNvContentPartPr/>
                <p14:nvPr/>
              </p14:nvContentPartPr>
              <p14:xfrm>
                <a:off x="10202554" y="352828"/>
                <a:ext cx="500760" cy="42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31BEF9-38DD-33B7-F2B9-B6BB7DBA3A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93554" y="344188"/>
                  <a:ext cx="5184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7AD7387-5BBD-2AD9-B3F5-3B0FF14054A2}"/>
                    </a:ext>
                  </a:extLst>
                </p14:cNvPr>
                <p14:cNvContentPartPr/>
                <p14:nvPr/>
              </p14:nvContentPartPr>
              <p14:xfrm>
                <a:off x="10979794" y="187948"/>
                <a:ext cx="159840" cy="168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7AD7387-5BBD-2AD9-B3F5-3B0FF14054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71154" y="178948"/>
                  <a:ext cx="177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F268BE1-6C09-B545-6971-605CEBEDC8B3}"/>
                    </a:ext>
                  </a:extLst>
                </p14:cNvPr>
                <p14:cNvContentPartPr/>
                <p14:nvPr/>
              </p14:nvContentPartPr>
              <p14:xfrm>
                <a:off x="10948474" y="760708"/>
                <a:ext cx="13680" cy="78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F268BE1-6C09-B545-6971-605CEBEDC8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9834" y="751708"/>
                  <a:ext cx="31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CC14E1-F81F-6276-05AE-E651FE5E9DA0}"/>
                    </a:ext>
                  </a:extLst>
                </p14:cNvPr>
                <p14:cNvContentPartPr/>
                <p14:nvPr/>
              </p14:nvContentPartPr>
              <p14:xfrm>
                <a:off x="10826074" y="699868"/>
                <a:ext cx="223920" cy="169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CC14E1-F81F-6276-05AE-E651FE5E9D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17434" y="691228"/>
                  <a:ext cx="241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114EE53-94E8-070C-F62F-36FC89D9DAD3}"/>
                    </a:ext>
                  </a:extLst>
                </p14:cNvPr>
                <p14:cNvContentPartPr/>
                <p14:nvPr/>
              </p14:nvContentPartPr>
              <p14:xfrm>
                <a:off x="9792874" y="700948"/>
                <a:ext cx="327240" cy="48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114EE53-94E8-070C-F62F-36FC89D9DA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4234" y="692308"/>
                  <a:ext cx="344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3FB9A87-F497-4600-33DC-95628A03D5EB}"/>
                    </a:ext>
                  </a:extLst>
                </p14:cNvPr>
                <p14:cNvContentPartPr/>
                <p14:nvPr/>
              </p14:nvContentPartPr>
              <p14:xfrm>
                <a:off x="10352674" y="627148"/>
                <a:ext cx="172800" cy="45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3FB9A87-F497-4600-33DC-95628A03D5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44034" y="618148"/>
                  <a:ext cx="190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CF27C2B-2720-77A7-385C-6ACBF04D828E}"/>
                    </a:ext>
                  </a:extLst>
                </p14:cNvPr>
                <p14:cNvContentPartPr/>
                <p14:nvPr/>
              </p14:nvContentPartPr>
              <p14:xfrm>
                <a:off x="10508194" y="724348"/>
                <a:ext cx="42120" cy="339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CF27C2B-2720-77A7-385C-6ACBF04D82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99554" y="715348"/>
                  <a:ext cx="59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33C5694-E458-D6B2-30AB-640024B37EA7}"/>
                    </a:ext>
                  </a:extLst>
                </p14:cNvPr>
                <p14:cNvContentPartPr/>
                <p14:nvPr/>
              </p14:nvContentPartPr>
              <p14:xfrm>
                <a:off x="9314434" y="771148"/>
                <a:ext cx="127800" cy="14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33C5694-E458-D6B2-30AB-640024B37E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05794" y="762508"/>
                  <a:ext cx="145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608A4A-BE94-50D0-A19F-31819BEAA271}"/>
                    </a:ext>
                  </a:extLst>
                </p14:cNvPr>
                <p14:cNvContentPartPr/>
                <p14:nvPr/>
              </p14:nvContentPartPr>
              <p14:xfrm>
                <a:off x="9509194" y="600148"/>
                <a:ext cx="142560" cy="165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608A4A-BE94-50D0-A19F-31819BEAA2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0194" y="591508"/>
                  <a:ext cx="160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76ED338-D9FC-FB16-6EA0-EE5FB73F436C}"/>
                    </a:ext>
                  </a:extLst>
                </p14:cNvPr>
                <p14:cNvContentPartPr/>
                <p14:nvPr/>
              </p14:nvContentPartPr>
              <p14:xfrm>
                <a:off x="9158194" y="510148"/>
                <a:ext cx="520920" cy="500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76ED338-D9FC-FB16-6EA0-EE5FB73F43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49554" y="501508"/>
                  <a:ext cx="5385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2217A92-C2F9-07B2-657E-9C04F573D076}"/>
                    </a:ext>
                  </a:extLst>
                </p14:cNvPr>
                <p14:cNvContentPartPr/>
                <p14:nvPr/>
              </p14:nvContentPartPr>
              <p14:xfrm>
                <a:off x="9110674" y="555148"/>
                <a:ext cx="666000" cy="501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2217A92-C2F9-07B2-657E-9C04F573D0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2034" y="546148"/>
                  <a:ext cx="683640" cy="51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205636F-F7E1-1B11-822A-A5A54D0CBDE1}"/>
                  </a:ext>
                </a:extLst>
              </p14:cNvPr>
              <p14:cNvContentPartPr/>
              <p14:nvPr/>
            </p14:nvContentPartPr>
            <p14:xfrm>
              <a:off x="4432114" y="4892428"/>
              <a:ext cx="4085640" cy="878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205636F-F7E1-1B11-822A-A5A54D0CBDE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23114" y="4883788"/>
                <a:ext cx="410328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7429640-9857-B5D3-8A98-635FC3B54B80}"/>
                  </a:ext>
                </a:extLst>
              </p14:cNvPr>
              <p14:cNvContentPartPr/>
              <p14:nvPr/>
            </p14:nvContentPartPr>
            <p14:xfrm>
              <a:off x="4759354" y="1052668"/>
              <a:ext cx="3440880" cy="992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7429640-9857-B5D3-8A98-635FC3B54B8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50714" y="1043668"/>
                <a:ext cx="345852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038D06F-DC84-437D-258C-C14A5177B123}"/>
                  </a:ext>
                </a:extLst>
              </p14:cNvPr>
              <p14:cNvContentPartPr/>
              <p14:nvPr/>
            </p14:nvContentPartPr>
            <p14:xfrm>
              <a:off x="154954" y="801388"/>
              <a:ext cx="3620520" cy="1558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038D06F-DC84-437D-258C-C14A5177B12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6314" y="792748"/>
                <a:ext cx="363816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0480EE6-1021-F417-04BE-87EA78AC9AF4}"/>
                  </a:ext>
                </a:extLst>
              </p14:cNvPr>
              <p14:cNvContentPartPr/>
              <p14:nvPr/>
            </p14:nvContentPartPr>
            <p14:xfrm>
              <a:off x="92314" y="890668"/>
              <a:ext cx="3731040" cy="1457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0480EE6-1021-F417-04BE-87EA78AC9AF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314" y="882028"/>
                <a:ext cx="374868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4792605-02C1-C96B-A71F-191117BAF798}"/>
                  </a:ext>
                </a:extLst>
              </p14:cNvPr>
              <p14:cNvContentPartPr/>
              <p14:nvPr/>
            </p14:nvContentPartPr>
            <p14:xfrm>
              <a:off x="-62126" y="1072108"/>
              <a:ext cx="3789360" cy="14486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4792605-02C1-C96B-A71F-191117BAF7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-71126" y="1063108"/>
                <a:ext cx="3807000" cy="14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>
                    <a:solidFill>
                      <a:srgbClr val="000000"/>
                    </a:solidFill>
                  </a:rPr>
                  <a:t>The inflation rate is the relative change of CPI with respect to the previous year. :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</a:t>
                </a:r>
                <a:r>
                  <a:rPr lang="de-DE" altLang="de-DE" sz="2540">
                    <a:solidFill>
                      <a:srgbClr val="000000"/>
                    </a:solidFill>
                  </a:rPr>
                  <a:t>: time index 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B07DCA3-D859-37F5-16E1-22CBCF2ECCEE}"/>
                  </a:ext>
                </a:extLst>
              </p14:cNvPr>
              <p14:cNvContentPartPr/>
              <p14:nvPr/>
            </p14:nvContentPartPr>
            <p14:xfrm>
              <a:off x="2252314" y="3043108"/>
              <a:ext cx="810720" cy="468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B07DCA3-D859-37F5-16E1-22CBCF2ECC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3674" y="3034468"/>
                <a:ext cx="828360" cy="4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54DB54B-4E23-90D7-94C7-3B2F0516FD91}"/>
              </a:ext>
            </a:extLst>
          </p:cNvPr>
          <p:cNvGrpSpPr/>
          <p:nvPr/>
        </p:nvGrpSpPr>
        <p:grpSpPr>
          <a:xfrm>
            <a:off x="2712754" y="3030148"/>
            <a:ext cx="1505880" cy="941040"/>
            <a:chOff x="2712754" y="3030148"/>
            <a:chExt cx="1505880" cy="9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11C845D-241D-08D0-32E8-731BE9E5A021}"/>
                    </a:ext>
                  </a:extLst>
                </p14:cNvPr>
                <p14:cNvContentPartPr/>
                <p14:nvPr/>
              </p14:nvContentPartPr>
              <p14:xfrm>
                <a:off x="3124594" y="3030148"/>
                <a:ext cx="1094040" cy="513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11C845D-241D-08D0-32E8-731BE9E5A0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5954" y="3021508"/>
                  <a:ext cx="11116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C342C9-B126-C793-03D0-61CFCDE65685}"/>
                    </a:ext>
                  </a:extLst>
                </p14:cNvPr>
                <p14:cNvContentPartPr/>
                <p14:nvPr/>
              </p14:nvContentPartPr>
              <p14:xfrm>
                <a:off x="2712754" y="3467188"/>
                <a:ext cx="1197000" cy="504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C342C9-B126-C793-03D0-61CFCDE656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4114" y="3458188"/>
                  <a:ext cx="121464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1697441-6A51-54CE-8143-79293344EA3E}"/>
              </a:ext>
            </a:extLst>
          </p:cNvPr>
          <p:cNvGrpSpPr/>
          <p:nvPr/>
        </p:nvGrpSpPr>
        <p:grpSpPr>
          <a:xfrm>
            <a:off x="1020754" y="3906748"/>
            <a:ext cx="6452280" cy="1546920"/>
            <a:chOff x="1020754" y="3906748"/>
            <a:chExt cx="6452280" cy="154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D3CDDB6-1E17-179F-DFBD-83EF5D17117B}"/>
                    </a:ext>
                  </a:extLst>
                </p14:cNvPr>
                <p14:cNvContentPartPr/>
                <p14:nvPr/>
              </p14:nvContentPartPr>
              <p14:xfrm>
                <a:off x="1020754" y="4817908"/>
                <a:ext cx="247320" cy="56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D3CDDB6-1E17-179F-DFBD-83EF5D1711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2114" y="4808908"/>
                  <a:ext cx="264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3D949C-ACC3-08A7-7516-0C6D174001B0}"/>
                    </a:ext>
                  </a:extLst>
                </p14:cNvPr>
                <p14:cNvContentPartPr/>
                <p14:nvPr/>
              </p14:nvContentPartPr>
              <p14:xfrm>
                <a:off x="1049554" y="4908628"/>
                <a:ext cx="245520" cy="28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3D949C-ACC3-08A7-7516-0C6D174001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0554" y="4899988"/>
                  <a:ext cx="263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9C5AD13-BBC3-6011-714B-42F34F57BDD1}"/>
                    </a:ext>
                  </a:extLst>
                </p14:cNvPr>
                <p14:cNvContentPartPr/>
                <p14:nvPr/>
              </p14:nvContentPartPr>
              <p14:xfrm>
                <a:off x="1682074" y="4521988"/>
                <a:ext cx="28080" cy="244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9C5AD13-BBC3-6011-714B-42F34F57BD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3074" y="4512988"/>
                  <a:ext cx="45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FC774D-48EE-FC9C-4BF2-F64362A0FEC6}"/>
                    </a:ext>
                  </a:extLst>
                </p14:cNvPr>
                <p14:cNvContentPartPr/>
                <p14:nvPr/>
              </p14:nvContentPartPr>
              <p14:xfrm>
                <a:off x="1545274" y="4475188"/>
                <a:ext cx="236880" cy="279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FC774D-48EE-FC9C-4BF2-F64362A0FE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36634" y="4466188"/>
                  <a:ext cx="254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C18B088-571A-185F-E3E8-31B9A7AF2AE0}"/>
                    </a:ext>
                  </a:extLst>
                </p14:cNvPr>
                <p14:cNvContentPartPr/>
                <p14:nvPr/>
              </p14:nvContentPartPr>
              <p14:xfrm>
                <a:off x="1817434" y="4631428"/>
                <a:ext cx="180000" cy="96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C18B088-571A-185F-E3E8-31B9A7AF2A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8794" y="4622788"/>
                  <a:ext cx="197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40F6368-4FA1-B0ED-0B1E-67E1E0E2F9D3}"/>
                    </a:ext>
                  </a:extLst>
                </p14:cNvPr>
                <p14:cNvContentPartPr/>
                <p14:nvPr/>
              </p14:nvContentPartPr>
              <p14:xfrm>
                <a:off x="2086714" y="4515508"/>
                <a:ext cx="267120" cy="220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40F6368-4FA1-B0ED-0B1E-67E1E0E2F9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77714" y="4506508"/>
                  <a:ext cx="284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4A4A63E-2230-E2C4-8811-342E93D2FFB0}"/>
                    </a:ext>
                  </a:extLst>
                </p14:cNvPr>
                <p14:cNvContentPartPr/>
                <p14:nvPr/>
              </p14:nvContentPartPr>
              <p14:xfrm>
                <a:off x="2392354" y="4626748"/>
                <a:ext cx="125280" cy="114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4A4A63E-2230-E2C4-8811-342E93D2FF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83354" y="4617748"/>
                  <a:ext cx="142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D4B933D-78B5-4D00-3F84-C44B9023460A}"/>
                    </a:ext>
                  </a:extLst>
                </p14:cNvPr>
                <p14:cNvContentPartPr/>
                <p14:nvPr/>
              </p14:nvContentPartPr>
              <p14:xfrm>
                <a:off x="2800594" y="4412908"/>
                <a:ext cx="114480" cy="318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D4B933D-78B5-4D00-3F84-C44B902346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91594" y="4403908"/>
                  <a:ext cx="132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6F5033B-E517-19CC-16F9-83ECB49D5344}"/>
                    </a:ext>
                  </a:extLst>
                </p14:cNvPr>
                <p14:cNvContentPartPr/>
                <p14:nvPr/>
              </p14:nvContentPartPr>
              <p14:xfrm>
                <a:off x="2948914" y="4565188"/>
                <a:ext cx="96840" cy="118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6F5033B-E517-19CC-16F9-83ECB49D53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0274" y="4556188"/>
                  <a:ext cx="11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2E5A3D6-8B49-8297-A1BD-8B8879AD291F}"/>
                    </a:ext>
                  </a:extLst>
                </p14:cNvPr>
                <p14:cNvContentPartPr/>
                <p14:nvPr/>
              </p14:nvContentPartPr>
              <p14:xfrm>
                <a:off x="3130354" y="4442788"/>
                <a:ext cx="145080" cy="222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2E5A3D6-8B49-8297-A1BD-8B8879AD29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1354" y="4433788"/>
                  <a:ext cx="162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AE37B82-0A88-755D-56B6-E791DFE55848}"/>
                    </a:ext>
                  </a:extLst>
                </p14:cNvPr>
                <p14:cNvContentPartPr/>
                <p14:nvPr/>
              </p14:nvContentPartPr>
              <p14:xfrm>
                <a:off x="3304594" y="4553668"/>
                <a:ext cx="249840" cy="268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AE37B82-0A88-755D-56B6-E791DFE558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95954" y="4544668"/>
                  <a:ext cx="267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65D7188-135F-8F0A-8B31-13908E7EBEF9}"/>
                    </a:ext>
                  </a:extLst>
                </p14:cNvPr>
                <p14:cNvContentPartPr/>
                <p14:nvPr/>
              </p14:nvContentPartPr>
              <p14:xfrm>
                <a:off x="2633194" y="4301668"/>
                <a:ext cx="216360" cy="436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65D7188-135F-8F0A-8B31-13908E7EBE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24194" y="4292668"/>
                  <a:ext cx="2340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B48B73F-2863-8232-3F5C-09EF9FF0C02F}"/>
                    </a:ext>
                  </a:extLst>
                </p14:cNvPr>
                <p14:cNvContentPartPr/>
                <p14:nvPr/>
              </p14:nvContentPartPr>
              <p14:xfrm>
                <a:off x="3545794" y="4377988"/>
                <a:ext cx="95040" cy="366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B48B73F-2863-8232-3F5C-09EF9FF0C0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36794" y="4369348"/>
                  <a:ext cx="112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8B50062-9572-60DA-0FAE-5424A3BF183A}"/>
                    </a:ext>
                  </a:extLst>
                </p14:cNvPr>
                <p14:cNvContentPartPr/>
                <p14:nvPr/>
              </p14:nvContentPartPr>
              <p14:xfrm>
                <a:off x="3823354" y="4541788"/>
                <a:ext cx="144360" cy="38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8B50062-9572-60DA-0FAE-5424A3BF18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4714" y="4532788"/>
                  <a:ext cx="162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03143B3-6574-C0C4-C7AA-F3E32D7B2C85}"/>
                    </a:ext>
                  </a:extLst>
                </p14:cNvPr>
                <p14:cNvContentPartPr/>
                <p14:nvPr/>
              </p14:nvContentPartPr>
              <p14:xfrm>
                <a:off x="4329874" y="4370788"/>
                <a:ext cx="55080" cy="240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03143B3-6574-C0C4-C7AA-F3E32D7B2C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20874" y="4362148"/>
                  <a:ext cx="72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5A65F2-467B-C2CF-5D51-73496BCBCC76}"/>
                    </a:ext>
                  </a:extLst>
                </p14:cNvPr>
                <p14:cNvContentPartPr/>
                <p14:nvPr/>
              </p14:nvContentPartPr>
              <p14:xfrm>
                <a:off x="4211794" y="4252348"/>
                <a:ext cx="302400" cy="325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5A65F2-467B-C2CF-5D51-73496BCBCC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3154" y="4243708"/>
                  <a:ext cx="320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586A25-D401-3974-A9AC-64E44D0BFDCE}"/>
                    </a:ext>
                  </a:extLst>
                </p14:cNvPr>
                <p14:cNvContentPartPr/>
                <p14:nvPr/>
              </p14:nvContentPartPr>
              <p14:xfrm>
                <a:off x="4509514" y="4473028"/>
                <a:ext cx="163080" cy="100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586A25-D401-3974-A9AC-64E44D0BFD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0514" y="4464028"/>
                  <a:ext cx="180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CF0D2C4-C50A-02EB-44D9-8F1A3AFCBF2F}"/>
                    </a:ext>
                  </a:extLst>
                </p14:cNvPr>
                <p14:cNvContentPartPr/>
                <p14:nvPr/>
              </p14:nvContentPartPr>
              <p14:xfrm>
                <a:off x="4721914" y="4352428"/>
                <a:ext cx="295920" cy="202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CF0D2C4-C50A-02EB-44D9-8F1A3AFCBF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13274" y="4343428"/>
                  <a:ext cx="313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E5403CA-F0BB-9A37-243E-765EFC6D3207}"/>
                    </a:ext>
                  </a:extLst>
                </p14:cNvPr>
                <p14:cNvContentPartPr/>
                <p14:nvPr/>
              </p14:nvContentPartPr>
              <p14:xfrm>
                <a:off x="5115034" y="4415068"/>
                <a:ext cx="80280" cy="127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E5403CA-F0BB-9A37-243E-765EFC6D32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6394" y="4406068"/>
                  <a:ext cx="97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B80C746-D5EF-E671-AE81-90FAD72E57E2}"/>
                    </a:ext>
                  </a:extLst>
                </p14:cNvPr>
                <p14:cNvContentPartPr/>
                <p14:nvPr/>
              </p14:nvContentPartPr>
              <p14:xfrm>
                <a:off x="5371714" y="4221028"/>
                <a:ext cx="129240" cy="286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B80C746-D5EF-E671-AE81-90FAD72E57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63074" y="4212388"/>
                  <a:ext cx="146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DA99C0F-81D9-9E71-1411-A85AB502318A}"/>
                    </a:ext>
                  </a:extLst>
                </p14:cNvPr>
                <p14:cNvContentPartPr/>
                <p14:nvPr/>
              </p14:nvContentPartPr>
              <p14:xfrm>
                <a:off x="5583394" y="4316428"/>
                <a:ext cx="133560" cy="346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DA99C0F-81D9-9E71-1411-A85AB50231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74394" y="4307428"/>
                  <a:ext cx="151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B8ABE25-A2F3-3E2E-4AD9-162B245BC762}"/>
                    </a:ext>
                  </a:extLst>
                </p14:cNvPr>
                <p14:cNvContentPartPr/>
                <p14:nvPr/>
              </p14:nvContentPartPr>
              <p14:xfrm>
                <a:off x="5773474" y="4347028"/>
                <a:ext cx="106200" cy="112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B8ABE25-A2F3-3E2E-4AD9-162B245BC7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4834" y="4338388"/>
                  <a:ext cx="123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778B2CC-4A76-69F9-3799-4D031CB5E8A0}"/>
                    </a:ext>
                  </a:extLst>
                </p14:cNvPr>
                <p14:cNvContentPartPr/>
                <p14:nvPr/>
              </p14:nvContentPartPr>
              <p14:xfrm>
                <a:off x="5883274" y="4303108"/>
                <a:ext cx="129600" cy="162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778B2CC-4A76-69F9-3799-4D031CB5E8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74634" y="4294468"/>
                  <a:ext cx="147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E74A6D7-79CB-6F1A-A5D7-688510B610D9}"/>
                    </a:ext>
                  </a:extLst>
                </p14:cNvPr>
                <p14:cNvContentPartPr/>
                <p14:nvPr/>
              </p14:nvContentPartPr>
              <p14:xfrm>
                <a:off x="6065434" y="4185748"/>
                <a:ext cx="266400" cy="264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E74A6D7-79CB-6F1A-A5D7-688510B610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56794" y="4177108"/>
                  <a:ext cx="284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F601418-71AA-FD5A-F368-14BD394360F2}"/>
                    </a:ext>
                  </a:extLst>
                </p14:cNvPr>
                <p14:cNvContentPartPr/>
                <p14:nvPr/>
              </p14:nvContentPartPr>
              <p14:xfrm>
                <a:off x="6392674" y="4184668"/>
                <a:ext cx="205560" cy="223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F601418-71AA-FD5A-F368-14BD394360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83674" y="4175668"/>
                  <a:ext cx="223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7BBE8B9-F1AC-14E5-63ED-41B6EA6BC0D5}"/>
                    </a:ext>
                  </a:extLst>
                </p14:cNvPr>
                <p14:cNvContentPartPr/>
                <p14:nvPr/>
              </p14:nvContentPartPr>
              <p14:xfrm>
                <a:off x="6615874" y="4267828"/>
                <a:ext cx="330120" cy="340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7BBE8B9-F1AC-14E5-63ED-41B6EA6BC0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6874" y="4258828"/>
                  <a:ext cx="3477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04F3918-0F4E-D654-3F71-EE77D9734825}"/>
                    </a:ext>
                  </a:extLst>
                </p14:cNvPr>
                <p14:cNvContentPartPr/>
                <p14:nvPr/>
              </p14:nvContentPartPr>
              <p14:xfrm>
                <a:off x="6967594" y="4111228"/>
                <a:ext cx="174960" cy="411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04F3918-0F4E-D654-3F71-EE77D97348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58954" y="4102588"/>
                  <a:ext cx="1926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2CB2F3-9C0B-D183-EE62-5A69DA79DD19}"/>
                    </a:ext>
                  </a:extLst>
                </p14:cNvPr>
                <p14:cNvContentPartPr/>
                <p14:nvPr/>
              </p14:nvContentPartPr>
              <p14:xfrm>
                <a:off x="1698994" y="4671748"/>
                <a:ext cx="5514840" cy="234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2CB2F3-9C0B-D183-EE62-5A69DA79DD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90354" y="4663108"/>
                  <a:ext cx="5532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C3BD8B7-578D-5FC6-2005-F79C531F8B5E}"/>
                    </a:ext>
                  </a:extLst>
                </p14:cNvPr>
                <p14:cNvContentPartPr/>
                <p14:nvPr/>
              </p14:nvContentPartPr>
              <p14:xfrm>
                <a:off x="3309994" y="5117428"/>
                <a:ext cx="73080" cy="262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C3BD8B7-578D-5FC6-2005-F79C531F8B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00994" y="5108788"/>
                  <a:ext cx="90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C0414EF-92C0-4881-2D18-4988B8F276C9}"/>
                    </a:ext>
                  </a:extLst>
                </p14:cNvPr>
                <p14:cNvContentPartPr/>
                <p14:nvPr/>
              </p14:nvContentPartPr>
              <p14:xfrm>
                <a:off x="3208474" y="5043628"/>
                <a:ext cx="346320" cy="296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C0414EF-92C0-4881-2D18-4988B8F276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9474" y="5034988"/>
                  <a:ext cx="363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C690CEC-A585-E715-EA48-D88B6390B48F}"/>
                    </a:ext>
                  </a:extLst>
                </p14:cNvPr>
                <p14:cNvContentPartPr/>
                <p14:nvPr/>
              </p14:nvContentPartPr>
              <p14:xfrm>
                <a:off x="3535714" y="5236588"/>
                <a:ext cx="176760" cy="65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C690CEC-A585-E715-EA48-D88B6390B4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26714" y="5227948"/>
                  <a:ext cx="194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2F39B63-9008-209D-11D8-2763A21F8A9B}"/>
                    </a:ext>
                  </a:extLst>
                </p14:cNvPr>
                <p14:cNvContentPartPr/>
                <p14:nvPr/>
              </p14:nvContentPartPr>
              <p14:xfrm>
                <a:off x="3736594" y="5117788"/>
                <a:ext cx="271440" cy="176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2F39B63-9008-209D-11D8-2763A21F8A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27594" y="5109148"/>
                  <a:ext cx="289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5ED2E05-BDA6-D91C-A262-D9C0F2FE8BC6}"/>
                    </a:ext>
                  </a:extLst>
                </p14:cNvPr>
                <p14:cNvContentPartPr/>
                <p14:nvPr/>
              </p14:nvContentPartPr>
              <p14:xfrm>
                <a:off x="4060954" y="5163148"/>
                <a:ext cx="128160" cy="129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5ED2E05-BDA6-D91C-A262-D9C0F2FE8BC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51954" y="5154508"/>
                  <a:ext cx="145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8276FFE-27C4-A392-307A-8E0B76B632AB}"/>
                    </a:ext>
                  </a:extLst>
                </p14:cNvPr>
                <p14:cNvContentPartPr/>
                <p14:nvPr/>
              </p14:nvContentPartPr>
              <p14:xfrm>
                <a:off x="4355434" y="5016628"/>
                <a:ext cx="128520" cy="231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8276FFE-27C4-A392-307A-8E0B76B632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46434" y="5007628"/>
                  <a:ext cx="146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D473613-9BC4-FE39-1CCB-38CD9C3E6227}"/>
                    </a:ext>
                  </a:extLst>
                </p14:cNvPr>
                <p14:cNvContentPartPr/>
                <p14:nvPr/>
              </p14:nvContentPartPr>
              <p14:xfrm>
                <a:off x="4540474" y="5109508"/>
                <a:ext cx="188640" cy="344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D473613-9BC4-FE39-1CCB-38CD9C3E62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31474" y="5100508"/>
                  <a:ext cx="206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81A5E62-5F27-5699-1750-2FFEB3E1E5D7}"/>
                    </a:ext>
                  </a:extLst>
                </p14:cNvPr>
                <p14:cNvContentPartPr/>
                <p14:nvPr/>
              </p14:nvContentPartPr>
              <p14:xfrm>
                <a:off x="4760794" y="5085748"/>
                <a:ext cx="175680" cy="107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81A5E62-5F27-5699-1750-2FFEB3E1E5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51794" y="5077108"/>
                  <a:ext cx="19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FBCE7E7-FC30-60E8-E8DB-2D7870FFE3FB}"/>
                    </a:ext>
                  </a:extLst>
                </p14:cNvPr>
                <p14:cNvContentPartPr/>
                <p14:nvPr/>
              </p14:nvContentPartPr>
              <p14:xfrm>
                <a:off x="4951954" y="5071348"/>
                <a:ext cx="153000" cy="149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FBCE7E7-FC30-60E8-E8DB-2D7870FFE3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42954" y="5062348"/>
                  <a:ext cx="170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12A42F-8FFE-A74C-3B2B-4268B7A37968}"/>
                    </a:ext>
                  </a:extLst>
                </p14:cNvPr>
                <p14:cNvContentPartPr/>
                <p14:nvPr/>
              </p14:nvContentPartPr>
              <p14:xfrm>
                <a:off x="5102074" y="4958668"/>
                <a:ext cx="291600" cy="214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12A42F-8FFE-A74C-3B2B-4268B7A379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93434" y="4950028"/>
                  <a:ext cx="309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F733514-A6CB-34D7-A626-1CCBB92364C2}"/>
                    </a:ext>
                  </a:extLst>
                </p14:cNvPr>
                <p14:cNvContentPartPr/>
                <p14:nvPr/>
              </p14:nvContentPartPr>
              <p14:xfrm>
                <a:off x="5435794" y="4976308"/>
                <a:ext cx="198720" cy="154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F733514-A6CB-34D7-A626-1CCBB92364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26794" y="4967308"/>
                  <a:ext cx="216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38610E2-58E4-A005-EA24-D54ACF01A961}"/>
                    </a:ext>
                  </a:extLst>
                </p14:cNvPr>
                <p14:cNvContentPartPr/>
                <p14:nvPr/>
              </p14:nvContentPartPr>
              <p14:xfrm>
                <a:off x="5660074" y="5031028"/>
                <a:ext cx="300240" cy="327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38610E2-58E4-A005-EA24-D54ACF01A96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51074" y="5022388"/>
                  <a:ext cx="317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007399-6D60-80B1-38A1-275BB0CFAA94}"/>
                    </a:ext>
                  </a:extLst>
                </p14:cNvPr>
                <p14:cNvContentPartPr/>
                <p14:nvPr/>
              </p14:nvContentPartPr>
              <p14:xfrm>
                <a:off x="5994154" y="4913668"/>
                <a:ext cx="140760" cy="398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007399-6D60-80B1-38A1-275BB0CFAA9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85154" y="4905028"/>
                  <a:ext cx="158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C2F8F1A-65A5-E70D-7B32-3B9905FFF9D2}"/>
                    </a:ext>
                  </a:extLst>
                </p14:cNvPr>
                <p14:cNvContentPartPr/>
                <p14:nvPr/>
              </p14:nvContentPartPr>
              <p14:xfrm>
                <a:off x="1265554" y="4319308"/>
                <a:ext cx="173520" cy="127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C2F8F1A-65A5-E70D-7B32-3B9905FFF9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56554" y="4310308"/>
                  <a:ext cx="191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924ED73-5618-B86C-C38A-00FFC1199430}"/>
                    </a:ext>
                  </a:extLst>
                </p14:cNvPr>
                <p14:cNvContentPartPr/>
                <p14:nvPr/>
              </p14:nvContentPartPr>
              <p14:xfrm>
                <a:off x="7311394" y="3906748"/>
                <a:ext cx="161640" cy="1432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924ED73-5618-B86C-C38A-00FFC119943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02394" y="3897748"/>
                  <a:ext cx="17928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564727"/>
              </p:ext>
            </p:extLst>
          </p:nvPr>
        </p:nvGraphicFramePr>
        <p:xfrm>
          <a:off x="668338" y="949325"/>
          <a:ext cx="10675937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02313" imgH="2330538" progId="Excel.Sheet.12">
                  <p:embed/>
                </p:oleObj>
              </mc:Choice>
              <mc:Fallback>
                <p:oleObj name="Worksheet" r:id="rId3" imgW="6102313" imgH="2330538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338" y="949325"/>
                        <a:ext cx="10675937" cy="40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Calcuate the price index 2017 </a:t>
            </a:r>
            <a:r>
              <a:rPr lang="de-DE" altLang="de-DE" sz="1800" dirty="0">
                <a:solidFill>
                  <a:srgbClr val="000000"/>
                </a:solidFill>
              </a:rPr>
              <a:t>– 2019 (2017=100)</a:t>
            </a: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Inflation rates </a:t>
            </a:r>
            <a:r>
              <a:rPr lang="de-DE" altLang="de-DE" sz="1800" dirty="0">
                <a:solidFill>
                  <a:srgbClr val="000000"/>
                </a:solidFill>
              </a:rPr>
              <a:t>2018 und 2019</a:t>
            </a:r>
            <a:r>
              <a:rPr lang="de-DE" altLang="de-DE" sz="1800">
                <a:solidFill>
                  <a:srgbClr val="000000"/>
                </a:solidFill>
              </a:rPr>
              <a:t>, and the average inflation 2018 </a:t>
            </a:r>
            <a:r>
              <a:rPr lang="de-DE" altLang="de-DE" sz="1800" dirty="0">
                <a:solidFill>
                  <a:srgbClr val="000000"/>
                </a:solidFill>
              </a:rPr>
              <a:t>– 2019.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C2DCD6E-385F-BDAB-8D99-404C2F59F381}"/>
                  </a:ext>
                </a:extLst>
              </p14:cNvPr>
              <p14:cNvContentPartPr/>
              <p14:nvPr/>
            </p14:nvContentPartPr>
            <p14:xfrm>
              <a:off x="7463314" y="2079748"/>
              <a:ext cx="107640" cy="178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C2DCD6E-385F-BDAB-8D99-404C2F59F3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4674" y="2070748"/>
                <a:ext cx="12528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70A9AA0-85C2-504F-F1AC-AEE8E4AC7EBE}"/>
              </a:ext>
            </a:extLst>
          </p:cNvPr>
          <p:cNvGrpSpPr/>
          <p:nvPr/>
        </p:nvGrpSpPr>
        <p:grpSpPr>
          <a:xfrm>
            <a:off x="197074" y="4966588"/>
            <a:ext cx="286920" cy="297000"/>
            <a:chOff x="197074" y="4966588"/>
            <a:chExt cx="28692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E87B83B-8E8D-8EEC-79C2-292DDC8AA793}"/>
                    </a:ext>
                  </a:extLst>
                </p14:cNvPr>
                <p14:cNvContentPartPr/>
                <p14:nvPr/>
              </p14:nvContentPartPr>
              <p14:xfrm>
                <a:off x="285274" y="5044348"/>
                <a:ext cx="90720" cy="133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E87B83B-8E8D-8EEC-79C2-292DDC8AA7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6274" y="5035348"/>
                  <a:ext cx="108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2EB150C-8163-207D-96AC-9BF812660915}"/>
                    </a:ext>
                  </a:extLst>
                </p14:cNvPr>
                <p14:cNvContentPartPr/>
                <p14:nvPr/>
              </p14:nvContentPartPr>
              <p14:xfrm>
                <a:off x="258274" y="5045788"/>
                <a:ext cx="123120" cy="102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2EB150C-8163-207D-96AC-9BF8126609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9274" y="5037148"/>
                  <a:ext cx="140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1445903-A1B3-766E-CD96-8FA2C286784E}"/>
                    </a:ext>
                  </a:extLst>
                </p14:cNvPr>
                <p14:cNvContentPartPr/>
                <p14:nvPr/>
              </p14:nvContentPartPr>
              <p14:xfrm>
                <a:off x="290674" y="5003668"/>
                <a:ext cx="82080" cy="156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1445903-A1B3-766E-CD96-8FA2C28678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674" y="4994668"/>
                  <a:ext cx="99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1EED990-0496-0A73-1384-09DD7FD42467}"/>
                    </a:ext>
                  </a:extLst>
                </p14:cNvPr>
                <p14:cNvContentPartPr/>
                <p14:nvPr/>
              </p14:nvContentPartPr>
              <p14:xfrm>
                <a:off x="197074" y="4966588"/>
                <a:ext cx="286920" cy="297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1EED990-0496-0A73-1384-09DD7FD424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074" y="4957948"/>
                  <a:ext cx="30456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DC907487-74F4-2327-03E9-DFB2DB85442F}"/>
              </a:ext>
            </a:extLst>
          </p:cNvPr>
          <p:cNvGrpSpPr/>
          <p:nvPr/>
        </p:nvGrpSpPr>
        <p:grpSpPr>
          <a:xfrm>
            <a:off x="1589554" y="4962268"/>
            <a:ext cx="915840" cy="618480"/>
            <a:chOff x="1589554" y="4962268"/>
            <a:chExt cx="91584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28C0DD0-FD8B-215B-4A34-504810DA1CCD}"/>
                    </a:ext>
                  </a:extLst>
                </p14:cNvPr>
                <p14:cNvContentPartPr/>
                <p14:nvPr/>
              </p14:nvContentPartPr>
              <p14:xfrm>
                <a:off x="1589554" y="5239828"/>
                <a:ext cx="189000" cy="27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28C0DD0-FD8B-215B-4A34-504810DA1C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80914" y="5231188"/>
                  <a:ext cx="206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DC6C97B-2AD2-66F2-7D37-185500E772E3}"/>
                    </a:ext>
                  </a:extLst>
                </p14:cNvPr>
                <p14:cNvContentPartPr/>
                <p14:nvPr/>
              </p14:nvContentPartPr>
              <p14:xfrm>
                <a:off x="1620874" y="5311468"/>
                <a:ext cx="135360" cy="34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DC6C97B-2AD2-66F2-7D37-185500E772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12234" y="5302828"/>
                  <a:ext cx="153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1990979-034E-95BF-67C2-EE231774E64D}"/>
                    </a:ext>
                  </a:extLst>
                </p14:cNvPr>
                <p14:cNvContentPartPr/>
                <p14:nvPr/>
              </p14:nvContentPartPr>
              <p14:xfrm>
                <a:off x="2004274" y="4962268"/>
                <a:ext cx="254520" cy="204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1990979-034E-95BF-67C2-EE231774E6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95634" y="4953268"/>
                  <a:ext cx="272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B74C30D-959D-C5B8-C40B-786758A3406B}"/>
                    </a:ext>
                  </a:extLst>
                </p14:cNvPr>
                <p14:cNvContentPartPr/>
                <p14:nvPr/>
              </p14:nvContentPartPr>
              <p14:xfrm>
                <a:off x="2009314" y="4966588"/>
                <a:ext cx="275400" cy="166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B74C30D-959D-C5B8-C40B-786758A340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00674" y="4957948"/>
                  <a:ext cx="293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C71C0BF-2AC4-B810-CB1E-DAA02BEB2BC1}"/>
                    </a:ext>
                  </a:extLst>
                </p14:cNvPr>
                <p14:cNvContentPartPr/>
                <p14:nvPr/>
              </p14:nvContentPartPr>
              <p14:xfrm>
                <a:off x="1873234" y="5224348"/>
                <a:ext cx="632160" cy="27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C71C0BF-2AC4-B810-CB1E-DAA02BEB2B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64234" y="5215708"/>
                  <a:ext cx="649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E907148-E534-F4C0-946B-1B3DBE0E3FC3}"/>
                    </a:ext>
                  </a:extLst>
                </p14:cNvPr>
                <p14:cNvContentPartPr/>
                <p14:nvPr/>
              </p14:nvContentPartPr>
              <p14:xfrm>
                <a:off x="1781434" y="5398228"/>
                <a:ext cx="185040" cy="182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E907148-E534-F4C0-946B-1B3DBE0E3F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72434" y="5389228"/>
                  <a:ext cx="202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E8CD88D-AC6D-8CD9-E3B6-5B27EAB228C5}"/>
                    </a:ext>
                  </a:extLst>
                </p14:cNvPr>
                <p14:cNvContentPartPr/>
                <p14:nvPr/>
              </p14:nvContentPartPr>
              <p14:xfrm>
                <a:off x="2066554" y="5386348"/>
                <a:ext cx="115920" cy="142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E8CD88D-AC6D-8CD9-E3B6-5B27EAB228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57554" y="5377348"/>
                  <a:ext cx="133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AAF4FE4-63F8-F6C4-25BE-008FA1796F80}"/>
                    </a:ext>
                  </a:extLst>
                </p14:cNvPr>
                <p14:cNvContentPartPr/>
                <p14:nvPr/>
              </p14:nvContentPartPr>
              <p14:xfrm>
                <a:off x="2286514" y="5399668"/>
                <a:ext cx="131400" cy="151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AAF4FE4-63F8-F6C4-25BE-008FA1796F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77874" y="5390668"/>
                  <a:ext cx="1490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9060C643-29F8-A402-41C0-E16EA74989D2}"/>
              </a:ext>
            </a:extLst>
          </p:cNvPr>
          <p:cNvGrpSpPr/>
          <p:nvPr/>
        </p:nvGrpSpPr>
        <p:grpSpPr>
          <a:xfrm>
            <a:off x="2790874" y="5174308"/>
            <a:ext cx="417240" cy="206280"/>
            <a:chOff x="2790874" y="5174308"/>
            <a:chExt cx="41724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8F80C13-9241-A56F-F4C5-142F4C19DFBB}"/>
                    </a:ext>
                  </a:extLst>
                </p14:cNvPr>
                <p14:cNvContentPartPr/>
                <p14:nvPr/>
              </p14:nvContentPartPr>
              <p14:xfrm>
                <a:off x="2790874" y="5233348"/>
                <a:ext cx="234000" cy="5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8F80C13-9241-A56F-F4C5-142F4C19DF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81874" y="5224348"/>
                  <a:ext cx="251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C603BC7-970D-C34F-581A-D0F37F45B9EC}"/>
                    </a:ext>
                  </a:extLst>
                </p14:cNvPr>
                <p14:cNvContentPartPr/>
                <p14:nvPr/>
              </p14:nvContentPartPr>
              <p14:xfrm>
                <a:off x="2823994" y="5292388"/>
                <a:ext cx="268200" cy="27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C603BC7-970D-C34F-581A-D0F37F45B9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14994" y="5283388"/>
                  <a:ext cx="285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357CEE8-E4FE-30D1-1298-891E00C7E5B9}"/>
                    </a:ext>
                  </a:extLst>
                </p14:cNvPr>
                <p14:cNvContentPartPr/>
                <p14:nvPr/>
              </p14:nvContentPartPr>
              <p14:xfrm>
                <a:off x="3045394" y="5174308"/>
                <a:ext cx="162720" cy="206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357CEE8-E4FE-30D1-1298-891E00C7E5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36394" y="5165668"/>
                  <a:ext cx="1803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D163703A-CFAA-A71B-1F66-56251B4EB82A}"/>
              </a:ext>
            </a:extLst>
          </p:cNvPr>
          <p:cNvGrpSpPr/>
          <p:nvPr/>
        </p:nvGrpSpPr>
        <p:grpSpPr>
          <a:xfrm>
            <a:off x="3397474" y="5150908"/>
            <a:ext cx="188280" cy="225000"/>
            <a:chOff x="3397474" y="5150908"/>
            <a:chExt cx="1882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E07783-5619-8C59-9CBB-56A106960E4D}"/>
                    </a:ext>
                  </a:extLst>
                </p14:cNvPr>
                <p14:cNvContentPartPr/>
                <p14:nvPr/>
              </p14:nvContentPartPr>
              <p14:xfrm>
                <a:off x="3397474" y="5150908"/>
                <a:ext cx="181440" cy="225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E07783-5619-8C59-9CBB-56A106960E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88474" y="5142268"/>
                  <a:ext cx="199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9177DB-C25D-84BF-13AD-9752BB9A4C2B}"/>
                    </a:ext>
                  </a:extLst>
                </p14:cNvPr>
                <p14:cNvContentPartPr/>
                <p14:nvPr/>
              </p14:nvContentPartPr>
              <p14:xfrm>
                <a:off x="3397474" y="5175388"/>
                <a:ext cx="188280" cy="165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9177DB-C25D-84BF-13AD-9752BB9A4C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88474" y="5166748"/>
                  <a:ext cx="2059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62580ADE-F211-B35D-BE62-F8C27AC9E02F}"/>
              </a:ext>
            </a:extLst>
          </p:cNvPr>
          <p:cNvGrpSpPr/>
          <p:nvPr/>
        </p:nvGrpSpPr>
        <p:grpSpPr>
          <a:xfrm>
            <a:off x="3819754" y="5209588"/>
            <a:ext cx="210600" cy="99720"/>
            <a:chOff x="3819754" y="5209588"/>
            <a:chExt cx="21060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8705EF7-EDE4-46B2-D6DA-C67AEFEC7CAD}"/>
                    </a:ext>
                  </a:extLst>
                </p14:cNvPr>
                <p14:cNvContentPartPr/>
                <p14:nvPr/>
              </p14:nvContentPartPr>
              <p14:xfrm>
                <a:off x="3821914" y="5209588"/>
                <a:ext cx="208440" cy="15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8705EF7-EDE4-46B2-D6DA-C67AEFEC7C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12914" y="5200948"/>
                  <a:ext cx="226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8186F0D-D94F-8603-0EEF-E6B192017EC9}"/>
                    </a:ext>
                  </a:extLst>
                </p14:cNvPr>
                <p14:cNvContentPartPr/>
                <p14:nvPr/>
              </p14:nvContentPartPr>
              <p14:xfrm>
                <a:off x="3819754" y="5281948"/>
                <a:ext cx="184320" cy="27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8186F0D-D94F-8603-0EEF-E6B192017E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10754" y="5272948"/>
                  <a:ext cx="2019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E5423576-B37B-AAB5-F7A9-62C8648C3A26}"/>
              </a:ext>
            </a:extLst>
          </p:cNvPr>
          <p:cNvGrpSpPr/>
          <p:nvPr/>
        </p:nvGrpSpPr>
        <p:grpSpPr>
          <a:xfrm>
            <a:off x="4229074" y="4977028"/>
            <a:ext cx="706320" cy="609120"/>
            <a:chOff x="4229074" y="4977028"/>
            <a:chExt cx="70632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2373491-A01E-7FD5-33C8-B63C2BBE6307}"/>
                    </a:ext>
                  </a:extLst>
                </p14:cNvPr>
                <p14:cNvContentPartPr/>
                <p14:nvPr/>
              </p14:nvContentPartPr>
              <p14:xfrm>
                <a:off x="4229074" y="5004028"/>
                <a:ext cx="196560" cy="172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2373491-A01E-7FD5-33C8-B63C2BBE63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20434" y="4995388"/>
                  <a:ext cx="214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A103407-8A90-E63A-9552-EC9F9CB317BC}"/>
                    </a:ext>
                  </a:extLst>
                </p14:cNvPr>
                <p14:cNvContentPartPr/>
                <p14:nvPr/>
              </p14:nvContentPartPr>
              <p14:xfrm>
                <a:off x="4508434" y="5119948"/>
                <a:ext cx="7920" cy="82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A103407-8A90-E63A-9552-EC9F9CB317B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99434" y="5110948"/>
                  <a:ext cx="25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04B1CC0-AFE6-0079-B2BB-8EDEEE966D7B}"/>
                    </a:ext>
                  </a:extLst>
                </p14:cNvPr>
                <p14:cNvContentPartPr/>
                <p14:nvPr/>
              </p14:nvContentPartPr>
              <p14:xfrm>
                <a:off x="4625794" y="5015548"/>
                <a:ext cx="77400" cy="138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04B1CC0-AFE6-0079-B2BB-8EDEEE966D7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17154" y="5006548"/>
                  <a:ext cx="95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0ECA1EC-718D-0D49-ED5C-CF08494D61BE}"/>
                    </a:ext>
                  </a:extLst>
                </p14:cNvPr>
                <p14:cNvContentPartPr/>
                <p14:nvPr/>
              </p14:nvContentPartPr>
              <p14:xfrm>
                <a:off x="4781674" y="4977028"/>
                <a:ext cx="153360" cy="171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0ECA1EC-718D-0D49-ED5C-CF08494D61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73034" y="4968028"/>
                  <a:ext cx="171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536363A-5612-FBB3-3A09-71707637261E}"/>
                    </a:ext>
                  </a:extLst>
                </p14:cNvPr>
                <p14:cNvContentPartPr/>
                <p14:nvPr/>
              </p14:nvContentPartPr>
              <p14:xfrm>
                <a:off x="4268674" y="5213548"/>
                <a:ext cx="666720" cy="36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536363A-5612-FBB3-3A09-7170763726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60034" y="5204548"/>
                  <a:ext cx="684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90D0974-FD97-A84F-8456-E4C1D62C4AB3}"/>
                    </a:ext>
                  </a:extLst>
                </p14:cNvPr>
                <p14:cNvContentPartPr/>
                <p14:nvPr/>
              </p14:nvContentPartPr>
              <p14:xfrm>
                <a:off x="4293514" y="5324428"/>
                <a:ext cx="147960" cy="166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90D0974-FD97-A84F-8456-E4C1D62C4A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84874" y="5315428"/>
                  <a:ext cx="165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91155B-D22A-C9D8-C20B-206D09CA99BB}"/>
                    </a:ext>
                  </a:extLst>
                </p14:cNvPr>
                <p14:cNvContentPartPr/>
                <p14:nvPr/>
              </p14:nvContentPartPr>
              <p14:xfrm>
                <a:off x="4512394" y="5439268"/>
                <a:ext cx="23400" cy="1468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91155B-D22A-C9D8-C20B-206D09CA99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03394" y="5430628"/>
                  <a:ext cx="41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F11768E-604A-6300-C293-B3B014D1DE84}"/>
                    </a:ext>
                  </a:extLst>
                </p14:cNvPr>
                <p14:cNvContentPartPr/>
                <p14:nvPr/>
              </p14:nvContentPartPr>
              <p14:xfrm>
                <a:off x="4613914" y="5292388"/>
                <a:ext cx="165240" cy="2084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F11768E-604A-6300-C293-B3B014D1DE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05274" y="5283748"/>
                  <a:ext cx="182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F326EDB-1E1B-D2E0-D25F-D3EF89219147}"/>
                    </a:ext>
                  </a:extLst>
                </p14:cNvPr>
                <p14:cNvContentPartPr/>
                <p14:nvPr/>
              </p14:nvContentPartPr>
              <p14:xfrm>
                <a:off x="4806514" y="5310028"/>
                <a:ext cx="103320" cy="184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F326EDB-1E1B-D2E0-D25F-D3EF892191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97514" y="5301028"/>
                  <a:ext cx="1209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C877CF8D-5A38-A6C7-93B7-80D9D8F03743}"/>
              </a:ext>
            </a:extLst>
          </p:cNvPr>
          <p:cNvGrpSpPr/>
          <p:nvPr/>
        </p:nvGrpSpPr>
        <p:grpSpPr>
          <a:xfrm>
            <a:off x="697834" y="4984588"/>
            <a:ext cx="711000" cy="666000"/>
            <a:chOff x="697834" y="4984588"/>
            <a:chExt cx="711000" cy="6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C3E3B92-6B34-6B0A-262C-57A048D007CE}"/>
                    </a:ext>
                  </a:extLst>
                </p14:cNvPr>
                <p14:cNvContentPartPr/>
                <p14:nvPr/>
              </p14:nvContentPartPr>
              <p14:xfrm>
                <a:off x="697834" y="4985668"/>
                <a:ext cx="155880" cy="198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C3E3B92-6B34-6B0A-262C-57A048D007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9194" y="4977028"/>
                  <a:ext cx="173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E9407E9-5FA6-58C1-92E2-0B08A29EEECE}"/>
                    </a:ext>
                  </a:extLst>
                </p14:cNvPr>
                <p14:cNvContentPartPr/>
                <p14:nvPr/>
              </p14:nvContentPartPr>
              <p14:xfrm>
                <a:off x="972154" y="5109148"/>
                <a:ext cx="17280" cy="109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E9407E9-5FA6-58C1-92E2-0B08A29EEE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3514" y="5100508"/>
                  <a:ext cx="34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0221304-6D81-F97C-846B-8D2099B9935A}"/>
                    </a:ext>
                  </a:extLst>
                </p14:cNvPr>
                <p14:cNvContentPartPr/>
                <p14:nvPr/>
              </p14:nvContentPartPr>
              <p14:xfrm>
                <a:off x="1047394" y="5012308"/>
                <a:ext cx="95040" cy="140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0221304-6D81-F97C-846B-8D2099B993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8754" y="5003668"/>
                  <a:ext cx="112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4C285A0-26B0-7F42-F980-F5CB2C7898FF}"/>
                    </a:ext>
                  </a:extLst>
                </p14:cNvPr>
                <p14:cNvContentPartPr/>
                <p14:nvPr/>
              </p14:nvContentPartPr>
              <p14:xfrm>
                <a:off x="1189954" y="4984588"/>
                <a:ext cx="126720" cy="165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4C285A0-26B0-7F42-F980-F5CB2C7898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81314" y="4975948"/>
                  <a:ext cx="144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5422EA5-E18D-621E-26F6-360227618086}"/>
                    </a:ext>
                  </a:extLst>
                </p14:cNvPr>
                <p14:cNvContentPartPr/>
                <p14:nvPr/>
              </p14:nvContentPartPr>
              <p14:xfrm>
                <a:off x="740674" y="5265748"/>
                <a:ext cx="601920" cy="56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5422EA5-E18D-621E-26F6-3602276180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1674" y="5257108"/>
                  <a:ext cx="61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3F603B2-A6CC-2008-2DD0-09F3F0749509}"/>
                    </a:ext>
                  </a:extLst>
                </p14:cNvPr>
                <p14:cNvContentPartPr/>
                <p14:nvPr/>
              </p14:nvContentPartPr>
              <p14:xfrm>
                <a:off x="778834" y="5455468"/>
                <a:ext cx="91800" cy="1198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3F603B2-A6CC-2008-2DD0-09F3F07495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9834" y="5446828"/>
                  <a:ext cx="10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2B32864-316C-1224-52BA-22B962AF1CE0}"/>
                    </a:ext>
                  </a:extLst>
                </p14:cNvPr>
                <p14:cNvContentPartPr/>
                <p14:nvPr/>
              </p14:nvContentPartPr>
              <p14:xfrm>
                <a:off x="973234" y="5522428"/>
                <a:ext cx="19080" cy="128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2B32864-316C-1224-52BA-22B962AF1C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4594" y="5513788"/>
                  <a:ext cx="36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809EBBA-ECED-DF40-9BE0-D09B63799B36}"/>
                    </a:ext>
                  </a:extLst>
                </p14:cNvPr>
                <p14:cNvContentPartPr/>
                <p14:nvPr/>
              </p14:nvContentPartPr>
              <p14:xfrm>
                <a:off x="1068634" y="5367988"/>
                <a:ext cx="148320" cy="226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809EBBA-ECED-DF40-9BE0-D09B63799B3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9634" y="5359348"/>
                  <a:ext cx="16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9CB29CC-9C27-5ED4-48BF-3A4148522BD2}"/>
                    </a:ext>
                  </a:extLst>
                </p14:cNvPr>
                <p14:cNvContentPartPr/>
                <p14:nvPr/>
              </p14:nvContentPartPr>
              <p14:xfrm>
                <a:off x="1283914" y="5412268"/>
                <a:ext cx="69840" cy="132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9CB29CC-9C27-5ED4-48BF-3A4148522BD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75274" y="5403628"/>
                  <a:ext cx="87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631DBD0-FA12-DAE0-9E0B-2EBF99BCC581}"/>
                    </a:ext>
                  </a:extLst>
                </p14:cNvPr>
                <p14:cNvContentPartPr/>
                <p14:nvPr/>
              </p14:nvContentPartPr>
              <p14:xfrm>
                <a:off x="1293274" y="5337028"/>
                <a:ext cx="115560" cy="104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631DBD0-FA12-DAE0-9E0B-2EBF99BCC5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84274" y="5328028"/>
                  <a:ext cx="1332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90037E48-9F24-E7C9-6551-3B858578DA6F}"/>
              </a:ext>
            </a:extLst>
          </p:cNvPr>
          <p:cNvGrpSpPr/>
          <p:nvPr/>
        </p:nvGrpSpPr>
        <p:grpSpPr>
          <a:xfrm>
            <a:off x="8589394" y="2337508"/>
            <a:ext cx="1191240" cy="401040"/>
            <a:chOff x="8589394" y="2337508"/>
            <a:chExt cx="119124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DBF1446-6D27-E685-8D6F-450BCFB8A594}"/>
                    </a:ext>
                  </a:extLst>
                </p14:cNvPr>
                <p14:cNvContentPartPr/>
                <p14:nvPr/>
              </p14:nvContentPartPr>
              <p14:xfrm>
                <a:off x="8638714" y="2361268"/>
                <a:ext cx="125640" cy="153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DBF1446-6D27-E685-8D6F-450BCFB8A5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30074" y="2352628"/>
                  <a:ext cx="143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4CF6FF2-E656-3D80-7867-38F569DE71C2}"/>
                    </a:ext>
                  </a:extLst>
                </p14:cNvPr>
                <p14:cNvContentPartPr/>
                <p14:nvPr/>
              </p14:nvContentPartPr>
              <p14:xfrm>
                <a:off x="8640874" y="2417068"/>
                <a:ext cx="100800" cy="79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4CF6FF2-E656-3D80-7867-38F569DE71C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31874" y="2408068"/>
                  <a:ext cx="118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9DCB56F-CCBF-491F-E525-82B5AF30E6BB}"/>
                    </a:ext>
                  </a:extLst>
                </p14:cNvPr>
                <p14:cNvContentPartPr/>
                <p14:nvPr/>
              </p14:nvContentPartPr>
              <p14:xfrm>
                <a:off x="8589394" y="2337508"/>
                <a:ext cx="198720" cy="187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9DCB56F-CCBF-491F-E525-82B5AF30E6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80394" y="2328508"/>
                  <a:ext cx="216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8A13086-8946-443B-6AFD-D44362FBDA4A}"/>
                    </a:ext>
                  </a:extLst>
                </p14:cNvPr>
                <p14:cNvContentPartPr/>
                <p14:nvPr/>
              </p14:nvContentPartPr>
              <p14:xfrm>
                <a:off x="8805034" y="2442988"/>
                <a:ext cx="165600" cy="177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8A13086-8946-443B-6AFD-D44362FBDA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96394" y="2433988"/>
                  <a:ext cx="183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D271E5E-45AA-B5AF-65CA-FB1ED3B1209B}"/>
                    </a:ext>
                  </a:extLst>
                </p14:cNvPr>
                <p14:cNvContentPartPr/>
                <p14:nvPr/>
              </p14:nvContentPartPr>
              <p14:xfrm>
                <a:off x="8993314" y="2444428"/>
                <a:ext cx="140760" cy="1612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D271E5E-45AA-B5AF-65CA-FB1ED3B1209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84314" y="2435428"/>
                  <a:ext cx="158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11A177D-68A3-696D-646A-CF5E394ABCA6}"/>
                    </a:ext>
                  </a:extLst>
                </p14:cNvPr>
                <p14:cNvContentPartPr/>
                <p14:nvPr/>
              </p14:nvContentPartPr>
              <p14:xfrm>
                <a:off x="9194194" y="2449468"/>
                <a:ext cx="91800" cy="147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11A177D-68A3-696D-646A-CF5E394ABC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85194" y="2440828"/>
                  <a:ext cx="109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2E52EAD-B3D4-D7B5-5B57-CE4C0E23F2FB}"/>
                    </a:ext>
                  </a:extLst>
                </p14:cNvPr>
                <p14:cNvContentPartPr/>
                <p14:nvPr/>
              </p14:nvContentPartPr>
              <p14:xfrm>
                <a:off x="9336034" y="2592748"/>
                <a:ext cx="16920" cy="1458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2E52EAD-B3D4-D7B5-5B57-CE4C0E23F2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27394" y="2584108"/>
                  <a:ext cx="34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BB5D213-0686-79BB-20BC-BA422097811E}"/>
                    </a:ext>
                  </a:extLst>
                </p14:cNvPr>
                <p14:cNvContentPartPr/>
                <p14:nvPr/>
              </p14:nvContentPartPr>
              <p14:xfrm>
                <a:off x="9430714" y="2439388"/>
                <a:ext cx="135360" cy="198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BB5D213-0686-79BB-20BC-BA422097811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22074" y="2430388"/>
                  <a:ext cx="153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1A98B1-4EA3-23A3-02DE-8CCA500BE22C}"/>
                    </a:ext>
                  </a:extLst>
                </p14:cNvPr>
                <p14:cNvContentPartPr/>
                <p14:nvPr/>
              </p14:nvContentPartPr>
              <p14:xfrm>
                <a:off x="9444754" y="2540908"/>
                <a:ext cx="121680" cy="19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1A98B1-4EA3-23A3-02DE-8CCA500BE22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35754" y="2532268"/>
                  <a:ext cx="139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F3688EF-79A4-3ED9-55B7-5952EA9387EC}"/>
                    </a:ext>
                  </a:extLst>
                </p14:cNvPr>
                <p14:cNvContentPartPr/>
                <p14:nvPr/>
              </p14:nvContentPartPr>
              <p14:xfrm>
                <a:off x="9622234" y="2442628"/>
                <a:ext cx="158400" cy="222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F3688EF-79A4-3ED9-55B7-5952EA9387E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13234" y="2433988"/>
                  <a:ext cx="1760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E7BD2343-A9A7-34F9-C0AB-51DD1B5B74D6}"/>
              </a:ext>
            </a:extLst>
          </p:cNvPr>
          <p:cNvGrpSpPr/>
          <p:nvPr/>
        </p:nvGrpSpPr>
        <p:grpSpPr>
          <a:xfrm>
            <a:off x="5148154" y="4978108"/>
            <a:ext cx="2715120" cy="375120"/>
            <a:chOff x="5148154" y="4978108"/>
            <a:chExt cx="271512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8D28BEA-AC0E-A34A-8D54-B5C3E21C0F15}"/>
                    </a:ext>
                  </a:extLst>
                </p14:cNvPr>
                <p14:cNvContentPartPr/>
                <p14:nvPr/>
              </p14:nvContentPartPr>
              <p14:xfrm>
                <a:off x="5148154" y="5195908"/>
                <a:ext cx="42120" cy="30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8D28BEA-AC0E-A34A-8D54-B5C3E21C0F1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39514" y="5186908"/>
                  <a:ext cx="59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DD6F650-531C-1511-D851-B58C51106318}"/>
                    </a:ext>
                  </a:extLst>
                </p14:cNvPr>
                <p14:cNvContentPartPr/>
                <p14:nvPr/>
              </p14:nvContentPartPr>
              <p14:xfrm>
                <a:off x="5257234" y="5086828"/>
                <a:ext cx="203040" cy="258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DD6F650-531C-1511-D851-B58C5110631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48594" y="5077828"/>
                  <a:ext cx="220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58CD70E-E7AA-E4BD-F72B-6FF32C20384C}"/>
                    </a:ext>
                  </a:extLst>
                </p14:cNvPr>
                <p14:cNvContentPartPr/>
                <p14:nvPr/>
              </p14:nvContentPartPr>
              <p14:xfrm>
                <a:off x="5581234" y="5118148"/>
                <a:ext cx="133200" cy="178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58CD70E-E7AA-E4BD-F72B-6FF32C20384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72594" y="5109508"/>
                  <a:ext cx="150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3C6608B-B9BD-64C0-794F-7D3B806BD396}"/>
                    </a:ext>
                  </a:extLst>
                </p14:cNvPr>
                <p14:cNvContentPartPr/>
                <p14:nvPr/>
              </p14:nvContentPartPr>
              <p14:xfrm>
                <a:off x="5818834" y="5086468"/>
                <a:ext cx="142560" cy="197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3C6608B-B9BD-64C0-794F-7D3B806BD3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09834" y="5077468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B3657B8-FC2D-2FA5-A454-C3F341F564C6}"/>
                    </a:ext>
                  </a:extLst>
                </p14:cNvPr>
                <p14:cNvContentPartPr/>
                <p14:nvPr/>
              </p14:nvContentPartPr>
              <p14:xfrm>
                <a:off x="6121954" y="5204548"/>
                <a:ext cx="228600" cy="16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B3657B8-FC2D-2FA5-A454-C3F341F564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12954" y="5195908"/>
                  <a:ext cx="246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05C3C7D-46CA-03DC-6AC5-3312F717A353}"/>
                    </a:ext>
                  </a:extLst>
                </p14:cNvPr>
                <p14:cNvContentPartPr/>
                <p14:nvPr/>
              </p14:nvContentPartPr>
              <p14:xfrm>
                <a:off x="6137794" y="5289508"/>
                <a:ext cx="209880" cy="49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05C3C7D-46CA-03DC-6AC5-3312F717A35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29154" y="5280508"/>
                  <a:ext cx="227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FEDB412-16F2-9ADD-7AEC-D896D8E39058}"/>
                    </a:ext>
                  </a:extLst>
                </p14:cNvPr>
                <p14:cNvContentPartPr/>
                <p14:nvPr/>
              </p14:nvContentPartPr>
              <p14:xfrm>
                <a:off x="6494914" y="5030668"/>
                <a:ext cx="205920" cy="261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FEDB412-16F2-9ADD-7AEC-D896D8E390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86274" y="5021668"/>
                  <a:ext cx="223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4AFC004-30A3-1483-506D-B32798D82043}"/>
                    </a:ext>
                  </a:extLst>
                </p14:cNvPr>
                <p14:cNvContentPartPr/>
                <p14:nvPr/>
              </p14:nvContentPartPr>
              <p14:xfrm>
                <a:off x="6772474" y="4994308"/>
                <a:ext cx="232200" cy="241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4AFC004-30A3-1483-506D-B32798D820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63834" y="4985308"/>
                  <a:ext cx="249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0A70C0E-79EA-F3F8-9A56-46EDE1015232}"/>
                    </a:ext>
                  </a:extLst>
                </p14:cNvPr>
                <p14:cNvContentPartPr/>
                <p14:nvPr/>
              </p14:nvContentPartPr>
              <p14:xfrm>
                <a:off x="7087834" y="4983868"/>
                <a:ext cx="138240" cy="247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0A70C0E-79EA-F3F8-9A56-46EDE10152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79194" y="4975228"/>
                  <a:ext cx="155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6B72A51-D90E-238F-EC95-F135F96B665F}"/>
                    </a:ext>
                  </a:extLst>
                </p14:cNvPr>
                <p14:cNvContentPartPr/>
                <p14:nvPr/>
              </p14:nvContentPartPr>
              <p14:xfrm>
                <a:off x="7288354" y="5229028"/>
                <a:ext cx="41040" cy="1242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6B72A51-D90E-238F-EC95-F135F96B66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79714" y="5220028"/>
                  <a:ext cx="58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B68C9B1-8079-E63E-40F9-D35D9735AC13}"/>
                    </a:ext>
                  </a:extLst>
                </p14:cNvPr>
                <p14:cNvContentPartPr/>
                <p14:nvPr/>
              </p14:nvContentPartPr>
              <p14:xfrm>
                <a:off x="7401394" y="5005108"/>
                <a:ext cx="177120" cy="250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B68C9B1-8079-E63E-40F9-D35D9735AC1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92754" y="4996468"/>
                  <a:ext cx="194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BA9A2E1-8941-4FD8-E9A4-F3BAB9725AEC}"/>
                    </a:ext>
                  </a:extLst>
                </p14:cNvPr>
                <p14:cNvContentPartPr/>
                <p14:nvPr/>
              </p14:nvContentPartPr>
              <p14:xfrm>
                <a:off x="7675714" y="4978108"/>
                <a:ext cx="187560" cy="247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BA9A2E1-8941-4FD8-E9A4-F3BAB9725A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67074" y="4969468"/>
                  <a:ext cx="20520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029E548F-B228-96E2-8DEF-1E7B51128618}"/>
              </a:ext>
            </a:extLst>
          </p:cNvPr>
          <p:cNvGrpSpPr/>
          <p:nvPr/>
        </p:nvGrpSpPr>
        <p:grpSpPr>
          <a:xfrm>
            <a:off x="195994" y="5827348"/>
            <a:ext cx="209160" cy="195480"/>
            <a:chOff x="195994" y="5827348"/>
            <a:chExt cx="20916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547CFCC-BBB4-2F26-E0FC-6DB997478559}"/>
                    </a:ext>
                  </a:extLst>
                </p14:cNvPr>
                <p14:cNvContentPartPr/>
                <p14:nvPr/>
              </p14:nvContentPartPr>
              <p14:xfrm>
                <a:off x="274834" y="5898268"/>
                <a:ext cx="115920" cy="113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547CFCC-BBB4-2F26-E0FC-6DB9974785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5834" y="5889628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409885B-22ED-5353-FD82-26493B3B9A6F}"/>
                    </a:ext>
                  </a:extLst>
                </p14:cNvPr>
                <p14:cNvContentPartPr/>
                <p14:nvPr/>
              </p14:nvContentPartPr>
              <p14:xfrm>
                <a:off x="239554" y="5827348"/>
                <a:ext cx="153720" cy="195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409885B-22ED-5353-FD82-26493B3B9A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0554" y="5818348"/>
                  <a:ext cx="171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96D3E67-7326-B8F6-FB3E-EFF88F418E26}"/>
                    </a:ext>
                  </a:extLst>
                </p14:cNvPr>
                <p14:cNvContentPartPr/>
                <p14:nvPr/>
              </p14:nvContentPartPr>
              <p14:xfrm>
                <a:off x="195994" y="5879188"/>
                <a:ext cx="209160" cy="128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96D3E67-7326-B8F6-FB3E-EFF88F418E2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6994" y="5870188"/>
                  <a:ext cx="2268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A32EB92E-609C-215A-916D-6D80334EF5C4}"/>
              </a:ext>
            </a:extLst>
          </p:cNvPr>
          <p:cNvGrpSpPr/>
          <p:nvPr/>
        </p:nvGrpSpPr>
        <p:grpSpPr>
          <a:xfrm>
            <a:off x="693874" y="5825548"/>
            <a:ext cx="773280" cy="635760"/>
            <a:chOff x="693874" y="5825548"/>
            <a:chExt cx="773280" cy="63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EF238F-D89B-BFC5-8F10-AFEC18BCBA17}"/>
                    </a:ext>
                  </a:extLst>
                </p14:cNvPr>
                <p14:cNvContentPartPr/>
                <p14:nvPr/>
              </p14:nvContentPartPr>
              <p14:xfrm>
                <a:off x="693874" y="5832028"/>
                <a:ext cx="167400" cy="191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EF238F-D89B-BFC5-8F10-AFEC18BCBA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4874" y="5823388"/>
                  <a:ext cx="185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0AEC772-0DB9-18E4-B5C3-28945541EFB6}"/>
                    </a:ext>
                  </a:extLst>
                </p14:cNvPr>
                <p14:cNvContentPartPr/>
                <p14:nvPr/>
              </p14:nvContentPartPr>
              <p14:xfrm>
                <a:off x="895114" y="5943988"/>
                <a:ext cx="32760" cy="159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0AEC772-0DB9-18E4-B5C3-28945541EF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6474" y="5935348"/>
                  <a:ext cx="50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998E47C-68D8-2D57-7BCA-8C597EA8E838}"/>
                    </a:ext>
                  </a:extLst>
                </p14:cNvPr>
                <p14:cNvContentPartPr/>
                <p14:nvPr/>
              </p14:nvContentPartPr>
              <p14:xfrm>
                <a:off x="996994" y="5855428"/>
                <a:ext cx="65520" cy="109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998E47C-68D8-2D57-7BCA-8C597EA8E8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7994" y="5846788"/>
                  <a:ext cx="83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46EFC84-8DE9-9D23-8CAE-0FA013F24A79}"/>
                    </a:ext>
                  </a:extLst>
                </p14:cNvPr>
                <p14:cNvContentPartPr/>
                <p14:nvPr/>
              </p14:nvContentPartPr>
              <p14:xfrm>
                <a:off x="1114714" y="5848948"/>
                <a:ext cx="77760" cy="1407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46EFC84-8DE9-9D23-8CAE-0FA013F24A7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6074" y="5839948"/>
                  <a:ext cx="95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7084CC1-DC9A-28BA-99B2-3DDE0148554B}"/>
                    </a:ext>
                  </a:extLst>
                </p14:cNvPr>
                <p14:cNvContentPartPr/>
                <p14:nvPr/>
              </p14:nvContentPartPr>
              <p14:xfrm>
                <a:off x="1284634" y="5825548"/>
                <a:ext cx="118440" cy="182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7084CC1-DC9A-28BA-99B2-3DDE014855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75994" y="5816908"/>
                  <a:ext cx="13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AAE68E2-0B20-9E37-D873-BE63A9663C78}"/>
                    </a:ext>
                  </a:extLst>
                </p14:cNvPr>
                <p14:cNvContentPartPr/>
                <p14:nvPr/>
              </p14:nvContentPartPr>
              <p14:xfrm>
                <a:off x="757954" y="6149908"/>
                <a:ext cx="709200" cy="23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AAE68E2-0B20-9E37-D873-BE63A9663C7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8954" y="6141268"/>
                  <a:ext cx="726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F41475E-CFB2-AC6C-E16F-2774F94C649B}"/>
                    </a:ext>
                  </a:extLst>
                </p14:cNvPr>
                <p14:cNvContentPartPr/>
                <p14:nvPr/>
              </p14:nvContentPartPr>
              <p14:xfrm>
                <a:off x="770194" y="6237748"/>
                <a:ext cx="75240" cy="172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F41475E-CFB2-AC6C-E16F-2774F94C649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1194" y="6229108"/>
                  <a:ext cx="92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63E4506-7867-AE1E-C1D3-5E926358CC68}"/>
                    </a:ext>
                  </a:extLst>
                </p14:cNvPr>
                <p14:cNvContentPartPr/>
                <p14:nvPr/>
              </p14:nvContentPartPr>
              <p14:xfrm>
                <a:off x="934354" y="6377068"/>
                <a:ext cx="13680" cy="842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63E4506-7867-AE1E-C1D3-5E926358CC6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5354" y="6368428"/>
                  <a:ext cx="31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EA53FCD-5D59-5C9F-F968-B33F0D556DB6}"/>
                    </a:ext>
                  </a:extLst>
                </p14:cNvPr>
                <p14:cNvContentPartPr/>
                <p14:nvPr/>
              </p14:nvContentPartPr>
              <p14:xfrm>
                <a:off x="1010674" y="6241708"/>
                <a:ext cx="84240" cy="140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EA53FCD-5D59-5C9F-F968-B33F0D556DB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1674" y="6232708"/>
                  <a:ext cx="101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4D8474D-E6D3-C917-CEF9-99234620BA0E}"/>
                    </a:ext>
                  </a:extLst>
                </p14:cNvPr>
                <p14:cNvContentPartPr/>
                <p14:nvPr/>
              </p14:nvContentPartPr>
              <p14:xfrm>
                <a:off x="1101754" y="6235588"/>
                <a:ext cx="140400" cy="1728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4D8474D-E6D3-C917-CEF9-99234620BA0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3114" y="6226588"/>
                  <a:ext cx="158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C32869F-3D17-65F4-9EC5-213C457048A8}"/>
                    </a:ext>
                  </a:extLst>
                </p14:cNvPr>
                <p14:cNvContentPartPr/>
                <p14:nvPr/>
              </p14:nvContentPartPr>
              <p14:xfrm>
                <a:off x="1012834" y="6248188"/>
                <a:ext cx="86040" cy="155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C32869F-3D17-65F4-9EC5-213C457048A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4194" y="6239188"/>
                  <a:ext cx="1036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C161656F-629E-8482-7524-ECC21AFA9268}"/>
              </a:ext>
            </a:extLst>
          </p:cNvPr>
          <p:cNvGrpSpPr/>
          <p:nvPr/>
        </p:nvGrpSpPr>
        <p:grpSpPr>
          <a:xfrm>
            <a:off x="1583794" y="5792428"/>
            <a:ext cx="2309040" cy="660240"/>
            <a:chOff x="1583794" y="5792428"/>
            <a:chExt cx="2309040" cy="66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516DE9A-7C27-1EF0-9D82-ED5B5486E460}"/>
                    </a:ext>
                  </a:extLst>
                </p14:cNvPr>
                <p14:cNvContentPartPr/>
                <p14:nvPr/>
              </p14:nvContentPartPr>
              <p14:xfrm>
                <a:off x="1583794" y="6056668"/>
                <a:ext cx="126720" cy="56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516DE9A-7C27-1EF0-9D82-ED5B5486E46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75154" y="6047668"/>
                  <a:ext cx="144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7ADEF55-387B-D19E-1EED-AADC678C2475}"/>
                    </a:ext>
                  </a:extLst>
                </p14:cNvPr>
                <p14:cNvContentPartPr/>
                <p14:nvPr/>
              </p14:nvContentPartPr>
              <p14:xfrm>
                <a:off x="1594954" y="6158548"/>
                <a:ext cx="163440" cy="13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7ADEF55-387B-D19E-1EED-AADC678C247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86314" y="6149548"/>
                  <a:ext cx="181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C17B8E6-F911-FCD7-C684-DCB2161081C0}"/>
                    </a:ext>
                  </a:extLst>
                </p14:cNvPr>
                <p14:cNvContentPartPr/>
                <p14:nvPr/>
              </p14:nvContentPartPr>
              <p14:xfrm>
                <a:off x="1977274" y="5859748"/>
                <a:ext cx="101880" cy="163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C17B8E6-F911-FCD7-C684-DCB2161081C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68634" y="5851108"/>
                  <a:ext cx="119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3875245-E4C3-1C3D-1FC7-372C5D6795F6}"/>
                    </a:ext>
                  </a:extLst>
                </p14:cNvPr>
                <p14:cNvContentPartPr/>
                <p14:nvPr/>
              </p14:nvContentPartPr>
              <p14:xfrm>
                <a:off x="1929394" y="5850388"/>
                <a:ext cx="183240" cy="148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3875245-E4C3-1C3D-1FC7-372C5D6795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20754" y="5841748"/>
                  <a:ext cx="20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A2FA4E0-8E99-9D23-C534-66DC531013FD}"/>
                    </a:ext>
                  </a:extLst>
                </p14:cNvPr>
                <p14:cNvContentPartPr/>
                <p14:nvPr/>
              </p14:nvContentPartPr>
              <p14:xfrm>
                <a:off x="1825714" y="6060988"/>
                <a:ext cx="475200" cy="590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A2FA4E0-8E99-9D23-C534-66DC531013F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17074" y="6051988"/>
                  <a:ext cx="492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D85F475-7F01-FFBD-3530-41978C9F6DC3}"/>
                    </a:ext>
                  </a:extLst>
                </p14:cNvPr>
                <p14:cNvContentPartPr/>
                <p14:nvPr/>
              </p14:nvContentPartPr>
              <p14:xfrm>
                <a:off x="1749754" y="6246388"/>
                <a:ext cx="111600" cy="181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D85F475-7F01-FFBD-3530-41978C9F6D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40754" y="6237388"/>
                  <a:ext cx="129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2670782-D94E-0D19-1482-77061500E892}"/>
                    </a:ext>
                  </a:extLst>
                </p14:cNvPr>
                <p14:cNvContentPartPr/>
                <p14:nvPr/>
              </p14:nvContentPartPr>
              <p14:xfrm>
                <a:off x="1899154" y="6217948"/>
                <a:ext cx="110160" cy="175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2670782-D94E-0D19-1482-77061500E8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90514" y="6209308"/>
                  <a:ext cx="127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6882CEB-6F24-9D77-F4C6-592574B4C81A}"/>
                    </a:ext>
                  </a:extLst>
                </p14:cNvPr>
                <p14:cNvContentPartPr/>
                <p14:nvPr/>
              </p14:nvContentPartPr>
              <p14:xfrm>
                <a:off x="2043874" y="6206428"/>
                <a:ext cx="118800" cy="228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6882CEB-6F24-9D77-F4C6-592574B4C81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35234" y="6197428"/>
                  <a:ext cx="136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DABDD1D-99A0-E9A7-8A14-350E8ECB42B8}"/>
                    </a:ext>
                  </a:extLst>
                </p14:cNvPr>
                <p14:cNvContentPartPr/>
                <p14:nvPr/>
              </p14:nvContentPartPr>
              <p14:xfrm>
                <a:off x="2188594" y="6379948"/>
                <a:ext cx="5760" cy="72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DABDD1D-99A0-E9A7-8A14-350E8ECB42B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79594" y="6371308"/>
                  <a:ext cx="23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82869E6-C3AE-5BB5-0857-BD35E758B691}"/>
                    </a:ext>
                  </a:extLst>
                </p14:cNvPr>
                <p14:cNvContentPartPr/>
                <p14:nvPr/>
              </p14:nvContentPartPr>
              <p14:xfrm>
                <a:off x="2197234" y="6196348"/>
                <a:ext cx="111600" cy="1915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82869E6-C3AE-5BB5-0857-BD35E758B69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88594" y="6187708"/>
                  <a:ext cx="129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55C5101-71B4-7943-FCDF-845D75A49688}"/>
                    </a:ext>
                  </a:extLst>
                </p14:cNvPr>
                <p14:cNvContentPartPr/>
                <p14:nvPr/>
              </p14:nvContentPartPr>
              <p14:xfrm>
                <a:off x="2325754" y="6170788"/>
                <a:ext cx="141840" cy="211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55C5101-71B4-7943-FCDF-845D75A496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16754" y="6162148"/>
                  <a:ext cx="159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433B00A-21F4-A032-7797-897E6C1DC150}"/>
                    </a:ext>
                  </a:extLst>
                </p14:cNvPr>
                <p14:cNvContentPartPr/>
                <p14:nvPr/>
              </p14:nvContentPartPr>
              <p14:xfrm>
                <a:off x="2426914" y="6003748"/>
                <a:ext cx="158400" cy="158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433B00A-21F4-A032-7797-897E6C1DC15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18274" y="5994748"/>
                  <a:ext cx="17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4158FF0-46E6-BBA3-BEDE-C7F555765099}"/>
                    </a:ext>
                  </a:extLst>
                </p14:cNvPr>
                <p14:cNvContentPartPr/>
                <p14:nvPr/>
              </p14:nvContentPartPr>
              <p14:xfrm>
                <a:off x="2458954" y="6040108"/>
                <a:ext cx="157320" cy="37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4158FF0-46E6-BBA3-BEDE-C7F5557650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50314" y="6031108"/>
                  <a:ext cx="174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BA3E5ED-EEE9-4F54-F0A5-367719F6531E}"/>
                    </a:ext>
                  </a:extLst>
                </p14:cNvPr>
                <p14:cNvContentPartPr/>
                <p14:nvPr/>
              </p14:nvContentPartPr>
              <p14:xfrm>
                <a:off x="2571274" y="5937148"/>
                <a:ext cx="153720" cy="159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BA3E5ED-EEE9-4F54-F0A5-367719F653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62274" y="5928148"/>
                  <a:ext cx="171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844650F-2E46-F133-77F9-5970AA33F8E8}"/>
                    </a:ext>
                  </a:extLst>
                </p14:cNvPr>
                <p14:cNvContentPartPr/>
                <p14:nvPr/>
              </p14:nvContentPartPr>
              <p14:xfrm>
                <a:off x="2785114" y="5937508"/>
                <a:ext cx="105120" cy="1836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844650F-2E46-F133-77F9-5970AA33F8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76474" y="5928868"/>
                  <a:ext cx="12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136DE0D-AB80-2BDA-C3F1-DA5B952178A9}"/>
                    </a:ext>
                  </a:extLst>
                </p14:cNvPr>
                <p14:cNvContentPartPr/>
                <p14:nvPr/>
              </p14:nvContentPartPr>
              <p14:xfrm>
                <a:off x="2784034" y="5951188"/>
                <a:ext cx="167760" cy="109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136DE0D-AB80-2BDA-C3F1-DA5B952178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75394" y="5942548"/>
                  <a:ext cx="185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DA026D2-C7D3-F505-F5E7-DF73F7FA8DF6}"/>
                    </a:ext>
                  </a:extLst>
                </p14:cNvPr>
                <p14:cNvContentPartPr/>
                <p14:nvPr/>
              </p14:nvContentPartPr>
              <p14:xfrm>
                <a:off x="2976994" y="5969548"/>
                <a:ext cx="90360" cy="68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DA026D2-C7D3-F505-F5E7-DF73F7FA8D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68354" y="5960548"/>
                  <a:ext cx="10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296E68-AF01-05F6-D78E-6D0CCA7B7798}"/>
                    </a:ext>
                  </a:extLst>
                </p14:cNvPr>
                <p14:cNvContentPartPr/>
                <p14:nvPr/>
              </p14:nvContentPartPr>
              <p14:xfrm>
                <a:off x="2980954" y="6016708"/>
                <a:ext cx="100800" cy="33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296E68-AF01-05F6-D78E-6D0CCA7B779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71954" y="6008068"/>
                  <a:ext cx="118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FBC4F30-B1EE-DE21-2DBD-C872BC9EF8B0}"/>
                    </a:ext>
                  </a:extLst>
                </p14:cNvPr>
                <p14:cNvContentPartPr/>
                <p14:nvPr/>
              </p14:nvContentPartPr>
              <p14:xfrm>
                <a:off x="3139714" y="5864788"/>
                <a:ext cx="113400" cy="2188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FBC4F30-B1EE-DE21-2DBD-C872BC9EF8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30714" y="5856148"/>
                  <a:ext cx="131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82AF7CE-C003-29C2-2821-F0F6CAD40378}"/>
                    </a:ext>
                  </a:extLst>
                </p14:cNvPr>
                <p14:cNvContentPartPr/>
                <p14:nvPr/>
              </p14:nvContentPartPr>
              <p14:xfrm>
                <a:off x="3319714" y="5868028"/>
                <a:ext cx="106200" cy="156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82AF7CE-C003-29C2-2821-F0F6CAD4037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10714" y="5859388"/>
                  <a:ext cx="123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3345608-707F-A705-4DCC-10741E00DF6C}"/>
                    </a:ext>
                  </a:extLst>
                </p14:cNvPr>
                <p14:cNvContentPartPr/>
                <p14:nvPr/>
              </p14:nvContentPartPr>
              <p14:xfrm>
                <a:off x="3435634" y="5870548"/>
                <a:ext cx="78480" cy="1314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3345608-707F-A705-4DCC-10741E00DF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26994" y="5861548"/>
                  <a:ext cx="96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073D21D-DDDA-FA80-F79D-0A747752EF24}"/>
                    </a:ext>
                  </a:extLst>
                </p14:cNvPr>
                <p14:cNvContentPartPr/>
                <p14:nvPr/>
              </p14:nvContentPartPr>
              <p14:xfrm>
                <a:off x="3546874" y="6009868"/>
                <a:ext cx="16200" cy="586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073D21D-DDDA-FA80-F79D-0A747752EF2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37874" y="6000868"/>
                  <a:ext cx="33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F1BFDED-03AA-8395-4725-D6FAEEBECC6B}"/>
                    </a:ext>
                  </a:extLst>
                </p14:cNvPr>
                <p14:cNvContentPartPr/>
                <p14:nvPr/>
              </p14:nvContentPartPr>
              <p14:xfrm>
                <a:off x="3627154" y="5797468"/>
                <a:ext cx="95760" cy="203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F1BFDED-03AA-8395-4725-D6FAEEBECC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18514" y="5788828"/>
                  <a:ext cx="113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E1640AB-5B86-38A3-DC52-B21BCB028FAE}"/>
                    </a:ext>
                  </a:extLst>
                </p14:cNvPr>
                <p14:cNvContentPartPr/>
                <p14:nvPr/>
              </p14:nvContentPartPr>
              <p14:xfrm>
                <a:off x="3772234" y="5792428"/>
                <a:ext cx="120600" cy="1994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E1640AB-5B86-38A3-DC52-B21BCB028FA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63234" y="5783788"/>
                  <a:ext cx="1382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A2163AF3-BE78-B6D6-A064-A42269A88A83}"/>
              </a:ext>
            </a:extLst>
          </p:cNvPr>
          <p:cNvGrpSpPr/>
          <p:nvPr/>
        </p:nvGrpSpPr>
        <p:grpSpPr>
          <a:xfrm>
            <a:off x="8603794" y="2716228"/>
            <a:ext cx="911880" cy="334800"/>
            <a:chOff x="8603794" y="2716228"/>
            <a:chExt cx="91188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8481EC8-2635-0D0B-87F7-E9FAD4692861}"/>
                    </a:ext>
                  </a:extLst>
                </p14:cNvPr>
                <p14:cNvContentPartPr/>
                <p14:nvPr/>
              </p14:nvContentPartPr>
              <p14:xfrm>
                <a:off x="8638354" y="2742508"/>
                <a:ext cx="105120" cy="102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8481EC8-2635-0D0B-87F7-E9FAD469286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29714" y="2733868"/>
                  <a:ext cx="122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56F01A2-9AA0-5385-3675-9E854D976961}"/>
                    </a:ext>
                  </a:extLst>
                </p14:cNvPr>
                <p14:cNvContentPartPr/>
                <p14:nvPr/>
              </p14:nvContentPartPr>
              <p14:xfrm>
                <a:off x="8641954" y="2755828"/>
                <a:ext cx="120960" cy="79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56F01A2-9AA0-5385-3675-9E854D97696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633314" y="2746828"/>
                  <a:ext cx="138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31165FC-549B-E06A-7A50-F3F67E5F2D08}"/>
                    </a:ext>
                  </a:extLst>
                </p14:cNvPr>
                <p14:cNvContentPartPr/>
                <p14:nvPr/>
              </p14:nvContentPartPr>
              <p14:xfrm>
                <a:off x="8603794" y="2716228"/>
                <a:ext cx="132480" cy="163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31165FC-549B-E06A-7A50-F3F67E5F2D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94794" y="2707228"/>
                  <a:ext cx="150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0139EFE-A72C-FF2E-CAA6-5889FE518DDA}"/>
                    </a:ext>
                  </a:extLst>
                </p14:cNvPr>
                <p14:cNvContentPartPr/>
                <p14:nvPr/>
              </p14:nvContentPartPr>
              <p14:xfrm>
                <a:off x="8646634" y="2730988"/>
                <a:ext cx="103320" cy="1688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0139EFE-A72C-FF2E-CAA6-5889FE518D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37994" y="2721988"/>
                  <a:ext cx="120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EC411C0-22D5-C87A-A569-F14EEF6A7DC4}"/>
                    </a:ext>
                  </a:extLst>
                </p14:cNvPr>
                <p14:cNvContentPartPr/>
                <p14:nvPr/>
              </p14:nvContentPartPr>
              <p14:xfrm>
                <a:off x="8731954" y="2847628"/>
                <a:ext cx="104040" cy="181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EC411C0-22D5-C87A-A569-F14EEF6A7DC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23314" y="2838628"/>
                  <a:ext cx="121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71E91DB-1939-0A66-5A5E-9D79A8B1666D}"/>
                    </a:ext>
                  </a:extLst>
                </p14:cNvPr>
                <p14:cNvContentPartPr/>
                <p14:nvPr/>
              </p14:nvContentPartPr>
              <p14:xfrm>
                <a:off x="8864434" y="2847628"/>
                <a:ext cx="129240" cy="1638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71E91DB-1939-0A66-5A5E-9D79A8B1666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55794" y="2838988"/>
                  <a:ext cx="146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FA35C5C-A1CA-348C-9C9A-62DB80707F30}"/>
                    </a:ext>
                  </a:extLst>
                </p14:cNvPr>
                <p14:cNvContentPartPr/>
                <p14:nvPr/>
              </p14:nvContentPartPr>
              <p14:xfrm>
                <a:off x="9015634" y="2844388"/>
                <a:ext cx="80280" cy="1677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FA35C5C-A1CA-348C-9C9A-62DB80707F3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006634" y="2835388"/>
                  <a:ext cx="97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363A0E1-D36C-B74E-8D56-95BBB2F3BF1E}"/>
                    </a:ext>
                  </a:extLst>
                </p14:cNvPr>
                <p14:cNvContentPartPr/>
                <p14:nvPr/>
              </p14:nvContentPartPr>
              <p14:xfrm>
                <a:off x="9141634" y="2994508"/>
                <a:ext cx="19080" cy="565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363A0E1-D36C-B74E-8D56-95BBB2F3BF1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32634" y="2985508"/>
                  <a:ext cx="36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C7AC343-CCE0-B41B-8962-05766C6C40A8}"/>
                    </a:ext>
                  </a:extLst>
                </p14:cNvPr>
                <p14:cNvContentPartPr/>
                <p14:nvPr/>
              </p14:nvContentPartPr>
              <p14:xfrm>
                <a:off x="9233794" y="2853028"/>
                <a:ext cx="98280" cy="133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C7AC343-CCE0-B41B-8962-05766C6C40A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25154" y="2844388"/>
                  <a:ext cx="115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3354E25-0434-068C-DFB5-9F39C4251DE7}"/>
                    </a:ext>
                  </a:extLst>
                </p14:cNvPr>
                <p14:cNvContentPartPr/>
                <p14:nvPr/>
              </p14:nvContentPartPr>
              <p14:xfrm>
                <a:off x="9278434" y="2822068"/>
                <a:ext cx="89640" cy="219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3354E25-0434-068C-DFB5-9F39C4251DE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69434" y="2813068"/>
                  <a:ext cx="107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BBD5C5D-914F-856A-2451-8EC42FC020BD}"/>
                    </a:ext>
                  </a:extLst>
                </p14:cNvPr>
                <p14:cNvContentPartPr/>
                <p14:nvPr/>
              </p14:nvContentPartPr>
              <p14:xfrm>
                <a:off x="9444034" y="2838988"/>
                <a:ext cx="71640" cy="152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BBD5C5D-914F-856A-2451-8EC42FC020B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35394" y="2830348"/>
                  <a:ext cx="892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4DB71F4F-0E0E-B14E-A311-D12BE92D8CE2}"/>
                  </a:ext>
                </a:extLst>
              </p14:cNvPr>
              <p14:cNvContentPartPr/>
              <p14:nvPr/>
            </p14:nvContentPartPr>
            <p14:xfrm>
              <a:off x="10335754" y="2194948"/>
              <a:ext cx="717480" cy="3132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4DB71F4F-0E0E-B14E-A311-D12BE92D8CE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327114" y="2185948"/>
                <a:ext cx="735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F80EF804-08FD-4E27-5BD5-E380A04E6C27}"/>
                  </a:ext>
                </a:extLst>
              </p14:cNvPr>
              <p14:cNvContentPartPr/>
              <p14:nvPr/>
            </p14:nvContentPartPr>
            <p14:xfrm>
              <a:off x="7960474" y="3461788"/>
              <a:ext cx="1091520" cy="324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F80EF804-08FD-4E27-5BD5-E380A04E6C2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951834" y="3452788"/>
                <a:ext cx="110916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B0C0F973-7DEB-44A7-59E3-72BE34F16316}"/>
              </a:ext>
            </a:extLst>
          </p:cNvPr>
          <p:cNvGrpSpPr/>
          <p:nvPr/>
        </p:nvGrpSpPr>
        <p:grpSpPr>
          <a:xfrm>
            <a:off x="6578434" y="3222388"/>
            <a:ext cx="1983600" cy="478800"/>
            <a:chOff x="6578434" y="3222388"/>
            <a:chExt cx="198360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A78C3FA-F267-A88D-CD57-C9B29B5366BF}"/>
                    </a:ext>
                  </a:extLst>
                </p14:cNvPr>
                <p14:cNvContentPartPr/>
                <p14:nvPr/>
              </p14:nvContentPartPr>
              <p14:xfrm>
                <a:off x="6614434" y="3285028"/>
                <a:ext cx="75960" cy="1342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A78C3FA-F267-A88D-CD57-C9B29B5366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05794" y="3276028"/>
                  <a:ext cx="93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4F2899A-1F96-C831-975C-D7A3CF25F855}"/>
                    </a:ext>
                  </a:extLst>
                </p14:cNvPr>
                <p14:cNvContentPartPr/>
                <p14:nvPr/>
              </p14:nvContentPartPr>
              <p14:xfrm>
                <a:off x="6602914" y="3280348"/>
                <a:ext cx="89640" cy="1141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4F2899A-1F96-C831-975C-D7A3CF25F85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94274" y="3271708"/>
                  <a:ext cx="107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0EDD122-35D7-8B07-EBAC-5124F79FBC76}"/>
                    </a:ext>
                  </a:extLst>
                </p14:cNvPr>
                <p14:cNvContentPartPr/>
                <p14:nvPr/>
              </p14:nvContentPartPr>
              <p14:xfrm>
                <a:off x="6578434" y="3263788"/>
                <a:ext cx="112320" cy="169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0EDD122-35D7-8B07-EBAC-5124F79FBC7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69434" y="3255148"/>
                  <a:ext cx="129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554E57A-B10C-E7FC-0FAC-20ACC24E03D2}"/>
                    </a:ext>
                  </a:extLst>
                </p14:cNvPr>
                <p14:cNvContentPartPr/>
                <p14:nvPr/>
              </p14:nvContentPartPr>
              <p14:xfrm>
                <a:off x="6924034" y="3233188"/>
                <a:ext cx="144720" cy="1562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554E57A-B10C-E7FC-0FAC-20ACC24E03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15394" y="3224548"/>
                  <a:ext cx="162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A696726-02C9-5C26-FD63-4A3A4967BD09}"/>
                    </a:ext>
                  </a:extLst>
                </p14:cNvPr>
                <p14:cNvContentPartPr/>
                <p14:nvPr/>
              </p14:nvContentPartPr>
              <p14:xfrm>
                <a:off x="7134634" y="3238228"/>
                <a:ext cx="122760" cy="1245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A696726-02C9-5C26-FD63-4A3A4967BD0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25994" y="3229588"/>
                  <a:ext cx="140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26AF84F-709F-4B35-7AC5-7BF7EE3AC19A}"/>
                    </a:ext>
                  </a:extLst>
                </p14:cNvPr>
                <p14:cNvContentPartPr/>
                <p14:nvPr/>
              </p14:nvContentPartPr>
              <p14:xfrm>
                <a:off x="7375114" y="3235708"/>
                <a:ext cx="91440" cy="142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26AF84F-709F-4B35-7AC5-7BF7EE3AC19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66114" y="3227068"/>
                  <a:ext cx="109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6FBCE23-8C4D-0F4B-27ED-CABADD38AAA1}"/>
                    </a:ext>
                  </a:extLst>
                </p14:cNvPr>
                <p14:cNvContentPartPr/>
                <p14:nvPr/>
              </p14:nvContentPartPr>
              <p14:xfrm>
                <a:off x="7556194" y="3344428"/>
                <a:ext cx="19800" cy="80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6FBCE23-8C4D-0F4B-27ED-CABADD38AAA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47554" y="3335428"/>
                  <a:ext cx="3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A493948-459E-555C-2603-98D8A16F8B97}"/>
                    </a:ext>
                  </a:extLst>
                </p14:cNvPr>
                <p14:cNvContentPartPr/>
                <p14:nvPr/>
              </p14:nvContentPartPr>
              <p14:xfrm>
                <a:off x="7595074" y="3231028"/>
                <a:ext cx="107640" cy="1306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A493948-459E-555C-2603-98D8A16F8B9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86074" y="3222028"/>
                  <a:ext cx="125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F55A9E7-DA9E-2AAE-E6D6-76916EB65B0D}"/>
                    </a:ext>
                  </a:extLst>
                </p14:cNvPr>
                <p14:cNvContentPartPr/>
                <p14:nvPr/>
              </p14:nvContentPartPr>
              <p14:xfrm>
                <a:off x="7636834" y="3222388"/>
                <a:ext cx="220320" cy="1220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F55A9E7-DA9E-2AAE-E6D6-76916EB65B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27834" y="3213748"/>
                  <a:ext cx="237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BC4E099-A6BC-7068-092A-B58D12B8EF03}"/>
                    </a:ext>
                  </a:extLst>
                </p14:cNvPr>
                <p14:cNvContentPartPr/>
                <p14:nvPr/>
              </p14:nvContentPartPr>
              <p14:xfrm>
                <a:off x="7803514" y="3273868"/>
                <a:ext cx="80640" cy="162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BC4E099-A6BC-7068-092A-B58D12B8EF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94874" y="3264868"/>
                  <a:ext cx="98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AB3BBCC-4D14-F976-015E-9F0F14988DDA}"/>
                    </a:ext>
                  </a:extLst>
                </p14:cNvPr>
                <p14:cNvContentPartPr/>
                <p14:nvPr/>
              </p14:nvContentPartPr>
              <p14:xfrm>
                <a:off x="6840154" y="3445228"/>
                <a:ext cx="1198440" cy="309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AB3BBCC-4D14-F976-015E-9F0F14988DD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31154" y="3436228"/>
                  <a:ext cx="121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4157505-046F-0834-23BB-F661BFE4DE76}"/>
                    </a:ext>
                  </a:extLst>
                </p14:cNvPr>
                <p14:cNvContentPartPr/>
                <p14:nvPr/>
              </p14:nvContentPartPr>
              <p14:xfrm>
                <a:off x="6968674" y="3543148"/>
                <a:ext cx="150840" cy="158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4157505-046F-0834-23BB-F661BFE4DE7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60034" y="3534508"/>
                  <a:ext cx="168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72E920C-77C2-CC7B-4AA5-3D86440208E1}"/>
                    </a:ext>
                  </a:extLst>
                </p14:cNvPr>
                <p14:cNvContentPartPr/>
                <p14:nvPr/>
              </p14:nvContentPartPr>
              <p14:xfrm>
                <a:off x="7197634" y="3544228"/>
                <a:ext cx="78120" cy="118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72E920C-77C2-CC7B-4AA5-3D86440208E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88994" y="3535588"/>
                  <a:ext cx="95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6657918-D743-51F6-5D15-F36589ADD44F}"/>
                    </a:ext>
                  </a:extLst>
                </p14:cNvPr>
                <p14:cNvContentPartPr/>
                <p14:nvPr/>
              </p14:nvContentPartPr>
              <p14:xfrm>
                <a:off x="7357114" y="3543868"/>
                <a:ext cx="84600" cy="1029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6657918-D743-51F6-5D15-F36589ADD44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48474" y="3534868"/>
                  <a:ext cx="102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AA9A0B0-5CE8-469A-AA1C-7098A1686A67}"/>
                    </a:ext>
                  </a:extLst>
                </p14:cNvPr>
                <p14:cNvContentPartPr/>
                <p14:nvPr/>
              </p14:nvContentPartPr>
              <p14:xfrm>
                <a:off x="7976674" y="3295468"/>
                <a:ext cx="107280" cy="8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AA9A0B0-5CE8-469A-AA1C-7098A1686A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68034" y="3286468"/>
                  <a:ext cx="12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92EB8DE-26CE-FA5E-A49B-14F7A3E252A4}"/>
                    </a:ext>
                  </a:extLst>
                </p14:cNvPr>
                <p14:cNvContentPartPr/>
                <p14:nvPr/>
              </p14:nvContentPartPr>
              <p14:xfrm>
                <a:off x="8122474" y="3241108"/>
                <a:ext cx="127440" cy="1422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92EB8DE-26CE-FA5E-A49B-14F7A3E252A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13474" y="3232468"/>
                  <a:ext cx="145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167A682-832A-723C-A3A3-D3B11845EA16}"/>
                    </a:ext>
                  </a:extLst>
                </p14:cNvPr>
                <p14:cNvContentPartPr/>
                <p14:nvPr/>
              </p14:nvContentPartPr>
              <p14:xfrm>
                <a:off x="8311474" y="3254428"/>
                <a:ext cx="59400" cy="117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167A682-832A-723C-A3A3-D3B11845EA1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02834" y="3245788"/>
                  <a:ext cx="77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A7D75A3-ED1B-CC77-8C4B-B37E878A690F}"/>
                    </a:ext>
                  </a:extLst>
                </p14:cNvPr>
                <p14:cNvContentPartPr/>
                <p14:nvPr/>
              </p14:nvContentPartPr>
              <p14:xfrm>
                <a:off x="8474554" y="3247948"/>
                <a:ext cx="87480" cy="1432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A7D75A3-ED1B-CC77-8C4B-B37E878A690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65554" y="3238948"/>
                  <a:ext cx="1051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B5FB1D6E-14C7-4615-1747-929C4A2D2CA5}"/>
              </a:ext>
            </a:extLst>
          </p:cNvPr>
          <p:cNvGrpSpPr/>
          <p:nvPr/>
        </p:nvGrpSpPr>
        <p:grpSpPr>
          <a:xfrm>
            <a:off x="9965314" y="2349748"/>
            <a:ext cx="1308600" cy="349200"/>
            <a:chOff x="9965314" y="2349748"/>
            <a:chExt cx="130860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C43022F-8CCB-119F-A45B-4CEA53F512D1}"/>
                    </a:ext>
                  </a:extLst>
                </p14:cNvPr>
                <p14:cNvContentPartPr/>
                <p14:nvPr/>
              </p14:nvContentPartPr>
              <p14:xfrm>
                <a:off x="9968914" y="2391508"/>
                <a:ext cx="87120" cy="112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C43022F-8CCB-119F-A45B-4CEA53F512D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59914" y="2382508"/>
                  <a:ext cx="104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F02CF3E-0F74-8762-3B74-36CC526FB87D}"/>
                    </a:ext>
                  </a:extLst>
                </p14:cNvPr>
                <p14:cNvContentPartPr/>
                <p14:nvPr/>
              </p14:nvContentPartPr>
              <p14:xfrm>
                <a:off x="9986194" y="2398348"/>
                <a:ext cx="88920" cy="1069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F02CF3E-0F74-8762-3B74-36CC526FB8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77194" y="2389348"/>
                  <a:ext cx="106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2064103-13AD-55D2-B2CE-13B3E1C0635F}"/>
                    </a:ext>
                  </a:extLst>
                </p14:cNvPr>
                <p14:cNvContentPartPr/>
                <p14:nvPr/>
              </p14:nvContentPartPr>
              <p14:xfrm>
                <a:off x="9965314" y="2349748"/>
                <a:ext cx="109080" cy="1580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2064103-13AD-55D2-B2CE-13B3E1C0635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56674" y="2341108"/>
                  <a:ext cx="126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4CB038C-BF8F-A663-830E-D0D88396281B}"/>
                    </a:ext>
                  </a:extLst>
                </p14:cNvPr>
                <p14:cNvContentPartPr/>
                <p14:nvPr/>
              </p14:nvContentPartPr>
              <p14:xfrm>
                <a:off x="10098154" y="2510668"/>
                <a:ext cx="168120" cy="139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4CB038C-BF8F-A663-830E-D0D8839628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89514" y="2502028"/>
                  <a:ext cx="185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CC1E92B-B7AC-B52A-1F94-389FD828C3CA}"/>
                    </a:ext>
                  </a:extLst>
                </p14:cNvPr>
                <p14:cNvContentPartPr/>
                <p14:nvPr/>
              </p14:nvContentPartPr>
              <p14:xfrm>
                <a:off x="10320274" y="2470348"/>
                <a:ext cx="111960" cy="139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CC1E92B-B7AC-B52A-1F94-389FD828C3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11274" y="2461708"/>
                  <a:ext cx="129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A48CAFC-5185-D477-34D4-54CC6B9BE7F9}"/>
                    </a:ext>
                  </a:extLst>
                </p14:cNvPr>
                <p14:cNvContentPartPr/>
                <p14:nvPr/>
              </p14:nvContentPartPr>
              <p14:xfrm>
                <a:off x="10466794" y="2614348"/>
                <a:ext cx="16200" cy="846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A48CAFC-5185-D477-34D4-54CC6B9BE7F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58154" y="2605348"/>
                  <a:ext cx="3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4955951-1607-AB00-59BE-4BED67408B19}"/>
                    </a:ext>
                  </a:extLst>
                </p14:cNvPr>
                <p14:cNvContentPartPr/>
                <p14:nvPr/>
              </p14:nvContentPartPr>
              <p14:xfrm>
                <a:off x="10602874" y="2500588"/>
                <a:ext cx="117720" cy="127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4955951-1607-AB00-59BE-4BED67408B1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94234" y="2491948"/>
                  <a:ext cx="135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FD30A08-5924-633F-1504-4A6DC6A3BC09}"/>
                    </a:ext>
                  </a:extLst>
                </p14:cNvPr>
                <p14:cNvContentPartPr/>
                <p14:nvPr/>
              </p14:nvContentPartPr>
              <p14:xfrm>
                <a:off x="10790794" y="2488708"/>
                <a:ext cx="172800" cy="187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FD30A08-5924-633F-1504-4A6DC6A3BC0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782154" y="2480068"/>
                  <a:ext cx="19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FFD0111-0452-8BD5-3E1D-3ACBDFC5EDC0}"/>
                    </a:ext>
                  </a:extLst>
                </p14:cNvPr>
                <p14:cNvContentPartPr/>
                <p14:nvPr/>
              </p14:nvContentPartPr>
              <p14:xfrm>
                <a:off x="11010034" y="2445148"/>
                <a:ext cx="165600" cy="190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FFD0111-0452-8BD5-3E1D-3ACBDFC5EDC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01034" y="2436148"/>
                  <a:ext cx="183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3B05574-0EFE-251E-0DB7-EAE9F78CCAE0}"/>
                    </a:ext>
                  </a:extLst>
                </p14:cNvPr>
                <p14:cNvContentPartPr/>
                <p14:nvPr/>
              </p14:nvContentPartPr>
              <p14:xfrm>
                <a:off x="11188234" y="2571148"/>
                <a:ext cx="85680" cy="1015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3B05574-0EFE-251E-0DB7-EAE9F78CCA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79594" y="2562508"/>
                  <a:ext cx="1033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28D97166-2BC7-1AA2-79F9-789D6EDF6A49}"/>
              </a:ext>
            </a:extLst>
          </p:cNvPr>
          <p:cNvGrpSpPr/>
          <p:nvPr/>
        </p:nvGrpSpPr>
        <p:grpSpPr>
          <a:xfrm>
            <a:off x="9288154" y="3258388"/>
            <a:ext cx="2660040" cy="442800"/>
            <a:chOff x="9288154" y="3258388"/>
            <a:chExt cx="266004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C239A19-DFC3-4138-7255-012137E41898}"/>
                    </a:ext>
                  </a:extLst>
                </p14:cNvPr>
                <p14:cNvContentPartPr/>
                <p14:nvPr/>
              </p14:nvContentPartPr>
              <p14:xfrm>
                <a:off x="9288154" y="3462148"/>
                <a:ext cx="171720" cy="140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C239A19-DFC3-4138-7255-012137E4189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79514" y="3453508"/>
                  <a:ext cx="189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2662581-E15C-DF3E-E3EC-781464DF8F15}"/>
                    </a:ext>
                  </a:extLst>
                </p14:cNvPr>
                <p14:cNvContentPartPr/>
                <p14:nvPr/>
              </p14:nvContentPartPr>
              <p14:xfrm>
                <a:off x="9324514" y="3500308"/>
                <a:ext cx="141480" cy="108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2662581-E15C-DF3E-E3EC-781464DF8F1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15874" y="3491668"/>
                  <a:ext cx="159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3C19C6F-7615-7F8E-937C-0DACADE53626}"/>
                    </a:ext>
                  </a:extLst>
                </p14:cNvPr>
                <p14:cNvContentPartPr/>
                <p14:nvPr/>
              </p14:nvContentPartPr>
              <p14:xfrm>
                <a:off x="9609274" y="3264508"/>
                <a:ext cx="162000" cy="1472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3C19C6F-7615-7F8E-937C-0DACADE5362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00274" y="3255508"/>
                  <a:ext cx="17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4E34EEE-0CC6-4BD1-09B3-0E484B8514C4}"/>
                    </a:ext>
                  </a:extLst>
                </p14:cNvPr>
                <p14:cNvContentPartPr/>
                <p14:nvPr/>
              </p14:nvContentPartPr>
              <p14:xfrm>
                <a:off x="9815914" y="3263068"/>
                <a:ext cx="136800" cy="2005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4E34EEE-0CC6-4BD1-09B3-0E484B8514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07274" y="3254428"/>
                  <a:ext cx="154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A0E4FCA-1BBA-E3FB-4014-2E0822D34298}"/>
                    </a:ext>
                  </a:extLst>
                </p14:cNvPr>
                <p14:cNvContentPartPr/>
                <p14:nvPr/>
              </p14:nvContentPartPr>
              <p14:xfrm>
                <a:off x="9989074" y="3379708"/>
                <a:ext cx="11880" cy="81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A0E4FCA-1BBA-E3FB-4014-2E0822D3429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80434" y="3370708"/>
                  <a:ext cx="2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543E325-42C4-22FC-E27F-D2FC3EFBC262}"/>
                    </a:ext>
                  </a:extLst>
                </p14:cNvPr>
                <p14:cNvContentPartPr/>
                <p14:nvPr/>
              </p14:nvContentPartPr>
              <p14:xfrm>
                <a:off x="10083394" y="3269548"/>
                <a:ext cx="132480" cy="1400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543E325-42C4-22FC-E27F-D2FC3EFBC26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74394" y="3260548"/>
                  <a:ext cx="150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60F8AA7-9AE5-94BD-754A-893043D8C28A}"/>
                    </a:ext>
                  </a:extLst>
                </p14:cNvPr>
                <p14:cNvContentPartPr/>
                <p14:nvPr/>
              </p14:nvContentPartPr>
              <p14:xfrm>
                <a:off x="10269154" y="3258388"/>
                <a:ext cx="107280" cy="1400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60F8AA7-9AE5-94BD-754A-893043D8C2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260154" y="3249748"/>
                  <a:ext cx="12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57CE17E-58B5-9E51-FE97-1849BFF981E2}"/>
                    </a:ext>
                  </a:extLst>
                </p14:cNvPr>
                <p14:cNvContentPartPr/>
                <p14:nvPr/>
              </p14:nvContentPartPr>
              <p14:xfrm>
                <a:off x="9612154" y="3484468"/>
                <a:ext cx="783720" cy="16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57CE17E-58B5-9E51-FE97-1849BFF981E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03514" y="3475828"/>
                  <a:ext cx="801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712C285-30B1-40B4-741E-A135C1260E3C}"/>
                    </a:ext>
                  </a:extLst>
                </p14:cNvPr>
                <p14:cNvContentPartPr/>
                <p14:nvPr/>
              </p14:nvContentPartPr>
              <p14:xfrm>
                <a:off x="9620074" y="3563308"/>
                <a:ext cx="153720" cy="1378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712C285-30B1-40B4-741E-A135C1260E3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11074" y="3554668"/>
                  <a:ext cx="171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0A130A5-069A-15A4-DD08-C056016DE4FB}"/>
                    </a:ext>
                  </a:extLst>
                </p14:cNvPr>
                <p14:cNvContentPartPr/>
                <p14:nvPr/>
              </p14:nvContentPartPr>
              <p14:xfrm>
                <a:off x="9823474" y="3580588"/>
                <a:ext cx="103320" cy="1180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0A130A5-069A-15A4-DD08-C056016DE4F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814834" y="3571948"/>
                  <a:ext cx="120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12821FB-A196-B2A2-6034-426F7F83C8C2}"/>
                    </a:ext>
                  </a:extLst>
                </p14:cNvPr>
                <p14:cNvContentPartPr/>
                <p14:nvPr/>
              </p14:nvContentPartPr>
              <p14:xfrm>
                <a:off x="9999514" y="3583468"/>
                <a:ext cx="133560" cy="957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12821FB-A196-B2A2-6034-426F7F83C8C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90874" y="3574828"/>
                  <a:ext cx="151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EE4DF1A-4E34-AF75-9C38-27284F3D7124}"/>
                    </a:ext>
                  </a:extLst>
                </p14:cNvPr>
                <p14:cNvContentPartPr/>
                <p14:nvPr/>
              </p14:nvContentPartPr>
              <p14:xfrm>
                <a:off x="10520794" y="3455668"/>
                <a:ext cx="173880" cy="15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EE4DF1A-4E34-AF75-9C38-27284F3D712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12154" y="3447028"/>
                  <a:ext cx="191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3F413AE-F438-BDEC-E19D-AC20BF179F2F}"/>
                    </a:ext>
                  </a:extLst>
                </p14:cNvPr>
                <p14:cNvContentPartPr/>
                <p14:nvPr/>
              </p14:nvContentPartPr>
              <p14:xfrm>
                <a:off x="10538434" y="3503548"/>
                <a:ext cx="178920" cy="32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3F413AE-F438-BDEC-E19D-AC20BF179F2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29794" y="3494908"/>
                  <a:ext cx="196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44264E7-ECF6-3E5D-6228-305333CFA582}"/>
                    </a:ext>
                  </a:extLst>
                </p14:cNvPr>
                <p14:cNvContentPartPr/>
                <p14:nvPr/>
              </p14:nvContentPartPr>
              <p14:xfrm>
                <a:off x="10849474" y="3355228"/>
                <a:ext cx="183600" cy="1497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44264E7-ECF6-3E5D-6228-305333CFA58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40474" y="3346228"/>
                  <a:ext cx="201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01CD97C-088C-C90D-D345-080D94AF02E9}"/>
                    </a:ext>
                  </a:extLst>
                </p14:cNvPr>
                <p14:cNvContentPartPr/>
                <p14:nvPr/>
              </p14:nvContentPartPr>
              <p14:xfrm>
                <a:off x="11086354" y="3329668"/>
                <a:ext cx="126000" cy="159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01CD97C-088C-C90D-D345-080D94AF02E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077714" y="3320668"/>
                  <a:ext cx="14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ACC0069-A44D-C4B5-44B9-1B89A3F2DEF5}"/>
                    </a:ext>
                  </a:extLst>
                </p14:cNvPr>
                <p14:cNvContentPartPr/>
                <p14:nvPr/>
              </p14:nvContentPartPr>
              <p14:xfrm>
                <a:off x="11239354" y="3337588"/>
                <a:ext cx="236520" cy="2322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ACC0069-A44D-C4B5-44B9-1B89A3F2DE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30714" y="3328948"/>
                  <a:ext cx="254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5DB4933-BBE5-ABC9-33C3-B7CE5496B174}"/>
                    </a:ext>
                  </a:extLst>
                </p14:cNvPr>
                <p14:cNvContentPartPr/>
                <p14:nvPr/>
              </p14:nvContentPartPr>
              <p14:xfrm>
                <a:off x="11395954" y="3470068"/>
                <a:ext cx="82080" cy="46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5DB4933-BBE5-ABC9-33C3-B7CE5496B1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87314" y="3461068"/>
                  <a:ext cx="99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B6937B8D-D58B-BA14-6461-CE327014487E}"/>
                    </a:ext>
                  </a:extLst>
                </p14:cNvPr>
                <p14:cNvContentPartPr/>
                <p14:nvPr/>
              </p14:nvContentPartPr>
              <p14:xfrm>
                <a:off x="11538874" y="3329668"/>
                <a:ext cx="366120" cy="2055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B6937B8D-D58B-BA14-6461-CE327014487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530234" y="3320668"/>
                  <a:ext cx="383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4E8479B-32CF-A2A6-AD56-DF7E94CAC226}"/>
                    </a:ext>
                  </a:extLst>
                </p14:cNvPr>
                <p14:cNvContentPartPr/>
                <p14:nvPr/>
              </p14:nvContentPartPr>
              <p14:xfrm>
                <a:off x="11746594" y="3287188"/>
                <a:ext cx="144720" cy="93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4E8479B-32CF-A2A6-AD56-DF7E94CAC22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737594" y="3278548"/>
                  <a:ext cx="162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4F17B51-E6C0-D37C-EAE3-0F3F3FC343D5}"/>
                    </a:ext>
                  </a:extLst>
                </p14:cNvPr>
                <p14:cNvContentPartPr/>
                <p14:nvPr/>
              </p14:nvContentPartPr>
              <p14:xfrm>
                <a:off x="11802754" y="3503188"/>
                <a:ext cx="145440" cy="1263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4F17B51-E6C0-D37C-EAE3-0F3F3FC343D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793754" y="3494188"/>
                  <a:ext cx="1630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8350477-0B6E-BD15-BB50-608941F7F988}"/>
                  </a:ext>
                </a:extLst>
              </p14:cNvPr>
              <p14:cNvContentPartPr/>
              <p14:nvPr/>
            </p14:nvContentPartPr>
            <p14:xfrm>
              <a:off x="10007434" y="2759788"/>
              <a:ext cx="104760" cy="14004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8350477-0B6E-BD15-BB50-608941F7F98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998434" y="2751148"/>
                <a:ext cx="122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B4847D29-E322-D4B6-92DA-A3B7E2671DEE}"/>
                  </a:ext>
                </a:extLst>
              </p14:cNvPr>
              <p14:cNvContentPartPr/>
              <p14:nvPr/>
            </p14:nvContentPartPr>
            <p14:xfrm>
              <a:off x="6551794" y="3801988"/>
              <a:ext cx="106200" cy="1663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B4847D29-E322-D4B6-92DA-A3B7E2671DEE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542794" y="3793348"/>
                <a:ext cx="1238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F9EEB0CD-E039-F81A-0705-1CB47AF96AF7}"/>
              </a:ext>
            </a:extLst>
          </p:cNvPr>
          <p:cNvGrpSpPr/>
          <p:nvPr/>
        </p:nvGrpSpPr>
        <p:grpSpPr>
          <a:xfrm>
            <a:off x="6886234" y="3688228"/>
            <a:ext cx="2044080" cy="522000"/>
            <a:chOff x="6886234" y="3688228"/>
            <a:chExt cx="204408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F2BAF7E-AD04-3B9A-07F9-10874593D608}"/>
                    </a:ext>
                  </a:extLst>
                </p14:cNvPr>
                <p14:cNvContentPartPr/>
                <p14:nvPr/>
              </p14:nvContentPartPr>
              <p14:xfrm>
                <a:off x="6886234" y="3751588"/>
                <a:ext cx="146520" cy="1418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F2BAF7E-AD04-3B9A-07F9-10874593D60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77234" y="3742588"/>
                  <a:ext cx="164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92D5D4D-AF68-6ADF-27C0-BFAF7973F7A6}"/>
                    </a:ext>
                  </a:extLst>
                </p14:cNvPr>
                <p14:cNvContentPartPr/>
                <p14:nvPr/>
              </p14:nvContentPartPr>
              <p14:xfrm>
                <a:off x="7093954" y="3751228"/>
                <a:ext cx="97560" cy="1429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92D5D4D-AF68-6ADF-27C0-BFAF7973F7A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84954" y="3742228"/>
                  <a:ext cx="11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765610C-1D1B-7A58-F2E7-438F51EB7ABF}"/>
                    </a:ext>
                  </a:extLst>
                </p14:cNvPr>
                <p14:cNvContentPartPr/>
                <p14:nvPr/>
              </p14:nvContentPartPr>
              <p14:xfrm>
                <a:off x="7227514" y="3749068"/>
                <a:ext cx="122040" cy="151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765610C-1D1B-7A58-F2E7-438F51EB7AB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18874" y="3740428"/>
                  <a:ext cx="139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3E64577-88C6-C91A-685C-5ABE89863E6F}"/>
                    </a:ext>
                  </a:extLst>
                </p14:cNvPr>
                <p14:cNvContentPartPr/>
                <p14:nvPr/>
              </p14:nvContentPartPr>
              <p14:xfrm>
                <a:off x="7368274" y="3831868"/>
                <a:ext cx="14760" cy="802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3E64577-88C6-C91A-685C-5ABE89863E6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59634" y="3823228"/>
                  <a:ext cx="32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C8AB311-7DE5-849E-BE4E-6D49C20F3A5C}"/>
                    </a:ext>
                  </a:extLst>
                </p14:cNvPr>
                <p14:cNvContentPartPr/>
                <p14:nvPr/>
              </p14:nvContentPartPr>
              <p14:xfrm>
                <a:off x="7439554" y="3742948"/>
                <a:ext cx="128160" cy="1551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C8AB311-7DE5-849E-BE4E-6D49C20F3A5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30554" y="3733948"/>
                  <a:ext cx="145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F99DD52-735F-50EB-1AB0-F452FB3C2E47}"/>
                    </a:ext>
                  </a:extLst>
                </p14:cNvPr>
                <p14:cNvContentPartPr/>
                <p14:nvPr/>
              </p14:nvContentPartPr>
              <p14:xfrm>
                <a:off x="7612714" y="3762748"/>
                <a:ext cx="84600" cy="1522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F99DD52-735F-50EB-1AB0-F452FB3C2E4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03714" y="3754108"/>
                  <a:ext cx="102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0AFD880-007A-70D0-6459-483490DBB870}"/>
                    </a:ext>
                  </a:extLst>
                </p14:cNvPr>
                <p14:cNvContentPartPr/>
                <p14:nvPr/>
              </p14:nvContentPartPr>
              <p14:xfrm>
                <a:off x="7791634" y="3844828"/>
                <a:ext cx="57600" cy="21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0AFD880-007A-70D0-6459-483490DBB87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782634" y="3835828"/>
                  <a:ext cx="75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10545F7-2AF2-D9DE-786F-88695FBA6CF7}"/>
                    </a:ext>
                  </a:extLst>
                </p14:cNvPr>
                <p14:cNvContentPartPr/>
                <p14:nvPr/>
              </p14:nvContentPartPr>
              <p14:xfrm>
                <a:off x="7932034" y="3736468"/>
                <a:ext cx="142920" cy="1591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10545F7-2AF2-D9DE-786F-88695FBA6CF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923394" y="3727468"/>
                  <a:ext cx="160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C331E50-ABCF-09F9-B239-55146FC4AC23}"/>
                    </a:ext>
                  </a:extLst>
                </p14:cNvPr>
                <p14:cNvContentPartPr/>
                <p14:nvPr/>
              </p14:nvContentPartPr>
              <p14:xfrm>
                <a:off x="8112754" y="3734668"/>
                <a:ext cx="109080" cy="1335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C331E50-ABCF-09F9-B239-55146FC4AC2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03754" y="3726028"/>
                  <a:ext cx="126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05B81BD-F35C-A9B1-4D4E-DC20EAAE16D1}"/>
                    </a:ext>
                  </a:extLst>
                </p14:cNvPr>
                <p14:cNvContentPartPr/>
                <p14:nvPr/>
              </p14:nvContentPartPr>
              <p14:xfrm>
                <a:off x="8258914" y="3715228"/>
                <a:ext cx="77040" cy="1548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05B81BD-F35C-A9B1-4D4E-DC20EAAE16D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50274" y="3706588"/>
                  <a:ext cx="94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D1A936D-E08D-33CA-BDEE-293338B72A92}"/>
                    </a:ext>
                  </a:extLst>
                </p14:cNvPr>
                <p14:cNvContentPartPr/>
                <p14:nvPr/>
              </p14:nvContentPartPr>
              <p14:xfrm>
                <a:off x="8369074" y="3836908"/>
                <a:ext cx="15120" cy="69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D1A936D-E08D-33CA-BDEE-293338B72A9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60074" y="3828268"/>
                  <a:ext cx="32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564D838-3DB7-8DA6-0006-1794218FE4AD}"/>
                    </a:ext>
                  </a:extLst>
                </p14:cNvPr>
                <p14:cNvContentPartPr/>
                <p14:nvPr/>
              </p14:nvContentPartPr>
              <p14:xfrm>
                <a:off x="8419834" y="3705148"/>
                <a:ext cx="120960" cy="1368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564D838-3DB7-8DA6-0006-1794218FE4A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410834" y="3696508"/>
                  <a:ext cx="138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77CD1DD-C5E4-B100-D03F-65DB1FA334FF}"/>
                    </a:ext>
                  </a:extLst>
                </p14:cNvPr>
                <p14:cNvContentPartPr/>
                <p14:nvPr/>
              </p14:nvContentPartPr>
              <p14:xfrm>
                <a:off x="8564914" y="3688228"/>
                <a:ext cx="65160" cy="1569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77CD1DD-C5E4-B100-D03F-65DB1FA334F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56274" y="3679588"/>
                  <a:ext cx="82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5FD74C9-A6B7-9480-B741-78570099763C}"/>
                    </a:ext>
                  </a:extLst>
                </p14:cNvPr>
                <p14:cNvContentPartPr/>
                <p14:nvPr/>
              </p14:nvContentPartPr>
              <p14:xfrm>
                <a:off x="6935554" y="3959308"/>
                <a:ext cx="1679760" cy="56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5FD74C9-A6B7-9480-B741-78570099763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926914" y="3950668"/>
                  <a:ext cx="1697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AD0B302-DDCC-A365-03C9-BA57C49F3498}"/>
                    </a:ext>
                  </a:extLst>
                </p14:cNvPr>
                <p14:cNvContentPartPr/>
                <p14:nvPr/>
              </p14:nvContentPartPr>
              <p14:xfrm>
                <a:off x="7706314" y="4042468"/>
                <a:ext cx="115200" cy="1458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AD0B302-DDCC-A365-03C9-BA57C49F349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97674" y="4033828"/>
                  <a:ext cx="13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DB3E11C-DE4B-769D-A0EF-5E8A51EE8F3A}"/>
                    </a:ext>
                  </a:extLst>
                </p14:cNvPr>
                <p14:cNvContentPartPr/>
                <p14:nvPr/>
              </p14:nvContentPartPr>
              <p14:xfrm>
                <a:off x="7865074" y="4042108"/>
                <a:ext cx="123480" cy="1328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DB3E11C-DE4B-769D-A0EF-5E8A51EE8F3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56074" y="4033108"/>
                  <a:ext cx="14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D3C4C43-78A0-5860-1AE3-D8D26986F954}"/>
                    </a:ext>
                  </a:extLst>
                </p14:cNvPr>
                <p14:cNvContentPartPr/>
                <p14:nvPr/>
              </p14:nvContentPartPr>
              <p14:xfrm>
                <a:off x="8036434" y="4014388"/>
                <a:ext cx="100800" cy="1771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D3C4C43-78A0-5860-1AE3-D8D26986F95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27434" y="4005748"/>
                  <a:ext cx="118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E04962D-1608-F07F-BAC5-90AD789FE4ED}"/>
                    </a:ext>
                  </a:extLst>
                </p14:cNvPr>
                <p14:cNvContentPartPr/>
                <p14:nvPr/>
              </p14:nvContentPartPr>
              <p14:xfrm>
                <a:off x="8217514" y="4141108"/>
                <a:ext cx="27360" cy="691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E04962D-1608-F07F-BAC5-90AD789FE4E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208874" y="4132468"/>
                  <a:ext cx="45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EFA4BA5-2C3D-A23E-0E22-A4CFBC7FE44C}"/>
                    </a:ext>
                  </a:extLst>
                </p14:cNvPr>
                <p14:cNvContentPartPr/>
                <p14:nvPr/>
              </p14:nvContentPartPr>
              <p14:xfrm>
                <a:off x="8270794" y="4013668"/>
                <a:ext cx="101160" cy="1540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EFA4BA5-2C3D-A23E-0E22-A4CFBC7FE44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62154" y="4005028"/>
                  <a:ext cx="118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8D4663A1-16CC-F183-5B47-F4584A262F75}"/>
                    </a:ext>
                  </a:extLst>
                </p14:cNvPr>
                <p14:cNvContentPartPr/>
                <p14:nvPr/>
              </p14:nvContentPartPr>
              <p14:xfrm>
                <a:off x="8409754" y="3993868"/>
                <a:ext cx="150840" cy="1414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8D4663A1-16CC-F183-5B47-F4584A262F7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00754" y="3985228"/>
                  <a:ext cx="168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E6EFD0A-D0BD-F819-EDD7-A2A5BE64D3A9}"/>
                    </a:ext>
                  </a:extLst>
                </p14:cNvPr>
                <p14:cNvContentPartPr/>
                <p14:nvPr/>
              </p14:nvContentPartPr>
              <p14:xfrm>
                <a:off x="8726194" y="3899908"/>
                <a:ext cx="183240" cy="525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E6EFD0A-D0BD-F819-EDD7-A2A5BE64D3A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17554" y="3890908"/>
                  <a:ext cx="200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6476F59-1F8D-7DFB-A5AB-FF5C3FF85937}"/>
                    </a:ext>
                  </a:extLst>
                </p14:cNvPr>
                <p14:cNvContentPartPr/>
                <p14:nvPr/>
              </p14:nvContentPartPr>
              <p14:xfrm>
                <a:off x="8780914" y="3981988"/>
                <a:ext cx="149400" cy="590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6476F59-1F8D-7DFB-A5AB-FF5C3FF8593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72274" y="3972988"/>
                  <a:ext cx="167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D05A7311-4FC7-20C2-F4BB-B999CAB2FF38}"/>
              </a:ext>
            </a:extLst>
          </p:cNvPr>
          <p:cNvGrpSpPr/>
          <p:nvPr/>
        </p:nvGrpSpPr>
        <p:grpSpPr>
          <a:xfrm>
            <a:off x="10144954" y="2799028"/>
            <a:ext cx="986760" cy="275760"/>
            <a:chOff x="10144954" y="2799028"/>
            <a:chExt cx="98676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C947F2F-9A54-A481-7577-3230CC24B198}"/>
                    </a:ext>
                  </a:extLst>
                </p14:cNvPr>
                <p14:cNvContentPartPr/>
                <p14:nvPr/>
              </p14:nvContentPartPr>
              <p14:xfrm>
                <a:off x="10144954" y="2807308"/>
                <a:ext cx="201240" cy="2318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C947F2F-9A54-A481-7577-3230CC24B19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136314" y="2798668"/>
                  <a:ext cx="218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7BE2650-7C2E-A889-F3BF-8D9A4FAD37F7}"/>
                    </a:ext>
                  </a:extLst>
                </p14:cNvPr>
                <p14:cNvContentPartPr/>
                <p14:nvPr/>
              </p14:nvContentPartPr>
              <p14:xfrm>
                <a:off x="10401274" y="2988388"/>
                <a:ext cx="19800" cy="86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7BE2650-7C2E-A889-F3BF-8D9A4FAD37F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392634" y="2979748"/>
                  <a:ext cx="37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AB3A93A-6A73-8018-8CB8-45EA762689A8}"/>
                    </a:ext>
                  </a:extLst>
                </p14:cNvPr>
                <p14:cNvContentPartPr/>
                <p14:nvPr/>
              </p14:nvContentPartPr>
              <p14:xfrm>
                <a:off x="10477234" y="2828908"/>
                <a:ext cx="106200" cy="172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AB3A93A-6A73-8018-8CB8-45EA762689A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468594" y="2820268"/>
                  <a:ext cx="123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1BC9790-1BBF-A45A-0A94-0575CFF4ABF9}"/>
                    </a:ext>
                  </a:extLst>
                </p14:cNvPr>
                <p14:cNvContentPartPr/>
                <p14:nvPr/>
              </p14:nvContentPartPr>
              <p14:xfrm>
                <a:off x="10535194" y="2916388"/>
                <a:ext cx="51480" cy="1166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1BC9790-1BBF-A45A-0A94-0575CFF4ABF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526554" y="2907388"/>
                  <a:ext cx="69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2A65763-C737-1438-8075-11357723B7CF}"/>
                    </a:ext>
                  </a:extLst>
                </p14:cNvPr>
                <p14:cNvContentPartPr/>
                <p14:nvPr/>
              </p14:nvContentPartPr>
              <p14:xfrm>
                <a:off x="10662634" y="2863468"/>
                <a:ext cx="84600" cy="161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2A65763-C737-1438-8075-11357723B7C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53634" y="2854828"/>
                  <a:ext cx="102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9F53C82-F3AB-FEC0-B454-A27F7AD7BE78}"/>
                    </a:ext>
                  </a:extLst>
                </p14:cNvPr>
                <p14:cNvContentPartPr/>
                <p14:nvPr/>
              </p14:nvContentPartPr>
              <p14:xfrm>
                <a:off x="10844074" y="2799028"/>
                <a:ext cx="144000" cy="225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9F53C82-F3AB-FEC0-B454-A27F7AD7BE7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835074" y="2790388"/>
                  <a:ext cx="161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1594841-0BC7-A13A-B8AF-E181F53B8964}"/>
                    </a:ext>
                  </a:extLst>
                </p14:cNvPr>
                <p14:cNvContentPartPr/>
                <p14:nvPr/>
              </p14:nvContentPartPr>
              <p14:xfrm>
                <a:off x="11006074" y="2991268"/>
                <a:ext cx="125640" cy="486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1594841-0BC7-A13A-B8AF-E181F53B896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97074" y="2982268"/>
                  <a:ext cx="14328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245DFF64-C4CA-D8C2-FE55-6F73763B7797}"/>
                  </a:ext>
                </a:extLst>
              </p14:cNvPr>
              <p14:cNvContentPartPr/>
              <p14:nvPr/>
            </p14:nvContentPartPr>
            <p14:xfrm>
              <a:off x="212554" y="1864468"/>
              <a:ext cx="39600" cy="1404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245DFF64-C4CA-D8C2-FE55-6F73763B779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203554" y="1855468"/>
                <a:ext cx="57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DF1569EF-EE7E-ED3C-6A34-0A6895099C3A}"/>
                  </a:ext>
                </a:extLst>
              </p14:cNvPr>
              <p14:cNvContentPartPr/>
              <p14:nvPr/>
            </p14:nvContentPartPr>
            <p14:xfrm>
              <a:off x="3664234" y="274708"/>
              <a:ext cx="3176280" cy="52308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DF1569EF-EE7E-ED3C-6A34-0A6895099C3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655234" y="266068"/>
                <a:ext cx="31939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8A78BC64-2771-BF37-49DE-E556F98240F4}"/>
                  </a:ext>
                </a:extLst>
              </p14:cNvPr>
              <p14:cNvContentPartPr/>
              <p14:nvPr/>
            </p14:nvContentPartPr>
            <p14:xfrm>
              <a:off x="890794" y="1936108"/>
              <a:ext cx="961560" cy="47232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8A78BC64-2771-BF37-49DE-E556F98240F4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881794" y="1927108"/>
                <a:ext cx="9792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6582F3AD-7F90-9867-C0F0-A5BE18925206}"/>
                  </a:ext>
                </a:extLst>
              </p14:cNvPr>
              <p14:cNvContentPartPr/>
              <p14:nvPr/>
            </p14:nvContentPartPr>
            <p14:xfrm>
              <a:off x="6011074" y="5633308"/>
              <a:ext cx="120960" cy="29916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6582F3AD-7F90-9867-C0F0-A5BE18925206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02434" y="5624308"/>
                <a:ext cx="138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79981AC-36C9-E811-54F7-67C99A0E124F}"/>
                  </a:ext>
                </a:extLst>
              </p14:cNvPr>
              <p14:cNvContentPartPr/>
              <p14:nvPr/>
            </p14:nvContentPartPr>
            <p14:xfrm>
              <a:off x="7739074" y="2211868"/>
              <a:ext cx="19800" cy="72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79981AC-36C9-E811-54F7-67C99A0E124F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730434" y="2203228"/>
                <a:ext cx="37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A72E2B9-EAED-FA26-A6DC-760D3E944D39}"/>
                  </a:ext>
                </a:extLst>
              </p14:cNvPr>
              <p14:cNvContentPartPr/>
              <p14:nvPr/>
            </p14:nvContentPartPr>
            <p14:xfrm>
              <a:off x="7851394" y="2075428"/>
              <a:ext cx="151920" cy="214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A72E2B9-EAED-FA26-A6DC-760D3E944D39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842754" y="2066428"/>
                <a:ext cx="1695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01DD339-7A40-B8E2-5247-E641F8AA1F0F}"/>
                  </a:ext>
                </a:extLst>
              </p14:cNvPr>
              <p14:cNvContentPartPr/>
              <p14:nvPr/>
            </p14:nvContentPartPr>
            <p14:xfrm>
              <a:off x="8091514" y="2089108"/>
              <a:ext cx="146520" cy="2037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01DD339-7A40-B8E2-5247-E641F8AA1F0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082514" y="2080108"/>
                <a:ext cx="164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45F2545-5064-6EFD-883A-35447104DD61}"/>
                  </a:ext>
                </a:extLst>
              </p14:cNvPr>
              <p14:cNvContentPartPr/>
              <p14:nvPr/>
            </p14:nvContentPartPr>
            <p14:xfrm>
              <a:off x="7417954" y="2459908"/>
              <a:ext cx="143640" cy="155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45F2545-5064-6EFD-883A-35447104DD6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408954" y="2450908"/>
                <a:ext cx="1612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69609F5-0FC3-EAEE-2319-D823774A1D74}"/>
                  </a:ext>
                </a:extLst>
              </p14:cNvPr>
              <p14:cNvContentPartPr/>
              <p14:nvPr/>
            </p14:nvContentPartPr>
            <p14:xfrm>
              <a:off x="7639354" y="2606068"/>
              <a:ext cx="10800" cy="774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69609F5-0FC3-EAEE-2319-D823774A1D74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630714" y="2597068"/>
                <a:ext cx="28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D4B0750-EEE9-6926-057F-5E23AD72D202}"/>
                  </a:ext>
                </a:extLst>
              </p14:cNvPr>
              <p14:cNvContentPartPr/>
              <p14:nvPr/>
            </p14:nvContentPartPr>
            <p14:xfrm>
              <a:off x="7824754" y="2487988"/>
              <a:ext cx="77760" cy="1314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D4B0750-EEE9-6926-057F-5E23AD72D20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816114" y="2478988"/>
                <a:ext cx="954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BB375F1-838B-F7F1-53FF-564657918B8B}"/>
                  </a:ext>
                </a:extLst>
              </p14:cNvPr>
              <p14:cNvContentPartPr/>
              <p14:nvPr/>
            </p14:nvContentPartPr>
            <p14:xfrm>
              <a:off x="8052634" y="2484748"/>
              <a:ext cx="87840" cy="1854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BB375F1-838B-F7F1-53FF-564657918B8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043634" y="2475748"/>
                <a:ext cx="1054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5762459-D88A-F8E4-70FC-CB4F768AFC32}"/>
                  </a:ext>
                </a:extLst>
              </p14:cNvPr>
              <p14:cNvContentPartPr/>
              <p14:nvPr/>
            </p14:nvContentPartPr>
            <p14:xfrm>
              <a:off x="7389874" y="2854828"/>
              <a:ext cx="186480" cy="1900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5762459-D88A-F8E4-70FC-CB4F768AFC32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380874" y="2845828"/>
                <a:ext cx="204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84F37D9-2586-8B51-C20B-E946A096FBE6}"/>
                  </a:ext>
                </a:extLst>
              </p14:cNvPr>
              <p14:cNvContentPartPr/>
              <p14:nvPr/>
            </p14:nvContentPartPr>
            <p14:xfrm>
              <a:off x="7642234" y="3011428"/>
              <a:ext cx="6840" cy="53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84F37D9-2586-8B51-C20B-E946A096FBE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633234" y="3002788"/>
                <a:ext cx="244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5C31529-885D-5F31-24F0-EF91B05BDE03}"/>
                  </a:ext>
                </a:extLst>
              </p14:cNvPr>
              <p14:cNvContentPartPr/>
              <p14:nvPr/>
            </p14:nvContentPartPr>
            <p14:xfrm>
              <a:off x="7777234" y="2860948"/>
              <a:ext cx="84240" cy="1292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5C31529-885D-5F31-24F0-EF91B05BDE0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768234" y="2851948"/>
                <a:ext cx="101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DC2E78-24E9-137D-2D18-D4695206B6C9}"/>
                  </a:ext>
                </a:extLst>
              </p14:cNvPr>
              <p14:cNvContentPartPr/>
              <p14:nvPr/>
            </p14:nvContentPartPr>
            <p14:xfrm>
              <a:off x="7948594" y="2823148"/>
              <a:ext cx="108000" cy="2134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DC2E78-24E9-137D-2D18-D4695206B6C9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939594" y="2814148"/>
                <a:ext cx="1256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40DB765-66B2-44CB-22D2-D995D1F3E893}"/>
                  </a:ext>
                </a:extLst>
              </p14:cNvPr>
              <p14:cNvContentPartPr/>
              <p14:nvPr/>
            </p14:nvContentPartPr>
            <p14:xfrm>
              <a:off x="8128954" y="2833948"/>
              <a:ext cx="192240" cy="259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40DB765-66B2-44CB-22D2-D995D1F3E89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119954" y="2825308"/>
                <a:ext cx="2098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E8C8C00-8A79-25B9-6259-0A3E0A3EA694}"/>
                  </a:ext>
                </a:extLst>
              </p14:cNvPr>
              <p14:cNvContentPartPr/>
              <p14:nvPr/>
            </p14:nvContentPartPr>
            <p14:xfrm>
              <a:off x="7331554" y="1970668"/>
              <a:ext cx="111600" cy="1072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E8C8C00-8A79-25B9-6259-0A3E0A3EA694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322554" y="1961668"/>
                <a:ext cx="129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851766B-830D-B7AD-FBD7-6C0D0A1AF9C9}"/>
                  </a:ext>
                </a:extLst>
              </p14:cNvPr>
              <p14:cNvContentPartPr/>
              <p14:nvPr/>
            </p14:nvContentPartPr>
            <p14:xfrm>
              <a:off x="7214194" y="1866988"/>
              <a:ext cx="241560" cy="3189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851766B-830D-B7AD-FBD7-6C0D0A1AF9C9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205194" y="1857988"/>
                <a:ext cx="25920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9258281-F034-C359-3FF8-3EE90E989ADC}"/>
                  </a:ext>
                </a:extLst>
              </p14:cNvPr>
              <p14:cNvContentPartPr/>
              <p14:nvPr/>
            </p14:nvContentPartPr>
            <p14:xfrm>
              <a:off x="703954" y="3952108"/>
              <a:ext cx="154440" cy="2408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9258281-F034-C359-3FF8-3EE90E989ADC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94954" y="3943468"/>
                <a:ext cx="1720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7FA7DDB-8CCD-DC44-2FEA-2D0151E59A05}"/>
                  </a:ext>
                </a:extLst>
              </p14:cNvPr>
              <p14:cNvContentPartPr/>
              <p14:nvPr/>
            </p14:nvContentPartPr>
            <p14:xfrm>
              <a:off x="637714" y="3929428"/>
              <a:ext cx="253440" cy="2250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7FA7DDB-8CCD-DC44-2FEA-2D0151E59A0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629074" y="3920788"/>
                <a:ext cx="2710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D6F7B0A-1648-01FD-942A-B07657B85E2B}"/>
                  </a:ext>
                </a:extLst>
              </p14:cNvPr>
              <p14:cNvContentPartPr/>
              <p14:nvPr/>
            </p14:nvContentPartPr>
            <p14:xfrm>
              <a:off x="631234" y="3910348"/>
              <a:ext cx="241200" cy="2134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D6F7B0A-1648-01FD-942A-B07657B85E2B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622234" y="3901348"/>
                <a:ext cx="2588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D3B15D5-84A8-93BE-29DB-CA266A992798}"/>
                  </a:ext>
                </a:extLst>
              </p14:cNvPr>
              <p14:cNvContentPartPr/>
              <p14:nvPr/>
            </p14:nvContentPartPr>
            <p14:xfrm>
              <a:off x="556714" y="3831508"/>
              <a:ext cx="461880" cy="4068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D3B15D5-84A8-93BE-29DB-CA266A992798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47714" y="3822508"/>
                <a:ext cx="4795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F4E6C08-90DF-CFD3-5A2B-E448D896E667}"/>
                  </a:ext>
                </a:extLst>
              </p14:cNvPr>
              <p14:cNvContentPartPr/>
              <p14:nvPr/>
            </p14:nvContentPartPr>
            <p14:xfrm>
              <a:off x="1249714" y="3960388"/>
              <a:ext cx="156240" cy="2124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F4E6C08-90DF-CFD3-5A2B-E448D896E667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240714" y="3951388"/>
                <a:ext cx="173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F43E7F8-5790-DD32-5287-39444EB73548}"/>
                  </a:ext>
                </a:extLst>
              </p14:cNvPr>
              <p14:cNvContentPartPr/>
              <p14:nvPr/>
            </p14:nvContentPartPr>
            <p14:xfrm>
              <a:off x="1539154" y="4059028"/>
              <a:ext cx="33840" cy="421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F43E7F8-5790-DD32-5287-39444EB73548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530514" y="4050388"/>
                <a:ext cx="51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3FF9D94-4866-A670-3F12-B076A10CABE8}"/>
                  </a:ext>
                </a:extLst>
              </p14:cNvPr>
              <p14:cNvContentPartPr/>
              <p14:nvPr/>
            </p14:nvContentPartPr>
            <p14:xfrm>
              <a:off x="1755874" y="3979828"/>
              <a:ext cx="88200" cy="1425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3FF9D94-4866-A670-3F12-B076A10CABE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747234" y="3970828"/>
                <a:ext cx="1058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D4FA53B-51A5-B382-E72F-7290AF81D45B}"/>
                  </a:ext>
                </a:extLst>
              </p14:cNvPr>
              <p14:cNvContentPartPr/>
              <p14:nvPr/>
            </p14:nvContentPartPr>
            <p14:xfrm>
              <a:off x="1919674" y="4122388"/>
              <a:ext cx="26280" cy="1360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D4FA53B-51A5-B382-E72F-7290AF81D45B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910674" y="4113748"/>
                <a:ext cx="43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C4D7FB3-5D32-6C73-1FF3-A37FD3E6224C}"/>
                  </a:ext>
                </a:extLst>
              </p14:cNvPr>
              <p14:cNvContentPartPr/>
              <p14:nvPr/>
            </p14:nvContentPartPr>
            <p14:xfrm>
              <a:off x="2013274" y="3990988"/>
              <a:ext cx="160560" cy="2077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C4D7FB3-5D32-6C73-1FF3-A37FD3E6224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2004274" y="3982348"/>
                <a:ext cx="1782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2DD5B60-1FA4-2C08-9BA4-7C138890A0DE}"/>
                  </a:ext>
                </a:extLst>
              </p14:cNvPr>
              <p14:cNvContentPartPr/>
              <p14:nvPr/>
            </p14:nvContentPartPr>
            <p14:xfrm>
              <a:off x="2413954" y="4008268"/>
              <a:ext cx="52920" cy="1897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2DD5B60-1FA4-2C08-9BA4-7C138890A0D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2404954" y="3999628"/>
                <a:ext cx="705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566E2B1-2C1E-7741-9BCA-E9337BA1B08A}"/>
                  </a:ext>
                </a:extLst>
              </p14:cNvPr>
              <p14:cNvContentPartPr/>
              <p14:nvPr/>
            </p14:nvContentPartPr>
            <p14:xfrm>
              <a:off x="2357794" y="4087828"/>
              <a:ext cx="170640" cy="75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566E2B1-2C1E-7741-9BCA-E9337BA1B08A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2348794" y="4078828"/>
                <a:ext cx="188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6C129C8-3097-AF65-3F74-59E29622931A}"/>
                  </a:ext>
                </a:extLst>
              </p14:cNvPr>
              <p14:cNvContentPartPr/>
              <p14:nvPr/>
            </p14:nvContentPartPr>
            <p14:xfrm>
              <a:off x="2770714" y="3973708"/>
              <a:ext cx="98280" cy="1371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6C129C8-3097-AF65-3F74-59E29622931A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762074" y="3965068"/>
                <a:ext cx="115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0D046DF-D21C-CC39-4823-C554999028A9}"/>
                  </a:ext>
                </a:extLst>
              </p14:cNvPr>
              <p14:cNvContentPartPr/>
              <p14:nvPr/>
            </p14:nvContentPartPr>
            <p14:xfrm>
              <a:off x="2924074" y="4185748"/>
              <a:ext cx="29520" cy="752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0D046DF-D21C-CC39-4823-C554999028A9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915434" y="4177108"/>
                <a:ext cx="47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046E368-7901-6A68-52C3-052F86614D33}"/>
                  </a:ext>
                </a:extLst>
              </p14:cNvPr>
              <p14:cNvContentPartPr/>
              <p14:nvPr/>
            </p14:nvContentPartPr>
            <p14:xfrm>
              <a:off x="3012634" y="3970828"/>
              <a:ext cx="158760" cy="2394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046E368-7901-6A68-52C3-052F86614D33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3003634" y="3962188"/>
                <a:ext cx="176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5FDF849-AF7B-DB06-7FC0-AC9CC1F1D96F}"/>
                  </a:ext>
                </a:extLst>
              </p14:cNvPr>
              <p14:cNvContentPartPr/>
              <p14:nvPr/>
            </p14:nvContentPartPr>
            <p14:xfrm>
              <a:off x="3314314" y="4095028"/>
              <a:ext cx="19080" cy="208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5FDF849-AF7B-DB06-7FC0-AC9CC1F1D96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3305314" y="4086028"/>
                <a:ext cx="36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5A00CE2-2BCA-A87D-D616-F42ED0159BFB}"/>
                  </a:ext>
                </a:extLst>
              </p14:cNvPr>
              <p14:cNvContentPartPr/>
              <p14:nvPr/>
            </p14:nvContentPartPr>
            <p14:xfrm>
              <a:off x="3506194" y="3973708"/>
              <a:ext cx="157320" cy="1782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5A00CE2-2BCA-A87D-D616-F42ED0159BF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497554" y="3964708"/>
                <a:ext cx="174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CC16317-988C-BF65-4325-EB6964CB6F10}"/>
                  </a:ext>
                </a:extLst>
              </p14:cNvPr>
              <p14:cNvContentPartPr/>
              <p14:nvPr/>
            </p14:nvContentPartPr>
            <p14:xfrm>
              <a:off x="3712114" y="4136788"/>
              <a:ext cx="13680" cy="94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CC16317-988C-BF65-4325-EB6964CB6F1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703474" y="4127788"/>
                <a:ext cx="313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143C096-870D-2EB5-D85A-5570351F30F7}"/>
                  </a:ext>
                </a:extLst>
              </p14:cNvPr>
              <p14:cNvContentPartPr/>
              <p14:nvPr/>
            </p14:nvContentPartPr>
            <p14:xfrm>
              <a:off x="3797074" y="3934828"/>
              <a:ext cx="192600" cy="2455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143C096-870D-2EB5-D85A-5570351F30F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788074" y="3925828"/>
                <a:ext cx="2102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8ABDFE1-5BC8-2172-B164-90DECAC8615F}"/>
                  </a:ext>
                </a:extLst>
              </p14:cNvPr>
              <p14:cNvContentPartPr/>
              <p14:nvPr/>
            </p14:nvContentPartPr>
            <p14:xfrm>
              <a:off x="4143394" y="3978388"/>
              <a:ext cx="224640" cy="237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8ABDFE1-5BC8-2172-B164-90DECAC8615F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134394" y="3969388"/>
                <a:ext cx="242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7EE4ABC-D1CC-8AD8-391F-09D8F1C9878A}"/>
                  </a:ext>
                </a:extLst>
              </p14:cNvPr>
              <p14:cNvContentPartPr/>
              <p14:nvPr/>
            </p14:nvContentPartPr>
            <p14:xfrm>
              <a:off x="4147354" y="4080628"/>
              <a:ext cx="198720" cy="244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7EE4ABC-D1CC-8AD8-391F-09D8F1C9878A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138714" y="4071628"/>
                <a:ext cx="216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58E2870-E790-5713-A95C-8D10AA13334E}"/>
                  </a:ext>
                </a:extLst>
              </p14:cNvPr>
              <p14:cNvContentPartPr/>
              <p14:nvPr/>
            </p14:nvContentPartPr>
            <p14:xfrm>
              <a:off x="4519594" y="3944188"/>
              <a:ext cx="156240" cy="1069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58E2870-E790-5713-A95C-8D10AA13334E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510594" y="3935188"/>
                <a:ext cx="173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B5F4105-98E0-D006-945C-13EC85D332FB}"/>
                  </a:ext>
                </a:extLst>
              </p14:cNvPr>
              <p14:cNvContentPartPr/>
              <p14:nvPr/>
            </p14:nvContentPartPr>
            <p14:xfrm>
              <a:off x="4701394" y="4041388"/>
              <a:ext cx="18000" cy="1573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B5F4105-98E0-D006-945C-13EC85D332FB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692394" y="4032748"/>
                <a:ext cx="35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F06AE116-9291-9794-8D9B-73F1B076325B}"/>
                  </a:ext>
                </a:extLst>
              </p14:cNvPr>
              <p14:cNvContentPartPr/>
              <p14:nvPr/>
            </p14:nvContentPartPr>
            <p14:xfrm>
              <a:off x="4804354" y="3856348"/>
              <a:ext cx="188640" cy="2833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F06AE116-9291-9794-8D9B-73F1B076325B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795354" y="3847348"/>
                <a:ext cx="2062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9A029DB-55A6-88E5-21B6-AB4BC418598D}"/>
                  </a:ext>
                </a:extLst>
              </p14:cNvPr>
              <p14:cNvContentPartPr/>
              <p14:nvPr/>
            </p14:nvContentPartPr>
            <p14:xfrm>
              <a:off x="5083714" y="3885148"/>
              <a:ext cx="113760" cy="2602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9A029DB-55A6-88E5-21B6-AB4BC418598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075074" y="3876508"/>
                <a:ext cx="1314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4FC7ED0-8991-2A3E-53D9-56EE0D2A2569}"/>
                  </a:ext>
                </a:extLst>
              </p14:cNvPr>
              <p14:cNvContentPartPr/>
              <p14:nvPr/>
            </p14:nvContentPartPr>
            <p14:xfrm>
              <a:off x="248914" y="4627108"/>
              <a:ext cx="181800" cy="219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4FC7ED0-8991-2A3E-53D9-56EE0D2A256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39914" y="4618468"/>
                <a:ext cx="199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B53CF8A-2301-9ACA-B8C5-28163DC14151}"/>
                  </a:ext>
                </a:extLst>
              </p14:cNvPr>
              <p14:cNvContentPartPr/>
              <p14:nvPr/>
            </p14:nvContentPartPr>
            <p14:xfrm>
              <a:off x="249994" y="4524508"/>
              <a:ext cx="253440" cy="1746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B53CF8A-2301-9ACA-B8C5-28163DC14151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40994" y="4515868"/>
                <a:ext cx="2710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9255635-1F44-B72C-B955-F3E80699D811}"/>
                  </a:ext>
                </a:extLst>
              </p14:cNvPr>
              <p14:cNvContentPartPr/>
              <p14:nvPr/>
            </p14:nvContentPartPr>
            <p14:xfrm>
              <a:off x="723754" y="4546828"/>
              <a:ext cx="92160" cy="1537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9255635-1F44-B72C-B955-F3E80699D811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715114" y="4537828"/>
                <a:ext cx="1098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190D36A-BC12-F44F-3724-E69E3FA8FCBF}"/>
                  </a:ext>
                </a:extLst>
              </p14:cNvPr>
              <p14:cNvContentPartPr/>
              <p14:nvPr/>
            </p14:nvContentPartPr>
            <p14:xfrm>
              <a:off x="856234" y="4465108"/>
              <a:ext cx="133920" cy="2109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190D36A-BC12-F44F-3724-E69E3FA8FCBF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847594" y="4456468"/>
                <a:ext cx="1515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0A7658E8-984A-A250-C211-08DECBC933F8}"/>
                  </a:ext>
                </a:extLst>
              </p14:cNvPr>
              <p14:cNvContentPartPr/>
              <p14:nvPr/>
            </p14:nvContentPartPr>
            <p14:xfrm>
              <a:off x="1066834" y="4581388"/>
              <a:ext cx="72360" cy="896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0A7658E8-984A-A250-C211-08DECBC933F8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057834" y="4572748"/>
                <a:ext cx="90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38EF341-6C89-AC87-B74C-6C639D6E4A1C}"/>
                  </a:ext>
                </a:extLst>
              </p14:cNvPr>
              <p14:cNvContentPartPr/>
              <p14:nvPr/>
            </p14:nvContentPartPr>
            <p14:xfrm>
              <a:off x="1200754" y="4566628"/>
              <a:ext cx="117720" cy="1306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38EF341-6C89-AC87-B74C-6C639D6E4A1C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192114" y="4557988"/>
                <a:ext cx="1353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F77962F-7647-77C6-76D5-CD59655D8F7B}"/>
                  </a:ext>
                </a:extLst>
              </p14:cNvPr>
              <p14:cNvContentPartPr/>
              <p14:nvPr/>
            </p14:nvContentPartPr>
            <p14:xfrm>
              <a:off x="1367794" y="4524508"/>
              <a:ext cx="271080" cy="1972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F77962F-7647-77C6-76D5-CD59655D8F7B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359154" y="4515868"/>
                <a:ext cx="2887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42A1553-112D-255A-B3B2-4563405388D5}"/>
                  </a:ext>
                </a:extLst>
              </p14:cNvPr>
              <p14:cNvContentPartPr/>
              <p14:nvPr/>
            </p14:nvContentPartPr>
            <p14:xfrm>
              <a:off x="1925434" y="4584988"/>
              <a:ext cx="141120" cy="1008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42A1553-112D-255A-B3B2-4563405388D5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916434" y="4576348"/>
                <a:ext cx="158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0A42F28-8276-BC64-A5FC-2F2BE964C6D7}"/>
                  </a:ext>
                </a:extLst>
              </p14:cNvPr>
              <p14:cNvContentPartPr/>
              <p14:nvPr/>
            </p14:nvContentPartPr>
            <p14:xfrm>
              <a:off x="2313154" y="4446028"/>
              <a:ext cx="154080" cy="2520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0A42F28-8276-BC64-A5FC-2F2BE964C6D7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2304514" y="4437388"/>
                <a:ext cx="1717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359A709-503D-CCC3-D15E-7AF5B8B2C254}"/>
                  </a:ext>
                </a:extLst>
              </p14:cNvPr>
              <p14:cNvContentPartPr/>
              <p14:nvPr/>
            </p14:nvContentPartPr>
            <p14:xfrm>
              <a:off x="2508634" y="4573468"/>
              <a:ext cx="107280" cy="1360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359A709-503D-CCC3-D15E-7AF5B8B2C25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499994" y="4564828"/>
                <a:ext cx="124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CD8A4C1-FF73-ADBD-29D4-5FA7022AFCAD}"/>
                  </a:ext>
                </a:extLst>
              </p14:cNvPr>
              <p14:cNvContentPartPr/>
              <p14:nvPr/>
            </p14:nvContentPartPr>
            <p14:xfrm>
              <a:off x="2697634" y="4563028"/>
              <a:ext cx="108720" cy="1368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CD8A4C1-FF73-ADBD-29D4-5FA7022AFCAD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688994" y="4554388"/>
                <a:ext cx="126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243DBD21-43E8-1232-1384-3EB21D2AAFC1}"/>
                  </a:ext>
                </a:extLst>
              </p14:cNvPr>
              <p14:cNvContentPartPr/>
              <p14:nvPr/>
            </p14:nvContentPartPr>
            <p14:xfrm>
              <a:off x="2882314" y="4496068"/>
              <a:ext cx="38520" cy="2070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243DBD21-43E8-1232-1384-3EB21D2AAFC1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2873314" y="4487068"/>
                <a:ext cx="561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6667EB9-8E00-BE91-BE23-E1EBC6B84E5B}"/>
                  </a:ext>
                </a:extLst>
              </p14:cNvPr>
              <p14:cNvContentPartPr/>
              <p14:nvPr/>
            </p14:nvContentPartPr>
            <p14:xfrm>
              <a:off x="2997874" y="4574908"/>
              <a:ext cx="88560" cy="1281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6667EB9-8E00-BE91-BE23-E1EBC6B84E5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989234" y="4565908"/>
                <a:ext cx="1062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415943A-EC21-B49D-7635-B51C6CF20DF1}"/>
                  </a:ext>
                </a:extLst>
              </p14:cNvPr>
              <p14:cNvContentPartPr/>
              <p14:nvPr/>
            </p14:nvContentPartPr>
            <p14:xfrm>
              <a:off x="3282994" y="4550068"/>
              <a:ext cx="151560" cy="3294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415943A-EC21-B49D-7635-B51C6CF20DF1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3273994" y="4541068"/>
                <a:ext cx="1692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8FB90BA-8AA7-07DF-054D-CDDCF2C6DD2D}"/>
                  </a:ext>
                </a:extLst>
              </p14:cNvPr>
              <p14:cNvContentPartPr/>
              <p14:nvPr/>
            </p14:nvContentPartPr>
            <p14:xfrm>
              <a:off x="3532114" y="4571308"/>
              <a:ext cx="118800" cy="972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8FB90BA-8AA7-07DF-054D-CDDCF2C6DD2D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3523474" y="4562308"/>
                <a:ext cx="136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A9A5C1FC-986F-D499-FE90-F003938FF0A0}"/>
                  </a:ext>
                </a:extLst>
              </p14:cNvPr>
              <p14:cNvContentPartPr/>
              <p14:nvPr/>
            </p14:nvContentPartPr>
            <p14:xfrm>
              <a:off x="3715354" y="4548268"/>
              <a:ext cx="196560" cy="1080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A9A5C1FC-986F-D499-FE90-F003938FF0A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3706714" y="4539628"/>
                <a:ext cx="2142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E9D819E-E22B-8952-923F-4379F5D9D572}"/>
                  </a:ext>
                </a:extLst>
              </p14:cNvPr>
              <p14:cNvContentPartPr/>
              <p14:nvPr/>
            </p14:nvContentPartPr>
            <p14:xfrm>
              <a:off x="4077514" y="4567708"/>
              <a:ext cx="11880" cy="230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E9D819E-E22B-8952-923F-4379F5D9D572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068514" y="4558708"/>
                <a:ext cx="29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0F71994-BAD9-8EA6-DA22-358F41995A63}"/>
                  </a:ext>
                </a:extLst>
              </p14:cNvPr>
              <p14:cNvContentPartPr/>
              <p14:nvPr/>
            </p14:nvContentPartPr>
            <p14:xfrm>
              <a:off x="4092274" y="4668508"/>
              <a:ext cx="22320" cy="313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0F71994-BAD9-8EA6-DA22-358F41995A63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083634" y="4659508"/>
                <a:ext cx="39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50DC9BE-A364-6444-95AC-305CF21110FC}"/>
                  </a:ext>
                </a:extLst>
              </p14:cNvPr>
              <p14:cNvContentPartPr/>
              <p14:nvPr/>
            </p14:nvContentPartPr>
            <p14:xfrm>
              <a:off x="4368034" y="4443508"/>
              <a:ext cx="180360" cy="441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50DC9BE-A364-6444-95AC-305CF21110F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4359034" y="4434868"/>
                <a:ext cx="1980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E9FD21B-0BC1-FD0F-62A3-E00F49C231C8}"/>
                  </a:ext>
                </a:extLst>
              </p14:cNvPr>
              <p14:cNvContentPartPr/>
              <p14:nvPr/>
            </p14:nvContentPartPr>
            <p14:xfrm>
              <a:off x="4600594" y="4536748"/>
              <a:ext cx="159840" cy="1396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E9FD21B-0BC1-FD0F-62A3-E00F49C231C8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4591954" y="4528108"/>
                <a:ext cx="1774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C1E0B67-D3D7-18C9-92C4-354E97316188}"/>
                  </a:ext>
                </a:extLst>
              </p14:cNvPr>
              <p14:cNvContentPartPr/>
              <p14:nvPr/>
            </p14:nvContentPartPr>
            <p14:xfrm>
              <a:off x="4989034" y="4486708"/>
              <a:ext cx="158400" cy="1656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C1E0B67-D3D7-18C9-92C4-354E97316188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980034" y="4477708"/>
                <a:ext cx="176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B2D38B1-2F9F-646D-A2B1-37902B3ED4D9}"/>
                  </a:ext>
                </a:extLst>
              </p14:cNvPr>
              <p14:cNvContentPartPr/>
              <p14:nvPr/>
            </p14:nvContentPartPr>
            <p14:xfrm>
              <a:off x="5157514" y="4505428"/>
              <a:ext cx="123120" cy="1782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B2D38B1-2F9F-646D-A2B1-37902B3ED4D9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5148874" y="4496428"/>
                <a:ext cx="140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BBCE6766-38D8-1809-41E0-C865FA41CF22}"/>
                  </a:ext>
                </a:extLst>
              </p14:cNvPr>
              <p14:cNvContentPartPr/>
              <p14:nvPr/>
            </p14:nvContentPartPr>
            <p14:xfrm>
              <a:off x="5336434" y="4521988"/>
              <a:ext cx="453600" cy="1328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BBCE6766-38D8-1809-41E0-C865FA41CF22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5327434" y="4512988"/>
                <a:ext cx="471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E96E3F6-3A79-16C1-C7D0-526F63AD6456}"/>
                  </a:ext>
                </a:extLst>
              </p14:cNvPr>
              <p14:cNvContentPartPr/>
              <p14:nvPr/>
            </p14:nvContentPartPr>
            <p14:xfrm>
              <a:off x="5815594" y="4502548"/>
              <a:ext cx="168120" cy="2782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E96E3F6-3A79-16C1-C7D0-526F63AD6456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806954" y="4493908"/>
                <a:ext cx="1857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384CB8A-05BD-1002-1C4E-BDA508B5D680}"/>
                  </a:ext>
                </a:extLst>
              </p14:cNvPr>
              <p14:cNvContentPartPr/>
              <p14:nvPr/>
            </p14:nvContentPartPr>
            <p14:xfrm>
              <a:off x="6017554" y="4394548"/>
              <a:ext cx="59760" cy="2239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384CB8A-05BD-1002-1C4E-BDA508B5D680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6008914" y="4385908"/>
                <a:ext cx="774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3FCABFC-1E4A-477B-A321-19C3C43FEB1D}"/>
                  </a:ext>
                </a:extLst>
              </p14:cNvPr>
              <p14:cNvContentPartPr/>
              <p14:nvPr/>
            </p14:nvContentPartPr>
            <p14:xfrm>
              <a:off x="6120154" y="4480948"/>
              <a:ext cx="110160" cy="11520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3FCABFC-1E4A-477B-A321-19C3C43FEB1D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6111514" y="4472308"/>
                <a:ext cx="127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BEB74992-23EB-1278-D486-E1EA62460F53}"/>
                  </a:ext>
                </a:extLst>
              </p14:cNvPr>
              <p14:cNvContentPartPr/>
              <p14:nvPr/>
            </p14:nvContentPartPr>
            <p14:xfrm>
              <a:off x="6454234" y="4412548"/>
              <a:ext cx="125280" cy="2152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BEB74992-23EB-1278-D486-E1EA62460F5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445594" y="4403908"/>
                <a:ext cx="1429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495EC88C-6C6D-11E2-0427-D524E2DD19FB}"/>
                  </a:ext>
                </a:extLst>
              </p14:cNvPr>
              <p14:cNvContentPartPr/>
              <p14:nvPr/>
            </p14:nvContentPartPr>
            <p14:xfrm>
              <a:off x="6669154" y="4400668"/>
              <a:ext cx="113400" cy="1774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495EC88C-6C6D-11E2-0427-D524E2DD19FB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660514" y="4391668"/>
                <a:ext cx="1310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C0E5F8A8-E0AE-EA04-532B-7B6CF3F1FFE1}"/>
                  </a:ext>
                </a:extLst>
              </p14:cNvPr>
              <p14:cNvContentPartPr/>
              <p14:nvPr/>
            </p14:nvContentPartPr>
            <p14:xfrm>
              <a:off x="6867514" y="4375468"/>
              <a:ext cx="46800" cy="2257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C0E5F8A8-E0AE-EA04-532B-7B6CF3F1FFE1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6858514" y="4366468"/>
                <a:ext cx="64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8BC5A83-36AF-C247-AAE0-5F93757D5D7D}"/>
                  </a:ext>
                </a:extLst>
              </p14:cNvPr>
              <p14:cNvContentPartPr/>
              <p14:nvPr/>
            </p14:nvContentPartPr>
            <p14:xfrm>
              <a:off x="6983074" y="4326868"/>
              <a:ext cx="162360" cy="2419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8BC5A83-36AF-C247-AAE0-5F93757D5D7D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6974434" y="4318228"/>
                <a:ext cx="1800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89D79D9-0113-D21D-8D33-70190CC64029}"/>
                  </a:ext>
                </a:extLst>
              </p14:cNvPr>
              <p14:cNvContentPartPr/>
              <p14:nvPr/>
            </p14:nvContentPartPr>
            <p14:xfrm>
              <a:off x="7351714" y="4460068"/>
              <a:ext cx="222480" cy="1512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89D79D9-0113-D21D-8D33-70190CC64029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7343074" y="4451428"/>
                <a:ext cx="240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3F01725-A1B7-A28F-974C-D6A820127EC2}"/>
                  </a:ext>
                </a:extLst>
              </p14:cNvPr>
              <p14:cNvContentPartPr/>
              <p14:nvPr/>
            </p14:nvContentPartPr>
            <p14:xfrm>
              <a:off x="7354954" y="4537828"/>
              <a:ext cx="235080" cy="439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3F01725-A1B7-A28F-974C-D6A820127EC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7346314" y="4529188"/>
                <a:ext cx="2527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9F673AB-6038-2FAB-168D-F7FE8622580F}"/>
                  </a:ext>
                </a:extLst>
              </p14:cNvPr>
              <p14:cNvContentPartPr/>
              <p14:nvPr/>
            </p14:nvContentPartPr>
            <p14:xfrm>
              <a:off x="7287274" y="4118068"/>
              <a:ext cx="276840" cy="2822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9F673AB-6038-2FAB-168D-F7FE8622580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7278634" y="4109068"/>
                <a:ext cx="2944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399B00B-078C-070B-9A79-DD1EFA8EBEDE}"/>
                  </a:ext>
                </a:extLst>
              </p14:cNvPr>
              <p14:cNvContentPartPr/>
              <p14:nvPr/>
            </p14:nvContentPartPr>
            <p14:xfrm>
              <a:off x="7689034" y="4357108"/>
              <a:ext cx="212760" cy="2736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399B00B-078C-070B-9A79-DD1EFA8EBED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680394" y="4348468"/>
                <a:ext cx="2304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1A4ACBCE-7679-D9FD-37F1-315A01CCAEF6}"/>
                  </a:ext>
                </a:extLst>
              </p14:cNvPr>
              <p14:cNvContentPartPr/>
              <p14:nvPr/>
            </p14:nvContentPartPr>
            <p14:xfrm>
              <a:off x="7997194" y="4380148"/>
              <a:ext cx="129960" cy="21852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1A4ACBCE-7679-D9FD-37F1-315A01CCAEF6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988194" y="4371508"/>
                <a:ext cx="1476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DE2FC416-17FB-6E91-9CD2-3DA761FE23DF}"/>
                  </a:ext>
                </a:extLst>
              </p14:cNvPr>
              <p14:cNvContentPartPr/>
              <p14:nvPr/>
            </p14:nvContentPartPr>
            <p14:xfrm>
              <a:off x="8239474" y="4377988"/>
              <a:ext cx="153360" cy="1803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DE2FC416-17FB-6E91-9CD2-3DA761FE23DF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8230834" y="4368988"/>
                <a:ext cx="1710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4B40591B-3AB2-F6EE-5D5E-3DFF7B222950}"/>
                  </a:ext>
                </a:extLst>
              </p14:cNvPr>
              <p14:cNvContentPartPr/>
              <p14:nvPr/>
            </p14:nvContentPartPr>
            <p14:xfrm>
              <a:off x="8825914" y="2619388"/>
              <a:ext cx="970920" cy="10872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4B40591B-3AB2-F6EE-5D5E-3DFF7B222950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8816914" y="2610388"/>
                <a:ext cx="9885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E4C1E079-A3F6-4998-3B39-698172A36F6B}"/>
                  </a:ext>
                </a:extLst>
              </p14:cNvPr>
              <p14:cNvContentPartPr/>
              <p14:nvPr/>
            </p14:nvContentPartPr>
            <p14:xfrm>
              <a:off x="4248154" y="5516668"/>
              <a:ext cx="4265280" cy="13356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E4C1E079-A3F6-4998-3B39-698172A36F6B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4239514" y="5507668"/>
                <a:ext cx="4282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7F8637CC-215C-78DB-E15E-7244BA1F67BA}"/>
                  </a:ext>
                </a:extLst>
              </p14:cNvPr>
              <p14:cNvContentPartPr/>
              <p14:nvPr/>
            </p14:nvContentPartPr>
            <p14:xfrm>
              <a:off x="4208194" y="5673988"/>
              <a:ext cx="49320" cy="102996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7F8637CC-215C-78DB-E15E-7244BA1F67BA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4199194" y="5664988"/>
                <a:ext cx="66960" cy="10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02BF2B09-4CA4-BFD5-E323-A4B36EADCDCA}"/>
                  </a:ext>
                </a:extLst>
              </p14:cNvPr>
              <p14:cNvContentPartPr/>
              <p14:nvPr/>
            </p14:nvContentPartPr>
            <p14:xfrm>
              <a:off x="4360834" y="5767588"/>
              <a:ext cx="146520" cy="18360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02BF2B09-4CA4-BFD5-E323-A4B36EADCDCA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4352194" y="5758948"/>
                <a:ext cx="164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D9A2E089-083D-7883-1B8E-F0C28F9A4403}"/>
                  </a:ext>
                </a:extLst>
              </p14:cNvPr>
              <p14:cNvContentPartPr/>
              <p14:nvPr/>
            </p14:nvContentPartPr>
            <p14:xfrm>
              <a:off x="4625434" y="5757868"/>
              <a:ext cx="110880" cy="17136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D9A2E089-083D-7883-1B8E-F0C28F9A4403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4616434" y="5748868"/>
                <a:ext cx="1285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C67F2671-7872-D8C9-7B76-C68FEECD52CD}"/>
                  </a:ext>
                </a:extLst>
              </p14:cNvPr>
              <p14:cNvContentPartPr/>
              <p14:nvPr/>
            </p14:nvContentPartPr>
            <p14:xfrm>
              <a:off x="4819114" y="5771548"/>
              <a:ext cx="151560" cy="1609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C67F2671-7872-D8C9-7B76-C68FEECD52CD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4810114" y="5762908"/>
                <a:ext cx="169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C2622CDA-60CC-ACAB-F21D-00AD03CA7573}"/>
                  </a:ext>
                </a:extLst>
              </p14:cNvPr>
              <p14:cNvContentPartPr/>
              <p14:nvPr/>
            </p14:nvContentPartPr>
            <p14:xfrm>
              <a:off x="4288834" y="5667148"/>
              <a:ext cx="147600" cy="38376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C2622CDA-60CC-ACAB-F21D-00AD03CA7573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4280194" y="5658508"/>
                <a:ext cx="1652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C651B035-3998-B15A-B6BD-D7A2D23827FF}"/>
                  </a:ext>
                </a:extLst>
              </p14:cNvPr>
              <p14:cNvContentPartPr/>
              <p14:nvPr/>
            </p14:nvContentPartPr>
            <p14:xfrm>
              <a:off x="5095234" y="5810428"/>
              <a:ext cx="40680" cy="4320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C651B035-3998-B15A-B6BD-D7A2D23827FF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5086594" y="5801428"/>
                <a:ext cx="58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0738B288-5A34-D485-E3DC-5F3834052F1E}"/>
                  </a:ext>
                </a:extLst>
              </p14:cNvPr>
              <p14:cNvContentPartPr/>
              <p14:nvPr/>
            </p14:nvContentPartPr>
            <p14:xfrm>
              <a:off x="5183434" y="5661748"/>
              <a:ext cx="111240" cy="35712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0738B288-5A34-D485-E3DC-5F3834052F1E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174794" y="5652748"/>
                <a:ext cx="1288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E0AA541F-4503-D877-A851-8A79F6F12B7E}"/>
                  </a:ext>
                </a:extLst>
              </p14:cNvPr>
              <p14:cNvContentPartPr/>
              <p14:nvPr/>
            </p14:nvContentPartPr>
            <p14:xfrm>
              <a:off x="5294314" y="5695228"/>
              <a:ext cx="220320" cy="2217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E0AA541F-4503-D877-A851-8A79F6F12B7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5285314" y="5686588"/>
                <a:ext cx="237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44C75138-B11A-17A6-E195-61AE4348990A}"/>
                  </a:ext>
                </a:extLst>
              </p14:cNvPr>
              <p14:cNvContentPartPr/>
              <p14:nvPr/>
            </p14:nvContentPartPr>
            <p14:xfrm>
              <a:off x="5681674" y="5725828"/>
              <a:ext cx="21960" cy="21024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44C75138-B11A-17A6-E195-61AE4348990A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5672674" y="5716828"/>
                <a:ext cx="39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944C2277-852E-5EAC-15DE-249BE171DBF3}"/>
                  </a:ext>
                </a:extLst>
              </p14:cNvPr>
              <p14:cNvContentPartPr/>
              <p14:nvPr/>
            </p14:nvContentPartPr>
            <p14:xfrm>
              <a:off x="5632714" y="5791348"/>
              <a:ext cx="115200" cy="4104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944C2277-852E-5EAC-15DE-249BE171DBF3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624074" y="5782708"/>
                <a:ext cx="1328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CBF3D2DE-4081-C572-534C-0E4DEC7ED696}"/>
                  </a:ext>
                </a:extLst>
              </p14:cNvPr>
              <p14:cNvContentPartPr/>
              <p14:nvPr/>
            </p14:nvContentPartPr>
            <p14:xfrm>
              <a:off x="5866354" y="5719708"/>
              <a:ext cx="106920" cy="16164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CBF3D2DE-4081-C572-534C-0E4DEC7ED696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857714" y="5711068"/>
                <a:ext cx="124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67A9F024-54CF-7A46-3A33-483B4CDFD215}"/>
                  </a:ext>
                </a:extLst>
              </p14:cNvPr>
              <p14:cNvContentPartPr/>
              <p14:nvPr/>
            </p14:nvContentPartPr>
            <p14:xfrm>
              <a:off x="5867794" y="5727988"/>
              <a:ext cx="122760" cy="1227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67A9F024-54CF-7A46-3A33-483B4CDFD215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859154" y="5719348"/>
                <a:ext cx="140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CE411E3B-34F8-D2B7-8E8E-56FCF33728D9}"/>
                  </a:ext>
                </a:extLst>
              </p14:cNvPr>
              <p14:cNvContentPartPr/>
              <p14:nvPr/>
            </p14:nvContentPartPr>
            <p14:xfrm>
              <a:off x="6111514" y="5565628"/>
              <a:ext cx="89280" cy="39888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CE411E3B-34F8-D2B7-8E8E-56FCF33728D9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6102514" y="5556628"/>
                <a:ext cx="1069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7D713E8F-05C4-134F-2CF9-CBB58E1BC2E8}"/>
                  </a:ext>
                </a:extLst>
              </p14:cNvPr>
              <p14:cNvContentPartPr/>
              <p14:nvPr/>
            </p14:nvContentPartPr>
            <p14:xfrm>
              <a:off x="6229954" y="5607388"/>
              <a:ext cx="97200" cy="3330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7D713E8F-05C4-134F-2CF9-CBB58E1BC2E8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6220954" y="5598748"/>
                <a:ext cx="1148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0DEACF45-82BF-943D-3137-2807C4EE19FF}"/>
                  </a:ext>
                </a:extLst>
              </p14:cNvPr>
              <p14:cNvContentPartPr/>
              <p14:nvPr/>
            </p14:nvContentPartPr>
            <p14:xfrm>
              <a:off x="6294394" y="5648788"/>
              <a:ext cx="146160" cy="22176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0DEACF45-82BF-943D-3137-2807C4EE19FF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6285394" y="5639788"/>
                <a:ext cx="1638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74ACB00A-E996-4DF2-56C0-ED1DB720428E}"/>
                  </a:ext>
                </a:extLst>
              </p14:cNvPr>
              <p14:cNvContentPartPr/>
              <p14:nvPr/>
            </p14:nvContentPartPr>
            <p14:xfrm>
              <a:off x="6557554" y="5697748"/>
              <a:ext cx="12240" cy="17568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74ACB00A-E996-4DF2-56C0-ED1DB720428E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6548554" y="5689108"/>
                <a:ext cx="298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CA8740D5-3DE1-83F3-0288-2073AB1FD913}"/>
                  </a:ext>
                </a:extLst>
              </p14:cNvPr>
              <p14:cNvContentPartPr/>
              <p14:nvPr/>
            </p14:nvContentPartPr>
            <p14:xfrm>
              <a:off x="6508594" y="5757148"/>
              <a:ext cx="114480" cy="2232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CA8740D5-3DE1-83F3-0288-2073AB1FD913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499954" y="5748508"/>
                <a:ext cx="13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3FC688BC-EE45-AA93-A9FA-ABDE0ED34451}"/>
                  </a:ext>
                </a:extLst>
              </p14:cNvPr>
              <p14:cNvContentPartPr/>
              <p14:nvPr/>
            </p14:nvContentPartPr>
            <p14:xfrm>
              <a:off x="6672394" y="5695948"/>
              <a:ext cx="171360" cy="17424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3FC688BC-EE45-AA93-A9FA-ABDE0ED34451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663394" y="5686948"/>
                <a:ext cx="189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D25FEBA5-C2A5-FDA1-6804-CA4F04A8F532}"/>
                  </a:ext>
                </a:extLst>
              </p14:cNvPr>
              <p14:cNvContentPartPr/>
              <p14:nvPr/>
            </p14:nvContentPartPr>
            <p14:xfrm>
              <a:off x="6830434" y="5644828"/>
              <a:ext cx="80640" cy="27216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D25FEBA5-C2A5-FDA1-6804-CA4F04A8F53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6821794" y="5636188"/>
                <a:ext cx="982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A5E09C37-1F01-0955-1315-137D15BA5272}"/>
                  </a:ext>
                </a:extLst>
              </p14:cNvPr>
              <p14:cNvContentPartPr/>
              <p14:nvPr/>
            </p14:nvContentPartPr>
            <p14:xfrm>
              <a:off x="6992074" y="5743108"/>
              <a:ext cx="224280" cy="792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A5E09C37-1F01-0955-1315-137D15BA5272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6983074" y="5734108"/>
                <a:ext cx="241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8C3F288D-434C-8809-2D42-2449B8F8E146}"/>
                  </a:ext>
                </a:extLst>
              </p14:cNvPr>
              <p14:cNvContentPartPr/>
              <p14:nvPr/>
            </p14:nvContentPartPr>
            <p14:xfrm>
              <a:off x="7064074" y="5798548"/>
              <a:ext cx="127080" cy="1980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8C3F288D-434C-8809-2D42-2449B8F8E146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7055434" y="5789908"/>
                <a:ext cx="1447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86C4B6B1-4AD7-A481-C264-AF8D6F4C55AC}"/>
                  </a:ext>
                </a:extLst>
              </p14:cNvPr>
              <p14:cNvContentPartPr/>
              <p14:nvPr/>
            </p14:nvContentPartPr>
            <p14:xfrm>
              <a:off x="7306354" y="5612428"/>
              <a:ext cx="186840" cy="21384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86C4B6B1-4AD7-A481-C264-AF8D6F4C55AC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7297714" y="5603788"/>
                <a:ext cx="2044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1AA4D05-5E11-5DE3-198A-83540C274D9D}"/>
                  </a:ext>
                </a:extLst>
              </p14:cNvPr>
              <p14:cNvContentPartPr/>
              <p14:nvPr/>
            </p14:nvContentPartPr>
            <p14:xfrm>
              <a:off x="7573474" y="5617108"/>
              <a:ext cx="113040" cy="19260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1AA4D05-5E11-5DE3-198A-83540C274D9D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7564834" y="5608108"/>
                <a:ext cx="1306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367C2926-2EB6-8B38-E92F-C32E0DDBC45D}"/>
                  </a:ext>
                </a:extLst>
              </p14:cNvPr>
              <p14:cNvContentPartPr/>
              <p14:nvPr/>
            </p14:nvContentPartPr>
            <p14:xfrm>
              <a:off x="7736554" y="5615308"/>
              <a:ext cx="117360" cy="16056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367C2926-2EB6-8B38-E92F-C32E0DDBC45D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727554" y="5606308"/>
                <a:ext cx="135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F401E7A-1F31-3A43-993C-893208D772CB}"/>
                  </a:ext>
                </a:extLst>
              </p14:cNvPr>
              <p14:cNvContentPartPr/>
              <p14:nvPr/>
            </p14:nvContentPartPr>
            <p14:xfrm>
              <a:off x="7880914" y="5751748"/>
              <a:ext cx="9000" cy="12276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F401E7A-1F31-3A43-993C-893208D772CB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7871914" y="5743108"/>
                <a:ext cx="266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36DF770B-439E-8674-5389-5C406B2505BE}"/>
                  </a:ext>
                </a:extLst>
              </p14:cNvPr>
              <p14:cNvContentPartPr/>
              <p14:nvPr/>
            </p14:nvContentPartPr>
            <p14:xfrm>
              <a:off x="7990354" y="5612068"/>
              <a:ext cx="107280" cy="15696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36DF770B-439E-8674-5389-5C406B2505BE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7981714" y="5603068"/>
                <a:ext cx="1249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F63A6F89-07F2-A7FA-46BA-FE008A3718DF}"/>
                  </a:ext>
                </a:extLst>
              </p14:cNvPr>
              <p14:cNvContentPartPr/>
              <p14:nvPr/>
            </p14:nvContentPartPr>
            <p14:xfrm>
              <a:off x="8042914" y="5600188"/>
              <a:ext cx="99720" cy="79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F63A6F89-07F2-A7FA-46BA-FE008A3718DF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033914" y="5591548"/>
                <a:ext cx="117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690CB83A-EB49-3DA1-E97E-A026B24FAC92}"/>
                  </a:ext>
                </a:extLst>
              </p14:cNvPr>
              <p14:cNvContentPartPr/>
              <p14:nvPr/>
            </p14:nvContentPartPr>
            <p14:xfrm>
              <a:off x="8189074" y="5574268"/>
              <a:ext cx="139680" cy="1807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690CB83A-EB49-3DA1-E97E-A026B24FAC92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180074" y="5565628"/>
                <a:ext cx="157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128EC3D5-CDAB-844A-CC24-8A34C6EF96BF}"/>
                  </a:ext>
                </a:extLst>
              </p14:cNvPr>
              <p14:cNvContentPartPr/>
              <p14:nvPr/>
            </p14:nvContentPartPr>
            <p14:xfrm>
              <a:off x="4269034" y="6322708"/>
              <a:ext cx="147960" cy="3312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128EC3D5-CDAB-844A-CC24-8A34C6EF96BF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260394" y="6313708"/>
                <a:ext cx="165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053EEE6F-F8E5-7830-B58A-BAB38A63D75E}"/>
                  </a:ext>
                </a:extLst>
              </p14:cNvPr>
              <p14:cNvContentPartPr/>
              <p14:nvPr/>
            </p14:nvContentPartPr>
            <p14:xfrm>
              <a:off x="4271914" y="6377068"/>
              <a:ext cx="169200" cy="1944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053EEE6F-F8E5-7830-B58A-BAB38A63D75E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4262914" y="6368428"/>
                <a:ext cx="186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AFD0FA4-B1AD-589D-9D46-F1A0FF48CC41}"/>
                  </a:ext>
                </a:extLst>
              </p14:cNvPr>
              <p14:cNvContentPartPr/>
              <p14:nvPr/>
            </p14:nvContentPartPr>
            <p14:xfrm>
              <a:off x="4439674" y="6248188"/>
              <a:ext cx="137520" cy="21348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AFD0FA4-B1AD-589D-9D46-F1A0FF48CC41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431034" y="6239548"/>
                <a:ext cx="1551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7E7F6EF8-E4ED-8BA0-B15E-C13151C8FA92}"/>
                  </a:ext>
                </a:extLst>
              </p14:cNvPr>
              <p14:cNvContentPartPr/>
              <p14:nvPr/>
            </p14:nvContentPartPr>
            <p14:xfrm>
              <a:off x="4690954" y="6224068"/>
              <a:ext cx="113400" cy="18504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7E7F6EF8-E4ED-8BA0-B15E-C13151C8FA92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681954" y="6215428"/>
                <a:ext cx="1310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45E010A1-6D0E-CE9F-5BE0-EDB5A6A256DB}"/>
                  </a:ext>
                </a:extLst>
              </p14:cNvPr>
              <p14:cNvContentPartPr/>
              <p14:nvPr/>
            </p14:nvContentPartPr>
            <p14:xfrm>
              <a:off x="4865554" y="6229108"/>
              <a:ext cx="115560" cy="15912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45E010A1-6D0E-CE9F-5BE0-EDB5A6A256DB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856554" y="6220108"/>
                <a:ext cx="133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2345FE7-E70F-74A9-EFFD-9FAE163C69A1}"/>
                  </a:ext>
                </a:extLst>
              </p14:cNvPr>
              <p14:cNvContentPartPr/>
              <p14:nvPr/>
            </p14:nvContentPartPr>
            <p14:xfrm>
              <a:off x="5076514" y="6242068"/>
              <a:ext cx="132120" cy="15300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2345FE7-E70F-74A9-EFFD-9FAE163C69A1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5067874" y="6233428"/>
                <a:ext cx="1497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96491C02-61B4-A84C-18E4-E86490BCE697}"/>
                  </a:ext>
                </a:extLst>
              </p14:cNvPr>
              <p14:cNvContentPartPr/>
              <p14:nvPr/>
            </p14:nvContentPartPr>
            <p14:xfrm>
              <a:off x="5311234" y="6244948"/>
              <a:ext cx="167760" cy="3240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96491C02-61B4-A84C-18E4-E86490BCE697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5302594" y="6236308"/>
                <a:ext cx="1854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340285CA-F452-073B-CF57-BB1B7BB7207F}"/>
                  </a:ext>
                </a:extLst>
              </p14:cNvPr>
              <p14:cNvContentPartPr/>
              <p14:nvPr/>
            </p14:nvContentPartPr>
            <p14:xfrm>
              <a:off x="5347594" y="6312628"/>
              <a:ext cx="142920" cy="3852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340285CA-F452-073B-CF57-BB1B7BB7207F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5338954" y="6303988"/>
                <a:ext cx="1605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74F4C579-0AC0-572F-D24F-69A7619AB959}"/>
                  </a:ext>
                </a:extLst>
              </p14:cNvPr>
              <p14:cNvContentPartPr/>
              <p14:nvPr/>
            </p14:nvContentPartPr>
            <p14:xfrm>
              <a:off x="5626594" y="6098428"/>
              <a:ext cx="65520" cy="33984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74F4C579-0AC0-572F-D24F-69A7619AB959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617954" y="6089428"/>
                <a:ext cx="831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C1AD24ED-E003-497F-A1A8-BE3DF8CC9A20}"/>
                  </a:ext>
                </a:extLst>
              </p14:cNvPr>
              <p14:cNvContentPartPr/>
              <p14:nvPr/>
            </p14:nvContentPartPr>
            <p14:xfrm>
              <a:off x="5757994" y="6121828"/>
              <a:ext cx="132480" cy="1206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C1AD24ED-E003-497F-A1A8-BE3DF8CC9A20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748994" y="6112828"/>
                <a:ext cx="150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7B8245E2-9754-958B-C4B7-786A7F582060}"/>
                  </a:ext>
                </a:extLst>
              </p14:cNvPr>
              <p14:cNvContentPartPr/>
              <p14:nvPr/>
            </p14:nvContentPartPr>
            <p14:xfrm>
              <a:off x="5951674" y="6112828"/>
              <a:ext cx="117360" cy="15444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7B8245E2-9754-958B-C4B7-786A7F58206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5942674" y="6104188"/>
                <a:ext cx="1350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A3BA3CE4-D3BE-8196-AFC9-61227AD353B0}"/>
                  </a:ext>
                </a:extLst>
              </p14:cNvPr>
              <p14:cNvContentPartPr/>
              <p14:nvPr/>
            </p14:nvContentPartPr>
            <p14:xfrm>
              <a:off x="6120154" y="6120748"/>
              <a:ext cx="87480" cy="11484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A3BA3CE4-D3BE-8196-AFC9-61227AD353B0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6111514" y="6111748"/>
                <a:ext cx="105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B5AC577E-60AC-9465-3DCA-C88AFF98AE8E}"/>
                  </a:ext>
                </a:extLst>
              </p14:cNvPr>
              <p14:cNvContentPartPr/>
              <p14:nvPr/>
            </p14:nvContentPartPr>
            <p14:xfrm>
              <a:off x="6293314" y="6190948"/>
              <a:ext cx="13680" cy="961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B5AC577E-60AC-9465-3DCA-C88AFF98AE8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6284314" y="6182308"/>
                <a:ext cx="313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9AAE822-9020-FE03-BB4B-50DA0ABA7CF3}"/>
                  </a:ext>
                </a:extLst>
              </p14:cNvPr>
              <p14:cNvContentPartPr/>
              <p14:nvPr/>
            </p14:nvContentPartPr>
            <p14:xfrm>
              <a:off x="6361354" y="6100588"/>
              <a:ext cx="89640" cy="13068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9AAE822-9020-FE03-BB4B-50DA0ABA7CF3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6352354" y="6091588"/>
                <a:ext cx="1072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469D547F-A6CF-0C69-A08E-E4F15BDC56ED}"/>
                  </a:ext>
                </a:extLst>
              </p14:cNvPr>
              <p14:cNvContentPartPr/>
              <p14:nvPr/>
            </p14:nvContentPartPr>
            <p14:xfrm>
              <a:off x="6390154" y="6063148"/>
              <a:ext cx="87480" cy="792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469D547F-A6CF-0C69-A08E-E4F15BDC56ED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6381514" y="6054148"/>
                <a:ext cx="105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FEDF7509-76F8-2E8E-7E6C-993B9AC24D41}"/>
                  </a:ext>
                </a:extLst>
              </p14:cNvPr>
              <p14:cNvContentPartPr/>
              <p14:nvPr/>
            </p14:nvContentPartPr>
            <p14:xfrm>
              <a:off x="6510754" y="6080788"/>
              <a:ext cx="104760" cy="12708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FEDF7509-76F8-2E8E-7E6C-993B9AC24D41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6502114" y="6072148"/>
                <a:ext cx="1224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7AC18EC-5277-FBD3-E9F8-E2ADC16B5C0A}"/>
                  </a:ext>
                </a:extLst>
              </p14:cNvPr>
              <p14:cNvContentPartPr/>
              <p14:nvPr/>
            </p14:nvContentPartPr>
            <p14:xfrm>
              <a:off x="5841154" y="6301468"/>
              <a:ext cx="928080" cy="5904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7AC18EC-5277-FBD3-E9F8-E2ADC16B5C0A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5832154" y="6292468"/>
                <a:ext cx="9457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AF327A5A-B0C0-8DD7-ADBD-D4CDC457FD23}"/>
                  </a:ext>
                </a:extLst>
              </p14:cNvPr>
              <p14:cNvContentPartPr/>
              <p14:nvPr/>
            </p14:nvContentPartPr>
            <p14:xfrm>
              <a:off x="5869594" y="6407668"/>
              <a:ext cx="126000" cy="12708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AF327A5A-B0C0-8DD7-ADBD-D4CDC457FD23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860954" y="6398668"/>
                <a:ext cx="143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FCBA1C0C-3B85-5D9C-77C2-9A5A5A49B163}"/>
                  </a:ext>
                </a:extLst>
              </p14:cNvPr>
              <p14:cNvContentPartPr/>
              <p14:nvPr/>
            </p14:nvContentPartPr>
            <p14:xfrm>
              <a:off x="6087754" y="6411988"/>
              <a:ext cx="70560" cy="1112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FCBA1C0C-3B85-5D9C-77C2-9A5A5A49B163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6079114" y="6403348"/>
                <a:ext cx="882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FA53A99A-6294-0456-FCEA-CE483D4D6F49}"/>
                  </a:ext>
                </a:extLst>
              </p14:cNvPr>
              <p14:cNvContentPartPr/>
              <p14:nvPr/>
            </p14:nvContentPartPr>
            <p14:xfrm>
              <a:off x="6189994" y="6423148"/>
              <a:ext cx="101520" cy="8676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FA53A99A-6294-0456-FCEA-CE483D4D6F49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6180994" y="6414148"/>
                <a:ext cx="119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C097ACC6-40CB-29FA-0201-5C645CBD2B1C}"/>
                  </a:ext>
                </a:extLst>
              </p14:cNvPr>
              <p14:cNvContentPartPr/>
              <p14:nvPr/>
            </p14:nvContentPartPr>
            <p14:xfrm>
              <a:off x="6718834" y="6086188"/>
              <a:ext cx="123480" cy="39024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C097ACC6-40CB-29FA-0201-5C645CBD2B1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709834" y="6077548"/>
                <a:ext cx="1411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0BE20566-8971-1E13-4055-A28DB2B94440}"/>
                  </a:ext>
                </a:extLst>
              </p14:cNvPr>
              <p14:cNvContentPartPr/>
              <p14:nvPr/>
            </p14:nvContentPartPr>
            <p14:xfrm>
              <a:off x="6787594" y="5857588"/>
              <a:ext cx="119520" cy="13320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0BE20566-8971-1E13-4055-A28DB2B94440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6778954" y="5848948"/>
                <a:ext cx="137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83A08D06-05DC-BBF2-9A84-0872FC67994B}"/>
                  </a:ext>
                </a:extLst>
              </p14:cNvPr>
              <p14:cNvContentPartPr/>
              <p14:nvPr/>
            </p14:nvContentPartPr>
            <p14:xfrm>
              <a:off x="6853474" y="5875228"/>
              <a:ext cx="91080" cy="18972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83A08D06-05DC-BBF2-9A84-0872FC67994B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844834" y="5866588"/>
                <a:ext cx="1087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1CD54FA1-D894-FED6-5209-BB59C52ABE02}"/>
                  </a:ext>
                </a:extLst>
              </p14:cNvPr>
              <p14:cNvContentPartPr/>
              <p14:nvPr/>
            </p14:nvContentPartPr>
            <p14:xfrm>
              <a:off x="6910354" y="5979628"/>
              <a:ext cx="106200" cy="15552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1CD54FA1-D894-FED6-5209-BB59C52ABE02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6901714" y="5970988"/>
                <a:ext cx="1238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E2257BC-3E3F-1D39-49E9-C837EB1CF5D4}"/>
                  </a:ext>
                </a:extLst>
              </p14:cNvPr>
              <p14:cNvContentPartPr/>
              <p14:nvPr/>
            </p14:nvContentPartPr>
            <p14:xfrm>
              <a:off x="6903154" y="6247108"/>
              <a:ext cx="150840" cy="2268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E2257BC-3E3F-1D39-49E9-C837EB1CF5D4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6894514" y="6238468"/>
                <a:ext cx="168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7F920EB7-659D-CF39-5537-CACADA4DED88}"/>
                  </a:ext>
                </a:extLst>
              </p14:cNvPr>
              <p14:cNvContentPartPr/>
              <p14:nvPr/>
            </p14:nvContentPartPr>
            <p14:xfrm>
              <a:off x="6904954" y="6334228"/>
              <a:ext cx="133200" cy="2448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7F920EB7-659D-CF39-5537-CACADA4DED88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6895954" y="6325588"/>
                <a:ext cx="150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13F9F2F1-C48E-E839-B86D-85923B643EFF}"/>
                  </a:ext>
                </a:extLst>
              </p14:cNvPr>
              <p14:cNvContentPartPr/>
              <p14:nvPr/>
            </p14:nvContentPartPr>
            <p14:xfrm>
              <a:off x="7152994" y="5999788"/>
              <a:ext cx="94680" cy="44604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13F9F2F1-C48E-E839-B86D-85923B643EFF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7143994" y="5990788"/>
                <a:ext cx="1123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A96B47C4-358B-0F2A-FB9B-258E39E1128F}"/>
                  </a:ext>
                </a:extLst>
              </p14:cNvPr>
              <p14:cNvContentPartPr/>
              <p14:nvPr/>
            </p14:nvContentPartPr>
            <p14:xfrm>
              <a:off x="7216354" y="6015628"/>
              <a:ext cx="100800" cy="15264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A96B47C4-358B-0F2A-FB9B-258E39E1128F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7207354" y="6006988"/>
                <a:ext cx="118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58B1D25F-D8B6-5FB8-8D3D-7B134797FF03}"/>
                  </a:ext>
                </a:extLst>
              </p14:cNvPr>
              <p14:cNvContentPartPr/>
              <p14:nvPr/>
            </p14:nvContentPartPr>
            <p14:xfrm>
              <a:off x="7357474" y="6012028"/>
              <a:ext cx="79200" cy="17568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58B1D25F-D8B6-5FB8-8D3D-7B134797FF03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348474" y="6003388"/>
                <a:ext cx="968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4F2F65F3-F6E1-80F0-97D7-E55DB6AF3851}"/>
                  </a:ext>
                </a:extLst>
              </p14:cNvPr>
              <p14:cNvContentPartPr/>
              <p14:nvPr/>
            </p14:nvContentPartPr>
            <p14:xfrm>
              <a:off x="7470874" y="6007348"/>
              <a:ext cx="87480" cy="15228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4F2F65F3-F6E1-80F0-97D7-E55DB6AF3851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7462234" y="5998708"/>
                <a:ext cx="105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4794CD0-0E37-5E1E-45D8-D8686F031642}"/>
                  </a:ext>
                </a:extLst>
              </p14:cNvPr>
              <p14:cNvContentPartPr/>
              <p14:nvPr/>
            </p14:nvContentPartPr>
            <p14:xfrm>
              <a:off x="7595794" y="6087988"/>
              <a:ext cx="25560" cy="12024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4794CD0-0E37-5E1E-45D8-D8686F031642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7587154" y="6078988"/>
                <a:ext cx="43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ADFE815E-F09C-173B-C8E5-46FB5CE1D008}"/>
                  </a:ext>
                </a:extLst>
              </p14:cNvPr>
              <p14:cNvContentPartPr/>
              <p14:nvPr/>
            </p14:nvContentPartPr>
            <p14:xfrm>
              <a:off x="7629274" y="5960548"/>
              <a:ext cx="87840" cy="1688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ADFE815E-F09C-173B-C8E5-46FB5CE1D008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7620634" y="5951908"/>
                <a:ext cx="105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C29C72CC-2023-DBC3-EA32-9BCF63F128CD}"/>
                  </a:ext>
                </a:extLst>
              </p14:cNvPr>
              <p14:cNvContentPartPr/>
              <p14:nvPr/>
            </p14:nvContentPartPr>
            <p14:xfrm>
              <a:off x="7622434" y="5956948"/>
              <a:ext cx="84240" cy="1080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C29C72CC-2023-DBC3-EA32-9BCF63F128CD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7613434" y="5947948"/>
                <a:ext cx="101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AFC30746-BBF0-BA11-1409-29A3CD7835F5}"/>
                  </a:ext>
                </a:extLst>
              </p14:cNvPr>
              <p14:cNvContentPartPr/>
              <p14:nvPr/>
            </p14:nvContentPartPr>
            <p14:xfrm>
              <a:off x="7779034" y="5952628"/>
              <a:ext cx="50040" cy="14760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AFC30746-BBF0-BA11-1409-29A3CD7835F5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7770034" y="5943988"/>
                <a:ext cx="67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F32AFEC0-B291-4C37-37CD-2AF0155C1C7A}"/>
                  </a:ext>
                </a:extLst>
              </p14:cNvPr>
              <p14:cNvContentPartPr/>
              <p14:nvPr/>
            </p14:nvContentPartPr>
            <p14:xfrm>
              <a:off x="7218874" y="6186628"/>
              <a:ext cx="631800" cy="9288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F32AFEC0-B291-4C37-37CD-2AF0155C1C7A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7210234" y="6177988"/>
                <a:ext cx="6494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658746B7-0025-ABC1-04E1-D55EDF64D973}"/>
                  </a:ext>
                </a:extLst>
              </p14:cNvPr>
              <p14:cNvContentPartPr/>
              <p14:nvPr/>
            </p14:nvContentPartPr>
            <p14:xfrm>
              <a:off x="7280794" y="6334228"/>
              <a:ext cx="77040" cy="16380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658746B7-0025-ABC1-04E1-D55EDF64D973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7272154" y="6325588"/>
                <a:ext cx="946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1AB7E50A-0277-C85E-E56D-887819BC388F}"/>
                  </a:ext>
                </a:extLst>
              </p14:cNvPr>
              <p14:cNvContentPartPr/>
              <p14:nvPr/>
            </p14:nvContentPartPr>
            <p14:xfrm>
              <a:off x="7373674" y="6328828"/>
              <a:ext cx="63360" cy="15984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1AB7E50A-0277-C85E-E56D-887819BC388F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7365034" y="6320188"/>
                <a:ext cx="81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E570C9E2-0D21-3488-EAE0-C97BA19802E5}"/>
                  </a:ext>
                </a:extLst>
              </p14:cNvPr>
              <p14:cNvContentPartPr/>
              <p14:nvPr/>
            </p14:nvContentPartPr>
            <p14:xfrm>
              <a:off x="7474834" y="6324148"/>
              <a:ext cx="66960" cy="14472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E570C9E2-0D21-3488-EAE0-C97BA19802E5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7465834" y="6315508"/>
                <a:ext cx="846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6502625B-B23F-B7C8-A64B-79F0FACD221C}"/>
                  </a:ext>
                </a:extLst>
              </p14:cNvPr>
              <p14:cNvContentPartPr/>
              <p14:nvPr/>
            </p14:nvContentPartPr>
            <p14:xfrm>
              <a:off x="7585354" y="6422788"/>
              <a:ext cx="25200" cy="11664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6502625B-B23F-B7C8-A64B-79F0FACD221C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7576714" y="6414148"/>
                <a:ext cx="42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E5DD2480-D98C-FD4B-850B-0BAC645DB6D1}"/>
                  </a:ext>
                </a:extLst>
              </p14:cNvPr>
              <p14:cNvContentPartPr/>
              <p14:nvPr/>
            </p14:nvContentPartPr>
            <p14:xfrm>
              <a:off x="7609474" y="6285268"/>
              <a:ext cx="75960" cy="16164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E5DD2480-D98C-FD4B-850B-0BAC645DB6D1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7600474" y="6276628"/>
                <a:ext cx="936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3E807EC-9E9C-7A1B-EBF1-FE512D9D9159}"/>
                  </a:ext>
                </a:extLst>
              </p14:cNvPr>
              <p14:cNvContentPartPr/>
              <p14:nvPr/>
            </p14:nvContentPartPr>
            <p14:xfrm>
              <a:off x="7631074" y="6338548"/>
              <a:ext cx="87480" cy="5112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3E807EC-9E9C-7A1B-EBF1-FE512D9D9159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7622434" y="6329908"/>
                <a:ext cx="1051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4CBE10AA-90F6-4D3F-6CAC-B0E3C77E7F49}"/>
                  </a:ext>
                </a:extLst>
              </p14:cNvPr>
              <p14:cNvContentPartPr/>
              <p14:nvPr/>
            </p14:nvContentPartPr>
            <p14:xfrm>
              <a:off x="7739074" y="6247828"/>
              <a:ext cx="94680" cy="16524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4CBE10AA-90F6-4D3F-6CAC-B0E3C77E7F49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7730434" y="6239188"/>
                <a:ext cx="112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B464B1D9-53E5-637D-B9A4-C6C55D6D74B6}"/>
                  </a:ext>
                </a:extLst>
              </p14:cNvPr>
              <p14:cNvContentPartPr/>
              <p14:nvPr/>
            </p14:nvContentPartPr>
            <p14:xfrm>
              <a:off x="7964434" y="6168628"/>
              <a:ext cx="45000" cy="3816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B464B1D9-53E5-637D-B9A4-C6C55D6D74B6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7955794" y="6159628"/>
                <a:ext cx="62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2DECDA0D-1F4B-24F1-881E-A24ACFB5F4FE}"/>
                  </a:ext>
                </a:extLst>
              </p14:cNvPr>
              <p14:cNvContentPartPr/>
              <p14:nvPr/>
            </p14:nvContentPartPr>
            <p14:xfrm>
              <a:off x="8045794" y="5938588"/>
              <a:ext cx="78840" cy="15444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2DECDA0D-1F4B-24F1-881E-A24ACFB5F4FE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8036794" y="5929588"/>
                <a:ext cx="96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80AAC337-0BF3-4108-144E-40C5956BDECF}"/>
                  </a:ext>
                </a:extLst>
              </p14:cNvPr>
              <p14:cNvContentPartPr/>
              <p14:nvPr/>
            </p14:nvContentPartPr>
            <p14:xfrm>
              <a:off x="8153074" y="5920948"/>
              <a:ext cx="104040" cy="13608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80AAC337-0BF3-4108-144E-40C5956BDECF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8144074" y="5912308"/>
                <a:ext cx="121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AE6DCE60-FD61-793A-45DD-81E19F881106}"/>
                  </a:ext>
                </a:extLst>
              </p14:cNvPr>
              <p14:cNvContentPartPr/>
              <p14:nvPr/>
            </p14:nvContentPartPr>
            <p14:xfrm>
              <a:off x="8279074" y="5897188"/>
              <a:ext cx="74880" cy="15588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AE6DCE60-FD61-793A-45DD-81E19F881106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8270074" y="5888188"/>
                <a:ext cx="92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DC5BE694-46F4-6E3F-605D-C9E62B20B39D}"/>
                  </a:ext>
                </a:extLst>
              </p14:cNvPr>
              <p14:cNvContentPartPr/>
              <p14:nvPr/>
            </p14:nvContentPartPr>
            <p14:xfrm>
              <a:off x="8397154" y="5983228"/>
              <a:ext cx="12960" cy="9360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DC5BE694-46F4-6E3F-605D-C9E62B20B39D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8388514" y="5974588"/>
                <a:ext cx="306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7694B6CA-4CF1-54AB-3BB8-549F896156FF}"/>
                  </a:ext>
                </a:extLst>
              </p14:cNvPr>
              <p14:cNvContentPartPr/>
              <p14:nvPr/>
            </p14:nvContentPartPr>
            <p14:xfrm>
              <a:off x="8403274" y="5864068"/>
              <a:ext cx="132120" cy="14076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7694B6CA-4CF1-54AB-3BB8-549F896156FF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8394274" y="5855068"/>
                <a:ext cx="149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25540D65-3380-97F3-2E1E-D4C9ED0F7924}"/>
                  </a:ext>
                </a:extLst>
              </p14:cNvPr>
              <p14:cNvContentPartPr/>
              <p14:nvPr/>
            </p14:nvContentPartPr>
            <p14:xfrm>
              <a:off x="8506594" y="5821948"/>
              <a:ext cx="90720" cy="17424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25540D65-3380-97F3-2E1E-D4C9ED0F7924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8497954" y="5812948"/>
                <a:ext cx="108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61876A97-A3F2-1982-B800-739C80A36D43}"/>
                  </a:ext>
                </a:extLst>
              </p14:cNvPr>
              <p14:cNvContentPartPr/>
              <p14:nvPr/>
            </p14:nvContentPartPr>
            <p14:xfrm>
              <a:off x="8095114" y="6032188"/>
              <a:ext cx="463320" cy="11088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61876A97-A3F2-1982-B800-739C80A36D43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8086474" y="6023548"/>
                <a:ext cx="4809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45F1786E-5952-AFD4-E965-693A1766F34F}"/>
                  </a:ext>
                </a:extLst>
              </p14:cNvPr>
              <p14:cNvContentPartPr/>
              <p14:nvPr/>
            </p14:nvContentPartPr>
            <p14:xfrm>
              <a:off x="8114914" y="6219028"/>
              <a:ext cx="124920" cy="16920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45F1786E-5952-AFD4-E965-693A1766F34F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8106274" y="6210028"/>
                <a:ext cx="142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7B5062B4-5B84-B384-644C-B724317CFFFE}"/>
                  </a:ext>
                </a:extLst>
              </p14:cNvPr>
              <p14:cNvContentPartPr/>
              <p14:nvPr/>
            </p14:nvContentPartPr>
            <p14:xfrm>
              <a:off x="8308594" y="6203548"/>
              <a:ext cx="63360" cy="15480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7B5062B4-5B84-B384-644C-B724317CFFFE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8299954" y="6194908"/>
                <a:ext cx="810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E99BC3B8-3AE5-71EC-CA0C-6DF4890A3C23}"/>
                  </a:ext>
                </a:extLst>
              </p14:cNvPr>
              <p14:cNvContentPartPr/>
              <p14:nvPr/>
            </p14:nvContentPartPr>
            <p14:xfrm>
              <a:off x="8412634" y="6185908"/>
              <a:ext cx="110520" cy="1328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E99BC3B8-3AE5-71EC-CA0C-6DF4890A3C23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8403634" y="6176908"/>
                <a:ext cx="12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03038BC6-02BA-8332-2657-4A929C534CEF}"/>
                  </a:ext>
                </a:extLst>
              </p14:cNvPr>
              <p14:cNvContentPartPr/>
              <p14:nvPr/>
            </p14:nvContentPartPr>
            <p14:xfrm>
              <a:off x="8551594" y="5818348"/>
              <a:ext cx="72360" cy="52344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03038BC6-02BA-8332-2657-4A929C534CEF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8542594" y="5809708"/>
                <a:ext cx="900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9EBEE1E7-2D6E-8B14-79FD-E760E8320990}"/>
                  </a:ext>
                </a:extLst>
              </p14:cNvPr>
              <p14:cNvContentPartPr/>
              <p14:nvPr/>
            </p14:nvContentPartPr>
            <p14:xfrm>
              <a:off x="8543674" y="5469148"/>
              <a:ext cx="74520" cy="20628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9EBEE1E7-2D6E-8B14-79FD-E760E8320990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8534674" y="5460508"/>
                <a:ext cx="92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106DFE5B-0119-AB99-1AF4-26C0B8F1AF20}"/>
                  </a:ext>
                </a:extLst>
              </p14:cNvPr>
              <p14:cNvContentPartPr/>
              <p14:nvPr/>
            </p14:nvContentPartPr>
            <p14:xfrm>
              <a:off x="8558794" y="5676868"/>
              <a:ext cx="86400" cy="4392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106DFE5B-0119-AB99-1AF4-26C0B8F1AF20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8549794" y="5668228"/>
                <a:ext cx="1040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ACBAC5BD-2F3A-F652-FB3A-C83C2303560E}"/>
                  </a:ext>
                </a:extLst>
              </p14:cNvPr>
              <p14:cNvContentPartPr/>
              <p14:nvPr/>
            </p14:nvContentPartPr>
            <p14:xfrm>
              <a:off x="8574994" y="5708188"/>
              <a:ext cx="147960" cy="11376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ACBAC5BD-2F3A-F652-FB3A-C83C2303560E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8566354" y="5699548"/>
                <a:ext cx="1656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5C743756-ED71-F650-A349-5546D8558D0F}"/>
                  </a:ext>
                </a:extLst>
              </p14:cNvPr>
              <p14:cNvContentPartPr/>
              <p14:nvPr/>
            </p14:nvContentPartPr>
            <p14:xfrm>
              <a:off x="7686874" y="5883508"/>
              <a:ext cx="15120" cy="442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5C743756-ED71-F650-A349-5546D8558D0F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7677874" y="5874868"/>
                <a:ext cx="32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114AB87A-538B-CECD-6BB7-8362362CFFBD}"/>
                  </a:ext>
                </a:extLst>
              </p14:cNvPr>
              <p14:cNvContentPartPr/>
              <p14:nvPr/>
            </p14:nvContentPartPr>
            <p14:xfrm>
              <a:off x="7127434" y="5832388"/>
              <a:ext cx="774720" cy="80352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114AB87A-538B-CECD-6BB7-8362362CFFBD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7118794" y="5823388"/>
                <a:ext cx="79236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ECA9D276-527D-787E-D1C8-3980E6FAB480}"/>
                  </a:ext>
                </a:extLst>
              </p14:cNvPr>
              <p14:cNvContentPartPr/>
              <p14:nvPr/>
            </p14:nvContentPartPr>
            <p14:xfrm>
              <a:off x="7956514" y="5689828"/>
              <a:ext cx="737640" cy="8218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ECA9D276-527D-787E-D1C8-3980E6FAB480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7947874" y="5681188"/>
                <a:ext cx="75528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B339253A-18AB-D2FC-CDE6-313F5F8AB14D}"/>
                  </a:ext>
                </a:extLst>
              </p14:cNvPr>
              <p14:cNvContentPartPr/>
              <p14:nvPr/>
            </p14:nvContentPartPr>
            <p14:xfrm>
              <a:off x="6940234" y="587548"/>
              <a:ext cx="884160" cy="528408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B339253A-18AB-D2FC-CDE6-313F5F8AB14D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6931234" y="578908"/>
                <a:ext cx="901800" cy="53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1C68F57E-5771-F845-F65E-AF413F4D222A}"/>
                  </a:ext>
                </a:extLst>
              </p14:cNvPr>
              <p14:cNvContentPartPr/>
              <p14:nvPr/>
            </p14:nvContentPartPr>
            <p14:xfrm>
              <a:off x="7063354" y="604468"/>
              <a:ext cx="1139040" cy="50695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1C68F57E-5771-F845-F65E-AF413F4D222A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7054714" y="595828"/>
                <a:ext cx="1156680" cy="50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3F832607-EF20-75D3-2DA6-3E9E304BC2CF}"/>
                  </a:ext>
                </a:extLst>
              </p14:cNvPr>
              <p14:cNvContentPartPr/>
              <p14:nvPr/>
            </p14:nvContentPartPr>
            <p14:xfrm>
              <a:off x="6988114" y="130348"/>
              <a:ext cx="61560" cy="20088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3F832607-EF20-75D3-2DA6-3E9E304BC2CF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979474" y="121348"/>
                <a:ext cx="792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7DC62C3D-2B32-130A-93F5-692C1880D69B}"/>
                  </a:ext>
                </a:extLst>
              </p14:cNvPr>
              <p14:cNvContentPartPr/>
              <p14:nvPr/>
            </p14:nvContentPartPr>
            <p14:xfrm>
              <a:off x="6917554" y="77788"/>
              <a:ext cx="203760" cy="2829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7DC62C3D-2B32-130A-93F5-692C1880D69B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6908914" y="69148"/>
                <a:ext cx="2214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85D9E702-B169-7542-44E5-76D047C4E99B}"/>
                  </a:ext>
                </a:extLst>
              </p14:cNvPr>
              <p14:cNvContentPartPr/>
              <p14:nvPr/>
            </p14:nvContentPartPr>
            <p14:xfrm>
              <a:off x="7131394" y="190468"/>
              <a:ext cx="155880" cy="1155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85D9E702-B169-7542-44E5-76D047C4E99B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7122754" y="181468"/>
                <a:ext cx="173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2ADC2DA1-D07B-573D-072C-56D0BC8D4691}"/>
                  </a:ext>
                </a:extLst>
              </p14:cNvPr>
              <p14:cNvContentPartPr/>
              <p14:nvPr/>
            </p14:nvContentPartPr>
            <p14:xfrm>
              <a:off x="7347034" y="51148"/>
              <a:ext cx="107640" cy="30384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2ADC2DA1-D07B-573D-072C-56D0BC8D469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338034" y="42508"/>
                <a:ext cx="1252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9376046C-57B5-0224-5CCF-B79D1C2DF5B1}"/>
                  </a:ext>
                </a:extLst>
              </p14:cNvPr>
              <p14:cNvContentPartPr/>
              <p14:nvPr/>
            </p14:nvContentPartPr>
            <p14:xfrm>
              <a:off x="7463674" y="97228"/>
              <a:ext cx="85320" cy="17928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9376046C-57B5-0224-5CCF-B79D1C2DF5B1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7455034" y="88228"/>
                <a:ext cx="1029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F0D358EE-DEBC-F25B-F7ED-969ACCF8C9B7}"/>
                  </a:ext>
                </a:extLst>
              </p14:cNvPr>
              <p14:cNvContentPartPr/>
              <p14:nvPr/>
            </p14:nvContentPartPr>
            <p14:xfrm>
              <a:off x="7563394" y="175348"/>
              <a:ext cx="74880" cy="9252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F0D358EE-DEBC-F25B-F7ED-969ACCF8C9B7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7554754" y="166708"/>
                <a:ext cx="92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5B064643-9B8F-34D0-725A-C8B3B399CF9F}"/>
                  </a:ext>
                </a:extLst>
              </p14:cNvPr>
              <p14:cNvContentPartPr/>
              <p14:nvPr/>
            </p14:nvContentPartPr>
            <p14:xfrm>
              <a:off x="7634674" y="35308"/>
              <a:ext cx="218520" cy="23004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5B064643-9B8F-34D0-725A-C8B3B399CF9F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7625674" y="26668"/>
                <a:ext cx="2361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664C5F34-A570-2ABE-D81F-21533D1A1770}"/>
                  </a:ext>
                </a:extLst>
              </p14:cNvPr>
              <p14:cNvContentPartPr/>
              <p14:nvPr/>
            </p14:nvContentPartPr>
            <p14:xfrm>
              <a:off x="7787674" y="71308"/>
              <a:ext cx="24120" cy="2304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664C5F34-A570-2ABE-D81F-21533D1A1770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7779034" y="62308"/>
                <a:ext cx="41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2E519A8E-E05B-2C2C-F4D8-2A8A5B02EB78}"/>
                  </a:ext>
                </a:extLst>
              </p14:cNvPr>
              <p14:cNvContentPartPr/>
              <p14:nvPr/>
            </p14:nvContentPartPr>
            <p14:xfrm>
              <a:off x="7885954" y="128188"/>
              <a:ext cx="164160" cy="1051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2E519A8E-E05B-2C2C-F4D8-2A8A5B02EB78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7876954" y="119188"/>
                <a:ext cx="181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5BEA11D7-89E5-05BF-A5B2-766F5367C430}"/>
                  </a:ext>
                </a:extLst>
              </p14:cNvPr>
              <p14:cNvContentPartPr/>
              <p14:nvPr/>
            </p14:nvContentPartPr>
            <p14:xfrm>
              <a:off x="8208514" y="47188"/>
              <a:ext cx="96840" cy="2782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5BEA11D7-89E5-05BF-A5B2-766F5367C430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199514" y="38188"/>
                <a:ext cx="114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8F5FAE7E-309E-FA2C-DEFB-96DDB672DC61}"/>
                  </a:ext>
                </a:extLst>
              </p14:cNvPr>
              <p14:cNvContentPartPr/>
              <p14:nvPr/>
            </p14:nvContentPartPr>
            <p14:xfrm>
              <a:off x="8324074" y="132508"/>
              <a:ext cx="219600" cy="12204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8F5FAE7E-309E-FA2C-DEFB-96DDB672DC61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8315074" y="123508"/>
                <a:ext cx="237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25CFCFE2-2B95-EDDD-CF86-8CE975D10B48}"/>
                  </a:ext>
                </a:extLst>
              </p14:cNvPr>
              <p14:cNvContentPartPr/>
              <p14:nvPr/>
            </p14:nvContentPartPr>
            <p14:xfrm>
              <a:off x="8559154" y="74548"/>
              <a:ext cx="249480" cy="19296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25CFCFE2-2B95-EDDD-CF86-8CE975D10B48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8550154" y="65908"/>
                <a:ext cx="267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B02842ED-936E-E77E-8D77-2B8251ED4388}"/>
                  </a:ext>
                </a:extLst>
              </p14:cNvPr>
              <p14:cNvContentPartPr/>
              <p14:nvPr/>
            </p14:nvContentPartPr>
            <p14:xfrm>
              <a:off x="8850754" y="98308"/>
              <a:ext cx="105120" cy="13392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B02842ED-936E-E77E-8D77-2B8251ED4388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8841754" y="89308"/>
                <a:ext cx="122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2F186053-C968-4F38-3311-32837D05E649}"/>
                  </a:ext>
                </a:extLst>
              </p14:cNvPr>
              <p14:cNvContentPartPr/>
              <p14:nvPr/>
            </p14:nvContentPartPr>
            <p14:xfrm>
              <a:off x="9148834" y="93268"/>
              <a:ext cx="273600" cy="33876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2F186053-C968-4F38-3311-32837D05E649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9139834" y="84268"/>
                <a:ext cx="2912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0989B0E3-AA7B-317D-0089-E934FDF64198}"/>
                  </a:ext>
                </a:extLst>
              </p14:cNvPr>
              <p14:cNvContentPartPr/>
              <p14:nvPr/>
            </p14:nvContentPartPr>
            <p14:xfrm>
              <a:off x="7565554" y="450388"/>
              <a:ext cx="175680" cy="21060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0989B0E3-AA7B-317D-0089-E934FDF64198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7556914" y="441748"/>
                <a:ext cx="193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2A0BBDEE-2E43-8417-5FCA-56C8F0C199BF}"/>
                  </a:ext>
                </a:extLst>
              </p14:cNvPr>
              <p14:cNvContentPartPr/>
              <p14:nvPr/>
            </p14:nvContentPartPr>
            <p14:xfrm>
              <a:off x="7780114" y="462628"/>
              <a:ext cx="110520" cy="16092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2A0BBDEE-2E43-8417-5FCA-56C8F0C199BF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7771474" y="453628"/>
                <a:ext cx="128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97DEEB37-DB21-93DF-00B6-A4D24F7EB123}"/>
                  </a:ext>
                </a:extLst>
              </p14:cNvPr>
              <p14:cNvContentPartPr/>
              <p14:nvPr/>
            </p14:nvContentPartPr>
            <p14:xfrm>
              <a:off x="7966234" y="433828"/>
              <a:ext cx="57240" cy="1864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97DEEB37-DB21-93DF-00B6-A4D24F7EB123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7957594" y="425188"/>
                <a:ext cx="748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C037FE9C-FF94-CE20-0F53-5BBECEE53A5B}"/>
                  </a:ext>
                </a:extLst>
              </p14:cNvPr>
              <p14:cNvContentPartPr/>
              <p14:nvPr/>
            </p14:nvContentPartPr>
            <p14:xfrm>
              <a:off x="8040394" y="384868"/>
              <a:ext cx="135720" cy="23652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C037FE9C-FF94-CE20-0F53-5BBECEE53A5B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8031394" y="375868"/>
                <a:ext cx="153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FBFB042-82F1-63A3-C011-A34AB1B5F51D}"/>
                  </a:ext>
                </a:extLst>
              </p14:cNvPr>
              <p14:cNvContentPartPr/>
              <p14:nvPr/>
            </p14:nvContentPartPr>
            <p14:xfrm>
              <a:off x="8402194" y="462268"/>
              <a:ext cx="305280" cy="13140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FBFB042-82F1-63A3-C011-A34AB1B5F51D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8393194" y="453628"/>
                <a:ext cx="322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F59237A2-E41D-C411-68D5-31921B3D84F0}"/>
                  </a:ext>
                </a:extLst>
              </p14:cNvPr>
              <p14:cNvContentPartPr/>
              <p14:nvPr/>
            </p14:nvContentPartPr>
            <p14:xfrm>
              <a:off x="8748514" y="392428"/>
              <a:ext cx="126720" cy="17964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F59237A2-E41D-C411-68D5-31921B3D84F0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8739874" y="383788"/>
                <a:ext cx="144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D87EC381-45E4-8331-BFB4-2149DA0B4071}"/>
                  </a:ext>
                </a:extLst>
              </p14:cNvPr>
              <p14:cNvContentPartPr/>
              <p14:nvPr/>
            </p14:nvContentPartPr>
            <p14:xfrm>
              <a:off x="8978914" y="382348"/>
              <a:ext cx="217080" cy="19512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D87EC381-45E4-8331-BFB4-2149DA0B4071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8970274" y="373708"/>
                <a:ext cx="2347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147B7132-8C44-92DC-8271-ADB88ADC85FC}"/>
                  </a:ext>
                </a:extLst>
              </p14:cNvPr>
              <p14:cNvContentPartPr/>
              <p14:nvPr/>
            </p14:nvContentPartPr>
            <p14:xfrm>
              <a:off x="9219754" y="415468"/>
              <a:ext cx="94680" cy="14292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147B7132-8C44-92DC-8271-ADB88ADC85FC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9211114" y="406828"/>
                <a:ext cx="112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A6BFFC06-0201-A4E8-E82D-8B1421AD54B4}"/>
                  </a:ext>
                </a:extLst>
              </p14:cNvPr>
              <p14:cNvContentPartPr/>
              <p14:nvPr/>
            </p14:nvContentPartPr>
            <p14:xfrm>
              <a:off x="9428194" y="378028"/>
              <a:ext cx="77040" cy="18828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A6BFFC06-0201-A4E8-E82D-8B1421AD54B4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9419194" y="369028"/>
                <a:ext cx="94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02AB8443-3EF3-9037-59DF-0AB5B76AA033}"/>
                  </a:ext>
                </a:extLst>
              </p14:cNvPr>
              <p14:cNvContentPartPr/>
              <p14:nvPr/>
            </p14:nvContentPartPr>
            <p14:xfrm>
              <a:off x="9542674" y="326548"/>
              <a:ext cx="181440" cy="26568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02AB8443-3EF3-9037-59DF-0AB5B76AA033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9534034" y="317548"/>
                <a:ext cx="1990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9F697877-6708-3651-EC17-BF4EB11D64EE}"/>
                  </a:ext>
                </a:extLst>
              </p14:cNvPr>
              <p14:cNvContentPartPr/>
              <p14:nvPr/>
            </p14:nvContentPartPr>
            <p14:xfrm>
              <a:off x="2505754" y="3241828"/>
              <a:ext cx="170640" cy="17856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9F697877-6708-3651-EC17-BF4EB11D64EE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2497114" y="3232828"/>
                <a:ext cx="1882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2A9A61BC-00CA-ADC6-EAE4-97B7CCA3B6B0}"/>
                  </a:ext>
                </a:extLst>
              </p14:cNvPr>
              <p14:cNvContentPartPr/>
              <p14:nvPr/>
            </p14:nvContentPartPr>
            <p14:xfrm>
              <a:off x="2717794" y="3245788"/>
              <a:ext cx="116280" cy="13500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2A9A61BC-00CA-ADC6-EAE4-97B7CCA3B6B0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2709154" y="3236788"/>
                <a:ext cx="133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E477AAE2-71F1-F0FD-D143-2E766E509A5C}"/>
                  </a:ext>
                </a:extLst>
              </p14:cNvPr>
              <p14:cNvContentPartPr/>
              <p14:nvPr/>
            </p14:nvContentPartPr>
            <p14:xfrm>
              <a:off x="2960434" y="3287188"/>
              <a:ext cx="18000" cy="10332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E477AAE2-71F1-F0FD-D143-2E766E509A5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2951794" y="3278188"/>
                <a:ext cx="356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31DB2AAF-BACA-0F31-F4BC-3337BE4360CD}"/>
                  </a:ext>
                </a:extLst>
              </p14:cNvPr>
              <p14:cNvContentPartPr/>
              <p14:nvPr/>
            </p14:nvContentPartPr>
            <p14:xfrm>
              <a:off x="3251674" y="3186028"/>
              <a:ext cx="74880" cy="23328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31DB2AAF-BACA-0F31-F4BC-3337BE4360CD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3243034" y="3177028"/>
                <a:ext cx="92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EC189E31-F207-EEFB-8916-F89109DC2C9B}"/>
                  </a:ext>
                </a:extLst>
              </p14:cNvPr>
              <p14:cNvContentPartPr/>
              <p14:nvPr/>
            </p14:nvContentPartPr>
            <p14:xfrm>
              <a:off x="3426634" y="3237148"/>
              <a:ext cx="114120" cy="15624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EC189E31-F207-EEFB-8916-F89109DC2C9B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3417994" y="3228508"/>
                <a:ext cx="1317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6CE185E5-3F37-3E5D-DFDB-067980F6EAFC}"/>
                  </a:ext>
                </a:extLst>
              </p14:cNvPr>
              <p14:cNvContentPartPr/>
              <p14:nvPr/>
            </p14:nvContentPartPr>
            <p14:xfrm>
              <a:off x="3430594" y="3261628"/>
              <a:ext cx="113760" cy="8136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6CE185E5-3F37-3E5D-DFDB-067980F6EAFC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3421594" y="3252988"/>
                <a:ext cx="1314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9EA16BAF-D8EE-3BF2-BD8E-C680BF45B7B4}"/>
                  </a:ext>
                </a:extLst>
              </p14:cNvPr>
              <p14:cNvContentPartPr/>
              <p14:nvPr/>
            </p14:nvContentPartPr>
            <p14:xfrm>
              <a:off x="3597274" y="3340828"/>
              <a:ext cx="60840" cy="9504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9EA16BAF-D8EE-3BF2-BD8E-C680BF45B7B4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3588634" y="3332188"/>
                <a:ext cx="784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5FAD0421-6592-FCAD-F2A7-580551FBC772}"/>
                  </a:ext>
                </a:extLst>
              </p14:cNvPr>
              <p14:cNvContentPartPr/>
              <p14:nvPr/>
            </p14:nvContentPartPr>
            <p14:xfrm>
              <a:off x="3725794" y="3288268"/>
              <a:ext cx="20880" cy="324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5FAD0421-6592-FCAD-F2A7-580551FBC772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3717154" y="3279628"/>
                <a:ext cx="38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EE388194-0952-7E28-40A7-F1DC184C2322}"/>
                  </a:ext>
                </a:extLst>
              </p14:cNvPr>
              <p14:cNvContentPartPr/>
              <p14:nvPr/>
            </p14:nvContentPartPr>
            <p14:xfrm>
              <a:off x="3860794" y="3236788"/>
              <a:ext cx="108720" cy="14184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EE388194-0952-7E28-40A7-F1DC184C2322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3852154" y="3227788"/>
                <a:ext cx="126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32673BE4-A0B8-81B2-2143-973D4AC2259E}"/>
                  </a:ext>
                </a:extLst>
              </p14:cNvPr>
              <p14:cNvContentPartPr/>
              <p14:nvPr/>
            </p14:nvContentPartPr>
            <p14:xfrm>
              <a:off x="3849274" y="3237868"/>
              <a:ext cx="128880" cy="7200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32673BE4-A0B8-81B2-2143-973D4AC2259E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3840634" y="3229228"/>
                <a:ext cx="146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71A09597-D059-329F-FFA3-652DF1339292}"/>
                  </a:ext>
                </a:extLst>
              </p14:cNvPr>
              <p14:cNvContentPartPr/>
              <p14:nvPr/>
            </p14:nvContentPartPr>
            <p14:xfrm>
              <a:off x="3969874" y="3301228"/>
              <a:ext cx="112320" cy="13356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71A09597-D059-329F-FFA3-652DF1339292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3961234" y="3292228"/>
                <a:ext cx="129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94B88A0D-D8E9-A4BD-485E-640AFD95D3CF}"/>
                  </a:ext>
                </a:extLst>
              </p14:cNvPr>
              <p14:cNvContentPartPr/>
              <p14:nvPr/>
            </p14:nvContentPartPr>
            <p14:xfrm>
              <a:off x="4158514" y="3189628"/>
              <a:ext cx="81360" cy="259560"/>
            </p14:xfrm>
          </p:contentPart>
        </mc:Choice>
        <mc:Fallback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94B88A0D-D8E9-A4BD-485E-640AFD95D3CF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4149514" y="3180628"/>
                <a:ext cx="990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E0784675-6AA0-682F-DD47-4BF66745C19C}"/>
                  </a:ext>
                </a:extLst>
              </p14:cNvPr>
              <p14:cNvContentPartPr/>
              <p14:nvPr/>
            </p14:nvContentPartPr>
            <p14:xfrm>
              <a:off x="4283434" y="2916748"/>
              <a:ext cx="19800" cy="15120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E0784675-6AA0-682F-DD47-4BF66745C19C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4274794" y="2908108"/>
                <a:ext cx="37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64E11C43-2C1D-8ED3-0E77-F8ED43ED0A09}"/>
                  </a:ext>
                </a:extLst>
              </p14:cNvPr>
              <p14:cNvContentPartPr/>
              <p14:nvPr/>
            </p14:nvContentPartPr>
            <p14:xfrm>
              <a:off x="4222234" y="3054628"/>
              <a:ext cx="172800" cy="428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64E11C43-2C1D-8ED3-0E77-F8ED43ED0A09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4213594" y="3045628"/>
                <a:ext cx="190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E0B13EFB-4467-8CC9-4B40-0359B31F283E}"/>
                  </a:ext>
                </a:extLst>
              </p14:cNvPr>
              <p14:cNvContentPartPr/>
              <p14:nvPr/>
            </p14:nvContentPartPr>
            <p14:xfrm>
              <a:off x="4243474" y="3144628"/>
              <a:ext cx="203760" cy="8892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E0B13EFB-4467-8CC9-4B40-0359B31F283E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4234474" y="3135988"/>
                <a:ext cx="2214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ABFD39A3-7CE9-08A8-A44F-DE2DF1A62F0D}"/>
                  </a:ext>
                </a:extLst>
              </p14:cNvPr>
              <p14:cNvContentPartPr/>
              <p14:nvPr/>
            </p14:nvContentPartPr>
            <p14:xfrm>
              <a:off x="4135474" y="6476428"/>
              <a:ext cx="3144600" cy="7020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ABFD39A3-7CE9-08A8-A44F-DE2DF1A62F0D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4126474" y="6467428"/>
                <a:ext cx="31622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5642EE00-2FC7-F3C9-2896-AD92311FFE85}"/>
                  </a:ext>
                </a:extLst>
              </p14:cNvPr>
              <p14:cNvContentPartPr/>
              <p14:nvPr/>
            </p14:nvContentPartPr>
            <p14:xfrm>
              <a:off x="3908674" y="6375988"/>
              <a:ext cx="369720" cy="22068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5642EE00-2FC7-F3C9-2896-AD92311FFE85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3899674" y="6367348"/>
                <a:ext cx="387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559280ED-4919-2CE4-689B-8CE912069138}"/>
                  </a:ext>
                </a:extLst>
              </p14:cNvPr>
              <p14:cNvContentPartPr/>
              <p14:nvPr/>
            </p14:nvContentPartPr>
            <p14:xfrm>
              <a:off x="5009554" y="6111388"/>
              <a:ext cx="214200" cy="42876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559280ED-4919-2CE4-689B-8CE912069138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5000554" y="6102748"/>
                <a:ext cx="23184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2" name="Gruppieren 561">
            <a:extLst>
              <a:ext uri="{FF2B5EF4-FFF2-40B4-BE49-F238E27FC236}">
                <a16:creationId xmlns:a16="http://schemas.microsoft.com/office/drawing/2014/main" id="{36F564B7-59EC-83CE-B81C-65E5EFD3F882}"/>
              </a:ext>
            </a:extLst>
          </p:cNvPr>
          <p:cNvGrpSpPr/>
          <p:nvPr/>
        </p:nvGrpSpPr>
        <p:grpSpPr>
          <a:xfrm>
            <a:off x="72514" y="6190588"/>
            <a:ext cx="1487880" cy="633240"/>
            <a:chOff x="72514" y="6190588"/>
            <a:chExt cx="1487880" cy="63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0BAEF62F-955F-6D4A-E0B8-DDC87A240A7C}"/>
                    </a:ext>
                  </a:extLst>
                </p14:cNvPr>
                <p14:cNvContentPartPr/>
                <p14:nvPr/>
              </p14:nvContentPartPr>
              <p14:xfrm>
                <a:off x="1374994" y="6559588"/>
                <a:ext cx="185400" cy="2134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0BAEF62F-955F-6D4A-E0B8-DDC87A240A7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366354" y="6550948"/>
                  <a:ext cx="203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59034A9-B66C-DBCD-1C0E-8FCB5C8F8674}"/>
                    </a:ext>
                  </a:extLst>
                </p14:cNvPr>
                <p14:cNvContentPartPr/>
                <p14:nvPr/>
              </p14:nvContentPartPr>
              <p14:xfrm>
                <a:off x="1359514" y="6556348"/>
                <a:ext cx="159120" cy="1616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59034A9-B66C-DBCD-1C0E-8FCB5C8F8674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350874" y="6547348"/>
                  <a:ext cx="176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7D972BE-A9FF-C81D-3E54-6336FAD2A71C}"/>
                    </a:ext>
                  </a:extLst>
                </p14:cNvPr>
                <p14:cNvContentPartPr/>
                <p14:nvPr/>
              </p14:nvContentPartPr>
              <p14:xfrm>
                <a:off x="1143154" y="6606028"/>
                <a:ext cx="158400" cy="226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7D972BE-A9FF-C81D-3E54-6336FAD2A71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134154" y="6597028"/>
                  <a:ext cx="176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9402159-BBE5-175F-26AD-F6F3958E7647}"/>
                    </a:ext>
                  </a:extLst>
                </p14:cNvPr>
                <p14:cNvContentPartPr/>
                <p14:nvPr/>
              </p14:nvContentPartPr>
              <p14:xfrm>
                <a:off x="1146034" y="6684148"/>
                <a:ext cx="155160" cy="172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9402159-BBE5-175F-26AD-F6F3958E764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137034" y="6675508"/>
                  <a:ext cx="172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93300C7E-786A-134E-67F8-5DEFB223F055}"/>
                    </a:ext>
                  </a:extLst>
                </p14:cNvPr>
                <p14:cNvContentPartPr/>
                <p14:nvPr/>
              </p14:nvContentPartPr>
              <p14:xfrm>
                <a:off x="114274" y="6504508"/>
                <a:ext cx="52200" cy="1328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93300C7E-786A-134E-67F8-5DEFB223F05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5634" y="6495868"/>
                  <a:ext cx="69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7942382-D6B8-DA3C-80AA-00B92E39A353}"/>
                    </a:ext>
                  </a:extLst>
                </p14:cNvPr>
                <p14:cNvContentPartPr/>
                <p14:nvPr/>
              </p14:nvContentPartPr>
              <p14:xfrm>
                <a:off x="212554" y="6497668"/>
                <a:ext cx="91800" cy="1213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7942382-D6B8-DA3C-80AA-00B92E39A353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03554" y="6488668"/>
                  <a:ext cx="109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336F9776-7B60-D3AE-C4D6-1A9A29527D0B}"/>
                    </a:ext>
                  </a:extLst>
                </p14:cNvPr>
                <p14:cNvContentPartPr/>
                <p14:nvPr/>
              </p14:nvContentPartPr>
              <p14:xfrm>
                <a:off x="331714" y="6476428"/>
                <a:ext cx="72360" cy="1533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336F9776-7B60-D3AE-C4D6-1A9A29527D0B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322714" y="6467428"/>
                  <a:ext cx="90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78DB2E2-83AE-1563-469A-69741157738E}"/>
                    </a:ext>
                  </a:extLst>
                </p14:cNvPr>
                <p14:cNvContentPartPr/>
                <p14:nvPr/>
              </p14:nvContentPartPr>
              <p14:xfrm>
                <a:off x="420274" y="6609628"/>
                <a:ext cx="3240" cy="720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78DB2E2-83AE-1563-469A-69741157738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11274" y="6600988"/>
                  <a:ext cx="20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CA5EF6C7-CA1E-0B20-6579-E14F8CBC05FD}"/>
                    </a:ext>
                  </a:extLst>
                </p14:cNvPr>
                <p14:cNvContentPartPr/>
                <p14:nvPr/>
              </p14:nvContentPartPr>
              <p14:xfrm>
                <a:off x="512074" y="6454828"/>
                <a:ext cx="87480" cy="1558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CA5EF6C7-CA1E-0B20-6579-E14F8CBC05F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03434" y="6446188"/>
                  <a:ext cx="105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B6FAC44E-40FA-4E88-7397-DEC01E589E12}"/>
                    </a:ext>
                  </a:extLst>
                </p14:cNvPr>
                <p14:cNvContentPartPr/>
                <p14:nvPr/>
              </p14:nvContentPartPr>
              <p14:xfrm>
                <a:off x="659674" y="6464548"/>
                <a:ext cx="68760" cy="1105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B6FAC44E-40FA-4E88-7397-DEC01E589E12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51034" y="6455548"/>
                  <a:ext cx="86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E036F646-0D43-8401-EEC0-14EA239AAB26}"/>
                    </a:ext>
                  </a:extLst>
                </p14:cNvPr>
                <p14:cNvContentPartPr/>
                <p14:nvPr/>
              </p14:nvContentPartPr>
              <p14:xfrm>
                <a:off x="164314" y="6649588"/>
                <a:ext cx="506160" cy="381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E036F646-0D43-8401-EEC0-14EA239AAB2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55674" y="6640588"/>
                  <a:ext cx="523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88BBE3E-000E-9027-2A36-D9DC59C7B314}"/>
                    </a:ext>
                  </a:extLst>
                </p14:cNvPr>
                <p14:cNvContentPartPr/>
                <p14:nvPr/>
              </p14:nvContentPartPr>
              <p14:xfrm>
                <a:off x="228034" y="6684868"/>
                <a:ext cx="114480" cy="1296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88BBE3E-000E-9027-2A36-D9DC59C7B314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19034" y="6676228"/>
                  <a:ext cx="13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E9B9651-746E-5E1F-5CAF-92C41CE63E76}"/>
                    </a:ext>
                  </a:extLst>
                </p14:cNvPr>
                <p14:cNvContentPartPr/>
                <p14:nvPr/>
              </p14:nvContentPartPr>
              <p14:xfrm>
                <a:off x="384274" y="6711868"/>
                <a:ext cx="62280" cy="1018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E9B9651-746E-5E1F-5CAF-92C41CE63E76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75274" y="6702868"/>
                  <a:ext cx="79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B92F23BD-E531-5A9E-5765-054109C439FE}"/>
                    </a:ext>
                  </a:extLst>
                </p14:cNvPr>
                <p14:cNvContentPartPr/>
                <p14:nvPr/>
              </p14:nvContentPartPr>
              <p14:xfrm>
                <a:off x="496954" y="6710068"/>
                <a:ext cx="90360" cy="892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B92F23BD-E531-5A9E-5765-054109C439F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87954" y="6701068"/>
                  <a:ext cx="10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D153BC9F-1C52-70C1-76DE-50A0A0B706E9}"/>
                    </a:ext>
                  </a:extLst>
                </p14:cNvPr>
                <p14:cNvContentPartPr/>
                <p14:nvPr/>
              </p14:nvContentPartPr>
              <p14:xfrm>
                <a:off x="699634" y="6477148"/>
                <a:ext cx="108720" cy="3466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D153BC9F-1C52-70C1-76DE-50A0A0B706E9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90634" y="6468148"/>
                  <a:ext cx="1263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84698636-48CF-3D68-01C2-C261B61B2A53}"/>
                    </a:ext>
                  </a:extLst>
                </p14:cNvPr>
                <p14:cNvContentPartPr/>
                <p14:nvPr/>
              </p14:nvContentPartPr>
              <p14:xfrm>
                <a:off x="72514" y="6419188"/>
                <a:ext cx="104400" cy="3970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84698636-48CF-3D68-01C2-C261B61B2A53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3514" y="6410548"/>
                  <a:ext cx="1220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95D801E-F6D7-C809-82A1-9A94C66643E2}"/>
                    </a:ext>
                  </a:extLst>
                </p14:cNvPr>
                <p14:cNvContentPartPr/>
                <p14:nvPr/>
              </p14:nvContentPartPr>
              <p14:xfrm>
                <a:off x="682714" y="6190588"/>
                <a:ext cx="151200" cy="2098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95D801E-F6D7-C809-82A1-9A94C66643E2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73714" y="6181588"/>
                  <a:ext cx="168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0A6FDD63-970F-C377-EEED-F337418C135F}"/>
                    </a:ext>
                  </a:extLst>
                </p14:cNvPr>
                <p14:cNvContentPartPr/>
                <p14:nvPr/>
              </p14:nvContentPartPr>
              <p14:xfrm>
                <a:off x="769114" y="6382828"/>
                <a:ext cx="85320" cy="583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0A6FDD63-970F-C377-EEED-F337418C135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0114" y="6373828"/>
                  <a:ext cx="102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D4F61C1E-6517-062B-D42D-C4D9B048301C}"/>
                    </a:ext>
                  </a:extLst>
                </p14:cNvPr>
                <p14:cNvContentPartPr/>
                <p14:nvPr/>
              </p14:nvContentPartPr>
              <p14:xfrm>
                <a:off x="814834" y="6416668"/>
                <a:ext cx="116640" cy="1044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D4F61C1E-6517-062B-D42D-C4D9B048301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05834" y="6407668"/>
                  <a:ext cx="134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E6E36DFC-9150-C01F-6D75-6FC8DDA066CA}"/>
                    </a:ext>
                  </a:extLst>
                </p14:cNvPr>
                <p14:cNvContentPartPr/>
                <p14:nvPr/>
              </p14:nvContentPartPr>
              <p14:xfrm>
                <a:off x="873514" y="6652828"/>
                <a:ext cx="86760" cy="284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E6E36DFC-9150-C01F-6D75-6FC8DDA066CA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64874" y="6643828"/>
                  <a:ext cx="104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B73C1E57-6DAC-9C95-DEB7-1F36697DE0A2}"/>
                    </a:ext>
                  </a:extLst>
                </p14:cNvPr>
                <p14:cNvContentPartPr/>
                <p14:nvPr/>
              </p14:nvContentPartPr>
              <p14:xfrm>
                <a:off x="975034" y="6508828"/>
                <a:ext cx="104760" cy="2664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B73C1E57-6DAC-9C95-DEB7-1F36697DE0A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66394" y="6499828"/>
                  <a:ext cx="12240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A794E399-7352-B429-CC32-64D17DFE214C}"/>
              </a:ext>
            </a:extLst>
          </p:cNvPr>
          <p:cNvGrpSpPr/>
          <p:nvPr/>
        </p:nvGrpSpPr>
        <p:grpSpPr>
          <a:xfrm>
            <a:off x="1684234" y="6353308"/>
            <a:ext cx="1415520" cy="380160"/>
            <a:chOff x="1684234" y="6353308"/>
            <a:chExt cx="141552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C555B488-712E-ECD5-E1F1-A2E0210B3532}"/>
                    </a:ext>
                  </a:extLst>
                </p14:cNvPr>
                <p14:cNvContentPartPr/>
                <p14:nvPr/>
              </p14:nvContentPartPr>
              <p14:xfrm>
                <a:off x="1684234" y="6562468"/>
                <a:ext cx="169560" cy="223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C555B488-712E-ECD5-E1F1-A2E0210B3532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675594" y="6553468"/>
                  <a:ext cx="187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450EA42-AB2D-2E14-DF52-BBDA897BDB1D}"/>
                    </a:ext>
                  </a:extLst>
                </p14:cNvPr>
                <p14:cNvContentPartPr/>
                <p14:nvPr/>
              </p14:nvContentPartPr>
              <p14:xfrm>
                <a:off x="1762354" y="6629068"/>
                <a:ext cx="100800" cy="147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450EA42-AB2D-2E14-DF52-BBDA897BDB1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753714" y="6620068"/>
                  <a:ext cx="11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CE855914-5899-3EDC-A82F-C32D00DA04BE}"/>
                    </a:ext>
                  </a:extLst>
                </p14:cNvPr>
                <p14:cNvContentPartPr/>
                <p14:nvPr/>
              </p14:nvContentPartPr>
              <p14:xfrm>
                <a:off x="1970794" y="6469588"/>
                <a:ext cx="141120" cy="2221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CE855914-5899-3EDC-A82F-C32D00DA04BE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962154" y="6460588"/>
                  <a:ext cx="158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2CB1FFF-73B9-D170-0797-C32E8C10B3D4}"/>
                    </a:ext>
                  </a:extLst>
                </p14:cNvPr>
                <p14:cNvContentPartPr/>
                <p14:nvPr/>
              </p14:nvContentPartPr>
              <p14:xfrm>
                <a:off x="2231074" y="6494068"/>
                <a:ext cx="84240" cy="1742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2CB1FFF-73B9-D170-0797-C32E8C10B3D4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2222434" y="6485068"/>
                  <a:ext cx="101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2D91B8A-B2AB-D54F-1EBE-24E0B3B0400A}"/>
                    </a:ext>
                  </a:extLst>
                </p14:cNvPr>
                <p14:cNvContentPartPr/>
                <p14:nvPr/>
              </p14:nvContentPartPr>
              <p14:xfrm>
                <a:off x="2417554" y="6652108"/>
                <a:ext cx="64800" cy="813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2D91B8A-B2AB-D54F-1EBE-24E0B3B0400A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2408914" y="6643468"/>
                  <a:ext cx="82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8CEA73ED-ADAB-0FE7-366D-BC70DBF5CFFC}"/>
                    </a:ext>
                  </a:extLst>
                </p14:cNvPr>
                <p14:cNvContentPartPr/>
                <p14:nvPr/>
              </p14:nvContentPartPr>
              <p14:xfrm>
                <a:off x="2451754" y="6454828"/>
                <a:ext cx="161640" cy="2116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8CEA73ED-ADAB-0FE7-366D-BC70DBF5CFFC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2443114" y="6445828"/>
                  <a:ext cx="179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7DF3F44-103F-3611-A497-FE4BCCEBAC42}"/>
                    </a:ext>
                  </a:extLst>
                </p14:cNvPr>
                <p14:cNvContentPartPr/>
                <p14:nvPr/>
              </p14:nvContentPartPr>
              <p14:xfrm>
                <a:off x="2661274" y="6411628"/>
                <a:ext cx="131400" cy="2379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7DF3F44-103F-3611-A497-FE4BCCEBAC4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2652274" y="6402628"/>
                  <a:ext cx="149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485C842-24B3-84C8-B506-53E4399C867C}"/>
                    </a:ext>
                  </a:extLst>
                </p14:cNvPr>
                <p14:cNvContentPartPr/>
                <p14:nvPr/>
              </p14:nvContentPartPr>
              <p14:xfrm>
                <a:off x="2915434" y="6414868"/>
                <a:ext cx="65520" cy="1972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485C842-24B3-84C8-B506-53E4399C867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2906434" y="6405868"/>
                  <a:ext cx="83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E5BB1678-E012-6780-EB4B-0FF427700312}"/>
                    </a:ext>
                  </a:extLst>
                </p14:cNvPr>
                <p14:cNvContentPartPr/>
                <p14:nvPr/>
              </p14:nvContentPartPr>
              <p14:xfrm>
                <a:off x="2814634" y="6353308"/>
                <a:ext cx="78840" cy="903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E5BB1678-E012-6780-EB4B-0FF427700312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805994" y="6344668"/>
                  <a:ext cx="96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85759579-F501-9238-328F-1D89C199AAC1}"/>
                    </a:ext>
                  </a:extLst>
                </p14:cNvPr>
                <p14:cNvContentPartPr/>
                <p14:nvPr/>
              </p14:nvContentPartPr>
              <p14:xfrm>
                <a:off x="2991034" y="6532228"/>
                <a:ext cx="108720" cy="1285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85759579-F501-9238-328F-1D89C199AAC1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982394" y="6523228"/>
                  <a:ext cx="1263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7" name="Gruppieren 576">
            <a:extLst>
              <a:ext uri="{FF2B5EF4-FFF2-40B4-BE49-F238E27FC236}">
                <a16:creationId xmlns:a16="http://schemas.microsoft.com/office/drawing/2014/main" id="{F3060626-BB05-13B7-7984-92E759804E3C}"/>
              </a:ext>
            </a:extLst>
          </p:cNvPr>
          <p:cNvGrpSpPr/>
          <p:nvPr/>
        </p:nvGrpSpPr>
        <p:grpSpPr>
          <a:xfrm>
            <a:off x="121834" y="3002428"/>
            <a:ext cx="2111040" cy="618480"/>
            <a:chOff x="121834" y="3002428"/>
            <a:chExt cx="211104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8E95D664-CDFD-9662-6772-4830C7CF2D85}"/>
                    </a:ext>
                  </a:extLst>
                </p14:cNvPr>
                <p14:cNvContentPartPr/>
                <p14:nvPr/>
              </p14:nvContentPartPr>
              <p14:xfrm>
                <a:off x="121834" y="3249028"/>
                <a:ext cx="97560" cy="1843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8E95D664-CDFD-9662-6772-4830C7CF2D85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12834" y="3240028"/>
                  <a:ext cx="115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4F77894-9FCB-9FAE-C246-305D88F1C9BE}"/>
                    </a:ext>
                  </a:extLst>
                </p14:cNvPr>
                <p14:cNvContentPartPr/>
                <p14:nvPr/>
              </p14:nvContentPartPr>
              <p14:xfrm>
                <a:off x="184474" y="3235348"/>
                <a:ext cx="123480" cy="2354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4F77894-9FCB-9FAE-C246-305D88F1C9B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75834" y="3226348"/>
                  <a:ext cx="141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43303234-5B3D-D7B1-B7BE-2057716B9403}"/>
                    </a:ext>
                  </a:extLst>
                </p14:cNvPr>
                <p14:cNvContentPartPr/>
                <p14:nvPr/>
              </p14:nvContentPartPr>
              <p14:xfrm>
                <a:off x="338194" y="3267388"/>
                <a:ext cx="126360" cy="1623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43303234-5B3D-D7B1-B7BE-2057716B9403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29554" y="3258388"/>
                  <a:ext cx="14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0CCA78D2-A032-1ED6-A686-687E9E0969E6}"/>
                    </a:ext>
                  </a:extLst>
                </p14:cNvPr>
                <p14:cNvContentPartPr/>
                <p14:nvPr/>
              </p14:nvContentPartPr>
              <p14:xfrm>
                <a:off x="562834" y="3318868"/>
                <a:ext cx="21240" cy="1252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0CCA78D2-A032-1ED6-A686-687E9E0969E6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54194" y="3310228"/>
                  <a:ext cx="38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42C17CDA-55A0-F26F-3DF7-0CC479B789CF}"/>
                    </a:ext>
                  </a:extLst>
                </p14:cNvPr>
                <p14:cNvContentPartPr/>
                <p14:nvPr/>
              </p14:nvContentPartPr>
              <p14:xfrm>
                <a:off x="875314" y="3213388"/>
                <a:ext cx="129960" cy="1641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42C17CDA-55A0-F26F-3DF7-0CC479B789CF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66314" y="3204388"/>
                  <a:ext cx="147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AFF4F7A3-0BD0-99DA-3415-5F0E5AF52958}"/>
                    </a:ext>
                  </a:extLst>
                </p14:cNvPr>
                <p14:cNvContentPartPr/>
                <p14:nvPr/>
              </p14:nvContentPartPr>
              <p14:xfrm>
                <a:off x="885394" y="3250828"/>
                <a:ext cx="271080" cy="1429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AFF4F7A3-0BD0-99DA-3415-5F0E5AF5295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76394" y="3241828"/>
                  <a:ext cx="288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CBE22E00-BE6E-177F-130B-54E3D9F992C9}"/>
                    </a:ext>
                  </a:extLst>
                </p14:cNvPr>
                <p14:cNvContentPartPr/>
                <p14:nvPr/>
              </p14:nvContentPartPr>
              <p14:xfrm>
                <a:off x="1256194" y="3242548"/>
                <a:ext cx="101880" cy="1292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CBE22E00-BE6E-177F-130B-54E3D9F992C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247194" y="3233548"/>
                  <a:ext cx="119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223E076F-74B5-2F74-17AB-6662BB096335}"/>
                    </a:ext>
                  </a:extLst>
                </p14:cNvPr>
                <p14:cNvContentPartPr/>
                <p14:nvPr/>
              </p14:nvContentPartPr>
              <p14:xfrm>
                <a:off x="1470394" y="3215188"/>
                <a:ext cx="94680" cy="1598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223E076F-74B5-2F74-17AB-6662BB09633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461754" y="3206548"/>
                  <a:ext cx="112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736172A-5E8B-FBE3-E877-DB74F89CE5CA}"/>
                    </a:ext>
                  </a:extLst>
                </p14:cNvPr>
                <p14:cNvContentPartPr/>
                <p14:nvPr/>
              </p14:nvContentPartPr>
              <p14:xfrm>
                <a:off x="1482994" y="3249748"/>
                <a:ext cx="101880" cy="687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736172A-5E8B-FBE3-E877-DB74F89CE5C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474354" y="3240748"/>
                  <a:ext cx="119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A0CC913-777C-3BB1-ADB3-F06B5EC6EC64}"/>
                    </a:ext>
                  </a:extLst>
                </p14:cNvPr>
                <p14:cNvContentPartPr/>
                <p14:nvPr/>
              </p14:nvContentPartPr>
              <p14:xfrm>
                <a:off x="1598194" y="3279988"/>
                <a:ext cx="110880" cy="1465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A0CC913-777C-3BB1-ADB3-F06B5EC6EC6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589194" y="3270988"/>
                  <a:ext cx="128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68310D06-7A47-C233-68F3-60EFF0016598}"/>
                    </a:ext>
                  </a:extLst>
                </p14:cNvPr>
                <p14:cNvContentPartPr/>
                <p14:nvPr/>
              </p14:nvContentPartPr>
              <p14:xfrm>
                <a:off x="1639594" y="3215908"/>
                <a:ext cx="140760" cy="2642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68310D06-7A47-C233-68F3-60EFF0016598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630954" y="3207268"/>
                  <a:ext cx="158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C49DF419-DD18-9A41-BDF9-6BD849D4E167}"/>
                    </a:ext>
                  </a:extLst>
                </p14:cNvPr>
                <p14:cNvContentPartPr/>
                <p14:nvPr/>
              </p14:nvContentPartPr>
              <p14:xfrm>
                <a:off x="813394" y="3120508"/>
                <a:ext cx="96480" cy="3715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C49DF419-DD18-9A41-BDF9-6BD849D4E167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804394" y="3111508"/>
                  <a:ext cx="1141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441A5AA-16D8-E805-3670-C14875A3A09F}"/>
                    </a:ext>
                  </a:extLst>
                </p14:cNvPr>
                <p14:cNvContentPartPr/>
                <p14:nvPr/>
              </p14:nvContentPartPr>
              <p14:xfrm>
                <a:off x="1851634" y="3320308"/>
                <a:ext cx="33480" cy="468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441A5AA-16D8-E805-3670-C14875A3A09F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842994" y="3311308"/>
                  <a:ext cx="51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7DCAE36-173A-8A89-D188-D04480E10F45}"/>
                    </a:ext>
                  </a:extLst>
                </p14:cNvPr>
                <p14:cNvContentPartPr/>
                <p14:nvPr/>
              </p14:nvContentPartPr>
              <p14:xfrm>
                <a:off x="1938394" y="3131668"/>
                <a:ext cx="112680" cy="1414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7DCAE36-173A-8A89-D188-D04480E10F45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929754" y="3122668"/>
                  <a:ext cx="130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205AF53-8C68-9A91-3FEC-D9F2C2FA1A1F}"/>
                    </a:ext>
                  </a:extLst>
                </p14:cNvPr>
                <p14:cNvContentPartPr/>
                <p14:nvPr/>
              </p14:nvContentPartPr>
              <p14:xfrm>
                <a:off x="1958194" y="3277108"/>
                <a:ext cx="114840" cy="273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205AF53-8C68-9A91-3FEC-D9F2C2FA1A1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949194" y="3268468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806D7B2-B1D0-D741-A862-6E917B465E1A}"/>
                    </a:ext>
                  </a:extLst>
                </p14:cNvPr>
                <p14:cNvContentPartPr/>
                <p14:nvPr/>
              </p14:nvContentPartPr>
              <p14:xfrm>
                <a:off x="1972234" y="3328228"/>
                <a:ext cx="109800" cy="1580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806D7B2-B1D0-D741-A862-6E917B465E1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963234" y="3319228"/>
                  <a:ext cx="127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7FB781D-B784-2ED7-5BA0-A61EA1A3D42E}"/>
                    </a:ext>
                  </a:extLst>
                </p14:cNvPr>
                <p14:cNvContentPartPr/>
                <p14:nvPr/>
              </p14:nvContentPartPr>
              <p14:xfrm>
                <a:off x="582994" y="3002428"/>
                <a:ext cx="1649880" cy="6184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7FB781D-B784-2ED7-5BA0-A61EA1A3D42E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73994" y="2993788"/>
                  <a:ext cx="1667520" cy="63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9" name="Gruppieren 578">
            <a:extLst>
              <a:ext uri="{FF2B5EF4-FFF2-40B4-BE49-F238E27FC236}">
                <a16:creationId xmlns:a16="http://schemas.microsoft.com/office/drawing/2014/main" id="{F7FC3201-8E40-47AC-4BFA-69740CA7B165}"/>
              </a:ext>
            </a:extLst>
          </p:cNvPr>
          <p:cNvGrpSpPr/>
          <p:nvPr/>
        </p:nvGrpSpPr>
        <p:grpSpPr>
          <a:xfrm>
            <a:off x="8638354" y="1934668"/>
            <a:ext cx="2973600" cy="1251000"/>
            <a:chOff x="8638354" y="1934668"/>
            <a:chExt cx="2973600" cy="12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8371A44-A3FF-35AF-7085-6763F9B2BEFC}"/>
                    </a:ext>
                  </a:extLst>
                </p14:cNvPr>
                <p14:cNvContentPartPr/>
                <p14:nvPr/>
              </p14:nvContentPartPr>
              <p14:xfrm>
                <a:off x="8792794" y="2119348"/>
                <a:ext cx="161640" cy="157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8371A44-A3FF-35AF-7085-6763F9B2BEFC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8784154" y="2110708"/>
                  <a:ext cx="179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876C1E8-52E0-97CE-F221-56BF260CC7CF}"/>
                    </a:ext>
                  </a:extLst>
                </p14:cNvPr>
                <p14:cNvContentPartPr/>
                <p14:nvPr/>
              </p14:nvContentPartPr>
              <p14:xfrm>
                <a:off x="9089074" y="2104228"/>
                <a:ext cx="148680" cy="155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876C1E8-52E0-97CE-F221-56BF260CC7CF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9080434" y="2095228"/>
                  <a:ext cx="166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EBBB79-BC2B-EF59-FAAF-47251D97F2D8}"/>
                    </a:ext>
                  </a:extLst>
                </p14:cNvPr>
                <p14:cNvContentPartPr/>
                <p14:nvPr/>
              </p14:nvContentPartPr>
              <p14:xfrm>
                <a:off x="9299314" y="2107828"/>
                <a:ext cx="214920" cy="164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EBBB79-BC2B-EF59-FAAF-47251D97F2D8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9290314" y="2099188"/>
                  <a:ext cx="232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AE28DDF-6FB8-8392-6345-F242FD5299CE}"/>
                    </a:ext>
                  </a:extLst>
                </p14:cNvPr>
                <p14:cNvContentPartPr/>
                <p14:nvPr/>
              </p14:nvContentPartPr>
              <p14:xfrm>
                <a:off x="8708554" y="2374228"/>
                <a:ext cx="62280" cy="104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AE28DDF-6FB8-8392-6345-F242FD5299CE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699554" y="2365228"/>
                  <a:ext cx="79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753996-CA60-7934-1F7B-FC78A348D432}"/>
                    </a:ext>
                  </a:extLst>
                </p14:cNvPr>
                <p14:cNvContentPartPr/>
                <p14:nvPr/>
              </p14:nvContentPartPr>
              <p14:xfrm>
                <a:off x="8711794" y="2404828"/>
                <a:ext cx="51120" cy="68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753996-CA60-7934-1F7B-FC78A348D432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703154" y="2396188"/>
                  <a:ext cx="68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B6338C5-1408-F326-E745-CEB43B875B89}"/>
                    </a:ext>
                  </a:extLst>
                </p14:cNvPr>
                <p14:cNvContentPartPr/>
                <p14:nvPr/>
              </p14:nvContentPartPr>
              <p14:xfrm>
                <a:off x="8653114" y="2331028"/>
                <a:ext cx="136440" cy="194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B6338C5-1408-F326-E745-CEB43B875B89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644114" y="2322388"/>
                  <a:ext cx="154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21B2F23-3988-EF3A-4F06-08CCC1151129}"/>
                    </a:ext>
                  </a:extLst>
                </p14:cNvPr>
                <p14:cNvContentPartPr/>
                <p14:nvPr/>
              </p14:nvContentPartPr>
              <p14:xfrm>
                <a:off x="8670034" y="1934668"/>
                <a:ext cx="1106640" cy="362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21B2F23-3988-EF3A-4F06-08CCC115112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661034" y="1925668"/>
                  <a:ext cx="1124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B678303-2921-8866-AEA0-9D80BADF453F}"/>
                    </a:ext>
                  </a:extLst>
                </p14:cNvPr>
                <p14:cNvContentPartPr/>
                <p14:nvPr/>
              </p14:nvContentPartPr>
              <p14:xfrm>
                <a:off x="8638354" y="2711188"/>
                <a:ext cx="1168200" cy="474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B678303-2921-8866-AEA0-9D80BADF453F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629714" y="2702188"/>
                  <a:ext cx="11858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071F82F1-1573-70F1-6C73-302C775A1596}"/>
                    </a:ext>
                  </a:extLst>
                </p14:cNvPr>
                <p14:cNvContentPartPr/>
                <p14:nvPr/>
              </p14:nvContentPartPr>
              <p14:xfrm>
                <a:off x="9891874" y="2256868"/>
                <a:ext cx="1720080" cy="5472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071F82F1-1573-70F1-6C73-302C775A1596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883234" y="2247868"/>
                  <a:ext cx="1737720" cy="56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4272839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8A99B4-0B59-6F99-B186-F273540E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57615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3AB602-4259-88DD-C689-565FDD4B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6045201" cy="35062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64F4C1-6023-69EA-A54B-8001656D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1" y="673369"/>
            <a:ext cx="5558970" cy="3341296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HCPI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388369"/>
            <a:ext cx="13756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Eurostat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A7FACE-9579-D950-FCB0-26A50BD4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2" y="621599"/>
            <a:ext cx="7930554" cy="476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The weight of the energy component is roughly </a:t>
            </a:r>
            <a:r>
              <a:rPr lang="de-DE" sz="2400" dirty="0">
                <a:solidFill>
                  <a:srgbClr val="000000"/>
                </a:solidFill>
              </a:rPr>
              <a:t>10</a:t>
            </a:r>
            <a:r>
              <a:rPr lang="de-DE" sz="2400">
                <a:solidFill>
                  <a:srgbClr val="000000"/>
                </a:solidFill>
              </a:rPr>
              <a:t>% in CPI.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inflation, if energy price have rised by 40% and all other prices stayed the same.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9BCBF6-48C4-AAC5-CE11-21353207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" y="770914"/>
            <a:ext cx="7348601" cy="42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D38A8D-276F-7FD5-A137-CFB588C62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580310"/>
            <a:ext cx="6470463" cy="2987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9DBADD9-30B7-09B3-0C77-552587C126A5}"/>
                  </a:ext>
                </a:extLst>
              </p14:cNvPr>
              <p14:cNvContentPartPr/>
              <p14:nvPr/>
            </p14:nvContentPartPr>
            <p14:xfrm>
              <a:off x="2592154" y="845906"/>
              <a:ext cx="741600" cy="469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9DBADD9-30B7-09B3-0C77-552587C126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3154" y="836906"/>
                <a:ext cx="75924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ACC42CF-527A-7A24-EBC0-48926105323D}"/>
                  </a:ext>
                </a:extLst>
              </p14:cNvPr>
              <p14:cNvContentPartPr/>
              <p14:nvPr/>
            </p14:nvContentPartPr>
            <p14:xfrm>
              <a:off x="7244794" y="107186"/>
              <a:ext cx="1834560" cy="867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ACC42CF-527A-7A24-EBC0-4892610532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6154" y="98546"/>
                <a:ext cx="185220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C50452C-93E7-8217-5FE8-5E13642CB618}"/>
                  </a:ext>
                </a:extLst>
              </p14:cNvPr>
              <p14:cNvContentPartPr/>
              <p14:nvPr/>
            </p14:nvContentPartPr>
            <p14:xfrm>
              <a:off x="2093914" y="821066"/>
              <a:ext cx="646560" cy="483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C50452C-93E7-8217-5FE8-5E13642CB6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4914" y="812066"/>
                <a:ext cx="6642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560176A-0159-23E3-012A-E22A7E9DF211}"/>
                  </a:ext>
                </a:extLst>
              </p14:cNvPr>
              <p14:cNvContentPartPr/>
              <p14:nvPr/>
            </p14:nvContentPartPr>
            <p14:xfrm>
              <a:off x="2073754" y="817466"/>
              <a:ext cx="662040" cy="4557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560176A-0159-23E3-012A-E22A7E9DF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5114" y="808466"/>
                <a:ext cx="67968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FAEBC8E-60C0-7E9A-C78B-7E026939774C}"/>
                  </a:ext>
                </a:extLst>
              </p14:cNvPr>
              <p14:cNvContentPartPr/>
              <p14:nvPr/>
            </p14:nvContentPartPr>
            <p14:xfrm>
              <a:off x="5989114" y="301946"/>
              <a:ext cx="1074960" cy="6620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FAEBC8E-60C0-7E9A-C78B-7E02693977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80474" y="293306"/>
                <a:ext cx="1092600" cy="67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D78CED1-CFC3-6524-5596-36B193E7CDEA}"/>
              </a:ext>
            </a:extLst>
          </p:cNvPr>
          <p:cNvGrpSpPr/>
          <p:nvPr/>
        </p:nvGrpSpPr>
        <p:grpSpPr>
          <a:xfrm>
            <a:off x="4558834" y="-21694"/>
            <a:ext cx="4471560" cy="1013040"/>
            <a:chOff x="4558834" y="-21694"/>
            <a:chExt cx="4471560" cy="10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3AE6ECC-03CF-BC0E-E312-C106F6DD4400}"/>
                    </a:ext>
                  </a:extLst>
                </p14:cNvPr>
                <p14:cNvContentPartPr/>
                <p14:nvPr/>
              </p14:nvContentPartPr>
              <p14:xfrm>
                <a:off x="4558834" y="533786"/>
                <a:ext cx="348480" cy="267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3AE6ECC-03CF-BC0E-E312-C106F6DD44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50194" y="525146"/>
                  <a:ext cx="366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BDDB46C-F9A7-AEEF-921E-BD99FCF6DA20}"/>
                    </a:ext>
                  </a:extLst>
                </p14:cNvPr>
                <p14:cNvContentPartPr/>
                <p14:nvPr/>
              </p14:nvContentPartPr>
              <p14:xfrm>
                <a:off x="5120434" y="547826"/>
                <a:ext cx="41760" cy="210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BDDB46C-F9A7-AEEF-921E-BD99FCF6DA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1794" y="539186"/>
                  <a:ext cx="59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AF5C2C1-7D35-D9AB-E8FC-4890C9F1D301}"/>
                    </a:ext>
                  </a:extLst>
                </p14:cNvPr>
                <p14:cNvContentPartPr/>
                <p14:nvPr/>
              </p14:nvContentPartPr>
              <p14:xfrm>
                <a:off x="4995874" y="511466"/>
                <a:ext cx="268560" cy="106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AF5C2C1-7D35-D9AB-E8FC-4890C9F1D3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86874" y="502466"/>
                  <a:ext cx="286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AB1EBA-B892-379A-DA27-FF133B837DA5}"/>
                    </a:ext>
                  </a:extLst>
                </p14:cNvPr>
                <p14:cNvContentPartPr/>
                <p14:nvPr/>
              </p14:nvContentPartPr>
              <p14:xfrm>
                <a:off x="4958074" y="566906"/>
                <a:ext cx="33480" cy="236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AB1EBA-B892-379A-DA27-FF133B837D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9074" y="557906"/>
                  <a:ext cx="51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BB250AD-5EEE-A33D-370D-4606EA0BA0C8}"/>
                    </a:ext>
                  </a:extLst>
                </p14:cNvPr>
                <p14:cNvContentPartPr/>
                <p14:nvPr/>
              </p14:nvContentPartPr>
              <p14:xfrm>
                <a:off x="4901914" y="550346"/>
                <a:ext cx="201240" cy="262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BB250AD-5EEE-A33D-370D-4606EA0BA0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92914" y="541706"/>
                  <a:ext cx="218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D4BF47C-EBF9-7878-07B8-AA5ED519E2BA}"/>
                    </a:ext>
                  </a:extLst>
                </p14:cNvPr>
                <p14:cNvContentPartPr/>
                <p14:nvPr/>
              </p14:nvContentPartPr>
              <p14:xfrm>
                <a:off x="5463514" y="578786"/>
                <a:ext cx="241200" cy="70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D4BF47C-EBF9-7878-07B8-AA5ED519E2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4874" y="570146"/>
                  <a:ext cx="25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710A6B7-516D-4DFB-E9DF-4E165F379ED7}"/>
                    </a:ext>
                  </a:extLst>
                </p14:cNvPr>
                <p14:cNvContentPartPr/>
                <p14:nvPr/>
              </p14:nvContentPartPr>
              <p14:xfrm>
                <a:off x="5483674" y="698666"/>
                <a:ext cx="256320" cy="82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710A6B7-516D-4DFB-E9DF-4E165F379E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74674" y="690026"/>
                  <a:ext cx="273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A178BE6-3BA0-8FC2-CE0C-D23793EDA30A}"/>
                    </a:ext>
                  </a:extLst>
                </p14:cNvPr>
                <p14:cNvContentPartPr/>
                <p14:nvPr/>
              </p14:nvContentPartPr>
              <p14:xfrm>
                <a:off x="7428754" y="494906"/>
                <a:ext cx="186480" cy="226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A178BE6-3BA0-8FC2-CE0C-D23793EDA3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20114" y="485906"/>
                  <a:ext cx="204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6923230-C340-5647-FD51-5E8C1F7A2E80}"/>
                    </a:ext>
                  </a:extLst>
                </p14:cNvPr>
                <p14:cNvContentPartPr/>
                <p14:nvPr/>
              </p14:nvContentPartPr>
              <p14:xfrm>
                <a:off x="7650154" y="568346"/>
                <a:ext cx="294480" cy="112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6923230-C340-5647-FD51-5E8C1F7A2E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41154" y="559706"/>
                  <a:ext cx="312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FCE99E1-3644-169E-4BEC-0A58AB0F49C5}"/>
                    </a:ext>
                  </a:extLst>
                </p14:cNvPr>
                <p14:cNvContentPartPr/>
                <p14:nvPr/>
              </p14:nvContentPartPr>
              <p14:xfrm>
                <a:off x="7918354" y="582386"/>
                <a:ext cx="213120" cy="97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CE99E1-3644-169E-4BEC-0A58AB0F49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09354" y="573386"/>
                  <a:ext cx="230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3387DDD-FC06-D347-630D-9256E5611421}"/>
                    </a:ext>
                  </a:extLst>
                </p14:cNvPr>
                <p14:cNvContentPartPr/>
                <p14:nvPr/>
              </p14:nvContentPartPr>
              <p14:xfrm>
                <a:off x="8150194" y="403466"/>
                <a:ext cx="180360" cy="228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3387DDD-FC06-D347-630D-9256E56114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41554" y="394826"/>
                  <a:ext cx="198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71ACD13-3D2E-CF9A-442F-156544E5389D}"/>
                    </a:ext>
                  </a:extLst>
                </p14:cNvPr>
                <p14:cNvContentPartPr/>
                <p14:nvPr/>
              </p14:nvContentPartPr>
              <p14:xfrm>
                <a:off x="8391754" y="394106"/>
                <a:ext cx="276840" cy="351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71ACD13-3D2E-CF9A-442F-156544E53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83114" y="385466"/>
                  <a:ext cx="294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E40BF90-D8E1-0EAA-0EF2-67DC9594A6AB}"/>
                    </a:ext>
                  </a:extLst>
                </p14:cNvPr>
                <p14:cNvContentPartPr/>
                <p14:nvPr/>
              </p14:nvContentPartPr>
              <p14:xfrm>
                <a:off x="8342074" y="291146"/>
                <a:ext cx="23400" cy="10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E40BF90-D8E1-0EAA-0EF2-67DC9594A6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33074" y="282506"/>
                  <a:ext cx="41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309308E-81D6-BFEF-6C74-E8784BC4CDE1}"/>
                    </a:ext>
                  </a:extLst>
                </p14:cNvPr>
                <p14:cNvContentPartPr/>
                <p14:nvPr/>
              </p14:nvContentPartPr>
              <p14:xfrm>
                <a:off x="6111874" y="552866"/>
                <a:ext cx="34200" cy="187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309308E-81D6-BFEF-6C74-E8784BC4CD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03234" y="544226"/>
                  <a:ext cx="51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965E44F-0BBE-E0E3-2B71-1AEFAC3CA9DE}"/>
                    </a:ext>
                  </a:extLst>
                </p14:cNvPr>
                <p14:cNvContentPartPr/>
                <p14:nvPr/>
              </p14:nvContentPartPr>
              <p14:xfrm>
                <a:off x="5990554" y="490586"/>
                <a:ext cx="231840" cy="86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965E44F-0BBE-E0E3-2B71-1AEFAC3CA9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81914" y="481586"/>
                  <a:ext cx="249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EF3CDAC-CDEE-995B-72D6-1B32CA59F12D}"/>
                    </a:ext>
                  </a:extLst>
                </p14:cNvPr>
                <p14:cNvContentPartPr/>
                <p14:nvPr/>
              </p14:nvContentPartPr>
              <p14:xfrm>
                <a:off x="6252994" y="613346"/>
                <a:ext cx="166680" cy="155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EF3CDAC-CDEE-995B-72D6-1B32CA59F1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44354" y="604706"/>
                  <a:ext cx="184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F0E3A2-8231-93C8-5F61-2CC8CFCF15ED}"/>
                    </a:ext>
                  </a:extLst>
                </p14:cNvPr>
                <p14:cNvContentPartPr/>
                <p14:nvPr/>
              </p14:nvContentPartPr>
              <p14:xfrm>
                <a:off x="6383674" y="533786"/>
                <a:ext cx="13680" cy="14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F0E3A2-8231-93C8-5F61-2CC8CFCF15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74674" y="524786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60CC5E6-10AF-2C20-3855-3EEED39B8CAA}"/>
                    </a:ext>
                  </a:extLst>
                </p14:cNvPr>
                <p14:cNvContentPartPr/>
                <p14:nvPr/>
              </p14:nvContentPartPr>
              <p14:xfrm>
                <a:off x="6454594" y="586706"/>
                <a:ext cx="151200" cy="169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60CC5E6-10AF-2C20-3855-3EEED39B8C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45594" y="578066"/>
                  <a:ext cx="168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B76678E-68F3-773F-BAF4-A44ADA1F1886}"/>
                    </a:ext>
                  </a:extLst>
                </p14:cNvPr>
                <p14:cNvContentPartPr/>
                <p14:nvPr/>
              </p14:nvContentPartPr>
              <p14:xfrm>
                <a:off x="6610834" y="596066"/>
                <a:ext cx="133560" cy="113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B76678E-68F3-773F-BAF4-A44ADA1F18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02194" y="587066"/>
                  <a:ext cx="151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89AF38F-A9ED-AEC3-7217-B30806828031}"/>
                    </a:ext>
                  </a:extLst>
                </p14:cNvPr>
                <p14:cNvContentPartPr/>
                <p14:nvPr/>
              </p14:nvContentPartPr>
              <p14:xfrm>
                <a:off x="7061554" y="580586"/>
                <a:ext cx="105120" cy="163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89AF38F-A9ED-AEC3-7217-B308068280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52554" y="571586"/>
                  <a:ext cx="12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7E0EE4D-DECE-00E3-86FA-549AFEF3F6C7}"/>
                    </a:ext>
                  </a:extLst>
                </p14:cNvPr>
                <p14:cNvContentPartPr/>
                <p14:nvPr/>
              </p14:nvContentPartPr>
              <p14:xfrm>
                <a:off x="7061554" y="588146"/>
                <a:ext cx="137160" cy="140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7E0EE4D-DECE-00E3-86FA-549AFEF3F6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52554" y="579506"/>
                  <a:ext cx="154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58A8BEC-10BA-0F5C-917D-B996D716DDB0}"/>
                    </a:ext>
                  </a:extLst>
                </p14:cNvPr>
                <p14:cNvContentPartPr/>
                <p14:nvPr/>
              </p14:nvContentPartPr>
              <p14:xfrm>
                <a:off x="6880834" y="531986"/>
                <a:ext cx="19440" cy="196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58A8BEC-10BA-0F5C-917D-B996D716DD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71834" y="523346"/>
                  <a:ext cx="3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1317715-F8BB-4F7B-1547-2B69D4F6E6F4}"/>
                    </a:ext>
                  </a:extLst>
                </p14:cNvPr>
                <p14:cNvContentPartPr/>
                <p14:nvPr/>
              </p14:nvContentPartPr>
              <p14:xfrm>
                <a:off x="6792634" y="418586"/>
                <a:ext cx="124200" cy="136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1317715-F8BB-4F7B-1547-2B69D4F6E6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83994" y="409946"/>
                  <a:ext cx="141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1F0D651-6213-5CEC-E72E-C3F06EEE0BFB}"/>
                    </a:ext>
                  </a:extLst>
                </p14:cNvPr>
                <p14:cNvContentPartPr/>
                <p14:nvPr/>
              </p14:nvContentPartPr>
              <p14:xfrm>
                <a:off x="8879194" y="420746"/>
                <a:ext cx="16200" cy="276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1F0D651-6213-5CEC-E72E-C3F06EEE0B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70554" y="411746"/>
                  <a:ext cx="33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3D95E81-4309-9BF5-C2DE-ACEDA30351DE}"/>
                    </a:ext>
                  </a:extLst>
                </p14:cNvPr>
                <p14:cNvContentPartPr/>
                <p14:nvPr/>
              </p14:nvContentPartPr>
              <p14:xfrm>
                <a:off x="8760754" y="321746"/>
                <a:ext cx="216360" cy="168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3D95E81-4309-9BF5-C2DE-ACEDA30351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52114" y="313106"/>
                  <a:ext cx="234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D5C7D2-7EB5-1851-CF48-22355824A5DB}"/>
                    </a:ext>
                  </a:extLst>
                </p14:cNvPr>
                <p14:cNvContentPartPr/>
                <p14:nvPr/>
              </p14:nvContentPartPr>
              <p14:xfrm>
                <a:off x="7146514" y="-21694"/>
                <a:ext cx="1883880" cy="1013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D5C7D2-7EB5-1851-CF48-22355824A5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37514" y="-30694"/>
                  <a:ext cx="1901520" cy="10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6747D78-5B5E-1F33-2D8D-5273AF33D198}"/>
                  </a:ext>
                </a:extLst>
              </p14:cNvPr>
              <p14:cNvContentPartPr/>
              <p14:nvPr/>
            </p14:nvContentPartPr>
            <p14:xfrm>
              <a:off x="10049194" y="1610186"/>
              <a:ext cx="1827720" cy="74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6747D78-5B5E-1F33-2D8D-5273AF33D1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40554" y="1601546"/>
                <a:ext cx="18453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E2A92E9-25E1-28F9-45FE-A2CB946A8125}"/>
                  </a:ext>
                </a:extLst>
              </p14:cNvPr>
              <p14:cNvContentPartPr/>
              <p14:nvPr/>
            </p14:nvContentPartPr>
            <p14:xfrm>
              <a:off x="2195794" y="1709906"/>
              <a:ext cx="2214360" cy="538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E2A92E9-25E1-28F9-45FE-A2CB946A81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86794" y="1700906"/>
                <a:ext cx="223200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A1D8213-D3CF-C742-782A-448E365AA550}"/>
                  </a:ext>
                </a:extLst>
              </p14:cNvPr>
              <p14:cNvContentPartPr/>
              <p14:nvPr/>
            </p14:nvContentPartPr>
            <p14:xfrm>
              <a:off x="1361314" y="5322146"/>
              <a:ext cx="72000" cy="1652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A1D8213-D3CF-C742-782A-448E365AA5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52314" y="5313506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98FFDD64-CE06-FD22-D68A-C61CCA3B19DB}"/>
                  </a:ext>
                </a:extLst>
              </p14:cNvPr>
              <p14:cNvContentPartPr/>
              <p14:nvPr/>
            </p14:nvContentPartPr>
            <p14:xfrm>
              <a:off x="1356994" y="5356346"/>
              <a:ext cx="956880" cy="889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98FFDD64-CE06-FD22-D68A-C61CCA3B19D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47994" y="5347346"/>
                <a:ext cx="974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2AD5B82-BBC7-24F6-DB59-1442F0735130}"/>
                  </a:ext>
                </a:extLst>
              </p14:cNvPr>
              <p14:cNvContentPartPr/>
              <p14:nvPr/>
            </p14:nvContentPartPr>
            <p14:xfrm>
              <a:off x="2244034" y="2227946"/>
              <a:ext cx="2286360" cy="374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2AD5B82-BBC7-24F6-DB59-1442F073513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35394" y="2218946"/>
                <a:ext cx="2304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98C020C-61FA-62BC-8501-89D02B989304}"/>
                  </a:ext>
                </a:extLst>
              </p14:cNvPr>
              <p14:cNvContentPartPr/>
              <p14:nvPr/>
            </p14:nvContentPartPr>
            <p14:xfrm>
              <a:off x="2007874" y="1268186"/>
              <a:ext cx="1493640" cy="26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98C020C-61FA-62BC-8501-89D02B9893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98874" y="1259546"/>
                <a:ext cx="1511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CAF97E0-EC56-5A59-4842-F4601FEB6AA5}"/>
                  </a:ext>
                </a:extLst>
              </p14:cNvPr>
              <p14:cNvContentPartPr/>
              <p14:nvPr/>
            </p14:nvContentPartPr>
            <p14:xfrm>
              <a:off x="5807674" y="5044586"/>
              <a:ext cx="756720" cy="9590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CAF97E0-EC56-5A59-4842-F4601FEB6A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8674" y="5035586"/>
                <a:ext cx="77436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B59EBDF-CE27-0781-7EDD-DEF2A8DCCE63}"/>
                  </a:ext>
                </a:extLst>
              </p14:cNvPr>
              <p14:cNvContentPartPr/>
              <p14:nvPr/>
            </p14:nvContentPartPr>
            <p14:xfrm>
              <a:off x="4910554" y="5701586"/>
              <a:ext cx="791640" cy="106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B59EBDF-CE27-0781-7EDD-DEF2A8DCCE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01554" y="5692946"/>
                <a:ext cx="8092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213" name="Gruppieren 478212">
            <a:extLst>
              <a:ext uri="{FF2B5EF4-FFF2-40B4-BE49-F238E27FC236}">
                <a16:creationId xmlns:a16="http://schemas.microsoft.com/office/drawing/2014/main" id="{1D396507-BCA4-9382-3CB8-F698405FA95D}"/>
              </a:ext>
            </a:extLst>
          </p:cNvPr>
          <p:cNvGrpSpPr/>
          <p:nvPr/>
        </p:nvGrpSpPr>
        <p:grpSpPr>
          <a:xfrm>
            <a:off x="759034" y="3782786"/>
            <a:ext cx="2737440" cy="1914840"/>
            <a:chOff x="759034" y="3782786"/>
            <a:chExt cx="2737440" cy="19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D993ECB-BB58-A3CD-7FD7-6C3D02AE7C1F}"/>
                    </a:ext>
                  </a:extLst>
                </p14:cNvPr>
                <p14:cNvContentPartPr/>
                <p14:nvPr/>
              </p14:nvContentPartPr>
              <p14:xfrm>
                <a:off x="759034" y="4775306"/>
                <a:ext cx="2256120" cy="875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D993ECB-BB58-A3CD-7FD7-6C3D02AE7C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0034" y="4766666"/>
                  <a:ext cx="22737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EC32C0-AC22-9840-C186-031E0C3DBA6D}"/>
                    </a:ext>
                  </a:extLst>
                </p14:cNvPr>
                <p14:cNvContentPartPr/>
                <p14:nvPr/>
              </p14:nvContentPartPr>
              <p14:xfrm>
                <a:off x="2483794" y="4509986"/>
                <a:ext cx="239040" cy="278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EC32C0-AC22-9840-C186-031E0C3DBA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5154" y="4500986"/>
                  <a:ext cx="256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D962E16-1EA5-824A-6E4C-8C943E002111}"/>
                    </a:ext>
                  </a:extLst>
                </p14:cNvPr>
                <p14:cNvContentPartPr/>
                <p14:nvPr/>
              </p14:nvContentPartPr>
              <p14:xfrm>
                <a:off x="2540674" y="4575866"/>
                <a:ext cx="203040" cy="106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D962E16-1EA5-824A-6E4C-8C943E0021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31674" y="4567226"/>
                  <a:ext cx="220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4FF93B5-3096-ACB6-E60A-64AB492E4CB8}"/>
                    </a:ext>
                  </a:extLst>
                </p14:cNvPr>
                <p14:cNvContentPartPr/>
                <p14:nvPr/>
              </p14:nvContentPartPr>
              <p14:xfrm>
                <a:off x="2748034" y="4539146"/>
                <a:ext cx="110880" cy="156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4FF93B5-3096-ACB6-E60A-64AB492E4C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39394" y="4530146"/>
                  <a:ext cx="12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680BFC4-63C7-D936-0770-B36D21CB2B19}"/>
                    </a:ext>
                  </a:extLst>
                </p14:cNvPr>
                <p14:cNvContentPartPr/>
                <p14:nvPr/>
              </p14:nvContentPartPr>
              <p14:xfrm>
                <a:off x="2855674" y="4338626"/>
                <a:ext cx="394920" cy="242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680BFC4-63C7-D936-0770-B36D21CB2B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7034" y="4329626"/>
                  <a:ext cx="412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BE238C4-FC59-9B98-6617-1AE377920B3B}"/>
                    </a:ext>
                  </a:extLst>
                </p14:cNvPr>
                <p14:cNvContentPartPr/>
                <p14:nvPr/>
              </p14:nvContentPartPr>
              <p14:xfrm>
                <a:off x="3307834" y="4249346"/>
                <a:ext cx="188640" cy="104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BE238C4-FC59-9B98-6617-1AE377920B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98834" y="4240706"/>
                  <a:ext cx="20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A2324C9-2D95-2A98-5225-9EDA4AB5CF4B}"/>
                    </a:ext>
                  </a:extLst>
                </p14:cNvPr>
                <p14:cNvContentPartPr/>
                <p14:nvPr/>
              </p14:nvContentPartPr>
              <p14:xfrm>
                <a:off x="948034" y="4125866"/>
                <a:ext cx="1828440" cy="1571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A2324C9-2D95-2A98-5225-9EDA4AB5CF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9034" y="4116866"/>
                  <a:ext cx="184608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8208" name="Freihand 478207">
                  <a:extLst>
                    <a:ext uri="{FF2B5EF4-FFF2-40B4-BE49-F238E27FC236}">
                      <a16:creationId xmlns:a16="http://schemas.microsoft.com/office/drawing/2014/main" id="{8F98D48C-8FD0-17A3-C90A-2F34948B14DC}"/>
                    </a:ext>
                  </a:extLst>
                </p14:cNvPr>
                <p14:cNvContentPartPr/>
                <p14:nvPr/>
              </p14:nvContentPartPr>
              <p14:xfrm>
                <a:off x="1965394" y="3987986"/>
                <a:ext cx="249480" cy="232200"/>
              </p14:xfrm>
            </p:contentPart>
          </mc:Choice>
          <mc:Fallback xmlns="">
            <p:pic>
              <p:nvPicPr>
                <p:cNvPr id="478208" name="Freihand 478207">
                  <a:extLst>
                    <a:ext uri="{FF2B5EF4-FFF2-40B4-BE49-F238E27FC236}">
                      <a16:creationId xmlns:a16="http://schemas.microsoft.com/office/drawing/2014/main" id="{8F98D48C-8FD0-17A3-C90A-2F34948B14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56394" y="3979346"/>
                  <a:ext cx="267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78209" name="Freihand 478208">
                  <a:extLst>
                    <a:ext uri="{FF2B5EF4-FFF2-40B4-BE49-F238E27FC236}">
                      <a16:creationId xmlns:a16="http://schemas.microsoft.com/office/drawing/2014/main" id="{BD04682F-47FC-E0D1-BCE3-9CB22A7F4F2C}"/>
                    </a:ext>
                  </a:extLst>
                </p14:cNvPr>
                <p14:cNvContentPartPr/>
                <p14:nvPr/>
              </p14:nvContentPartPr>
              <p14:xfrm>
                <a:off x="2197234" y="3947306"/>
                <a:ext cx="121680" cy="180720"/>
              </p14:xfrm>
            </p:contentPart>
          </mc:Choice>
          <mc:Fallback xmlns="">
            <p:pic>
              <p:nvPicPr>
                <p:cNvPr id="478209" name="Freihand 478208">
                  <a:extLst>
                    <a:ext uri="{FF2B5EF4-FFF2-40B4-BE49-F238E27FC236}">
                      <a16:creationId xmlns:a16="http://schemas.microsoft.com/office/drawing/2014/main" id="{BD04682F-47FC-E0D1-BCE3-9CB22A7F4F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88594" y="3938306"/>
                  <a:ext cx="139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8212" name="Freihand 478211">
                  <a:extLst>
                    <a:ext uri="{FF2B5EF4-FFF2-40B4-BE49-F238E27FC236}">
                      <a16:creationId xmlns:a16="http://schemas.microsoft.com/office/drawing/2014/main" id="{4EAEBB8A-87C6-0763-1C36-10453A2E6C63}"/>
                    </a:ext>
                  </a:extLst>
                </p14:cNvPr>
                <p14:cNvContentPartPr/>
                <p14:nvPr/>
              </p14:nvContentPartPr>
              <p14:xfrm>
                <a:off x="2390194" y="3782786"/>
                <a:ext cx="165240" cy="233640"/>
              </p14:xfrm>
            </p:contentPart>
          </mc:Choice>
          <mc:Fallback xmlns="">
            <p:pic>
              <p:nvPicPr>
                <p:cNvPr id="478212" name="Freihand 478211">
                  <a:extLst>
                    <a:ext uri="{FF2B5EF4-FFF2-40B4-BE49-F238E27FC236}">
                      <a16:creationId xmlns:a16="http://schemas.microsoft.com/office/drawing/2014/main" id="{4EAEBB8A-87C6-0763-1C36-10453A2E6C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81554" y="3773786"/>
                  <a:ext cx="1828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226" name="Gruppieren 478225">
            <a:extLst>
              <a:ext uri="{FF2B5EF4-FFF2-40B4-BE49-F238E27FC236}">
                <a16:creationId xmlns:a16="http://schemas.microsoft.com/office/drawing/2014/main" id="{2417801F-A6F9-E04E-7B6F-31B68FD2A2B8}"/>
              </a:ext>
            </a:extLst>
          </p:cNvPr>
          <p:cNvGrpSpPr/>
          <p:nvPr/>
        </p:nvGrpSpPr>
        <p:grpSpPr>
          <a:xfrm>
            <a:off x="4251034" y="4765946"/>
            <a:ext cx="3747600" cy="420120"/>
            <a:chOff x="4251034" y="4765946"/>
            <a:chExt cx="37476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8214" name="Freihand 478213">
                  <a:extLst>
                    <a:ext uri="{FF2B5EF4-FFF2-40B4-BE49-F238E27FC236}">
                      <a16:creationId xmlns:a16="http://schemas.microsoft.com/office/drawing/2014/main" id="{20310CDC-CBD9-A0E2-10D7-A429A2CB4B1D}"/>
                    </a:ext>
                  </a:extLst>
                </p14:cNvPr>
                <p14:cNvContentPartPr/>
                <p14:nvPr/>
              </p14:nvContentPartPr>
              <p14:xfrm>
                <a:off x="4251034" y="5075186"/>
                <a:ext cx="2170800" cy="110880"/>
              </p14:xfrm>
            </p:contentPart>
          </mc:Choice>
          <mc:Fallback xmlns="">
            <p:pic>
              <p:nvPicPr>
                <p:cNvPr id="478214" name="Freihand 478213">
                  <a:extLst>
                    <a:ext uri="{FF2B5EF4-FFF2-40B4-BE49-F238E27FC236}">
                      <a16:creationId xmlns:a16="http://schemas.microsoft.com/office/drawing/2014/main" id="{20310CDC-CBD9-A0E2-10D7-A429A2CB4B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42394" y="5066546"/>
                  <a:ext cx="2188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78215" name="Freihand 478214">
                  <a:extLst>
                    <a:ext uri="{FF2B5EF4-FFF2-40B4-BE49-F238E27FC236}">
                      <a16:creationId xmlns:a16="http://schemas.microsoft.com/office/drawing/2014/main" id="{AE2A3B5E-45B7-039E-D31E-A59D38818C6F}"/>
                    </a:ext>
                  </a:extLst>
                </p14:cNvPr>
                <p14:cNvContentPartPr/>
                <p14:nvPr/>
              </p14:nvContentPartPr>
              <p14:xfrm>
                <a:off x="6671674" y="4865306"/>
                <a:ext cx="166320" cy="164880"/>
              </p14:xfrm>
            </p:contentPart>
          </mc:Choice>
          <mc:Fallback xmlns="">
            <p:pic>
              <p:nvPicPr>
                <p:cNvPr id="478215" name="Freihand 478214">
                  <a:extLst>
                    <a:ext uri="{FF2B5EF4-FFF2-40B4-BE49-F238E27FC236}">
                      <a16:creationId xmlns:a16="http://schemas.microsoft.com/office/drawing/2014/main" id="{AE2A3B5E-45B7-039E-D31E-A59D38818C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63034" y="4856306"/>
                  <a:ext cx="183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78216" name="Freihand 478215">
                  <a:extLst>
                    <a:ext uri="{FF2B5EF4-FFF2-40B4-BE49-F238E27FC236}">
                      <a16:creationId xmlns:a16="http://schemas.microsoft.com/office/drawing/2014/main" id="{75350467-C1F0-90DA-8179-2BE272FA108F}"/>
                    </a:ext>
                  </a:extLst>
                </p14:cNvPr>
                <p14:cNvContentPartPr/>
                <p14:nvPr/>
              </p14:nvContentPartPr>
              <p14:xfrm>
                <a:off x="6867874" y="4842266"/>
                <a:ext cx="104400" cy="181440"/>
              </p14:xfrm>
            </p:contentPart>
          </mc:Choice>
          <mc:Fallback xmlns="">
            <p:pic>
              <p:nvPicPr>
                <p:cNvPr id="478216" name="Freihand 478215">
                  <a:extLst>
                    <a:ext uri="{FF2B5EF4-FFF2-40B4-BE49-F238E27FC236}">
                      <a16:creationId xmlns:a16="http://schemas.microsoft.com/office/drawing/2014/main" id="{75350467-C1F0-90DA-8179-2BE272FA10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8874" y="4833266"/>
                  <a:ext cx="122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78217" name="Freihand 478216">
                  <a:extLst>
                    <a:ext uri="{FF2B5EF4-FFF2-40B4-BE49-F238E27FC236}">
                      <a16:creationId xmlns:a16="http://schemas.microsoft.com/office/drawing/2014/main" id="{E1A2A15A-F471-6737-D23F-DEBB74679801}"/>
                    </a:ext>
                  </a:extLst>
                </p14:cNvPr>
                <p14:cNvContentPartPr/>
                <p14:nvPr/>
              </p14:nvContentPartPr>
              <p14:xfrm>
                <a:off x="7035994" y="4872506"/>
                <a:ext cx="80640" cy="144720"/>
              </p14:xfrm>
            </p:contentPart>
          </mc:Choice>
          <mc:Fallback xmlns="">
            <p:pic>
              <p:nvPicPr>
                <p:cNvPr id="478217" name="Freihand 478216">
                  <a:extLst>
                    <a:ext uri="{FF2B5EF4-FFF2-40B4-BE49-F238E27FC236}">
                      <a16:creationId xmlns:a16="http://schemas.microsoft.com/office/drawing/2014/main" id="{E1A2A15A-F471-6737-D23F-DEBB746798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26994" y="4863506"/>
                  <a:ext cx="98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78218" name="Freihand 478217">
                  <a:extLst>
                    <a:ext uri="{FF2B5EF4-FFF2-40B4-BE49-F238E27FC236}">
                      <a16:creationId xmlns:a16="http://schemas.microsoft.com/office/drawing/2014/main" id="{5B25024B-D15A-B4DC-108D-47B14156A746}"/>
                    </a:ext>
                  </a:extLst>
                </p14:cNvPr>
                <p14:cNvContentPartPr/>
                <p14:nvPr/>
              </p14:nvContentPartPr>
              <p14:xfrm>
                <a:off x="7071274" y="4838306"/>
                <a:ext cx="88200" cy="195120"/>
              </p14:xfrm>
            </p:contentPart>
          </mc:Choice>
          <mc:Fallback xmlns="">
            <p:pic>
              <p:nvPicPr>
                <p:cNvPr id="478218" name="Freihand 478217">
                  <a:extLst>
                    <a:ext uri="{FF2B5EF4-FFF2-40B4-BE49-F238E27FC236}">
                      <a16:creationId xmlns:a16="http://schemas.microsoft.com/office/drawing/2014/main" id="{5B25024B-D15A-B4DC-108D-47B14156A7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62274" y="4829306"/>
                  <a:ext cx="10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8219" name="Freihand 478218">
                  <a:extLst>
                    <a:ext uri="{FF2B5EF4-FFF2-40B4-BE49-F238E27FC236}">
                      <a16:creationId xmlns:a16="http://schemas.microsoft.com/office/drawing/2014/main" id="{12ECD382-6CB6-E80A-C66F-604D3870EA93}"/>
                    </a:ext>
                  </a:extLst>
                </p14:cNvPr>
                <p14:cNvContentPartPr/>
                <p14:nvPr/>
              </p14:nvContentPartPr>
              <p14:xfrm>
                <a:off x="7310674" y="4931186"/>
                <a:ext cx="164520" cy="51840"/>
              </p14:xfrm>
            </p:contentPart>
          </mc:Choice>
          <mc:Fallback xmlns="">
            <p:pic>
              <p:nvPicPr>
                <p:cNvPr id="478219" name="Freihand 478218">
                  <a:extLst>
                    <a:ext uri="{FF2B5EF4-FFF2-40B4-BE49-F238E27FC236}">
                      <a16:creationId xmlns:a16="http://schemas.microsoft.com/office/drawing/2014/main" id="{12ECD382-6CB6-E80A-C66F-604D3870EA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01674" y="4922546"/>
                  <a:ext cx="182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8221" name="Freihand 478220">
                  <a:extLst>
                    <a:ext uri="{FF2B5EF4-FFF2-40B4-BE49-F238E27FC236}">
                      <a16:creationId xmlns:a16="http://schemas.microsoft.com/office/drawing/2014/main" id="{0FFA20BA-A015-CE8E-49E0-3BA96A0D9423}"/>
                    </a:ext>
                  </a:extLst>
                </p14:cNvPr>
                <p14:cNvContentPartPr/>
                <p14:nvPr/>
              </p14:nvContentPartPr>
              <p14:xfrm>
                <a:off x="7609114" y="4858466"/>
                <a:ext cx="156240" cy="172800"/>
              </p14:xfrm>
            </p:contentPart>
          </mc:Choice>
          <mc:Fallback xmlns="">
            <p:pic>
              <p:nvPicPr>
                <p:cNvPr id="478221" name="Freihand 478220">
                  <a:extLst>
                    <a:ext uri="{FF2B5EF4-FFF2-40B4-BE49-F238E27FC236}">
                      <a16:creationId xmlns:a16="http://schemas.microsoft.com/office/drawing/2014/main" id="{0FFA20BA-A015-CE8E-49E0-3BA96A0D94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00114" y="4849826"/>
                  <a:ext cx="173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8222" name="Freihand 478221">
                  <a:extLst>
                    <a:ext uri="{FF2B5EF4-FFF2-40B4-BE49-F238E27FC236}">
                      <a16:creationId xmlns:a16="http://schemas.microsoft.com/office/drawing/2014/main" id="{1BD367B3-8BE0-6B37-7C03-D4DAC32EF848}"/>
                    </a:ext>
                  </a:extLst>
                </p14:cNvPr>
                <p14:cNvContentPartPr/>
                <p14:nvPr/>
              </p14:nvContentPartPr>
              <p14:xfrm>
                <a:off x="7875874" y="4863506"/>
                <a:ext cx="56160" cy="127800"/>
              </p14:xfrm>
            </p:contentPart>
          </mc:Choice>
          <mc:Fallback xmlns="">
            <p:pic>
              <p:nvPicPr>
                <p:cNvPr id="478222" name="Freihand 478221">
                  <a:extLst>
                    <a:ext uri="{FF2B5EF4-FFF2-40B4-BE49-F238E27FC236}">
                      <a16:creationId xmlns:a16="http://schemas.microsoft.com/office/drawing/2014/main" id="{1BD367B3-8BE0-6B37-7C03-D4DAC32EF8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66874" y="4854866"/>
                  <a:ext cx="73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78223" name="Freihand 478222">
                  <a:extLst>
                    <a:ext uri="{FF2B5EF4-FFF2-40B4-BE49-F238E27FC236}">
                      <a16:creationId xmlns:a16="http://schemas.microsoft.com/office/drawing/2014/main" id="{CD65EDC9-E47E-5840-D11B-F814DD36FF5C}"/>
                    </a:ext>
                  </a:extLst>
                </p14:cNvPr>
                <p14:cNvContentPartPr/>
                <p14:nvPr/>
              </p14:nvContentPartPr>
              <p14:xfrm>
                <a:off x="7773274" y="4765946"/>
                <a:ext cx="91800" cy="103320"/>
              </p14:xfrm>
            </p:contentPart>
          </mc:Choice>
          <mc:Fallback xmlns="">
            <p:pic>
              <p:nvPicPr>
                <p:cNvPr id="478223" name="Freihand 478222">
                  <a:extLst>
                    <a:ext uri="{FF2B5EF4-FFF2-40B4-BE49-F238E27FC236}">
                      <a16:creationId xmlns:a16="http://schemas.microsoft.com/office/drawing/2014/main" id="{CD65EDC9-E47E-5840-D11B-F814DD36FF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4634" y="4757306"/>
                  <a:ext cx="109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8224" name="Freihand 478223">
                  <a:extLst>
                    <a:ext uri="{FF2B5EF4-FFF2-40B4-BE49-F238E27FC236}">
                      <a16:creationId xmlns:a16="http://schemas.microsoft.com/office/drawing/2014/main" id="{6C8E672D-1229-7D5A-CE13-5425971688AD}"/>
                    </a:ext>
                  </a:extLst>
                </p14:cNvPr>
                <p14:cNvContentPartPr/>
                <p14:nvPr/>
              </p14:nvContentPartPr>
              <p14:xfrm>
                <a:off x="7935274" y="4980866"/>
                <a:ext cx="63360" cy="62280"/>
              </p14:xfrm>
            </p:contentPart>
          </mc:Choice>
          <mc:Fallback xmlns="">
            <p:pic>
              <p:nvPicPr>
                <p:cNvPr id="478224" name="Freihand 478223">
                  <a:extLst>
                    <a:ext uri="{FF2B5EF4-FFF2-40B4-BE49-F238E27FC236}">
                      <a16:creationId xmlns:a16="http://schemas.microsoft.com/office/drawing/2014/main" id="{6C8E672D-1229-7D5A-CE13-5425971688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26634" y="4972226"/>
                  <a:ext cx="810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239" name="Gruppieren 478238">
            <a:extLst>
              <a:ext uri="{FF2B5EF4-FFF2-40B4-BE49-F238E27FC236}">
                <a16:creationId xmlns:a16="http://schemas.microsoft.com/office/drawing/2014/main" id="{3026E0DC-92D4-60FD-61B5-FC8E5D54DE15}"/>
              </a:ext>
            </a:extLst>
          </p:cNvPr>
          <p:cNvGrpSpPr/>
          <p:nvPr/>
        </p:nvGrpSpPr>
        <p:grpSpPr>
          <a:xfrm>
            <a:off x="4171834" y="5220626"/>
            <a:ext cx="4132800" cy="382320"/>
            <a:chOff x="4171834" y="5220626"/>
            <a:chExt cx="41328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78225" name="Freihand 478224">
                  <a:extLst>
                    <a:ext uri="{FF2B5EF4-FFF2-40B4-BE49-F238E27FC236}">
                      <a16:creationId xmlns:a16="http://schemas.microsoft.com/office/drawing/2014/main" id="{5AB2A142-2C01-76F7-262C-9EC6E5BCFA44}"/>
                    </a:ext>
                  </a:extLst>
                </p14:cNvPr>
                <p14:cNvContentPartPr/>
                <p14:nvPr/>
              </p14:nvContentPartPr>
              <p14:xfrm>
                <a:off x="4171834" y="5434826"/>
                <a:ext cx="2311920" cy="70560"/>
              </p14:xfrm>
            </p:contentPart>
          </mc:Choice>
          <mc:Fallback xmlns="">
            <p:pic>
              <p:nvPicPr>
                <p:cNvPr id="478225" name="Freihand 478224">
                  <a:extLst>
                    <a:ext uri="{FF2B5EF4-FFF2-40B4-BE49-F238E27FC236}">
                      <a16:creationId xmlns:a16="http://schemas.microsoft.com/office/drawing/2014/main" id="{5AB2A142-2C01-76F7-262C-9EC6E5BCFA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62834" y="5425826"/>
                  <a:ext cx="232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78227" name="Freihand 478226">
                  <a:extLst>
                    <a:ext uri="{FF2B5EF4-FFF2-40B4-BE49-F238E27FC236}">
                      <a16:creationId xmlns:a16="http://schemas.microsoft.com/office/drawing/2014/main" id="{85D3E096-FB25-6F88-E009-09825A83A568}"/>
                    </a:ext>
                  </a:extLst>
                </p14:cNvPr>
                <p14:cNvContentPartPr/>
                <p14:nvPr/>
              </p14:nvContentPartPr>
              <p14:xfrm>
                <a:off x="6663394" y="5393426"/>
                <a:ext cx="43200" cy="172080"/>
              </p14:xfrm>
            </p:contentPart>
          </mc:Choice>
          <mc:Fallback xmlns="">
            <p:pic>
              <p:nvPicPr>
                <p:cNvPr id="478227" name="Freihand 478226">
                  <a:extLst>
                    <a:ext uri="{FF2B5EF4-FFF2-40B4-BE49-F238E27FC236}">
                      <a16:creationId xmlns:a16="http://schemas.microsoft.com/office/drawing/2014/main" id="{85D3E096-FB25-6F88-E009-09825A83A5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54754" y="5384786"/>
                  <a:ext cx="60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78228" name="Freihand 478227">
                  <a:extLst>
                    <a:ext uri="{FF2B5EF4-FFF2-40B4-BE49-F238E27FC236}">
                      <a16:creationId xmlns:a16="http://schemas.microsoft.com/office/drawing/2014/main" id="{760C9DEA-5236-DC80-1795-CC193197DB45}"/>
                    </a:ext>
                  </a:extLst>
                </p14:cNvPr>
                <p14:cNvContentPartPr/>
                <p14:nvPr/>
              </p14:nvContentPartPr>
              <p14:xfrm>
                <a:off x="6629554" y="5350586"/>
                <a:ext cx="177840" cy="55440"/>
              </p14:xfrm>
            </p:contentPart>
          </mc:Choice>
          <mc:Fallback xmlns="">
            <p:pic>
              <p:nvPicPr>
                <p:cNvPr id="478228" name="Freihand 478227">
                  <a:extLst>
                    <a:ext uri="{FF2B5EF4-FFF2-40B4-BE49-F238E27FC236}">
                      <a16:creationId xmlns:a16="http://schemas.microsoft.com/office/drawing/2014/main" id="{760C9DEA-5236-DC80-1795-CC193197DB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20554" y="5341946"/>
                  <a:ext cx="19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78229" name="Freihand 478228">
                  <a:extLst>
                    <a:ext uri="{FF2B5EF4-FFF2-40B4-BE49-F238E27FC236}">
                      <a16:creationId xmlns:a16="http://schemas.microsoft.com/office/drawing/2014/main" id="{AB9F09CE-C6A0-5D79-72A8-C9B076679C30}"/>
                    </a:ext>
                  </a:extLst>
                </p14:cNvPr>
                <p14:cNvContentPartPr/>
                <p14:nvPr/>
              </p14:nvContentPartPr>
              <p14:xfrm>
                <a:off x="6644674" y="5458586"/>
                <a:ext cx="133200" cy="27360"/>
              </p14:xfrm>
            </p:contentPart>
          </mc:Choice>
          <mc:Fallback xmlns="">
            <p:pic>
              <p:nvPicPr>
                <p:cNvPr id="478229" name="Freihand 478228">
                  <a:extLst>
                    <a:ext uri="{FF2B5EF4-FFF2-40B4-BE49-F238E27FC236}">
                      <a16:creationId xmlns:a16="http://schemas.microsoft.com/office/drawing/2014/main" id="{AB9F09CE-C6A0-5D79-72A8-C9B076679C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36034" y="5449946"/>
                  <a:ext cx="15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78230" name="Freihand 478229">
                  <a:extLst>
                    <a:ext uri="{FF2B5EF4-FFF2-40B4-BE49-F238E27FC236}">
                      <a16:creationId xmlns:a16="http://schemas.microsoft.com/office/drawing/2014/main" id="{34F0A854-A306-E80A-A95C-F4BE73CFB77B}"/>
                    </a:ext>
                  </a:extLst>
                </p14:cNvPr>
                <p14:cNvContentPartPr/>
                <p14:nvPr/>
              </p14:nvContentPartPr>
              <p14:xfrm>
                <a:off x="6764914" y="5426906"/>
                <a:ext cx="310680" cy="98280"/>
              </p14:xfrm>
            </p:contentPart>
          </mc:Choice>
          <mc:Fallback xmlns="">
            <p:pic>
              <p:nvPicPr>
                <p:cNvPr id="478230" name="Freihand 478229">
                  <a:extLst>
                    <a:ext uri="{FF2B5EF4-FFF2-40B4-BE49-F238E27FC236}">
                      <a16:creationId xmlns:a16="http://schemas.microsoft.com/office/drawing/2014/main" id="{34F0A854-A306-E80A-A95C-F4BE73CFB77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55914" y="5417906"/>
                  <a:ext cx="328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8231" name="Freihand 478230">
                  <a:extLst>
                    <a:ext uri="{FF2B5EF4-FFF2-40B4-BE49-F238E27FC236}">
                      <a16:creationId xmlns:a16="http://schemas.microsoft.com/office/drawing/2014/main" id="{60D0F8A5-2B00-DA73-3950-0F6B36D8A913}"/>
                    </a:ext>
                  </a:extLst>
                </p14:cNvPr>
                <p14:cNvContentPartPr/>
                <p14:nvPr/>
              </p14:nvContentPartPr>
              <p14:xfrm>
                <a:off x="7086754" y="5439506"/>
                <a:ext cx="49320" cy="49320"/>
              </p14:xfrm>
            </p:contentPart>
          </mc:Choice>
          <mc:Fallback xmlns="">
            <p:pic>
              <p:nvPicPr>
                <p:cNvPr id="478231" name="Freihand 478230">
                  <a:extLst>
                    <a:ext uri="{FF2B5EF4-FFF2-40B4-BE49-F238E27FC236}">
                      <a16:creationId xmlns:a16="http://schemas.microsoft.com/office/drawing/2014/main" id="{60D0F8A5-2B00-DA73-3950-0F6B36D8A9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78114" y="5430506"/>
                  <a:ext cx="66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78232" name="Freihand 478231">
                  <a:extLst>
                    <a:ext uri="{FF2B5EF4-FFF2-40B4-BE49-F238E27FC236}">
                      <a16:creationId xmlns:a16="http://schemas.microsoft.com/office/drawing/2014/main" id="{5F97CC4A-CDDD-5AC7-C085-A601B8D06378}"/>
                    </a:ext>
                  </a:extLst>
                </p14:cNvPr>
                <p14:cNvContentPartPr/>
                <p14:nvPr/>
              </p14:nvContentPartPr>
              <p14:xfrm>
                <a:off x="7169194" y="5437346"/>
                <a:ext cx="70920" cy="82800"/>
              </p14:xfrm>
            </p:contentPart>
          </mc:Choice>
          <mc:Fallback xmlns="">
            <p:pic>
              <p:nvPicPr>
                <p:cNvPr id="478232" name="Freihand 478231">
                  <a:extLst>
                    <a:ext uri="{FF2B5EF4-FFF2-40B4-BE49-F238E27FC236}">
                      <a16:creationId xmlns:a16="http://schemas.microsoft.com/office/drawing/2014/main" id="{5F97CC4A-CDDD-5AC7-C085-A601B8D063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0194" y="5428706"/>
                  <a:ext cx="88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78233" name="Freihand 478232">
                  <a:extLst>
                    <a:ext uri="{FF2B5EF4-FFF2-40B4-BE49-F238E27FC236}">
                      <a16:creationId xmlns:a16="http://schemas.microsoft.com/office/drawing/2014/main" id="{EDE8EA26-F0CF-D1A9-1CD0-B3946644188A}"/>
                    </a:ext>
                  </a:extLst>
                </p14:cNvPr>
                <p14:cNvContentPartPr/>
                <p14:nvPr/>
              </p14:nvContentPartPr>
              <p14:xfrm>
                <a:off x="7394194" y="5459306"/>
                <a:ext cx="137160" cy="57600"/>
              </p14:xfrm>
            </p:contentPart>
          </mc:Choice>
          <mc:Fallback xmlns="">
            <p:pic>
              <p:nvPicPr>
                <p:cNvPr id="478233" name="Freihand 478232">
                  <a:extLst>
                    <a:ext uri="{FF2B5EF4-FFF2-40B4-BE49-F238E27FC236}">
                      <a16:creationId xmlns:a16="http://schemas.microsoft.com/office/drawing/2014/main" id="{EDE8EA26-F0CF-D1A9-1CD0-B394664418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85194" y="5450306"/>
                  <a:ext cx="15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78234" name="Freihand 478233">
                  <a:extLst>
                    <a:ext uri="{FF2B5EF4-FFF2-40B4-BE49-F238E27FC236}">
                      <a16:creationId xmlns:a16="http://schemas.microsoft.com/office/drawing/2014/main" id="{65743FC0-0249-A978-37C0-F880C9A41150}"/>
                    </a:ext>
                  </a:extLst>
                </p14:cNvPr>
                <p14:cNvContentPartPr/>
                <p14:nvPr/>
              </p14:nvContentPartPr>
              <p14:xfrm>
                <a:off x="7655554" y="5380106"/>
                <a:ext cx="149760" cy="101160"/>
              </p14:xfrm>
            </p:contentPart>
          </mc:Choice>
          <mc:Fallback xmlns="">
            <p:pic>
              <p:nvPicPr>
                <p:cNvPr id="478234" name="Freihand 478233">
                  <a:extLst>
                    <a:ext uri="{FF2B5EF4-FFF2-40B4-BE49-F238E27FC236}">
                      <a16:creationId xmlns:a16="http://schemas.microsoft.com/office/drawing/2014/main" id="{65743FC0-0249-A978-37C0-F880C9A411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46554" y="5371106"/>
                  <a:ext cx="167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8235" name="Freihand 478234">
                  <a:extLst>
                    <a:ext uri="{FF2B5EF4-FFF2-40B4-BE49-F238E27FC236}">
                      <a16:creationId xmlns:a16="http://schemas.microsoft.com/office/drawing/2014/main" id="{101AD2FE-57EA-E1CB-A31B-97C05DC66037}"/>
                    </a:ext>
                  </a:extLst>
                </p14:cNvPr>
                <p14:cNvContentPartPr/>
                <p14:nvPr/>
              </p14:nvContentPartPr>
              <p14:xfrm>
                <a:off x="7814314" y="5478746"/>
                <a:ext cx="26280" cy="124200"/>
              </p14:xfrm>
            </p:contentPart>
          </mc:Choice>
          <mc:Fallback xmlns="">
            <p:pic>
              <p:nvPicPr>
                <p:cNvPr id="478235" name="Freihand 478234">
                  <a:extLst>
                    <a:ext uri="{FF2B5EF4-FFF2-40B4-BE49-F238E27FC236}">
                      <a16:creationId xmlns:a16="http://schemas.microsoft.com/office/drawing/2014/main" id="{101AD2FE-57EA-E1CB-A31B-97C05DC660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05314" y="5469746"/>
                  <a:ext cx="43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78236" name="Freihand 478235">
                  <a:extLst>
                    <a:ext uri="{FF2B5EF4-FFF2-40B4-BE49-F238E27FC236}">
                      <a16:creationId xmlns:a16="http://schemas.microsoft.com/office/drawing/2014/main" id="{CBDEB323-6AFF-6361-8F03-DFB28E05E73E}"/>
                    </a:ext>
                  </a:extLst>
                </p14:cNvPr>
                <p14:cNvContentPartPr/>
                <p14:nvPr/>
              </p14:nvContentPartPr>
              <p14:xfrm>
                <a:off x="7876594" y="5307746"/>
                <a:ext cx="291960" cy="199440"/>
              </p14:xfrm>
            </p:contentPart>
          </mc:Choice>
          <mc:Fallback xmlns="">
            <p:pic>
              <p:nvPicPr>
                <p:cNvPr id="478236" name="Freihand 478235">
                  <a:extLst>
                    <a:ext uri="{FF2B5EF4-FFF2-40B4-BE49-F238E27FC236}">
                      <a16:creationId xmlns:a16="http://schemas.microsoft.com/office/drawing/2014/main" id="{CBDEB323-6AFF-6361-8F03-DFB28E05E7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67594" y="5299106"/>
                  <a:ext cx="309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78237" name="Freihand 478236">
                  <a:extLst>
                    <a:ext uri="{FF2B5EF4-FFF2-40B4-BE49-F238E27FC236}">
                      <a16:creationId xmlns:a16="http://schemas.microsoft.com/office/drawing/2014/main" id="{1439531D-63ED-70EF-EE23-4D544108796B}"/>
                    </a:ext>
                  </a:extLst>
                </p14:cNvPr>
                <p14:cNvContentPartPr/>
                <p14:nvPr/>
              </p14:nvContentPartPr>
              <p14:xfrm>
                <a:off x="8027434" y="5220626"/>
                <a:ext cx="121320" cy="130680"/>
              </p14:xfrm>
            </p:contentPart>
          </mc:Choice>
          <mc:Fallback xmlns="">
            <p:pic>
              <p:nvPicPr>
                <p:cNvPr id="478237" name="Freihand 478236">
                  <a:extLst>
                    <a:ext uri="{FF2B5EF4-FFF2-40B4-BE49-F238E27FC236}">
                      <a16:creationId xmlns:a16="http://schemas.microsoft.com/office/drawing/2014/main" id="{1439531D-63ED-70EF-EE23-4D54410879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18794" y="5211986"/>
                  <a:ext cx="138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78238" name="Freihand 478237">
                  <a:extLst>
                    <a:ext uri="{FF2B5EF4-FFF2-40B4-BE49-F238E27FC236}">
                      <a16:creationId xmlns:a16="http://schemas.microsoft.com/office/drawing/2014/main" id="{3C73B6C2-1C3C-B682-9557-AC3DBA9975EE}"/>
                    </a:ext>
                  </a:extLst>
                </p14:cNvPr>
                <p14:cNvContentPartPr/>
                <p14:nvPr/>
              </p14:nvContentPartPr>
              <p14:xfrm>
                <a:off x="8213554" y="5413946"/>
                <a:ext cx="91080" cy="74520"/>
              </p14:xfrm>
            </p:contentPart>
          </mc:Choice>
          <mc:Fallback xmlns="">
            <p:pic>
              <p:nvPicPr>
                <p:cNvPr id="478238" name="Freihand 478237">
                  <a:extLst>
                    <a:ext uri="{FF2B5EF4-FFF2-40B4-BE49-F238E27FC236}">
                      <a16:creationId xmlns:a16="http://schemas.microsoft.com/office/drawing/2014/main" id="{3C73B6C2-1C3C-B682-9557-AC3DBA9975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04914" y="5404946"/>
                  <a:ext cx="10872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1163DAF-1476-AC7B-3C81-CA1163C68EAE}"/>
                  </a:ext>
                </a:extLst>
              </p14:cNvPr>
              <p14:cNvContentPartPr/>
              <p14:nvPr/>
            </p14:nvContentPartPr>
            <p14:xfrm>
              <a:off x="5223034" y="66268"/>
              <a:ext cx="2652840" cy="607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1163DAF-1476-AC7B-3C81-CA1163C68EA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14394" y="57628"/>
                <a:ext cx="267048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34BCD40-FFC3-8B71-2106-2BCCEEA0BF5F}"/>
                  </a:ext>
                </a:extLst>
              </p14:cNvPr>
              <p14:cNvContentPartPr/>
              <p14:nvPr/>
            </p14:nvContentPartPr>
            <p14:xfrm>
              <a:off x="2005354" y="810388"/>
              <a:ext cx="1692720" cy="568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34BCD40-FFC3-8B71-2106-2BCCEEA0BF5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996354" y="801748"/>
                <a:ext cx="171036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514B222-D328-C4B7-D876-D397B8A22F07}"/>
                  </a:ext>
                </a:extLst>
              </p14:cNvPr>
              <p14:cNvContentPartPr/>
              <p14:nvPr/>
            </p14:nvContentPartPr>
            <p14:xfrm>
              <a:off x="1653994" y="3496348"/>
              <a:ext cx="2058480" cy="1391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514B222-D328-C4B7-D876-D397B8A22F0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645354" y="3487708"/>
                <a:ext cx="2076120" cy="140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8EA341-285D-6929-F057-D800C52A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1" y="690669"/>
            <a:ext cx="7322514" cy="48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Cyclical unemployment: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de-DE">
                <a:solidFill>
                  <a:schemeClr val="tx1"/>
                </a:solidFill>
              </a:rPr>
              <a:t>Within the business cycle we have an under utilization of potential output </a:t>
            </a:r>
            <a:r>
              <a:rPr lang="de-DE">
                <a:solidFill>
                  <a:schemeClr val="tx1"/>
                </a:solidFill>
                <a:cs typeface="Times New Roman" pitchFamily="18" charset="0"/>
              </a:rPr>
              <a:t>→ causing a decrease in labor demand</a:t>
            </a:r>
          </a:p>
          <a:p>
            <a:pPr eaLnBrk="1" hangingPunct="1">
              <a:buFontTx/>
              <a:buNone/>
            </a:pPr>
            <a:endParaRPr lang="de-DE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chemeClr val="tx1"/>
                </a:solidFill>
              </a:rPr>
              <a:t>Structural unemployment 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Sectoral change, i.e. legislative amendment </a:t>
            </a:r>
            <a:r>
              <a:rPr lang="de-DE" dirty="0">
                <a:solidFill>
                  <a:schemeClr val="tx1"/>
                </a:solidFill>
              </a:rPr>
              <a:t>(Energiewende)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</a:t>
            </a:r>
            <a:r>
              <a:rPr lang="de-DE">
                <a:solidFill>
                  <a:schemeClr val="tx1"/>
                </a:solidFill>
              </a:rPr>
              <a:t>→  job loss in the coal industry or the nuclear 								    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Technological change, i.e. digitalization of many process will change the 								 labor market dramatically</a:t>
            </a:r>
          </a:p>
          <a:p>
            <a:pPr marL="3200400" lvl="7" indent="0" eaLnBrk="1" hangingPunct="1"/>
            <a:r>
              <a:rPr lang="de-DE">
                <a:solidFill>
                  <a:schemeClr val="tx1"/>
                </a:solidFill>
              </a:rPr>
              <a:t> → new skills are neede in the 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Regional descrepancy in job demand and supply specially because of the 	     	  demographic change in the rural 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AE2C25-0DF9-039D-86B4-ECD84F0A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5" y="818483"/>
            <a:ext cx="6616668" cy="40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C15E7C-6251-EB34-C954-443584E5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3" y="709627"/>
            <a:ext cx="7915759" cy="48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FC4B9A-2D34-42FC-96EE-30CF5A3E7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5" y="1153901"/>
            <a:ext cx="7763028" cy="33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CA475B-00DD-78D5-2432-37FEF70A5EE0}"/>
                  </a:ext>
                </a:extLst>
              </p14:cNvPr>
              <p14:cNvContentPartPr/>
              <p14:nvPr/>
            </p14:nvContentPartPr>
            <p14:xfrm>
              <a:off x="1065754" y="573868"/>
              <a:ext cx="6262920" cy="265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CA475B-00DD-78D5-2432-37FEF70A5E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754" y="565228"/>
                <a:ext cx="62805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187BCAF-CFEB-9194-4A94-F8AC5BFA4E15}"/>
                  </a:ext>
                </a:extLst>
              </p14:cNvPr>
              <p14:cNvContentPartPr/>
              <p14:nvPr/>
            </p14:nvContentPartPr>
            <p14:xfrm>
              <a:off x="2663074" y="1873108"/>
              <a:ext cx="584640" cy="796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187BCAF-CFEB-9194-4A94-F8AC5BFA4E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4074" y="1864468"/>
                <a:ext cx="602280" cy="81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7E6C700-B1E3-B1F1-5ED5-D52D2F8211E3}"/>
              </a:ext>
            </a:extLst>
          </p:cNvPr>
          <p:cNvGrpSpPr/>
          <p:nvPr/>
        </p:nvGrpSpPr>
        <p:grpSpPr>
          <a:xfrm>
            <a:off x="2895634" y="1875988"/>
            <a:ext cx="5176080" cy="605880"/>
            <a:chOff x="2895634" y="1875988"/>
            <a:chExt cx="517608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999D57C-52E4-91E2-4089-769064D673FC}"/>
                    </a:ext>
                  </a:extLst>
                </p14:cNvPr>
                <p14:cNvContentPartPr/>
                <p14:nvPr/>
              </p14:nvContentPartPr>
              <p14:xfrm>
                <a:off x="2895634" y="2168668"/>
                <a:ext cx="212400" cy="313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999D57C-52E4-91E2-4089-769064D673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86994" y="2159668"/>
                  <a:ext cx="230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A59E2DD-F3F5-33C3-0C3E-8DF1FAC6ECAD}"/>
                    </a:ext>
                  </a:extLst>
                </p14:cNvPr>
                <p14:cNvContentPartPr/>
                <p14:nvPr/>
              </p14:nvContentPartPr>
              <p14:xfrm>
                <a:off x="5882194" y="2037268"/>
                <a:ext cx="245880" cy="244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A59E2DD-F3F5-33C3-0C3E-8DF1FAC6EC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3554" y="2028628"/>
                  <a:ext cx="263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D69724-1D48-034E-76EC-7BB81555BF7A}"/>
                    </a:ext>
                  </a:extLst>
                </p14:cNvPr>
                <p14:cNvContentPartPr/>
                <p14:nvPr/>
              </p14:nvContentPartPr>
              <p14:xfrm>
                <a:off x="5900194" y="2041228"/>
                <a:ext cx="250920" cy="21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D69724-1D48-034E-76EC-7BB81555BF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1554" y="2032228"/>
                  <a:ext cx="268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40A99E-382F-00D7-E51F-B204A98CB030}"/>
                    </a:ext>
                  </a:extLst>
                </p14:cNvPr>
                <p14:cNvContentPartPr/>
                <p14:nvPr/>
              </p14:nvContentPartPr>
              <p14:xfrm>
                <a:off x="3516634" y="1884988"/>
                <a:ext cx="4555080" cy="297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40A99E-382F-00D7-E51F-B204A98CB0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07634" y="1876348"/>
                  <a:ext cx="4572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48066E-5BAE-C4C0-6354-D9EED7533F14}"/>
                    </a:ext>
                  </a:extLst>
                </p14:cNvPr>
                <p14:cNvContentPartPr/>
                <p14:nvPr/>
              </p14:nvContentPartPr>
              <p14:xfrm>
                <a:off x="3443914" y="1875988"/>
                <a:ext cx="500040" cy="326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48066E-5BAE-C4C0-6354-D9EED7533F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34914" y="1866988"/>
                  <a:ext cx="5176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09B5165-C169-ACD1-FB8F-085CB8DCF615}"/>
              </a:ext>
            </a:extLst>
          </p:cNvPr>
          <p:cNvGrpSpPr/>
          <p:nvPr/>
        </p:nvGrpSpPr>
        <p:grpSpPr>
          <a:xfrm>
            <a:off x="8442154" y="1258228"/>
            <a:ext cx="3351960" cy="1265400"/>
            <a:chOff x="8442154" y="1258228"/>
            <a:chExt cx="3351960" cy="12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8C4FA35-FE77-D03F-4779-D00521427EF7}"/>
                    </a:ext>
                  </a:extLst>
                </p14:cNvPr>
                <p14:cNvContentPartPr/>
                <p14:nvPr/>
              </p14:nvContentPartPr>
              <p14:xfrm>
                <a:off x="8442154" y="1683388"/>
                <a:ext cx="184320" cy="17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8C4FA35-FE77-D03F-4779-D00521427E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33514" y="1674388"/>
                  <a:ext cx="201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DCB43CE-0475-32C0-61DF-81DA79639F13}"/>
                    </a:ext>
                  </a:extLst>
                </p14:cNvPr>
                <p14:cNvContentPartPr/>
                <p14:nvPr/>
              </p14:nvContentPartPr>
              <p14:xfrm>
                <a:off x="8655274" y="1798228"/>
                <a:ext cx="221400" cy="89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DCB43CE-0475-32C0-61DF-81DA79639F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46634" y="1789228"/>
                  <a:ext cx="239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2A84B7-85A8-6FEB-E3B9-B6C1ACCADD46}"/>
                    </a:ext>
                  </a:extLst>
                </p14:cNvPr>
                <p14:cNvContentPartPr/>
                <p14:nvPr/>
              </p14:nvContentPartPr>
              <p14:xfrm>
                <a:off x="8846794" y="1768348"/>
                <a:ext cx="165240" cy="141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2A84B7-85A8-6FEB-E3B9-B6C1ACCADD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37794" y="1759348"/>
                  <a:ext cx="182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D6F0544-34E8-5353-CE3B-4F1D46516BDF}"/>
                    </a:ext>
                  </a:extLst>
                </p14:cNvPr>
                <p14:cNvContentPartPr/>
                <p14:nvPr/>
              </p14:nvContentPartPr>
              <p14:xfrm>
                <a:off x="9256114" y="1711108"/>
                <a:ext cx="153360" cy="297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D6F0544-34E8-5353-CE3B-4F1D46516B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47474" y="1702468"/>
                  <a:ext cx="171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5D54AD-97B9-4446-8E0E-131E08AA91C3}"/>
                    </a:ext>
                  </a:extLst>
                </p14:cNvPr>
                <p14:cNvContentPartPr/>
                <p14:nvPr/>
              </p14:nvContentPartPr>
              <p14:xfrm>
                <a:off x="9454834" y="1708228"/>
                <a:ext cx="114120" cy="87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5D54AD-97B9-4446-8E0E-131E08AA91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45834" y="1699228"/>
                  <a:ext cx="131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654555-6326-F611-7270-7959967B3428}"/>
                    </a:ext>
                  </a:extLst>
                </p14:cNvPr>
                <p14:cNvContentPartPr/>
                <p14:nvPr/>
              </p14:nvContentPartPr>
              <p14:xfrm>
                <a:off x="9619714" y="1632988"/>
                <a:ext cx="138600" cy="1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654555-6326-F611-7270-7959967B34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10714" y="1623988"/>
                  <a:ext cx="156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9B0CC3-40B0-B188-C784-3E2C9C4C01E6}"/>
                    </a:ext>
                  </a:extLst>
                </p14:cNvPr>
                <p14:cNvContentPartPr/>
                <p14:nvPr/>
              </p14:nvContentPartPr>
              <p14:xfrm>
                <a:off x="9792514" y="1622188"/>
                <a:ext cx="131040" cy="134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9B0CC3-40B0-B188-C784-3E2C9C4C01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83514" y="1613548"/>
                  <a:ext cx="148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14CB84-6AE2-6B64-BEBF-2E4F09376AAC}"/>
                    </a:ext>
                  </a:extLst>
                </p14:cNvPr>
                <p14:cNvContentPartPr/>
                <p14:nvPr/>
              </p14:nvContentPartPr>
              <p14:xfrm>
                <a:off x="9975754" y="1608148"/>
                <a:ext cx="34560" cy="128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14CB84-6AE2-6B64-BEBF-2E4F09376AA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67114" y="1599148"/>
                  <a:ext cx="52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5C8511-5DA9-9214-9273-F0C4947D54BE}"/>
                    </a:ext>
                  </a:extLst>
                </p14:cNvPr>
                <p14:cNvContentPartPr/>
                <p14:nvPr/>
              </p14:nvContentPartPr>
              <p14:xfrm>
                <a:off x="10033714" y="1442188"/>
                <a:ext cx="125640" cy="303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5C8511-5DA9-9214-9273-F0C4947D54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25074" y="1433188"/>
                  <a:ext cx="143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8246BFB-AD1A-6617-DDB8-1613FD57BC09}"/>
                    </a:ext>
                  </a:extLst>
                </p14:cNvPr>
                <p14:cNvContentPartPr/>
                <p14:nvPr/>
              </p14:nvContentPartPr>
              <p14:xfrm>
                <a:off x="10212274" y="1615348"/>
                <a:ext cx="14040" cy="84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8246BFB-AD1A-6617-DDB8-1613FD57BC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03634" y="1606348"/>
                  <a:ext cx="3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3BAE403-0376-ECB1-E670-02F595171241}"/>
                    </a:ext>
                  </a:extLst>
                </p14:cNvPr>
                <p14:cNvContentPartPr/>
                <p14:nvPr/>
              </p14:nvContentPartPr>
              <p14:xfrm>
                <a:off x="10285354" y="1453348"/>
                <a:ext cx="199080" cy="23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3BAE403-0376-ECB1-E670-02F5951712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76354" y="1444348"/>
                  <a:ext cx="216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19CD7FC-AF78-F4E9-BD7C-E8B77955EC7A}"/>
                    </a:ext>
                  </a:extLst>
                </p14:cNvPr>
                <p14:cNvContentPartPr/>
                <p14:nvPr/>
              </p14:nvContentPartPr>
              <p14:xfrm>
                <a:off x="10479754" y="1413748"/>
                <a:ext cx="207360" cy="369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19CD7FC-AF78-F4E9-BD7C-E8B77955EC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71114" y="1404748"/>
                  <a:ext cx="225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FF27987-C379-8821-FFB4-38738AFA7E4A}"/>
                    </a:ext>
                  </a:extLst>
                </p14:cNvPr>
                <p14:cNvContentPartPr/>
                <p14:nvPr/>
              </p14:nvContentPartPr>
              <p14:xfrm>
                <a:off x="10387954" y="1258228"/>
                <a:ext cx="48240" cy="11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FF27987-C379-8821-FFB4-38738AFA7E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79314" y="1249228"/>
                  <a:ext cx="6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211896-FDC9-B5B1-5A50-15BA3F1CE979}"/>
                    </a:ext>
                  </a:extLst>
                </p14:cNvPr>
                <p14:cNvContentPartPr/>
                <p14:nvPr/>
              </p14:nvContentPartPr>
              <p14:xfrm>
                <a:off x="10867834" y="1484668"/>
                <a:ext cx="276480" cy="109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211896-FDC9-B5B1-5A50-15BA3F1CE9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59194" y="1475668"/>
                  <a:ext cx="29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2D33807-8D6F-6250-E5CD-7CAB8A10EF7F}"/>
                    </a:ext>
                  </a:extLst>
                </p14:cNvPr>
                <p14:cNvContentPartPr/>
                <p14:nvPr/>
              </p14:nvContentPartPr>
              <p14:xfrm>
                <a:off x="11169514" y="1475668"/>
                <a:ext cx="316080" cy="100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2D33807-8D6F-6250-E5CD-7CAB8A10EF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60514" y="1467028"/>
                  <a:ext cx="333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5A1CA3A-0D97-BA27-43DC-55E95B9B74F2}"/>
                    </a:ext>
                  </a:extLst>
                </p14:cNvPr>
                <p14:cNvContentPartPr/>
                <p14:nvPr/>
              </p14:nvContentPartPr>
              <p14:xfrm>
                <a:off x="11495674" y="1269748"/>
                <a:ext cx="46800" cy="284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5A1CA3A-0D97-BA27-43DC-55E95B9B74F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86674" y="1261108"/>
                  <a:ext cx="64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4069B09-A874-78D9-0147-0E01484A6E3A}"/>
                    </a:ext>
                  </a:extLst>
                </p14:cNvPr>
                <p14:cNvContentPartPr/>
                <p14:nvPr/>
              </p14:nvContentPartPr>
              <p14:xfrm>
                <a:off x="11610154" y="1289548"/>
                <a:ext cx="183960" cy="247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4069B09-A874-78D9-0147-0E01484A6E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01154" y="1280908"/>
                  <a:ext cx="201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69D902-D0BE-490F-B9AA-058E5FEC0C90}"/>
                    </a:ext>
                  </a:extLst>
                </p14:cNvPr>
                <p14:cNvContentPartPr/>
                <p14:nvPr/>
              </p14:nvContentPartPr>
              <p14:xfrm>
                <a:off x="8486074" y="2093788"/>
                <a:ext cx="109080" cy="239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69D902-D0BE-490F-B9AA-058E5FEC0C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77434" y="2085148"/>
                  <a:ext cx="126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1F25AE-A164-38AA-F88D-BE240759DFA4}"/>
                    </a:ext>
                  </a:extLst>
                </p14:cNvPr>
                <p14:cNvContentPartPr/>
                <p14:nvPr/>
              </p14:nvContentPartPr>
              <p14:xfrm>
                <a:off x="8654914" y="2173708"/>
                <a:ext cx="133560" cy="150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1F25AE-A164-38AA-F88D-BE240759DFA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45914" y="2165068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0E282B7-9482-DB7B-6F17-63B1E2D4137D}"/>
                    </a:ext>
                  </a:extLst>
                </p14:cNvPr>
                <p14:cNvContentPartPr/>
                <p14:nvPr/>
              </p14:nvContentPartPr>
              <p14:xfrm>
                <a:off x="9069634" y="2140228"/>
                <a:ext cx="336600" cy="383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0E282B7-9482-DB7B-6F17-63B1E2D413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60994" y="2131228"/>
                  <a:ext cx="3542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0A7039-74DA-D278-4D5B-D0F2BFFE3D81}"/>
                    </a:ext>
                  </a:extLst>
                </p14:cNvPr>
                <p14:cNvContentPartPr/>
                <p14:nvPr/>
              </p14:nvContentPartPr>
              <p14:xfrm>
                <a:off x="9434674" y="2076868"/>
                <a:ext cx="160920" cy="190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0A7039-74DA-D278-4D5B-D0F2BFFE3D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25674" y="2068228"/>
                  <a:ext cx="178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7708275-2A91-0E9D-5AB7-F064E7934462}"/>
                    </a:ext>
                  </a:extLst>
                </p14:cNvPr>
                <p14:cNvContentPartPr/>
                <p14:nvPr/>
              </p14:nvContentPartPr>
              <p14:xfrm>
                <a:off x="9576514" y="1963468"/>
                <a:ext cx="118440" cy="255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7708275-2A91-0E9D-5AB7-F064E79344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67514" y="1954828"/>
                  <a:ext cx="136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141EAAC-7D2B-B16B-B9CA-19B612A4756E}"/>
                    </a:ext>
                  </a:extLst>
                </p14:cNvPr>
                <p14:cNvContentPartPr/>
                <p14:nvPr/>
              </p14:nvContentPartPr>
              <p14:xfrm>
                <a:off x="9952714" y="1962748"/>
                <a:ext cx="114120" cy="290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141EAAC-7D2B-B16B-B9CA-19B612A475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43714" y="1953748"/>
                  <a:ext cx="131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6414BE9-0721-4E45-A0D3-4C49524B87D6}"/>
                    </a:ext>
                  </a:extLst>
                </p14:cNvPr>
                <p14:cNvContentPartPr/>
                <p14:nvPr/>
              </p14:nvContentPartPr>
              <p14:xfrm>
                <a:off x="10077994" y="2089468"/>
                <a:ext cx="128160" cy="139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6414BE9-0721-4E45-A0D3-4C49524B87D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69354" y="2080828"/>
                  <a:ext cx="145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520DD60-71BC-762C-FC03-3A20EE5FD045}"/>
                    </a:ext>
                  </a:extLst>
                </p14:cNvPr>
                <p14:cNvContentPartPr/>
                <p14:nvPr/>
              </p14:nvContentPartPr>
              <p14:xfrm>
                <a:off x="10377874" y="1925308"/>
                <a:ext cx="57960" cy="24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520DD60-71BC-762C-FC03-3A20EE5FD0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68874" y="1916668"/>
                  <a:ext cx="75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63FD01E-2F58-D356-3418-014D72717156}"/>
                    </a:ext>
                  </a:extLst>
                </p14:cNvPr>
                <p14:cNvContentPartPr/>
                <p14:nvPr/>
              </p14:nvContentPartPr>
              <p14:xfrm>
                <a:off x="10312714" y="2005228"/>
                <a:ext cx="203040" cy="24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63FD01E-2F58-D356-3418-014D727171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03714" y="1996588"/>
                  <a:ext cx="22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8E0B190-496A-9097-BD13-A9178F3B70BD}"/>
                    </a:ext>
                  </a:extLst>
                </p14:cNvPr>
                <p14:cNvContentPartPr/>
                <p14:nvPr/>
              </p14:nvContentPartPr>
              <p14:xfrm>
                <a:off x="10521154" y="1861948"/>
                <a:ext cx="397080" cy="214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8E0B190-496A-9097-BD13-A9178F3B70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12154" y="1852948"/>
                  <a:ext cx="414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79543AA-92C5-7A42-0F3A-BB67C396F60E}"/>
                    </a:ext>
                  </a:extLst>
                </p14:cNvPr>
                <p14:cNvContentPartPr/>
                <p14:nvPr/>
              </p14:nvContentPartPr>
              <p14:xfrm>
                <a:off x="10850914" y="1994428"/>
                <a:ext cx="63360" cy="60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79543AA-92C5-7A42-0F3A-BB67C396F6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42274" y="1985428"/>
                  <a:ext cx="81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BBBFECE-4836-A90E-C101-2CA3E90F96EA}"/>
                    </a:ext>
                  </a:extLst>
                </p14:cNvPr>
                <p14:cNvContentPartPr/>
                <p14:nvPr/>
              </p14:nvContentPartPr>
              <p14:xfrm>
                <a:off x="10954234" y="1951588"/>
                <a:ext cx="208440" cy="107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BBBFECE-4836-A90E-C101-2CA3E90F96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45594" y="1942588"/>
                  <a:ext cx="2260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B00F1F2-27E6-13DB-3D01-663AF71F29DC}"/>
              </a:ext>
            </a:extLst>
          </p:cNvPr>
          <p:cNvGrpSpPr/>
          <p:nvPr/>
        </p:nvGrpSpPr>
        <p:grpSpPr>
          <a:xfrm>
            <a:off x="8557354" y="2644948"/>
            <a:ext cx="455760" cy="137160"/>
            <a:chOff x="8557354" y="2644948"/>
            <a:chExt cx="45576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5162994-BA53-76EC-1D44-EAAAD72CBD04}"/>
                    </a:ext>
                  </a:extLst>
                </p14:cNvPr>
                <p14:cNvContentPartPr/>
                <p14:nvPr/>
              </p14:nvContentPartPr>
              <p14:xfrm>
                <a:off x="8557354" y="2644948"/>
                <a:ext cx="294120" cy="137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5162994-BA53-76EC-1D44-EAAAD72CBD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8714" y="2636308"/>
                  <a:ext cx="31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5F31C15-9908-5D50-1F11-0F973FDCD174}"/>
                    </a:ext>
                  </a:extLst>
                </p14:cNvPr>
                <p14:cNvContentPartPr/>
                <p14:nvPr/>
              </p14:nvContentPartPr>
              <p14:xfrm>
                <a:off x="8917354" y="2658988"/>
                <a:ext cx="95760" cy="109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5F31C15-9908-5D50-1F11-0F973FDCD1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08354" y="2650348"/>
                  <a:ext cx="1134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F0AC522-C491-61DA-B2C2-885D61EC336E}"/>
              </a:ext>
            </a:extLst>
          </p:cNvPr>
          <p:cNvGrpSpPr/>
          <p:nvPr/>
        </p:nvGrpSpPr>
        <p:grpSpPr>
          <a:xfrm>
            <a:off x="9275554" y="2370628"/>
            <a:ext cx="1234800" cy="495000"/>
            <a:chOff x="9275554" y="2370628"/>
            <a:chExt cx="12348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EB050D-56C1-05E5-4505-C296190F317C}"/>
                    </a:ext>
                  </a:extLst>
                </p14:cNvPr>
                <p14:cNvContentPartPr/>
                <p14:nvPr/>
              </p14:nvContentPartPr>
              <p14:xfrm>
                <a:off x="9275554" y="2565748"/>
                <a:ext cx="191880" cy="215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EB050D-56C1-05E5-4505-C296190F31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66914" y="2556748"/>
                  <a:ext cx="209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4B5DF0F-85A4-FC94-C173-56DC2AF1C025}"/>
                    </a:ext>
                  </a:extLst>
                </p14:cNvPr>
                <p14:cNvContentPartPr/>
                <p14:nvPr/>
              </p14:nvContentPartPr>
              <p14:xfrm>
                <a:off x="9495514" y="2590948"/>
                <a:ext cx="94320" cy="274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4B5DF0F-85A4-FC94-C173-56DC2AF1C0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86514" y="2582308"/>
                  <a:ext cx="111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9B28F9-FA01-D918-8893-4DB27E4D9B00}"/>
                    </a:ext>
                  </a:extLst>
                </p14:cNvPr>
                <p14:cNvContentPartPr/>
                <p14:nvPr/>
              </p14:nvContentPartPr>
              <p14:xfrm>
                <a:off x="9689914" y="2544148"/>
                <a:ext cx="121680" cy="120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9B28F9-FA01-D918-8893-4DB27E4D9B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81274" y="2535148"/>
                  <a:ext cx="139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31ACC2-3D9C-F1C6-EC0E-83A0FF7BAD7C}"/>
                    </a:ext>
                  </a:extLst>
                </p14:cNvPr>
                <p14:cNvContentPartPr/>
                <p14:nvPr/>
              </p14:nvContentPartPr>
              <p14:xfrm>
                <a:off x="9869554" y="2527228"/>
                <a:ext cx="180720" cy="131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31ACC2-3D9C-F1C6-EC0E-83A0FF7BAD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60914" y="2518228"/>
                  <a:ext cx="19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D81785A-C8E6-DB56-6FC8-EB749EA55F1F}"/>
                    </a:ext>
                  </a:extLst>
                </p14:cNvPr>
                <p14:cNvContentPartPr/>
                <p14:nvPr/>
              </p14:nvContentPartPr>
              <p14:xfrm>
                <a:off x="10167634" y="2422468"/>
                <a:ext cx="170640" cy="294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D81785A-C8E6-DB56-6FC8-EB749EA55F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58634" y="2413468"/>
                  <a:ext cx="188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883806-9E70-7833-9ED3-DCADDB704918}"/>
                    </a:ext>
                  </a:extLst>
                </p14:cNvPr>
                <p14:cNvContentPartPr/>
                <p14:nvPr/>
              </p14:nvContentPartPr>
              <p14:xfrm>
                <a:off x="10317754" y="2402668"/>
                <a:ext cx="192600" cy="164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883806-9E70-7833-9ED3-DCADDB7049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08754" y="2394028"/>
                  <a:ext cx="210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29DB6DE-57CF-F80C-EF31-D635A3456CC5}"/>
                    </a:ext>
                  </a:extLst>
                </p14:cNvPr>
                <p14:cNvContentPartPr/>
                <p14:nvPr/>
              </p14:nvContentPartPr>
              <p14:xfrm>
                <a:off x="10063594" y="2370628"/>
                <a:ext cx="6840" cy="23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29DB6DE-57CF-F80C-EF31-D635A3456C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54594" y="2361988"/>
                  <a:ext cx="24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6B598342-C3DB-78A8-5C9B-A3E8981AFD85}"/>
              </a:ext>
            </a:extLst>
          </p:cNvPr>
          <p:cNvGrpSpPr/>
          <p:nvPr/>
        </p:nvGrpSpPr>
        <p:grpSpPr>
          <a:xfrm>
            <a:off x="10695754" y="2334988"/>
            <a:ext cx="705240" cy="362160"/>
            <a:chOff x="10695754" y="2334988"/>
            <a:chExt cx="70524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A07115-3A81-D3D5-CC14-B6A512B5E7DC}"/>
                    </a:ext>
                  </a:extLst>
                </p14:cNvPr>
                <p14:cNvContentPartPr/>
                <p14:nvPr/>
              </p14:nvContentPartPr>
              <p14:xfrm>
                <a:off x="10695754" y="2424268"/>
                <a:ext cx="142560" cy="107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A07115-3A81-D3D5-CC14-B6A512B5E7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86754" y="2415268"/>
                  <a:ext cx="160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A6037F4-D6ED-8475-50F7-5879FF931467}"/>
                    </a:ext>
                  </a:extLst>
                </p14:cNvPr>
                <p14:cNvContentPartPr/>
                <p14:nvPr/>
              </p14:nvContentPartPr>
              <p14:xfrm>
                <a:off x="10792594" y="2410228"/>
                <a:ext cx="64440" cy="286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A6037F4-D6ED-8475-50F7-5879FF9314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83594" y="2401588"/>
                  <a:ext cx="82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FF93FD1-9A29-C70F-35A3-98BB4DFC0EDE}"/>
                    </a:ext>
                  </a:extLst>
                </p14:cNvPr>
                <p14:cNvContentPartPr/>
                <p14:nvPr/>
              </p14:nvContentPartPr>
              <p14:xfrm>
                <a:off x="10939114" y="2366668"/>
                <a:ext cx="120960" cy="152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FF93FD1-9A29-C70F-35A3-98BB4DFC0E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30474" y="2358028"/>
                  <a:ext cx="138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A2B7FDF-00A8-2CF5-BFF3-465FD630A53F}"/>
                    </a:ext>
                  </a:extLst>
                </p14:cNvPr>
                <p14:cNvContentPartPr/>
                <p14:nvPr/>
              </p14:nvContentPartPr>
              <p14:xfrm>
                <a:off x="11051074" y="2334988"/>
                <a:ext cx="349920" cy="147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A2B7FDF-00A8-2CF5-BFF3-465FD630A5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42074" y="2325988"/>
                  <a:ext cx="36756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9902D68-B2B2-6BC0-61C3-71B4B3545F9F}"/>
                  </a:ext>
                </a:extLst>
              </p14:cNvPr>
              <p14:cNvContentPartPr/>
              <p14:nvPr/>
            </p14:nvContentPartPr>
            <p14:xfrm>
              <a:off x="8745994" y="3067948"/>
              <a:ext cx="133560" cy="164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9902D68-B2B2-6BC0-61C3-71B4B3545F9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736994" y="3058948"/>
                <a:ext cx="151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621627A3-2C6A-F6CF-DD84-28227E6E245D}"/>
                  </a:ext>
                </a:extLst>
              </p14:cNvPr>
              <p14:cNvContentPartPr/>
              <p14:nvPr/>
            </p14:nvContentPartPr>
            <p14:xfrm>
              <a:off x="8924914" y="3051028"/>
              <a:ext cx="165600" cy="193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621627A3-2C6A-F6CF-DD84-28227E6E245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16274" y="3042388"/>
                <a:ext cx="1832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AB35D95-A291-F6E3-CA92-FE5F7C3403B0}"/>
                  </a:ext>
                </a:extLst>
              </p14:cNvPr>
              <p14:cNvContentPartPr/>
              <p14:nvPr/>
            </p14:nvContentPartPr>
            <p14:xfrm>
              <a:off x="9440434" y="2864188"/>
              <a:ext cx="258840" cy="468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AB35D95-A291-F6E3-CA92-FE5F7C3403B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431434" y="2855548"/>
                <a:ext cx="2764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5DBC97F-4AEB-3004-2B65-E0D6E1618E6A}"/>
                  </a:ext>
                </a:extLst>
              </p14:cNvPr>
              <p14:cNvContentPartPr/>
              <p14:nvPr/>
            </p14:nvContentPartPr>
            <p14:xfrm>
              <a:off x="9751114" y="2985148"/>
              <a:ext cx="79560" cy="1728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5DBC97F-4AEB-3004-2B65-E0D6E1618E6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742114" y="2976148"/>
                <a:ext cx="97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2F23BD8-7370-8AF6-57EB-9E383EC70130}"/>
                  </a:ext>
                </a:extLst>
              </p14:cNvPr>
              <p14:cNvContentPartPr/>
              <p14:nvPr/>
            </p14:nvContentPartPr>
            <p14:xfrm>
              <a:off x="9744994" y="2871748"/>
              <a:ext cx="118800" cy="2516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2F23BD8-7370-8AF6-57EB-9E383EC7013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736354" y="2862748"/>
                <a:ext cx="13644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B8016279-9857-846C-D0C9-8786C05D367F}"/>
              </a:ext>
            </a:extLst>
          </p:cNvPr>
          <p:cNvGrpSpPr/>
          <p:nvPr/>
        </p:nvGrpSpPr>
        <p:grpSpPr>
          <a:xfrm>
            <a:off x="3176074" y="635788"/>
            <a:ext cx="3316680" cy="1190160"/>
            <a:chOff x="3176074" y="635788"/>
            <a:chExt cx="3316680" cy="11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D0863C9-910B-E756-BEAE-E478B975A598}"/>
                    </a:ext>
                  </a:extLst>
                </p14:cNvPr>
                <p14:cNvContentPartPr/>
                <p14:nvPr/>
              </p14:nvContentPartPr>
              <p14:xfrm>
                <a:off x="3186874" y="1035388"/>
                <a:ext cx="2521440" cy="718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D0863C9-910B-E756-BEAE-E478B975A5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177874" y="1026748"/>
                  <a:ext cx="253908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21276A0-23EE-F4E7-DD20-08663CC4B6F2}"/>
                    </a:ext>
                  </a:extLst>
                </p14:cNvPr>
                <p14:cNvContentPartPr/>
                <p14:nvPr/>
              </p14:nvContentPartPr>
              <p14:xfrm>
                <a:off x="5594914" y="907588"/>
                <a:ext cx="41040" cy="282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21276A0-23EE-F4E7-DD20-08663CC4B6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86274" y="898948"/>
                  <a:ext cx="58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0AEB62E-A8AA-BA37-D73B-27300FD4D710}"/>
                    </a:ext>
                  </a:extLst>
                </p14:cNvPr>
                <p14:cNvContentPartPr/>
                <p14:nvPr/>
              </p14:nvContentPartPr>
              <p14:xfrm>
                <a:off x="5561794" y="819028"/>
                <a:ext cx="246240" cy="196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0AEB62E-A8AA-BA37-D73B-27300FD4D71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53154" y="810028"/>
                  <a:ext cx="263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DE3E253-B45D-1369-7436-B13D57CB600A}"/>
                    </a:ext>
                  </a:extLst>
                </p14:cNvPr>
                <p14:cNvContentPartPr/>
                <p14:nvPr/>
              </p14:nvContentPartPr>
              <p14:xfrm>
                <a:off x="5971834" y="841708"/>
                <a:ext cx="385560" cy="309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DE3E253-B45D-1369-7436-B13D57CB600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63194" y="832708"/>
                  <a:ext cx="4032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CE65FF8-2164-28B1-B0F0-D3F0F03F5CA8}"/>
                    </a:ext>
                  </a:extLst>
                </p14:cNvPr>
                <p14:cNvContentPartPr/>
                <p14:nvPr/>
              </p14:nvContentPartPr>
              <p14:xfrm>
                <a:off x="3176074" y="1104868"/>
                <a:ext cx="2333880" cy="721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CE65FF8-2164-28B1-B0F0-D3F0F03F5CA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7074" y="1096228"/>
                  <a:ext cx="235152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B2A0481-433F-1C5F-F051-74C7BDBFD9D0}"/>
                    </a:ext>
                  </a:extLst>
                </p14:cNvPr>
                <p14:cNvContentPartPr/>
                <p14:nvPr/>
              </p14:nvContentPartPr>
              <p14:xfrm>
                <a:off x="6074434" y="665668"/>
                <a:ext cx="418320" cy="689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B2A0481-433F-1C5F-F051-74C7BDBFD9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65434" y="656668"/>
                  <a:ext cx="43596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DAEB1B-4A2A-86B3-1F0A-523807249838}"/>
                    </a:ext>
                  </a:extLst>
                </p14:cNvPr>
                <p14:cNvContentPartPr/>
                <p14:nvPr/>
              </p14:nvContentPartPr>
              <p14:xfrm>
                <a:off x="5397994" y="635788"/>
                <a:ext cx="491400" cy="652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DAEB1B-4A2A-86B3-1F0A-5238072498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88994" y="627148"/>
                  <a:ext cx="509040" cy="66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A43F452E-E08E-BB71-7632-B567E674867D}"/>
              </a:ext>
            </a:extLst>
          </p:cNvPr>
          <p:cNvGrpSpPr/>
          <p:nvPr/>
        </p:nvGrpSpPr>
        <p:grpSpPr>
          <a:xfrm>
            <a:off x="1181314" y="2388988"/>
            <a:ext cx="1943280" cy="1411920"/>
            <a:chOff x="1181314" y="2388988"/>
            <a:chExt cx="1943280" cy="14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C8A095D-E90A-1982-E316-54A352DAD060}"/>
                    </a:ext>
                  </a:extLst>
                </p14:cNvPr>
                <p14:cNvContentPartPr/>
                <p14:nvPr/>
              </p14:nvContentPartPr>
              <p14:xfrm>
                <a:off x="1181314" y="2388988"/>
                <a:ext cx="1943280" cy="1411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C8A095D-E90A-1982-E316-54A352DAD0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72314" y="2379988"/>
                  <a:ext cx="196092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A471492-F5E1-7D74-1C7E-B0DE26587DA5}"/>
                    </a:ext>
                  </a:extLst>
                </p14:cNvPr>
                <p14:cNvContentPartPr/>
                <p14:nvPr/>
              </p14:nvContentPartPr>
              <p14:xfrm>
                <a:off x="1503514" y="2464228"/>
                <a:ext cx="1181880" cy="1284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A471492-F5E1-7D74-1C7E-B0DE26587DA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94514" y="2455588"/>
                  <a:ext cx="1199520" cy="130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Außenwirtschaftliche Verflechtungen: Zahlungsbilanz</a:t>
            </a: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9B06EC-5C7C-C1FC-AD22-0261C10D9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" y="1041372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C4DFB01-7256-2541-5D80-0CD967CFE812}"/>
                  </a:ext>
                </a:extLst>
              </p14:cNvPr>
              <p14:cNvContentPartPr/>
              <p14:nvPr/>
            </p14:nvContentPartPr>
            <p14:xfrm>
              <a:off x="29674" y="3273508"/>
              <a:ext cx="7245000" cy="1334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C4DFB01-7256-2541-5D80-0CD967CFE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34" y="3264508"/>
                <a:ext cx="7262640" cy="13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CEF9F3-BDF3-CC6A-196A-579160C94CE7}"/>
              </a:ext>
            </a:extLst>
          </p:cNvPr>
          <p:cNvGrpSpPr/>
          <p:nvPr/>
        </p:nvGrpSpPr>
        <p:grpSpPr>
          <a:xfrm>
            <a:off x="3497554" y="2741068"/>
            <a:ext cx="4006440" cy="1224360"/>
            <a:chOff x="3497554" y="2741068"/>
            <a:chExt cx="4006440" cy="12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C6697D4-E859-574F-DB73-663FAC305F1F}"/>
                    </a:ext>
                  </a:extLst>
                </p14:cNvPr>
                <p14:cNvContentPartPr/>
                <p14:nvPr/>
              </p14:nvContentPartPr>
              <p14:xfrm>
                <a:off x="3497554" y="3308428"/>
                <a:ext cx="2673360" cy="657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C6697D4-E859-574F-DB73-663FAC305F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88914" y="3299788"/>
                  <a:ext cx="26910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12758DE-ABED-E538-65F6-389C772B61D9}"/>
                    </a:ext>
                  </a:extLst>
                </p14:cNvPr>
                <p14:cNvContentPartPr/>
                <p14:nvPr/>
              </p14:nvContentPartPr>
              <p14:xfrm>
                <a:off x="6267754" y="2741068"/>
                <a:ext cx="1236240" cy="619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12758DE-ABED-E538-65F6-389C772B61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59114" y="2732428"/>
                  <a:ext cx="1253880" cy="63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6EBFE77-BB90-B4EF-1707-F5E447F89A1E}"/>
                  </a:ext>
                </a:extLst>
              </p14:cNvPr>
              <p14:cNvContentPartPr/>
              <p14:nvPr/>
            </p14:nvContentPartPr>
            <p14:xfrm>
              <a:off x="552754" y="4120948"/>
              <a:ext cx="1270440" cy="50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6EBFE77-BB90-B4EF-1707-F5E447F89A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114" y="4111948"/>
                <a:ext cx="1288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8638CFE-4F35-3545-FC32-FA294C8D2307}"/>
                  </a:ext>
                </a:extLst>
              </p14:cNvPr>
              <p14:cNvContentPartPr/>
              <p14:nvPr/>
            </p14:nvContentPartPr>
            <p14:xfrm>
              <a:off x="2263834" y="4166308"/>
              <a:ext cx="1109880" cy="54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8638CFE-4F35-3545-FC32-FA294C8D23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5194" y="4157308"/>
                <a:ext cx="1127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BFDD63B-7A81-529D-57B2-4B97009BB51E}"/>
                  </a:ext>
                </a:extLst>
              </p14:cNvPr>
              <p14:cNvContentPartPr/>
              <p14:nvPr/>
            </p14:nvContentPartPr>
            <p14:xfrm>
              <a:off x="3739114" y="3734668"/>
              <a:ext cx="2288160" cy="817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BFDD63B-7A81-529D-57B2-4B97009BB5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0474" y="3725668"/>
                <a:ext cx="23058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0D4CCD9-8229-323F-46E9-290606EEA58C}"/>
                  </a:ext>
                </a:extLst>
              </p14:cNvPr>
              <p14:cNvContentPartPr/>
              <p14:nvPr/>
            </p14:nvContentPartPr>
            <p14:xfrm>
              <a:off x="3777634" y="4349908"/>
              <a:ext cx="2507040" cy="1332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0D4CCD9-8229-323F-46E9-290606EEA5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8634" y="4341268"/>
                <a:ext cx="252468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7811306-4BA7-A25D-523C-10B8D42BC696}"/>
              </a:ext>
            </a:extLst>
          </p:cNvPr>
          <p:cNvGrpSpPr/>
          <p:nvPr/>
        </p:nvGrpSpPr>
        <p:grpSpPr>
          <a:xfrm>
            <a:off x="6936274" y="1793548"/>
            <a:ext cx="4442040" cy="2274480"/>
            <a:chOff x="6936274" y="1793548"/>
            <a:chExt cx="4442040" cy="22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917639-1E2D-AC15-C3A1-C79BD629EDA8}"/>
                    </a:ext>
                  </a:extLst>
                </p14:cNvPr>
                <p14:cNvContentPartPr/>
                <p14:nvPr/>
              </p14:nvContentPartPr>
              <p14:xfrm>
                <a:off x="7069114" y="3294388"/>
                <a:ext cx="779760" cy="483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917639-1E2D-AC15-C3A1-C79BD629ED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60474" y="3285388"/>
                  <a:ext cx="7974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F75C50-715B-06CA-155C-5830C0E64996}"/>
                    </a:ext>
                  </a:extLst>
                </p14:cNvPr>
                <p14:cNvContentPartPr/>
                <p14:nvPr/>
              </p14:nvContentPartPr>
              <p14:xfrm>
                <a:off x="6936274" y="3451348"/>
                <a:ext cx="331920" cy="463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F75C50-715B-06CA-155C-5830C0E649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7634" y="3442348"/>
                  <a:ext cx="3495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EA1CDC1-725F-BA45-AD56-84F9A038DBD9}"/>
                    </a:ext>
                  </a:extLst>
                </p14:cNvPr>
                <p14:cNvContentPartPr/>
                <p14:nvPr/>
              </p14:nvContentPartPr>
              <p14:xfrm>
                <a:off x="8099074" y="2801188"/>
                <a:ext cx="202320" cy="271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EA1CDC1-725F-BA45-AD56-84F9A038DB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90074" y="2792188"/>
                  <a:ext cx="219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E41E1AD-C3E2-95C9-4DBC-D859E9AD62C3}"/>
                    </a:ext>
                  </a:extLst>
                </p14:cNvPr>
                <p14:cNvContentPartPr/>
                <p14:nvPr/>
              </p14:nvContentPartPr>
              <p14:xfrm>
                <a:off x="8138314" y="2918548"/>
                <a:ext cx="220320" cy="132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E41E1AD-C3E2-95C9-4DBC-D859E9AD62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29314" y="2909548"/>
                  <a:ext cx="23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9EF6759-82B5-CFAC-6740-004748F9C6FC}"/>
                    </a:ext>
                  </a:extLst>
                </p14:cNvPr>
                <p14:cNvContentPartPr/>
                <p14:nvPr/>
              </p14:nvContentPartPr>
              <p14:xfrm>
                <a:off x="8427034" y="2791108"/>
                <a:ext cx="181080" cy="227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9EF6759-82B5-CFAC-6740-004748F9C6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18034" y="2782468"/>
                  <a:ext cx="198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138D837-4CEC-4331-D903-F827602D564D}"/>
                    </a:ext>
                  </a:extLst>
                </p14:cNvPr>
                <p14:cNvContentPartPr/>
                <p14:nvPr/>
              </p14:nvContentPartPr>
              <p14:xfrm>
                <a:off x="8647714" y="2694268"/>
                <a:ext cx="597960" cy="195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138D837-4CEC-4331-D903-F827602D56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38714" y="2685268"/>
                  <a:ext cx="61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45957D2-B78B-1BD0-88D4-E35D5168162C}"/>
                    </a:ext>
                  </a:extLst>
                </p14:cNvPr>
                <p14:cNvContentPartPr/>
                <p14:nvPr/>
              </p14:nvContentPartPr>
              <p14:xfrm>
                <a:off x="9320194" y="2544868"/>
                <a:ext cx="192600" cy="271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45957D2-B78B-1BD0-88D4-E35D516816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11194" y="2536228"/>
                  <a:ext cx="210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F06B13-108C-BD9F-12AF-AFE7CF0BE4B8}"/>
                    </a:ext>
                  </a:extLst>
                </p14:cNvPr>
                <p14:cNvContentPartPr/>
                <p14:nvPr/>
              </p14:nvContentPartPr>
              <p14:xfrm>
                <a:off x="9586954" y="2264788"/>
                <a:ext cx="101880" cy="265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F06B13-108C-BD9F-12AF-AFE7CF0BE4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77954" y="2256148"/>
                  <a:ext cx="119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61B5265-85BE-28E0-468B-985863D0B980}"/>
                    </a:ext>
                  </a:extLst>
                </p14:cNvPr>
                <p14:cNvContentPartPr/>
                <p14:nvPr/>
              </p14:nvContentPartPr>
              <p14:xfrm>
                <a:off x="9745714" y="2256148"/>
                <a:ext cx="237960" cy="199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61B5265-85BE-28E0-468B-985863D0B9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36714" y="2247508"/>
                  <a:ext cx="255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A532FF-98CC-DEB7-E3ED-63DE0C5010D7}"/>
                    </a:ext>
                  </a:extLst>
                </p14:cNvPr>
                <p14:cNvContentPartPr/>
                <p14:nvPr/>
              </p14:nvContentPartPr>
              <p14:xfrm>
                <a:off x="7671394" y="3608308"/>
                <a:ext cx="121680" cy="227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A532FF-98CC-DEB7-E3ED-63DE0C5010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2754" y="3599668"/>
                  <a:ext cx="139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418DD62-46EA-11EA-D1B6-BC104EC1CDAE}"/>
                    </a:ext>
                  </a:extLst>
                </p14:cNvPr>
                <p14:cNvContentPartPr/>
                <p14:nvPr/>
              </p14:nvContentPartPr>
              <p14:xfrm>
                <a:off x="7565554" y="3506788"/>
                <a:ext cx="313200" cy="342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418DD62-46EA-11EA-D1B6-BC104EC1CD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56914" y="3498148"/>
                  <a:ext cx="330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71E02D7-F991-9C17-F0F6-71778120B326}"/>
                    </a:ext>
                  </a:extLst>
                </p14:cNvPr>
                <p14:cNvContentPartPr/>
                <p14:nvPr/>
              </p14:nvContentPartPr>
              <p14:xfrm>
                <a:off x="7884154" y="3578788"/>
                <a:ext cx="267480" cy="191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71E02D7-F991-9C17-F0F6-71778120B3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5154" y="3570148"/>
                  <a:ext cx="285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9313C84-D3E1-EDD6-76E4-B7C3EAC31256}"/>
                    </a:ext>
                  </a:extLst>
                </p14:cNvPr>
                <p14:cNvContentPartPr/>
                <p14:nvPr/>
              </p14:nvContentPartPr>
              <p14:xfrm>
                <a:off x="8144794" y="3442708"/>
                <a:ext cx="118080" cy="234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9313C84-D3E1-EDD6-76E4-B7C3EAC312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36154" y="3433708"/>
                  <a:ext cx="135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03FCA97-85E2-F6BC-B6CC-96534C87CF5C}"/>
                    </a:ext>
                  </a:extLst>
                </p14:cNvPr>
                <p14:cNvContentPartPr/>
                <p14:nvPr/>
              </p14:nvContentPartPr>
              <p14:xfrm>
                <a:off x="7915474" y="3884428"/>
                <a:ext cx="193320" cy="183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03FCA97-85E2-F6BC-B6CC-96534C87CF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06474" y="3875788"/>
                  <a:ext cx="210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067968B-6995-FD75-4D40-8F0643CECB02}"/>
                    </a:ext>
                  </a:extLst>
                </p14:cNvPr>
                <p14:cNvContentPartPr/>
                <p14:nvPr/>
              </p14:nvContentPartPr>
              <p14:xfrm>
                <a:off x="8143714" y="3822508"/>
                <a:ext cx="49320" cy="141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067968B-6995-FD75-4D40-8F0643CECB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34714" y="3813868"/>
                  <a:ext cx="66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36A73B2-E72C-8980-B00F-0093974B679B}"/>
                    </a:ext>
                  </a:extLst>
                </p14:cNvPr>
                <p14:cNvContentPartPr/>
                <p14:nvPr/>
              </p14:nvContentPartPr>
              <p14:xfrm>
                <a:off x="8057314" y="3806668"/>
                <a:ext cx="274320" cy="208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36A73B2-E72C-8980-B00F-0093974B67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48314" y="3798028"/>
                  <a:ext cx="291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7B42184-67AE-4113-F10C-79C5DB29CED5}"/>
                    </a:ext>
                  </a:extLst>
                </p14:cNvPr>
                <p14:cNvContentPartPr/>
                <p14:nvPr/>
              </p14:nvContentPartPr>
              <p14:xfrm>
                <a:off x="8205274" y="3755548"/>
                <a:ext cx="159120" cy="9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7B42184-67AE-4113-F10C-79C5DB29CE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96274" y="3746908"/>
                  <a:ext cx="176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BE16B57-2039-6F48-7D9C-BB3E0937C97C}"/>
                    </a:ext>
                  </a:extLst>
                </p14:cNvPr>
                <p14:cNvContentPartPr/>
                <p14:nvPr/>
              </p14:nvContentPartPr>
              <p14:xfrm>
                <a:off x="8331994" y="3270988"/>
                <a:ext cx="240480" cy="288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BE16B57-2039-6F48-7D9C-BB3E0937C9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23354" y="3262348"/>
                  <a:ext cx="258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5C041A-6FCF-6AFA-B194-88A0575265D8}"/>
                    </a:ext>
                  </a:extLst>
                </p14:cNvPr>
                <p14:cNvContentPartPr/>
                <p14:nvPr/>
              </p14:nvContentPartPr>
              <p14:xfrm>
                <a:off x="8478874" y="3255508"/>
                <a:ext cx="295560" cy="211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5C041A-6FCF-6AFA-B194-88A0575265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9874" y="3246868"/>
                  <a:ext cx="313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0512F40-2843-80EF-5DA2-81EE0E3F67CB}"/>
                    </a:ext>
                  </a:extLst>
                </p14:cNvPr>
                <p14:cNvContentPartPr/>
                <p14:nvPr/>
              </p14:nvContentPartPr>
              <p14:xfrm>
                <a:off x="8816554" y="3195028"/>
                <a:ext cx="48240" cy="96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0512F40-2843-80EF-5DA2-81EE0E3F67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07554" y="3186388"/>
                  <a:ext cx="65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681CE6C-ADDB-118F-6528-2A894D610F65}"/>
                    </a:ext>
                  </a:extLst>
                </p14:cNvPr>
                <p14:cNvContentPartPr/>
                <p14:nvPr/>
              </p14:nvContentPartPr>
              <p14:xfrm>
                <a:off x="8861554" y="3043468"/>
                <a:ext cx="217080" cy="211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681CE6C-ADDB-118F-6528-2A894D610F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52914" y="3034828"/>
                  <a:ext cx="234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B64095-EE0C-5A12-B8C9-5FA55353B597}"/>
                    </a:ext>
                  </a:extLst>
                </p14:cNvPr>
                <p14:cNvContentPartPr/>
                <p14:nvPr/>
              </p14:nvContentPartPr>
              <p14:xfrm>
                <a:off x="9069274" y="2945548"/>
                <a:ext cx="126360" cy="309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B64095-EE0C-5A12-B8C9-5FA55353B59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60634" y="2936908"/>
                  <a:ext cx="144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A79224-A7B0-58EF-DF30-FF1C4812AE80}"/>
                    </a:ext>
                  </a:extLst>
                </p14:cNvPr>
                <p14:cNvContentPartPr/>
                <p14:nvPr/>
              </p14:nvContentPartPr>
              <p14:xfrm>
                <a:off x="9315154" y="2944828"/>
                <a:ext cx="274680" cy="145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A79224-A7B0-58EF-DF30-FF1C4812AE8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06514" y="2936188"/>
                  <a:ext cx="29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873D5D4-EE78-623D-E940-BF1669B87B31}"/>
                    </a:ext>
                  </a:extLst>
                </p14:cNvPr>
                <p14:cNvContentPartPr/>
                <p14:nvPr/>
              </p14:nvContentPartPr>
              <p14:xfrm>
                <a:off x="9751834" y="2737108"/>
                <a:ext cx="102960" cy="216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873D5D4-EE78-623D-E940-BF1669B87B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42834" y="2728468"/>
                  <a:ext cx="120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0F5415-0221-48C4-53B0-5B15756D2F09}"/>
                    </a:ext>
                  </a:extLst>
                </p14:cNvPr>
                <p14:cNvContentPartPr/>
                <p14:nvPr/>
              </p14:nvContentPartPr>
              <p14:xfrm>
                <a:off x="9882154" y="2667268"/>
                <a:ext cx="151560" cy="182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0F5415-0221-48C4-53B0-5B15756D2F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73154" y="2658268"/>
                  <a:ext cx="16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30733E2-A386-C138-4032-F85510E55EA0}"/>
                    </a:ext>
                  </a:extLst>
                </p14:cNvPr>
                <p14:cNvContentPartPr/>
                <p14:nvPr/>
              </p14:nvContentPartPr>
              <p14:xfrm>
                <a:off x="10064314" y="2548108"/>
                <a:ext cx="157680" cy="207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30733E2-A386-C138-4032-F85510E55E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55314" y="2539108"/>
                  <a:ext cx="175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00A433-B213-A1F5-36F5-5C1863DF422D}"/>
                    </a:ext>
                  </a:extLst>
                </p14:cNvPr>
                <p14:cNvContentPartPr/>
                <p14:nvPr/>
              </p14:nvContentPartPr>
              <p14:xfrm>
                <a:off x="10323154" y="2487988"/>
                <a:ext cx="92880" cy="42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00A433-B213-A1F5-36F5-5C1863DF42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4154" y="2479348"/>
                  <a:ext cx="110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63A80D-25E6-B03C-FB5A-4E4E69C3F7A9}"/>
                    </a:ext>
                  </a:extLst>
                </p14:cNvPr>
                <p14:cNvContentPartPr/>
                <p14:nvPr/>
              </p14:nvContentPartPr>
              <p14:xfrm>
                <a:off x="10482634" y="2048428"/>
                <a:ext cx="172440" cy="233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63A80D-25E6-B03C-FB5A-4E4E69C3F7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73994" y="2039788"/>
                  <a:ext cx="190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BEBDA2A-0ACF-7456-8498-F88622ACCA60}"/>
                    </a:ext>
                  </a:extLst>
                </p14:cNvPr>
                <p14:cNvContentPartPr/>
                <p14:nvPr/>
              </p14:nvContentPartPr>
              <p14:xfrm>
                <a:off x="10501714" y="1956268"/>
                <a:ext cx="146520" cy="75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BEBDA2A-0ACF-7456-8498-F88622ACCA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92714" y="1947628"/>
                  <a:ext cx="164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0E0FAC7-8E7E-8A83-3440-46642835E697}"/>
                    </a:ext>
                  </a:extLst>
                </p14:cNvPr>
                <p14:cNvContentPartPr/>
                <p14:nvPr/>
              </p14:nvContentPartPr>
              <p14:xfrm>
                <a:off x="10743994" y="1793548"/>
                <a:ext cx="411480" cy="315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0E0FAC7-8E7E-8A83-3440-46642835E6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35354" y="1784548"/>
                  <a:ext cx="429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6F2DB8B-2FC5-F453-C534-1F8999409388}"/>
                    </a:ext>
                  </a:extLst>
                </p14:cNvPr>
                <p14:cNvContentPartPr/>
                <p14:nvPr/>
              </p14:nvContentPartPr>
              <p14:xfrm>
                <a:off x="10590274" y="1978228"/>
                <a:ext cx="788040" cy="388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6F2DB8B-2FC5-F453-C534-1F89994093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81634" y="1969228"/>
                  <a:ext cx="805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DA077EA-E930-5C04-069B-0B3D88F83925}"/>
                    </a:ext>
                  </a:extLst>
                </p14:cNvPr>
                <p14:cNvContentPartPr/>
                <p14:nvPr/>
              </p14:nvContentPartPr>
              <p14:xfrm>
                <a:off x="10678834" y="2410228"/>
                <a:ext cx="132840" cy="158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DA077EA-E930-5C04-069B-0B3D88F839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70194" y="2401588"/>
                  <a:ext cx="15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A4080D6-B224-4A0A-39D4-A52084B11E5D}"/>
                    </a:ext>
                  </a:extLst>
                </p14:cNvPr>
                <p14:cNvContentPartPr/>
                <p14:nvPr/>
              </p14:nvContentPartPr>
              <p14:xfrm>
                <a:off x="10751194" y="2461708"/>
                <a:ext cx="23040" cy="170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A4080D6-B224-4A0A-39D4-A52084B11E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42554" y="2452708"/>
                  <a:ext cx="40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FB2934F-4420-5EB3-9049-C53BA654A384}"/>
                    </a:ext>
                  </a:extLst>
                </p14:cNvPr>
                <p14:cNvContentPartPr/>
                <p14:nvPr/>
              </p14:nvContentPartPr>
              <p14:xfrm>
                <a:off x="10891954" y="2305468"/>
                <a:ext cx="171000" cy="260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FB2934F-4420-5EB3-9049-C53BA654A38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3314" y="2296828"/>
                  <a:ext cx="188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06E01B-69C6-C27B-83D5-2417F39A1DE5}"/>
                    </a:ext>
                  </a:extLst>
                </p14:cNvPr>
                <p14:cNvContentPartPr/>
                <p14:nvPr/>
              </p14:nvContentPartPr>
              <p14:xfrm>
                <a:off x="11154394" y="2271628"/>
                <a:ext cx="177480" cy="199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06E01B-69C6-C27B-83D5-2417F39A1D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45754" y="2262988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690B3DD-67C0-4D03-8056-B9DC02618A53}"/>
              </a:ext>
            </a:extLst>
          </p:cNvPr>
          <p:cNvGrpSpPr/>
          <p:nvPr/>
        </p:nvGrpSpPr>
        <p:grpSpPr>
          <a:xfrm>
            <a:off x="141994" y="3412468"/>
            <a:ext cx="3868560" cy="1052640"/>
            <a:chOff x="141994" y="3412468"/>
            <a:chExt cx="3868560" cy="10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E71DE5F-0B58-E3DF-E874-DB5DBA0CA80A}"/>
                    </a:ext>
                  </a:extLst>
                </p14:cNvPr>
                <p14:cNvContentPartPr/>
                <p14:nvPr/>
              </p14:nvContentPartPr>
              <p14:xfrm>
                <a:off x="1984474" y="3412468"/>
                <a:ext cx="2026080" cy="1026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E71DE5F-0B58-E3DF-E874-DB5DBA0CA8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975474" y="3403828"/>
                  <a:ext cx="2043720" cy="10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3804685-DA32-AB15-AC63-D5DCFF4EB178}"/>
                    </a:ext>
                  </a:extLst>
                </p14:cNvPr>
                <p14:cNvContentPartPr/>
                <p14:nvPr/>
              </p14:nvContentPartPr>
              <p14:xfrm>
                <a:off x="141994" y="3511468"/>
                <a:ext cx="1985760" cy="953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3804685-DA32-AB15-AC63-D5DCFF4EB1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2994" y="3502828"/>
                  <a:ext cx="2003400" cy="9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383DC6F-DE53-1F23-E732-DD728EDB484B}"/>
                    </a:ext>
                  </a:extLst>
                </p14:cNvPr>
                <p14:cNvContentPartPr/>
                <p14:nvPr/>
              </p14:nvContentPartPr>
              <p14:xfrm>
                <a:off x="2040994" y="3436948"/>
                <a:ext cx="1638360" cy="875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383DC6F-DE53-1F23-E732-DD728EDB48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32354" y="3428308"/>
                  <a:ext cx="1656000" cy="89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F9C91B96-F186-6F16-822C-393E6978C174}"/>
              </a:ext>
            </a:extLst>
          </p:cNvPr>
          <p:cNvGrpSpPr/>
          <p:nvPr/>
        </p:nvGrpSpPr>
        <p:grpSpPr>
          <a:xfrm>
            <a:off x="6052834" y="1334908"/>
            <a:ext cx="2370240" cy="2086200"/>
            <a:chOff x="6052834" y="1334908"/>
            <a:chExt cx="2370240" cy="20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88E261-1356-1CAC-F363-50EA4DE98576}"/>
                    </a:ext>
                  </a:extLst>
                </p14:cNvPr>
                <p14:cNvContentPartPr/>
                <p14:nvPr/>
              </p14:nvContentPartPr>
              <p14:xfrm>
                <a:off x="6175594" y="1334908"/>
                <a:ext cx="2247480" cy="1954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88E261-1356-1CAC-F363-50EA4DE985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66594" y="1325908"/>
                  <a:ext cx="2265120" cy="19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A22E3CE-EF95-D984-12A4-FBCB5585A0B1}"/>
                    </a:ext>
                  </a:extLst>
                </p14:cNvPr>
                <p14:cNvContentPartPr/>
                <p14:nvPr/>
              </p14:nvContentPartPr>
              <p14:xfrm>
                <a:off x="6052834" y="2842228"/>
                <a:ext cx="851760" cy="578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A22E3CE-EF95-D984-12A4-FBCB5585A0B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44194" y="2833588"/>
                  <a:ext cx="869400" cy="59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C9F03872-C4BD-35D5-5CB3-8E16587BBDD2}"/>
              </a:ext>
            </a:extLst>
          </p:cNvPr>
          <p:cNvGrpSpPr/>
          <p:nvPr/>
        </p:nvGrpSpPr>
        <p:grpSpPr>
          <a:xfrm>
            <a:off x="8095114" y="-66212"/>
            <a:ext cx="3880080" cy="2493000"/>
            <a:chOff x="8095114" y="-66212"/>
            <a:chExt cx="3880080" cy="24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3149F5-B4C3-02B1-B2DA-3042CA76BF04}"/>
                    </a:ext>
                  </a:extLst>
                </p14:cNvPr>
                <p14:cNvContentPartPr/>
                <p14:nvPr/>
              </p14:nvContentPartPr>
              <p14:xfrm>
                <a:off x="8616394" y="802108"/>
                <a:ext cx="453240" cy="410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3149F5-B4C3-02B1-B2DA-3042CA76BF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07754" y="793468"/>
                  <a:ext cx="4708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B81E9C7-F314-B6B8-8B53-55643A313E7C}"/>
                    </a:ext>
                  </a:extLst>
                </p14:cNvPr>
                <p14:cNvContentPartPr/>
                <p14:nvPr/>
              </p14:nvContentPartPr>
              <p14:xfrm>
                <a:off x="8580034" y="833428"/>
                <a:ext cx="544680" cy="174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B81E9C7-F314-B6B8-8B53-55643A313E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71394" y="824428"/>
                  <a:ext cx="56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29AFF5B-FA02-6AF5-1DD4-B803EBF9C6F6}"/>
                    </a:ext>
                  </a:extLst>
                </p14:cNvPr>
                <p14:cNvContentPartPr/>
                <p14:nvPr/>
              </p14:nvContentPartPr>
              <p14:xfrm>
                <a:off x="8847874" y="299188"/>
                <a:ext cx="341640" cy="190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29AFF5B-FA02-6AF5-1DD4-B803EBF9C6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39234" y="290548"/>
                  <a:ext cx="359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55EBAA8-0325-43AD-D4F0-DF7AFED6BE47}"/>
                    </a:ext>
                  </a:extLst>
                </p14:cNvPr>
                <p14:cNvContentPartPr/>
                <p14:nvPr/>
              </p14:nvContentPartPr>
              <p14:xfrm>
                <a:off x="9274114" y="188668"/>
                <a:ext cx="246960" cy="190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55EBAA8-0325-43AD-D4F0-DF7AFED6BE4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65474" y="180028"/>
                  <a:ext cx="264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1327BA9-BFE4-2569-22D2-8867BD4E9471}"/>
                    </a:ext>
                  </a:extLst>
                </p14:cNvPr>
                <p14:cNvContentPartPr/>
                <p14:nvPr/>
              </p14:nvContentPartPr>
              <p14:xfrm>
                <a:off x="9173674" y="80668"/>
                <a:ext cx="24480" cy="7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1327BA9-BFE4-2569-22D2-8867BD4E94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64674" y="71668"/>
                  <a:ext cx="42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C14EFDB-0391-577F-53A3-F2E03626C8D8}"/>
                    </a:ext>
                  </a:extLst>
                </p14:cNvPr>
                <p14:cNvContentPartPr/>
                <p14:nvPr/>
              </p14:nvContentPartPr>
              <p14:xfrm>
                <a:off x="9790714" y="100468"/>
                <a:ext cx="271800" cy="284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C14EFDB-0391-577F-53A3-F2E03626C8D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82074" y="91828"/>
                  <a:ext cx="289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F16FEB-9613-37D3-ABF6-5466BFCC0166}"/>
                    </a:ext>
                  </a:extLst>
                </p14:cNvPr>
                <p14:cNvContentPartPr/>
                <p14:nvPr/>
              </p14:nvContentPartPr>
              <p14:xfrm>
                <a:off x="10064674" y="119188"/>
                <a:ext cx="72720" cy="60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F16FEB-9613-37D3-ABF6-5466BFCC01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55674" y="110548"/>
                  <a:ext cx="90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13C8026-82CD-8141-4C98-1F8C3CBD8093}"/>
                    </a:ext>
                  </a:extLst>
                </p14:cNvPr>
                <p14:cNvContentPartPr/>
                <p14:nvPr/>
              </p14:nvContentPartPr>
              <p14:xfrm>
                <a:off x="10163314" y="228988"/>
                <a:ext cx="134280" cy="84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13C8026-82CD-8141-4C98-1F8C3CBD80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54674" y="219988"/>
                  <a:ext cx="151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0EDEACE-00D5-F9F4-ACB3-4CEDC0DE33C8}"/>
                    </a:ext>
                  </a:extLst>
                </p14:cNvPr>
                <p14:cNvContentPartPr/>
                <p14:nvPr/>
              </p14:nvContentPartPr>
              <p14:xfrm>
                <a:off x="10459234" y="131788"/>
                <a:ext cx="304200" cy="205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0EDEACE-00D5-F9F4-ACB3-4CEDC0DE33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50594" y="122788"/>
                  <a:ext cx="321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DFCA06-2B62-6E7E-F73E-F8DEF400C907}"/>
                    </a:ext>
                  </a:extLst>
                </p14:cNvPr>
                <p14:cNvContentPartPr/>
                <p14:nvPr/>
              </p14:nvContentPartPr>
              <p14:xfrm>
                <a:off x="10822834" y="110908"/>
                <a:ext cx="230040" cy="2916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DFCA06-2B62-6E7E-F73E-F8DEF400C90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14194" y="102268"/>
                  <a:ext cx="247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232B2CA-885E-E2B8-DA74-0BD83BE8864C}"/>
                    </a:ext>
                  </a:extLst>
                </p14:cNvPr>
                <p14:cNvContentPartPr/>
                <p14:nvPr/>
              </p14:nvContentPartPr>
              <p14:xfrm>
                <a:off x="11010394" y="98668"/>
                <a:ext cx="6480" cy="19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232B2CA-885E-E2B8-DA74-0BD83BE886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01394" y="90028"/>
                  <a:ext cx="2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84B5E08-C13A-587A-8146-B69AE53AE679}"/>
                    </a:ext>
                  </a:extLst>
                </p14:cNvPr>
                <p14:cNvContentPartPr/>
                <p14:nvPr/>
              </p14:nvContentPartPr>
              <p14:xfrm>
                <a:off x="11098954" y="241588"/>
                <a:ext cx="243000" cy="85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84B5E08-C13A-587A-8146-B69AE53AE67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90314" y="232588"/>
                  <a:ext cx="260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28AE5FC-E81E-7780-138A-DE30A237C1BE}"/>
                    </a:ext>
                  </a:extLst>
                </p14:cNvPr>
                <p14:cNvContentPartPr/>
                <p14:nvPr/>
              </p14:nvContentPartPr>
              <p14:xfrm>
                <a:off x="11417554" y="82468"/>
                <a:ext cx="225360" cy="238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28AE5FC-E81E-7780-138A-DE30A237C1B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08554" y="73468"/>
                  <a:ext cx="243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320DF9-D8C4-80A2-CB2D-FE7F12798869}"/>
                    </a:ext>
                  </a:extLst>
                </p14:cNvPr>
                <p14:cNvContentPartPr/>
                <p14:nvPr/>
              </p14:nvContentPartPr>
              <p14:xfrm>
                <a:off x="11661994" y="79588"/>
                <a:ext cx="272160" cy="245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320DF9-D8C4-80A2-CB2D-FE7F1279886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53354" y="70588"/>
                  <a:ext cx="289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C6F35E0-AE43-4D05-4525-EBD9AD15E409}"/>
                    </a:ext>
                  </a:extLst>
                </p14:cNvPr>
                <p14:cNvContentPartPr/>
                <p14:nvPr/>
              </p14:nvContentPartPr>
              <p14:xfrm>
                <a:off x="9615034" y="561628"/>
                <a:ext cx="396360" cy="410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C6F35E0-AE43-4D05-4525-EBD9AD15E4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06394" y="552988"/>
                  <a:ext cx="414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67B615C-5C04-6CAD-7158-65E01024654A}"/>
                    </a:ext>
                  </a:extLst>
                </p14:cNvPr>
                <p14:cNvContentPartPr/>
                <p14:nvPr/>
              </p14:nvContentPartPr>
              <p14:xfrm>
                <a:off x="10283194" y="617068"/>
                <a:ext cx="189720" cy="151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67B615C-5C04-6CAD-7158-65E0102465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74554" y="608068"/>
                  <a:ext cx="207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6128E86-B5FF-DB2F-27F8-0BA66D79EF98}"/>
                    </a:ext>
                  </a:extLst>
                </p14:cNvPr>
                <p14:cNvContentPartPr/>
                <p14:nvPr/>
              </p14:nvContentPartPr>
              <p14:xfrm>
                <a:off x="8981434" y="1200268"/>
                <a:ext cx="149760" cy="185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6128E86-B5FF-DB2F-27F8-0BA66D79EF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72434" y="1191628"/>
                  <a:ext cx="167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3FC63B7-DA40-0020-2EFF-18108831E8F4}"/>
                    </a:ext>
                  </a:extLst>
                </p14:cNvPr>
                <p14:cNvContentPartPr/>
                <p14:nvPr/>
              </p14:nvContentPartPr>
              <p14:xfrm>
                <a:off x="9207154" y="1014508"/>
                <a:ext cx="172440" cy="284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3FC63B7-DA40-0020-2EFF-18108831E8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98154" y="1005868"/>
                  <a:ext cx="190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685F746-3FFD-1B83-40E5-AA9B10FAD7DB}"/>
                    </a:ext>
                  </a:extLst>
                </p14:cNvPr>
                <p14:cNvContentPartPr/>
                <p14:nvPr/>
              </p14:nvContentPartPr>
              <p14:xfrm>
                <a:off x="9490474" y="1130068"/>
                <a:ext cx="360000" cy="138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685F746-3FFD-1B83-40E5-AA9B10FAD7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81834" y="1121068"/>
                  <a:ext cx="37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FED33C8-DEF7-8570-4A32-C4272159BD5E}"/>
                    </a:ext>
                  </a:extLst>
                </p14:cNvPr>
                <p14:cNvContentPartPr/>
                <p14:nvPr/>
              </p14:nvContentPartPr>
              <p14:xfrm>
                <a:off x="9804034" y="1036108"/>
                <a:ext cx="31320" cy="10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FED33C8-DEF7-8570-4A32-C4272159BD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95034" y="1027468"/>
                  <a:ext cx="48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00038D7-15BC-D200-4F1D-D5FF0002F517}"/>
                    </a:ext>
                  </a:extLst>
                </p14:cNvPr>
                <p14:cNvContentPartPr/>
                <p14:nvPr/>
              </p14:nvContentPartPr>
              <p14:xfrm>
                <a:off x="9977194" y="1126108"/>
                <a:ext cx="119880" cy="67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00038D7-15BC-D200-4F1D-D5FF0002F5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68194" y="1117108"/>
                  <a:ext cx="137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79590FC-A18A-F7A9-B653-6955FECC7711}"/>
                    </a:ext>
                  </a:extLst>
                </p14:cNvPr>
                <p14:cNvContentPartPr/>
                <p14:nvPr/>
              </p14:nvContentPartPr>
              <p14:xfrm>
                <a:off x="10297594" y="1087228"/>
                <a:ext cx="264600" cy="117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79590FC-A18A-F7A9-B653-6955FECC77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88954" y="1078588"/>
                  <a:ext cx="282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CDCD824-4C26-1579-3E4D-83DD3A65A4A9}"/>
                    </a:ext>
                  </a:extLst>
                </p14:cNvPr>
                <p14:cNvContentPartPr/>
                <p14:nvPr/>
              </p14:nvContentPartPr>
              <p14:xfrm>
                <a:off x="10529074" y="969508"/>
                <a:ext cx="23040" cy="21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CDCD824-4C26-1579-3E4D-83DD3A65A4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20434" y="960508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CBDEE30-0952-8575-F669-A64F0126EE4F}"/>
                    </a:ext>
                  </a:extLst>
                </p14:cNvPr>
                <p14:cNvContentPartPr/>
                <p14:nvPr/>
              </p14:nvContentPartPr>
              <p14:xfrm>
                <a:off x="10697554" y="934228"/>
                <a:ext cx="389160" cy="215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CBDEE30-0952-8575-F669-A64F0126EE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88914" y="925588"/>
                  <a:ext cx="406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126C964-CAB5-2675-6F04-900F4CDD1026}"/>
                    </a:ext>
                  </a:extLst>
                </p14:cNvPr>
                <p14:cNvContentPartPr/>
                <p14:nvPr/>
              </p14:nvContentPartPr>
              <p14:xfrm>
                <a:off x="11172754" y="955108"/>
                <a:ext cx="163080" cy="229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126C964-CAB5-2675-6F04-900F4CDD10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63754" y="946468"/>
                  <a:ext cx="180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7EDD93A-0F22-4A5C-7479-A226A25D3CDA}"/>
                    </a:ext>
                  </a:extLst>
                </p14:cNvPr>
                <p14:cNvContentPartPr/>
                <p14:nvPr/>
              </p14:nvContentPartPr>
              <p14:xfrm>
                <a:off x="8241634" y="1742428"/>
                <a:ext cx="331920" cy="320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7EDD93A-0F22-4A5C-7479-A226A25D3CD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32634" y="1733788"/>
                  <a:ext cx="3495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AE3AD57-F809-C9CF-E354-2BCA8A8DD245}"/>
                    </a:ext>
                  </a:extLst>
                </p14:cNvPr>
                <p14:cNvContentPartPr/>
                <p14:nvPr/>
              </p14:nvContentPartPr>
              <p14:xfrm>
                <a:off x="8684434" y="1662508"/>
                <a:ext cx="436680" cy="184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AE3AD57-F809-C9CF-E354-2BCA8A8DD24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75434" y="1653508"/>
                  <a:ext cx="454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0233CC6-857C-C89E-15E3-8273BA5E6683}"/>
                    </a:ext>
                  </a:extLst>
                </p14:cNvPr>
                <p14:cNvContentPartPr/>
                <p14:nvPr/>
              </p14:nvContentPartPr>
              <p14:xfrm>
                <a:off x="9231994" y="1509868"/>
                <a:ext cx="275760" cy="249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0233CC6-857C-C89E-15E3-8273BA5E66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23354" y="1500868"/>
                  <a:ext cx="293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FAFEC0F-0085-9089-F9EF-5E4392914409}"/>
                    </a:ext>
                  </a:extLst>
                </p14:cNvPr>
                <p14:cNvContentPartPr/>
                <p14:nvPr/>
              </p14:nvContentPartPr>
              <p14:xfrm>
                <a:off x="9757594" y="1527868"/>
                <a:ext cx="119880" cy="190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FAFEC0F-0085-9089-F9EF-5E439291440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48954" y="1518868"/>
                  <a:ext cx="137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7DA70E5-FE5E-97A9-EDDA-3DBCA204BDE3}"/>
                    </a:ext>
                  </a:extLst>
                </p14:cNvPr>
                <p14:cNvContentPartPr/>
                <p14:nvPr/>
              </p14:nvContentPartPr>
              <p14:xfrm>
                <a:off x="9901954" y="1374148"/>
                <a:ext cx="356400" cy="286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7DA70E5-FE5E-97A9-EDDA-3DBCA204BDE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93314" y="1365148"/>
                  <a:ext cx="374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5077112-AC07-181F-F613-B194EE03355B}"/>
                    </a:ext>
                  </a:extLst>
                </p14:cNvPr>
                <p14:cNvContentPartPr/>
                <p14:nvPr/>
              </p14:nvContentPartPr>
              <p14:xfrm>
                <a:off x="10324954" y="1429588"/>
                <a:ext cx="111960" cy="122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5077112-AC07-181F-F613-B194EE0335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15954" y="1420588"/>
                  <a:ext cx="12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8B85CFA-415C-4C76-57D1-D7ADDAE804AA}"/>
                    </a:ext>
                  </a:extLst>
                </p14:cNvPr>
                <p14:cNvContentPartPr/>
                <p14:nvPr/>
              </p14:nvContentPartPr>
              <p14:xfrm>
                <a:off x="10742554" y="1323748"/>
                <a:ext cx="389160" cy="155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8B85CFA-415C-4C76-57D1-D7ADDAE804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33554" y="1314748"/>
                  <a:ext cx="406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CB04DE-7C9D-8904-DF6F-E58FF5A5B830}"/>
                    </a:ext>
                  </a:extLst>
                </p14:cNvPr>
                <p14:cNvContentPartPr/>
                <p14:nvPr/>
              </p14:nvContentPartPr>
              <p14:xfrm>
                <a:off x="8456914" y="2103868"/>
                <a:ext cx="173880" cy="176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CB04DE-7C9D-8904-DF6F-E58FF5A5B83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47914" y="2095228"/>
                  <a:ext cx="191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FFEC7C4-52A8-A816-37D1-5FD9D56174BF}"/>
                    </a:ext>
                  </a:extLst>
                </p14:cNvPr>
                <p14:cNvContentPartPr/>
                <p14:nvPr/>
              </p14:nvContentPartPr>
              <p14:xfrm>
                <a:off x="8630434" y="2015668"/>
                <a:ext cx="140760" cy="220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FFEC7C4-52A8-A816-37D1-5FD9D56174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21434" y="2007028"/>
                  <a:ext cx="158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AAB4A13-077D-D731-84DD-7BDE6D58F96A}"/>
                    </a:ext>
                  </a:extLst>
                </p14:cNvPr>
                <p14:cNvContentPartPr/>
                <p14:nvPr/>
              </p14:nvContentPartPr>
              <p14:xfrm>
                <a:off x="8772994" y="2056708"/>
                <a:ext cx="147960" cy="126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AAB4A13-077D-D731-84DD-7BDE6D58F96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63994" y="2047708"/>
                  <a:ext cx="165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2470175-D746-CE07-4455-6939DF765C33}"/>
                    </a:ext>
                  </a:extLst>
                </p14:cNvPr>
                <p14:cNvContentPartPr/>
                <p14:nvPr/>
              </p14:nvContentPartPr>
              <p14:xfrm>
                <a:off x="8921674" y="1932148"/>
                <a:ext cx="176760" cy="232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2470175-D746-CE07-4455-6939DF765C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13034" y="1923148"/>
                  <a:ext cx="194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A8D3B01-C51A-15B0-F46A-0470C90C3BAF}"/>
                    </a:ext>
                  </a:extLst>
                </p14:cNvPr>
                <p14:cNvContentPartPr/>
                <p14:nvPr/>
              </p14:nvContentPartPr>
              <p14:xfrm>
                <a:off x="9117874" y="1982548"/>
                <a:ext cx="167760" cy="86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A8D3B01-C51A-15B0-F46A-0470C90C3BA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09234" y="1973908"/>
                  <a:ext cx="185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B8933D-B436-E8DB-8C3F-BA43AE4BC48C}"/>
                    </a:ext>
                  </a:extLst>
                </p14:cNvPr>
                <p14:cNvContentPartPr/>
                <p14:nvPr/>
              </p14:nvContentPartPr>
              <p14:xfrm>
                <a:off x="9494794" y="1839268"/>
                <a:ext cx="812160" cy="1908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B8933D-B436-E8DB-8C3F-BA43AE4BC48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85794" y="1830628"/>
                  <a:ext cx="829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82073EE-0345-B1AF-A30F-80E7BC2CC9EC}"/>
                    </a:ext>
                  </a:extLst>
                </p14:cNvPr>
                <p14:cNvContentPartPr/>
                <p14:nvPr/>
              </p14:nvContentPartPr>
              <p14:xfrm>
                <a:off x="10299394" y="1734148"/>
                <a:ext cx="58320" cy="26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82073EE-0345-B1AF-A30F-80E7BC2CC9E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90394" y="1725508"/>
                  <a:ext cx="75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15523E5-FEAA-EE5D-A893-DB64CEEBCC19}"/>
                    </a:ext>
                  </a:extLst>
                </p14:cNvPr>
                <p14:cNvContentPartPr/>
                <p14:nvPr/>
              </p14:nvContentPartPr>
              <p14:xfrm>
                <a:off x="10398754" y="1768348"/>
                <a:ext cx="180000" cy="2998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15523E5-FEAA-EE5D-A893-DB64CEEBCC1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89754" y="1759708"/>
                  <a:ext cx="197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5F5AA1E-6256-D947-F036-8AF06F0A61BC}"/>
                    </a:ext>
                  </a:extLst>
                </p14:cNvPr>
                <p14:cNvContentPartPr/>
                <p14:nvPr/>
              </p14:nvContentPartPr>
              <p14:xfrm>
                <a:off x="10723114" y="1586908"/>
                <a:ext cx="656280" cy="258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5F5AA1E-6256-D947-F036-8AF06F0A61B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14474" y="1578268"/>
                  <a:ext cx="673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D2F3586-3246-6615-F153-4B7840596F08}"/>
                    </a:ext>
                  </a:extLst>
                </p14:cNvPr>
                <p14:cNvContentPartPr/>
                <p14:nvPr/>
              </p14:nvContentPartPr>
              <p14:xfrm>
                <a:off x="11264914" y="1500148"/>
                <a:ext cx="47880" cy="24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D2F3586-3246-6615-F153-4B7840596F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55914" y="1491148"/>
                  <a:ext cx="6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CA81313-2BA4-6284-0471-985D59539993}"/>
                    </a:ext>
                  </a:extLst>
                </p14:cNvPr>
                <p14:cNvContentPartPr/>
                <p14:nvPr/>
              </p14:nvContentPartPr>
              <p14:xfrm>
                <a:off x="11456074" y="1437148"/>
                <a:ext cx="192600" cy="181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CA81313-2BA4-6284-0471-985D595399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47434" y="1428148"/>
                  <a:ext cx="210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A881FDB-00D7-256D-D03A-C925A907926D}"/>
                    </a:ext>
                  </a:extLst>
                </p14:cNvPr>
                <p14:cNvContentPartPr/>
                <p14:nvPr/>
              </p14:nvContentPartPr>
              <p14:xfrm>
                <a:off x="8095114" y="-66212"/>
                <a:ext cx="3880080" cy="2493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A881FDB-00D7-256D-D03A-C925A907926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86114" y="-74852"/>
                  <a:ext cx="3897720" cy="251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change is the realtive change of the chain-index of real GDP: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</a:t>
            </a:r>
            <a:r>
              <a:rPr lang="de-DE" altLang="de-DE" sz="2000">
                <a:solidFill>
                  <a:srgbClr val="000000"/>
                </a:solidFill>
              </a:rPr>
              <a:t>        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</a:t>
            </a:r>
            <a:r>
              <a:rPr lang="de-DE" altLang="de-DE" sz="2000">
                <a:solidFill>
                  <a:srgbClr val="000000"/>
                </a:solidFill>
              </a:rPr>
              <a:t>–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growth  </a:t>
            </a:r>
            <a:r>
              <a:rPr lang="de-DE" altLang="de-DE" sz="2000" dirty="0">
                <a:solidFill>
                  <a:srgbClr val="000000"/>
                </a:solidFill>
              </a:rPr>
              <a:t>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</a:t>
            </a:r>
            <a:r>
              <a:rPr lang="de-DE" altLang="de-DE" sz="2000">
                <a:solidFill>
                  <a:srgbClr val="000000"/>
                </a:solidFill>
              </a:rPr>
              <a:t>	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The relative change of the BIP-Deflator represents the pure price effectof the realative change of nominal GDP</a:t>
            </a: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(in opposite to case, if real GDP would be calculated via a fixed price base, since then, the BIP-Deflator itself represents the price effect, </a:t>
            </a:r>
            <a:r>
              <a:rPr lang="de-DE" altLang="de-DE" sz="2000" b="1">
                <a:solidFill>
                  <a:srgbClr val="000000"/>
                </a:solidFill>
              </a:rPr>
              <a:t>be careful, if you read other text books!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CBAEB3A-A9C0-D9AB-5208-3ACFE72925EE}"/>
              </a:ext>
            </a:extLst>
          </p:cNvPr>
          <p:cNvGrpSpPr/>
          <p:nvPr/>
        </p:nvGrpSpPr>
        <p:grpSpPr>
          <a:xfrm>
            <a:off x="4254994" y="1271188"/>
            <a:ext cx="1574280" cy="333000"/>
            <a:chOff x="4254994" y="1271188"/>
            <a:chExt cx="15742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EEF0A4E-7167-1050-5304-62DA8290C14F}"/>
                    </a:ext>
                  </a:extLst>
                </p14:cNvPr>
                <p14:cNvContentPartPr/>
                <p14:nvPr/>
              </p14:nvContentPartPr>
              <p14:xfrm>
                <a:off x="4254994" y="1307548"/>
                <a:ext cx="169560" cy="2628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EEF0A4E-7167-1050-5304-62DA8290C1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45994" y="1298548"/>
                  <a:ext cx="187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87C18DD-978A-C413-0EBF-3C563608E5C0}"/>
                    </a:ext>
                  </a:extLst>
                </p14:cNvPr>
                <p14:cNvContentPartPr/>
                <p14:nvPr/>
              </p14:nvContentPartPr>
              <p14:xfrm>
                <a:off x="4451194" y="1467388"/>
                <a:ext cx="126000" cy="121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87C18DD-978A-C413-0EBF-3C563608E5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42194" y="1458748"/>
                  <a:ext cx="143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1B337EF-FC62-8C3B-64A7-673D488249D4}"/>
                    </a:ext>
                  </a:extLst>
                </p14:cNvPr>
                <p14:cNvContentPartPr/>
                <p14:nvPr/>
              </p14:nvContentPartPr>
              <p14:xfrm>
                <a:off x="4662874" y="1271188"/>
                <a:ext cx="174600" cy="332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1B337EF-FC62-8C3B-64A7-673D488249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54234" y="1262548"/>
                  <a:ext cx="1922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46D708A-1F82-D50A-6EBE-0DAAC806A2D5}"/>
                    </a:ext>
                  </a:extLst>
                </p14:cNvPr>
                <p14:cNvContentPartPr/>
                <p14:nvPr/>
              </p14:nvContentPartPr>
              <p14:xfrm>
                <a:off x="4872034" y="1456228"/>
                <a:ext cx="77400" cy="94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46D708A-1F82-D50A-6EBE-0DAAC806A2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63394" y="1447588"/>
                  <a:ext cx="95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F8F0575-4564-A6F0-DC91-E71F891D377F}"/>
                    </a:ext>
                  </a:extLst>
                </p14:cNvPr>
                <p14:cNvContentPartPr/>
                <p14:nvPr/>
              </p14:nvContentPartPr>
              <p14:xfrm>
                <a:off x="5042674" y="1302868"/>
                <a:ext cx="110160" cy="247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F8F0575-4564-A6F0-DC91-E71F891D37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3674" y="1294228"/>
                  <a:ext cx="12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58B34D8-4089-6DFA-C251-9F371B1775FA}"/>
                    </a:ext>
                  </a:extLst>
                </p14:cNvPr>
                <p14:cNvContentPartPr/>
                <p14:nvPr/>
              </p14:nvContentPartPr>
              <p14:xfrm>
                <a:off x="5172994" y="1276228"/>
                <a:ext cx="74160" cy="242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58B34D8-4089-6DFA-C251-9F371B1775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64354" y="1267588"/>
                  <a:ext cx="91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27A7E79-B066-8EE7-A8F1-83FE65D30209}"/>
                    </a:ext>
                  </a:extLst>
                </p14:cNvPr>
                <p14:cNvContentPartPr/>
                <p14:nvPr/>
              </p14:nvContentPartPr>
              <p14:xfrm>
                <a:off x="5236714" y="1390348"/>
                <a:ext cx="97560" cy="105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27A7E79-B066-8EE7-A8F1-83FE65D302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27714" y="1381708"/>
                  <a:ext cx="115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C7F0234-E9F2-67B5-B286-8C1377F64A5E}"/>
                    </a:ext>
                  </a:extLst>
                </p14:cNvPr>
                <p14:cNvContentPartPr/>
                <p14:nvPr/>
              </p14:nvContentPartPr>
              <p14:xfrm>
                <a:off x="5382514" y="1316548"/>
                <a:ext cx="237240" cy="180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C7F0234-E9F2-67B5-B286-8C1377F64A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73514" y="1307908"/>
                  <a:ext cx="254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A5B210-083F-ED84-AF19-25AFC2F06E05}"/>
                    </a:ext>
                  </a:extLst>
                </p14:cNvPr>
                <p14:cNvContentPartPr/>
                <p14:nvPr/>
              </p14:nvContentPartPr>
              <p14:xfrm>
                <a:off x="5501674" y="1399708"/>
                <a:ext cx="216720" cy="204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A5B210-083F-ED84-AF19-25AFC2F06E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92674" y="1391068"/>
                  <a:ext cx="234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4D93C1-9EA1-256B-67FD-8A89E5E1E830}"/>
                    </a:ext>
                  </a:extLst>
                </p14:cNvPr>
                <p14:cNvContentPartPr/>
                <p14:nvPr/>
              </p14:nvContentPartPr>
              <p14:xfrm>
                <a:off x="5761594" y="1298908"/>
                <a:ext cx="67680" cy="242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4D93C1-9EA1-256B-67FD-8A89E5E1E8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2594" y="1290268"/>
                  <a:ext cx="853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186B6FC-F9EF-7676-5AB5-0BBDB9E3AF71}"/>
                  </a:ext>
                </a:extLst>
              </p14:cNvPr>
              <p14:cNvContentPartPr/>
              <p14:nvPr/>
            </p14:nvContentPartPr>
            <p14:xfrm>
              <a:off x="6095314" y="1390348"/>
              <a:ext cx="236880" cy="39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186B6FC-F9EF-7676-5AB5-0BBDB9E3A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6674" y="1381708"/>
                <a:ext cx="25452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B3C-F347-05FC-6FB8-579AFE8487C9}"/>
              </a:ext>
            </a:extLst>
          </p:cNvPr>
          <p:cNvGrpSpPr/>
          <p:nvPr/>
        </p:nvGrpSpPr>
        <p:grpSpPr>
          <a:xfrm>
            <a:off x="6688954" y="1099108"/>
            <a:ext cx="2594880" cy="454680"/>
            <a:chOff x="6688954" y="1099108"/>
            <a:chExt cx="259488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6CF19A-D6B0-2C13-520D-2C9423B384B4}"/>
                    </a:ext>
                  </a:extLst>
                </p14:cNvPr>
                <p14:cNvContentPartPr/>
                <p14:nvPr/>
              </p14:nvContentPartPr>
              <p14:xfrm>
                <a:off x="6688954" y="1279828"/>
                <a:ext cx="162360" cy="146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6CF19A-D6B0-2C13-520D-2C9423B384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79954" y="1270828"/>
                  <a:ext cx="180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36262A-0A5A-B7CA-95A3-440957183650}"/>
                    </a:ext>
                  </a:extLst>
                </p14:cNvPr>
                <p14:cNvContentPartPr/>
                <p14:nvPr/>
              </p14:nvContentPartPr>
              <p14:xfrm>
                <a:off x="6862474" y="1268308"/>
                <a:ext cx="452160" cy="200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36262A-0A5A-B7CA-95A3-4409571836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53834" y="1259668"/>
                  <a:ext cx="469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9019B91-2461-4869-17BB-3E7CC41E309F}"/>
                    </a:ext>
                  </a:extLst>
                </p14:cNvPr>
                <p14:cNvContentPartPr/>
                <p14:nvPr/>
              </p14:nvContentPartPr>
              <p14:xfrm>
                <a:off x="7386274" y="1333828"/>
                <a:ext cx="114120" cy="145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9019B91-2461-4869-17BB-3E7CC41E30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7634" y="1324828"/>
                  <a:ext cx="131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475650-D323-BC60-40C5-5D407750C67A}"/>
                    </a:ext>
                  </a:extLst>
                </p14:cNvPr>
                <p14:cNvContentPartPr/>
                <p14:nvPr/>
              </p14:nvContentPartPr>
              <p14:xfrm>
                <a:off x="7599394" y="1220788"/>
                <a:ext cx="113760" cy="265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475650-D323-BC60-40C5-5D407750C6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90394" y="1211788"/>
                  <a:ext cx="131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008BAC-E7B0-2B54-DA33-F8FBF00E30BC}"/>
                    </a:ext>
                  </a:extLst>
                </p14:cNvPr>
                <p14:cNvContentPartPr/>
                <p14:nvPr/>
              </p14:nvContentPartPr>
              <p14:xfrm>
                <a:off x="7825834" y="1294588"/>
                <a:ext cx="147960" cy="238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008BAC-E7B0-2B54-DA33-F8FBF00E30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17194" y="1285948"/>
                  <a:ext cx="165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311219-9DB1-ED5A-9431-9EEE5A92C3F1}"/>
                    </a:ext>
                  </a:extLst>
                </p14:cNvPr>
                <p14:cNvContentPartPr/>
                <p14:nvPr/>
              </p14:nvContentPartPr>
              <p14:xfrm>
                <a:off x="7996474" y="1313668"/>
                <a:ext cx="88560" cy="97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311219-9DB1-ED5A-9431-9EEE5A92C3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87834" y="1305028"/>
                  <a:ext cx="106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9B39B85-3D71-26FA-8D60-9A41FDBBA560}"/>
                    </a:ext>
                  </a:extLst>
                </p14:cNvPr>
                <p14:cNvContentPartPr/>
                <p14:nvPr/>
              </p14:nvContentPartPr>
              <p14:xfrm>
                <a:off x="8101234" y="1309348"/>
                <a:ext cx="94320" cy="127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9B39B85-3D71-26FA-8D60-9A41FDBBA5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92594" y="1300708"/>
                  <a:ext cx="111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2F38A59-ACE9-5113-E284-72070D06C355}"/>
                    </a:ext>
                  </a:extLst>
                </p14:cNvPr>
                <p14:cNvContentPartPr/>
                <p14:nvPr/>
              </p14:nvContentPartPr>
              <p14:xfrm>
                <a:off x="8227594" y="1229428"/>
                <a:ext cx="270000" cy="196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2F38A59-ACE9-5113-E284-72070D06C3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18954" y="1220788"/>
                  <a:ext cx="28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00183DA-13A4-DADC-214A-5E54C043FB63}"/>
                    </a:ext>
                  </a:extLst>
                </p14:cNvPr>
                <p14:cNvContentPartPr/>
                <p14:nvPr/>
              </p14:nvContentPartPr>
              <p14:xfrm>
                <a:off x="8554834" y="1252828"/>
                <a:ext cx="561600" cy="300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00183DA-13A4-DADC-214A-5E54C043FB6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46194" y="1243828"/>
                  <a:ext cx="579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EC15454-63B5-D8AC-E05D-76F47449B86F}"/>
                    </a:ext>
                  </a:extLst>
                </p14:cNvPr>
                <p14:cNvContentPartPr/>
                <p14:nvPr/>
              </p14:nvContentPartPr>
              <p14:xfrm>
                <a:off x="9105994" y="1099108"/>
                <a:ext cx="177840" cy="358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EC15454-63B5-D8AC-E05D-76F47449B8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6994" y="1090108"/>
                  <a:ext cx="19548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6E13A83-28DD-C9EE-514C-69F9307BE088}"/>
              </a:ext>
            </a:extLst>
          </p:cNvPr>
          <p:cNvGrpSpPr/>
          <p:nvPr/>
        </p:nvGrpSpPr>
        <p:grpSpPr>
          <a:xfrm>
            <a:off x="7210234" y="2358028"/>
            <a:ext cx="2694960" cy="432360"/>
            <a:chOff x="7210234" y="2358028"/>
            <a:chExt cx="269496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0B0F219-93CB-A8CF-5934-93F4016A8E83}"/>
                    </a:ext>
                  </a:extLst>
                </p14:cNvPr>
                <p14:cNvContentPartPr/>
                <p14:nvPr/>
              </p14:nvContentPartPr>
              <p14:xfrm>
                <a:off x="7210234" y="2540908"/>
                <a:ext cx="158400" cy="192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0B0F219-93CB-A8CF-5934-93F4016A8E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01594" y="2532268"/>
                  <a:ext cx="17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250F6D-56F8-4DDC-6139-72757DB55F8C}"/>
                    </a:ext>
                  </a:extLst>
                </p14:cNvPr>
                <p14:cNvContentPartPr/>
                <p14:nvPr/>
              </p14:nvContentPartPr>
              <p14:xfrm>
                <a:off x="7403554" y="2652868"/>
                <a:ext cx="173880" cy="100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250F6D-56F8-4DDC-6139-72757DB55F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94914" y="2644228"/>
                  <a:ext cx="19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768CF9A-C02A-B1D3-C04A-B7CE57BE1A69}"/>
                    </a:ext>
                  </a:extLst>
                </p14:cNvPr>
                <p14:cNvContentPartPr/>
                <p14:nvPr/>
              </p14:nvContentPartPr>
              <p14:xfrm>
                <a:off x="7632514" y="2507428"/>
                <a:ext cx="236880" cy="256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768CF9A-C02A-B1D3-C04A-B7CE57BE1A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23514" y="2498428"/>
                  <a:ext cx="254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50B85E9-7A78-878E-ADF6-EB22D2E20EB1}"/>
                    </a:ext>
                  </a:extLst>
                </p14:cNvPr>
                <p14:cNvContentPartPr/>
                <p14:nvPr/>
              </p14:nvContentPartPr>
              <p14:xfrm>
                <a:off x="7932034" y="2613268"/>
                <a:ext cx="110880" cy="133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50B85E9-7A78-878E-ADF6-EB22D2E20E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23034" y="2604268"/>
                  <a:ext cx="12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DCA018C-A7F0-C327-86A7-30D6F29310AD}"/>
                    </a:ext>
                  </a:extLst>
                </p14:cNvPr>
                <p14:cNvContentPartPr/>
                <p14:nvPr/>
              </p14:nvContentPartPr>
              <p14:xfrm>
                <a:off x="8206354" y="2456668"/>
                <a:ext cx="118800" cy="269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DCA018C-A7F0-C327-86A7-30D6F29310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97714" y="2448028"/>
                  <a:ext cx="136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B51C2D-0D05-39B0-08DB-9B3FCD38539F}"/>
                    </a:ext>
                  </a:extLst>
                </p14:cNvPr>
                <p14:cNvContentPartPr/>
                <p14:nvPr/>
              </p14:nvContentPartPr>
              <p14:xfrm>
                <a:off x="8375554" y="2542708"/>
                <a:ext cx="163800" cy="209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B51C2D-0D05-39B0-08DB-9B3FCD3853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66914" y="2533708"/>
                  <a:ext cx="181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7035FE9-0BC6-63A6-76FC-D244BDEEFDD8}"/>
                    </a:ext>
                  </a:extLst>
                </p14:cNvPr>
                <p14:cNvContentPartPr/>
                <p14:nvPr/>
              </p14:nvContentPartPr>
              <p14:xfrm>
                <a:off x="8572834" y="2516428"/>
                <a:ext cx="90000" cy="115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7035FE9-0BC6-63A6-76FC-D244BDEEFD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64194" y="2507788"/>
                  <a:ext cx="107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7ACB4A-97C1-788A-A7E8-EC3096DE9399}"/>
                    </a:ext>
                  </a:extLst>
                </p14:cNvPr>
                <p14:cNvContentPartPr/>
                <p14:nvPr/>
              </p14:nvContentPartPr>
              <p14:xfrm>
                <a:off x="8690194" y="2508868"/>
                <a:ext cx="128880" cy="142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7ACB4A-97C1-788A-A7E8-EC3096DE93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81194" y="2500228"/>
                  <a:ext cx="14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35ADCF-210B-5FD7-1995-101D4AF5B169}"/>
                    </a:ext>
                  </a:extLst>
                </p14:cNvPr>
                <p14:cNvContentPartPr/>
                <p14:nvPr/>
              </p14:nvContentPartPr>
              <p14:xfrm>
                <a:off x="8865514" y="2358028"/>
                <a:ext cx="250560" cy="305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35ADCF-210B-5FD7-1995-101D4AF5B1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56874" y="2349388"/>
                  <a:ext cx="268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F4F50A-49D9-27FE-6017-51C85F4D4F64}"/>
                    </a:ext>
                  </a:extLst>
                </p14:cNvPr>
                <p14:cNvContentPartPr/>
                <p14:nvPr/>
              </p14:nvContentPartPr>
              <p14:xfrm>
                <a:off x="9213994" y="2413108"/>
                <a:ext cx="201600" cy="176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F4F50A-49D9-27FE-6017-51C85F4D4F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05354" y="2404468"/>
                  <a:ext cx="21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BA7405-14AE-9E92-C60C-F6D05E59B2B1}"/>
                    </a:ext>
                  </a:extLst>
                </p14:cNvPr>
                <p14:cNvContentPartPr/>
                <p14:nvPr/>
              </p14:nvContentPartPr>
              <p14:xfrm>
                <a:off x="9444754" y="2483668"/>
                <a:ext cx="325440" cy="293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BA7405-14AE-9E92-C60C-F6D05E59B2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5754" y="2475028"/>
                  <a:ext cx="343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846C42-344E-7812-22F6-037E129CF1A0}"/>
                    </a:ext>
                  </a:extLst>
                </p14:cNvPr>
                <p14:cNvContentPartPr/>
                <p14:nvPr/>
              </p14:nvContentPartPr>
              <p14:xfrm>
                <a:off x="9679474" y="2361988"/>
                <a:ext cx="225720" cy="428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846C42-344E-7812-22F6-037E129CF1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70474" y="2352988"/>
                  <a:ext cx="24336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724308AE-7680-59E9-41E1-13B1C8D80C98}"/>
              </a:ext>
            </a:extLst>
          </p:cNvPr>
          <p:cNvGrpSpPr/>
          <p:nvPr/>
        </p:nvGrpSpPr>
        <p:grpSpPr>
          <a:xfrm>
            <a:off x="25354" y="3043468"/>
            <a:ext cx="6140880" cy="1384200"/>
            <a:chOff x="25354" y="3043468"/>
            <a:chExt cx="6140880" cy="13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49C5064-E36A-86CB-4B5A-BC10C835C6A4}"/>
                    </a:ext>
                  </a:extLst>
                </p14:cNvPr>
                <p14:cNvContentPartPr/>
                <p14:nvPr/>
              </p14:nvContentPartPr>
              <p14:xfrm>
                <a:off x="25354" y="3043468"/>
                <a:ext cx="6140880" cy="1384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49C5064-E36A-86CB-4B5A-BC10C835C6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354" y="3034828"/>
                  <a:ext cx="6158520" cy="14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250790F-464F-B254-B454-F0F55BE9B6C0}"/>
                    </a:ext>
                  </a:extLst>
                </p14:cNvPr>
                <p14:cNvContentPartPr/>
                <p14:nvPr/>
              </p14:nvContentPartPr>
              <p14:xfrm>
                <a:off x="193834" y="3512548"/>
                <a:ext cx="205560" cy="408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250790F-464F-B254-B454-F0F55BE9B6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194" y="3503908"/>
                  <a:ext cx="2232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2953AFB-76A0-183A-8610-38D86837A9F5}"/>
                    </a:ext>
                  </a:extLst>
                </p14:cNvPr>
                <p14:cNvContentPartPr/>
                <p14:nvPr/>
              </p14:nvContentPartPr>
              <p14:xfrm>
                <a:off x="474274" y="3524788"/>
                <a:ext cx="59760" cy="376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2953AFB-76A0-183A-8610-38D86837A9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5274" y="3516148"/>
                  <a:ext cx="77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B74DBAB-0E0E-8DB1-B2D7-5C797689CA12}"/>
                    </a:ext>
                  </a:extLst>
                </p14:cNvPr>
                <p14:cNvContentPartPr/>
                <p14:nvPr/>
              </p14:nvContentPartPr>
              <p14:xfrm>
                <a:off x="404074" y="3496348"/>
                <a:ext cx="179280" cy="186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B74DBAB-0E0E-8DB1-B2D7-5C797689CA1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5074" y="3487708"/>
                  <a:ext cx="196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6FD3C8-3F92-7AAE-B40E-AAC6920B180F}"/>
                    </a:ext>
                  </a:extLst>
                </p14:cNvPr>
                <p14:cNvContentPartPr/>
                <p14:nvPr/>
              </p14:nvContentPartPr>
              <p14:xfrm>
                <a:off x="529714" y="3478348"/>
                <a:ext cx="32400" cy="28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6FD3C8-3F92-7AAE-B40E-AAC6920B18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1074" y="3469348"/>
                  <a:ext cx="5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48A1B7A-8942-513F-89C3-A2DAAAEB397D}"/>
                    </a:ext>
                  </a:extLst>
                </p14:cNvPr>
                <p14:cNvContentPartPr/>
                <p14:nvPr/>
              </p14:nvContentPartPr>
              <p14:xfrm>
                <a:off x="189514" y="3628828"/>
                <a:ext cx="388800" cy="311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48A1B7A-8942-513F-89C3-A2DAAAEB39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0874" y="3619828"/>
                  <a:ext cx="406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3BAD5A-86EC-6CA0-0DF5-BA24F5608FDE}"/>
                    </a:ext>
                  </a:extLst>
                </p14:cNvPr>
                <p14:cNvContentPartPr/>
                <p14:nvPr/>
              </p14:nvContentPartPr>
              <p14:xfrm>
                <a:off x="709354" y="3228508"/>
                <a:ext cx="13680" cy="9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3BAD5A-86EC-6CA0-0DF5-BA24F5608F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0714" y="3219868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5C8C368-D799-F985-0BFF-90B8FA04164C}"/>
                    </a:ext>
                  </a:extLst>
                </p14:cNvPr>
                <p14:cNvContentPartPr/>
                <p14:nvPr/>
              </p14:nvContentPartPr>
              <p14:xfrm>
                <a:off x="519634" y="3214828"/>
                <a:ext cx="233640" cy="263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5C8C368-D799-F985-0BFF-90B8FA04164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0634" y="3206188"/>
                  <a:ext cx="251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E919588-70C1-E318-770C-FBFED2E23657}"/>
                    </a:ext>
                  </a:extLst>
                </p14:cNvPr>
                <p14:cNvContentPartPr/>
                <p14:nvPr/>
              </p14:nvContentPartPr>
              <p14:xfrm>
                <a:off x="810874" y="3242908"/>
                <a:ext cx="28440" cy="175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E919588-70C1-E318-770C-FBFED2E236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874" y="3234268"/>
                  <a:ext cx="4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CACFA41-76A8-C2CE-5CF5-90676B0D51AC}"/>
                    </a:ext>
                  </a:extLst>
                </p14:cNvPr>
                <p14:cNvContentPartPr/>
                <p14:nvPr/>
              </p14:nvContentPartPr>
              <p14:xfrm>
                <a:off x="701434" y="3228148"/>
                <a:ext cx="216000" cy="234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CACFA41-76A8-C2CE-5CF5-90676B0D51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2794" y="3219508"/>
                  <a:ext cx="233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DD53EB3-B02E-5BB5-35F1-00EDD54BF45C}"/>
                    </a:ext>
                  </a:extLst>
                </p14:cNvPr>
                <p14:cNvContentPartPr/>
                <p14:nvPr/>
              </p14:nvContentPartPr>
              <p14:xfrm>
                <a:off x="898354" y="3146788"/>
                <a:ext cx="231840" cy="279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DD53EB3-B02E-5BB5-35F1-00EDD54BF4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9354" y="3137788"/>
                  <a:ext cx="2494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922CF18-A745-6BCB-4134-C6ED9A947F9C}"/>
              </a:ext>
            </a:extLst>
          </p:cNvPr>
          <p:cNvGrpSpPr/>
          <p:nvPr/>
        </p:nvGrpSpPr>
        <p:grpSpPr>
          <a:xfrm>
            <a:off x="2957914" y="4767868"/>
            <a:ext cx="443880" cy="352080"/>
            <a:chOff x="2957914" y="4767868"/>
            <a:chExt cx="4438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E7DF4D-A763-1F49-35FC-08887D68EA4A}"/>
                    </a:ext>
                  </a:extLst>
                </p14:cNvPr>
                <p14:cNvContentPartPr/>
                <p14:nvPr/>
              </p14:nvContentPartPr>
              <p14:xfrm>
                <a:off x="2957914" y="4805308"/>
                <a:ext cx="158040" cy="314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E7DF4D-A763-1F49-35FC-08887D68EA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48914" y="4796668"/>
                  <a:ext cx="1756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74969FB-003C-094F-5E7C-21A756362A70}"/>
                    </a:ext>
                  </a:extLst>
                </p14:cNvPr>
                <p14:cNvContentPartPr/>
                <p14:nvPr/>
              </p14:nvContentPartPr>
              <p14:xfrm>
                <a:off x="3185794" y="4805308"/>
                <a:ext cx="20520" cy="214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74969FB-003C-094F-5E7C-21A756362A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76794" y="4796308"/>
                  <a:ext cx="38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CDA263-C4BB-696B-C4A8-CD98D3ACACAF}"/>
                    </a:ext>
                  </a:extLst>
                </p14:cNvPr>
                <p14:cNvContentPartPr/>
                <p14:nvPr/>
              </p14:nvContentPartPr>
              <p14:xfrm>
                <a:off x="3077794" y="4781548"/>
                <a:ext cx="150480" cy="237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CDA263-C4BB-696B-C4A8-CD98D3ACAC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68794" y="4772908"/>
                  <a:ext cx="168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39673F3-9245-651F-AAE2-CB29991F611E}"/>
                    </a:ext>
                  </a:extLst>
                </p14:cNvPr>
                <p14:cNvContentPartPr/>
                <p14:nvPr/>
              </p14:nvContentPartPr>
              <p14:xfrm>
                <a:off x="3238354" y="4767868"/>
                <a:ext cx="163440" cy="289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39673F3-9245-651F-AAE2-CB29991F611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29354" y="4759228"/>
                  <a:ext cx="18108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A958538-CC75-4AC6-1C6F-CAFB2154D79F}"/>
                  </a:ext>
                </a:extLst>
              </p14:cNvPr>
              <p14:cNvContentPartPr/>
              <p14:nvPr/>
            </p14:nvContentPartPr>
            <p14:xfrm>
              <a:off x="3189394" y="3313468"/>
              <a:ext cx="772200" cy="8665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A958538-CC75-4AC6-1C6F-CAFB2154D79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0754" y="3304468"/>
                <a:ext cx="789840" cy="8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A969A457-2A70-D0BD-B993-68F06193CE6B}"/>
                  </a:ext>
                </a:extLst>
              </p14:cNvPr>
              <p14:cNvContentPartPr/>
              <p14:nvPr/>
            </p14:nvContentPartPr>
            <p14:xfrm>
              <a:off x="3102994" y="2990548"/>
              <a:ext cx="3591720" cy="1727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A969A457-2A70-D0BD-B993-68F06193CE6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093994" y="2981908"/>
                <a:ext cx="3609360" cy="17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C54A4AB-5129-5C9E-1B46-4337D4D2EA2E}"/>
                  </a:ext>
                </a:extLst>
              </p14:cNvPr>
              <p14:cNvContentPartPr/>
              <p14:nvPr/>
            </p14:nvContentPartPr>
            <p14:xfrm>
              <a:off x="5447314" y="3630628"/>
              <a:ext cx="440640" cy="673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C54A4AB-5129-5C9E-1B46-4337D4D2EA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38674" y="3621988"/>
                <a:ext cx="458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4319296-0BE2-B494-7956-E9FF35F48373}"/>
                  </a:ext>
                </a:extLst>
              </p14:cNvPr>
              <p14:cNvContentPartPr/>
              <p14:nvPr/>
            </p14:nvContentPartPr>
            <p14:xfrm>
              <a:off x="5479714" y="4248028"/>
              <a:ext cx="337320" cy="374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4319296-0BE2-B494-7956-E9FF35F4837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470714" y="4239388"/>
                <a:ext cx="35496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EA33CFC-50EB-C3F3-40C2-4587EC2F49C9}"/>
                  </a:ext>
                </a:extLst>
              </p14:cNvPr>
              <p14:cNvContentPartPr/>
              <p14:nvPr/>
            </p14:nvContentPartPr>
            <p14:xfrm>
              <a:off x="2154034" y="1035388"/>
              <a:ext cx="553320" cy="68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EA33CFC-50EB-C3F3-40C2-4587EC2F4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5034" y="1026748"/>
                <a:ext cx="57096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14ED906-257C-6DCC-2EEC-5E405FD50A3F}"/>
                  </a:ext>
                </a:extLst>
              </p14:cNvPr>
              <p14:cNvContentPartPr/>
              <p14:nvPr/>
            </p14:nvContentPartPr>
            <p14:xfrm>
              <a:off x="3917674" y="1008748"/>
              <a:ext cx="474120" cy="619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14ED906-257C-6DCC-2EEC-5E405FD50A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9034" y="1000108"/>
                <a:ext cx="491760" cy="6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BE0E381-7FCF-6A27-829C-9801E8D70F03}"/>
              </a:ext>
            </a:extLst>
          </p:cNvPr>
          <p:cNvGrpSpPr/>
          <p:nvPr/>
        </p:nvGrpSpPr>
        <p:grpSpPr>
          <a:xfrm>
            <a:off x="1400914" y="303868"/>
            <a:ext cx="1043640" cy="296280"/>
            <a:chOff x="1400914" y="303868"/>
            <a:chExt cx="10436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2CD001-8166-3CEF-A74B-DB42EEE85635}"/>
                    </a:ext>
                  </a:extLst>
                </p14:cNvPr>
                <p14:cNvContentPartPr/>
                <p14:nvPr/>
              </p14:nvContentPartPr>
              <p14:xfrm>
                <a:off x="1400914" y="303868"/>
                <a:ext cx="202680" cy="296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2CD001-8166-3CEF-A74B-DB42EEE856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1914" y="294868"/>
                  <a:ext cx="220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5FBDA9A-9D15-E37F-A027-E330D3102E4C}"/>
                    </a:ext>
                  </a:extLst>
                </p14:cNvPr>
                <p14:cNvContentPartPr/>
                <p14:nvPr/>
              </p14:nvContentPartPr>
              <p14:xfrm>
                <a:off x="1692154" y="427348"/>
                <a:ext cx="83520" cy="143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5FBDA9A-9D15-E37F-A027-E330D3102E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3154" y="418708"/>
                  <a:ext cx="101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CA5CCC9-3A98-3673-6BA9-920BD91A539E}"/>
                    </a:ext>
                  </a:extLst>
                </p14:cNvPr>
                <p14:cNvContentPartPr/>
                <p14:nvPr/>
              </p14:nvContentPartPr>
              <p14:xfrm>
                <a:off x="1826794" y="398188"/>
                <a:ext cx="84240" cy="138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CA5CCC9-3A98-3673-6BA9-920BD91A53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7794" y="389188"/>
                  <a:ext cx="101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5A243B8-5B5B-75C2-21F5-5D2DDD6ABC06}"/>
                    </a:ext>
                  </a:extLst>
                </p14:cNvPr>
                <p14:cNvContentPartPr/>
                <p14:nvPr/>
              </p14:nvContentPartPr>
              <p14:xfrm>
                <a:off x="1944514" y="311068"/>
                <a:ext cx="192240" cy="232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5A243B8-5B5B-75C2-21F5-5D2DDD6ABC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5514" y="302068"/>
                  <a:ext cx="209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B4DD24E-6B0C-62C2-6527-5EA24309AB95}"/>
                    </a:ext>
                  </a:extLst>
                </p14:cNvPr>
                <p14:cNvContentPartPr/>
                <p14:nvPr/>
              </p14:nvContentPartPr>
              <p14:xfrm>
                <a:off x="2252314" y="307108"/>
                <a:ext cx="192240" cy="218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B4DD24E-6B0C-62C2-6527-5EA24309AB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3314" y="298468"/>
                  <a:ext cx="2098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F4C4259-511D-6683-7250-724EA0D6F8D7}"/>
              </a:ext>
            </a:extLst>
          </p:cNvPr>
          <p:cNvGrpSpPr/>
          <p:nvPr/>
        </p:nvGrpSpPr>
        <p:grpSpPr>
          <a:xfrm>
            <a:off x="3258874" y="317548"/>
            <a:ext cx="987480" cy="359640"/>
            <a:chOff x="3258874" y="317548"/>
            <a:chExt cx="98748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418BA17-C305-11E6-C746-2760FB400BD7}"/>
                    </a:ext>
                  </a:extLst>
                </p14:cNvPr>
                <p14:cNvContentPartPr/>
                <p14:nvPr/>
              </p14:nvContentPartPr>
              <p14:xfrm>
                <a:off x="3258874" y="326188"/>
                <a:ext cx="223200" cy="351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418BA17-C305-11E6-C746-2760FB400B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0234" y="317188"/>
                  <a:ext cx="240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5512E3-25C9-27B1-FDCD-37D6A499A010}"/>
                    </a:ext>
                  </a:extLst>
                </p14:cNvPr>
                <p14:cNvContentPartPr/>
                <p14:nvPr/>
              </p14:nvContentPartPr>
              <p14:xfrm>
                <a:off x="3529234" y="502588"/>
                <a:ext cx="151200" cy="113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5512E3-25C9-27B1-FDCD-37D6A499A0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0234" y="493948"/>
                  <a:ext cx="168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0BFE7B-42B4-25A5-A555-60F0A9361078}"/>
                    </a:ext>
                  </a:extLst>
                </p14:cNvPr>
                <p14:cNvContentPartPr/>
                <p14:nvPr/>
              </p14:nvContentPartPr>
              <p14:xfrm>
                <a:off x="3713194" y="523828"/>
                <a:ext cx="74880" cy="91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0BFE7B-42B4-25A5-A555-60F0A93610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04194" y="514828"/>
                  <a:ext cx="92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F2D048-B899-0D58-F23F-17D2B4ADB56C}"/>
                    </a:ext>
                  </a:extLst>
                </p14:cNvPr>
                <p14:cNvContentPartPr/>
                <p14:nvPr/>
              </p14:nvContentPartPr>
              <p14:xfrm>
                <a:off x="3833434" y="339868"/>
                <a:ext cx="216000" cy="28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F2D048-B899-0D58-F23F-17D2B4ADB5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24434" y="331228"/>
                  <a:ext cx="233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BDA6A63-B82F-25AB-89D0-8234C70AE6F8}"/>
                    </a:ext>
                  </a:extLst>
                </p14:cNvPr>
                <p14:cNvContentPartPr/>
                <p14:nvPr/>
              </p14:nvContentPartPr>
              <p14:xfrm>
                <a:off x="4122874" y="317548"/>
                <a:ext cx="123480" cy="27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BDA6A63-B82F-25AB-89D0-8234C70AE6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4234" y="308908"/>
                  <a:ext cx="14112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06DAA7E-3E5E-ACCB-2E65-3C36C49AF12C}"/>
                  </a:ext>
                </a:extLst>
              </p14:cNvPr>
              <p14:cNvContentPartPr/>
              <p14:nvPr/>
            </p14:nvContentPartPr>
            <p14:xfrm>
              <a:off x="1244314" y="1667188"/>
              <a:ext cx="540000" cy="1487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06DAA7E-3E5E-ACCB-2E65-3C36C49AF12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5314" y="1658188"/>
                <a:ext cx="55764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599B6AA-664B-6B32-04D0-BF0CA4E64964}"/>
                  </a:ext>
                </a:extLst>
              </p14:cNvPr>
              <p14:cNvContentPartPr/>
              <p14:nvPr/>
            </p14:nvContentPartPr>
            <p14:xfrm>
              <a:off x="3029914" y="1775188"/>
              <a:ext cx="525240" cy="1359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599B6AA-664B-6B32-04D0-BF0CA4E649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21274" y="1766548"/>
                <a:ext cx="54288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D305E4FD-93A3-DC10-6F6A-89CEC77CB89C}"/>
                  </a:ext>
                </a:extLst>
              </p14:cNvPr>
              <p14:cNvContentPartPr/>
              <p14:nvPr/>
            </p14:nvContentPartPr>
            <p14:xfrm>
              <a:off x="284194" y="1757908"/>
              <a:ext cx="679680" cy="495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D305E4FD-93A3-DC10-6F6A-89CEC77CB8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5194" y="1748908"/>
                <a:ext cx="6973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7670751-3F7E-4D7F-0B91-645B8FD0982B}"/>
                  </a:ext>
                </a:extLst>
              </p14:cNvPr>
              <p14:cNvContentPartPr/>
              <p14:nvPr/>
            </p14:nvContentPartPr>
            <p14:xfrm>
              <a:off x="5591674" y="1761148"/>
              <a:ext cx="717480" cy="3790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7670751-3F7E-4D7F-0B91-645B8FD098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82674" y="1752148"/>
                <a:ext cx="735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CDAB1ED-1F17-D231-26AA-4A621D5D3B24}"/>
                  </a:ext>
                </a:extLst>
              </p14:cNvPr>
              <p14:cNvContentPartPr/>
              <p14:nvPr/>
            </p14:nvContentPartPr>
            <p14:xfrm>
              <a:off x="8232634" y="1761868"/>
              <a:ext cx="710280" cy="3848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CDAB1ED-1F17-D231-26AA-4A621D5D3B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23994" y="1753228"/>
                <a:ext cx="72792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2C95FD7-25D6-EB36-CCE3-7C70BD42AC4C}"/>
              </a:ext>
            </a:extLst>
          </p:cNvPr>
          <p:cNvGrpSpPr/>
          <p:nvPr/>
        </p:nvGrpSpPr>
        <p:grpSpPr>
          <a:xfrm>
            <a:off x="9981514" y="1908388"/>
            <a:ext cx="563400" cy="162720"/>
            <a:chOff x="9981514" y="1908388"/>
            <a:chExt cx="56340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0CBB1FB-9531-5506-19C4-692CF2337694}"/>
                    </a:ext>
                  </a:extLst>
                </p14:cNvPr>
                <p14:cNvContentPartPr/>
                <p14:nvPr/>
              </p14:nvContentPartPr>
              <p14:xfrm>
                <a:off x="9981514" y="1929268"/>
                <a:ext cx="189000" cy="141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0CBB1FB-9531-5506-19C4-692CF23376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72874" y="1920628"/>
                  <a:ext cx="206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3B1C01E-10CE-A238-6F0E-FF6E7D9A1EE2}"/>
                    </a:ext>
                  </a:extLst>
                </p14:cNvPr>
                <p14:cNvContentPartPr/>
                <p14:nvPr/>
              </p14:nvContentPartPr>
              <p14:xfrm>
                <a:off x="10227034" y="1908388"/>
                <a:ext cx="96480" cy="151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3B1C01E-10CE-A238-6F0E-FF6E7D9A1E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18034" y="1899748"/>
                  <a:ext cx="114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B15D668-5537-1FF8-8395-AB7AE0194987}"/>
                    </a:ext>
                  </a:extLst>
                </p14:cNvPr>
                <p14:cNvContentPartPr/>
                <p14:nvPr/>
              </p14:nvContentPartPr>
              <p14:xfrm>
                <a:off x="10407034" y="1931788"/>
                <a:ext cx="137880" cy="106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B15D668-5537-1FF8-8395-AB7AE01949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8394" y="1923148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43DCE7D1-2095-E693-AB46-F78BFD60F40D}"/>
              </a:ext>
            </a:extLst>
          </p:cNvPr>
          <p:cNvGrpSpPr/>
          <p:nvPr/>
        </p:nvGrpSpPr>
        <p:grpSpPr>
          <a:xfrm>
            <a:off x="4700314" y="1861948"/>
            <a:ext cx="481320" cy="194400"/>
            <a:chOff x="4700314" y="1861948"/>
            <a:chExt cx="4813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41B8AA0-0E57-1CD4-EDE5-FF7D213AC2A5}"/>
                    </a:ext>
                  </a:extLst>
                </p14:cNvPr>
                <p14:cNvContentPartPr/>
                <p14:nvPr/>
              </p14:nvContentPartPr>
              <p14:xfrm>
                <a:off x="4700314" y="1861948"/>
                <a:ext cx="83520" cy="164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41B8AA0-0E57-1CD4-EDE5-FF7D213AC2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91674" y="1853308"/>
                  <a:ext cx="101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210674-9C5D-69A2-283A-4E6CFBB52D21}"/>
                    </a:ext>
                  </a:extLst>
                </p14:cNvPr>
                <p14:cNvContentPartPr/>
                <p14:nvPr/>
              </p14:nvContentPartPr>
              <p14:xfrm>
                <a:off x="4764754" y="1966348"/>
                <a:ext cx="30600" cy="90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210674-9C5D-69A2-283A-4E6CFBB52D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55754" y="1957348"/>
                  <a:ext cx="48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6E29D5-F1CB-BD3F-2BD6-BE23125D14E8}"/>
                    </a:ext>
                  </a:extLst>
                </p14:cNvPr>
                <p14:cNvContentPartPr/>
                <p14:nvPr/>
              </p14:nvContentPartPr>
              <p14:xfrm>
                <a:off x="4896874" y="1919908"/>
                <a:ext cx="77760" cy="124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6E29D5-F1CB-BD3F-2BD6-BE23125D14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8234" y="1910908"/>
                  <a:ext cx="95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6360DA9-EA72-787A-51E5-F247F82DAD0C}"/>
                    </a:ext>
                  </a:extLst>
                </p14:cNvPr>
                <p14:cNvContentPartPr/>
                <p14:nvPr/>
              </p14:nvContentPartPr>
              <p14:xfrm>
                <a:off x="5088754" y="1942588"/>
                <a:ext cx="92880" cy="77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6360DA9-EA72-787A-51E5-F247F82DAD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0114" y="1933948"/>
                  <a:ext cx="1105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2747119-CAB4-EED9-F457-C8CE67E4C004}"/>
              </a:ext>
            </a:extLst>
          </p:cNvPr>
          <p:cNvGrpSpPr/>
          <p:nvPr/>
        </p:nvGrpSpPr>
        <p:grpSpPr>
          <a:xfrm>
            <a:off x="234514" y="3341188"/>
            <a:ext cx="990000" cy="289800"/>
            <a:chOff x="234514" y="3341188"/>
            <a:chExt cx="99000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3142ADC-178A-2F17-30CA-9888F18916B9}"/>
                    </a:ext>
                  </a:extLst>
                </p14:cNvPr>
                <p14:cNvContentPartPr/>
                <p14:nvPr/>
              </p14:nvContentPartPr>
              <p14:xfrm>
                <a:off x="234514" y="3341188"/>
                <a:ext cx="165240" cy="181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3142ADC-178A-2F17-30CA-9888F18916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5514" y="3332188"/>
                  <a:ext cx="182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6F9EF98-22BA-5F95-00C7-B3B0147196ED}"/>
                    </a:ext>
                  </a:extLst>
                </p14:cNvPr>
                <p14:cNvContentPartPr/>
                <p14:nvPr/>
              </p14:nvContentPartPr>
              <p14:xfrm>
                <a:off x="368794" y="3456388"/>
                <a:ext cx="28440" cy="174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6F9EF98-22BA-5F95-00C7-B3B0147196E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0154" y="3447388"/>
                  <a:ext cx="46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34A402-271B-1066-699B-BDEF66A76175}"/>
                    </a:ext>
                  </a:extLst>
                </p14:cNvPr>
                <p14:cNvContentPartPr/>
                <p14:nvPr/>
              </p14:nvContentPartPr>
              <p14:xfrm>
                <a:off x="505954" y="3385108"/>
                <a:ext cx="122400" cy="222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34A402-271B-1066-699B-BDEF66A761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7314" y="3376468"/>
                  <a:ext cx="140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A65AC4-F812-DDB7-50D4-87EC8CD156F8}"/>
                    </a:ext>
                  </a:extLst>
                </p14:cNvPr>
                <p14:cNvContentPartPr/>
                <p14:nvPr/>
              </p14:nvContentPartPr>
              <p14:xfrm>
                <a:off x="728074" y="3434068"/>
                <a:ext cx="126000" cy="134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A65AC4-F812-DDB7-50D4-87EC8CD156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9074" y="3425428"/>
                  <a:ext cx="143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9AE4C0-8AE5-615A-C034-AC78752DFB52}"/>
                    </a:ext>
                  </a:extLst>
                </p14:cNvPr>
                <p14:cNvContentPartPr/>
                <p14:nvPr/>
              </p14:nvContentPartPr>
              <p14:xfrm>
                <a:off x="1029754" y="3476188"/>
                <a:ext cx="191160" cy="13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9AE4C0-8AE5-615A-C034-AC78752DFB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0754" y="3467188"/>
                  <a:ext cx="20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2E4BE4A-E753-3CD4-1290-0A46158553E2}"/>
                    </a:ext>
                  </a:extLst>
                </p14:cNvPr>
                <p14:cNvContentPartPr/>
                <p14:nvPr/>
              </p14:nvContentPartPr>
              <p14:xfrm>
                <a:off x="1053874" y="3520108"/>
                <a:ext cx="170640" cy="31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2E4BE4A-E753-3CD4-1290-0A46158553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4874" y="3511468"/>
                  <a:ext cx="1882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F80A0BBE-7F5B-1C5D-ED8C-BBEA8A575953}"/>
              </a:ext>
            </a:extLst>
          </p:cNvPr>
          <p:cNvGrpSpPr/>
          <p:nvPr/>
        </p:nvGrpSpPr>
        <p:grpSpPr>
          <a:xfrm>
            <a:off x="1432954" y="3282508"/>
            <a:ext cx="2700720" cy="328680"/>
            <a:chOff x="1432954" y="3282508"/>
            <a:chExt cx="27007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D787D5-2597-7A46-32FF-8056D05F3F86}"/>
                    </a:ext>
                  </a:extLst>
                </p14:cNvPr>
                <p14:cNvContentPartPr/>
                <p14:nvPr/>
              </p14:nvContentPartPr>
              <p14:xfrm>
                <a:off x="1432954" y="3357388"/>
                <a:ext cx="129240" cy="146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D787D5-2597-7A46-32FF-8056D05F3F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3954" y="3348388"/>
                  <a:ext cx="146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4F5041-5635-90B0-3F5B-8012D189E522}"/>
                    </a:ext>
                  </a:extLst>
                </p14:cNvPr>
                <p14:cNvContentPartPr/>
                <p14:nvPr/>
              </p14:nvContentPartPr>
              <p14:xfrm>
                <a:off x="1630954" y="3523348"/>
                <a:ext cx="56160" cy="87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4F5041-5635-90B0-3F5B-8012D189E5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21954" y="3514708"/>
                  <a:ext cx="73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E1D81AA-CC61-359B-523B-39C9EF015743}"/>
                    </a:ext>
                  </a:extLst>
                </p14:cNvPr>
                <p14:cNvContentPartPr/>
                <p14:nvPr/>
              </p14:nvContentPartPr>
              <p14:xfrm>
                <a:off x="1740754" y="3354148"/>
                <a:ext cx="321840" cy="172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E1D81AA-CC61-359B-523B-39C9EF0157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31754" y="3345508"/>
                  <a:ext cx="339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E814253-16CC-43D7-E09D-359C63CE8094}"/>
                    </a:ext>
                  </a:extLst>
                </p14:cNvPr>
                <p14:cNvContentPartPr/>
                <p14:nvPr/>
              </p14:nvContentPartPr>
              <p14:xfrm>
                <a:off x="2166634" y="3369268"/>
                <a:ext cx="124200" cy="129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E814253-16CC-43D7-E09D-359C63CE80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57634" y="3360268"/>
                  <a:ext cx="14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B25317-2D1C-FC67-CC3F-975A4EE3F665}"/>
                    </a:ext>
                  </a:extLst>
                </p14:cNvPr>
                <p14:cNvContentPartPr/>
                <p14:nvPr/>
              </p14:nvContentPartPr>
              <p14:xfrm>
                <a:off x="2370394" y="3389428"/>
                <a:ext cx="111600" cy="119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B25317-2D1C-FC67-CC3F-975A4EE3F6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61754" y="3380788"/>
                  <a:ext cx="12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FD35570-9A36-A469-74FC-337660417409}"/>
                    </a:ext>
                  </a:extLst>
                </p14:cNvPr>
                <p14:cNvContentPartPr/>
                <p14:nvPr/>
              </p14:nvContentPartPr>
              <p14:xfrm>
                <a:off x="2583874" y="3365308"/>
                <a:ext cx="127440" cy="97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FD35570-9A36-A469-74FC-3376604174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75234" y="3356668"/>
                  <a:ext cx="145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5E362C-6787-39E6-823A-CC32047256A7}"/>
                    </a:ext>
                  </a:extLst>
                </p14:cNvPr>
                <p14:cNvContentPartPr/>
                <p14:nvPr/>
              </p14:nvContentPartPr>
              <p14:xfrm>
                <a:off x="2866834" y="3323548"/>
                <a:ext cx="194400" cy="162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5E362C-6787-39E6-823A-CC32047256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57834" y="3314548"/>
                  <a:ext cx="212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30A12A4-ACE3-BFD5-99BC-942C04911356}"/>
                    </a:ext>
                  </a:extLst>
                </p14:cNvPr>
                <p14:cNvContentPartPr/>
                <p14:nvPr/>
              </p14:nvContentPartPr>
              <p14:xfrm>
                <a:off x="3244114" y="3284308"/>
                <a:ext cx="145800" cy="200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30A12A4-ACE3-BFD5-99BC-942C049113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35474" y="3275308"/>
                  <a:ext cx="163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C917BE7-04F1-33DA-1F9C-64650C866C59}"/>
                    </a:ext>
                  </a:extLst>
                </p14:cNvPr>
                <p14:cNvContentPartPr/>
                <p14:nvPr/>
              </p14:nvContentPartPr>
              <p14:xfrm>
                <a:off x="3537874" y="3383668"/>
                <a:ext cx="22320" cy="26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C917BE7-04F1-33DA-1F9C-64650C866C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29234" y="3374668"/>
                  <a:ext cx="3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430488E-BE6E-8956-9744-D86F52893E0E}"/>
                    </a:ext>
                  </a:extLst>
                </p14:cNvPr>
                <p14:cNvContentPartPr/>
                <p14:nvPr/>
              </p14:nvContentPartPr>
              <p14:xfrm>
                <a:off x="3658474" y="3307348"/>
                <a:ext cx="86400" cy="160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430488E-BE6E-8956-9744-D86F52893E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49834" y="3298708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69CDFD0-97C5-6548-B270-7156D947851E}"/>
                    </a:ext>
                  </a:extLst>
                </p14:cNvPr>
                <p14:cNvContentPartPr/>
                <p14:nvPr/>
              </p14:nvContentPartPr>
              <p14:xfrm>
                <a:off x="3788434" y="3302308"/>
                <a:ext cx="127800" cy="12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69CDFD0-97C5-6548-B270-7156D94785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79794" y="3293668"/>
                  <a:ext cx="14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82DCB30-9DCB-7ABD-E24C-4AD3A925A338}"/>
                    </a:ext>
                  </a:extLst>
                </p14:cNvPr>
                <p14:cNvContentPartPr/>
                <p14:nvPr/>
              </p14:nvContentPartPr>
              <p14:xfrm>
                <a:off x="3991834" y="3282508"/>
                <a:ext cx="141840" cy="146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82DCB30-9DCB-7ABD-E24C-4AD3A925A3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82834" y="3273868"/>
                  <a:ext cx="1594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17E9C1EC-05AC-2A43-ABF1-1FC3006CC625}"/>
              </a:ext>
            </a:extLst>
          </p:cNvPr>
          <p:cNvGrpSpPr/>
          <p:nvPr/>
        </p:nvGrpSpPr>
        <p:grpSpPr>
          <a:xfrm>
            <a:off x="203554" y="3981268"/>
            <a:ext cx="146880" cy="155880"/>
            <a:chOff x="203554" y="3981268"/>
            <a:chExt cx="14688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8FFCBA-8D29-BDCB-EC61-7B369A453E8E}"/>
                    </a:ext>
                  </a:extLst>
                </p14:cNvPr>
                <p14:cNvContentPartPr/>
                <p14:nvPr/>
              </p14:nvContentPartPr>
              <p14:xfrm>
                <a:off x="251074" y="3981268"/>
                <a:ext cx="84240" cy="117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8FFCBA-8D29-BDCB-EC61-7B369A453E8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2074" y="3972628"/>
                  <a:ext cx="101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871E0E8-73E5-BB71-4467-BB3A1DA9236D}"/>
                    </a:ext>
                  </a:extLst>
                </p14:cNvPr>
                <p14:cNvContentPartPr/>
                <p14:nvPr/>
              </p14:nvContentPartPr>
              <p14:xfrm>
                <a:off x="203554" y="4003228"/>
                <a:ext cx="144360" cy="11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871E0E8-73E5-BB71-4467-BB3A1DA923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4914" y="3994588"/>
                  <a:ext cx="16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8782EB9-34C3-28CF-B2C9-7A4EE32F9C25}"/>
                    </a:ext>
                  </a:extLst>
                </p14:cNvPr>
                <p14:cNvContentPartPr/>
                <p14:nvPr/>
              </p14:nvContentPartPr>
              <p14:xfrm>
                <a:off x="215074" y="3981988"/>
                <a:ext cx="135360" cy="155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8782EB9-34C3-28CF-B2C9-7A4EE32F9C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6434" y="3972988"/>
                  <a:ext cx="1530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AF2A37E-55CE-EB5B-A9BA-3040860C483B}"/>
                  </a:ext>
                </a:extLst>
              </p14:cNvPr>
              <p14:cNvContentPartPr/>
              <p14:nvPr/>
            </p14:nvContentPartPr>
            <p14:xfrm>
              <a:off x="541594" y="3908548"/>
              <a:ext cx="138960" cy="194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AF2A37E-55CE-EB5B-A9BA-3040860C48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2594" y="3899908"/>
                <a:ext cx="1566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1E7503C-7640-7934-FE1D-E68E5BBC387D}"/>
                  </a:ext>
                </a:extLst>
              </p14:cNvPr>
              <p14:cNvContentPartPr/>
              <p14:nvPr/>
            </p14:nvContentPartPr>
            <p14:xfrm>
              <a:off x="649234" y="3995308"/>
              <a:ext cx="47160" cy="1584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1E7503C-7640-7934-FE1D-E68E5BBC387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0594" y="3986308"/>
                <a:ext cx="6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04DE84F-825C-32C8-E86E-29E051FE267B}"/>
                  </a:ext>
                </a:extLst>
              </p14:cNvPr>
              <p14:cNvContentPartPr/>
              <p14:nvPr/>
            </p14:nvContentPartPr>
            <p14:xfrm>
              <a:off x="793594" y="3959668"/>
              <a:ext cx="91800" cy="1767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04DE84F-825C-32C8-E86E-29E051FE267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4594" y="3950668"/>
                <a:ext cx="1094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6214C88-E26B-99F2-4E63-62FBC17BEEC4}"/>
                  </a:ext>
                </a:extLst>
              </p14:cNvPr>
              <p14:cNvContentPartPr/>
              <p14:nvPr/>
            </p14:nvContentPartPr>
            <p14:xfrm>
              <a:off x="1013194" y="3969748"/>
              <a:ext cx="108360" cy="1256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6214C88-E26B-99F2-4E63-62FBC17BEEC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4554" y="3961108"/>
                <a:ext cx="1260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DE0A7C85-A3EA-A6DB-2F8B-05C20311BBFB}"/>
              </a:ext>
            </a:extLst>
          </p:cNvPr>
          <p:cNvGrpSpPr/>
          <p:nvPr/>
        </p:nvGrpSpPr>
        <p:grpSpPr>
          <a:xfrm>
            <a:off x="1306954" y="3840868"/>
            <a:ext cx="790560" cy="258480"/>
            <a:chOff x="1306954" y="3840868"/>
            <a:chExt cx="79056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BCB553B-B404-14B6-9C4C-E84FB81D9227}"/>
                    </a:ext>
                  </a:extLst>
                </p14:cNvPr>
                <p14:cNvContentPartPr/>
                <p14:nvPr/>
              </p14:nvContentPartPr>
              <p14:xfrm>
                <a:off x="1329274" y="3993508"/>
                <a:ext cx="178200" cy="23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BCB553B-B404-14B6-9C4C-E84FB81D92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20274" y="3984508"/>
                  <a:ext cx="19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0123CBC-5884-B488-A38F-45BAD37F76E8}"/>
                    </a:ext>
                  </a:extLst>
                </p14:cNvPr>
                <p14:cNvContentPartPr/>
                <p14:nvPr/>
              </p14:nvContentPartPr>
              <p14:xfrm>
                <a:off x="1327834" y="4064428"/>
                <a:ext cx="183960" cy="34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0123CBC-5884-B488-A38F-45BAD37F76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18834" y="4055788"/>
                  <a:ext cx="20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0FAA657-C3E5-69D8-897E-8D0D2BA4F474}"/>
                    </a:ext>
                  </a:extLst>
                </p14:cNvPr>
                <p14:cNvContentPartPr/>
                <p14:nvPr/>
              </p14:nvContentPartPr>
              <p14:xfrm>
                <a:off x="1306954" y="3840868"/>
                <a:ext cx="219240" cy="131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0FAA657-C3E5-69D8-897E-8D0D2BA4F4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97954" y="3832228"/>
                  <a:ext cx="236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ED479BD-FFBE-252C-50E5-B01629F0170E}"/>
                    </a:ext>
                  </a:extLst>
                </p14:cNvPr>
                <p14:cNvContentPartPr/>
                <p14:nvPr/>
              </p14:nvContentPartPr>
              <p14:xfrm>
                <a:off x="1636714" y="3942748"/>
                <a:ext cx="133200" cy="126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ED479BD-FFBE-252C-50E5-B01629F017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28074" y="3934108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D231368-AAB3-824F-0DBC-67AD2ED726A2}"/>
                    </a:ext>
                  </a:extLst>
                </p14:cNvPr>
                <p14:cNvContentPartPr/>
                <p14:nvPr/>
              </p14:nvContentPartPr>
              <p14:xfrm>
                <a:off x="1809874" y="3935188"/>
                <a:ext cx="105120" cy="93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D231368-AAB3-824F-0DBC-67AD2ED726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01234" y="3926188"/>
                  <a:ext cx="122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C9C328C-A8CA-2EE7-6E97-D326952A071C}"/>
                    </a:ext>
                  </a:extLst>
                </p14:cNvPr>
                <p14:cNvContentPartPr/>
                <p14:nvPr/>
              </p14:nvContentPartPr>
              <p14:xfrm>
                <a:off x="1982314" y="3920068"/>
                <a:ext cx="115200" cy="80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C9C328C-A8CA-2EE7-6E97-D326952A07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73314" y="3911428"/>
                  <a:ext cx="1328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6ADF47F-448F-3435-043B-6411E4FFB6A1}"/>
              </a:ext>
            </a:extLst>
          </p:cNvPr>
          <p:cNvGrpSpPr/>
          <p:nvPr/>
        </p:nvGrpSpPr>
        <p:grpSpPr>
          <a:xfrm>
            <a:off x="489394" y="4302748"/>
            <a:ext cx="523440" cy="230040"/>
            <a:chOff x="489394" y="4302748"/>
            <a:chExt cx="52344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DC86D5A-00ED-D476-FBE3-34923552D4DD}"/>
                    </a:ext>
                  </a:extLst>
                </p14:cNvPr>
                <p14:cNvContentPartPr/>
                <p14:nvPr/>
              </p14:nvContentPartPr>
              <p14:xfrm>
                <a:off x="489394" y="4302748"/>
                <a:ext cx="142200" cy="230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DC86D5A-00ED-D476-FBE3-34923552D4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0394" y="4294108"/>
                  <a:ext cx="159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CEBE12-14E1-6A3C-2D3B-4A3E808642B5}"/>
                    </a:ext>
                  </a:extLst>
                </p14:cNvPr>
                <p14:cNvContentPartPr/>
                <p14:nvPr/>
              </p14:nvContentPartPr>
              <p14:xfrm>
                <a:off x="594874" y="4306348"/>
                <a:ext cx="93600" cy="17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CEBE12-14E1-6A3C-2D3B-4A3E808642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5874" y="4297708"/>
                  <a:ext cx="111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14F91E-352A-9289-BD2A-FC03BEE6AA80}"/>
                    </a:ext>
                  </a:extLst>
                </p14:cNvPr>
                <p14:cNvContentPartPr/>
                <p14:nvPr/>
              </p14:nvContentPartPr>
              <p14:xfrm>
                <a:off x="753274" y="4312108"/>
                <a:ext cx="259560" cy="172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14F91E-352A-9289-BD2A-FC03BEE6AA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4274" y="4303108"/>
                  <a:ext cx="2772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BB38A6C8-1E84-A33A-9AD4-A4BB298E9EEC}"/>
              </a:ext>
            </a:extLst>
          </p:cNvPr>
          <p:cNvGrpSpPr/>
          <p:nvPr/>
        </p:nvGrpSpPr>
        <p:grpSpPr>
          <a:xfrm>
            <a:off x="1332514" y="4231108"/>
            <a:ext cx="194400" cy="266400"/>
            <a:chOff x="1332514" y="4231108"/>
            <a:chExt cx="1944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87F8970-C26C-AFBB-ED93-368444D828EA}"/>
                    </a:ext>
                  </a:extLst>
                </p14:cNvPr>
                <p14:cNvContentPartPr/>
                <p14:nvPr/>
              </p14:nvContentPartPr>
              <p14:xfrm>
                <a:off x="1346914" y="4419028"/>
                <a:ext cx="168840" cy="21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87F8970-C26C-AFBB-ED93-368444D828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38274" y="4410028"/>
                  <a:ext cx="186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3D24BD1-9AF9-599B-0A59-35466539D462}"/>
                    </a:ext>
                  </a:extLst>
                </p14:cNvPr>
                <p14:cNvContentPartPr/>
                <p14:nvPr/>
              </p14:nvContentPartPr>
              <p14:xfrm>
                <a:off x="1356274" y="4466188"/>
                <a:ext cx="170640" cy="31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3D24BD1-9AF9-599B-0A59-35466539D4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47634" y="4457548"/>
                  <a:ext cx="188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221C22-8867-6D8F-1F25-263C8CB1FF56}"/>
                    </a:ext>
                  </a:extLst>
                </p14:cNvPr>
                <p14:cNvContentPartPr/>
                <p14:nvPr/>
              </p14:nvContentPartPr>
              <p14:xfrm>
                <a:off x="1332514" y="4231108"/>
                <a:ext cx="189000" cy="99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221C22-8867-6D8F-1F25-263C8CB1FF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23514" y="4222468"/>
                  <a:ext cx="2066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DDAE24F-B35E-9A0C-401F-A2D453F59808}"/>
                  </a:ext>
                </a:extLst>
              </p14:cNvPr>
              <p14:cNvContentPartPr/>
              <p14:nvPr/>
            </p14:nvContentPartPr>
            <p14:xfrm>
              <a:off x="1814914" y="4182148"/>
              <a:ext cx="107280" cy="1332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DDAE24F-B35E-9A0C-401F-A2D453F5980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05914" y="4173508"/>
                <a:ext cx="1249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0E32FB9-45C9-251D-0257-48692EB019B3}"/>
                  </a:ext>
                </a:extLst>
              </p14:cNvPr>
              <p14:cNvContentPartPr/>
              <p14:nvPr/>
            </p14:nvContentPartPr>
            <p14:xfrm>
              <a:off x="1833634" y="4423708"/>
              <a:ext cx="22320" cy="230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0E32FB9-45C9-251D-0257-48692EB019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824634" y="4415068"/>
                <a:ext cx="3996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576284F-4113-CD67-222A-56C3006DE751}"/>
              </a:ext>
            </a:extLst>
          </p:cNvPr>
          <p:cNvGrpSpPr/>
          <p:nvPr/>
        </p:nvGrpSpPr>
        <p:grpSpPr>
          <a:xfrm>
            <a:off x="2403874" y="4042108"/>
            <a:ext cx="364680" cy="245520"/>
            <a:chOff x="2403874" y="4042108"/>
            <a:chExt cx="36468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20069-B12B-6398-7FF5-F360EE5AC587}"/>
                    </a:ext>
                  </a:extLst>
                </p14:cNvPr>
                <p14:cNvContentPartPr/>
                <p14:nvPr/>
              </p14:nvContentPartPr>
              <p14:xfrm>
                <a:off x="2403874" y="4154428"/>
                <a:ext cx="191880" cy="43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20069-B12B-6398-7FF5-F360EE5AC5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4874" y="4145428"/>
                  <a:ext cx="209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14EC02F-D5E4-9F47-0A8D-0AF9F87E53C9}"/>
                    </a:ext>
                  </a:extLst>
                </p14:cNvPr>
                <p14:cNvContentPartPr/>
                <p14:nvPr/>
              </p14:nvContentPartPr>
              <p14:xfrm>
                <a:off x="2411794" y="4238308"/>
                <a:ext cx="200880" cy="18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14EC02F-D5E4-9F47-0A8D-0AF9F87E53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2794" y="4229308"/>
                  <a:ext cx="218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CFFB67B-8DD3-A353-202E-B24BF6A54607}"/>
                    </a:ext>
                  </a:extLst>
                </p14:cNvPr>
                <p14:cNvContentPartPr/>
                <p14:nvPr/>
              </p14:nvContentPartPr>
              <p14:xfrm>
                <a:off x="2672794" y="4042108"/>
                <a:ext cx="95760" cy="245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CFFB67B-8DD3-A353-202E-B24BF6A546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64154" y="4033108"/>
                  <a:ext cx="11340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045C5324-C82B-0D12-BF60-DF267FB5F605}"/>
              </a:ext>
            </a:extLst>
          </p:cNvPr>
          <p:cNvGrpSpPr/>
          <p:nvPr/>
        </p:nvGrpSpPr>
        <p:grpSpPr>
          <a:xfrm>
            <a:off x="3017674" y="3767428"/>
            <a:ext cx="518040" cy="605880"/>
            <a:chOff x="3017674" y="3767428"/>
            <a:chExt cx="5180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ED1E851-2ADD-9BF5-3729-70C746A8E7D6}"/>
                    </a:ext>
                  </a:extLst>
                </p14:cNvPr>
                <p14:cNvContentPartPr/>
                <p14:nvPr/>
              </p14:nvContentPartPr>
              <p14:xfrm>
                <a:off x="3017674" y="3767428"/>
                <a:ext cx="155880" cy="237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ED1E851-2ADD-9BF5-3729-70C746A8E7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9034" y="3758428"/>
                  <a:ext cx="173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D00F910-125C-3D33-E344-45A29D73154A}"/>
                    </a:ext>
                  </a:extLst>
                </p14:cNvPr>
                <p14:cNvContentPartPr/>
                <p14:nvPr/>
              </p14:nvContentPartPr>
              <p14:xfrm>
                <a:off x="3231154" y="3819988"/>
                <a:ext cx="105120" cy="146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D00F910-125C-3D33-E344-45A29D7315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22514" y="3810988"/>
                  <a:ext cx="122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45F7EF7-B013-14DA-DC74-4DE071CFA297}"/>
                    </a:ext>
                  </a:extLst>
                </p14:cNvPr>
                <p14:cNvContentPartPr/>
                <p14:nvPr/>
              </p14:nvContentPartPr>
              <p14:xfrm>
                <a:off x="3432394" y="3824308"/>
                <a:ext cx="83520" cy="101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45F7EF7-B013-14DA-DC74-4DE071CFA2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3394" y="38156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27EF104-B88C-4296-EA08-2EA1A02ECEE4}"/>
                    </a:ext>
                  </a:extLst>
                </p14:cNvPr>
                <p14:cNvContentPartPr/>
                <p14:nvPr/>
              </p14:nvContentPartPr>
              <p14:xfrm>
                <a:off x="3071674" y="4091428"/>
                <a:ext cx="437760" cy="29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27EF104-B88C-4296-EA08-2EA1A02ECE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62674" y="4082788"/>
                  <a:ext cx="455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56EA7D8-AFFF-6C58-A8A7-496F2BFA68F1}"/>
                    </a:ext>
                  </a:extLst>
                </p14:cNvPr>
                <p14:cNvContentPartPr/>
                <p14:nvPr/>
              </p14:nvContentPartPr>
              <p14:xfrm>
                <a:off x="3025594" y="4206268"/>
                <a:ext cx="176040" cy="167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56EA7D8-AFFF-6C58-A8A7-496F2BFA68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16594" y="4197268"/>
                  <a:ext cx="193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AA62AF-E0C8-EE61-4718-02F812898BF8}"/>
                    </a:ext>
                  </a:extLst>
                </p14:cNvPr>
                <p14:cNvContentPartPr/>
                <p14:nvPr/>
              </p14:nvContentPartPr>
              <p14:xfrm>
                <a:off x="3264274" y="4203388"/>
                <a:ext cx="90720" cy="119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AA62AF-E0C8-EE61-4718-02F812898B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55274" y="4194748"/>
                  <a:ext cx="108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F9A8881-DB60-D289-7351-99F0C2BEB3D4}"/>
                    </a:ext>
                  </a:extLst>
                </p14:cNvPr>
                <p14:cNvContentPartPr/>
                <p14:nvPr/>
              </p14:nvContentPartPr>
              <p14:xfrm>
                <a:off x="3251314" y="4210228"/>
                <a:ext cx="155520" cy="146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F9A8881-DB60-D289-7351-99F0C2BEB3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42314" y="4201228"/>
                  <a:ext cx="173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8BD9B53-FA41-C237-B376-09354B310F97}"/>
                    </a:ext>
                  </a:extLst>
                </p14:cNvPr>
                <p14:cNvContentPartPr/>
                <p14:nvPr/>
              </p14:nvContentPartPr>
              <p14:xfrm>
                <a:off x="3437434" y="4210588"/>
                <a:ext cx="98280" cy="86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8BD9B53-FA41-C237-B376-09354B310F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28794" y="4201948"/>
                  <a:ext cx="1159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B74DE41-A84F-0AC7-1C2E-98A1908FF3E4}"/>
              </a:ext>
            </a:extLst>
          </p:cNvPr>
          <p:cNvGrpSpPr/>
          <p:nvPr/>
        </p:nvGrpSpPr>
        <p:grpSpPr>
          <a:xfrm>
            <a:off x="3726514" y="4066228"/>
            <a:ext cx="196560" cy="90720"/>
            <a:chOff x="3726514" y="4066228"/>
            <a:chExt cx="19656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8CD3F3E-8DB1-BAFC-F506-F856896634E7}"/>
                    </a:ext>
                  </a:extLst>
                </p14:cNvPr>
                <p14:cNvContentPartPr/>
                <p14:nvPr/>
              </p14:nvContentPartPr>
              <p14:xfrm>
                <a:off x="3726514" y="4066228"/>
                <a:ext cx="184320" cy="19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8CD3F3E-8DB1-BAFC-F506-F856896634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17514" y="4057228"/>
                  <a:ext cx="20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E97113A-3D23-934A-EE90-C26AD9489118}"/>
                    </a:ext>
                  </a:extLst>
                </p14:cNvPr>
                <p14:cNvContentPartPr/>
                <p14:nvPr/>
              </p14:nvContentPartPr>
              <p14:xfrm>
                <a:off x="3731914" y="4139668"/>
                <a:ext cx="191160" cy="17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E97113A-3D23-934A-EE90-C26AD94891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23274" y="4130668"/>
                  <a:ext cx="208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1A70AE75-BECF-872D-1DBE-0F451A8C8118}"/>
              </a:ext>
            </a:extLst>
          </p:cNvPr>
          <p:cNvGrpSpPr/>
          <p:nvPr/>
        </p:nvGrpSpPr>
        <p:grpSpPr>
          <a:xfrm>
            <a:off x="4162834" y="3768148"/>
            <a:ext cx="654120" cy="284400"/>
            <a:chOff x="4162834" y="3768148"/>
            <a:chExt cx="6541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0CE00C8-182F-8948-43AE-B9CDAB35CA1F}"/>
                    </a:ext>
                  </a:extLst>
                </p14:cNvPr>
                <p14:cNvContentPartPr/>
                <p14:nvPr/>
              </p14:nvContentPartPr>
              <p14:xfrm>
                <a:off x="4162834" y="3781468"/>
                <a:ext cx="214200" cy="198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0CE00C8-182F-8948-43AE-B9CDAB35CA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3834" y="3772468"/>
                  <a:ext cx="231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2C737C2-0E67-9A94-F90F-026E23499AD5}"/>
                    </a:ext>
                  </a:extLst>
                </p14:cNvPr>
                <p14:cNvContentPartPr/>
                <p14:nvPr/>
              </p14:nvContentPartPr>
              <p14:xfrm>
                <a:off x="4429954" y="3768148"/>
                <a:ext cx="283320" cy="128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2C737C2-0E67-9A94-F90F-026E23499A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21314" y="3759148"/>
                  <a:ext cx="300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73FAAD-3C8A-7CA5-40BE-6E91BD44893C}"/>
                    </a:ext>
                  </a:extLst>
                </p14:cNvPr>
                <p14:cNvContentPartPr/>
                <p14:nvPr/>
              </p14:nvContentPartPr>
              <p14:xfrm>
                <a:off x="4234114" y="4010428"/>
                <a:ext cx="582840" cy="421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73FAAD-3C8A-7CA5-40BE-6E91BD4489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25114" y="4001788"/>
                  <a:ext cx="60048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DB5E84C-CB53-DDCC-0AA8-43D0FD8A8DD9}"/>
                  </a:ext>
                </a:extLst>
              </p14:cNvPr>
              <p14:cNvContentPartPr/>
              <p14:nvPr/>
            </p14:nvContentPartPr>
            <p14:xfrm>
              <a:off x="4368034" y="4168828"/>
              <a:ext cx="261000" cy="2361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DB5E84C-CB53-DDCC-0AA8-43D0FD8A8DD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359034" y="4159828"/>
                <a:ext cx="278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38DA6EE-5F1A-F2F6-000B-DA8D297EDA44}"/>
                  </a:ext>
                </a:extLst>
              </p14:cNvPr>
              <p14:cNvContentPartPr/>
              <p14:nvPr/>
            </p14:nvContentPartPr>
            <p14:xfrm>
              <a:off x="4956994" y="3991708"/>
              <a:ext cx="197640" cy="104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38DA6EE-5F1A-F2F6-000B-DA8D297EDA4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947994" y="3983068"/>
                <a:ext cx="215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1457BC2-4868-362E-DD55-7AD756682B0B}"/>
                  </a:ext>
                </a:extLst>
              </p14:cNvPr>
              <p14:cNvContentPartPr/>
              <p14:nvPr/>
            </p14:nvContentPartPr>
            <p14:xfrm>
              <a:off x="4948714" y="4062988"/>
              <a:ext cx="206280" cy="482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1457BC2-4868-362E-DD55-7AD756682B0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939714" y="4053988"/>
                <a:ext cx="223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AD522AD-0D4A-8ED0-8A0A-AFCA17D78EB1}"/>
                  </a:ext>
                </a:extLst>
              </p14:cNvPr>
              <p14:cNvContentPartPr/>
              <p14:nvPr/>
            </p14:nvContentPartPr>
            <p14:xfrm>
              <a:off x="5248594" y="3883708"/>
              <a:ext cx="162720" cy="3006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AD522AD-0D4A-8ED0-8A0A-AFCA17D78EB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39954" y="3875068"/>
                <a:ext cx="18036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9A040F7F-E8DE-4089-6CE3-AC33616B8D63}"/>
              </a:ext>
            </a:extLst>
          </p:cNvPr>
          <p:cNvGrpSpPr/>
          <p:nvPr/>
        </p:nvGrpSpPr>
        <p:grpSpPr>
          <a:xfrm>
            <a:off x="5613634" y="3498508"/>
            <a:ext cx="2031480" cy="640800"/>
            <a:chOff x="5613634" y="3498508"/>
            <a:chExt cx="20314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E0161A-8AAA-3022-DCD5-2010E66CEC13}"/>
                    </a:ext>
                  </a:extLst>
                </p14:cNvPr>
                <p14:cNvContentPartPr/>
                <p14:nvPr/>
              </p14:nvContentPartPr>
              <p14:xfrm>
                <a:off x="5613634" y="3875788"/>
                <a:ext cx="166320" cy="250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E0161A-8AAA-3022-DCD5-2010E66CEC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04994" y="3866788"/>
                  <a:ext cx="183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7B9C242-0903-AD20-6EB1-4DDCF60A929B}"/>
                    </a:ext>
                  </a:extLst>
                </p14:cNvPr>
                <p14:cNvContentPartPr/>
                <p14:nvPr/>
              </p14:nvContentPartPr>
              <p14:xfrm>
                <a:off x="5630194" y="3935188"/>
                <a:ext cx="150840" cy="130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7B9C242-0903-AD20-6EB1-4DDCF60A92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21554" y="3926188"/>
                  <a:ext cx="168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40B3A2A-B661-2794-8324-86FAECE87ECC}"/>
                    </a:ext>
                  </a:extLst>
                </p14:cNvPr>
                <p14:cNvContentPartPr/>
                <p14:nvPr/>
              </p14:nvContentPartPr>
              <p14:xfrm>
                <a:off x="5970394" y="3916468"/>
                <a:ext cx="185400" cy="30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40B3A2A-B661-2794-8324-86FAECE87EC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61394" y="3907468"/>
                  <a:ext cx="20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ADC8920-FFDF-550B-D318-17E6C8D0F98E}"/>
                    </a:ext>
                  </a:extLst>
                </p14:cNvPr>
                <p14:cNvContentPartPr/>
                <p14:nvPr/>
              </p14:nvContentPartPr>
              <p14:xfrm>
                <a:off x="5972554" y="4005028"/>
                <a:ext cx="171360" cy="11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ADC8920-FFDF-550B-D318-17E6C8D0F9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63554" y="3996388"/>
                  <a:ext cx="189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7238C41-5FD7-92E0-4D5B-7EB25B9D710D}"/>
                    </a:ext>
                  </a:extLst>
                </p14:cNvPr>
                <p14:cNvContentPartPr/>
                <p14:nvPr/>
              </p14:nvContentPartPr>
              <p14:xfrm>
                <a:off x="6269554" y="3822508"/>
                <a:ext cx="152640" cy="173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7238C41-5FD7-92E0-4D5B-7EB25B9D710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60554" y="3813868"/>
                  <a:ext cx="17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E896C55-E9A8-A1F6-5A32-D2F2F71C6A7C}"/>
                    </a:ext>
                  </a:extLst>
                </p14:cNvPr>
                <p14:cNvContentPartPr/>
                <p14:nvPr/>
              </p14:nvContentPartPr>
              <p14:xfrm>
                <a:off x="6484114" y="3817468"/>
                <a:ext cx="124560" cy="166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E896C55-E9A8-A1F6-5A32-D2F2F71C6A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75474" y="3808468"/>
                  <a:ext cx="14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39445D1-5DBA-E5A9-96C2-4F9FD79FAF88}"/>
                    </a:ext>
                  </a:extLst>
                </p14:cNvPr>
                <p14:cNvContentPartPr/>
                <p14:nvPr/>
              </p14:nvContentPartPr>
              <p14:xfrm>
                <a:off x="6657274" y="3809908"/>
                <a:ext cx="138600" cy="170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39445D1-5DBA-E5A9-96C2-4F9FD79FAF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48634" y="3800908"/>
                  <a:ext cx="156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FA15BD0-9AF5-5304-2084-66EAB55DA2E7}"/>
                    </a:ext>
                  </a:extLst>
                </p14:cNvPr>
                <p14:cNvContentPartPr/>
                <p14:nvPr/>
              </p14:nvContentPartPr>
              <p14:xfrm>
                <a:off x="6958234" y="3926188"/>
                <a:ext cx="41040" cy="115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FA15BD0-9AF5-5304-2084-66EAB55DA2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49594" y="3917548"/>
                  <a:ext cx="58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D2DD50C-2F13-4246-6AB8-E8ECB5949400}"/>
                    </a:ext>
                  </a:extLst>
                </p14:cNvPr>
                <p14:cNvContentPartPr/>
                <p14:nvPr/>
              </p14:nvContentPartPr>
              <p14:xfrm>
                <a:off x="7086034" y="3552148"/>
                <a:ext cx="120600" cy="192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D2DD50C-2F13-4246-6AB8-E8ECB59494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77034" y="3543148"/>
                  <a:ext cx="138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70920AE-83F4-C60F-0B9D-0799F5A3BD9E}"/>
                    </a:ext>
                  </a:extLst>
                </p14:cNvPr>
                <p14:cNvContentPartPr/>
                <p14:nvPr/>
              </p14:nvContentPartPr>
              <p14:xfrm>
                <a:off x="7150834" y="3498508"/>
                <a:ext cx="262800" cy="1965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70920AE-83F4-C60F-0B9D-0799F5A3BD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41834" y="3489868"/>
                  <a:ext cx="280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CDDEDE4-F9F2-483A-8BB3-FF784DA96327}"/>
                    </a:ext>
                  </a:extLst>
                </p14:cNvPr>
                <p14:cNvContentPartPr/>
                <p14:nvPr/>
              </p14:nvContentPartPr>
              <p14:xfrm>
                <a:off x="7474474" y="3520108"/>
                <a:ext cx="141480" cy="129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CDDEDE4-F9F2-483A-8BB3-FF784DA963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65834" y="3511468"/>
                  <a:ext cx="15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A2CCDF6-0F3A-D20A-EDE2-FCD56F13D602}"/>
                    </a:ext>
                  </a:extLst>
                </p14:cNvPr>
                <p14:cNvContentPartPr/>
                <p14:nvPr/>
              </p14:nvContentPartPr>
              <p14:xfrm>
                <a:off x="7105114" y="3763828"/>
                <a:ext cx="534240" cy="91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A2CCDF6-0F3A-D20A-EDE2-FCD56F13D6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96114" y="3754828"/>
                  <a:ext cx="551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73E93C8-8B78-E040-EF2F-417B2DD199CA}"/>
                    </a:ext>
                  </a:extLst>
                </p14:cNvPr>
                <p14:cNvContentPartPr/>
                <p14:nvPr/>
              </p14:nvContentPartPr>
              <p14:xfrm>
                <a:off x="7137514" y="3954268"/>
                <a:ext cx="106560" cy="111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73E93C8-8B78-E040-EF2F-417B2DD199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28874" y="3945628"/>
                  <a:ext cx="124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3AC00D3-5FFB-E64F-F52A-18DDFDB7E521}"/>
                    </a:ext>
                  </a:extLst>
                </p14:cNvPr>
                <p14:cNvContentPartPr/>
                <p14:nvPr/>
              </p14:nvContentPartPr>
              <p14:xfrm>
                <a:off x="7222834" y="4016188"/>
                <a:ext cx="79200" cy="12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3AC00D3-5FFB-E64F-F52A-18DDFDB7E5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14194" y="4007188"/>
                  <a:ext cx="96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0902800-44B5-EB01-177E-FE5D9AB73D77}"/>
                    </a:ext>
                  </a:extLst>
                </p14:cNvPr>
                <p14:cNvContentPartPr/>
                <p14:nvPr/>
              </p14:nvContentPartPr>
              <p14:xfrm>
                <a:off x="7318234" y="3939148"/>
                <a:ext cx="111240" cy="169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0902800-44B5-EB01-177E-FE5D9AB73D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09594" y="3930508"/>
                  <a:ext cx="128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BF1DBE-56D8-970E-2E37-2D195F8C1DC2}"/>
                    </a:ext>
                  </a:extLst>
                </p14:cNvPr>
                <p14:cNvContentPartPr/>
                <p14:nvPr/>
              </p14:nvContentPartPr>
              <p14:xfrm>
                <a:off x="7514074" y="3934828"/>
                <a:ext cx="131040" cy="100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BF1DBE-56D8-970E-2E37-2D195F8C1D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05434" y="3926188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B2E00BBC-6E25-F5C3-3E4C-56DE2B82D123}"/>
              </a:ext>
            </a:extLst>
          </p:cNvPr>
          <p:cNvGrpSpPr/>
          <p:nvPr/>
        </p:nvGrpSpPr>
        <p:grpSpPr>
          <a:xfrm>
            <a:off x="6373594" y="1850068"/>
            <a:ext cx="108360" cy="117000"/>
            <a:chOff x="6373594" y="1850068"/>
            <a:chExt cx="10836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CA26E77-A5DF-2DE3-7829-FB6A45A287F7}"/>
                    </a:ext>
                  </a:extLst>
                </p14:cNvPr>
                <p14:cNvContentPartPr/>
                <p14:nvPr/>
              </p14:nvContentPartPr>
              <p14:xfrm>
                <a:off x="6396994" y="1850068"/>
                <a:ext cx="84600" cy="117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CA26E77-A5DF-2DE3-7829-FB6A45A287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87994" y="1841068"/>
                  <a:ext cx="10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A713A9-C5EC-B947-FFA6-4ECB53E48695}"/>
                    </a:ext>
                  </a:extLst>
                </p14:cNvPr>
                <p14:cNvContentPartPr/>
                <p14:nvPr/>
              </p14:nvContentPartPr>
              <p14:xfrm>
                <a:off x="6373594" y="1865908"/>
                <a:ext cx="108360" cy="99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A713A9-C5EC-B947-FFA6-4ECB53E486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64954" y="1857268"/>
                  <a:ext cx="12600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E482264-B2FB-B4A5-94B4-72F126176EE7}"/>
                  </a:ext>
                </a:extLst>
              </p14:cNvPr>
              <p14:cNvContentPartPr/>
              <p14:nvPr/>
            </p14:nvContentPartPr>
            <p14:xfrm>
              <a:off x="6695794" y="1963108"/>
              <a:ext cx="280080" cy="226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E482264-B2FB-B4A5-94B4-72F126176EE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686794" y="1954108"/>
                <a:ext cx="2977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43784886-A765-F286-08E1-2E94451414B4}"/>
              </a:ext>
            </a:extLst>
          </p:cNvPr>
          <p:cNvGrpSpPr/>
          <p:nvPr/>
        </p:nvGrpSpPr>
        <p:grpSpPr>
          <a:xfrm>
            <a:off x="6312034" y="2130868"/>
            <a:ext cx="128880" cy="185040"/>
            <a:chOff x="6312034" y="2130868"/>
            <a:chExt cx="12888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5842344-2C88-581E-F570-705E0DDE04EF}"/>
                    </a:ext>
                  </a:extLst>
                </p14:cNvPr>
                <p14:cNvContentPartPr/>
                <p14:nvPr/>
              </p14:nvContentPartPr>
              <p14:xfrm>
                <a:off x="6384034" y="2217628"/>
                <a:ext cx="52560" cy="640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5842344-2C88-581E-F570-705E0DDE04E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75394" y="2208988"/>
                  <a:ext cx="70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979DF6C-B737-7E85-2409-D9F14592AAB9}"/>
                    </a:ext>
                  </a:extLst>
                </p14:cNvPr>
                <p14:cNvContentPartPr/>
                <p14:nvPr/>
              </p14:nvContentPartPr>
              <p14:xfrm>
                <a:off x="6366394" y="2184868"/>
                <a:ext cx="71280" cy="88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979DF6C-B737-7E85-2409-D9F14592AA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57754" y="2176228"/>
                  <a:ext cx="88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95C93FA-BC62-6090-C79D-55D0168809E1}"/>
                    </a:ext>
                  </a:extLst>
                </p14:cNvPr>
                <p14:cNvContentPartPr/>
                <p14:nvPr/>
              </p14:nvContentPartPr>
              <p14:xfrm>
                <a:off x="6327514" y="2172988"/>
                <a:ext cx="91440" cy="88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95C93FA-BC62-6090-C79D-55D0168809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18514" y="2163988"/>
                  <a:ext cx="10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4A5462-DA6A-F0BF-827A-6D0C1E1126A1}"/>
                    </a:ext>
                  </a:extLst>
                </p14:cNvPr>
                <p14:cNvContentPartPr/>
                <p14:nvPr/>
              </p14:nvContentPartPr>
              <p14:xfrm>
                <a:off x="6312034" y="2130868"/>
                <a:ext cx="128880" cy="185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4A5462-DA6A-F0BF-827A-6D0C1E1126A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03034" y="2122228"/>
                  <a:ext cx="1465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53954D3-8A06-91A4-6303-3B80306FD0EA}"/>
              </a:ext>
            </a:extLst>
          </p:cNvPr>
          <p:cNvGrpSpPr/>
          <p:nvPr/>
        </p:nvGrpSpPr>
        <p:grpSpPr>
          <a:xfrm>
            <a:off x="156394" y="4727908"/>
            <a:ext cx="241200" cy="282960"/>
            <a:chOff x="156394" y="4727908"/>
            <a:chExt cx="24120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14AC3E0-64A4-F75E-B931-2874DD66A7B2}"/>
                    </a:ext>
                  </a:extLst>
                </p14:cNvPr>
                <p14:cNvContentPartPr/>
                <p14:nvPr/>
              </p14:nvContentPartPr>
              <p14:xfrm>
                <a:off x="232354" y="4815028"/>
                <a:ext cx="125640" cy="126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14AC3E0-64A4-F75E-B931-2874DD66A7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3354" y="4806028"/>
                  <a:ext cx="143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258BC0E-EB82-9078-D080-9050520797F6}"/>
                    </a:ext>
                  </a:extLst>
                </p14:cNvPr>
                <p14:cNvContentPartPr/>
                <p14:nvPr/>
              </p14:nvContentPartPr>
              <p14:xfrm>
                <a:off x="238114" y="4805668"/>
                <a:ext cx="131040" cy="1116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258BC0E-EB82-9078-D080-9050520797F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9474" y="4797028"/>
                  <a:ext cx="14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7E97C0-A06C-89EE-DADF-32F1131914E6}"/>
                    </a:ext>
                  </a:extLst>
                </p14:cNvPr>
                <p14:cNvContentPartPr/>
                <p14:nvPr/>
              </p14:nvContentPartPr>
              <p14:xfrm>
                <a:off x="249994" y="4777948"/>
                <a:ext cx="60480" cy="1890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7E97C0-A06C-89EE-DADF-32F1131914E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0994" y="4768948"/>
                  <a:ext cx="78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3D8CAC3-874E-2106-2261-736DA3BBA06A}"/>
                    </a:ext>
                  </a:extLst>
                </p14:cNvPr>
                <p14:cNvContentPartPr/>
                <p14:nvPr/>
              </p14:nvContentPartPr>
              <p14:xfrm>
                <a:off x="156394" y="4727908"/>
                <a:ext cx="241200" cy="2829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3D8CAC3-874E-2106-2261-736DA3BBA0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7754" y="4718908"/>
                  <a:ext cx="2588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245D5CD9-A754-5D0C-F4A6-CDF3662977E7}"/>
              </a:ext>
            </a:extLst>
          </p:cNvPr>
          <p:cNvGrpSpPr/>
          <p:nvPr/>
        </p:nvGrpSpPr>
        <p:grpSpPr>
          <a:xfrm>
            <a:off x="580114" y="4610188"/>
            <a:ext cx="1955880" cy="404280"/>
            <a:chOff x="580114" y="4610188"/>
            <a:chExt cx="19558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04C2A28-05A4-4C12-4752-D299F2F1D5B1}"/>
                    </a:ext>
                  </a:extLst>
                </p14:cNvPr>
                <p14:cNvContentPartPr/>
                <p14:nvPr/>
              </p14:nvContentPartPr>
              <p14:xfrm>
                <a:off x="580114" y="4798108"/>
                <a:ext cx="141480" cy="149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04C2A28-05A4-4C12-4752-D299F2F1D5B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1114" y="4789468"/>
                  <a:ext cx="159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204DAAC-E721-66A1-6A2A-29107B1B824F}"/>
                    </a:ext>
                  </a:extLst>
                </p14:cNvPr>
                <p14:cNvContentPartPr/>
                <p14:nvPr/>
              </p14:nvContentPartPr>
              <p14:xfrm>
                <a:off x="782794" y="4923028"/>
                <a:ext cx="14040" cy="91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204DAAC-E721-66A1-6A2A-29107B1B82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794" y="4914388"/>
                  <a:ext cx="31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44016-80D1-E0BD-2E8F-4C4C56512031}"/>
                    </a:ext>
                  </a:extLst>
                </p14:cNvPr>
                <p14:cNvContentPartPr/>
                <p14:nvPr/>
              </p14:nvContentPartPr>
              <p14:xfrm>
                <a:off x="864874" y="4788748"/>
                <a:ext cx="118800" cy="106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44016-80D1-E0BD-2E8F-4C4C565120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5874" y="4780108"/>
                  <a:ext cx="136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4C4F31E-DBDC-6B01-FE9F-15DA5EDE336D}"/>
                    </a:ext>
                  </a:extLst>
                </p14:cNvPr>
                <p14:cNvContentPartPr/>
                <p14:nvPr/>
              </p14:nvContentPartPr>
              <p14:xfrm>
                <a:off x="1032634" y="4757788"/>
                <a:ext cx="232200" cy="162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4C4F31E-DBDC-6B01-FE9F-15DA5EDE33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3634" y="4748788"/>
                  <a:ext cx="249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0381893-0CAA-4411-DAE5-75E3496CBE98}"/>
                    </a:ext>
                  </a:extLst>
                </p14:cNvPr>
                <p14:cNvContentPartPr/>
                <p14:nvPr/>
              </p14:nvContentPartPr>
              <p14:xfrm>
                <a:off x="1434754" y="4786588"/>
                <a:ext cx="192240" cy="241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0381893-0CAA-4411-DAE5-75E3496CBE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25754" y="4777588"/>
                  <a:ext cx="20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8E35060-005A-C037-32BE-CB1BDA685672}"/>
                    </a:ext>
                  </a:extLst>
                </p14:cNvPr>
                <p14:cNvContentPartPr/>
                <p14:nvPr/>
              </p14:nvContentPartPr>
              <p14:xfrm>
                <a:off x="1477594" y="4869748"/>
                <a:ext cx="114840" cy="201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8E35060-005A-C037-32BE-CB1BDA6856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68954" y="4860748"/>
                  <a:ext cx="13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B2EC61E-7F8C-94F6-10B9-B336D95A34E6}"/>
                    </a:ext>
                  </a:extLst>
                </p14:cNvPr>
                <p14:cNvContentPartPr/>
                <p14:nvPr/>
              </p14:nvContentPartPr>
              <p14:xfrm>
                <a:off x="1780354" y="4718908"/>
                <a:ext cx="107640" cy="156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B2EC61E-7F8C-94F6-10B9-B336D95A34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71714" y="4710268"/>
                  <a:ext cx="125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2ED1C79-FE66-D1DA-33D7-6005521B3F0C}"/>
                    </a:ext>
                  </a:extLst>
                </p14:cNvPr>
                <p14:cNvContentPartPr/>
                <p14:nvPr/>
              </p14:nvContentPartPr>
              <p14:xfrm>
                <a:off x="1945594" y="4722508"/>
                <a:ext cx="244080" cy="2196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2ED1C79-FE66-D1DA-33D7-6005521B3F0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36594" y="4713508"/>
                  <a:ext cx="261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740EFE3-956F-7C7C-0DA3-761F225D6E08}"/>
                    </a:ext>
                  </a:extLst>
                </p14:cNvPr>
                <p14:cNvContentPartPr/>
                <p14:nvPr/>
              </p14:nvContentPartPr>
              <p14:xfrm>
                <a:off x="2353834" y="4715308"/>
                <a:ext cx="82440" cy="107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740EFE3-956F-7C7C-0DA3-761F225D6E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44834" y="4706668"/>
                  <a:ext cx="100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54B1D44-C0A3-0077-B774-64692141B5B1}"/>
                    </a:ext>
                  </a:extLst>
                </p14:cNvPr>
                <p14:cNvContentPartPr/>
                <p14:nvPr/>
              </p14:nvContentPartPr>
              <p14:xfrm>
                <a:off x="2238634" y="4610188"/>
                <a:ext cx="143640" cy="106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54B1D44-C0A3-0077-B774-64692141B5B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29634" y="4601188"/>
                  <a:ext cx="161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72A278A-7571-995D-0FC3-697874C9C464}"/>
                    </a:ext>
                  </a:extLst>
                </p14:cNvPr>
                <p14:cNvContentPartPr/>
                <p14:nvPr/>
              </p14:nvContentPartPr>
              <p14:xfrm>
                <a:off x="2463274" y="4764268"/>
                <a:ext cx="72720" cy="102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72A278A-7571-995D-0FC3-697874C9C46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54274" y="4755628"/>
                  <a:ext cx="903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E0937C67-7071-A10C-5A3E-494903E1A761}"/>
              </a:ext>
            </a:extLst>
          </p:cNvPr>
          <p:cNvGrpSpPr/>
          <p:nvPr/>
        </p:nvGrpSpPr>
        <p:grpSpPr>
          <a:xfrm>
            <a:off x="3497554" y="4354228"/>
            <a:ext cx="3118680" cy="689760"/>
            <a:chOff x="3497554" y="4354228"/>
            <a:chExt cx="311868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F343CD-7D0D-74C8-BC35-019E0279BDAF}"/>
                    </a:ext>
                  </a:extLst>
                </p14:cNvPr>
                <p14:cNvContentPartPr/>
                <p14:nvPr/>
              </p14:nvContentPartPr>
              <p14:xfrm>
                <a:off x="3497554" y="4525948"/>
                <a:ext cx="180720" cy="1587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F343CD-7D0D-74C8-BC35-019E0279BD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88554" y="4517308"/>
                  <a:ext cx="19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C806507-504C-3EC8-4466-3B21EBED017E}"/>
                    </a:ext>
                  </a:extLst>
                </p14:cNvPr>
                <p14:cNvContentPartPr/>
                <p14:nvPr/>
              </p14:nvContentPartPr>
              <p14:xfrm>
                <a:off x="3750994" y="4512268"/>
                <a:ext cx="145080" cy="153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C806507-504C-3EC8-4466-3B21EBED01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42354" y="4503628"/>
                  <a:ext cx="162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6215943-17BA-8195-03E4-C6133DBD2C71}"/>
                    </a:ext>
                  </a:extLst>
                </p14:cNvPr>
                <p14:cNvContentPartPr/>
                <p14:nvPr/>
              </p14:nvContentPartPr>
              <p14:xfrm>
                <a:off x="3960874" y="4494988"/>
                <a:ext cx="104760" cy="181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6215943-17BA-8195-03E4-C6133DBD2C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52234" y="4486348"/>
                  <a:ext cx="122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29A5131-B4E4-AECD-36C8-3B2D75FFDF52}"/>
                    </a:ext>
                  </a:extLst>
                </p14:cNvPr>
                <p14:cNvContentPartPr/>
                <p14:nvPr/>
              </p14:nvContentPartPr>
              <p14:xfrm>
                <a:off x="4162474" y="4656268"/>
                <a:ext cx="3600" cy="781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29A5131-B4E4-AECD-36C8-3B2D75FFDF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53474" y="4647628"/>
                  <a:ext cx="2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0B04157-B402-BFF5-C551-74F53EA16E44}"/>
                    </a:ext>
                  </a:extLst>
                </p14:cNvPr>
                <p14:cNvContentPartPr/>
                <p14:nvPr/>
              </p14:nvContentPartPr>
              <p14:xfrm>
                <a:off x="4254994" y="4503628"/>
                <a:ext cx="104040" cy="154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0B04157-B402-BFF5-C551-74F53EA16E4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45994" y="4494988"/>
                  <a:ext cx="121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B35FFF6-3837-F45F-D123-0B915A681653}"/>
                    </a:ext>
                  </a:extLst>
                </p14:cNvPr>
                <p14:cNvContentPartPr/>
                <p14:nvPr/>
              </p14:nvContentPartPr>
              <p14:xfrm>
                <a:off x="4479634" y="4583188"/>
                <a:ext cx="191160" cy="2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B35FFF6-3837-F45F-D123-0B915A6816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70994" y="4574188"/>
                  <a:ext cx="20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6636512-8587-8CDB-66A6-B11CEC094864}"/>
                    </a:ext>
                  </a:extLst>
                </p14:cNvPr>
                <p14:cNvContentPartPr/>
                <p14:nvPr/>
              </p14:nvContentPartPr>
              <p14:xfrm>
                <a:off x="4738474" y="4479868"/>
                <a:ext cx="164880" cy="158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6636512-8587-8CDB-66A6-B11CEC09486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29834" y="4470868"/>
                  <a:ext cx="182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DA6E9DF-1DDE-02CB-55B1-FE8C4E33066F}"/>
                    </a:ext>
                  </a:extLst>
                </p14:cNvPr>
                <p14:cNvContentPartPr/>
                <p14:nvPr/>
              </p14:nvContentPartPr>
              <p14:xfrm>
                <a:off x="4948714" y="4489588"/>
                <a:ext cx="159480" cy="136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DA6E9DF-1DDE-02CB-55B1-FE8C4E3306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40074" y="4480588"/>
                  <a:ext cx="177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4544998-B91D-BF9D-851A-23A5DF473511}"/>
                    </a:ext>
                  </a:extLst>
                </p14:cNvPr>
                <p14:cNvContentPartPr/>
                <p14:nvPr/>
              </p14:nvContentPartPr>
              <p14:xfrm>
                <a:off x="5174794" y="4485628"/>
                <a:ext cx="113400" cy="117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4544998-B91D-BF9D-851A-23A5DF4735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65794" y="4476628"/>
                  <a:ext cx="131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57C394F-C490-635A-C366-1893089D07C5}"/>
                    </a:ext>
                  </a:extLst>
                </p14:cNvPr>
                <p14:cNvContentPartPr/>
                <p14:nvPr/>
              </p14:nvContentPartPr>
              <p14:xfrm>
                <a:off x="3646594" y="4756708"/>
                <a:ext cx="1744200" cy="59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57C394F-C490-635A-C366-1893089D07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37594" y="4748068"/>
                  <a:ext cx="1761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D36A370-2C4F-28D0-36AA-99AB8F81765E}"/>
                    </a:ext>
                  </a:extLst>
                </p14:cNvPr>
                <p14:cNvContentPartPr/>
                <p14:nvPr/>
              </p14:nvContentPartPr>
              <p14:xfrm>
                <a:off x="4136194" y="4914028"/>
                <a:ext cx="165240" cy="1299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D36A370-2C4F-28D0-36AA-99AB8F8176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27554" y="4905028"/>
                  <a:ext cx="18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E6CF58E-B9E3-0BAB-48D8-84EDA52416B0}"/>
                    </a:ext>
                  </a:extLst>
                </p14:cNvPr>
                <p14:cNvContentPartPr/>
                <p14:nvPr/>
              </p14:nvContentPartPr>
              <p14:xfrm>
                <a:off x="4399714" y="4900708"/>
                <a:ext cx="110160" cy="121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E6CF58E-B9E3-0BAB-48D8-84EDA52416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91074" y="4892068"/>
                  <a:ext cx="127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BF35448-76BE-0465-B0C4-94366563FAE1}"/>
                    </a:ext>
                  </a:extLst>
                </p14:cNvPr>
                <p14:cNvContentPartPr/>
                <p14:nvPr/>
              </p14:nvContentPartPr>
              <p14:xfrm>
                <a:off x="4617874" y="4883068"/>
                <a:ext cx="179640" cy="1483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BF35448-76BE-0465-B0C4-94366563FA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09234" y="4874428"/>
                  <a:ext cx="19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CB80F6A-1B1B-FB91-ABFE-09B85CCC8544}"/>
                    </a:ext>
                  </a:extLst>
                </p14:cNvPr>
                <p14:cNvContentPartPr/>
                <p14:nvPr/>
              </p14:nvContentPartPr>
              <p14:xfrm>
                <a:off x="5471074" y="4704868"/>
                <a:ext cx="240120" cy="15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CB80F6A-1B1B-FB91-ABFE-09B85CCC85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62434" y="4695868"/>
                  <a:ext cx="25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328D386-F17A-2D22-5830-F71A35EAB6A8}"/>
                    </a:ext>
                  </a:extLst>
                </p14:cNvPr>
                <p14:cNvContentPartPr/>
                <p14:nvPr/>
              </p14:nvContentPartPr>
              <p14:xfrm>
                <a:off x="5510314" y="4774708"/>
                <a:ext cx="193680" cy="302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328D386-F17A-2D22-5830-F71A35EAB6A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01314" y="4766068"/>
                  <a:ext cx="21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7A10AFD-4905-A52F-19FC-2A272763D24A}"/>
                    </a:ext>
                  </a:extLst>
                </p14:cNvPr>
                <p14:cNvContentPartPr/>
                <p14:nvPr/>
              </p14:nvContentPartPr>
              <p14:xfrm>
                <a:off x="5816674" y="4354228"/>
                <a:ext cx="183240" cy="207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7A10AFD-4905-A52F-19FC-2A272763D24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08034" y="4345588"/>
                  <a:ext cx="200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3531D38-CD9F-E8E7-C7F5-4864292AB052}"/>
                    </a:ext>
                  </a:extLst>
                </p14:cNvPr>
                <p14:cNvContentPartPr/>
                <p14:nvPr/>
              </p14:nvContentPartPr>
              <p14:xfrm>
                <a:off x="6069034" y="4388788"/>
                <a:ext cx="94320" cy="1339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3531D38-CD9F-E8E7-C7F5-4864292AB0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60394" y="4380148"/>
                  <a:ext cx="111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8558CA9-2109-C3A8-DC2A-CBA832255D8A}"/>
                    </a:ext>
                  </a:extLst>
                </p14:cNvPr>
                <p14:cNvContentPartPr/>
                <p14:nvPr/>
              </p14:nvContentPartPr>
              <p14:xfrm>
                <a:off x="6204394" y="4489948"/>
                <a:ext cx="46800" cy="1605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8558CA9-2109-C3A8-DC2A-CBA832255D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95754" y="4481308"/>
                  <a:ext cx="6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4A59737-8B28-95E1-B08E-6DE5F270B49B}"/>
                    </a:ext>
                  </a:extLst>
                </p14:cNvPr>
                <p14:cNvContentPartPr/>
                <p14:nvPr/>
              </p14:nvContentPartPr>
              <p14:xfrm>
                <a:off x="6204394" y="4363588"/>
                <a:ext cx="164520" cy="218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4A59737-8B28-95E1-B08E-6DE5F270B49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95394" y="4354588"/>
                  <a:ext cx="182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5C41723-A5EB-4197-82A6-AD8F84C00D98}"/>
                    </a:ext>
                  </a:extLst>
                </p14:cNvPr>
                <p14:cNvContentPartPr/>
                <p14:nvPr/>
              </p14:nvContentPartPr>
              <p14:xfrm>
                <a:off x="6401314" y="4508308"/>
                <a:ext cx="21960" cy="155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5C41723-A5EB-4197-82A6-AD8F84C00D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92314" y="4499308"/>
                  <a:ext cx="39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9878E5C-0E6A-AAE7-C370-014029C606EA}"/>
                    </a:ext>
                  </a:extLst>
                </p14:cNvPr>
                <p14:cNvContentPartPr/>
                <p14:nvPr/>
              </p14:nvContentPartPr>
              <p14:xfrm>
                <a:off x="6475834" y="4372228"/>
                <a:ext cx="140400" cy="144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9878E5C-0E6A-AAE7-C370-014029C606E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6834" y="4363228"/>
                  <a:ext cx="158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662DCE9-E909-3730-40A8-7608DAB2124C}"/>
                    </a:ext>
                  </a:extLst>
                </p14:cNvPr>
                <p14:cNvContentPartPr/>
                <p14:nvPr/>
              </p14:nvContentPartPr>
              <p14:xfrm>
                <a:off x="5845474" y="4634308"/>
                <a:ext cx="770400" cy="99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662DCE9-E909-3730-40A8-7608DAB2124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36474" y="4625668"/>
                  <a:ext cx="788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C9F7AB1-FC35-2AB8-54A6-F899639577CC}"/>
                    </a:ext>
                  </a:extLst>
                </p14:cNvPr>
                <p14:cNvContentPartPr/>
                <p14:nvPr/>
              </p14:nvContentPartPr>
              <p14:xfrm>
                <a:off x="5873914" y="4836988"/>
                <a:ext cx="136440" cy="130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C9F7AB1-FC35-2AB8-54A6-F899639577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64914" y="4827988"/>
                  <a:ext cx="154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8725EFD-D51B-4263-B72E-C9E929CF58BD}"/>
                    </a:ext>
                  </a:extLst>
                </p14:cNvPr>
                <p14:cNvContentPartPr/>
                <p14:nvPr/>
              </p14:nvContentPartPr>
              <p14:xfrm>
                <a:off x="6067594" y="4834828"/>
                <a:ext cx="78840" cy="95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8725EFD-D51B-4263-B72E-C9E929CF58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58594" y="4826188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C3C397F-39E5-44F7-6D73-C721EA972290}"/>
                    </a:ext>
                  </a:extLst>
                </p14:cNvPr>
                <p14:cNvContentPartPr/>
                <p14:nvPr/>
              </p14:nvContentPartPr>
              <p14:xfrm>
                <a:off x="6164434" y="4799548"/>
                <a:ext cx="112320" cy="133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C3C397F-39E5-44F7-6D73-C721EA97229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55794" y="4790548"/>
                  <a:ext cx="1299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6185F69E-9ACC-D9B3-77CA-730F48CB15D6}"/>
              </a:ext>
            </a:extLst>
          </p:cNvPr>
          <p:cNvGrpSpPr/>
          <p:nvPr/>
        </p:nvGrpSpPr>
        <p:grpSpPr>
          <a:xfrm>
            <a:off x="6870034" y="4482748"/>
            <a:ext cx="599040" cy="240480"/>
            <a:chOff x="6870034" y="4482748"/>
            <a:chExt cx="5990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7F1B09B-84A8-CC20-64C6-018869CDD357}"/>
                    </a:ext>
                  </a:extLst>
                </p14:cNvPr>
                <p14:cNvContentPartPr/>
                <p14:nvPr/>
              </p14:nvContentPartPr>
              <p14:xfrm>
                <a:off x="6870034" y="4695868"/>
                <a:ext cx="197640" cy="19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7F1B09B-84A8-CC20-64C6-018869CDD3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61394" y="4687228"/>
                  <a:ext cx="215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6C88BB2-6EB1-6495-0B59-2F76DDE6EEEF}"/>
                    </a:ext>
                  </a:extLst>
                </p14:cNvPr>
                <p14:cNvContentPartPr/>
                <p14:nvPr/>
              </p14:nvContentPartPr>
              <p14:xfrm>
                <a:off x="7217794" y="4482748"/>
                <a:ext cx="251280" cy="240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6C88BB2-6EB1-6495-0B59-2F76DDE6EE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09154" y="4474108"/>
                  <a:ext cx="268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17A44434-70F6-EAD8-9BEA-3BD922909BB1}"/>
              </a:ext>
            </a:extLst>
          </p:cNvPr>
          <p:cNvGrpSpPr/>
          <p:nvPr/>
        </p:nvGrpSpPr>
        <p:grpSpPr>
          <a:xfrm>
            <a:off x="2743354" y="4749508"/>
            <a:ext cx="243360" cy="133200"/>
            <a:chOff x="2743354" y="4749508"/>
            <a:chExt cx="24336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F94F82C-E8A4-32AC-3EC0-95B054C69749}"/>
                    </a:ext>
                  </a:extLst>
                </p14:cNvPr>
                <p14:cNvContentPartPr/>
                <p14:nvPr/>
              </p14:nvContentPartPr>
              <p14:xfrm>
                <a:off x="2743354" y="4749508"/>
                <a:ext cx="237240" cy="19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F94F82C-E8A4-32AC-3EC0-95B054C6974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34714" y="4740508"/>
                  <a:ext cx="254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2883ECB-D1C3-9430-DC18-D45B3E53A33E}"/>
                    </a:ext>
                  </a:extLst>
                </p14:cNvPr>
                <p14:cNvContentPartPr/>
                <p14:nvPr/>
              </p14:nvContentPartPr>
              <p14:xfrm>
                <a:off x="2782954" y="4842748"/>
                <a:ext cx="203760" cy="399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2883ECB-D1C3-9430-DC18-D45B3E53A33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74314" y="4833748"/>
                  <a:ext cx="221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1EB6DF44-E683-E15B-881C-C1CF1BCAEFE4}"/>
              </a:ext>
            </a:extLst>
          </p:cNvPr>
          <p:cNvGrpSpPr/>
          <p:nvPr/>
        </p:nvGrpSpPr>
        <p:grpSpPr>
          <a:xfrm>
            <a:off x="7249474" y="1833148"/>
            <a:ext cx="539640" cy="189000"/>
            <a:chOff x="7249474" y="1833148"/>
            <a:chExt cx="5396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F97F70E-7F5A-5293-04E8-C7FBB87EFD37}"/>
                    </a:ext>
                  </a:extLst>
                </p14:cNvPr>
                <p14:cNvContentPartPr/>
                <p14:nvPr/>
              </p14:nvContentPartPr>
              <p14:xfrm>
                <a:off x="7291594" y="1833148"/>
                <a:ext cx="59400" cy="136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F97F70E-7F5A-5293-04E8-C7FBB87EFD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82954" y="1824148"/>
                  <a:ext cx="77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3FE2781-17A5-FF48-87FA-9A11F234A8BE}"/>
                    </a:ext>
                  </a:extLst>
                </p14:cNvPr>
                <p14:cNvContentPartPr/>
                <p14:nvPr/>
              </p14:nvContentPartPr>
              <p14:xfrm>
                <a:off x="7249474" y="1869148"/>
                <a:ext cx="106200" cy="82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3FE2781-17A5-FF48-87FA-9A11F234A8B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40474" y="1860508"/>
                  <a:ext cx="123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091818D-6B3D-62FD-B6DB-D95CE7D5FCB8}"/>
                    </a:ext>
                  </a:extLst>
                </p14:cNvPr>
                <p14:cNvContentPartPr/>
                <p14:nvPr/>
              </p14:nvContentPartPr>
              <p14:xfrm>
                <a:off x="7516594" y="1991548"/>
                <a:ext cx="272520" cy="306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091818D-6B3D-62FD-B6DB-D95CE7D5FCB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07594" y="1982908"/>
                  <a:ext cx="2901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8EBF262-DCFE-A62E-D2C7-56EF4A273562}"/>
                  </a:ext>
                </a:extLst>
              </p14:cNvPr>
              <p14:cNvContentPartPr/>
              <p14:nvPr/>
            </p14:nvContentPartPr>
            <p14:xfrm>
              <a:off x="1260514" y="1777708"/>
              <a:ext cx="437760" cy="42876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8EBF262-DCFE-A62E-D2C7-56EF4A27356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251874" y="1768708"/>
                <a:ext cx="4554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0C7F54C-AD70-1EA6-E08E-5140C6EB888F}"/>
                  </a:ext>
                </a:extLst>
              </p14:cNvPr>
              <p14:cNvContentPartPr/>
              <p14:nvPr/>
            </p14:nvContentPartPr>
            <p14:xfrm>
              <a:off x="2103634" y="2165788"/>
              <a:ext cx="513000" cy="2934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0C7F54C-AD70-1EA6-E08E-5140C6EB888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094634" y="2157148"/>
                <a:ext cx="5306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BA897FB-39DB-1084-9A42-08CD8A00222E}"/>
                  </a:ext>
                </a:extLst>
              </p14:cNvPr>
              <p14:cNvContentPartPr/>
              <p14:nvPr/>
            </p14:nvContentPartPr>
            <p14:xfrm>
              <a:off x="3036754" y="1737028"/>
              <a:ext cx="499680" cy="4014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BA897FB-39DB-1084-9A42-08CD8A00222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027754" y="1728388"/>
                <a:ext cx="5173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CA67FAF-6600-E5F9-8C0C-903E5B5DFAD1}"/>
                  </a:ext>
                </a:extLst>
              </p14:cNvPr>
              <p14:cNvContentPartPr/>
              <p14:nvPr/>
            </p14:nvContentPartPr>
            <p14:xfrm>
              <a:off x="3829114" y="2189548"/>
              <a:ext cx="615960" cy="329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CA67FAF-6600-E5F9-8C0C-903E5B5DFAD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820474" y="2180908"/>
                <a:ext cx="6336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94FFE19-75B1-0241-2267-7899A879E10F}"/>
                  </a:ext>
                </a:extLst>
              </p14:cNvPr>
              <p14:cNvContentPartPr/>
              <p14:nvPr/>
            </p14:nvContentPartPr>
            <p14:xfrm>
              <a:off x="7281514" y="2147428"/>
              <a:ext cx="109080" cy="1274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94FFE19-75B1-0241-2267-7899A879E10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272874" y="2138428"/>
                <a:ext cx="126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DFBBA7C8-7EB3-164F-9703-DCD1664A96D5}"/>
                  </a:ext>
                </a:extLst>
              </p14:cNvPr>
              <p14:cNvContentPartPr/>
              <p14:nvPr/>
            </p14:nvContentPartPr>
            <p14:xfrm>
              <a:off x="222274" y="5229028"/>
              <a:ext cx="109800" cy="1594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DFBBA7C8-7EB3-164F-9703-DCD1664A96D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13634" y="5220388"/>
                <a:ext cx="127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9CE2D1D-53B8-A9E0-6216-9A078C896458}"/>
                  </a:ext>
                </a:extLst>
              </p14:cNvPr>
              <p14:cNvContentPartPr/>
              <p14:nvPr/>
            </p14:nvContentPartPr>
            <p14:xfrm>
              <a:off x="2208394" y="2194228"/>
              <a:ext cx="452520" cy="28692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9CE2D1D-53B8-A9E0-6216-9A078C896458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199394" y="2185588"/>
                <a:ext cx="4701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DC4F6C20-9EA1-60E8-5C21-012D67488F77}"/>
                  </a:ext>
                </a:extLst>
              </p14:cNvPr>
              <p14:cNvContentPartPr/>
              <p14:nvPr/>
            </p14:nvContentPartPr>
            <p14:xfrm>
              <a:off x="3103714" y="1803988"/>
              <a:ext cx="356040" cy="3452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DC4F6C20-9EA1-60E8-5C21-012D67488F7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094714" y="1795348"/>
                <a:ext cx="3736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8C0BC29-D678-29B3-D81C-309297936948}"/>
                  </a:ext>
                </a:extLst>
              </p14:cNvPr>
              <p14:cNvContentPartPr/>
              <p14:nvPr/>
            </p14:nvContentPartPr>
            <p14:xfrm>
              <a:off x="3939274" y="2175148"/>
              <a:ext cx="592920" cy="32652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8C0BC29-D678-29B3-D81C-30929793694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930634" y="2166148"/>
                <a:ext cx="61056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AF72CDCF-8DBD-58F2-321F-D4FBBDA3BD37}"/>
              </a:ext>
            </a:extLst>
          </p:cNvPr>
          <p:cNvGrpSpPr/>
          <p:nvPr/>
        </p:nvGrpSpPr>
        <p:grpSpPr>
          <a:xfrm>
            <a:off x="573634" y="5083588"/>
            <a:ext cx="3416760" cy="372600"/>
            <a:chOff x="573634" y="5083588"/>
            <a:chExt cx="34167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4A65E9C-19F1-7EAB-5A16-ADC15B745A86}"/>
                    </a:ext>
                  </a:extLst>
                </p14:cNvPr>
                <p14:cNvContentPartPr/>
                <p14:nvPr/>
              </p14:nvContentPartPr>
              <p14:xfrm>
                <a:off x="573634" y="5228668"/>
                <a:ext cx="139680" cy="1303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4A65E9C-19F1-7EAB-5A16-ADC15B745A8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4634" y="5219668"/>
                  <a:ext cx="157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3EC0EF1-8B02-12E6-71FF-0ADE041B0377}"/>
                    </a:ext>
                  </a:extLst>
                </p14:cNvPr>
                <p14:cNvContentPartPr/>
                <p14:nvPr/>
              </p14:nvContentPartPr>
              <p14:xfrm>
                <a:off x="735274" y="5376628"/>
                <a:ext cx="25200" cy="79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3EC0EF1-8B02-12E6-71FF-0ADE041B037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6634" y="5367628"/>
                  <a:ext cx="42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6D76575-5C74-21A5-7948-07069F275B6C}"/>
                    </a:ext>
                  </a:extLst>
                </p14:cNvPr>
                <p14:cNvContentPartPr/>
                <p14:nvPr/>
              </p14:nvContentPartPr>
              <p14:xfrm>
                <a:off x="840034" y="5226148"/>
                <a:ext cx="140400" cy="177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6D76575-5C74-21A5-7948-07069F275B6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1034" y="5217508"/>
                  <a:ext cx="158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95B861F-99B7-386B-3EB6-0DC31F145B6F}"/>
                    </a:ext>
                  </a:extLst>
                </p14:cNvPr>
                <p14:cNvContentPartPr/>
                <p14:nvPr/>
              </p14:nvContentPartPr>
              <p14:xfrm>
                <a:off x="1106794" y="5277988"/>
                <a:ext cx="17280" cy="338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95B861F-99B7-386B-3EB6-0DC31F145B6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7794" y="5268988"/>
                  <a:ext cx="34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C201CBD-C896-9134-B169-8C4A4D3B33E5}"/>
                    </a:ext>
                  </a:extLst>
                </p14:cNvPr>
                <p14:cNvContentPartPr/>
                <p14:nvPr/>
              </p14:nvContentPartPr>
              <p14:xfrm>
                <a:off x="1253314" y="5240188"/>
                <a:ext cx="107280" cy="1648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C201CBD-C896-9134-B169-8C4A4D3B33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44674" y="5231548"/>
                  <a:ext cx="124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68E08EB-18CE-8534-06BD-11A8B21D7871}"/>
                    </a:ext>
                  </a:extLst>
                </p14:cNvPr>
                <p14:cNvContentPartPr/>
                <p14:nvPr/>
              </p14:nvContentPartPr>
              <p14:xfrm>
                <a:off x="1413514" y="5237668"/>
                <a:ext cx="108360" cy="120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68E08EB-18CE-8534-06BD-11A8B21D78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04874" y="5229028"/>
                  <a:ext cx="12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1B97F31-908C-672F-2722-EED4C5D7585D}"/>
                    </a:ext>
                  </a:extLst>
                </p14:cNvPr>
                <p14:cNvContentPartPr/>
                <p14:nvPr/>
              </p14:nvContentPartPr>
              <p14:xfrm>
                <a:off x="1553554" y="5220748"/>
                <a:ext cx="97200" cy="115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1B97F31-908C-672F-2722-EED4C5D7585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44914" y="5211748"/>
                  <a:ext cx="114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ADC6586-62DF-AD97-EFA5-E59A073DDA1E}"/>
                    </a:ext>
                  </a:extLst>
                </p14:cNvPr>
                <p14:cNvContentPartPr/>
                <p14:nvPr/>
              </p14:nvContentPartPr>
              <p14:xfrm>
                <a:off x="1848394" y="5212108"/>
                <a:ext cx="16200" cy="1807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ADC6586-62DF-AD97-EFA5-E59A073DDA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39754" y="5203108"/>
                  <a:ext cx="33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FC7CBA3-A050-C0F3-C018-4F50138BA84F}"/>
                    </a:ext>
                  </a:extLst>
                </p14:cNvPr>
                <p14:cNvContentPartPr/>
                <p14:nvPr/>
              </p14:nvContentPartPr>
              <p14:xfrm>
                <a:off x="1795114" y="5275828"/>
                <a:ext cx="166320" cy="18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FC7CBA3-A050-C0F3-C018-4F50138BA8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86114" y="5266828"/>
                  <a:ext cx="183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56FA85B-0866-11CB-A0FF-0EB93CF27339}"/>
                    </a:ext>
                  </a:extLst>
                </p14:cNvPr>
                <p14:cNvContentPartPr/>
                <p14:nvPr/>
              </p14:nvContentPartPr>
              <p14:xfrm>
                <a:off x="2093194" y="5174668"/>
                <a:ext cx="132840" cy="1908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56FA85B-0866-11CB-A0FF-0EB93CF2733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84554" y="5165668"/>
                  <a:ext cx="15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2BC8E5-1CE8-B28C-00B3-9EC930020CEA}"/>
                    </a:ext>
                  </a:extLst>
                </p14:cNvPr>
                <p14:cNvContentPartPr/>
                <p14:nvPr/>
              </p14:nvContentPartPr>
              <p14:xfrm>
                <a:off x="2295514" y="5235508"/>
                <a:ext cx="24120" cy="5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2BC8E5-1CE8-B28C-00B3-9EC930020CE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86514" y="5226508"/>
                  <a:ext cx="41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AD9A742-B054-8413-91FF-6D09E5394031}"/>
                    </a:ext>
                  </a:extLst>
                </p14:cNvPr>
                <p14:cNvContentPartPr/>
                <p14:nvPr/>
              </p14:nvContentPartPr>
              <p14:xfrm>
                <a:off x="2388034" y="5144428"/>
                <a:ext cx="117000" cy="1886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AD9A742-B054-8413-91FF-6D09E539403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79034" y="5135788"/>
                  <a:ext cx="13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A01C2E3-F9D6-EC70-0D29-3DBE41A441EA}"/>
                    </a:ext>
                  </a:extLst>
                </p14:cNvPr>
                <p14:cNvContentPartPr/>
                <p14:nvPr/>
              </p14:nvContentPartPr>
              <p14:xfrm>
                <a:off x="2577754" y="5114908"/>
                <a:ext cx="179280" cy="170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A01C2E3-F9D6-EC70-0D29-3DBE41A441E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68754" y="5106268"/>
                  <a:ext cx="19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25587A0-F2A8-0662-6B3D-BA9EC9E76F01}"/>
                    </a:ext>
                  </a:extLst>
                </p14:cNvPr>
                <p14:cNvContentPartPr/>
                <p14:nvPr/>
              </p14:nvContentPartPr>
              <p14:xfrm>
                <a:off x="2809234" y="5149828"/>
                <a:ext cx="119880" cy="147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25587A0-F2A8-0662-6B3D-BA9EC9E76F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00234" y="5140828"/>
                  <a:ext cx="13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4832966-9D4D-C347-6FF9-496F2E4AA186}"/>
                    </a:ext>
                  </a:extLst>
                </p14:cNvPr>
                <p14:cNvContentPartPr/>
                <p14:nvPr/>
              </p14:nvContentPartPr>
              <p14:xfrm>
                <a:off x="3090034" y="5219668"/>
                <a:ext cx="186480" cy="219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4832966-9D4D-C347-6FF9-496F2E4AA18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81034" y="5210668"/>
                  <a:ext cx="204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35A56B4-5075-12DF-374E-47ABC48EBA7F}"/>
                    </a:ext>
                  </a:extLst>
                </p14:cNvPr>
                <p14:cNvContentPartPr/>
                <p14:nvPr/>
              </p14:nvContentPartPr>
              <p14:xfrm>
                <a:off x="3111634" y="5266828"/>
                <a:ext cx="145440" cy="47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35A56B4-5075-12DF-374E-47ABC48EBA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02634" y="5258188"/>
                  <a:ext cx="163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94D9518-CCB2-6F2C-CEFB-057F08E0914F}"/>
                    </a:ext>
                  </a:extLst>
                </p14:cNvPr>
                <p14:cNvContentPartPr/>
                <p14:nvPr/>
              </p14:nvContentPartPr>
              <p14:xfrm>
                <a:off x="3362194" y="5131108"/>
                <a:ext cx="155160" cy="180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94D9518-CCB2-6F2C-CEFB-057F08E0914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53554" y="5122468"/>
                  <a:ext cx="172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377C443-69E5-9354-4939-94CD18B559EC}"/>
                    </a:ext>
                  </a:extLst>
                </p14:cNvPr>
                <p14:cNvContentPartPr/>
                <p14:nvPr/>
              </p14:nvContentPartPr>
              <p14:xfrm>
                <a:off x="3461914" y="5083588"/>
                <a:ext cx="91800" cy="40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377C443-69E5-9354-4939-94CD18B559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53274" y="5074588"/>
                  <a:ext cx="109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57EE8AF-9795-37C2-503F-2CC1949E5528}"/>
                    </a:ext>
                  </a:extLst>
                </p14:cNvPr>
                <p14:cNvContentPartPr/>
                <p14:nvPr/>
              </p14:nvContentPartPr>
              <p14:xfrm>
                <a:off x="3635794" y="5088628"/>
                <a:ext cx="158400" cy="1782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57EE8AF-9795-37C2-503F-2CC1949E552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27154" y="5079988"/>
                  <a:ext cx="176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0896B6B-C03D-49AC-FDAE-D3C2FFCDAD49}"/>
                    </a:ext>
                  </a:extLst>
                </p14:cNvPr>
                <p14:cNvContentPartPr/>
                <p14:nvPr/>
              </p14:nvContentPartPr>
              <p14:xfrm>
                <a:off x="3845314" y="5151628"/>
                <a:ext cx="145080" cy="138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0896B6B-C03D-49AC-FDAE-D3C2FFCDAD4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36674" y="5142988"/>
                  <a:ext cx="16272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9CD595FD-3C83-D8BC-CFB3-1075BE23FC94}"/>
                  </a:ext>
                </a:extLst>
              </p14:cNvPr>
              <p14:cNvContentPartPr/>
              <p14:nvPr/>
            </p14:nvContentPartPr>
            <p14:xfrm>
              <a:off x="8235874" y="1789228"/>
              <a:ext cx="762480" cy="39348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9CD595FD-3C83-D8BC-CFB3-1075BE23FC9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226874" y="1780228"/>
                <a:ext cx="7801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0203CF07-9456-9B1E-2058-F2A7482C37CF}"/>
                  </a:ext>
                </a:extLst>
              </p14:cNvPr>
              <p14:cNvContentPartPr/>
              <p14:nvPr/>
            </p14:nvContentPartPr>
            <p14:xfrm>
              <a:off x="7524514" y="1990468"/>
              <a:ext cx="295200" cy="4248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0203CF07-9456-9B1E-2058-F2A7482C37CF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515514" y="1981468"/>
                <a:ext cx="312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D249203-B628-1B9A-3E87-0F39FE80EEAA}"/>
                  </a:ext>
                </a:extLst>
              </p14:cNvPr>
              <p14:cNvContentPartPr/>
              <p14:nvPr/>
            </p14:nvContentPartPr>
            <p14:xfrm>
              <a:off x="8156674" y="2186668"/>
              <a:ext cx="140400" cy="12240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D249203-B628-1B9A-3E87-0F39FE80EEA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148034" y="2177668"/>
                <a:ext cx="158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28F17D7-F1B7-1598-2032-074B6F45D42B}"/>
                  </a:ext>
                </a:extLst>
              </p14:cNvPr>
              <p14:cNvContentPartPr/>
              <p14:nvPr/>
            </p14:nvContentPartPr>
            <p14:xfrm>
              <a:off x="8216794" y="1780948"/>
              <a:ext cx="721080" cy="3945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28F17D7-F1B7-1598-2032-074B6F45D42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207794" y="1772308"/>
                <a:ext cx="7387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418C693D-31D5-F8DC-B7A3-9404983F63D3}"/>
                  </a:ext>
                </a:extLst>
              </p14:cNvPr>
              <p14:cNvContentPartPr/>
              <p14:nvPr/>
            </p14:nvContentPartPr>
            <p14:xfrm>
              <a:off x="7361794" y="2111428"/>
              <a:ext cx="542160" cy="35388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418C693D-31D5-F8DC-B7A3-9404983F63D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352794" y="2102788"/>
                <a:ext cx="5598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1635F445-F8B4-348E-DD99-D172877315A0}"/>
                  </a:ext>
                </a:extLst>
              </p14:cNvPr>
              <p14:cNvContentPartPr/>
              <p14:nvPr/>
            </p14:nvContentPartPr>
            <p14:xfrm>
              <a:off x="4589074" y="1759348"/>
              <a:ext cx="721800" cy="39528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1635F445-F8B4-348E-DD99-D172877315A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580434" y="1750708"/>
                <a:ext cx="73944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ECF7E8B5-3199-A4BE-7A0B-2E5AF0134007}"/>
              </a:ext>
            </a:extLst>
          </p:cNvPr>
          <p:cNvGrpSpPr/>
          <p:nvPr/>
        </p:nvGrpSpPr>
        <p:grpSpPr>
          <a:xfrm>
            <a:off x="206074" y="5649508"/>
            <a:ext cx="946080" cy="228960"/>
            <a:chOff x="206074" y="5649508"/>
            <a:chExt cx="9460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B5A26F4-83C6-F22B-EC6D-D3AC45D93CDD}"/>
                    </a:ext>
                  </a:extLst>
                </p14:cNvPr>
                <p14:cNvContentPartPr/>
                <p14:nvPr/>
              </p14:nvContentPartPr>
              <p14:xfrm>
                <a:off x="206074" y="5676868"/>
                <a:ext cx="133920" cy="201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B5A26F4-83C6-F22B-EC6D-D3AC45D93CD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7434" y="5668228"/>
                  <a:ext cx="151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D1CAB46-092F-0419-776F-153FD4263061}"/>
                    </a:ext>
                  </a:extLst>
                </p14:cNvPr>
                <p14:cNvContentPartPr/>
                <p14:nvPr/>
              </p14:nvContentPartPr>
              <p14:xfrm>
                <a:off x="530794" y="5649508"/>
                <a:ext cx="43920" cy="199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D1CAB46-092F-0419-776F-153FD426306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22154" y="5640868"/>
                  <a:ext cx="6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D082541-5C59-36CF-0D91-8F4258792424}"/>
                    </a:ext>
                  </a:extLst>
                </p14:cNvPr>
                <p14:cNvContentPartPr/>
                <p14:nvPr/>
              </p14:nvContentPartPr>
              <p14:xfrm>
                <a:off x="440794" y="5653468"/>
                <a:ext cx="135720" cy="1134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D082541-5C59-36CF-0D91-8F425879242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1794" y="5644468"/>
                  <a:ext cx="153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4834461-2DC0-9675-7326-76D4AC7AA518}"/>
                    </a:ext>
                  </a:extLst>
                </p14:cNvPr>
                <p14:cNvContentPartPr/>
                <p14:nvPr/>
              </p14:nvContentPartPr>
              <p14:xfrm>
                <a:off x="654274" y="5676148"/>
                <a:ext cx="103680" cy="112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4834461-2DC0-9675-7326-76D4AC7AA51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5274" y="5667508"/>
                  <a:ext cx="12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B50B954-DFC8-0813-BA4A-E3D63F9E3705}"/>
                    </a:ext>
                  </a:extLst>
                </p14:cNvPr>
                <p14:cNvContentPartPr/>
                <p14:nvPr/>
              </p14:nvContentPartPr>
              <p14:xfrm>
                <a:off x="835714" y="5681908"/>
                <a:ext cx="131040" cy="1198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B50B954-DFC8-0813-BA4A-E3D63F9E370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7074" y="5672908"/>
                  <a:ext cx="148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23DCBFF-22F4-57A1-33D6-ECB7BA60B5CA}"/>
                    </a:ext>
                  </a:extLst>
                </p14:cNvPr>
                <p14:cNvContentPartPr/>
                <p14:nvPr/>
              </p14:nvContentPartPr>
              <p14:xfrm>
                <a:off x="1103194" y="5711428"/>
                <a:ext cx="48960" cy="34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23DCBFF-22F4-57A1-33D6-ECB7BA60B5C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4194" y="5702788"/>
                  <a:ext cx="666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DFB0B46C-3932-BA1D-19B1-0EE383504051}"/>
              </a:ext>
            </a:extLst>
          </p:cNvPr>
          <p:cNvGrpSpPr/>
          <p:nvPr/>
        </p:nvGrpSpPr>
        <p:grpSpPr>
          <a:xfrm>
            <a:off x="1286794" y="5491108"/>
            <a:ext cx="504720" cy="618480"/>
            <a:chOff x="1286794" y="5491108"/>
            <a:chExt cx="50472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66D88AF-2F68-EA0E-F748-4DBDED076CDF}"/>
                    </a:ext>
                  </a:extLst>
                </p14:cNvPr>
                <p14:cNvContentPartPr/>
                <p14:nvPr/>
              </p14:nvContentPartPr>
              <p14:xfrm>
                <a:off x="1286794" y="5509108"/>
                <a:ext cx="109080" cy="1990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66D88AF-2F68-EA0E-F748-4DBDED076CD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78154" y="5500108"/>
                  <a:ext cx="126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D80590E-EBC2-38E9-AFBD-EC5B2553B142}"/>
                    </a:ext>
                  </a:extLst>
                </p14:cNvPr>
                <p14:cNvContentPartPr/>
                <p14:nvPr/>
              </p14:nvContentPartPr>
              <p14:xfrm>
                <a:off x="1306954" y="5491108"/>
                <a:ext cx="133560" cy="266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D80590E-EBC2-38E9-AFBD-EC5B2553B14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97954" y="5482468"/>
                  <a:ext cx="151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9099BF2-D722-B3AA-800F-D9A403A004E0}"/>
                    </a:ext>
                  </a:extLst>
                </p14:cNvPr>
                <p14:cNvContentPartPr/>
                <p14:nvPr/>
              </p14:nvContentPartPr>
              <p14:xfrm>
                <a:off x="1508194" y="5496868"/>
                <a:ext cx="100800" cy="159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9099BF2-D722-B3AA-800F-D9A403A004E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499554" y="5487868"/>
                  <a:ext cx="118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B44BFA4-A86E-652F-70E1-7399D7666175}"/>
                    </a:ext>
                  </a:extLst>
                </p14:cNvPr>
                <p14:cNvContentPartPr/>
                <p14:nvPr/>
              </p14:nvContentPartPr>
              <p14:xfrm>
                <a:off x="1648954" y="5511268"/>
                <a:ext cx="118800" cy="1256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B44BFA4-A86E-652F-70E1-7399D76661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40314" y="5502628"/>
                  <a:ext cx="136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BED2ECF-5AC2-0331-303A-A79D7634786D}"/>
                    </a:ext>
                  </a:extLst>
                </p14:cNvPr>
                <p14:cNvContentPartPr/>
                <p14:nvPr/>
              </p14:nvContentPartPr>
              <p14:xfrm>
                <a:off x="1302274" y="5730868"/>
                <a:ext cx="423720" cy="824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BED2ECF-5AC2-0331-303A-A79D7634786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93634" y="5722228"/>
                  <a:ext cx="441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9EA5D4F-4D0F-BED8-2761-0FB012032F9E}"/>
                    </a:ext>
                  </a:extLst>
                </p14:cNvPr>
                <p14:cNvContentPartPr/>
                <p14:nvPr/>
              </p14:nvContentPartPr>
              <p14:xfrm>
                <a:off x="1309834" y="5869828"/>
                <a:ext cx="86040" cy="2397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9EA5D4F-4D0F-BED8-2761-0FB012032F9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01194" y="5861188"/>
                  <a:ext cx="103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F88F136-8E24-1C62-6F52-9F4D64E28C72}"/>
                    </a:ext>
                  </a:extLst>
                </p14:cNvPr>
                <p14:cNvContentPartPr/>
                <p14:nvPr/>
              </p14:nvContentPartPr>
              <p14:xfrm>
                <a:off x="1498474" y="5868028"/>
                <a:ext cx="98280" cy="1717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F88F136-8E24-1C62-6F52-9F4D64E28C7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89474" y="5859388"/>
                  <a:ext cx="115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0A28023-9E7C-3FCE-4E17-F784C9C17B9C}"/>
                    </a:ext>
                  </a:extLst>
                </p14:cNvPr>
                <p14:cNvContentPartPr/>
                <p14:nvPr/>
              </p14:nvContentPartPr>
              <p14:xfrm>
                <a:off x="1671274" y="5876308"/>
                <a:ext cx="120240" cy="126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0A28023-9E7C-3FCE-4E17-F784C9C17B9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62274" y="5867668"/>
                  <a:ext cx="1378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18370280-F93C-51AD-217D-16E5D4112DF6}"/>
              </a:ext>
            </a:extLst>
          </p:cNvPr>
          <p:cNvGrpSpPr/>
          <p:nvPr/>
        </p:nvGrpSpPr>
        <p:grpSpPr>
          <a:xfrm>
            <a:off x="1893034" y="5607028"/>
            <a:ext cx="1054800" cy="295920"/>
            <a:chOff x="1893034" y="5607028"/>
            <a:chExt cx="10548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168B931-2722-D14C-E631-E62D43878DDC}"/>
                    </a:ext>
                  </a:extLst>
                </p14:cNvPr>
                <p14:cNvContentPartPr/>
                <p14:nvPr/>
              </p14:nvContentPartPr>
              <p14:xfrm>
                <a:off x="1893034" y="5687668"/>
                <a:ext cx="198720" cy="651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168B931-2722-D14C-E631-E62D43878DD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84394" y="5678668"/>
                  <a:ext cx="216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7C3ACB7-D679-94DA-2886-64E421D57EA6}"/>
                    </a:ext>
                  </a:extLst>
                </p14:cNvPr>
                <p14:cNvContentPartPr/>
                <p14:nvPr/>
              </p14:nvContentPartPr>
              <p14:xfrm>
                <a:off x="1956394" y="5837788"/>
                <a:ext cx="119520" cy="65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7C3ACB7-D679-94DA-2886-64E421D57E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47754" y="5828788"/>
                  <a:ext cx="137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A019029-A7B0-E721-D826-261AC9CDB173}"/>
                    </a:ext>
                  </a:extLst>
                </p14:cNvPr>
                <p14:cNvContentPartPr/>
                <p14:nvPr/>
              </p14:nvContentPartPr>
              <p14:xfrm>
                <a:off x="2240074" y="5607028"/>
                <a:ext cx="113760" cy="1846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A019029-A7B0-E721-D826-261AC9CDB17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31074" y="5598388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C491A69-11E3-7CCA-9AC5-C5796EC17C14}"/>
                    </a:ext>
                  </a:extLst>
                </p14:cNvPr>
                <p14:cNvContentPartPr/>
                <p14:nvPr/>
              </p14:nvContentPartPr>
              <p14:xfrm>
                <a:off x="2450314" y="5638348"/>
                <a:ext cx="86400" cy="1321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C491A69-11E3-7CCA-9AC5-C5796EC17C1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41674" y="5629348"/>
                  <a:ext cx="104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DE1EBB-87E5-A863-A008-A8162BD7FD56}"/>
                    </a:ext>
                  </a:extLst>
                </p14:cNvPr>
                <p14:cNvContentPartPr/>
                <p14:nvPr/>
              </p14:nvContentPartPr>
              <p14:xfrm>
                <a:off x="2561554" y="5619628"/>
                <a:ext cx="137160" cy="2102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DE1EBB-87E5-A863-A008-A8162BD7FD5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52554" y="5610628"/>
                  <a:ext cx="154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78F4934-4BB2-B67D-05EF-D6834293509E}"/>
                    </a:ext>
                  </a:extLst>
                </p14:cNvPr>
                <p14:cNvContentPartPr/>
                <p14:nvPr/>
              </p14:nvContentPartPr>
              <p14:xfrm>
                <a:off x="2744074" y="5763268"/>
                <a:ext cx="9720" cy="1321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78F4934-4BB2-B67D-05EF-D6834293509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735074" y="5754628"/>
                  <a:ext cx="27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F40F588-C5EF-9DDE-23B0-864BB5EA118D}"/>
                    </a:ext>
                  </a:extLst>
                </p14:cNvPr>
                <p14:cNvContentPartPr/>
                <p14:nvPr/>
              </p14:nvContentPartPr>
              <p14:xfrm>
                <a:off x="2811754" y="5630428"/>
                <a:ext cx="136080" cy="146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F40F588-C5EF-9DDE-23B0-864BB5EA118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02754" y="5621428"/>
                  <a:ext cx="153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5F6B2EAB-D543-9285-6A4C-6154E8205141}"/>
              </a:ext>
            </a:extLst>
          </p:cNvPr>
          <p:cNvGrpSpPr/>
          <p:nvPr/>
        </p:nvGrpSpPr>
        <p:grpSpPr>
          <a:xfrm>
            <a:off x="1286074" y="1855108"/>
            <a:ext cx="422640" cy="668160"/>
            <a:chOff x="1286074" y="1855108"/>
            <a:chExt cx="42264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4D1E032-FB40-C7EA-7E93-AA882F8C2E2A}"/>
                    </a:ext>
                  </a:extLst>
                </p14:cNvPr>
                <p14:cNvContentPartPr/>
                <p14:nvPr/>
              </p14:nvContentPartPr>
              <p14:xfrm>
                <a:off x="1286074" y="1855108"/>
                <a:ext cx="422640" cy="293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4D1E032-FB40-C7EA-7E93-AA882F8C2E2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277434" y="1846108"/>
                  <a:ext cx="440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243EC3F-52EB-870E-B486-125EB7D023F7}"/>
                    </a:ext>
                  </a:extLst>
                </p14:cNvPr>
                <p14:cNvContentPartPr/>
                <p14:nvPr/>
              </p14:nvContentPartPr>
              <p14:xfrm>
                <a:off x="1302274" y="2177308"/>
                <a:ext cx="288000" cy="345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243EC3F-52EB-870E-B486-125EB7D023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293634" y="2168308"/>
                  <a:ext cx="30564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AA2BA5D3-65C7-FF04-FF74-3D585EA090E4}"/>
              </a:ext>
            </a:extLst>
          </p:cNvPr>
          <p:cNvGrpSpPr/>
          <p:nvPr/>
        </p:nvGrpSpPr>
        <p:grpSpPr>
          <a:xfrm>
            <a:off x="3103714" y="1838548"/>
            <a:ext cx="331560" cy="643320"/>
            <a:chOff x="3103714" y="1838548"/>
            <a:chExt cx="33156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680C6CC-6305-AC8B-8B1A-6CE257FA73FC}"/>
                    </a:ext>
                  </a:extLst>
                </p14:cNvPr>
                <p14:cNvContentPartPr/>
                <p14:nvPr/>
              </p14:nvContentPartPr>
              <p14:xfrm>
                <a:off x="3103714" y="1838548"/>
                <a:ext cx="331560" cy="374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680C6CC-6305-AC8B-8B1A-6CE257FA73F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095074" y="1829548"/>
                  <a:ext cx="349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EF186FA-9993-B7C4-50E8-A0EFCB192893}"/>
                    </a:ext>
                  </a:extLst>
                </p14:cNvPr>
                <p14:cNvContentPartPr/>
                <p14:nvPr/>
              </p14:nvContentPartPr>
              <p14:xfrm>
                <a:off x="3110554" y="2185588"/>
                <a:ext cx="275760" cy="296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EF186FA-9993-B7C4-50E8-A0EFCB19289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01914" y="2176948"/>
                  <a:ext cx="29340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C18D7E9C-8569-B8E2-546E-DE392E041ADE}"/>
              </a:ext>
            </a:extLst>
          </p:cNvPr>
          <p:cNvGrpSpPr/>
          <p:nvPr/>
        </p:nvGrpSpPr>
        <p:grpSpPr>
          <a:xfrm>
            <a:off x="8148754" y="2176948"/>
            <a:ext cx="818640" cy="589320"/>
            <a:chOff x="8148754" y="2176948"/>
            <a:chExt cx="81864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DAF60CC-7889-486C-5F0C-B040C3ECD9CF}"/>
                    </a:ext>
                  </a:extLst>
                </p14:cNvPr>
                <p14:cNvContentPartPr/>
                <p14:nvPr/>
              </p14:nvContentPartPr>
              <p14:xfrm>
                <a:off x="8303914" y="2232388"/>
                <a:ext cx="105120" cy="135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DAF60CC-7889-486C-5F0C-B040C3ECD9C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294914" y="2223748"/>
                  <a:ext cx="12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78ACAB8-C196-ACBB-8CB3-FC24FA38E15D}"/>
                    </a:ext>
                  </a:extLst>
                </p14:cNvPr>
                <p14:cNvContentPartPr/>
                <p14:nvPr/>
              </p14:nvContentPartPr>
              <p14:xfrm>
                <a:off x="8456914" y="2260108"/>
                <a:ext cx="100800" cy="1314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78ACAB8-C196-ACBB-8CB3-FC24FA38E15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47914" y="2251468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D31BEC7-D546-DCCE-87F5-2C5F5FA40FAB}"/>
                    </a:ext>
                  </a:extLst>
                </p14:cNvPr>
                <p14:cNvContentPartPr/>
                <p14:nvPr/>
              </p14:nvContentPartPr>
              <p14:xfrm>
                <a:off x="8561674" y="2238508"/>
                <a:ext cx="79920" cy="133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D31BEC7-D546-DCCE-87F5-2C5F5FA40FA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53034" y="2229868"/>
                  <a:ext cx="97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144F42A-6160-A2BD-394B-41C8C9D4F23B}"/>
                    </a:ext>
                  </a:extLst>
                </p14:cNvPr>
                <p14:cNvContentPartPr/>
                <p14:nvPr/>
              </p14:nvContentPartPr>
              <p14:xfrm>
                <a:off x="8607754" y="2280988"/>
                <a:ext cx="32400" cy="1159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144F42A-6160-A2BD-394B-41C8C9D4F2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598754" y="2271988"/>
                  <a:ext cx="50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A6BB68F-0588-3328-6DEE-184A5CEB6000}"/>
                    </a:ext>
                  </a:extLst>
                </p14:cNvPr>
                <p14:cNvContentPartPr/>
                <p14:nvPr/>
              </p14:nvContentPartPr>
              <p14:xfrm>
                <a:off x="8672194" y="2368108"/>
                <a:ext cx="23400" cy="1065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A6BB68F-0588-3328-6DEE-184A5CEB600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63194" y="2359108"/>
                  <a:ext cx="41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0F27AD0-11A6-A7A4-620F-329EBFD2E579}"/>
                    </a:ext>
                  </a:extLst>
                </p14:cNvPr>
                <p14:cNvContentPartPr/>
                <p14:nvPr/>
              </p14:nvContentPartPr>
              <p14:xfrm>
                <a:off x="8766514" y="2233108"/>
                <a:ext cx="109080" cy="1558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0F27AD0-11A6-A7A4-620F-329EBFD2E57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757514" y="2224468"/>
                  <a:ext cx="126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C1F8A9E-2832-9E7F-7CA2-8FAEF5CDF790}"/>
                    </a:ext>
                  </a:extLst>
                </p14:cNvPr>
                <p14:cNvContentPartPr/>
                <p14:nvPr/>
              </p14:nvContentPartPr>
              <p14:xfrm>
                <a:off x="8148754" y="2521108"/>
                <a:ext cx="155520" cy="216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C1F8A9E-2832-9E7F-7CA2-8FAEF5CDF79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39754" y="2512108"/>
                  <a:ext cx="173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5A7ADD6-158C-EFA4-A504-154A8D2BB967}"/>
                    </a:ext>
                  </a:extLst>
                </p14:cNvPr>
                <p14:cNvContentPartPr/>
                <p14:nvPr/>
              </p14:nvContentPartPr>
              <p14:xfrm>
                <a:off x="8346034" y="2545228"/>
                <a:ext cx="119880" cy="1818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5A7ADD6-158C-EFA4-A504-154A8D2BB96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37034" y="2536228"/>
                  <a:ext cx="137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76F8FF5-68B8-47EB-8686-AFFCF0B56983}"/>
                    </a:ext>
                  </a:extLst>
                </p14:cNvPr>
                <p14:cNvContentPartPr/>
                <p14:nvPr/>
              </p14:nvContentPartPr>
              <p14:xfrm>
                <a:off x="8491834" y="2545588"/>
                <a:ext cx="118800" cy="2206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76F8FF5-68B8-47EB-8686-AFFCF0B5698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482834" y="2536588"/>
                  <a:ext cx="136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52AD850-CF3E-E675-0C63-9B6E89B08010}"/>
                    </a:ext>
                  </a:extLst>
                </p14:cNvPr>
                <p14:cNvContentPartPr/>
                <p14:nvPr/>
              </p14:nvContentPartPr>
              <p14:xfrm>
                <a:off x="8711074" y="2569348"/>
                <a:ext cx="101880" cy="1342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52AD850-CF3E-E675-0C63-9B6E89B080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02434" y="2560348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5336302-07E3-B465-9AE4-7736C4EC2384}"/>
                    </a:ext>
                  </a:extLst>
                </p14:cNvPr>
                <p14:cNvContentPartPr/>
                <p14:nvPr/>
              </p14:nvContentPartPr>
              <p14:xfrm>
                <a:off x="8254234" y="2176948"/>
                <a:ext cx="713160" cy="3261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5336302-07E3-B465-9AE4-7736C4EC238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45594" y="2168308"/>
                  <a:ext cx="73080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DA087DD-F3B9-5D46-88F2-5CDD23817FB7}"/>
                  </a:ext>
                </a:extLst>
              </p14:cNvPr>
              <p14:cNvContentPartPr/>
              <p14:nvPr/>
            </p14:nvContentPartPr>
            <p14:xfrm>
              <a:off x="5446594" y="2108548"/>
              <a:ext cx="848880" cy="37620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DA087DD-F3B9-5D46-88F2-5CDD23817FB7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437594" y="2099908"/>
                <a:ext cx="8665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0130104F-19F2-DFBD-900E-7CF0FCDA41F9}"/>
                  </a:ext>
                </a:extLst>
              </p14:cNvPr>
              <p14:cNvContentPartPr/>
              <p14:nvPr/>
            </p14:nvContentPartPr>
            <p14:xfrm>
              <a:off x="9167194" y="1984348"/>
              <a:ext cx="407160" cy="2520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0130104F-19F2-DFBD-900E-7CF0FCDA41F9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158194" y="1975348"/>
                <a:ext cx="424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AADC45FB-B9DB-6D89-219D-10FFE818122B}"/>
                  </a:ext>
                </a:extLst>
              </p14:cNvPr>
              <p14:cNvContentPartPr/>
              <p14:nvPr/>
            </p14:nvContentPartPr>
            <p14:xfrm>
              <a:off x="176194" y="6255748"/>
              <a:ext cx="196200" cy="22140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AADC45FB-B9DB-6D89-219D-10FFE818122B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67194" y="6247108"/>
                <a:ext cx="21384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F6B89B63-A075-4B61-8D20-53DD087FF3BD}"/>
              </a:ext>
            </a:extLst>
          </p:cNvPr>
          <p:cNvGrpSpPr/>
          <p:nvPr/>
        </p:nvGrpSpPr>
        <p:grpSpPr>
          <a:xfrm>
            <a:off x="510274" y="6193468"/>
            <a:ext cx="1548360" cy="516960"/>
            <a:chOff x="510274" y="6193468"/>
            <a:chExt cx="154836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00ACF6B-63EC-1BF6-1C45-FE4C39CE901A}"/>
                    </a:ext>
                  </a:extLst>
                </p14:cNvPr>
                <p14:cNvContentPartPr/>
                <p14:nvPr/>
              </p14:nvContentPartPr>
              <p14:xfrm>
                <a:off x="510274" y="6208588"/>
                <a:ext cx="124560" cy="1400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00ACF6B-63EC-1BF6-1C45-FE4C39CE901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1274" y="6199588"/>
                  <a:ext cx="142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2335AE3-A72C-F764-2B40-DF80F381DA2F}"/>
                    </a:ext>
                  </a:extLst>
                </p14:cNvPr>
                <p14:cNvContentPartPr/>
                <p14:nvPr/>
              </p14:nvContentPartPr>
              <p14:xfrm>
                <a:off x="717274" y="6207868"/>
                <a:ext cx="82440" cy="1648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2335AE3-A72C-F764-2B40-DF80F381DA2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08634" y="6198868"/>
                  <a:ext cx="100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8821FAE-EE76-47AB-5E0C-CD1A6018E1EF}"/>
                    </a:ext>
                  </a:extLst>
                </p14:cNvPr>
                <p14:cNvContentPartPr/>
                <p14:nvPr/>
              </p14:nvContentPartPr>
              <p14:xfrm>
                <a:off x="858394" y="6198508"/>
                <a:ext cx="88200" cy="1375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8821FAE-EE76-47AB-5E0C-CD1A6018E1E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9754" y="6189508"/>
                  <a:ext cx="10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4AB46F9-5D22-10E6-4D4A-872D1677912B}"/>
                    </a:ext>
                  </a:extLst>
                </p14:cNvPr>
                <p14:cNvContentPartPr/>
                <p14:nvPr/>
              </p14:nvContentPartPr>
              <p14:xfrm>
                <a:off x="930034" y="6242068"/>
                <a:ext cx="95760" cy="1958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4AB46F9-5D22-10E6-4D4A-872D1677912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21034" y="6233428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93731F8-2678-C3C4-EE9B-0105BBBD3B7B}"/>
                    </a:ext>
                  </a:extLst>
                </p14:cNvPr>
                <p14:cNvContentPartPr/>
                <p14:nvPr/>
              </p14:nvContentPartPr>
              <p14:xfrm>
                <a:off x="1081234" y="6229108"/>
                <a:ext cx="87120" cy="1587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93731F8-2678-C3C4-EE9B-0105BBBD3B7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2234" y="6220108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8B2640E-58B1-94E1-54D9-B3E3C81ADEAD}"/>
                    </a:ext>
                  </a:extLst>
                </p14:cNvPr>
                <p14:cNvContentPartPr/>
                <p14:nvPr/>
              </p14:nvContentPartPr>
              <p14:xfrm>
                <a:off x="1329994" y="6315508"/>
                <a:ext cx="176760" cy="140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8B2640E-58B1-94E1-54D9-B3E3C81ADEA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20994" y="6306868"/>
                  <a:ext cx="194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9BEDEEE-D138-75C5-BD58-A28DEA830FA2}"/>
                    </a:ext>
                  </a:extLst>
                </p14:cNvPr>
                <p14:cNvContentPartPr/>
                <p14:nvPr/>
              </p14:nvContentPartPr>
              <p14:xfrm>
                <a:off x="1578034" y="6222988"/>
                <a:ext cx="129240" cy="1368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9BEDEEE-D138-75C5-BD58-A28DEA830FA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569034" y="6213988"/>
                  <a:ext cx="146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40273E4-4B62-3241-3B84-DCDD24DCCC34}"/>
                    </a:ext>
                  </a:extLst>
                </p14:cNvPr>
                <p14:cNvContentPartPr/>
                <p14:nvPr/>
              </p14:nvContentPartPr>
              <p14:xfrm>
                <a:off x="1749034" y="6213988"/>
                <a:ext cx="106920" cy="1328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40273E4-4B62-3241-3B84-DCDD24DCCC3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40394" y="6205348"/>
                  <a:ext cx="12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7F760D0-87AF-B7CA-C8C3-590C6B3F16EE}"/>
                    </a:ext>
                  </a:extLst>
                </p14:cNvPr>
                <p14:cNvContentPartPr/>
                <p14:nvPr/>
              </p14:nvContentPartPr>
              <p14:xfrm>
                <a:off x="1926874" y="6193468"/>
                <a:ext cx="131760" cy="1094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7F760D0-87AF-B7CA-C8C3-590C6B3F16E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917874" y="6184468"/>
                  <a:ext cx="149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5F41DA6-B8DC-408A-18FE-590B2D2C8498}"/>
                    </a:ext>
                  </a:extLst>
                </p14:cNvPr>
                <p14:cNvContentPartPr/>
                <p14:nvPr/>
              </p14:nvContentPartPr>
              <p14:xfrm>
                <a:off x="645994" y="6431428"/>
                <a:ext cx="1396800" cy="1090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5F41DA6-B8DC-408A-18FE-590B2D2C849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7354" y="6422428"/>
                  <a:ext cx="1414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98725C5-7F8D-52B4-D4AF-7E35693A8722}"/>
                    </a:ext>
                  </a:extLst>
                </p14:cNvPr>
                <p14:cNvContentPartPr/>
                <p14:nvPr/>
              </p14:nvContentPartPr>
              <p14:xfrm>
                <a:off x="1022914" y="6615748"/>
                <a:ext cx="123840" cy="946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98725C5-7F8D-52B4-D4AF-7E35693A872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13914" y="6607108"/>
                  <a:ext cx="141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0B27C8C-D9D6-DF0E-16F8-6B0B3B76AF5D}"/>
                    </a:ext>
                  </a:extLst>
                </p14:cNvPr>
                <p14:cNvContentPartPr/>
                <p14:nvPr/>
              </p14:nvContentPartPr>
              <p14:xfrm>
                <a:off x="1264834" y="6610348"/>
                <a:ext cx="63720" cy="691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0B27C8C-D9D6-DF0E-16F8-6B0B3B76AF5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255834" y="6601708"/>
                  <a:ext cx="81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56EA85D-D046-A715-25C2-B5F3F16A9BCC}"/>
                    </a:ext>
                  </a:extLst>
                </p14:cNvPr>
                <p14:cNvContentPartPr/>
                <p14:nvPr/>
              </p14:nvContentPartPr>
              <p14:xfrm>
                <a:off x="1414954" y="6575068"/>
                <a:ext cx="127080" cy="1044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56EA85D-D046-A715-25C2-B5F3F16A9BC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406314" y="6566068"/>
                  <a:ext cx="1447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F69DCD11-E772-781C-D394-4965D93E55CA}"/>
              </a:ext>
            </a:extLst>
          </p:cNvPr>
          <p:cNvGrpSpPr/>
          <p:nvPr/>
        </p:nvGrpSpPr>
        <p:grpSpPr>
          <a:xfrm>
            <a:off x="2321434" y="6160348"/>
            <a:ext cx="1145520" cy="363240"/>
            <a:chOff x="2321434" y="6160348"/>
            <a:chExt cx="114552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9C0904C-2787-A27E-BD6D-01319306CE0F}"/>
                    </a:ext>
                  </a:extLst>
                </p14:cNvPr>
                <p14:cNvContentPartPr/>
                <p14:nvPr/>
              </p14:nvContentPartPr>
              <p14:xfrm>
                <a:off x="2321434" y="6402988"/>
                <a:ext cx="192240" cy="13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9C0904C-2787-A27E-BD6D-01319306CE0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312434" y="6394348"/>
                  <a:ext cx="20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AEF4AC-AB7F-FE54-3776-D18588E624FF}"/>
                    </a:ext>
                  </a:extLst>
                </p14:cNvPr>
                <p14:cNvContentPartPr/>
                <p14:nvPr/>
              </p14:nvContentPartPr>
              <p14:xfrm>
                <a:off x="2331154" y="6433588"/>
                <a:ext cx="165600" cy="306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AEF4AC-AB7F-FE54-3776-D18588E624F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322514" y="6424588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AFA3762-A984-4025-8C7A-869AA7B06165}"/>
                    </a:ext>
                  </a:extLst>
                </p14:cNvPr>
                <p14:cNvContentPartPr/>
                <p14:nvPr/>
              </p14:nvContentPartPr>
              <p14:xfrm>
                <a:off x="2652994" y="6242428"/>
                <a:ext cx="209880" cy="2811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AFA3762-A984-4025-8C7A-869AA7B0616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643994" y="6233788"/>
                  <a:ext cx="227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43CFE66-2B1D-4D2D-7459-D40831914123}"/>
                    </a:ext>
                  </a:extLst>
                </p14:cNvPr>
                <p14:cNvContentPartPr/>
                <p14:nvPr/>
              </p14:nvContentPartPr>
              <p14:xfrm>
                <a:off x="3000394" y="6216868"/>
                <a:ext cx="157680" cy="2127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43CFE66-2B1D-4D2D-7459-D4083191412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91394" y="6207868"/>
                  <a:ext cx="175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ADA94FC-5EBC-CB91-DF0A-B42CEC27FF61}"/>
                    </a:ext>
                  </a:extLst>
                </p14:cNvPr>
                <p14:cNvContentPartPr/>
                <p14:nvPr/>
              </p14:nvContentPartPr>
              <p14:xfrm>
                <a:off x="3280474" y="6229468"/>
                <a:ext cx="97200" cy="1911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ADA94FC-5EBC-CB91-DF0A-B42CEC27FF6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271834" y="6220828"/>
                  <a:ext cx="114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3ECB382-0D97-54A3-9BB1-81C6CE55CF33}"/>
                    </a:ext>
                  </a:extLst>
                </p14:cNvPr>
                <p14:cNvContentPartPr/>
                <p14:nvPr/>
              </p14:nvContentPartPr>
              <p14:xfrm>
                <a:off x="3203794" y="6160348"/>
                <a:ext cx="132840" cy="1454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3ECB382-0D97-54A3-9BB1-81C6CE55CF3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94794" y="6151708"/>
                  <a:ext cx="150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C66D01B-4E0A-049D-0636-EBA5150009E0}"/>
                    </a:ext>
                  </a:extLst>
                </p14:cNvPr>
                <p14:cNvContentPartPr/>
                <p14:nvPr/>
              </p14:nvContentPartPr>
              <p14:xfrm>
                <a:off x="3363994" y="6390388"/>
                <a:ext cx="102960" cy="752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C66D01B-4E0A-049D-0636-EBA5150009E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54994" y="6381748"/>
                  <a:ext cx="1206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F2A2A1C5-A96F-C8CE-0BFB-3A36E7CD6041}"/>
              </a:ext>
            </a:extLst>
          </p:cNvPr>
          <p:cNvGrpSpPr/>
          <p:nvPr/>
        </p:nvGrpSpPr>
        <p:grpSpPr>
          <a:xfrm>
            <a:off x="9057394" y="2210788"/>
            <a:ext cx="778320" cy="567360"/>
            <a:chOff x="9057394" y="2210788"/>
            <a:chExt cx="77832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BDAC395-48EF-761A-2096-AD824762C39A}"/>
                    </a:ext>
                  </a:extLst>
                </p14:cNvPr>
                <p14:cNvContentPartPr/>
                <p14:nvPr/>
              </p14:nvContentPartPr>
              <p14:xfrm>
                <a:off x="9063874" y="2234908"/>
                <a:ext cx="108000" cy="58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BDAC395-48EF-761A-2096-AD824762C39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54874" y="2226268"/>
                  <a:ext cx="125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4AB9BBA-FD39-C91B-00DF-5B2B0CB9B163}"/>
                    </a:ext>
                  </a:extLst>
                </p14:cNvPr>
                <p14:cNvContentPartPr/>
                <p14:nvPr/>
              </p14:nvContentPartPr>
              <p14:xfrm>
                <a:off x="9057394" y="2217628"/>
                <a:ext cx="124200" cy="849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4AB9BBA-FD39-C91B-00DF-5B2B0CB9B16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48394" y="2208988"/>
                  <a:ext cx="141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67D6A7E-97A8-6337-24C1-1FB39C7AF16C}"/>
                    </a:ext>
                  </a:extLst>
                </p14:cNvPr>
                <p14:cNvContentPartPr/>
                <p14:nvPr/>
              </p14:nvContentPartPr>
              <p14:xfrm>
                <a:off x="9297514" y="2217628"/>
                <a:ext cx="75960" cy="1170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67D6A7E-97A8-6337-24C1-1FB39C7AF16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288514" y="2208988"/>
                  <a:ext cx="9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FF25E1A-C412-FF43-C34E-80989AE97019}"/>
                    </a:ext>
                  </a:extLst>
                </p14:cNvPr>
                <p14:cNvContentPartPr/>
                <p14:nvPr/>
              </p14:nvContentPartPr>
              <p14:xfrm>
                <a:off x="9352234" y="2287108"/>
                <a:ext cx="127800" cy="1998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FF25E1A-C412-FF43-C34E-80989AE9701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343234" y="2278108"/>
                  <a:ext cx="145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33480DC-F254-F4B9-0BD4-9CF6051A81B3}"/>
                    </a:ext>
                  </a:extLst>
                </p14:cNvPr>
                <p14:cNvContentPartPr/>
                <p14:nvPr/>
              </p14:nvContentPartPr>
              <p14:xfrm>
                <a:off x="9528634" y="2253988"/>
                <a:ext cx="75240" cy="1342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33480DC-F254-F4B9-0BD4-9CF6051A81B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19634" y="2245348"/>
                  <a:ext cx="92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FD5E54E-9F70-9BF2-9D32-54F2D3F93355}"/>
                    </a:ext>
                  </a:extLst>
                </p14:cNvPr>
                <p14:cNvContentPartPr/>
                <p14:nvPr/>
              </p14:nvContentPartPr>
              <p14:xfrm>
                <a:off x="9647434" y="2259028"/>
                <a:ext cx="79560" cy="1332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FD5E54E-9F70-9BF2-9D32-54F2D3F9335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638794" y="2250028"/>
                  <a:ext cx="97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F32FCBD-E96B-D4B0-3968-D258736CD1FE}"/>
                    </a:ext>
                  </a:extLst>
                </p14:cNvPr>
                <p14:cNvContentPartPr/>
                <p14:nvPr/>
              </p14:nvContentPartPr>
              <p14:xfrm>
                <a:off x="9608914" y="2210788"/>
                <a:ext cx="98640" cy="536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F32FCBD-E96B-D4B0-3968-D258736CD1F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00274" y="2202148"/>
                  <a:ext cx="116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1F87240-5E72-F9B4-9296-D83687A030D0}"/>
                    </a:ext>
                  </a:extLst>
                </p14:cNvPr>
                <p14:cNvContentPartPr/>
                <p14:nvPr/>
              </p14:nvContentPartPr>
              <p14:xfrm>
                <a:off x="9752554" y="2345428"/>
                <a:ext cx="83160" cy="817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1F87240-5E72-F9B4-9296-D83687A030D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743554" y="2336428"/>
                  <a:ext cx="100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4BF857F-0A5F-9B27-E850-23B4708ECE78}"/>
                    </a:ext>
                  </a:extLst>
                </p14:cNvPr>
                <p14:cNvContentPartPr/>
                <p14:nvPr/>
              </p14:nvContentPartPr>
              <p14:xfrm>
                <a:off x="9166114" y="2544508"/>
                <a:ext cx="153000" cy="2070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4BF857F-0A5F-9B27-E850-23B4708ECE7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157474" y="2535868"/>
                  <a:ext cx="170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96A5CB1-9D89-C541-663F-182D9E0C02F7}"/>
                    </a:ext>
                  </a:extLst>
                </p14:cNvPr>
                <p14:cNvContentPartPr/>
                <p14:nvPr/>
              </p14:nvContentPartPr>
              <p14:xfrm>
                <a:off x="9209314" y="2635228"/>
                <a:ext cx="154800" cy="1429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96A5CB1-9D89-C541-663F-182D9E0C02F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200674" y="2626228"/>
                  <a:ext cx="172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7763660-BB50-64BD-3FDC-BF0A6C5904B3}"/>
                    </a:ext>
                  </a:extLst>
                </p14:cNvPr>
                <p14:cNvContentPartPr/>
                <p14:nvPr/>
              </p14:nvContentPartPr>
              <p14:xfrm>
                <a:off x="9449074" y="2570788"/>
                <a:ext cx="117360" cy="157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7763660-BB50-64BD-3FDC-BF0A6C5904B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40434" y="2562148"/>
                  <a:ext cx="135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69C4834-94D6-5736-9DA6-1AE8D6112C9F}"/>
                    </a:ext>
                  </a:extLst>
                </p14:cNvPr>
                <p14:cNvContentPartPr/>
                <p14:nvPr/>
              </p14:nvContentPartPr>
              <p14:xfrm>
                <a:off x="9642394" y="2585188"/>
                <a:ext cx="75240" cy="125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69C4834-94D6-5736-9DA6-1AE8D6112C9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633754" y="2576188"/>
                  <a:ext cx="92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EB24228-0A27-D3E7-E467-7C31AEE09739}"/>
                    </a:ext>
                  </a:extLst>
                </p14:cNvPr>
                <p14:cNvContentPartPr/>
                <p14:nvPr/>
              </p14:nvContentPartPr>
              <p14:xfrm>
                <a:off x="9586954" y="2531548"/>
                <a:ext cx="214200" cy="2264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EB24228-0A27-D3E7-E467-7C31AEE097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577954" y="2522548"/>
                  <a:ext cx="23184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C25A3AF1-A827-71AD-E6D8-18366D9A673D}"/>
              </a:ext>
            </a:extLst>
          </p:cNvPr>
          <p:cNvGrpSpPr/>
          <p:nvPr/>
        </p:nvGrpSpPr>
        <p:grpSpPr>
          <a:xfrm>
            <a:off x="9212914" y="2866708"/>
            <a:ext cx="521280" cy="258120"/>
            <a:chOff x="9212914" y="2866708"/>
            <a:chExt cx="5212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7208B9B-CD94-3BA1-BE2C-9F32FC3EDEFE}"/>
                    </a:ext>
                  </a:extLst>
                </p14:cNvPr>
                <p14:cNvContentPartPr/>
                <p14:nvPr/>
              </p14:nvContentPartPr>
              <p14:xfrm>
                <a:off x="9212914" y="2866708"/>
                <a:ext cx="150840" cy="1699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7208B9B-CD94-3BA1-BE2C-9F32FC3EDEF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204274" y="2858068"/>
                  <a:ext cx="168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EC2CFEC-B488-8576-7477-F355C5041427}"/>
                    </a:ext>
                  </a:extLst>
                </p14:cNvPr>
                <p14:cNvContentPartPr/>
                <p14:nvPr/>
              </p14:nvContentPartPr>
              <p14:xfrm>
                <a:off x="9244234" y="2978668"/>
                <a:ext cx="123120" cy="129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EC2CFEC-B488-8576-7477-F355C504142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235234" y="2969668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60308E3-47D9-58DD-DAF7-18CD10D93A21}"/>
                    </a:ext>
                  </a:extLst>
                </p14:cNvPr>
                <p14:cNvContentPartPr/>
                <p14:nvPr/>
              </p14:nvContentPartPr>
              <p14:xfrm>
                <a:off x="9471394" y="2868148"/>
                <a:ext cx="146520" cy="1915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60308E3-47D9-58DD-DAF7-18CD10D93A2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62394" y="2859148"/>
                  <a:ext cx="164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DA66DCC-676E-AFCD-68C2-7244FFA12FC1}"/>
                    </a:ext>
                  </a:extLst>
                </p14:cNvPr>
                <p14:cNvContentPartPr/>
                <p14:nvPr/>
              </p14:nvContentPartPr>
              <p14:xfrm>
                <a:off x="9639514" y="3020428"/>
                <a:ext cx="94680" cy="1044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DA66DCC-676E-AFCD-68C2-7244FFA12FC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630874" y="3011428"/>
                  <a:ext cx="11232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7EC098F7-F06D-03DD-43D6-FC2DFF77A3DC}"/>
                  </a:ext>
                </a:extLst>
              </p14:cNvPr>
              <p14:cNvContentPartPr/>
              <p14:nvPr/>
            </p14:nvContentPartPr>
            <p14:xfrm>
              <a:off x="6002434" y="3298708"/>
              <a:ext cx="10440" cy="36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7EC098F7-F06D-03DD-43D6-FC2DFF77A3DC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993434" y="3289708"/>
                <a:ext cx="2808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00EB51FF-3A40-FF23-CB64-2B9BF3BDB99D}"/>
              </a:ext>
            </a:extLst>
          </p:cNvPr>
          <p:cNvGrpSpPr/>
          <p:nvPr/>
        </p:nvGrpSpPr>
        <p:grpSpPr>
          <a:xfrm>
            <a:off x="3892474" y="5589388"/>
            <a:ext cx="184680" cy="156240"/>
            <a:chOff x="3892474" y="5589388"/>
            <a:chExt cx="18468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D45B959-DB8B-B0D1-44CD-F5A7424632EA}"/>
                    </a:ext>
                  </a:extLst>
                </p14:cNvPr>
                <p14:cNvContentPartPr/>
                <p14:nvPr/>
              </p14:nvContentPartPr>
              <p14:xfrm>
                <a:off x="3929914" y="5622148"/>
                <a:ext cx="147240" cy="997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D45B959-DB8B-B0D1-44CD-F5A7424632E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920914" y="5613508"/>
                  <a:ext cx="164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4000902-033E-0AA6-DE1A-554543E0EA3E}"/>
                    </a:ext>
                  </a:extLst>
                </p14:cNvPr>
                <p14:cNvContentPartPr/>
                <p14:nvPr/>
              </p14:nvContentPartPr>
              <p14:xfrm>
                <a:off x="3892474" y="5589388"/>
                <a:ext cx="145440" cy="1562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4000902-033E-0AA6-DE1A-554543E0EA3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83474" y="5580388"/>
                  <a:ext cx="1630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3B7FE243-17CF-00B7-D195-F2170E15CEA6}"/>
              </a:ext>
            </a:extLst>
          </p:cNvPr>
          <p:cNvGrpSpPr/>
          <p:nvPr/>
        </p:nvGrpSpPr>
        <p:grpSpPr>
          <a:xfrm>
            <a:off x="4289914" y="5464108"/>
            <a:ext cx="707760" cy="203040"/>
            <a:chOff x="4289914" y="5464108"/>
            <a:chExt cx="7077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C2B0CDB-3570-3688-253A-F0B39DF55028}"/>
                    </a:ext>
                  </a:extLst>
                </p14:cNvPr>
                <p14:cNvContentPartPr/>
                <p14:nvPr/>
              </p14:nvContentPartPr>
              <p14:xfrm>
                <a:off x="4289914" y="5472388"/>
                <a:ext cx="156960" cy="1947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C2B0CDB-3570-3688-253A-F0B39DF5502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280914" y="5463748"/>
                  <a:ext cx="174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3609E8C-95BA-AD33-C568-1F715662027C}"/>
                    </a:ext>
                  </a:extLst>
                </p14:cNvPr>
                <p14:cNvContentPartPr/>
                <p14:nvPr/>
              </p14:nvContentPartPr>
              <p14:xfrm>
                <a:off x="4508434" y="5476348"/>
                <a:ext cx="123120" cy="1555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3609E8C-95BA-AD33-C568-1F715662027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499434" y="5467348"/>
                  <a:ext cx="140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D241C65-31C9-2DA5-FAB4-A8914BF1402A}"/>
                    </a:ext>
                  </a:extLst>
                </p14:cNvPr>
                <p14:cNvContentPartPr/>
                <p14:nvPr/>
              </p14:nvContentPartPr>
              <p14:xfrm>
                <a:off x="4689154" y="5464108"/>
                <a:ext cx="118080" cy="152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D241C65-31C9-2DA5-FAB4-A8914BF1402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680514" y="5455468"/>
                  <a:ext cx="135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8B83EBB-886C-61AC-4E46-81973E1A79FA}"/>
                    </a:ext>
                  </a:extLst>
                </p14:cNvPr>
                <p14:cNvContentPartPr/>
                <p14:nvPr/>
              </p14:nvContentPartPr>
              <p14:xfrm>
                <a:off x="4951954" y="5503708"/>
                <a:ext cx="45720" cy="561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8B83EBB-886C-61AC-4E46-81973E1A79F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43314" y="5495068"/>
                  <a:ext cx="6336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BC2D8247-B9C2-202B-BFBB-BC21F53692F7}"/>
                  </a:ext>
                </a:extLst>
              </p14:cNvPr>
              <p14:cNvContentPartPr/>
              <p14:nvPr/>
            </p14:nvContentPartPr>
            <p14:xfrm>
              <a:off x="5448034" y="2105668"/>
              <a:ext cx="881280" cy="382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BC2D8247-B9C2-202B-BFBB-BC21F53692F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5439034" y="2096668"/>
                <a:ext cx="89892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DE4ECCB3-A8C6-F104-167B-4F713FC62CF1}"/>
              </a:ext>
            </a:extLst>
          </p:cNvPr>
          <p:cNvGrpSpPr/>
          <p:nvPr/>
        </p:nvGrpSpPr>
        <p:grpSpPr>
          <a:xfrm>
            <a:off x="5181274" y="5155948"/>
            <a:ext cx="956880" cy="388440"/>
            <a:chOff x="5181274" y="5155948"/>
            <a:chExt cx="9568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21FD0EA-A258-5755-2B25-00A5657CFFBB}"/>
                    </a:ext>
                  </a:extLst>
                </p14:cNvPr>
                <p14:cNvContentPartPr/>
                <p14:nvPr/>
              </p14:nvContentPartPr>
              <p14:xfrm>
                <a:off x="5181274" y="5195188"/>
                <a:ext cx="146520" cy="2628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21FD0EA-A258-5755-2B25-00A5657CFFB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172274" y="5186188"/>
                  <a:ext cx="164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C1576DE-5904-8F45-1618-891833A1781A}"/>
                    </a:ext>
                  </a:extLst>
                </p14:cNvPr>
                <p14:cNvContentPartPr/>
                <p14:nvPr/>
              </p14:nvContentPartPr>
              <p14:xfrm>
                <a:off x="5413474" y="5187628"/>
                <a:ext cx="151200" cy="1843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C1576DE-5904-8F45-1618-891833A1781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04834" y="5178628"/>
                  <a:ext cx="168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5E64E94-9F5D-04D8-FA1C-4C725948C60F}"/>
                    </a:ext>
                  </a:extLst>
                </p14:cNvPr>
                <p14:cNvContentPartPr/>
                <p14:nvPr/>
              </p14:nvContentPartPr>
              <p14:xfrm>
                <a:off x="5632714" y="5162428"/>
                <a:ext cx="90720" cy="1983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5E64E94-9F5D-04D8-FA1C-4C725948C60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623714" y="5153428"/>
                  <a:ext cx="108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5CD5182-6719-E859-0D57-B144B5E2B1F4}"/>
                    </a:ext>
                  </a:extLst>
                </p14:cNvPr>
                <p14:cNvContentPartPr/>
                <p14:nvPr/>
              </p14:nvContentPartPr>
              <p14:xfrm>
                <a:off x="5732434" y="5304988"/>
                <a:ext cx="32400" cy="1188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5CD5182-6719-E859-0D57-B144B5E2B1F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723434" y="5295988"/>
                  <a:ext cx="50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EA82251-8758-708C-9CED-764CFA3FE36D}"/>
                    </a:ext>
                  </a:extLst>
                </p14:cNvPr>
                <p14:cNvContentPartPr/>
                <p14:nvPr/>
              </p14:nvContentPartPr>
              <p14:xfrm>
                <a:off x="5873554" y="5155948"/>
                <a:ext cx="143280" cy="1616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EA82251-8758-708C-9CED-764CFA3FE36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864554" y="5146948"/>
                  <a:ext cx="160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0355193-05C1-B200-69E6-B73D0C074BFA}"/>
                    </a:ext>
                  </a:extLst>
                </p14:cNvPr>
                <p14:cNvContentPartPr/>
                <p14:nvPr/>
              </p14:nvContentPartPr>
              <p14:xfrm>
                <a:off x="5213314" y="5447548"/>
                <a:ext cx="924840" cy="96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0355193-05C1-B200-69E6-B73D0C074BF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04314" y="5438908"/>
                  <a:ext cx="9424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7DB444F6-FA9B-2C7A-EE04-E687E14E93F5}"/>
                  </a:ext>
                </a:extLst>
              </p14:cNvPr>
              <p14:cNvContentPartPr/>
              <p14:nvPr/>
            </p14:nvContentPartPr>
            <p14:xfrm>
              <a:off x="8150554" y="2163628"/>
              <a:ext cx="866160" cy="3423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7DB444F6-FA9B-2C7A-EE04-E687E14E93F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8141914" y="2154988"/>
                <a:ext cx="88380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A9C753D6-F924-C30F-02D6-F64DEA13B71A}"/>
              </a:ext>
            </a:extLst>
          </p:cNvPr>
          <p:cNvGrpSpPr/>
          <p:nvPr/>
        </p:nvGrpSpPr>
        <p:grpSpPr>
          <a:xfrm>
            <a:off x="5192434" y="5564548"/>
            <a:ext cx="833040" cy="280080"/>
            <a:chOff x="5192434" y="5564548"/>
            <a:chExt cx="83304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7968356-B40E-A62B-0738-DAD96E6E8527}"/>
                    </a:ext>
                  </a:extLst>
                </p14:cNvPr>
                <p14:cNvContentPartPr/>
                <p14:nvPr/>
              </p14:nvContentPartPr>
              <p14:xfrm>
                <a:off x="5192434" y="5632588"/>
                <a:ext cx="148320" cy="1864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7968356-B40E-A62B-0738-DAD96E6E852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183794" y="5623588"/>
                  <a:ext cx="165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59AA137-D2E7-74B5-8B05-373AA00950D2}"/>
                    </a:ext>
                  </a:extLst>
                </p14:cNvPr>
                <p14:cNvContentPartPr/>
                <p14:nvPr/>
              </p14:nvContentPartPr>
              <p14:xfrm>
                <a:off x="5409514" y="5638348"/>
                <a:ext cx="140040" cy="1425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59AA137-D2E7-74B5-8B05-373AA00950D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00874" y="5629348"/>
                  <a:ext cx="157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0105BA3-DDB8-1C79-EFAA-5746684261BE}"/>
                    </a:ext>
                  </a:extLst>
                </p14:cNvPr>
                <p14:cNvContentPartPr/>
                <p14:nvPr/>
              </p14:nvContentPartPr>
              <p14:xfrm>
                <a:off x="5623354" y="5564548"/>
                <a:ext cx="82440" cy="222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0105BA3-DDB8-1C79-EFAA-5746684261B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14354" y="5555548"/>
                  <a:ext cx="100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24DC5BF-A637-7EC8-6E4F-C36D6CB60B32}"/>
                    </a:ext>
                  </a:extLst>
                </p14:cNvPr>
                <p14:cNvContentPartPr/>
                <p14:nvPr/>
              </p14:nvContentPartPr>
              <p14:xfrm>
                <a:off x="5790754" y="5721508"/>
                <a:ext cx="15840" cy="1231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24DC5BF-A637-7EC8-6E4F-C36D6CB60B3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781754" y="5712868"/>
                  <a:ext cx="33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77CFF2E-774F-7FF6-ABBF-495105E9C145}"/>
                    </a:ext>
                  </a:extLst>
                </p14:cNvPr>
                <p14:cNvContentPartPr/>
                <p14:nvPr/>
              </p14:nvContentPartPr>
              <p14:xfrm>
                <a:off x="5885434" y="5571748"/>
                <a:ext cx="140040" cy="1749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77CFF2E-774F-7FF6-ABBF-495105E9C14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876434" y="5563108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ED8356E9-7E5F-4331-339E-FA6AEE6EF5E8}"/>
              </a:ext>
            </a:extLst>
          </p:cNvPr>
          <p:cNvGrpSpPr/>
          <p:nvPr/>
        </p:nvGrpSpPr>
        <p:grpSpPr>
          <a:xfrm>
            <a:off x="9900514" y="2206108"/>
            <a:ext cx="588960" cy="190800"/>
            <a:chOff x="9900514" y="2206108"/>
            <a:chExt cx="58896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4030057-D1C9-F3AF-84C7-015BB9736183}"/>
                    </a:ext>
                  </a:extLst>
                </p14:cNvPr>
                <p14:cNvContentPartPr/>
                <p14:nvPr/>
              </p14:nvContentPartPr>
              <p14:xfrm>
                <a:off x="9955954" y="2217988"/>
                <a:ext cx="44640" cy="741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4030057-D1C9-F3AF-84C7-015BB973618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946954" y="2208988"/>
                  <a:ext cx="62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96CFEBE0-C87A-6AAB-951A-C9790E230B6E}"/>
                    </a:ext>
                  </a:extLst>
                </p14:cNvPr>
                <p14:cNvContentPartPr/>
                <p14:nvPr/>
              </p14:nvContentPartPr>
              <p14:xfrm>
                <a:off x="9900514" y="2206108"/>
                <a:ext cx="132480" cy="774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96CFEBE0-C87A-6AAB-951A-C9790E230B6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891514" y="2197108"/>
                  <a:ext cx="150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E5CE380-DE0E-EFBF-0C9D-1213DA3E446C}"/>
                    </a:ext>
                  </a:extLst>
                </p14:cNvPr>
                <p14:cNvContentPartPr/>
                <p14:nvPr/>
              </p14:nvContentPartPr>
              <p14:xfrm>
                <a:off x="10022554" y="2255068"/>
                <a:ext cx="104760" cy="1418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E5CE380-DE0E-EFBF-0C9D-1213DA3E446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013554" y="2246428"/>
                  <a:ext cx="12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F924FE9-5EAE-8CCD-B4C9-D8EA3DD2265E}"/>
                    </a:ext>
                  </a:extLst>
                </p14:cNvPr>
                <p14:cNvContentPartPr/>
                <p14:nvPr/>
              </p14:nvContentPartPr>
              <p14:xfrm>
                <a:off x="10179154" y="2245708"/>
                <a:ext cx="68040" cy="97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F924FE9-5EAE-8CCD-B4C9-D8EA3DD2265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170514" y="2236708"/>
                  <a:ext cx="85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D63CB49-93E1-FF9C-42DF-8BDB141BAE89}"/>
                    </a:ext>
                  </a:extLst>
                </p14:cNvPr>
                <p14:cNvContentPartPr/>
                <p14:nvPr/>
              </p14:nvContentPartPr>
              <p14:xfrm>
                <a:off x="10308394" y="2238148"/>
                <a:ext cx="181080" cy="1216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D63CB49-93E1-FF9C-42DF-8BDB141BAE8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299394" y="2229508"/>
                  <a:ext cx="1987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F7868CC4-EEE3-ACB1-1D03-EF0CDD3A11FA}"/>
              </a:ext>
            </a:extLst>
          </p:cNvPr>
          <p:cNvGrpSpPr/>
          <p:nvPr/>
        </p:nvGrpSpPr>
        <p:grpSpPr>
          <a:xfrm>
            <a:off x="9894394" y="2502748"/>
            <a:ext cx="751680" cy="235080"/>
            <a:chOff x="9894394" y="2502748"/>
            <a:chExt cx="75168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137ACEE-605E-C770-6C3A-D0A655C958A6}"/>
                    </a:ext>
                  </a:extLst>
                </p14:cNvPr>
                <p14:cNvContentPartPr/>
                <p14:nvPr/>
              </p14:nvContentPartPr>
              <p14:xfrm>
                <a:off x="9894394" y="2507788"/>
                <a:ext cx="164160" cy="1555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137ACEE-605E-C770-6C3A-D0A655C958A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885754" y="2499148"/>
                  <a:ext cx="181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AF2436A-EDA1-4268-8E57-9AC783B090F1}"/>
                    </a:ext>
                  </a:extLst>
                </p14:cNvPr>
                <p14:cNvContentPartPr/>
                <p14:nvPr/>
              </p14:nvContentPartPr>
              <p14:xfrm>
                <a:off x="10065754" y="2519668"/>
                <a:ext cx="152280" cy="158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AF2436A-EDA1-4268-8E57-9AC783B090F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057114" y="2511028"/>
                  <a:ext cx="16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003C635-D527-05E2-DCE5-2340500B33FE}"/>
                    </a:ext>
                  </a:extLst>
                </p14:cNvPr>
                <p14:cNvContentPartPr/>
                <p14:nvPr/>
              </p14:nvContentPartPr>
              <p14:xfrm>
                <a:off x="10236394" y="2502748"/>
                <a:ext cx="151200" cy="1753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003C635-D527-05E2-DCE5-2340500B33F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227754" y="2493748"/>
                  <a:ext cx="168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41C17D1-C375-D05B-218F-03536846DB0B}"/>
                    </a:ext>
                  </a:extLst>
                </p14:cNvPr>
                <p14:cNvContentPartPr/>
                <p14:nvPr/>
              </p14:nvContentPartPr>
              <p14:xfrm>
                <a:off x="10402354" y="2599228"/>
                <a:ext cx="43200" cy="138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41C17D1-C375-D05B-218F-03536846DB0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393714" y="2590588"/>
                  <a:ext cx="60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6EA51F8-BEAD-F66E-6C38-9DA53DF28296}"/>
                    </a:ext>
                  </a:extLst>
                </p14:cNvPr>
                <p14:cNvContentPartPr/>
                <p14:nvPr/>
              </p14:nvContentPartPr>
              <p14:xfrm>
                <a:off x="10491634" y="2512108"/>
                <a:ext cx="154440" cy="1522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6EA51F8-BEAD-F66E-6C38-9DA53DF2829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482994" y="2503108"/>
                  <a:ext cx="1720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BD969763-4A0E-0F9A-40CD-D634B251B200}"/>
                  </a:ext>
                </a:extLst>
              </p14:cNvPr>
              <p14:cNvContentPartPr/>
              <p14:nvPr/>
            </p14:nvContentPartPr>
            <p14:xfrm>
              <a:off x="9879634" y="2905588"/>
              <a:ext cx="118800" cy="10584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BD969763-4A0E-0F9A-40CD-D634B251B200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9870634" y="2896588"/>
                <a:ext cx="13644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36C8A7BE-63CA-CF53-D77E-5383851ED720}"/>
              </a:ext>
            </a:extLst>
          </p:cNvPr>
          <p:cNvGrpSpPr/>
          <p:nvPr/>
        </p:nvGrpSpPr>
        <p:grpSpPr>
          <a:xfrm>
            <a:off x="10049194" y="2856268"/>
            <a:ext cx="510480" cy="323640"/>
            <a:chOff x="10049194" y="2856268"/>
            <a:chExt cx="5104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9E33AB2-E6FE-0DDB-2EA2-18B87AFA6E20}"/>
                    </a:ext>
                  </a:extLst>
                </p14:cNvPr>
                <p14:cNvContentPartPr/>
                <p14:nvPr/>
              </p14:nvContentPartPr>
              <p14:xfrm>
                <a:off x="10049194" y="2911708"/>
                <a:ext cx="132840" cy="1306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9E33AB2-E6FE-0DDB-2EA2-18B87AFA6E2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040194" y="2903068"/>
                  <a:ext cx="150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FE7A166-8CCC-EA3B-8B59-856548105A1F}"/>
                    </a:ext>
                  </a:extLst>
                </p14:cNvPr>
                <p14:cNvContentPartPr/>
                <p14:nvPr/>
              </p14:nvContentPartPr>
              <p14:xfrm>
                <a:off x="10191754" y="2875708"/>
                <a:ext cx="120600" cy="1800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FE7A166-8CCC-EA3B-8B59-856548105A1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83114" y="2867068"/>
                  <a:ext cx="138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A409BBE-2018-8444-9B8A-8F8FBE05A0A4}"/>
                    </a:ext>
                  </a:extLst>
                </p14:cNvPr>
                <p14:cNvContentPartPr/>
                <p14:nvPr/>
              </p14:nvContentPartPr>
              <p14:xfrm>
                <a:off x="10318114" y="3031948"/>
                <a:ext cx="24120" cy="1479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A409BBE-2018-8444-9B8A-8F8FBE05A0A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309474" y="3022948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DDFFC14-1101-A5FA-5D4C-4A693049026D}"/>
                    </a:ext>
                  </a:extLst>
                </p14:cNvPr>
                <p14:cNvContentPartPr/>
                <p14:nvPr/>
              </p14:nvContentPartPr>
              <p14:xfrm>
                <a:off x="10475434" y="2856268"/>
                <a:ext cx="84240" cy="2185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DDFFC14-1101-A5FA-5D4C-4A693049026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466794" y="2847268"/>
                  <a:ext cx="10188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7DC37BA-356F-9BA3-8E89-81223BF39244}"/>
                  </a:ext>
                </a:extLst>
              </p14:cNvPr>
              <p14:cNvContentPartPr/>
              <p14:nvPr/>
            </p14:nvContentPartPr>
            <p14:xfrm>
              <a:off x="10949914" y="1960588"/>
              <a:ext cx="546120" cy="284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7DC37BA-356F-9BA3-8E89-81223BF39244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0940914" y="1951948"/>
                <a:ext cx="5637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3FB354CA-7499-B29F-F291-8A058647D875}"/>
              </a:ext>
            </a:extLst>
          </p:cNvPr>
          <p:cNvGrpSpPr/>
          <p:nvPr/>
        </p:nvGrpSpPr>
        <p:grpSpPr>
          <a:xfrm>
            <a:off x="3900034" y="5958388"/>
            <a:ext cx="1905120" cy="628560"/>
            <a:chOff x="3900034" y="5958388"/>
            <a:chExt cx="190512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D09580A-A3D6-E01A-3EAA-09FCA05B9D45}"/>
                    </a:ext>
                  </a:extLst>
                </p14:cNvPr>
                <p14:cNvContentPartPr/>
                <p14:nvPr/>
              </p14:nvContentPartPr>
              <p14:xfrm>
                <a:off x="3908674" y="6137668"/>
                <a:ext cx="197280" cy="2239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D09580A-A3D6-E01A-3EAA-09FCA05B9D4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900034" y="6128668"/>
                  <a:ext cx="214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716E6B1-C334-DC36-5E8D-71473ECAA04B}"/>
                    </a:ext>
                  </a:extLst>
                </p14:cNvPr>
                <p14:cNvContentPartPr/>
                <p14:nvPr/>
              </p14:nvContentPartPr>
              <p14:xfrm>
                <a:off x="3900034" y="6203548"/>
                <a:ext cx="236160" cy="784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716E6B1-C334-DC36-5E8D-71473ECAA04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891034" y="6194908"/>
                  <a:ext cx="253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54FE7D4-AB5E-E3EF-0D64-986E3AEFD968}"/>
                    </a:ext>
                  </a:extLst>
                </p14:cNvPr>
                <p14:cNvContentPartPr/>
                <p14:nvPr/>
              </p14:nvContentPartPr>
              <p14:xfrm>
                <a:off x="4391794" y="6024268"/>
                <a:ext cx="119160" cy="1839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54FE7D4-AB5E-E3EF-0D64-986E3AEFD96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383154" y="6015628"/>
                  <a:ext cx="13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DE00FCE-2A3B-060D-EC90-08EE35FF3418}"/>
                    </a:ext>
                  </a:extLst>
                </p14:cNvPr>
                <p14:cNvContentPartPr/>
                <p14:nvPr/>
              </p14:nvContentPartPr>
              <p14:xfrm>
                <a:off x="4628314" y="5992588"/>
                <a:ext cx="95400" cy="1656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DE00FCE-2A3B-060D-EC90-08EE35FF341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619674" y="5983948"/>
                  <a:ext cx="113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A8E7D99-1AB9-56A9-EE4E-683B2EE32CFB}"/>
                    </a:ext>
                  </a:extLst>
                </p14:cNvPr>
                <p14:cNvContentPartPr/>
                <p14:nvPr/>
              </p14:nvContentPartPr>
              <p14:xfrm>
                <a:off x="4783834" y="5969908"/>
                <a:ext cx="97560" cy="1990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A8E7D99-1AB9-56A9-EE4E-683B2EE32CF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774834" y="5961268"/>
                  <a:ext cx="11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652C821-6499-78BE-F0CA-C7A6F8EFAA42}"/>
                    </a:ext>
                  </a:extLst>
                </p14:cNvPr>
                <p14:cNvContentPartPr/>
                <p14:nvPr/>
              </p14:nvContentPartPr>
              <p14:xfrm>
                <a:off x="5012434" y="6120388"/>
                <a:ext cx="145440" cy="126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652C821-6499-78BE-F0CA-C7A6F8EFAA4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003794" y="6111748"/>
                  <a:ext cx="16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5056727-9F58-C074-AE91-C114AD2B3084}"/>
                    </a:ext>
                  </a:extLst>
                </p14:cNvPr>
                <p14:cNvContentPartPr/>
                <p14:nvPr/>
              </p14:nvContentPartPr>
              <p14:xfrm>
                <a:off x="5262274" y="5960188"/>
                <a:ext cx="128160" cy="1814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5056727-9F58-C074-AE91-C114AD2B308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253274" y="5951188"/>
                  <a:ext cx="145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ECD340D-3E37-08B0-A0E0-CC899A6E9F12}"/>
                    </a:ext>
                  </a:extLst>
                </p14:cNvPr>
                <p14:cNvContentPartPr/>
                <p14:nvPr/>
              </p14:nvContentPartPr>
              <p14:xfrm>
                <a:off x="5434714" y="5972788"/>
                <a:ext cx="120960" cy="16056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ECD340D-3E37-08B0-A0E0-CC899A6E9F1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25714" y="5963788"/>
                  <a:ext cx="138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3DB3C95-35A5-325C-5CAE-462C7690C0F1}"/>
                    </a:ext>
                  </a:extLst>
                </p14:cNvPr>
                <p14:cNvContentPartPr/>
                <p14:nvPr/>
              </p14:nvContentPartPr>
              <p14:xfrm>
                <a:off x="5628394" y="5958388"/>
                <a:ext cx="144360" cy="1796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3DB3C95-35A5-325C-5CAE-462C7690C0F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619754" y="5949388"/>
                  <a:ext cx="162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78AE4ED-B55C-D52F-88E0-D1802A59737E}"/>
                    </a:ext>
                  </a:extLst>
                </p14:cNvPr>
                <p14:cNvContentPartPr/>
                <p14:nvPr/>
              </p14:nvContentPartPr>
              <p14:xfrm>
                <a:off x="4280554" y="6230188"/>
                <a:ext cx="1524600" cy="939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78AE4ED-B55C-D52F-88E0-D1802A59737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271554" y="6221548"/>
                  <a:ext cx="1542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4009D8F-5420-1683-3DD3-6CEC089E10C7}"/>
                    </a:ext>
                  </a:extLst>
                </p14:cNvPr>
                <p14:cNvContentPartPr/>
                <p14:nvPr/>
              </p14:nvContentPartPr>
              <p14:xfrm>
                <a:off x="4716874" y="6412348"/>
                <a:ext cx="180720" cy="1746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4009D8F-5420-1683-3DD3-6CEC089E10C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707874" y="6403348"/>
                  <a:ext cx="198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9A53792-3396-7E38-696E-EF2A4EAFB367}"/>
                    </a:ext>
                  </a:extLst>
                </p14:cNvPr>
                <p14:cNvContentPartPr/>
                <p14:nvPr/>
              </p14:nvContentPartPr>
              <p14:xfrm>
                <a:off x="5035114" y="6392188"/>
                <a:ext cx="138240" cy="1497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9A53792-3396-7E38-696E-EF2A4EAFB36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026474" y="6383548"/>
                  <a:ext cx="155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65CCC74-38FF-81A6-D613-72A0CF9F6DE0}"/>
                    </a:ext>
                  </a:extLst>
                </p14:cNvPr>
                <p14:cNvContentPartPr/>
                <p14:nvPr/>
              </p14:nvContentPartPr>
              <p14:xfrm>
                <a:off x="5293594" y="6384988"/>
                <a:ext cx="131400" cy="1270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65CCC74-38FF-81A6-D613-72A0CF9F6DE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284954" y="6375988"/>
                  <a:ext cx="1490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5AD2084C-7C22-F7B1-1AF2-69C7D87743A6}"/>
              </a:ext>
            </a:extLst>
          </p:cNvPr>
          <p:cNvGrpSpPr/>
          <p:nvPr/>
        </p:nvGrpSpPr>
        <p:grpSpPr>
          <a:xfrm>
            <a:off x="6028354" y="5834908"/>
            <a:ext cx="830160" cy="466200"/>
            <a:chOff x="6028354" y="5834908"/>
            <a:chExt cx="8301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2224CC18-CC88-ED97-D43C-DDC86BF01383}"/>
                    </a:ext>
                  </a:extLst>
                </p14:cNvPr>
                <p14:cNvContentPartPr/>
                <p14:nvPr/>
              </p14:nvContentPartPr>
              <p14:xfrm>
                <a:off x="6028354" y="6114628"/>
                <a:ext cx="183240" cy="702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2224CC18-CC88-ED97-D43C-DDC86BF0138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019354" y="6105988"/>
                  <a:ext cx="200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7D807A3-8E67-1037-FA5D-BCEB3D10DF2F}"/>
                    </a:ext>
                  </a:extLst>
                </p14:cNvPr>
                <p14:cNvContentPartPr/>
                <p14:nvPr/>
              </p14:nvContentPartPr>
              <p14:xfrm>
                <a:off x="6035194" y="6227308"/>
                <a:ext cx="172440" cy="738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7D807A3-8E67-1037-FA5D-BCEB3D10DF2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026554" y="6218668"/>
                  <a:ext cx="19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5036693-7BE4-6EC4-477A-B453C3C37143}"/>
                    </a:ext>
                  </a:extLst>
                </p14:cNvPr>
                <p14:cNvContentPartPr/>
                <p14:nvPr/>
              </p14:nvContentPartPr>
              <p14:xfrm>
                <a:off x="6385474" y="5933188"/>
                <a:ext cx="159480" cy="3142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5036693-7BE4-6EC4-477A-B453C3C3714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376834" y="5924188"/>
                  <a:ext cx="177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2C7A6F0E-EB25-DFD8-D41F-017261C3D121}"/>
                    </a:ext>
                  </a:extLst>
                </p14:cNvPr>
                <p14:cNvContentPartPr/>
                <p14:nvPr/>
              </p14:nvContentPartPr>
              <p14:xfrm>
                <a:off x="6692194" y="5986108"/>
                <a:ext cx="90360" cy="2005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2C7A6F0E-EB25-DFD8-D41F-017261C3D12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683554" y="5977108"/>
                  <a:ext cx="108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8151E25-7165-D181-BDD6-F478BBE3D4BA}"/>
                    </a:ext>
                  </a:extLst>
                </p14:cNvPr>
                <p14:cNvContentPartPr/>
                <p14:nvPr/>
              </p14:nvContentPartPr>
              <p14:xfrm>
                <a:off x="6526954" y="5834908"/>
                <a:ext cx="154440" cy="1285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8151E25-7165-D181-BDD6-F478BBE3D4B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518314" y="5826268"/>
                  <a:ext cx="172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2E3D22D-A756-34A5-6936-45AB3E5F7141}"/>
                    </a:ext>
                  </a:extLst>
                </p14:cNvPr>
                <p14:cNvContentPartPr/>
                <p14:nvPr/>
              </p14:nvContentPartPr>
              <p14:xfrm>
                <a:off x="6736474" y="6117508"/>
                <a:ext cx="122040" cy="1130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2E3D22D-A756-34A5-6936-45AB3E5F714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27834" y="6108508"/>
                  <a:ext cx="1396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6A9C6B5C-B1AC-8E9E-C167-1E5A133DDB71}"/>
              </a:ext>
            </a:extLst>
          </p:cNvPr>
          <p:cNvGrpSpPr/>
          <p:nvPr/>
        </p:nvGrpSpPr>
        <p:grpSpPr>
          <a:xfrm>
            <a:off x="9819154" y="1642708"/>
            <a:ext cx="1674000" cy="812880"/>
            <a:chOff x="9819154" y="1642708"/>
            <a:chExt cx="167400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5953AF2-61ED-84CE-386D-9BE6E61EC5EB}"/>
                    </a:ext>
                  </a:extLst>
                </p14:cNvPr>
                <p14:cNvContentPartPr/>
                <p14:nvPr/>
              </p14:nvContentPartPr>
              <p14:xfrm>
                <a:off x="10816354" y="2233828"/>
                <a:ext cx="136800" cy="882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5953AF2-61ED-84CE-386D-9BE6E61EC5E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807354" y="2224828"/>
                  <a:ext cx="154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F9F07E3-1D68-47FB-0324-C78CCC4D5F55}"/>
                    </a:ext>
                  </a:extLst>
                </p14:cNvPr>
                <p14:cNvContentPartPr/>
                <p14:nvPr/>
              </p14:nvContentPartPr>
              <p14:xfrm>
                <a:off x="10794754" y="2189908"/>
                <a:ext cx="153360" cy="1252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F9F07E3-1D68-47FB-0324-C78CCC4D5F5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786114" y="2181268"/>
                  <a:ext cx="17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036D3B28-2102-E18D-6530-2F7A91262A2B}"/>
                    </a:ext>
                  </a:extLst>
                </p14:cNvPr>
                <p14:cNvContentPartPr/>
                <p14:nvPr/>
              </p14:nvContentPartPr>
              <p14:xfrm>
                <a:off x="9962074" y="2166508"/>
                <a:ext cx="580320" cy="2890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036D3B28-2102-E18D-6530-2F7A91262A2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953434" y="2157508"/>
                  <a:ext cx="597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8FE75C6-5EAE-E1DB-7DAB-3D8BE62710DB}"/>
                    </a:ext>
                  </a:extLst>
                </p14:cNvPr>
                <p14:cNvContentPartPr/>
                <p14:nvPr/>
              </p14:nvContentPartPr>
              <p14:xfrm>
                <a:off x="9939754" y="1792828"/>
                <a:ext cx="717120" cy="3564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8FE75C6-5EAE-E1DB-7DAB-3D8BE62710D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931114" y="1783828"/>
                  <a:ext cx="7347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58812FC-AB87-7A0E-03DD-B86656A0ABE4}"/>
                    </a:ext>
                  </a:extLst>
                </p14:cNvPr>
                <p14:cNvContentPartPr/>
                <p14:nvPr/>
              </p14:nvContentPartPr>
              <p14:xfrm>
                <a:off x="9819154" y="1642708"/>
                <a:ext cx="906120" cy="6080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58812FC-AB87-7A0E-03DD-B86656A0ABE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10154" y="1634068"/>
                  <a:ext cx="9237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864F83F-A3C1-5F91-4266-B520D2067294}"/>
                    </a:ext>
                  </a:extLst>
                </p14:cNvPr>
                <p14:cNvContentPartPr/>
                <p14:nvPr/>
              </p14:nvContentPartPr>
              <p14:xfrm>
                <a:off x="11003914" y="2232748"/>
                <a:ext cx="126720" cy="1663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864F83F-A3C1-5F91-4266-B520D206729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994914" y="2223748"/>
                  <a:ext cx="144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73D79F6B-65A0-78EA-33E1-FE2C4C738127}"/>
                    </a:ext>
                  </a:extLst>
                </p14:cNvPr>
                <p14:cNvContentPartPr/>
                <p14:nvPr/>
              </p14:nvContentPartPr>
              <p14:xfrm>
                <a:off x="11284354" y="2249308"/>
                <a:ext cx="110520" cy="1270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73D79F6B-65A0-78EA-33E1-FE2C4C73812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275354" y="2240668"/>
                  <a:ext cx="128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11CE411-E9FA-8428-152E-7609F1352CB6}"/>
                    </a:ext>
                  </a:extLst>
                </p14:cNvPr>
                <p14:cNvContentPartPr/>
                <p14:nvPr/>
              </p14:nvContentPartPr>
              <p14:xfrm>
                <a:off x="11223874" y="2197828"/>
                <a:ext cx="87840" cy="622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11CE411-E9FA-8428-152E-7609F1352CB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214874" y="2189188"/>
                  <a:ext cx="105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5A0FCD2-7055-58E3-D028-9B937C91154B}"/>
                    </a:ext>
                  </a:extLst>
                </p14:cNvPr>
                <p14:cNvContentPartPr/>
                <p14:nvPr/>
              </p14:nvContentPartPr>
              <p14:xfrm>
                <a:off x="11417914" y="2311588"/>
                <a:ext cx="75240" cy="9108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5A0FCD2-7055-58E3-D028-9B937C91154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409274" y="2302948"/>
                  <a:ext cx="928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538BA52C-F569-B951-E08E-64D5FF4109CE}"/>
              </a:ext>
            </a:extLst>
          </p:cNvPr>
          <p:cNvGrpSpPr/>
          <p:nvPr/>
        </p:nvGrpSpPr>
        <p:grpSpPr>
          <a:xfrm>
            <a:off x="10971154" y="2513548"/>
            <a:ext cx="650880" cy="301680"/>
            <a:chOff x="10971154" y="2513548"/>
            <a:chExt cx="65088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66A96E2A-D07F-BEFE-63BC-17867BDFC12B}"/>
                    </a:ext>
                  </a:extLst>
                </p14:cNvPr>
                <p14:cNvContentPartPr/>
                <p14:nvPr/>
              </p14:nvContentPartPr>
              <p14:xfrm>
                <a:off x="10971154" y="2532628"/>
                <a:ext cx="190440" cy="1954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66A96E2A-D07F-BEFE-63BC-17867BDFC12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962154" y="2523988"/>
                  <a:ext cx="208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B6A3C92-0CF1-D9AD-395A-A400D01054E7}"/>
                    </a:ext>
                  </a:extLst>
                </p14:cNvPr>
                <p14:cNvContentPartPr/>
                <p14:nvPr/>
              </p14:nvContentPartPr>
              <p14:xfrm>
                <a:off x="11187514" y="2669788"/>
                <a:ext cx="17280" cy="1454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B6A3C92-0CF1-D9AD-395A-A400D01054E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178874" y="2661148"/>
                  <a:ext cx="34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07E3CCD8-35D6-4404-C6E1-6675415F23D4}"/>
                    </a:ext>
                  </a:extLst>
                </p14:cNvPr>
                <p14:cNvContentPartPr/>
                <p14:nvPr/>
              </p14:nvContentPartPr>
              <p14:xfrm>
                <a:off x="11265634" y="2545228"/>
                <a:ext cx="102960" cy="1868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07E3CCD8-35D6-4404-C6E1-6675415F23D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256634" y="2536588"/>
                  <a:ext cx="120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A457395-F72D-DCB1-762A-218B397E3165}"/>
                    </a:ext>
                  </a:extLst>
                </p14:cNvPr>
                <p14:cNvContentPartPr/>
                <p14:nvPr/>
              </p14:nvContentPartPr>
              <p14:xfrm>
                <a:off x="11451394" y="2585548"/>
                <a:ext cx="77760" cy="1472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A457395-F72D-DCB1-762A-218B397E316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442394" y="2576908"/>
                  <a:ext cx="9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E781BB5-183C-7CE8-42D7-AE34FB07C6DE}"/>
                    </a:ext>
                  </a:extLst>
                </p14:cNvPr>
                <p14:cNvContentPartPr/>
                <p14:nvPr/>
              </p14:nvContentPartPr>
              <p14:xfrm>
                <a:off x="11423314" y="2513548"/>
                <a:ext cx="69480" cy="435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E781BB5-183C-7CE8-42D7-AE34FB07C6D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414314" y="2504548"/>
                  <a:ext cx="87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F3DA26FA-7022-5596-FABE-4E08EA85429F}"/>
                    </a:ext>
                  </a:extLst>
                </p14:cNvPr>
                <p14:cNvContentPartPr/>
                <p14:nvPr/>
              </p14:nvContentPartPr>
              <p14:xfrm>
                <a:off x="11558314" y="2680948"/>
                <a:ext cx="63720" cy="626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F3DA26FA-7022-5596-FABE-4E08EA85429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549314" y="2672308"/>
                  <a:ext cx="813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uppieren 507">
            <a:extLst>
              <a:ext uri="{FF2B5EF4-FFF2-40B4-BE49-F238E27FC236}">
                <a16:creationId xmlns:a16="http://schemas.microsoft.com/office/drawing/2014/main" id="{B3427286-1A0C-E3C4-AE55-CAB4FFC28548}"/>
              </a:ext>
            </a:extLst>
          </p:cNvPr>
          <p:cNvGrpSpPr/>
          <p:nvPr/>
        </p:nvGrpSpPr>
        <p:grpSpPr>
          <a:xfrm>
            <a:off x="10933354" y="2844028"/>
            <a:ext cx="734400" cy="353520"/>
            <a:chOff x="10933354" y="2844028"/>
            <a:chExt cx="7344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37308EF-164F-D227-1867-118121D58816}"/>
                    </a:ext>
                  </a:extLst>
                </p14:cNvPr>
                <p14:cNvContentPartPr/>
                <p14:nvPr/>
              </p14:nvContentPartPr>
              <p14:xfrm>
                <a:off x="10933354" y="2907388"/>
                <a:ext cx="120600" cy="1476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37308EF-164F-D227-1867-118121D5881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924714" y="2898748"/>
                  <a:ext cx="138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DF25309-2FA2-9317-F7FB-8836434073AD}"/>
                    </a:ext>
                  </a:extLst>
                </p14:cNvPr>
                <p14:cNvContentPartPr/>
                <p14:nvPr/>
              </p14:nvContentPartPr>
              <p14:xfrm>
                <a:off x="11132074" y="3013588"/>
                <a:ext cx="53280" cy="1839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DF25309-2FA2-9317-F7FB-8836434073A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123074" y="3004948"/>
                  <a:ext cx="70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798DCAB-016C-D7A3-C616-B8A1C59CF0EC}"/>
                    </a:ext>
                  </a:extLst>
                </p14:cNvPr>
                <p14:cNvContentPartPr/>
                <p14:nvPr/>
              </p14:nvContentPartPr>
              <p14:xfrm>
                <a:off x="11236474" y="2885068"/>
                <a:ext cx="160200" cy="1670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798DCAB-016C-D7A3-C616-B8A1C59CF0E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227474" y="2876068"/>
                  <a:ext cx="177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4900D00-5A33-36DC-2DBF-135D5DB4FA0F}"/>
                    </a:ext>
                  </a:extLst>
                </p14:cNvPr>
                <p14:cNvContentPartPr/>
                <p14:nvPr/>
              </p14:nvContentPartPr>
              <p14:xfrm>
                <a:off x="11242954" y="2996668"/>
                <a:ext cx="167400" cy="68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4900D00-5A33-36DC-2DBF-135D5DB4FA0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233954" y="2988028"/>
                  <a:ext cx="185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472FF70-0AEB-1F84-1007-6797B15F2BF9}"/>
                    </a:ext>
                  </a:extLst>
                </p14:cNvPr>
                <p14:cNvContentPartPr/>
                <p14:nvPr/>
              </p14:nvContentPartPr>
              <p14:xfrm>
                <a:off x="11450674" y="2844028"/>
                <a:ext cx="95040" cy="1962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472FF70-0AEB-1F84-1007-6797B15F2BF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442034" y="2835388"/>
                  <a:ext cx="112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C6E641D-3F40-3E1A-8920-15F5BB49F4AA}"/>
                    </a:ext>
                  </a:extLst>
                </p14:cNvPr>
                <p14:cNvContentPartPr/>
                <p14:nvPr/>
              </p14:nvContentPartPr>
              <p14:xfrm>
                <a:off x="11564794" y="2997028"/>
                <a:ext cx="102960" cy="597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C6E641D-3F40-3E1A-8920-15F5BB49F4A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556154" y="2988028"/>
                  <a:ext cx="1206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F2B4F50D-FBB5-C694-35D9-6453FB37B0DE}"/>
                  </a:ext>
                </a:extLst>
              </p14:cNvPr>
              <p14:cNvContentPartPr/>
              <p14:nvPr/>
            </p14:nvContentPartPr>
            <p14:xfrm>
              <a:off x="6320314" y="2037268"/>
              <a:ext cx="1016280" cy="125208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F2B4F50D-FBB5-C694-35D9-6453FB37B0D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311314" y="2028628"/>
                <a:ext cx="1033920" cy="12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6A34220-6AEF-EE07-B17D-E04F882D0B51}"/>
                  </a:ext>
                </a:extLst>
              </p14:cNvPr>
              <p14:cNvContentPartPr/>
              <p14:nvPr/>
            </p14:nvContentPartPr>
            <p14:xfrm>
              <a:off x="6357394" y="2068228"/>
              <a:ext cx="941760" cy="12042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6A34220-6AEF-EE07-B17D-E04F882D0B51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48754" y="2059228"/>
                <a:ext cx="959400" cy="12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6" name="Gruppieren 555">
            <a:extLst>
              <a:ext uri="{FF2B5EF4-FFF2-40B4-BE49-F238E27FC236}">
                <a16:creationId xmlns:a16="http://schemas.microsoft.com/office/drawing/2014/main" id="{B61C4984-6A85-89FD-B614-41AB20409AFB}"/>
              </a:ext>
            </a:extLst>
          </p:cNvPr>
          <p:cNvGrpSpPr/>
          <p:nvPr/>
        </p:nvGrpSpPr>
        <p:grpSpPr>
          <a:xfrm>
            <a:off x="4689514" y="2158588"/>
            <a:ext cx="3192840" cy="1145880"/>
            <a:chOff x="4689514" y="2158588"/>
            <a:chExt cx="3192840" cy="11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29582A7-AB45-6E6B-121B-94EA0C1317FA}"/>
                    </a:ext>
                  </a:extLst>
                </p14:cNvPr>
                <p14:cNvContentPartPr/>
                <p14:nvPr/>
              </p14:nvContentPartPr>
              <p14:xfrm>
                <a:off x="4689514" y="2228428"/>
                <a:ext cx="142560" cy="156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29582A7-AB45-6E6B-121B-94EA0C1317F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680874" y="2219788"/>
                  <a:ext cx="160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8C94DF-68A5-06C5-E149-C02553CD3322}"/>
                    </a:ext>
                  </a:extLst>
                </p14:cNvPr>
                <p14:cNvContentPartPr/>
                <p14:nvPr/>
              </p14:nvContentPartPr>
              <p14:xfrm>
                <a:off x="4873834" y="2244988"/>
                <a:ext cx="80280" cy="118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8C94DF-68A5-06C5-E149-C02553CD332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865194" y="2236348"/>
                  <a:ext cx="97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3D4E2EA-73AC-C76D-F46A-9A4E7A971690}"/>
                    </a:ext>
                  </a:extLst>
                </p14:cNvPr>
                <p14:cNvContentPartPr/>
                <p14:nvPr/>
              </p14:nvContentPartPr>
              <p14:xfrm>
                <a:off x="5020354" y="2259388"/>
                <a:ext cx="124200" cy="9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3D4E2EA-73AC-C76D-F46A-9A4E7A97169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011354" y="2250748"/>
                  <a:ext cx="141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64EEDB3-1F98-D4CF-1899-4BCCE14569C8}"/>
                    </a:ext>
                  </a:extLst>
                </p14:cNvPr>
                <p14:cNvContentPartPr/>
                <p14:nvPr/>
              </p14:nvContentPartPr>
              <p14:xfrm>
                <a:off x="4699594" y="2548468"/>
                <a:ext cx="86760" cy="179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64EEDB3-1F98-D4CF-1899-4BCCE14569C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690954" y="2539828"/>
                  <a:ext cx="104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4FEC6E-92E4-D8D2-BD34-A3A263EDE7C6}"/>
                    </a:ext>
                  </a:extLst>
                </p14:cNvPr>
                <p14:cNvContentPartPr/>
                <p14:nvPr/>
              </p14:nvContentPartPr>
              <p14:xfrm>
                <a:off x="4905154" y="2545948"/>
                <a:ext cx="21240" cy="156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4FEC6E-92E4-D8D2-BD34-A3A263EDE7C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896514" y="2536948"/>
                  <a:ext cx="38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4D9143E-031E-4AB7-1821-0A9B754610AE}"/>
                    </a:ext>
                  </a:extLst>
                </p14:cNvPr>
                <p14:cNvContentPartPr/>
                <p14:nvPr/>
              </p14:nvContentPartPr>
              <p14:xfrm>
                <a:off x="5084074" y="2550268"/>
                <a:ext cx="95760" cy="120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4D9143E-031E-4AB7-1821-0A9B754610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075434" y="2541628"/>
                  <a:ext cx="113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87CB39-EA27-E1A4-0515-96DA96B21F08}"/>
                    </a:ext>
                  </a:extLst>
                </p14:cNvPr>
                <p14:cNvContentPartPr/>
                <p14:nvPr/>
              </p14:nvContentPartPr>
              <p14:xfrm>
                <a:off x="4716874" y="2841148"/>
                <a:ext cx="104400" cy="157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87CB39-EA27-E1A4-0515-96DA96B21F0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707874" y="2832148"/>
                  <a:ext cx="12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B51FA7B-3085-D98C-9BB1-88E7C0CFD638}"/>
                    </a:ext>
                  </a:extLst>
                </p14:cNvPr>
                <p14:cNvContentPartPr/>
                <p14:nvPr/>
              </p14:nvContentPartPr>
              <p14:xfrm>
                <a:off x="4903714" y="2856268"/>
                <a:ext cx="102960" cy="134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B51FA7B-3085-D98C-9BB1-88E7C0CFD63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894714" y="2847628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011E26-2C58-9D22-AF27-C630AC4831A3}"/>
                    </a:ext>
                  </a:extLst>
                </p14:cNvPr>
                <p14:cNvContentPartPr/>
                <p14:nvPr/>
              </p14:nvContentPartPr>
              <p14:xfrm>
                <a:off x="5124754" y="2831428"/>
                <a:ext cx="129240" cy="178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011E26-2C58-9D22-AF27-C630AC4831A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115754" y="2822428"/>
                  <a:ext cx="146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9FD21BB-B249-C5F8-BE31-4A5F79835C63}"/>
                    </a:ext>
                  </a:extLst>
                </p14:cNvPr>
                <p14:cNvContentPartPr/>
                <p14:nvPr/>
              </p14:nvContentPartPr>
              <p14:xfrm>
                <a:off x="5150314" y="2922868"/>
                <a:ext cx="140760" cy="36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9FD21BB-B249-C5F8-BE31-4A5F79835C6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141674" y="2913868"/>
                  <a:ext cx="158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6D8ED7D-4B17-511E-48CF-0413A87C26EE}"/>
                    </a:ext>
                  </a:extLst>
                </p14:cNvPr>
                <p14:cNvContentPartPr/>
                <p14:nvPr/>
              </p14:nvContentPartPr>
              <p14:xfrm>
                <a:off x="5512834" y="2910628"/>
                <a:ext cx="117720" cy="1375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6D8ED7D-4B17-511E-48CF-0413A87C26E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504194" y="2901988"/>
                  <a:ext cx="13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1B16B1A-A4C1-028C-8F8D-070797F7984E}"/>
                    </a:ext>
                  </a:extLst>
                </p14:cNvPr>
                <p14:cNvContentPartPr/>
                <p14:nvPr/>
              </p14:nvContentPartPr>
              <p14:xfrm>
                <a:off x="5673034" y="2894788"/>
                <a:ext cx="81360" cy="133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1B16B1A-A4C1-028C-8F8D-070797F7984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64034" y="2885788"/>
                  <a:ext cx="99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976FC9D-1486-75B2-2D82-2CC12A8099B7}"/>
                    </a:ext>
                  </a:extLst>
                </p14:cNvPr>
                <p14:cNvContentPartPr/>
                <p14:nvPr/>
              </p14:nvContentPartPr>
              <p14:xfrm>
                <a:off x="5804434" y="2921428"/>
                <a:ext cx="121680" cy="168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976FC9D-1486-75B2-2D82-2CC12A8099B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795434" y="2912788"/>
                  <a:ext cx="139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189A949-B1BD-A489-88BE-6B2A944EF24C}"/>
                    </a:ext>
                  </a:extLst>
                </p14:cNvPr>
                <p14:cNvContentPartPr/>
                <p14:nvPr/>
              </p14:nvContentPartPr>
              <p14:xfrm>
                <a:off x="6048514" y="2919988"/>
                <a:ext cx="78120" cy="1231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189A949-B1BD-A489-88BE-6B2A944EF24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039874" y="2910988"/>
                  <a:ext cx="95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47249D4-C865-F9DD-6F9A-B93F089517AA}"/>
                    </a:ext>
                  </a:extLst>
                </p14:cNvPr>
                <p14:cNvContentPartPr/>
                <p14:nvPr/>
              </p14:nvContentPartPr>
              <p14:xfrm>
                <a:off x="5471074" y="2172268"/>
                <a:ext cx="108000" cy="104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47249D4-C865-F9DD-6F9A-B93F089517A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462434" y="2163628"/>
                  <a:ext cx="125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77AA1E-E01C-D7EE-E9E9-ADDF8A0B3439}"/>
                    </a:ext>
                  </a:extLst>
                </p14:cNvPr>
                <p14:cNvContentPartPr/>
                <p14:nvPr/>
              </p14:nvContentPartPr>
              <p14:xfrm>
                <a:off x="5464954" y="2158588"/>
                <a:ext cx="107280" cy="72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77AA1E-E01C-D7EE-E9E9-ADDF8A0B3439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456314" y="2149588"/>
                  <a:ext cx="124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92B53D2-D476-1498-8A50-E5284166E265}"/>
                    </a:ext>
                  </a:extLst>
                </p14:cNvPr>
                <p14:cNvContentPartPr/>
                <p14:nvPr/>
              </p14:nvContentPartPr>
              <p14:xfrm>
                <a:off x="5499874" y="2163628"/>
                <a:ext cx="34920" cy="99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92B53D2-D476-1498-8A50-E5284166E26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491234" y="2154628"/>
                  <a:ext cx="52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FED966B-6CF3-9B51-200B-A5C1AFBF62B3}"/>
                    </a:ext>
                  </a:extLst>
                </p14:cNvPr>
                <p14:cNvContentPartPr/>
                <p14:nvPr/>
              </p14:nvContentPartPr>
              <p14:xfrm>
                <a:off x="5449114" y="2192788"/>
                <a:ext cx="92520" cy="23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FED966B-6CF3-9B51-200B-A5C1AFBF62B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440114" y="2183788"/>
                  <a:ext cx="11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6FCD245-B82B-2781-6551-C831A8F46DB3}"/>
                    </a:ext>
                  </a:extLst>
                </p14:cNvPr>
                <p14:cNvContentPartPr/>
                <p14:nvPr/>
              </p14:nvContentPartPr>
              <p14:xfrm>
                <a:off x="5555674" y="2262988"/>
                <a:ext cx="135000" cy="179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6FCD245-B82B-2781-6551-C831A8F46DB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546674" y="2253988"/>
                  <a:ext cx="152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4095909-0DAA-7D60-27F0-3B4DCC453D91}"/>
                    </a:ext>
                  </a:extLst>
                </p14:cNvPr>
                <p14:cNvContentPartPr/>
                <p14:nvPr/>
              </p14:nvContentPartPr>
              <p14:xfrm>
                <a:off x="5770234" y="2233828"/>
                <a:ext cx="148680" cy="137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4095909-0DAA-7D60-27F0-3B4DCC453D9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761594" y="2225188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1F0A869-424B-6983-B12B-BAA29FE7BB35}"/>
                    </a:ext>
                  </a:extLst>
                </p14:cNvPr>
                <p14:cNvContentPartPr/>
                <p14:nvPr/>
              </p14:nvContentPartPr>
              <p14:xfrm>
                <a:off x="5944834" y="2229508"/>
                <a:ext cx="80280" cy="122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1F0A869-424B-6983-B12B-BAA29FE7BB3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936194" y="2220868"/>
                  <a:ext cx="97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60CAE8-3718-0AEF-1DFD-80C1AAF3FF2E}"/>
                    </a:ext>
                  </a:extLst>
                </p14:cNvPr>
                <p14:cNvContentPartPr/>
                <p14:nvPr/>
              </p14:nvContentPartPr>
              <p14:xfrm>
                <a:off x="6044194" y="2367028"/>
                <a:ext cx="13680" cy="99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60CAE8-3718-0AEF-1DFD-80C1AAF3FF2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035194" y="2358028"/>
                  <a:ext cx="31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34F4CD1-D3D5-CC0D-23A8-6F7A6E0E54FB}"/>
                    </a:ext>
                  </a:extLst>
                </p14:cNvPr>
                <p14:cNvContentPartPr/>
                <p14:nvPr/>
              </p14:nvContentPartPr>
              <p14:xfrm>
                <a:off x="6137074" y="2232028"/>
                <a:ext cx="115560" cy="118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34F4CD1-D3D5-CC0D-23A8-6F7A6E0E54F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128434" y="2223028"/>
                  <a:ext cx="133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C0B3001-3BE6-6D74-6CFB-9B86C2D3B4D1}"/>
                    </a:ext>
                  </a:extLst>
                </p14:cNvPr>
                <p14:cNvContentPartPr/>
                <p14:nvPr/>
              </p14:nvContentPartPr>
              <p14:xfrm>
                <a:off x="5548114" y="2534788"/>
                <a:ext cx="188640" cy="178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C0B3001-3BE6-6D74-6CFB-9B86C2D3B4D1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539474" y="2526148"/>
                  <a:ext cx="206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08514F7-1C67-2ECE-B834-5D2A27E74D7F}"/>
                    </a:ext>
                  </a:extLst>
                </p14:cNvPr>
                <p14:cNvContentPartPr/>
                <p14:nvPr/>
              </p14:nvContentPartPr>
              <p14:xfrm>
                <a:off x="5731714" y="2534788"/>
                <a:ext cx="118800" cy="1900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08514F7-1C67-2ECE-B834-5D2A27E74D7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723074" y="2525788"/>
                  <a:ext cx="136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B52209C-5B0F-4F08-423D-7FEDCB8E01A8}"/>
                    </a:ext>
                  </a:extLst>
                </p14:cNvPr>
                <p14:cNvContentPartPr/>
                <p14:nvPr/>
              </p14:nvContentPartPr>
              <p14:xfrm>
                <a:off x="5868874" y="2534788"/>
                <a:ext cx="65160" cy="180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B52209C-5B0F-4F08-423D-7FEDCB8E01A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860234" y="2526148"/>
                  <a:ext cx="82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943DBA-01E9-07CE-2AB9-14CE344DAFB5}"/>
                    </a:ext>
                  </a:extLst>
                </p14:cNvPr>
                <p14:cNvContentPartPr/>
                <p14:nvPr/>
              </p14:nvContentPartPr>
              <p14:xfrm>
                <a:off x="5958154" y="2718388"/>
                <a:ext cx="12960" cy="51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943DBA-01E9-07CE-2AB9-14CE344DAFB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949514" y="2709748"/>
                  <a:ext cx="30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5A937FA-A265-8320-3ED5-530A11D9BCEB}"/>
                    </a:ext>
                  </a:extLst>
                </p14:cNvPr>
                <p14:cNvContentPartPr/>
                <p14:nvPr/>
              </p14:nvContentPartPr>
              <p14:xfrm>
                <a:off x="6056794" y="2541988"/>
                <a:ext cx="130320" cy="173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5A937FA-A265-8320-3ED5-530A11D9BCE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048154" y="2533348"/>
                  <a:ext cx="147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710653D-5631-5A63-112B-4B7D44362648}"/>
                    </a:ext>
                  </a:extLst>
                </p14:cNvPr>
                <p14:cNvContentPartPr/>
                <p14:nvPr/>
              </p14:nvContentPartPr>
              <p14:xfrm>
                <a:off x="6521914" y="2227708"/>
                <a:ext cx="91440" cy="173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710653D-5631-5A63-112B-4B7D4436264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512914" y="2219068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8971081-AB54-BF59-F8FE-93287D1066AE}"/>
                    </a:ext>
                  </a:extLst>
                </p14:cNvPr>
                <p14:cNvContentPartPr/>
                <p14:nvPr/>
              </p14:nvContentPartPr>
              <p14:xfrm>
                <a:off x="6648274" y="2360188"/>
                <a:ext cx="18720" cy="802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8971081-AB54-BF59-F8FE-93287D1066AE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639274" y="2351548"/>
                  <a:ext cx="36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932E01E-379A-AC27-C974-17E9634EBF70}"/>
                    </a:ext>
                  </a:extLst>
                </p14:cNvPr>
                <p14:cNvContentPartPr/>
                <p14:nvPr/>
              </p14:nvContentPartPr>
              <p14:xfrm>
                <a:off x="6778954" y="2276308"/>
                <a:ext cx="70920" cy="100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932E01E-379A-AC27-C974-17E9634EBF70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769954" y="2267308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F3F6616-6482-683C-062F-6D95E39F04BD}"/>
                    </a:ext>
                  </a:extLst>
                </p14:cNvPr>
                <p14:cNvContentPartPr/>
                <p14:nvPr/>
              </p14:nvContentPartPr>
              <p14:xfrm>
                <a:off x="6999274" y="2281348"/>
                <a:ext cx="56520" cy="907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F3F6616-6482-683C-062F-6D95E39F04B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990274" y="2272708"/>
                  <a:ext cx="74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AB0646-59E4-6231-4642-16F4C85F8514}"/>
                    </a:ext>
                  </a:extLst>
                </p14:cNvPr>
                <p14:cNvContentPartPr/>
                <p14:nvPr/>
              </p14:nvContentPartPr>
              <p14:xfrm>
                <a:off x="6916474" y="2220508"/>
                <a:ext cx="69120" cy="56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AB0646-59E4-6231-4642-16F4C85F851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907834" y="2211868"/>
                  <a:ext cx="86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46F6E96-946E-75B5-B979-E13265E44D59}"/>
                    </a:ext>
                  </a:extLst>
                </p14:cNvPr>
                <p14:cNvContentPartPr/>
                <p14:nvPr/>
              </p14:nvContentPartPr>
              <p14:xfrm>
                <a:off x="7043914" y="2302228"/>
                <a:ext cx="70920" cy="748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46F6E96-946E-75B5-B979-E13265E44D5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035274" y="2293588"/>
                  <a:ext cx="88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5CEAC08-E721-638A-229F-6D349F6D7CBD}"/>
                    </a:ext>
                  </a:extLst>
                </p14:cNvPr>
                <p14:cNvContentPartPr/>
                <p14:nvPr/>
              </p14:nvContentPartPr>
              <p14:xfrm>
                <a:off x="6428314" y="2569348"/>
                <a:ext cx="117000" cy="1339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5CEAC08-E721-638A-229F-6D349F6D7CB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419314" y="2560348"/>
                  <a:ext cx="134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FF592D9-845A-7EF1-F980-513585EF51F4}"/>
                    </a:ext>
                  </a:extLst>
                </p14:cNvPr>
                <p14:cNvContentPartPr/>
                <p14:nvPr/>
              </p14:nvContentPartPr>
              <p14:xfrm>
                <a:off x="6614434" y="2558908"/>
                <a:ext cx="68400" cy="147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FF592D9-845A-7EF1-F980-513585EF51F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605794" y="2550268"/>
                  <a:ext cx="8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E6317DE-3FE3-E4BD-74F9-EE8687B34F0E}"/>
                    </a:ext>
                  </a:extLst>
                </p14:cNvPr>
                <p14:cNvContentPartPr/>
                <p14:nvPr/>
              </p14:nvContentPartPr>
              <p14:xfrm>
                <a:off x="6627754" y="2611108"/>
                <a:ext cx="119880" cy="145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E6317DE-3FE3-E4BD-74F9-EE8687B34F0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618754" y="2602108"/>
                  <a:ext cx="137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A4AE12F-8242-86A6-A917-20FAB9D07D8E}"/>
                    </a:ext>
                  </a:extLst>
                </p14:cNvPr>
                <p14:cNvContentPartPr/>
                <p14:nvPr/>
              </p14:nvContentPartPr>
              <p14:xfrm>
                <a:off x="6807754" y="2547028"/>
                <a:ext cx="78120" cy="1652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A4AE12F-8242-86A6-A917-20FAB9D07D8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799114" y="2538028"/>
                  <a:ext cx="95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8F3FFE2-6471-5422-1C85-422E1FB7E7BE}"/>
                    </a:ext>
                  </a:extLst>
                </p14:cNvPr>
                <p14:cNvContentPartPr/>
                <p14:nvPr/>
              </p14:nvContentPartPr>
              <p14:xfrm>
                <a:off x="7019434" y="2581228"/>
                <a:ext cx="68040" cy="113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8F3FFE2-6471-5422-1C85-422E1FB7E7B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010794" y="2572228"/>
                  <a:ext cx="8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367D21C-8966-C282-D8A4-0BE0CBF40DE4}"/>
                    </a:ext>
                  </a:extLst>
                </p14:cNvPr>
                <p14:cNvContentPartPr/>
                <p14:nvPr/>
              </p14:nvContentPartPr>
              <p14:xfrm>
                <a:off x="6915754" y="2537668"/>
                <a:ext cx="77040" cy="918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367D21C-8966-C282-D8A4-0BE0CBF40DE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907114" y="2528668"/>
                  <a:ext cx="94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BFD5B16-809B-8E27-ADF7-B73D0B7EDE50}"/>
                    </a:ext>
                  </a:extLst>
                </p14:cNvPr>
                <p14:cNvContentPartPr/>
                <p14:nvPr/>
              </p14:nvContentPartPr>
              <p14:xfrm>
                <a:off x="7116634" y="2679148"/>
                <a:ext cx="58680" cy="66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BFD5B16-809B-8E27-ADF7-B73D0B7EDE5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107634" y="2670508"/>
                  <a:ext cx="76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2AEFD6E-5BCC-51AA-2271-D5B8C9D545CC}"/>
                    </a:ext>
                  </a:extLst>
                </p14:cNvPr>
                <p14:cNvContentPartPr/>
                <p14:nvPr/>
              </p14:nvContentPartPr>
              <p14:xfrm>
                <a:off x="6465754" y="2904508"/>
                <a:ext cx="134280" cy="1224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2AEFD6E-5BCC-51AA-2271-D5B8C9D545C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456754" y="2895508"/>
                  <a:ext cx="15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E48E08D-82FD-31C1-6F3E-75BC88830A45}"/>
                    </a:ext>
                  </a:extLst>
                </p14:cNvPr>
                <p14:cNvContentPartPr/>
                <p14:nvPr/>
              </p14:nvContentPartPr>
              <p14:xfrm>
                <a:off x="6651874" y="2860588"/>
                <a:ext cx="81720" cy="1540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E48E08D-82FD-31C1-6F3E-75BC88830A4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643234" y="2851948"/>
                  <a:ext cx="99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DB7D18E-787C-A8B5-3A8A-4F654AE5C42D}"/>
                    </a:ext>
                  </a:extLst>
                </p14:cNvPr>
                <p14:cNvContentPartPr/>
                <p14:nvPr/>
              </p14:nvContentPartPr>
              <p14:xfrm>
                <a:off x="6726754" y="2971468"/>
                <a:ext cx="76320" cy="135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DB7D18E-787C-A8B5-3A8A-4F654AE5C42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718114" y="2962468"/>
                  <a:ext cx="93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DE4C2E4-9B37-4168-6BF1-C8B8E5358050}"/>
                    </a:ext>
                  </a:extLst>
                </p14:cNvPr>
                <p14:cNvContentPartPr/>
                <p14:nvPr/>
              </p14:nvContentPartPr>
              <p14:xfrm>
                <a:off x="6839434" y="2921788"/>
                <a:ext cx="78480" cy="1342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DE4C2E4-9B37-4168-6BF1-C8B8E535805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830434" y="2913148"/>
                  <a:ext cx="96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69293A4-E425-D9D8-9DA5-D855E0F144F7}"/>
                    </a:ext>
                  </a:extLst>
                </p14:cNvPr>
                <p14:cNvContentPartPr/>
                <p14:nvPr/>
              </p14:nvContentPartPr>
              <p14:xfrm>
                <a:off x="7019074" y="2945908"/>
                <a:ext cx="61560" cy="741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69293A4-E425-D9D8-9DA5-D855E0F144F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010074" y="2937268"/>
                  <a:ext cx="79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E603E23-7AFC-7A31-9283-4F22DBB6AD9B}"/>
                    </a:ext>
                  </a:extLst>
                </p14:cNvPr>
                <p14:cNvContentPartPr/>
                <p14:nvPr/>
              </p14:nvContentPartPr>
              <p14:xfrm>
                <a:off x="6940594" y="2867428"/>
                <a:ext cx="98280" cy="867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E603E23-7AFC-7A31-9283-4F22DBB6AD9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931954" y="2858428"/>
                  <a:ext cx="115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DBE5F82-D7DC-81E2-5F69-7D0E97053097}"/>
                    </a:ext>
                  </a:extLst>
                </p14:cNvPr>
                <p14:cNvContentPartPr/>
                <p14:nvPr/>
              </p14:nvContentPartPr>
              <p14:xfrm>
                <a:off x="7101874" y="3006028"/>
                <a:ext cx="52920" cy="576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DBE5F82-D7DC-81E2-5F69-7D0E9705309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93234" y="2997388"/>
                  <a:ext cx="70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22E365-2011-5AC7-DCFB-344694CEB2CA}"/>
                    </a:ext>
                  </a:extLst>
                </p14:cNvPr>
                <p14:cNvContentPartPr/>
                <p14:nvPr/>
              </p14:nvContentPartPr>
              <p14:xfrm>
                <a:off x="7334074" y="2882188"/>
                <a:ext cx="93960" cy="132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22E365-2011-5AC7-DCFB-344694CEB2C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325434" y="2873188"/>
                  <a:ext cx="111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67D7637-7594-1A13-2981-A3CD9B0DD32C}"/>
                    </a:ext>
                  </a:extLst>
                </p14:cNvPr>
                <p14:cNvContentPartPr/>
                <p14:nvPr/>
              </p14:nvContentPartPr>
              <p14:xfrm>
                <a:off x="7499674" y="2871748"/>
                <a:ext cx="79560" cy="150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67D7637-7594-1A13-2981-A3CD9B0DD32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490674" y="2862748"/>
                  <a:ext cx="97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7D4C718-C3CF-32BD-D6AF-7B779EC40391}"/>
                    </a:ext>
                  </a:extLst>
                </p14:cNvPr>
                <p14:cNvContentPartPr/>
                <p14:nvPr/>
              </p14:nvContentPartPr>
              <p14:xfrm>
                <a:off x="7545394" y="2832508"/>
                <a:ext cx="74160" cy="14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7D4C718-C3CF-32BD-D6AF-7B779EC4039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536394" y="2823508"/>
                  <a:ext cx="9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E78026-55D5-4898-0107-ED2384951306}"/>
                    </a:ext>
                  </a:extLst>
                </p14:cNvPr>
                <p14:cNvContentPartPr/>
                <p14:nvPr/>
              </p14:nvContentPartPr>
              <p14:xfrm>
                <a:off x="7656994" y="2837548"/>
                <a:ext cx="102600" cy="180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E78026-55D5-4898-0107-ED238495130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648354" y="2828548"/>
                  <a:ext cx="120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296E447-B124-FB0C-6515-17FAB742EB17}"/>
                    </a:ext>
                  </a:extLst>
                </p14:cNvPr>
                <p14:cNvContentPartPr/>
                <p14:nvPr/>
              </p14:nvContentPartPr>
              <p14:xfrm>
                <a:off x="7402474" y="2244988"/>
                <a:ext cx="126720" cy="1641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296E447-B124-FB0C-6515-17FAB742EB1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393834" y="2235988"/>
                  <a:ext cx="144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84888CD-361C-A451-6A9C-ECB95C0C26F2}"/>
                    </a:ext>
                  </a:extLst>
                </p14:cNvPr>
                <p14:cNvContentPartPr/>
                <p14:nvPr/>
              </p14:nvContentPartPr>
              <p14:xfrm>
                <a:off x="7447834" y="2220868"/>
                <a:ext cx="142560" cy="24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84888CD-361C-A451-6A9C-ECB95C0C26F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438834" y="2211868"/>
                  <a:ext cx="160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AD750D1-89D2-4662-F66D-1A8DD7D7882C}"/>
                    </a:ext>
                  </a:extLst>
                </p14:cNvPr>
                <p14:cNvContentPartPr/>
                <p14:nvPr/>
              </p14:nvContentPartPr>
              <p14:xfrm>
                <a:off x="7588234" y="2239948"/>
                <a:ext cx="277200" cy="95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AD750D1-89D2-4662-F66D-1A8DD7D7882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579234" y="2230948"/>
                  <a:ext cx="29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E36636A-C1C6-A382-DE82-D081300D0E3B}"/>
                    </a:ext>
                  </a:extLst>
                </p14:cNvPr>
                <p14:cNvContentPartPr/>
                <p14:nvPr/>
              </p14:nvContentPartPr>
              <p14:xfrm>
                <a:off x="7346314" y="2540548"/>
                <a:ext cx="125280" cy="1792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E36636A-C1C6-A382-DE82-D081300D0E3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337674" y="2531548"/>
                  <a:ext cx="14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9A7232D-2D3D-FBA1-641E-1FEE9EBAF8C2}"/>
                    </a:ext>
                  </a:extLst>
                </p14:cNvPr>
                <p14:cNvContentPartPr/>
                <p14:nvPr/>
              </p14:nvContentPartPr>
              <p14:xfrm>
                <a:off x="7365754" y="2530108"/>
                <a:ext cx="142560" cy="212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9A7232D-2D3D-FBA1-641E-1FEE9EBAF8C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356754" y="2521108"/>
                  <a:ext cx="160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20E82B-35BB-AC8F-49DE-A2D31832292F}"/>
                    </a:ext>
                  </a:extLst>
                </p14:cNvPr>
                <p14:cNvContentPartPr/>
                <p14:nvPr/>
              </p14:nvContentPartPr>
              <p14:xfrm>
                <a:off x="7584634" y="2532268"/>
                <a:ext cx="52200" cy="171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20E82B-35BB-AC8F-49DE-A2D31832292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575634" y="2523268"/>
                  <a:ext cx="6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0866A03-0585-62E8-02BA-23235E488682}"/>
                    </a:ext>
                  </a:extLst>
                </p14:cNvPr>
                <p14:cNvContentPartPr/>
                <p14:nvPr/>
              </p14:nvContentPartPr>
              <p14:xfrm>
                <a:off x="7761754" y="2570788"/>
                <a:ext cx="120600" cy="907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0866A03-0585-62E8-02BA-23235E488682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753114" y="2561788"/>
                  <a:ext cx="138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97334C7-96E4-9E13-7AFD-227057EC936B}"/>
                    </a:ext>
                  </a:extLst>
                </p14:cNvPr>
                <p14:cNvContentPartPr/>
                <p14:nvPr/>
              </p14:nvContentPartPr>
              <p14:xfrm>
                <a:off x="6386554" y="2428588"/>
                <a:ext cx="844560" cy="8758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97334C7-96E4-9E13-7AFD-227057EC936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377554" y="2419948"/>
                  <a:ext cx="862200" cy="89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D5222855-2DDF-62FA-69AB-45D14A2CF1FC}"/>
              </a:ext>
            </a:extLst>
          </p:cNvPr>
          <p:cNvGrpSpPr/>
          <p:nvPr/>
        </p:nvGrpSpPr>
        <p:grpSpPr>
          <a:xfrm>
            <a:off x="7992154" y="2864548"/>
            <a:ext cx="3971160" cy="1354320"/>
            <a:chOff x="7992154" y="2864548"/>
            <a:chExt cx="397116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59EAC64-7E7A-7B6B-B982-4D406F992FA2}"/>
                    </a:ext>
                  </a:extLst>
                </p14:cNvPr>
                <p14:cNvContentPartPr/>
                <p14:nvPr/>
              </p14:nvContentPartPr>
              <p14:xfrm>
                <a:off x="8173954" y="2875708"/>
                <a:ext cx="123840" cy="1609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59EAC64-7E7A-7B6B-B982-4D406F992FA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165314" y="2866708"/>
                  <a:ext cx="141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8A97968-F81B-4E4C-C713-B5455E31E472}"/>
                    </a:ext>
                  </a:extLst>
                </p14:cNvPr>
                <p14:cNvContentPartPr/>
                <p14:nvPr/>
              </p14:nvContentPartPr>
              <p14:xfrm>
                <a:off x="8348194" y="2864548"/>
                <a:ext cx="55440" cy="1713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8A97968-F81B-4E4C-C713-B5455E31E47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339554" y="2855548"/>
                  <a:ext cx="73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2DB1207-D670-B21B-9C93-371B9F8F3DC5}"/>
                    </a:ext>
                  </a:extLst>
                </p14:cNvPr>
                <p14:cNvContentPartPr/>
                <p14:nvPr/>
              </p14:nvContentPartPr>
              <p14:xfrm>
                <a:off x="8487514" y="2903068"/>
                <a:ext cx="91080" cy="116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2DB1207-D670-B21B-9C93-371B9F8F3DC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8478874" y="2894068"/>
                  <a:ext cx="10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A3CE0F9-12FF-E6E6-1218-8F8A47653E08}"/>
                    </a:ext>
                  </a:extLst>
                </p14:cNvPr>
                <p14:cNvContentPartPr/>
                <p14:nvPr/>
              </p14:nvContentPartPr>
              <p14:xfrm>
                <a:off x="7992154" y="3220948"/>
                <a:ext cx="196200" cy="1526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A3CE0F9-12FF-E6E6-1218-8F8A47653E0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983154" y="3211948"/>
                  <a:ext cx="213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F355068-8E07-592B-2CFF-B11AF00B2A57}"/>
                    </a:ext>
                  </a:extLst>
                </p14:cNvPr>
                <p14:cNvContentPartPr/>
                <p14:nvPr/>
              </p14:nvContentPartPr>
              <p14:xfrm>
                <a:off x="8234434" y="3266308"/>
                <a:ext cx="99360" cy="1015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F355068-8E07-592B-2CFF-B11AF00B2A5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8225434" y="3257308"/>
                  <a:ext cx="11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122E9FA-8D6D-6404-C85A-7878CAB4FF88}"/>
                    </a:ext>
                  </a:extLst>
                </p14:cNvPr>
                <p14:cNvContentPartPr/>
                <p14:nvPr/>
              </p14:nvContentPartPr>
              <p14:xfrm>
                <a:off x="8257474" y="3189268"/>
                <a:ext cx="98640" cy="2077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122E9FA-8D6D-6404-C85A-7878CAB4FF8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248474" y="3180628"/>
                  <a:ext cx="116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A1792DE-A134-B1A8-E9A7-C131B27AC958}"/>
                    </a:ext>
                  </a:extLst>
                </p14:cNvPr>
                <p14:cNvContentPartPr/>
                <p14:nvPr/>
              </p14:nvContentPartPr>
              <p14:xfrm>
                <a:off x="8399674" y="3209428"/>
                <a:ext cx="170640" cy="1836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A1792DE-A134-B1A8-E9A7-C131B27AC95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8390674" y="3200428"/>
                  <a:ext cx="188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C70669E-7E46-C768-C51E-DC4DFB0209A1}"/>
                    </a:ext>
                  </a:extLst>
                </p14:cNvPr>
                <p14:cNvContentPartPr/>
                <p14:nvPr/>
              </p14:nvContentPartPr>
              <p14:xfrm>
                <a:off x="8511634" y="3247228"/>
                <a:ext cx="72000" cy="169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C70669E-7E46-C768-C51E-DC4DFB0209A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502994" y="3238588"/>
                  <a:ext cx="89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2221F5C-2C76-9C6E-3D7F-58D284D2D7CD}"/>
                    </a:ext>
                  </a:extLst>
                </p14:cNvPr>
                <p14:cNvContentPartPr/>
                <p14:nvPr/>
              </p14:nvContentPartPr>
              <p14:xfrm>
                <a:off x="8813314" y="3240388"/>
                <a:ext cx="5400" cy="979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2221F5C-2C76-9C6E-3D7F-58D284D2D7C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8804314" y="3231388"/>
                  <a:ext cx="23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E5DA387-EF12-0D32-7952-4CEA98C5E3BC}"/>
                    </a:ext>
                  </a:extLst>
                </p14:cNvPr>
                <p14:cNvContentPartPr/>
                <p14:nvPr/>
              </p14:nvContentPartPr>
              <p14:xfrm>
                <a:off x="8803234" y="3189988"/>
                <a:ext cx="18000" cy="334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E5DA387-EF12-0D32-7952-4CEA98C5E3B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8794594" y="3181348"/>
                  <a:ext cx="35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932F92A-429B-E49D-B6A1-9EC42414F77E}"/>
                    </a:ext>
                  </a:extLst>
                </p14:cNvPr>
                <p14:cNvContentPartPr/>
                <p14:nvPr/>
              </p14:nvContentPartPr>
              <p14:xfrm>
                <a:off x="8884594" y="3237508"/>
                <a:ext cx="77760" cy="9216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932F92A-429B-E49D-B6A1-9EC42414F77E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875954" y="3228508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024458C-7EF1-31AB-343A-3AAC8FBCFEC4}"/>
                    </a:ext>
                  </a:extLst>
                </p14:cNvPr>
                <p14:cNvContentPartPr/>
                <p14:nvPr/>
              </p14:nvContentPartPr>
              <p14:xfrm>
                <a:off x="9122914" y="3175588"/>
                <a:ext cx="214200" cy="1825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024458C-7EF1-31AB-343A-3AAC8FBCFEC4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113914" y="3166588"/>
                  <a:ext cx="231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46674BE2-3FC0-A32B-34C0-F21A0AFEEDE2}"/>
                    </a:ext>
                  </a:extLst>
                </p14:cNvPr>
                <p14:cNvContentPartPr/>
                <p14:nvPr/>
              </p14:nvContentPartPr>
              <p14:xfrm>
                <a:off x="9506314" y="3291508"/>
                <a:ext cx="1080" cy="43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46674BE2-3FC0-A32B-34C0-F21A0AFEEDE2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497674" y="3282508"/>
                  <a:ext cx="18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412E651-0194-4810-E13F-CE9A862EE27D}"/>
                    </a:ext>
                  </a:extLst>
                </p14:cNvPr>
                <p14:cNvContentPartPr/>
                <p14:nvPr/>
              </p14:nvContentPartPr>
              <p14:xfrm>
                <a:off x="9504154" y="3248668"/>
                <a:ext cx="153360" cy="1065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412E651-0194-4810-E13F-CE9A862EE27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495154" y="3240028"/>
                  <a:ext cx="171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88DF60EF-3D0F-B23F-426A-DB734A987134}"/>
                    </a:ext>
                  </a:extLst>
                </p14:cNvPr>
                <p14:cNvContentPartPr/>
                <p14:nvPr/>
              </p14:nvContentPartPr>
              <p14:xfrm>
                <a:off x="9702514" y="3255868"/>
                <a:ext cx="308520" cy="1026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88DF60EF-3D0F-B23F-426A-DB734A98713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693874" y="3247228"/>
                  <a:ext cx="32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8D915464-E30D-20CF-5BA7-A3F56CB2D1DF}"/>
                    </a:ext>
                  </a:extLst>
                </p14:cNvPr>
                <p14:cNvContentPartPr/>
                <p14:nvPr/>
              </p14:nvContentPartPr>
              <p14:xfrm>
                <a:off x="10056394" y="3241108"/>
                <a:ext cx="278280" cy="2354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8D915464-E30D-20CF-5BA7-A3F56CB2D1D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0047394" y="3232108"/>
                  <a:ext cx="295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7FAF886-64B6-C1F1-9BAC-B906CAA1BCC2}"/>
                    </a:ext>
                  </a:extLst>
                </p14:cNvPr>
                <p14:cNvContentPartPr/>
                <p14:nvPr/>
              </p14:nvContentPartPr>
              <p14:xfrm>
                <a:off x="10538434" y="3238948"/>
                <a:ext cx="236880" cy="2782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7FAF886-64B6-C1F1-9BAC-B906CAA1BCC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529434" y="3229948"/>
                  <a:ext cx="254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42CED12-5B6E-99D5-31F5-3691452F0632}"/>
                    </a:ext>
                  </a:extLst>
                </p14:cNvPr>
                <p14:cNvContentPartPr/>
                <p14:nvPr/>
              </p14:nvContentPartPr>
              <p14:xfrm>
                <a:off x="10823914" y="3250108"/>
                <a:ext cx="306720" cy="1026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42CED12-5B6E-99D5-31F5-3691452F0632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815274" y="3241468"/>
                  <a:ext cx="324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09561AA9-3DB7-590B-4E6C-10644C1A38EB}"/>
                    </a:ext>
                  </a:extLst>
                </p14:cNvPr>
                <p14:cNvContentPartPr/>
                <p14:nvPr/>
              </p14:nvContentPartPr>
              <p14:xfrm>
                <a:off x="11217394" y="3188548"/>
                <a:ext cx="141480" cy="1569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09561AA9-3DB7-590B-4E6C-10644C1A38E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1208394" y="3179548"/>
                  <a:ext cx="159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49B7419-8F67-60FD-3560-0B6157DFFDBD}"/>
                    </a:ext>
                  </a:extLst>
                </p14:cNvPr>
                <p14:cNvContentPartPr/>
                <p14:nvPr/>
              </p14:nvContentPartPr>
              <p14:xfrm>
                <a:off x="11475874" y="3239308"/>
                <a:ext cx="96480" cy="10368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49B7419-8F67-60FD-3560-0B6157DFFDB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1466874" y="3230308"/>
                  <a:ext cx="114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3205084-CCE0-DA3B-5941-77326CDDD239}"/>
                    </a:ext>
                  </a:extLst>
                </p14:cNvPr>
                <p14:cNvContentPartPr/>
                <p14:nvPr/>
              </p14:nvContentPartPr>
              <p14:xfrm>
                <a:off x="11596834" y="3102148"/>
                <a:ext cx="353520" cy="20808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3205084-CCE0-DA3B-5941-77326CDDD239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1587834" y="3093508"/>
                  <a:ext cx="371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6ACAD52-168C-A716-4E15-C97B7382E85E}"/>
                    </a:ext>
                  </a:extLst>
                </p14:cNvPr>
                <p14:cNvContentPartPr/>
                <p14:nvPr/>
              </p14:nvContentPartPr>
              <p14:xfrm>
                <a:off x="8034274" y="3529108"/>
                <a:ext cx="104760" cy="1936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6ACAD52-168C-A716-4E15-C97B7382E85E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025274" y="3520108"/>
                  <a:ext cx="122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8451301-A8A4-F9CF-DCE3-20CEEFFAFC75}"/>
                    </a:ext>
                  </a:extLst>
                </p14:cNvPr>
                <p14:cNvContentPartPr/>
                <p14:nvPr/>
              </p14:nvContentPartPr>
              <p14:xfrm>
                <a:off x="8193754" y="3546388"/>
                <a:ext cx="181800" cy="723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8451301-A8A4-F9CF-DCE3-20CEEFFAFC75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185114" y="3537388"/>
                  <a:ext cx="19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A1EE3AE-03BD-1C37-1514-34C3E8081E2D}"/>
                    </a:ext>
                  </a:extLst>
                </p14:cNvPr>
                <p14:cNvContentPartPr/>
                <p14:nvPr/>
              </p14:nvContentPartPr>
              <p14:xfrm>
                <a:off x="8538994" y="3534508"/>
                <a:ext cx="81720" cy="2242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A1EE3AE-03BD-1C37-1514-34C3E8081E2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529994" y="3525508"/>
                  <a:ext cx="99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723C73A-FBEA-8C2A-897C-3ACEBD3AA222}"/>
                    </a:ext>
                  </a:extLst>
                </p14:cNvPr>
                <p14:cNvContentPartPr/>
                <p14:nvPr/>
              </p14:nvContentPartPr>
              <p14:xfrm>
                <a:off x="8681194" y="3512908"/>
                <a:ext cx="103680" cy="1249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723C73A-FBEA-8C2A-897C-3ACEBD3AA22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672194" y="3504268"/>
                  <a:ext cx="121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F6C8D70-3184-31BD-A270-2145437483A5}"/>
                    </a:ext>
                  </a:extLst>
                </p14:cNvPr>
                <p14:cNvContentPartPr/>
                <p14:nvPr/>
              </p14:nvContentPartPr>
              <p14:xfrm>
                <a:off x="8812234" y="3525148"/>
                <a:ext cx="142560" cy="878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F6C8D70-3184-31BD-A270-2145437483A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8803594" y="3516148"/>
                  <a:ext cx="160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D55FE37-D6E4-E9DC-BAB5-80A79AF28590}"/>
                    </a:ext>
                  </a:extLst>
                </p14:cNvPr>
                <p14:cNvContentPartPr/>
                <p14:nvPr/>
              </p14:nvContentPartPr>
              <p14:xfrm>
                <a:off x="9175834" y="3474388"/>
                <a:ext cx="113040" cy="26496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D55FE37-D6E4-E9DC-BAB5-80A79AF28590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167194" y="3465748"/>
                  <a:ext cx="130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F4A57B7-43CC-5426-827A-1579E70CC353}"/>
                    </a:ext>
                  </a:extLst>
                </p14:cNvPr>
                <p14:cNvContentPartPr/>
                <p14:nvPr/>
              </p14:nvContentPartPr>
              <p14:xfrm>
                <a:off x="9310474" y="3547468"/>
                <a:ext cx="406080" cy="691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F4A57B7-43CC-5426-827A-1579E70CC35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9301474" y="3538828"/>
                  <a:ext cx="423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631B3BA-9828-CAEB-DB9A-23FCD8575FE0}"/>
                    </a:ext>
                  </a:extLst>
                </p14:cNvPr>
                <p14:cNvContentPartPr/>
                <p14:nvPr/>
              </p14:nvContentPartPr>
              <p14:xfrm>
                <a:off x="10018954" y="3491308"/>
                <a:ext cx="96840" cy="15588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631B3BA-9828-CAEB-DB9A-23FCD8575FE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009954" y="3482668"/>
                  <a:ext cx="11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92DD75AF-6806-9970-B15E-2C74CB0FF5A6}"/>
                    </a:ext>
                  </a:extLst>
                </p14:cNvPr>
                <p14:cNvContentPartPr/>
                <p14:nvPr/>
              </p14:nvContentPartPr>
              <p14:xfrm>
                <a:off x="10171594" y="3510748"/>
                <a:ext cx="102960" cy="1087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92DD75AF-6806-9970-B15E-2C74CB0FF5A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162954" y="3502108"/>
                  <a:ext cx="120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E543046-5141-D537-F8DF-772458B6DC7C}"/>
                    </a:ext>
                  </a:extLst>
                </p14:cNvPr>
                <p14:cNvContentPartPr/>
                <p14:nvPr/>
              </p14:nvContentPartPr>
              <p14:xfrm>
                <a:off x="10330354" y="3490948"/>
                <a:ext cx="39600" cy="1242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E543046-5141-D537-F8DF-772458B6DC7C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321354" y="3482308"/>
                  <a:ext cx="57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710225FA-BDC0-D237-C48E-AC0C85E66877}"/>
                    </a:ext>
                  </a:extLst>
                </p14:cNvPr>
                <p14:cNvContentPartPr/>
                <p14:nvPr/>
              </p14:nvContentPartPr>
              <p14:xfrm>
                <a:off x="10432234" y="3475108"/>
                <a:ext cx="118440" cy="1584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710225FA-BDC0-D237-C48E-AC0C85E6687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423234" y="3466108"/>
                  <a:ext cx="136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7864AAB-5751-8A98-15C1-A05A34787AB8}"/>
                    </a:ext>
                  </a:extLst>
                </p14:cNvPr>
                <p14:cNvContentPartPr/>
                <p14:nvPr/>
              </p14:nvContentPartPr>
              <p14:xfrm>
                <a:off x="10721674" y="3544228"/>
                <a:ext cx="183240" cy="684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7864AAB-5751-8A98-15C1-A05A34787AB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712674" y="3535588"/>
                  <a:ext cx="200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C1DBE5E-41F8-9D37-F7D0-7197344C9070}"/>
                    </a:ext>
                  </a:extLst>
                </p14:cNvPr>
                <p14:cNvContentPartPr/>
                <p14:nvPr/>
              </p14:nvContentPartPr>
              <p14:xfrm>
                <a:off x="10967914" y="3487348"/>
                <a:ext cx="81360" cy="1332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C1DBE5E-41F8-9D37-F7D0-7197344C9070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958914" y="3478348"/>
                  <a:ext cx="99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5108253-F42F-179C-0950-3B93B8EF7D96}"/>
                    </a:ext>
                  </a:extLst>
                </p14:cNvPr>
                <p14:cNvContentPartPr/>
                <p14:nvPr/>
              </p14:nvContentPartPr>
              <p14:xfrm>
                <a:off x="11115874" y="3487348"/>
                <a:ext cx="167400" cy="12852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5108253-F42F-179C-0950-3B93B8EF7D9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1106874" y="3478348"/>
                  <a:ext cx="185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CC970E9-5254-AFDE-A418-0CA3C4620D9A}"/>
                    </a:ext>
                  </a:extLst>
                </p14:cNvPr>
                <p14:cNvContentPartPr/>
                <p14:nvPr/>
              </p14:nvContentPartPr>
              <p14:xfrm>
                <a:off x="11352034" y="3493108"/>
                <a:ext cx="19800" cy="1206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CC970E9-5254-AFDE-A418-0CA3C4620D9A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343034" y="3484468"/>
                  <a:ext cx="37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35EEAFD-767D-F0E3-20A5-2BFF9B85FEA5}"/>
                    </a:ext>
                  </a:extLst>
                </p14:cNvPr>
                <p14:cNvContentPartPr/>
                <p14:nvPr/>
              </p14:nvContentPartPr>
              <p14:xfrm>
                <a:off x="11351314" y="3476548"/>
                <a:ext cx="163440" cy="17136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35EEAFD-767D-F0E3-20A5-2BFF9B85FEA5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342674" y="3467908"/>
                  <a:ext cx="18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CB7F027-1EED-A602-1C79-6C1EB89D32C7}"/>
                    </a:ext>
                  </a:extLst>
                </p14:cNvPr>
                <p14:cNvContentPartPr/>
                <p14:nvPr/>
              </p14:nvContentPartPr>
              <p14:xfrm>
                <a:off x="8061994" y="3876868"/>
                <a:ext cx="106920" cy="1926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CB7F027-1EED-A602-1C79-6C1EB89D32C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053354" y="3868228"/>
                  <a:ext cx="12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57B0B1B6-DB49-2409-5BD4-44BD4A50A565}"/>
                    </a:ext>
                  </a:extLst>
                </p14:cNvPr>
                <p14:cNvContentPartPr/>
                <p14:nvPr/>
              </p14:nvContentPartPr>
              <p14:xfrm>
                <a:off x="8204914" y="4018708"/>
                <a:ext cx="11880" cy="6768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57B0B1B6-DB49-2409-5BD4-44BD4A50A56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195914" y="4010068"/>
                  <a:ext cx="29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943BD80-2C43-163E-1AB7-885F5413FE6D}"/>
                    </a:ext>
                  </a:extLst>
                </p14:cNvPr>
                <p14:cNvContentPartPr/>
                <p14:nvPr/>
              </p14:nvContentPartPr>
              <p14:xfrm>
                <a:off x="8306794" y="3880828"/>
                <a:ext cx="108000" cy="1249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943BD80-2C43-163E-1AB7-885F5413FE6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297794" y="3872188"/>
                  <a:ext cx="125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548FB163-E9DA-2880-3435-BA335774B49B}"/>
                    </a:ext>
                  </a:extLst>
                </p14:cNvPr>
                <p14:cNvContentPartPr/>
                <p14:nvPr/>
              </p14:nvContentPartPr>
              <p14:xfrm>
                <a:off x="8544754" y="3886948"/>
                <a:ext cx="50040" cy="10980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548FB163-E9DA-2880-3435-BA335774B49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536114" y="3877948"/>
                  <a:ext cx="6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3177AF7E-16A1-2450-25D8-3F3B73AC2F8E}"/>
                    </a:ext>
                  </a:extLst>
                </p14:cNvPr>
                <p14:cNvContentPartPr/>
                <p14:nvPr/>
              </p14:nvContentPartPr>
              <p14:xfrm>
                <a:off x="8456914" y="3801268"/>
                <a:ext cx="103680" cy="1346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3177AF7E-16A1-2450-25D8-3F3B73AC2F8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447914" y="3792268"/>
                  <a:ext cx="12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9482AED5-D69A-4B0B-9361-C126F3B8D4C7}"/>
                    </a:ext>
                  </a:extLst>
                </p14:cNvPr>
                <p14:cNvContentPartPr/>
                <p14:nvPr/>
              </p14:nvContentPartPr>
              <p14:xfrm>
                <a:off x="8591194" y="3981628"/>
                <a:ext cx="61920" cy="313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9482AED5-D69A-4B0B-9361-C126F3B8D4C7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582194" y="3972988"/>
                  <a:ext cx="79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10713FD-7E22-EAD4-9417-692EA96F99DB}"/>
                    </a:ext>
                  </a:extLst>
                </p14:cNvPr>
                <p14:cNvContentPartPr/>
                <p14:nvPr/>
              </p14:nvContentPartPr>
              <p14:xfrm>
                <a:off x="8842834" y="3867148"/>
                <a:ext cx="18000" cy="1321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10713FD-7E22-EAD4-9417-692EA96F99DB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834194" y="3858508"/>
                  <a:ext cx="35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4FA533E7-477A-7A1D-4114-7A4918897667}"/>
                    </a:ext>
                  </a:extLst>
                </p14:cNvPr>
                <p14:cNvContentPartPr/>
                <p14:nvPr/>
              </p14:nvContentPartPr>
              <p14:xfrm>
                <a:off x="8793514" y="3939868"/>
                <a:ext cx="108360" cy="2556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4FA533E7-477A-7A1D-4114-7A491889766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784514" y="3931228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BE2B5C95-A858-143F-6885-4235D10984F1}"/>
                    </a:ext>
                  </a:extLst>
                </p14:cNvPr>
                <p14:cNvContentPartPr/>
                <p14:nvPr/>
              </p14:nvContentPartPr>
              <p14:xfrm>
                <a:off x="9004834" y="3796948"/>
                <a:ext cx="127440" cy="1724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BE2B5C95-A858-143F-6885-4235D10984F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996194" y="3787948"/>
                  <a:ext cx="145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81794714-9271-84A8-9EFF-14417C396F21}"/>
                    </a:ext>
                  </a:extLst>
                </p14:cNvPr>
                <p14:cNvContentPartPr/>
                <p14:nvPr/>
              </p14:nvContentPartPr>
              <p14:xfrm>
                <a:off x="9201034" y="3767788"/>
                <a:ext cx="124200" cy="2026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81794714-9271-84A8-9EFF-14417C396F21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192394" y="3758788"/>
                  <a:ext cx="14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3E2BE5D-8F9C-1347-BAB6-79BECD74C9A7}"/>
                    </a:ext>
                  </a:extLst>
                </p14:cNvPr>
                <p14:cNvContentPartPr/>
                <p14:nvPr/>
              </p14:nvContentPartPr>
              <p14:xfrm>
                <a:off x="9389674" y="3950668"/>
                <a:ext cx="17280" cy="543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3E2BE5D-8F9C-1347-BAB6-79BECD74C9A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9380674" y="3941668"/>
                  <a:ext cx="34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80097D78-1DD3-00D5-C2B3-ACBA9C702472}"/>
                    </a:ext>
                  </a:extLst>
                </p14:cNvPr>
                <p14:cNvContentPartPr/>
                <p14:nvPr/>
              </p14:nvContentPartPr>
              <p14:xfrm>
                <a:off x="9500194" y="3785068"/>
                <a:ext cx="245520" cy="17280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80097D78-1DD3-00D5-C2B3-ACBA9C70247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9491554" y="3776068"/>
                  <a:ext cx="263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B687FEF-FB8A-DD5F-6AE7-72D00081D8FA}"/>
                    </a:ext>
                  </a:extLst>
                </p14:cNvPr>
                <p14:cNvContentPartPr/>
                <p14:nvPr/>
              </p14:nvContentPartPr>
              <p14:xfrm>
                <a:off x="9603514" y="3748708"/>
                <a:ext cx="223560" cy="23580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B687FEF-FB8A-DD5F-6AE7-72D00081D8F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9594514" y="3740068"/>
                  <a:ext cx="241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4CB9E7B-F30C-3247-2F04-71E345C4D01E}"/>
                    </a:ext>
                  </a:extLst>
                </p14:cNvPr>
                <p14:cNvContentPartPr/>
                <p14:nvPr/>
              </p14:nvContentPartPr>
              <p14:xfrm>
                <a:off x="9940834" y="3869668"/>
                <a:ext cx="52200" cy="1044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4CB9E7B-F30C-3247-2F04-71E345C4D01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9931834" y="3860668"/>
                  <a:ext cx="69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96E6ABF-08C0-A8EB-8AE1-635514F40A7A}"/>
                    </a:ext>
                  </a:extLst>
                </p14:cNvPr>
                <p14:cNvContentPartPr/>
                <p14:nvPr/>
              </p14:nvContentPartPr>
              <p14:xfrm>
                <a:off x="9919594" y="3912508"/>
                <a:ext cx="125280" cy="2196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96E6ABF-08C0-A8EB-8AE1-635514F40A7A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10954" y="3903508"/>
                  <a:ext cx="14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2CED858-01E0-BB3B-2E75-83E8EB3EB80C}"/>
                    </a:ext>
                  </a:extLst>
                </p14:cNvPr>
                <p14:cNvContentPartPr/>
                <p14:nvPr/>
              </p14:nvContentPartPr>
              <p14:xfrm>
                <a:off x="10095634" y="3771388"/>
                <a:ext cx="178920" cy="17892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2CED858-01E0-BB3B-2E75-83E8EB3EB80C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086634" y="3762748"/>
                  <a:ext cx="19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0A3B326-45A7-F015-A5F7-C73D3B9D6FDA}"/>
                    </a:ext>
                  </a:extLst>
                </p14:cNvPr>
                <p14:cNvContentPartPr/>
                <p14:nvPr/>
              </p14:nvContentPartPr>
              <p14:xfrm>
                <a:off x="10308034" y="3750868"/>
                <a:ext cx="169560" cy="2476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0A3B326-45A7-F015-A5F7-C73D3B9D6FD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299394" y="3742228"/>
                  <a:ext cx="187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6981F92-857D-7549-DD8D-3B171ED65C98}"/>
                    </a:ext>
                  </a:extLst>
                </p14:cNvPr>
                <p14:cNvContentPartPr/>
                <p14:nvPr/>
              </p14:nvContentPartPr>
              <p14:xfrm>
                <a:off x="10548874" y="3789028"/>
                <a:ext cx="264960" cy="1778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6981F92-857D-7549-DD8D-3B171ED65C9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540234" y="3780028"/>
                  <a:ext cx="282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A237D0B-1A5E-C797-7EBE-5EA8F801A524}"/>
                    </a:ext>
                  </a:extLst>
                </p14:cNvPr>
                <p14:cNvContentPartPr/>
                <p14:nvPr/>
              </p14:nvContentPartPr>
              <p14:xfrm>
                <a:off x="10675234" y="3765988"/>
                <a:ext cx="91800" cy="698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A237D0B-1A5E-C797-7EBE-5EA8F801A524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666594" y="3756988"/>
                  <a:ext cx="109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1D431A1-A316-7790-40EE-54BF8D81337E}"/>
                    </a:ext>
                  </a:extLst>
                </p14:cNvPr>
                <p14:cNvContentPartPr/>
                <p14:nvPr/>
              </p14:nvContentPartPr>
              <p14:xfrm>
                <a:off x="10772794" y="3936988"/>
                <a:ext cx="72720" cy="612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1D431A1-A316-7790-40EE-54BF8D81337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763794" y="3928348"/>
                  <a:ext cx="90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58DD1F8-EEE9-7399-0650-301CD3C26A7E}"/>
                    </a:ext>
                  </a:extLst>
                </p14:cNvPr>
                <p14:cNvContentPartPr/>
                <p14:nvPr/>
              </p14:nvContentPartPr>
              <p14:xfrm>
                <a:off x="8202394" y="3989548"/>
                <a:ext cx="2628360" cy="1450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58DD1F8-EEE9-7399-0650-301CD3C26A7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193394" y="3980908"/>
                  <a:ext cx="264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23EC5F48-4801-71B0-8EE6-E800F614353A}"/>
                    </a:ext>
                  </a:extLst>
                </p14:cNvPr>
                <p14:cNvContentPartPr/>
                <p14:nvPr/>
              </p14:nvContentPartPr>
              <p14:xfrm>
                <a:off x="9589114" y="4077388"/>
                <a:ext cx="198000" cy="1414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23EC5F48-4801-71B0-8EE6-E800F614353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580114" y="4068748"/>
                  <a:ext cx="215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CCF5A86-20EB-0342-2053-92BB8426EA76}"/>
                    </a:ext>
                  </a:extLst>
                </p14:cNvPr>
                <p14:cNvContentPartPr/>
                <p14:nvPr/>
              </p14:nvContentPartPr>
              <p14:xfrm>
                <a:off x="10936234" y="3975148"/>
                <a:ext cx="221760" cy="79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CCF5A86-20EB-0342-2053-92BB8426EA7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0927594" y="3966508"/>
                  <a:ext cx="239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F4A62A9F-12C8-7894-573C-9BBCBC4B72B5}"/>
                    </a:ext>
                  </a:extLst>
                </p14:cNvPr>
                <p14:cNvContentPartPr/>
                <p14:nvPr/>
              </p14:nvContentPartPr>
              <p14:xfrm>
                <a:off x="10968274" y="4013308"/>
                <a:ext cx="181080" cy="39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F4A62A9F-12C8-7894-573C-9BBCBC4B72B5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959634" y="4004668"/>
                  <a:ext cx="198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03939FB-3819-8F3B-9326-3E92A496628D}"/>
                    </a:ext>
                  </a:extLst>
                </p14:cNvPr>
                <p14:cNvContentPartPr/>
                <p14:nvPr/>
              </p14:nvContentPartPr>
              <p14:xfrm>
                <a:off x="10965394" y="3917548"/>
                <a:ext cx="236520" cy="712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03939FB-3819-8F3B-9326-3E92A496628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956394" y="3908908"/>
                  <a:ext cx="254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15AF4B4-282F-B557-284E-670C4DC0822C}"/>
                    </a:ext>
                  </a:extLst>
                </p14:cNvPr>
                <p14:cNvContentPartPr/>
                <p14:nvPr/>
              </p14:nvContentPartPr>
              <p14:xfrm>
                <a:off x="10966834" y="4015108"/>
                <a:ext cx="201960" cy="810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15AF4B4-282F-B557-284E-670C4DC0822C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0957834" y="4006108"/>
                  <a:ext cx="219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A24BF9A-F7CE-65A0-23B7-03465663ECF2}"/>
                    </a:ext>
                  </a:extLst>
                </p14:cNvPr>
                <p14:cNvContentPartPr/>
                <p14:nvPr/>
              </p14:nvContentPartPr>
              <p14:xfrm>
                <a:off x="11284354" y="3809908"/>
                <a:ext cx="56880" cy="2671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A24BF9A-F7CE-65A0-23B7-03465663ECF2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1275354" y="3801268"/>
                  <a:ext cx="74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407B02FF-C1FB-3F94-EB33-9F4D00A820B5}"/>
                    </a:ext>
                  </a:extLst>
                </p14:cNvPr>
                <p14:cNvContentPartPr/>
                <p14:nvPr/>
              </p14:nvContentPartPr>
              <p14:xfrm>
                <a:off x="11362474" y="3806668"/>
                <a:ext cx="121680" cy="20088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407B02FF-C1FB-3F94-EB33-9F4D00A820B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1353474" y="3798028"/>
                  <a:ext cx="139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C264C95-6A04-95FD-396B-534275778F12}"/>
                    </a:ext>
                  </a:extLst>
                </p14:cNvPr>
                <p14:cNvContentPartPr/>
                <p14:nvPr/>
              </p14:nvContentPartPr>
              <p14:xfrm>
                <a:off x="11528074" y="3970468"/>
                <a:ext cx="22320" cy="1008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C264C95-6A04-95FD-396B-534275778F12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1519434" y="3961468"/>
                  <a:ext cx="3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F855115-6F0B-75D8-436A-2F367C6D99D5}"/>
                    </a:ext>
                  </a:extLst>
                </p14:cNvPr>
                <p14:cNvContentPartPr/>
                <p14:nvPr/>
              </p14:nvContentPartPr>
              <p14:xfrm>
                <a:off x="11613394" y="3809908"/>
                <a:ext cx="105840" cy="1836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F855115-6F0B-75D8-436A-2F367C6D99D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1604394" y="3801268"/>
                  <a:ext cx="123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AE777A83-AD67-282E-F3C1-B9AC94422188}"/>
                    </a:ext>
                  </a:extLst>
                </p14:cNvPr>
                <p14:cNvContentPartPr/>
                <p14:nvPr/>
              </p14:nvContentPartPr>
              <p14:xfrm>
                <a:off x="11792674" y="3775708"/>
                <a:ext cx="126720" cy="1886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AE777A83-AD67-282E-F3C1-B9AC9442218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1783674" y="3767068"/>
                  <a:ext cx="144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654F841F-5870-1175-2998-0BC4DF0E5FBA}"/>
                    </a:ext>
                  </a:extLst>
                </p14:cNvPr>
                <p14:cNvContentPartPr/>
                <p14:nvPr/>
              </p14:nvContentPartPr>
              <p14:xfrm>
                <a:off x="11715274" y="3711988"/>
                <a:ext cx="248040" cy="2728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654F841F-5870-1175-2998-0BC4DF0E5FBA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1706634" y="3703348"/>
                  <a:ext cx="26568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01B869A3-DB58-E5AF-8BD2-9F5963205FDF}"/>
                  </a:ext>
                </a:extLst>
              </p14:cNvPr>
              <p14:cNvContentPartPr/>
              <p14:nvPr/>
            </p14:nvContentPartPr>
            <p14:xfrm>
              <a:off x="7770034" y="4871908"/>
              <a:ext cx="94680" cy="34200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01B869A3-DB58-E5AF-8BD2-9F5963205FDF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7761394" y="4862908"/>
                <a:ext cx="1123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E11BCD7F-4D76-F3B8-CA76-DE4C75AEB4EE}"/>
                  </a:ext>
                </a:extLst>
              </p14:cNvPr>
              <p14:cNvContentPartPr/>
              <p14:nvPr/>
            </p14:nvContentPartPr>
            <p14:xfrm>
              <a:off x="7803154" y="4619908"/>
              <a:ext cx="158400" cy="19584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E11BCD7F-4D76-F3B8-CA76-DE4C75AEB4EE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7794154" y="4611268"/>
                <a:ext cx="1760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9" name="Gruppieren 608">
            <a:extLst>
              <a:ext uri="{FF2B5EF4-FFF2-40B4-BE49-F238E27FC236}">
                <a16:creationId xmlns:a16="http://schemas.microsoft.com/office/drawing/2014/main" id="{AB3CD6BE-4453-D878-AAA7-6FA9978E0E91}"/>
              </a:ext>
            </a:extLst>
          </p:cNvPr>
          <p:cNvGrpSpPr/>
          <p:nvPr/>
        </p:nvGrpSpPr>
        <p:grpSpPr>
          <a:xfrm>
            <a:off x="6659794" y="4951108"/>
            <a:ext cx="1435320" cy="371880"/>
            <a:chOff x="6659794" y="4951108"/>
            <a:chExt cx="14353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22335B2D-040C-30B9-D19B-6DF2957B986A}"/>
                    </a:ext>
                  </a:extLst>
                </p14:cNvPr>
                <p14:cNvContentPartPr/>
                <p14:nvPr/>
              </p14:nvContentPartPr>
              <p14:xfrm>
                <a:off x="6659794" y="5123908"/>
                <a:ext cx="122400" cy="1713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22335B2D-040C-30B9-D19B-6DF2957B986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650794" y="5114908"/>
                  <a:ext cx="140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E6CA0691-82F8-F4E7-13CB-2810BC6E8A8A}"/>
                    </a:ext>
                  </a:extLst>
                </p14:cNvPr>
                <p14:cNvContentPartPr/>
                <p14:nvPr/>
              </p14:nvContentPartPr>
              <p14:xfrm>
                <a:off x="6857074" y="5115268"/>
                <a:ext cx="89640" cy="1375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E6CA0691-82F8-F4E7-13CB-2810BC6E8A8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848434" y="5106268"/>
                  <a:ext cx="107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9279328-7AA7-1ED4-AC99-0D5409539839}"/>
                    </a:ext>
                  </a:extLst>
                </p14:cNvPr>
                <p14:cNvContentPartPr/>
                <p14:nvPr/>
              </p14:nvContentPartPr>
              <p14:xfrm>
                <a:off x="7009714" y="5125348"/>
                <a:ext cx="122040" cy="1090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9279328-7AA7-1ED4-AC99-0D540953983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001074" y="5116708"/>
                  <a:ext cx="13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36AD75A-875D-7039-0EFC-D90309EAD847}"/>
                    </a:ext>
                  </a:extLst>
                </p14:cNvPr>
                <p14:cNvContentPartPr/>
                <p14:nvPr/>
              </p14:nvContentPartPr>
              <p14:xfrm>
                <a:off x="7188994" y="4951108"/>
                <a:ext cx="98280" cy="3718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36AD75A-875D-7039-0EFC-D90309EAD84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180354" y="4942108"/>
                  <a:ext cx="115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72DD306-899B-D3EE-BE76-4082C1899FFE}"/>
                    </a:ext>
                  </a:extLst>
                </p14:cNvPr>
                <p14:cNvContentPartPr/>
                <p14:nvPr/>
              </p14:nvContentPartPr>
              <p14:xfrm>
                <a:off x="7305274" y="5004388"/>
                <a:ext cx="105120" cy="18828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72DD306-899B-D3EE-BE76-4082C1899FF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296274" y="4995748"/>
                  <a:ext cx="12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E385D77F-32EA-53B5-DFDD-1813E6228489}"/>
                    </a:ext>
                  </a:extLst>
                </p14:cNvPr>
                <p14:cNvContentPartPr/>
                <p14:nvPr/>
              </p14:nvContentPartPr>
              <p14:xfrm>
                <a:off x="7520914" y="5035348"/>
                <a:ext cx="21240" cy="166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E385D77F-32EA-53B5-DFDD-1813E622848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512274" y="5026708"/>
                  <a:ext cx="3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2370A78-AD98-EF82-3785-24F48F18FEBD}"/>
                    </a:ext>
                  </a:extLst>
                </p14:cNvPr>
                <p14:cNvContentPartPr/>
                <p14:nvPr/>
              </p14:nvContentPartPr>
              <p14:xfrm>
                <a:off x="7473754" y="5119228"/>
                <a:ext cx="118800" cy="151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2370A78-AD98-EF82-3785-24F48F18FEBD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464754" y="5110588"/>
                  <a:ext cx="136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DBF6DA7-1C8C-B6D5-55EF-57B969D0662A}"/>
                    </a:ext>
                  </a:extLst>
                </p14:cNvPr>
                <p14:cNvContentPartPr/>
                <p14:nvPr/>
              </p14:nvContentPartPr>
              <p14:xfrm>
                <a:off x="7649074" y="4997188"/>
                <a:ext cx="118080" cy="1771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DBF6DA7-1C8C-B6D5-55EF-57B969D0662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640074" y="4988188"/>
                  <a:ext cx="135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5571192-8ABA-0839-C6B9-2C4261E777AD}"/>
                    </a:ext>
                  </a:extLst>
                </p14:cNvPr>
                <p14:cNvContentPartPr/>
                <p14:nvPr/>
              </p14:nvContentPartPr>
              <p14:xfrm>
                <a:off x="7643314" y="5042188"/>
                <a:ext cx="135000" cy="1216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5571192-8ABA-0839-C6B9-2C4261E777AD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634314" y="5033188"/>
                  <a:ext cx="152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535FA8D7-CBB6-817A-9A42-93A9E152B30D}"/>
                    </a:ext>
                  </a:extLst>
                </p14:cNvPr>
                <p14:cNvContentPartPr/>
                <p14:nvPr/>
              </p14:nvContentPartPr>
              <p14:xfrm>
                <a:off x="7929154" y="5030668"/>
                <a:ext cx="153000" cy="367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535FA8D7-CBB6-817A-9A42-93A9E152B30D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920514" y="5021668"/>
                  <a:ext cx="170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1E2920A3-A855-0EE2-B2B8-A119C10FEF84}"/>
                    </a:ext>
                  </a:extLst>
                </p14:cNvPr>
                <p14:cNvContentPartPr/>
                <p14:nvPr/>
              </p14:nvContentPartPr>
              <p14:xfrm>
                <a:off x="7921594" y="5123548"/>
                <a:ext cx="173520" cy="126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1E2920A3-A855-0EE2-B2B8-A119C10FEF8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912954" y="5114908"/>
                  <a:ext cx="1911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0D0D3A69-D1A6-57CE-D355-15FD52F31B6F}"/>
                  </a:ext>
                </a:extLst>
              </p14:cNvPr>
              <p14:cNvContentPartPr/>
              <p14:nvPr/>
            </p14:nvContentPartPr>
            <p14:xfrm>
              <a:off x="8123194" y="4957588"/>
              <a:ext cx="107640" cy="21204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0D0D3A69-D1A6-57CE-D355-15FD52F31B6F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8114554" y="4948588"/>
                <a:ext cx="1252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4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40583A51-CC95-A549-F5AA-D20AD0AB5AAB}"/>
                  </a:ext>
                </a:extLst>
              </p14:cNvPr>
              <p14:cNvContentPartPr/>
              <p14:nvPr/>
            </p14:nvContentPartPr>
            <p14:xfrm>
              <a:off x="8247034" y="4922308"/>
              <a:ext cx="65160" cy="16380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40583A51-CC95-A549-F5AA-D20AD0AB5AAB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8238034" y="4913668"/>
                <a:ext cx="82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387CF3CA-67FF-3748-46C2-AF48C6596F9A}"/>
                  </a:ext>
                </a:extLst>
              </p14:cNvPr>
              <p14:cNvContentPartPr/>
              <p14:nvPr/>
            </p14:nvContentPartPr>
            <p14:xfrm>
              <a:off x="8300674" y="4979188"/>
              <a:ext cx="10800" cy="13428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387CF3CA-67FF-3748-46C2-AF48C6596F9A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8292034" y="4970548"/>
                <a:ext cx="28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A313FB72-DC0E-4026-33C7-F06EB813D9A1}"/>
                  </a:ext>
                </a:extLst>
              </p14:cNvPr>
              <p14:cNvContentPartPr/>
              <p14:nvPr/>
            </p14:nvContentPartPr>
            <p14:xfrm>
              <a:off x="8323714" y="4938508"/>
              <a:ext cx="87120" cy="237960"/>
            </p14:xfrm>
          </p:contentPart>
        </mc:Choice>
        <mc:Fallback xmlns=""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A313FB72-DC0E-4026-33C7-F06EB813D9A1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8314714" y="4929508"/>
                <a:ext cx="1047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4ECAC412-9807-3AF9-4D6B-925147A563D9}"/>
                  </a:ext>
                </a:extLst>
              </p14:cNvPr>
              <p14:cNvContentPartPr/>
              <p14:nvPr/>
            </p14:nvContentPartPr>
            <p14:xfrm>
              <a:off x="8434594" y="4929868"/>
              <a:ext cx="89640" cy="13464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4ECAC412-9807-3AF9-4D6B-925147A563D9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8425954" y="4921228"/>
                <a:ext cx="107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D98E4775-376E-A091-AE18-C67C7AD71197}"/>
                  </a:ext>
                </a:extLst>
              </p14:cNvPr>
              <p14:cNvContentPartPr/>
              <p14:nvPr/>
            </p14:nvContentPartPr>
            <p14:xfrm>
              <a:off x="8535394" y="4913668"/>
              <a:ext cx="51480" cy="19008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D98E4775-376E-A091-AE18-C67C7AD71197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8526394" y="4905028"/>
                <a:ext cx="69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6F81549-5506-5BA0-C5C7-A8B61AA65747}"/>
                  </a:ext>
                </a:extLst>
              </p14:cNvPr>
              <p14:cNvContentPartPr/>
              <p14:nvPr/>
            </p14:nvContentPartPr>
            <p14:xfrm>
              <a:off x="986194" y="890668"/>
              <a:ext cx="3595680" cy="8812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6F81549-5506-5BA0-C5C7-A8B61AA65747}"/>
                  </a:ext>
                </a:extLst>
              </p:cNvPr>
              <p:cNvPicPr/>
              <p:nvPr/>
            </p:nvPicPr>
            <p:blipFill>
              <a:blip r:embed="rId985"/>
              <a:stretch>
                <a:fillRect/>
              </a:stretch>
            </p:blipFill>
            <p:spPr>
              <a:xfrm>
                <a:off x="977194" y="881668"/>
                <a:ext cx="361332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9612011-3DF9-5373-194E-C771A184C9FE}"/>
                  </a:ext>
                </a:extLst>
              </p14:cNvPr>
              <p14:cNvContentPartPr/>
              <p14:nvPr/>
            </p14:nvContentPartPr>
            <p14:xfrm>
              <a:off x="6327154" y="1874188"/>
              <a:ext cx="1023840" cy="15638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9612011-3DF9-5373-194E-C771A184C9FE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6318154" y="1865548"/>
                <a:ext cx="1041480" cy="15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8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9CC36838-C1B2-FCEC-404C-0166E2CC0C54}"/>
                  </a:ext>
                </a:extLst>
              </p14:cNvPr>
              <p14:cNvContentPartPr/>
              <p14:nvPr/>
            </p14:nvContentPartPr>
            <p14:xfrm>
              <a:off x="9050914" y="2022148"/>
              <a:ext cx="846000" cy="141588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9CC36838-C1B2-FCEC-404C-0166E2CC0C54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9042274" y="2013148"/>
                <a:ext cx="863640" cy="14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0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18D76F0-6B24-D225-88CA-2BA656CDEEE7}"/>
                  </a:ext>
                </a:extLst>
              </p14:cNvPr>
              <p14:cNvContentPartPr/>
              <p14:nvPr/>
            </p14:nvContentPartPr>
            <p14:xfrm>
              <a:off x="10838314" y="2019268"/>
              <a:ext cx="968040" cy="12618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18D76F0-6B24-D225-88CA-2BA656CDEEE7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10829314" y="2010268"/>
                <a:ext cx="985680" cy="127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3" name="Gruppieren 462">
            <a:extLst>
              <a:ext uri="{FF2B5EF4-FFF2-40B4-BE49-F238E27FC236}">
                <a16:creationId xmlns:a16="http://schemas.microsoft.com/office/drawing/2014/main" id="{61A68E17-8F1D-8FB8-71E4-240C529F41AA}"/>
              </a:ext>
            </a:extLst>
          </p:cNvPr>
          <p:cNvGrpSpPr/>
          <p:nvPr/>
        </p:nvGrpSpPr>
        <p:grpSpPr>
          <a:xfrm>
            <a:off x="9037594" y="2468548"/>
            <a:ext cx="2856960" cy="486360"/>
            <a:chOff x="9037594" y="2468548"/>
            <a:chExt cx="285696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6028F47-1F43-A125-BCF3-608F11456FB0}"/>
                    </a:ext>
                  </a:extLst>
                </p14:cNvPr>
                <p14:cNvContentPartPr/>
                <p14:nvPr/>
              </p14:nvContentPartPr>
              <p14:xfrm>
                <a:off x="10864954" y="2489068"/>
                <a:ext cx="1029600" cy="4118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6028F47-1F43-A125-BCF3-608F11456FB0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856314" y="2480428"/>
                  <a:ext cx="10472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8FEC9EEA-0FDC-8620-B748-7CACB2725DD0}"/>
                    </a:ext>
                  </a:extLst>
                </p14:cNvPr>
                <p14:cNvContentPartPr/>
                <p14:nvPr/>
              </p14:nvContentPartPr>
              <p14:xfrm>
                <a:off x="9037594" y="2468548"/>
                <a:ext cx="933480" cy="486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8FEC9EEA-0FDC-8620-B748-7CACB2725DD0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9028594" y="2459908"/>
                  <a:ext cx="951120" cy="50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6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EBC42410-2318-39C8-F222-B4D20B1F0394}"/>
                  </a:ext>
                </a:extLst>
              </p14:cNvPr>
              <p14:cNvContentPartPr/>
              <p14:nvPr/>
            </p14:nvContentPartPr>
            <p14:xfrm>
              <a:off x="6241834" y="2427148"/>
              <a:ext cx="1286280" cy="41472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EBC42410-2318-39C8-F222-B4D20B1F0394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6233194" y="2418148"/>
                <a:ext cx="13039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3DF9DB9E-7302-142D-AEFB-E73584D76B8D}"/>
                  </a:ext>
                </a:extLst>
              </p14:cNvPr>
              <p14:cNvContentPartPr/>
              <p14:nvPr/>
            </p14:nvContentPartPr>
            <p14:xfrm>
              <a:off x="6518674" y="4546108"/>
              <a:ext cx="2293200" cy="98748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3DF9DB9E-7302-142D-AEFB-E73584D76B8D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6509674" y="4537108"/>
                <a:ext cx="2310840" cy="10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26E4FC6-1EF7-58B7-FE4F-72792C26B3DE}"/>
              </a:ext>
            </a:extLst>
          </p:cNvPr>
          <p:cNvGrpSpPr/>
          <p:nvPr/>
        </p:nvGrpSpPr>
        <p:grpSpPr>
          <a:xfrm>
            <a:off x="4518154" y="1767988"/>
            <a:ext cx="1767240" cy="711360"/>
            <a:chOff x="4518154" y="1767988"/>
            <a:chExt cx="1767240" cy="71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7A910144-6676-70AC-E563-6C3EF3A1322F}"/>
                    </a:ext>
                  </a:extLst>
                </p14:cNvPr>
                <p14:cNvContentPartPr/>
                <p14:nvPr/>
              </p14:nvContentPartPr>
              <p14:xfrm>
                <a:off x="4563154" y="1767988"/>
                <a:ext cx="765000" cy="4550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7A910144-6676-70AC-E563-6C3EF3A1322F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4554514" y="1758988"/>
                  <a:ext cx="782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62F76B36-43C8-F961-4AFB-95576B4C0D3F}"/>
                    </a:ext>
                  </a:extLst>
                </p14:cNvPr>
                <p14:cNvContentPartPr/>
                <p14:nvPr/>
              </p14:nvContentPartPr>
              <p14:xfrm>
                <a:off x="5594554" y="1789588"/>
                <a:ext cx="690840" cy="4014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62F76B36-43C8-F961-4AFB-95576B4C0D3F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585554" y="1780588"/>
                  <a:ext cx="7084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FAF20ED-5277-B492-DA96-28468FB9CAA7}"/>
                    </a:ext>
                  </a:extLst>
                </p14:cNvPr>
                <p14:cNvContentPartPr/>
                <p14:nvPr/>
              </p14:nvContentPartPr>
              <p14:xfrm>
                <a:off x="4518154" y="2109988"/>
                <a:ext cx="859680" cy="369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FAF20ED-5277-B492-DA96-28468FB9CAA7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4509514" y="2101348"/>
                  <a:ext cx="877320" cy="38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88591"/>
              </p:ext>
            </p:extLst>
          </p:nvPr>
        </p:nvGraphicFramePr>
        <p:xfrm>
          <a:off x="520700" y="849313"/>
          <a:ext cx="105267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35849" imgH="1847719" progId="Excel.Sheet.12">
                  <p:embed/>
                </p:oleObj>
              </mc:Choice>
              <mc:Fallback>
                <p:oleObj name="Worksheet" r:id="rId3" imgW="7035849" imgH="18477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849313"/>
                        <a:ext cx="10526713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1EF8A7D-D763-6A0A-AC1F-6585A722B1A6}"/>
              </a:ext>
            </a:extLst>
          </p:cNvPr>
          <p:cNvGrpSpPr/>
          <p:nvPr/>
        </p:nvGrpSpPr>
        <p:grpSpPr>
          <a:xfrm>
            <a:off x="287434" y="3580588"/>
            <a:ext cx="2159640" cy="446400"/>
            <a:chOff x="287434" y="3580588"/>
            <a:chExt cx="215964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C5416A9-B5BD-D471-6715-7F232A76ADB8}"/>
                    </a:ext>
                  </a:extLst>
                </p14:cNvPr>
                <p14:cNvContentPartPr/>
                <p14:nvPr/>
              </p14:nvContentPartPr>
              <p14:xfrm>
                <a:off x="370594" y="3699748"/>
                <a:ext cx="11880" cy="3204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C5416A9-B5BD-D471-6715-7F232A76AD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1594" y="3691108"/>
                  <a:ext cx="295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52E67A5-F224-611B-9A01-A83B6A1B198A}"/>
                    </a:ext>
                  </a:extLst>
                </p14:cNvPr>
                <p14:cNvContentPartPr/>
                <p14:nvPr/>
              </p14:nvContentPartPr>
              <p14:xfrm>
                <a:off x="287434" y="3580588"/>
                <a:ext cx="267480" cy="446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52E67A5-F224-611B-9A01-A83B6A1B19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8434" y="3571588"/>
                  <a:ext cx="2851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B221C55-FAF8-163A-0CF7-41BBCA9BDA6C}"/>
                    </a:ext>
                  </a:extLst>
                </p14:cNvPr>
                <p14:cNvContentPartPr/>
                <p14:nvPr/>
              </p14:nvContentPartPr>
              <p14:xfrm>
                <a:off x="595234" y="3747268"/>
                <a:ext cx="593640" cy="213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B221C55-FAF8-163A-0CF7-41BBCA9BDA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6234" y="3738628"/>
                  <a:ext cx="611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E753EBB-3FEF-ED7B-9FF8-FF9462E87D5B}"/>
                    </a:ext>
                  </a:extLst>
                </p14:cNvPr>
                <p14:cNvContentPartPr/>
                <p14:nvPr/>
              </p14:nvContentPartPr>
              <p14:xfrm>
                <a:off x="1312714" y="3643948"/>
                <a:ext cx="107280" cy="320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E753EBB-3FEF-ED7B-9FF8-FF9462E87D5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03714" y="3635308"/>
                  <a:ext cx="1249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34F5130-A6C0-D51B-6D32-7E18B33C978C}"/>
                    </a:ext>
                  </a:extLst>
                </p14:cNvPr>
                <p14:cNvContentPartPr/>
                <p14:nvPr/>
              </p14:nvContentPartPr>
              <p14:xfrm>
                <a:off x="1309834" y="3784708"/>
                <a:ext cx="457920" cy="175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34F5130-A6C0-D51B-6D32-7E18B33C97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00834" y="3775708"/>
                  <a:ext cx="47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479982E-6281-9925-7216-805E831128CF}"/>
                    </a:ext>
                  </a:extLst>
                </p14:cNvPr>
                <p14:cNvContentPartPr/>
                <p14:nvPr/>
              </p14:nvContentPartPr>
              <p14:xfrm>
                <a:off x="1788994" y="3696868"/>
                <a:ext cx="133200" cy="270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479982E-6281-9925-7216-805E831128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80354" y="3687868"/>
                  <a:ext cx="150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292252D-6125-FBFD-DDCE-9340F3379CB2}"/>
                    </a:ext>
                  </a:extLst>
                </p14:cNvPr>
                <p14:cNvContentPartPr/>
                <p14:nvPr/>
              </p14:nvContentPartPr>
              <p14:xfrm>
                <a:off x="1971154" y="3782908"/>
                <a:ext cx="253440" cy="128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292252D-6125-FBFD-DDCE-9340F3379C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62154" y="3774268"/>
                  <a:ext cx="271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52F2158-572C-C7F4-8706-24BF377EE79D}"/>
                    </a:ext>
                  </a:extLst>
                </p14:cNvPr>
                <p14:cNvContentPartPr/>
                <p14:nvPr/>
              </p14:nvContentPartPr>
              <p14:xfrm>
                <a:off x="2394514" y="3818908"/>
                <a:ext cx="52560" cy="131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52F2158-572C-C7F4-8706-24BF377EE7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85874" y="3809908"/>
                  <a:ext cx="70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9647E3F-CB02-8DC4-7278-337862DA1A3E}"/>
              </a:ext>
            </a:extLst>
          </p:cNvPr>
          <p:cNvGrpSpPr/>
          <p:nvPr/>
        </p:nvGrpSpPr>
        <p:grpSpPr>
          <a:xfrm>
            <a:off x="2782954" y="3662308"/>
            <a:ext cx="441360" cy="358920"/>
            <a:chOff x="2782954" y="3662308"/>
            <a:chExt cx="44136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DF9D391-2B13-B8C5-90C7-48FA00F12F7C}"/>
                    </a:ext>
                  </a:extLst>
                </p14:cNvPr>
                <p14:cNvContentPartPr/>
                <p14:nvPr/>
              </p14:nvContentPartPr>
              <p14:xfrm>
                <a:off x="2874394" y="3738268"/>
                <a:ext cx="60480" cy="234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DF9D391-2B13-B8C5-90C7-48FA00F12F7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65754" y="3729628"/>
                  <a:ext cx="78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F4B916-D546-F618-9C9B-FE69A481C652}"/>
                    </a:ext>
                  </a:extLst>
                </p14:cNvPr>
                <p14:cNvContentPartPr/>
                <p14:nvPr/>
              </p14:nvContentPartPr>
              <p14:xfrm>
                <a:off x="2782954" y="3690388"/>
                <a:ext cx="238320" cy="291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F4B916-D546-F618-9C9B-FE69A481C6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4314" y="3681748"/>
                  <a:ext cx="255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EE4C04-7723-EB02-674A-500B5C4B14C2}"/>
                    </a:ext>
                  </a:extLst>
                </p14:cNvPr>
                <p14:cNvContentPartPr/>
                <p14:nvPr/>
              </p14:nvContentPartPr>
              <p14:xfrm>
                <a:off x="3104074" y="3662308"/>
                <a:ext cx="120240" cy="358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EE4C04-7723-EB02-674A-500B5C4B14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95074" y="3653668"/>
                  <a:ext cx="13788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367B586-10E5-8D57-F3CD-D5BB99F81617}"/>
              </a:ext>
            </a:extLst>
          </p:cNvPr>
          <p:cNvGrpSpPr/>
          <p:nvPr/>
        </p:nvGrpSpPr>
        <p:grpSpPr>
          <a:xfrm>
            <a:off x="3507634" y="3593908"/>
            <a:ext cx="1109160" cy="489960"/>
            <a:chOff x="3507634" y="3593908"/>
            <a:chExt cx="110916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FFB9066-B737-C856-F496-6EB0A9F97C4C}"/>
                    </a:ext>
                  </a:extLst>
                </p14:cNvPr>
                <p14:cNvContentPartPr/>
                <p14:nvPr/>
              </p14:nvContentPartPr>
              <p14:xfrm>
                <a:off x="3507634" y="3763468"/>
                <a:ext cx="293760" cy="320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FFB9066-B737-C856-F496-6EB0A9F97C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98634" y="3754468"/>
                  <a:ext cx="311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0F626BC-6D30-5C2A-E9EF-C762CECCEBD7}"/>
                    </a:ext>
                  </a:extLst>
                </p14:cNvPr>
                <p14:cNvContentPartPr/>
                <p14:nvPr/>
              </p14:nvContentPartPr>
              <p14:xfrm>
                <a:off x="3858994" y="3778588"/>
                <a:ext cx="374040" cy="146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0F626BC-6D30-5C2A-E9EF-C762CECCEB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9994" y="3769588"/>
                  <a:ext cx="391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D6D9C9B-D5FF-B662-C484-5108F7819F06}"/>
                    </a:ext>
                  </a:extLst>
                </p14:cNvPr>
                <p14:cNvContentPartPr/>
                <p14:nvPr/>
              </p14:nvContentPartPr>
              <p14:xfrm>
                <a:off x="4167874" y="3746908"/>
                <a:ext cx="128160" cy="206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D6D9C9B-D5FF-B662-C484-5108F7819F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58874" y="3737908"/>
                  <a:ext cx="145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04DD3ED-8B8C-B557-2AE2-45963551B4C3}"/>
                    </a:ext>
                  </a:extLst>
                </p14:cNvPr>
                <p14:cNvContentPartPr/>
                <p14:nvPr/>
              </p14:nvContentPartPr>
              <p14:xfrm>
                <a:off x="4421314" y="3593908"/>
                <a:ext cx="195480" cy="300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04DD3ED-8B8C-B557-2AE2-45963551B4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12314" y="3585268"/>
                  <a:ext cx="21312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3E48CD7-A8F5-8772-1C8D-D664A80531F3}"/>
              </a:ext>
            </a:extLst>
          </p:cNvPr>
          <p:cNvGrpSpPr/>
          <p:nvPr/>
        </p:nvGrpSpPr>
        <p:grpSpPr>
          <a:xfrm>
            <a:off x="4882114" y="3639268"/>
            <a:ext cx="761760" cy="217080"/>
            <a:chOff x="4882114" y="3639268"/>
            <a:chExt cx="76176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6B080DC-C55B-2F3A-ED74-EA5DC00FFC77}"/>
                    </a:ext>
                  </a:extLst>
                </p14:cNvPr>
                <p14:cNvContentPartPr/>
                <p14:nvPr/>
              </p14:nvContentPartPr>
              <p14:xfrm>
                <a:off x="4882114" y="3743308"/>
                <a:ext cx="108360" cy="111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6B080DC-C55B-2F3A-ED74-EA5DC00FFC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73114" y="3734308"/>
                  <a:ext cx="12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F56C1A4-26D9-758A-2D8E-704240CF73CE}"/>
                    </a:ext>
                  </a:extLst>
                </p14:cNvPr>
                <p14:cNvContentPartPr/>
                <p14:nvPr/>
              </p14:nvContentPartPr>
              <p14:xfrm>
                <a:off x="5011354" y="3639268"/>
                <a:ext cx="423360" cy="199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F56C1A4-26D9-758A-2D8E-704240CF73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02354" y="3630628"/>
                  <a:ext cx="441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332A5AB-683A-9921-21BE-02186D0353E3}"/>
                    </a:ext>
                  </a:extLst>
                </p14:cNvPr>
                <p14:cNvContentPartPr/>
                <p14:nvPr/>
              </p14:nvContentPartPr>
              <p14:xfrm>
                <a:off x="5516794" y="3710188"/>
                <a:ext cx="127080" cy="146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332A5AB-683A-9921-21BE-02186D0353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08154" y="3701548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C8005B8-8ABD-60C6-99E2-E5EBA4C8E6ED}"/>
                  </a:ext>
                </a:extLst>
              </p14:cNvPr>
              <p14:cNvContentPartPr/>
              <p14:nvPr/>
            </p14:nvContentPartPr>
            <p14:xfrm>
              <a:off x="5930794" y="3749428"/>
              <a:ext cx="397080" cy="1472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C8005B8-8ABD-60C6-99E2-E5EBA4C8E6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22154" y="3740428"/>
                <a:ext cx="41472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F67FB349-7263-7EDD-58CA-6B7D8E222526}"/>
              </a:ext>
            </a:extLst>
          </p:cNvPr>
          <p:cNvGrpSpPr/>
          <p:nvPr/>
        </p:nvGrpSpPr>
        <p:grpSpPr>
          <a:xfrm>
            <a:off x="6576634" y="3611188"/>
            <a:ext cx="756360" cy="410040"/>
            <a:chOff x="6576634" y="3611188"/>
            <a:chExt cx="75636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DB35F09-27DD-8F95-4FCD-D313B93E0EC6}"/>
                    </a:ext>
                  </a:extLst>
                </p14:cNvPr>
                <p14:cNvContentPartPr/>
                <p14:nvPr/>
              </p14:nvContentPartPr>
              <p14:xfrm>
                <a:off x="6576634" y="3611188"/>
                <a:ext cx="73080" cy="278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DB35F09-27DD-8F95-4FCD-D313B93E0E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67634" y="3602188"/>
                  <a:ext cx="90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0823FCC-1471-5FBE-F8B8-24942EFAFBAA}"/>
                    </a:ext>
                  </a:extLst>
                </p14:cNvPr>
                <p14:cNvContentPartPr/>
                <p14:nvPr/>
              </p14:nvContentPartPr>
              <p14:xfrm>
                <a:off x="6664834" y="3732148"/>
                <a:ext cx="149760" cy="133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0823FCC-1471-5FBE-F8B8-24942EFAFB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56194" y="3723508"/>
                  <a:ext cx="167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4A0E5D9-6B33-ED88-0E81-FECD0BF88483}"/>
                    </a:ext>
                  </a:extLst>
                </p14:cNvPr>
                <p14:cNvContentPartPr/>
                <p14:nvPr/>
              </p14:nvContentPartPr>
              <p14:xfrm>
                <a:off x="6858154" y="3723508"/>
                <a:ext cx="134280" cy="157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4A0E5D9-6B33-ED88-0E81-FECD0BF884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49514" y="3714508"/>
                  <a:ext cx="151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87FD08-655D-F00A-FF2F-BBA598DE7785}"/>
                    </a:ext>
                  </a:extLst>
                </p14:cNvPr>
                <p14:cNvContentPartPr/>
                <p14:nvPr/>
              </p14:nvContentPartPr>
              <p14:xfrm>
                <a:off x="7032394" y="3704068"/>
                <a:ext cx="300600" cy="317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87FD08-655D-F00A-FF2F-BBA598DE77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23754" y="3695428"/>
                  <a:ext cx="31824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C9932AF-C64B-2AD1-0E75-4008BA323EF7}"/>
              </a:ext>
            </a:extLst>
          </p:cNvPr>
          <p:cNvGrpSpPr/>
          <p:nvPr/>
        </p:nvGrpSpPr>
        <p:grpSpPr>
          <a:xfrm>
            <a:off x="438274" y="4228228"/>
            <a:ext cx="692280" cy="305640"/>
            <a:chOff x="438274" y="4228228"/>
            <a:chExt cx="69228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4289D4B-B240-8649-4156-AF377E8C32F2}"/>
                    </a:ext>
                  </a:extLst>
                </p14:cNvPr>
                <p14:cNvContentPartPr/>
                <p14:nvPr/>
              </p14:nvContentPartPr>
              <p14:xfrm>
                <a:off x="438274" y="4228228"/>
                <a:ext cx="327600" cy="305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4289D4B-B240-8649-4156-AF377E8C32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9634" y="4219228"/>
                  <a:ext cx="345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E3AEEE1-E433-CED0-ADCD-F27EA394CE24}"/>
                    </a:ext>
                  </a:extLst>
                </p14:cNvPr>
                <p14:cNvContentPartPr/>
                <p14:nvPr/>
              </p14:nvContentPartPr>
              <p14:xfrm>
                <a:off x="820234" y="4334428"/>
                <a:ext cx="310320" cy="124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E3AEEE1-E433-CED0-ADCD-F27EA394CE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1594" y="4325788"/>
                  <a:ext cx="3279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AF9EA71-BD19-8A3F-BEA5-D13C77793F26}"/>
              </a:ext>
            </a:extLst>
          </p:cNvPr>
          <p:cNvGrpSpPr/>
          <p:nvPr/>
        </p:nvGrpSpPr>
        <p:grpSpPr>
          <a:xfrm>
            <a:off x="1407754" y="4198348"/>
            <a:ext cx="1042560" cy="349200"/>
            <a:chOff x="1407754" y="4198348"/>
            <a:chExt cx="104256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CBCA6DB-134D-43FF-A9B3-D2345167B622}"/>
                    </a:ext>
                  </a:extLst>
                </p14:cNvPr>
                <p14:cNvContentPartPr/>
                <p14:nvPr/>
              </p14:nvContentPartPr>
              <p14:xfrm>
                <a:off x="1407754" y="4237948"/>
                <a:ext cx="269640" cy="250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CBCA6DB-134D-43FF-A9B3-D2345167B6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98754" y="4229308"/>
                  <a:ext cx="287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FCABE4-938C-381B-22B2-4FBC89BA0AAC}"/>
                    </a:ext>
                  </a:extLst>
                </p14:cNvPr>
                <p14:cNvContentPartPr/>
                <p14:nvPr/>
              </p14:nvContentPartPr>
              <p14:xfrm>
                <a:off x="1797274" y="4260628"/>
                <a:ext cx="135000" cy="227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FCABE4-938C-381B-22B2-4FBC89BA0A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88274" y="4251988"/>
                  <a:ext cx="152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1B7E5A5-0168-ED5C-E672-3A9E8FAF3A5A}"/>
                    </a:ext>
                  </a:extLst>
                </p14:cNvPr>
                <p14:cNvContentPartPr/>
                <p14:nvPr/>
              </p14:nvContentPartPr>
              <p14:xfrm>
                <a:off x="2205514" y="4272148"/>
                <a:ext cx="142560" cy="222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1B7E5A5-0168-ED5C-E672-3A9E8FAF3A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96874" y="4263508"/>
                  <a:ext cx="160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C4E63DD-4FE9-2449-1BC2-5952EB3AD50C}"/>
                    </a:ext>
                  </a:extLst>
                </p14:cNvPr>
                <p14:cNvContentPartPr/>
                <p14:nvPr/>
              </p14:nvContentPartPr>
              <p14:xfrm>
                <a:off x="2084194" y="4198348"/>
                <a:ext cx="173160" cy="115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C4E63DD-4FE9-2449-1BC2-5952EB3AD5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75554" y="4189708"/>
                  <a:ext cx="190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FD5F3BF-BF4E-9A3E-A802-1481CC523A8A}"/>
                    </a:ext>
                  </a:extLst>
                </p14:cNvPr>
                <p14:cNvContentPartPr/>
                <p14:nvPr/>
              </p14:nvContentPartPr>
              <p14:xfrm>
                <a:off x="2358154" y="4430548"/>
                <a:ext cx="92160" cy="117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FD5F3BF-BF4E-9A3E-A802-1481CC523A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49514" y="4421548"/>
                  <a:ext cx="1098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2F7CA71-504F-FDE1-C84D-7A6B77D19528}"/>
                  </a:ext>
                </a:extLst>
              </p14:cNvPr>
              <p14:cNvContentPartPr/>
              <p14:nvPr/>
            </p14:nvContentPartPr>
            <p14:xfrm>
              <a:off x="2728234" y="4462588"/>
              <a:ext cx="25560" cy="338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2F7CA71-504F-FDE1-C84D-7A6B77D1952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19234" y="4453588"/>
                <a:ext cx="432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3EB1CC86-5584-4191-3AD7-60E66C333BFF}"/>
              </a:ext>
            </a:extLst>
          </p:cNvPr>
          <p:cNvGrpSpPr/>
          <p:nvPr/>
        </p:nvGrpSpPr>
        <p:grpSpPr>
          <a:xfrm>
            <a:off x="2979874" y="4187908"/>
            <a:ext cx="466920" cy="266040"/>
            <a:chOff x="2979874" y="4187908"/>
            <a:chExt cx="4669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C95F0FE-E799-DC74-EE6A-9BCBEB650B6E}"/>
                    </a:ext>
                  </a:extLst>
                </p14:cNvPr>
                <p14:cNvContentPartPr/>
                <p14:nvPr/>
              </p14:nvContentPartPr>
              <p14:xfrm>
                <a:off x="3104434" y="4236868"/>
                <a:ext cx="19080" cy="217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C95F0FE-E799-DC74-EE6A-9BCBEB650B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95434" y="4228228"/>
                  <a:ext cx="36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3EDCF0F-29F5-AAE0-DE58-CAA6893CAEAA}"/>
                    </a:ext>
                  </a:extLst>
                </p14:cNvPr>
                <p14:cNvContentPartPr/>
                <p14:nvPr/>
              </p14:nvContentPartPr>
              <p14:xfrm>
                <a:off x="2979874" y="4187908"/>
                <a:ext cx="269280" cy="15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3EDCF0F-29F5-AAE0-DE58-CAA6893CAE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70874" y="4179268"/>
                  <a:ext cx="286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DDC413-BF9B-57AC-88FA-00A0C35A6B11}"/>
                    </a:ext>
                  </a:extLst>
                </p14:cNvPr>
                <p14:cNvContentPartPr/>
                <p14:nvPr/>
              </p14:nvContentPartPr>
              <p14:xfrm>
                <a:off x="3016594" y="4285108"/>
                <a:ext cx="430200" cy="120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DDC413-BF9B-57AC-88FA-00A0C35A6B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07954" y="4276108"/>
                  <a:ext cx="4478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5A439BEA-50D2-1A9F-C44D-436B8EB9F056}"/>
              </a:ext>
            </a:extLst>
          </p:cNvPr>
          <p:cNvGrpSpPr/>
          <p:nvPr/>
        </p:nvGrpSpPr>
        <p:grpSpPr>
          <a:xfrm>
            <a:off x="3825154" y="4205908"/>
            <a:ext cx="440280" cy="290160"/>
            <a:chOff x="3825154" y="4205908"/>
            <a:chExt cx="44028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C860B4A-E496-1B09-50AF-B5422A20EC5C}"/>
                    </a:ext>
                  </a:extLst>
                </p14:cNvPr>
                <p14:cNvContentPartPr/>
                <p14:nvPr/>
              </p14:nvContentPartPr>
              <p14:xfrm>
                <a:off x="3825154" y="4205908"/>
                <a:ext cx="226800" cy="290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C860B4A-E496-1B09-50AF-B5422A20EC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16514" y="4197268"/>
                  <a:ext cx="244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D7781E7-317E-BB65-7615-495E5C7EA495}"/>
                    </a:ext>
                  </a:extLst>
                </p14:cNvPr>
                <p14:cNvContentPartPr/>
                <p14:nvPr/>
              </p14:nvContentPartPr>
              <p14:xfrm>
                <a:off x="4165714" y="4286908"/>
                <a:ext cx="99720" cy="119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D7781E7-317E-BB65-7615-495E5C7EA4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56714" y="4277908"/>
                  <a:ext cx="1173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377CF9D2-FFD9-0880-2F6D-4D3B40617A89}"/>
              </a:ext>
            </a:extLst>
          </p:cNvPr>
          <p:cNvGrpSpPr/>
          <p:nvPr/>
        </p:nvGrpSpPr>
        <p:grpSpPr>
          <a:xfrm>
            <a:off x="4618954" y="4184308"/>
            <a:ext cx="947520" cy="282240"/>
            <a:chOff x="4618954" y="4184308"/>
            <a:chExt cx="94752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2D4F995-5944-BACD-9139-597A50AF9C2C}"/>
                    </a:ext>
                  </a:extLst>
                </p14:cNvPr>
                <p14:cNvContentPartPr/>
                <p14:nvPr/>
              </p14:nvContentPartPr>
              <p14:xfrm>
                <a:off x="4618954" y="4275748"/>
                <a:ext cx="138240" cy="146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2D4F995-5944-BACD-9139-597A50AF9C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09954" y="4267108"/>
                  <a:ext cx="15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6AF9FB2-AE88-16DB-8053-A85489FCB5B3}"/>
                    </a:ext>
                  </a:extLst>
                </p14:cNvPr>
                <p14:cNvContentPartPr/>
                <p14:nvPr/>
              </p14:nvContentPartPr>
              <p14:xfrm>
                <a:off x="4832074" y="4257028"/>
                <a:ext cx="148320" cy="191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6AF9FB2-AE88-16DB-8053-A85489FCB5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3434" y="4248028"/>
                  <a:ext cx="165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AEAC086-E32C-B864-52EF-B90FD97EB61B}"/>
                    </a:ext>
                  </a:extLst>
                </p14:cNvPr>
                <p14:cNvContentPartPr/>
                <p14:nvPr/>
              </p14:nvContentPartPr>
              <p14:xfrm>
                <a:off x="5064634" y="4300228"/>
                <a:ext cx="91440" cy="129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AEAC086-E32C-B864-52EF-B90FD97EB61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55994" y="4291588"/>
                  <a:ext cx="109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ED5F32C-7B33-1E19-BEB9-D54C6382D04A}"/>
                    </a:ext>
                  </a:extLst>
                </p14:cNvPr>
                <p14:cNvContentPartPr/>
                <p14:nvPr/>
              </p14:nvContentPartPr>
              <p14:xfrm>
                <a:off x="5198194" y="4303828"/>
                <a:ext cx="124200" cy="153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ED5F32C-7B33-1E19-BEB9-D54C6382D0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89194" y="4294828"/>
                  <a:ext cx="141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3FFCFC5-EC6B-6ABE-5072-6739302A729A}"/>
                    </a:ext>
                  </a:extLst>
                </p14:cNvPr>
                <p14:cNvContentPartPr/>
                <p14:nvPr/>
              </p14:nvContentPartPr>
              <p14:xfrm>
                <a:off x="5383954" y="4184308"/>
                <a:ext cx="182520" cy="282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3FFCFC5-EC6B-6ABE-5072-6739302A72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74954" y="4175308"/>
                  <a:ext cx="20016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BF5EDF77-F3C5-1CF5-0BA9-11208740D4E8}"/>
              </a:ext>
            </a:extLst>
          </p:cNvPr>
          <p:cNvGrpSpPr/>
          <p:nvPr/>
        </p:nvGrpSpPr>
        <p:grpSpPr>
          <a:xfrm>
            <a:off x="5813794" y="4169908"/>
            <a:ext cx="1878840" cy="268920"/>
            <a:chOff x="5813794" y="4169908"/>
            <a:chExt cx="187884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AF76A6C-675A-E2A4-4B6D-2263A13F63D1}"/>
                    </a:ext>
                  </a:extLst>
                </p14:cNvPr>
                <p14:cNvContentPartPr/>
                <p14:nvPr/>
              </p14:nvContentPartPr>
              <p14:xfrm>
                <a:off x="5813794" y="4288708"/>
                <a:ext cx="121680" cy="131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AF76A6C-675A-E2A4-4B6D-2263A13F63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04794" y="4279708"/>
                  <a:ext cx="139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74945B6-7EAB-DD0C-F127-8A50E51FE01D}"/>
                    </a:ext>
                  </a:extLst>
                </p14:cNvPr>
                <p14:cNvContentPartPr/>
                <p14:nvPr/>
              </p14:nvContentPartPr>
              <p14:xfrm>
                <a:off x="5990194" y="4183588"/>
                <a:ext cx="333720" cy="254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74945B6-7EAB-DD0C-F127-8A50E51FE0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81554" y="4174588"/>
                  <a:ext cx="351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1FCF8C6-38F4-0AA4-83F0-1213F2306E18}"/>
                    </a:ext>
                  </a:extLst>
                </p14:cNvPr>
                <p14:cNvContentPartPr/>
                <p14:nvPr/>
              </p14:nvContentPartPr>
              <p14:xfrm>
                <a:off x="6381874" y="4259188"/>
                <a:ext cx="118440" cy="172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1FCF8C6-38F4-0AA4-83F0-1213F2306E1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73234" y="4250548"/>
                  <a:ext cx="136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5A4339E-D453-7FF2-0746-57DABDEBD104}"/>
                    </a:ext>
                  </a:extLst>
                </p14:cNvPr>
                <p14:cNvContentPartPr/>
                <p14:nvPr/>
              </p14:nvContentPartPr>
              <p14:xfrm>
                <a:off x="6544234" y="4312108"/>
                <a:ext cx="105480" cy="125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5A4339E-D453-7FF2-0746-57DABDEBD10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35234" y="4303108"/>
                  <a:ext cx="123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B723F54-EF39-E450-96C8-10A9AB7BFA16}"/>
                    </a:ext>
                  </a:extLst>
                </p14:cNvPr>
                <p14:cNvContentPartPr/>
                <p14:nvPr/>
              </p14:nvContentPartPr>
              <p14:xfrm>
                <a:off x="6760594" y="4169908"/>
                <a:ext cx="72360" cy="268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B723F54-EF39-E450-96C8-10A9AB7BFA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51954" y="4160908"/>
                  <a:ext cx="900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78CF927-4495-3761-42A0-DF5E91D88632}"/>
                    </a:ext>
                  </a:extLst>
                </p14:cNvPr>
                <p14:cNvContentPartPr/>
                <p14:nvPr/>
              </p14:nvContentPartPr>
              <p14:xfrm>
                <a:off x="6895594" y="4172068"/>
                <a:ext cx="446040" cy="218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78CF927-4495-3761-42A0-DF5E91D886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86954" y="4163068"/>
                  <a:ext cx="463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877365E-FDBF-2F9A-E7D8-6AB6AC1169CF}"/>
                    </a:ext>
                  </a:extLst>
                </p14:cNvPr>
                <p14:cNvContentPartPr/>
                <p14:nvPr/>
              </p14:nvContentPartPr>
              <p14:xfrm>
                <a:off x="7354594" y="4186468"/>
                <a:ext cx="19800" cy="42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877365E-FDBF-2F9A-E7D8-6AB6AC1169C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45594" y="4177468"/>
                  <a:ext cx="37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21975E1-C014-4D92-D381-1392F62D31CC}"/>
                    </a:ext>
                  </a:extLst>
                </p14:cNvPr>
                <p14:cNvContentPartPr/>
                <p14:nvPr/>
              </p14:nvContentPartPr>
              <p14:xfrm>
                <a:off x="7437754" y="4275028"/>
                <a:ext cx="254880" cy="85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21975E1-C014-4D92-D381-1392F62D31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28754" y="4266388"/>
                  <a:ext cx="2725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FE7DE364-2C4F-7CA3-7C02-CDB8304CFBA1}"/>
              </a:ext>
            </a:extLst>
          </p:cNvPr>
          <p:cNvGrpSpPr/>
          <p:nvPr/>
        </p:nvGrpSpPr>
        <p:grpSpPr>
          <a:xfrm>
            <a:off x="545554" y="4681108"/>
            <a:ext cx="7625520" cy="1545840"/>
            <a:chOff x="545554" y="4681108"/>
            <a:chExt cx="7625520" cy="154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1BEE1FC-0CF2-5CD6-0549-62188319BD17}"/>
                    </a:ext>
                  </a:extLst>
                </p14:cNvPr>
                <p14:cNvContentPartPr/>
                <p14:nvPr/>
              </p14:nvContentPartPr>
              <p14:xfrm>
                <a:off x="7605514" y="5450788"/>
                <a:ext cx="195840" cy="115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1BEE1FC-0CF2-5CD6-0549-62188319BD1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96874" y="5442148"/>
                  <a:ext cx="213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95B7D90-421F-7D7D-EC54-0CAEB73406CC}"/>
                    </a:ext>
                  </a:extLst>
                </p14:cNvPr>
                <p14:cNvContentPartPr/>
                <p14:nvPr/>
              </p14:nvContentPartPr>
              <p14:xfrm>
                <a:off x="7829434" y="5264668"/>
                <a:ext cx="341640" cy="268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95B7D90-421F-7D7D-EC54-0CAEB73406C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20434" y="5256028"/>
                  <a:ext cx="359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14B2BB3-D26D-6EBA-CECE-D3E02CAEE991}"/>
                    </a:ext>
                  </a:extLst>
                </p14:cNvPr>
                <p14:cNvContentPartPr/>
                <p14:nvPr/>
              </p14:nvContentPartPr>
              <p14:xfrm>
                <a:off x="545554" y="4758148"/>
                <a:ext cx="362520" cy="468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14B2BB3-D26D-6EBA-CECE-D3E02CAEE9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36554" y="4749148"/>
                  <a:ext cx="3801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954C76-3661-64C2-2CFD-8F1628592534}"/>
                    </a:ext>
                  </a:extLst>
                </p14:cNvPr>
                <p14:cNvContentPartPr/>
                <p14:nvPr/>
              </p14:nvContentPartPr>
              <p14:xfrm>
                <a:off x="1266274" y="4892428"/>
                <a:ext cx="208440" cy="132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954C76-3661-64C2-2CFD-8F16285925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57274" y="4883428"/>
                  <a:ext cx="226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C693F8A-3F9B-59EC-2324-28825634B5AA}"/>
                    </a:ext>
                  </a:extLst>
                </p14:cNvPr>
                <p14:cNvContentPartPr/>
                <p14:nvPr/>
              </p14:nvContentPartPr>
              <p14:xfrm>
                <a:off x="1552474" y="4894588"/>
                <a:ext cx="146880" cy="139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C693F8A-3F9B-59EC-2324-28825634B5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43834" y="4885588"/>
                  <a:ext cx="164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696DEF3-14BA-6A36-F5F9-D88D7010F64E}"/>
                    </a:ext>
                  </a:extLst>
                </p14:cNvPr>
                <p14:cNvContentPartPr/>
                <p14:nvPr/>
              </p14:nvContentPartPr>
              <p14:xfrm>
                <a:off x="1823554" y="4912228"/>
                <a:ext cx="293040" cy="69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696DEF3-14BA-6A36-F5F9-D88D7010F6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14914" y="4903588"/>
                  <a:ext cx="310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B3AF5C8-299E-6BD0-3B78-FFFD0B59FB56}"/>
                    </a:ext>
                  </a:extLst>
                </p14:cNvPr>
                <p14:cNvContentPartPr/>
                <p14:nvPr/>
              </p14:nvContentPartPr>
              <p14:xfrm>
                <a:off x="2197594" y="4889908"/>
                <a:ext cx="376560" cy="316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B3AF5C8-299E-6BD0-3B78-FFFD0B59FB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88594" y="4880908"/>
                  <a:ext cx="3942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E3160B-1F4F-4ABA-69BF-85A3B2955769}"/>
                    </a:ext>
                  </a:extLst>
                </p14:cNvPr>
                <p14:cNvContentPartPr/>
                <p14:nvPr/>
              </p14:nvContentPartPr>
              <p14:xfrm>
                <a:off x="1281034" y="5095468"/>
                <a:ext cx="1342440" cy="70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E3160B-1F4F-4ABA-69BF-85A3B29557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72394" y="5086828"/>
                  <a:ext cx="1360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B6F4001-79ED-45F7-60B4-8E109E664710}"/>
                    </a:ext>
                  </a:extLst>
                </p14:cNvPr>
                <p14:cNvContentPartPr/>
                <p14:nvPr/>
              </p14:nvContentPartPr>
              <p14:xfrm>
                <a:off x="3046474" y="4906468"/>
                <a:ext cx="445680" cy="326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B6F4001-79ED-45F7-60B4-8E109E66471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37474" y="4897468"/>
                  <a:ext cx="463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4AF052-BBAC-BD93-A8F6-1397B9E1EBDA}"/>
                    </a:ext>
                  </a:extLst>
                </p14:cNvPr>
                <p14:cNvContentPartPr/>
                <p14:nvPr/>
              </p14:nvContentPartPr>
              <p14:xfrm>
                <a:off x="3550114" y="4911148"/>
                <a:ext cx="178920" cy="109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4AF052-BBAC-BD93-A8F6-1397B9E1EBD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41474" y="4902148"/>
                  <a:ext cx="19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4B23E04-E7AA-21E6-2B62-1D2DD3170430}"/>
                    </a:ext>
                  </a:extLst>
                </p14:cNvPr>
                <p14:cNvContentPartPr/>
                <p14:nvPr/>
              </p14:nvContentPartPr>
              <p14:xfrm>
                <a:off x="3801034" y="4902148"/>
                <a:ext cx="236160" cy="113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4B23E04-E7AA-21E6-2B62-1D2DD31704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92394" y="4893508"/>
                  <a:ext cx="253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681C5CC-6650-A9AC-9BC0-C06B3D0BDE08}"/>
                    </a:ext>
                  </a:extLst>
                </p14:cNvPr>
                <p14:cNvContentPartPr/>
                <p14:nvPr/>
              </p14:nvContentPartPr>
              <p14:xfrm>
                <a:off x="4171474" y="4748788"/>
                <a:ext cx="214920" cy="260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681C5CC-6650-A9AC-9BC0-C06B3D0BDE0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62834" y="4739788"/>
                  <a:ext cx="232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16103FD-7CD3-7E93-9A2C-0A400432795F}"/>
                    </a:ext>
                  </a:extLst>
                </p14:cNvPr>
                <p14:cNvContentPartPr/>
                <p14:nvPr/>
              </p14:nvContentPartPr>
              <p14:xfrm>
                <a:off x="4589434" y="4873348"/>
                <a:ext cx="101520" cy="129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16103FD-7CD3-7E93-9A2C-0A40043279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80794" y="4864708"/>
                  <a:ext cx="119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7B33A7A-0A40-B018-B4C0-C106BAAED473}"/>
                    </a:ext>
                  </a:extLst>
                </p14:cNvPr>
                <p14:cNvContentPartPr/>
                <p14:nvPr/>
              </p14:nvContentPartPr>
              <p14:xfrm>
                <a:off x="4741354" y="4855348"/>
                <a:ext cx="191520" cy="115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7B33A7A-0A40-B018-B4C0-C106BAAED47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32714" y="4846348"/>
                  <a:ext cx="209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3638808-B5C6-7EDF-1100-332A66F24745}"/>
                    </a:ext>
                  </a:extLst>
                </p14:cNvPr>
                <p14:cNvContentPartPr/>
                <p14:nvPr/>
              </p14:nvContentPartPr>
              <p14:xfrm>
                <a:off x="4940434" y="4705588"/>
                <a:ext cx="147600" cy="295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3638808-B5C6-7EDF-1100-332A66F2474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31434" y="4696588"/>
                  <a:ext cx="165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D6748F0-17BE-A135-E3C3-67192908D988}"/>
                    </a:ext>
                  </a:extLst>
                </p14:cNvPr>
                <p14:cNvContentPartPr/>
                <p14:nvPr/>
              </p14:nvContentPartPr>
              <p14:xfrm>
                <a:off x="5142394" y="4822228"/>
                <a:ext cx="121320" cy="159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D6748F0-17BE-A135-E3C3-67192908D9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33754" y="4813228"/>
                  <a:ext cx="138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766344-F312-7BEE-A125-E5F00AAF3CFF}"/>
                    </a:ext>
                  </a:extLst>
                </p14:cNvPr>
                <p14:cNvContentPartPr/>
                <p14:nvPr/>
              </p14:nvContentPartPr>
              <p14:xfrm>
                <a:off x="5335714" y="4773268"/>
                <a:ext cx="136800" cy="196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766344-F312-7BEE-A125-E5F00AAF3CF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26714" y="4764268"/>
                  <a:ext cx="154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11BD68C-C602-1B10-584D-D18566B40E4C}"/>
                    </a:ext>
                  </a:extLst>
                </p14:cNvPr>
                <p14:cNvContentPartPr/>
                <p14:nvPr/>
              </p14:nvContentPartPr>
              <p14:xfrm>
                <a:off x="5741794" y="4971628"/>
                <a:ext cx="4320" cy="72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11BD68C-C602-1B10-584D-D18566B40E4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32794" y="4962628"/>
                  <a:ext cx="21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70FFB3C-C267-3FA2-BA10-B38A89F058B5}"/>
                    </a:ext>
                  </a:extLst>
                </p14:cNvPr>
                <p14:cNvContentPartPr/>
                <p14:nvPr/>
              </p14:nvContentPartPr>
              <p14:xfrm>
                <a:off x="5930794" y="4771828"/>
                <a:ext cx="425160" cy="212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70FFB3C-C267-3FA2-BA10-B38A89F058B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21794" y="4763188"/>
                  <a:ext cx="442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E259B89-D59C-A726-F44D-1BAEA8E195D7}"/>
                    </a:ext>
                  </a:extLst>
                </p14:cNvPr>
                <p14:cNvContentPartPr/>
                <p14:nvPr/>
              </p14:nvContentPartPr>
              <p14:xfrm>
                <a:off x="6596794" y="4681108"/>
                <a:ext cx="183960" cy="280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E259B89-D59C-A726-F44D-1BAEA8E195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87794" y="4672468"/>
                  <a:ext cx="201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B734193-9A0F-7CEB-F076-9891294EF096}"/>
                    </a:ext>
                  </a:extLst>
                </p14:cNvPr>
                <p14:cNvContentPartPr/>
                <p14:nvPr/>
              </p14:nvContentPartPr>
              <p14:xfrm>
                <a:off x="6826114" y="4822588"/>
                <a:ext cx="162360" cy="111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B734193-9A0F-7CEB-F076-9891294EF0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17114" y="4813948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E3608A3-F05B-B0CF-D897-22B62611C59C}"/>
                    </a:ext>
                  </a:extLst>
                </p14:cNvPr>
                <p14:cNvContentPartPr/>
                <p14:nvPr/>
              </p14:nvContentPartPr>
              <p14:xfrm>
                <a:off x="7055794" y="4750948"/>
                <a:ext cx="285840" cy="179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E3608A3-F05B-B0CF-D897-22B62611C5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46794" y="4741948"/>
                  <a:ext cx="303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76BAE5-CA4D-C076-D794-00F9AE134439}"/>
                    </a:ext>
                  </a:extLst>
                </p14:cNvPr>
                <p14:cNvContentPartPr/>
                <p14:nvPr/>
              </p14:nvContentPartPr>
              <p14:xfrm>
                <a:off x="805114" y="5423428"/>
                <a:ext cx="158760" cy="270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76BAE5-CA4D-C076-D794-00F9AE13443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6114" y="5414428"/>
                  <a:ext cx="176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29DBEA5-3D20-4085-63FC-716818FF40E8}"/>
                    </a:ext>
                  </a:extLst>
                </p14:cNvPr>
                <p14:cNvContentPartPr/>
                <p14:nvPr/>
              </p14:nvContentPartPr>
              <p14:xfrm>
                <a:off x="1014634" y="5560588"/>
                <a:ext cx="128160" cy="121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29DBEA5-3D20-4085-63FC-716818FF40E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5634" y="5551948"/>
                  <a:ext cx="145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6CB8850-E117-EF7D-0B2A-45374AAFFFA7}"/>
                    </a:ext>
                  </a:extLst>
                </p14:cNvPr>
                <p14:cNvContentPartPr/>
                <p14:nvPr/>
              </p14:nvContentPartPr>
              <p14:xfrm>
                <a:off x="1502794" y="5426308"/>
                <a:ext cx="99720" cy="244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6CB8850-E117-EF7D-0B2A-45374AAFFFA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94154" y="5417308"/>
                  <a:ext cx="117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92BE6A3-B22F-EFDC-6342-3814FD1A268A}"/>
                    </a:ext>
                  </a:extLst>
                </p14:cNvPr>
                <p14:cNvContentPartPr/>
                <p14:nvPr/>
              </p14:nvContentPartPr>
              <p14:xfrm>
                <a:off x="1643194" y="5415508"/>
                <a:ext cx="377280" cy="257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92BE6A3-B22F-EFDC-6342-3814FD1A26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34194" y="5406868"/>
                  <a:ext cx="394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69DF256-8F13-21C6-1F08-78FADD01C7E4}"/>
                    </a:ext>
                  </a:extLst>
                </p14:cNvPr>
                <p14:cNvContentPartPr/>
                <p14:nvPr/>
              </p14:nvContentPartPr>
              <p14:xfrm>
                <a:off x="1980154" y="5536828"/>
                <a:ext cx="39960" cy="120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69DF256-8F13-21C6-1F08-78FADD01C7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71514" y="5528188"/>
                  <a:ext cx="57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83F2F2A-5CFB-7BBC-0B4B-6A9F6AFBD361}"/>
                    </a:ext>
                  </a:extLst>
                </p14:cNvPr>
                <p14:cNvContentPartPr/>
                <p14:nvPr/>
              </p14:nvContentPartPr>
              <p14:xfrm>
                <a:off x="2045674" y="5520268"/>
                <a:ext cx="158040" cy="126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83F2F2A-5CFB-7BBC-0B4B-6A9F6AFBD36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37034" y="5511268"/>
                  <a:ext cx="175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F3573F-57F1-76C5-33FA-5D35398E6E51}"/>
                    </a:ext>
                  </a:extLst>
                </p14:cNvPr>
                <p14:cNvContentPartPr/>
                <p14:nvPr/>
              </p14:nvContentPartPr>
              <p14:xfrm>
                <a:off x="2550034" y="5449348"/>
                <a:ext cx="280080" cy="224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F3573F-57F1-76C5-33FA-5D35398E6E5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41034" y="5440708"/>
                  <a:ext cx="297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3A099A7-B429-82F9-5FE2-260213EA177E}"/>
                    </a:ext>
                  </a:extLst>
                </p14:cNvPr>
                <p14:cNvContentPartPr/>
                <p14:nvPr/>
              </p14:nvContentPartPr>
              <p14:xfrm>
                <a:off x="2921194" y="5474188"/>
                <a:ext cx="91800" cy="156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3A099A7-B429-82F9-5FE2-260213EA17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12554" y="5465548"/>
                  <a:ext cx="10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36585C2-1B0C-E888-5942-2B5798F15466}"/>
                    </a:ext>
                  </a:extLst>
                </p14:cNvPr>
                <p14:cNvContentPartPr/>
                <p14:nvPr/>
              </p14:nvContentPartPr>
              <p14:xfrm>
                <a:off x="3509434" y="5493268"/>
                <a:ext cx="157320" cy="324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36585C2-1B0C-E888-5942-2B5798F1546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00434" y="5484628"/>
                  <a:ext cx="174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738621B-9C1B-DE6F-4621-F8377DEDC013}"/>
                    </a:ext>
                  </a:extLst>
                </p14:cNvPr>
                <p14:cNvContentPartPr/>
                <p14:nvPr/>
              </p14:nvContentPartPr>
              <p14:xfrm>
                <a:off x="3726514" y="5460868"/>
                <a:ext cx="114480" cy="124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738621B-9C1B-DE6F-4621-F8377DEDC0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17514" y="5452228"/>
                  <a:ext cx="132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972C536-BE55-3075-C3DD-11710EF447E2}"/>
                    </a:ext>
                  </a:extLst>
                </p14:cNvPr>
                <p14:cNvContentPartPr/>
                <p14:nvPr/>
              </p14:nvContentPartPr>
              <p14:xfrm>
                <a:off x="3894634" y="5502268"/>
                <a:ext cx="441720" cy="101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972C536-BE55-3075-C3DD-11710EF447E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85994" y="5493268"/>
                  <a:ext cx="459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E8A8995-5047-1FF6-0CE2-D48F511EF894}"/>
                    </a:ext>
                  </a:extLst>
                </p14:cNvPr>
                <p14:cNvContentPartPr/>
                <p14:nvPr/>
              </p14:nvContentPartPr>
              <p14:xfrm>
                <a:off x="4474234" y="5451148"/>
                <a:ext cx="155160" cy="169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E8A8995-5047-1FF6-0CE2-D48F511EF89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65594" y="5442508"/>
                  <a:ext cx="172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372B97C-7D85-06CF-91C8-05D5D2F8810D}"/>
                    </a:ext>
                  </a:extLst>
                </p14:cNvPr>
                <p14:cNvContentPartPr/>
                <p14:nvPr/>
              </p14:nvContentPartPr>
              <p14:xfrm>
                <a:off x="4684834" y="5320468"/>
                <a:ext cx="332280" cy="226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372B97C-7D85-06CF-91C8-05D5D2F8810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75834" y="5311468"/>
                  <a:ext cx="349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8C7DA14-61A5-6A32-1FE9-AD0046D0A153}"/>
                    </a:ext>
                  </a:extLst>
                </p14:cNvPr>
                <p14:cNvContentPartPr/>
                <p14:nvPr/>
              </p14:nvContentPartPr>
              <p14:xfrm>
                <a:off x="5036914" y="5266828"/>
                <a:ext cx="7920" cy="5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8C7DA14-61A5-6A32-1FE9-AD0046D0A1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27914" y="5258188"/>
                  <a:ext cx="25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090919C-88AB-0867-1DC7-DD50D8FB7D75}"/>
                    </a:ext>
                  </a:extLst>
                </p14:cNvPr>
                <p14:cNvContentPartPr/>
                <p14:nvPr/>
              </p14:nvContentPartPr>
              <p14:xfrm>
                <a:off x="5129794" y="5406148"/>
                <a:ext cx="150840" cy="175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090919C-88AB-0867-1DC7-DD50D8FB7D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21154" y="5397148"/>
                  <a:ext cx="168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E9681E6-CF5C-E349-EB6E-E3BE057C6117}"/>
                    </a:ext>
                  </a:extLst>
                </p14:cNvPr>
                <p14:cNvContentPartPr/>
                <p14:nvPr/>
              </p14:nvContentPartPr>
              <p14:xfrm>
                <a:off x="5463874" y="5426308"/>
                <a:ext cx="298440" cy="173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E9681E6-CF5C-E349-EB6E-E3BE057C611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55234" y="5417308"/>
                  <a:ext cx="316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D626BA6-34F3-79FB-8772-555F01151A70}"/>
                    </a:ext>
                  </a:extLst>
                </p14:cNvPr>
                <p14:cNvContentPartPr/>
                <p14:nvPr/>
              </p14:nvContentPartPr>
              <p14:xfrm>
                <a:off x="5908474" y="5435668"/>
                <a:ext cx="165600" cy="156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D626BA6-34F3-79FB-8772-555F01151A7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99474" y="5426668"/>
                  <a:ext cx="183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2649BD1-B9FE-2AFD-5938-98875498FA63}"/>
                    </a:ext>
                  </a:extLst>
                </p14:cNvPr>
                <p14:cNvContentPartPr/>
                <p14:nvPr/>
              </p14:nvContentPartPr>
              <p14:xfrm>
                <a:off x="6110434" y="5452228"/>
                <a:ext cx="306720" cy="87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2649BD1-B9FE-2AFD-5938-98875498FA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01434" y="5443228"/>
                  <a:ext cx="324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A582385-4EA4-50A9-46DE-036577F8DD77}"/>
                    </a:ext>
                  </a:extLst>
                </p14:cNvPr>
                <p14:cNvContentPartPr/>
                <p14:nvPr/>
              </p14:nvContentPartPr>
              <p14:xfrm>
                <a:off x="6715594" y="5432428"/>
                <a:ext cx="454680" cy="103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A582385-4EA4-50A9-46DE-036577F8DD7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06954" y="5423788"/>
                  <a:ext cx="472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708B327-DAF9-D274-501B-701B61D495B3}"/>
                    </a:ext>
                  </a:extLst>
                </p14:cNvPr>
                <p14:cNvContentPartPr/>
                <p14:nvPr/>
              </p14:nvContentPartPr>
              <p14:xfrm>
                <a:off x="7200514" y="5335228"/>
                <a:ext cx="173160" cy="1677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708B327-DAF9-D274-501B-701B61D495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91514" y="5326588"/>
                  <a:ext cx="190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481E1F6-2EA8-4BD1-22EA-9286BFD3A181}"/>
                    </a:ext>
                  </a:extLst>
                </p14:cNvPr>
                <p14:cNvContentPartPr/>
                <p14:nvPr/>
              </p14:nvContentPartPr>
              <p14:xfrm>
                <a:off x="885754" y="5929948"/>
                <a:ext cx="372240" cy="2750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481E1F6-2EA8-4BD1-22EA-9286BFD3A18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7114" y="5920948"/>
                  <a:ext cx="389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8E7BF43-440F-3391-A904-BF199C21738B}"/>
                    </a:ext>
                  </a:extLst>
                </p14:cNvPr>
                <p14:cNvContentPartPr/>
                <p14:nvPr/>
              </p14:nvContentPartPr>
              <p14:xfrm>
                <a:off x="1336474" y="6021388"/>
                <a:ext cx="134280" cy="152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8E7BF43-440F-3391-A904-BF199C21738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27834" y="6012748"/>
                  <a:ext cx="151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1C59D42-4E98-6224-EB29-6F27FEAD79D8}"/>
                    </a:ext>
                  </a:extLst>
                </p14:cNvPr>
                <p14:cNvContentPartPr/>
                <p14:nvPr/>
              </p14:nvContentPartPr>
              <p14:xfrm>
                <a:off x="1891234" y="6048388"/>
                <a:ext cx="185760" cy="178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1C59D42-4E98-6224-EB29-6F27FEAD79D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82234" y="6039388"/>
                  <a:ext cx="203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1EF0A3B-4B25-0E03-3DA8-1CA2882CF9F7}"/>
                    </a:ext>
                  </a:extLst>
                </p14:cNvPr>
                <p14:cNvContentPartPr/>
                <p14:nvPr/>
              </p14:nvContentPartPr>
              <p14:xfrm>
                <a:off x="2184994" y="6050908"/>
                <a:ext cx="190080" cy="153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1EF0A3B-4B25-0E03-3DA8-1CA2882CF9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76354" y="6042268"/>
                  <a:ext cx="207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34870E7-3F48-5526-8CD9-36D35B1BDA51}"/>
                    </a:ext>
                  </a:extLst>
                </p14:cNvPr>
                <p14:cNvContentPartPr/>
                <p14:nvPr/>
              </p14:nvContentPartPr>
              <p14:xfrm>
                <a:off x="2503954" y="5886388"/>
                <a:ext cx="252360" cy="279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34870E7-3F48-5526-8CD9-36D35B1BDA5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94954" y="5877748"/>
                  <a:ext cx="270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08C3211-B89D-3147-1913-83B3E6940203}"/>
                    </a:ext>
                  </a:extLst>
                </p14:cNvPr>
                <p14:cNvContentPartPr/>
                <p14:nvPr/>
              </p14:nvContentPartPr>
              <p14:xfrm>
                <a:off x="2397394" y="5820148"/>
                <a:ext cx="31680" cy="12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08C3211-B89D-3147-1913-83B3E694020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88394" y="5811148"/>
                  <a:ext cx="49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FC20395-7A8B-F9C1-655E-56B738FAB922}"/>
                    </a:ext>
                  </a:extLst>
                </p14:cNvPr>
                <p14:cNvContentPartPr/>
                <p14:nvPr/>
              </p14:nvContentPartPr>
              <p14:xfrm>
                <a:off x="2884114" y="5995468"/>
                <a:ext cx="306720" cy="191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FC20395-7A8B-F9C1-655E-56B738FAB9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75114" y="5986468"/>
                  <a:ext cx="324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2643891-C85A-3A55-988C-51C33B49AFCD}"/>
                    </a:ext>
                  </a:extLst>
                </p14:cNvPr>
                <p14:cNvContentPartPr/>
                <p14:nvPr/>
              </p14:nvContentPartPr>
              <p14:xfrm>
                <a:off x="3276874" y="5859028"/>
                <a:ext cx="507240" cy="290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2643891-C85A-3A55-988C-51C33B49AFC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67874" y="5850388"/>
                  <a:ext cx="524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82409B4-1EA3-000B-2CE7-59544791CA97}"/>
                    </a:ext>
                  </a:extLst>
                </p14:cNvPr>
                <p14:cNvContentPartPr/>
                <p14:nvPr/>
              </p14:nvContentPartPr>
              <p14:xfrm>
                <a:off x="3819034" y="5871988"/>
                <a:ext cx="14760" cy="17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82409B4-1EA3-000B-2CE7-59544791CA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10034" y="5862988"/>
                  <a:ext cx="32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FA60248-786A-CF19-DE91-3E394914AADC}"/>
                    </a:ext>
                  </a:extLst>
                </p14:cNvPr>
                <p14:cNvContentPartPr/>
                <p14:nvPr/>
              </p14:nvContentPartPr>
              <p14:xfrm>
                <a:off x="3939634" y="6009508"/>
                <a:ext cx="139680" cy="161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FA60248-786A-CF19-DE91-3E394914AAD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30994" y="6000508"/>
                  <a:ext cx="157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490CEF4-CDBA-0DA2-B439-EE907A69317A}"/>
                    </a:ext>
                  </a:extLst>
                </p14:cNvPr>
                <p14:cNvContentPartPr/>
                <p14:nvPr/>
              </p14:nvContentPartPr>
              <p14:xfrm>
                <a:off x="4420954" y="6016348"/>
                <a:ext cx="250920" cy="116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490CEF4-CDBA-0DA2-B439-EE907A69317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11954" y="6007348"/>
                  <a:ext cx="26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00E8000-4526-57DD-ADF0-3E777984860E}"/>
                    </a:ext>
                  </a:extLst>
                </p14:cNvPr>
                <p14:cNvContentPartPr/>
                <p14:nvPr/>
              </p14:nvContentPartPr>
              <p14:xfrm>
                <a:off x="4837474" y="5966308"/>
                <a:ext cx="134280" cy="188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00E8000-4526-57DD-ADF0-3E77798486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28474" y="5957668"/>
                  <a:ext cx="151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4F4332D-4038-F1D7-C6D7-3B4CC588F18C}"/>
                    </a:ext>
                  </a:extLst>
                </p14:cNvPr>
                <p14:cNvContentPartPr/>
                <p14:nvPr/>
              </p14:nvContentPartPr>
              <p14:xfrm>
                <a:off x="5000554" y="5986828"/>
                <a:ext cx="381240" cy="159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4F4332D-4038-F1D7-C6D7-3B4CC588F1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91554" y="5978188"/>
                  <a:ext cx="39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5F00C0A-4A9E-A74E-0194-F5E4C769490E}"/>
                    </a:ext>
                  </a:extLst>
                </p14:cNvPr>
                <p14:cNvContentPartPr/>
                <p14:nvPr/>
              </p14:nvContentPartPr>
              <p14:xfrm>
                <a:off x="3176074" y="5701708"/>
                <a:ext cx="2242080" cy="64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5F00C0A-4A9E-A74E-0194-F5E4C76949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67074" y="5692708"/>
                  <a:ext cx="225972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3C131CB-8D58-6C9D-E59B-A0D995EEA361}"/>
                  </a:ext>
                </a:extLst>
              </p14:cNvPr>
              <p14:cNvContentPartPr/>
              <p14:nvPr/>
            </p14:nvContentPartPr>
            <p14:xfrm>
              <a:off x="1901314" y="6314428"/>
              <a:ext cx="2051640" cy="918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3C131CB-8D58-6C9D-E59B-A0D995EEA36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892674" y="6305428"/>
                <a:ext cx="206928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BE3FF1-C498-D1F7-6AEE-46C698E2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6866225" cy="43200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DD4E20F-1557-A068-5BC0-E6197B7AD5EE}"/>
              </a:ext>
            </a:extLst>
          </p:cNvPr>
          <p:cNvGrpSpPr/>
          <p:nvPr/>
        </p:nvGrpSpPr>
        <p:grpSpPr>
          <a:xfrm>
            <a:off x="829594" y="808948"/>
            <a:ext cx="10570680" cy="1923840"/>
            <a:chOff x="829594" y="808948"/>
            <a:chExt cx="10570680" cy="19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2233700-E996-62A1-4B78-A761042C8BAB}"/>
                    </a:ext>
                  </a:extLst>
                </p14:cNvPr>
                <p14:cNvContentPartPr/>
                <p14:nvPr/>
              </p14:nvContentPartPr>
              <p14:xfrm>
                <a:off x="829594" y="1964188"/>
                <a:ext cx="836280" cy="5774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2233700-E996-62A1-4B78-A761042C8B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0954" y="1955548"/>
                  <a:ext cx="853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2737D61-C223-730D-295B-7CDEBD8FA722}"/>
                    </a:ext>
                  </a:extLst>
                </p14:cNvPr>
                <p14:cNvContentPartPr/>
                <p14:nvPr/>
              </p14:nvContentPartPr>
              <p14:xfrm>
                <a:off x="2928034" y="1667188"/>
                <a:ext cx="50040" cy="68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2737D61-C223-730D-295B-7CDEBD8FA7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19034" y="1658188"/>
                  <a:ext cx="67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C6159CA-912B-B502-DF44-654537D9F97A}"/>
                    </a:ext>
                  </a:extLst>
                </p14:cNvPr>
                <p14:cNvContentPartPr/>
                <p14:nvPr/>
              </p14:nvContentPartPr>
              <p14:xfrm>
                <a:off x="1658314" y="1562788"/>
                <a:ext cx="1468080" cy="1170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C6159CA-912B-B502-DF44-654537D9F9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9674" y="1554148"/>
                  <a:ext cx="1485720" cy="11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6431C6F-7F5B-531D-FA42-C8585A224655}"/>
                    </a:ext>
                  </a:extLst>
                </p14:cNvPr>
                <p14:cNvContentPartPr/>
                <p14:nvPr/>
              </p14:nvContentPartPr>
              <p14:xfrm>
                <a:off x="3294874" y="1347148"/>
                <a:ext cx="3699360" cy="944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6431C6F-7F5B-531D-FA42-C8585A2246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85874" y="1338148"/>
                  <a:ext cx="371700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15122D7-AFED-4225-02AC-4334BA61ACD8}"/>
                    </a:ext>
                  </a:extLst>
                </p14:cNvPr>
                <p14:cNvContentPartPr/>
                <p14:nvPr/>
              </p14:nvContentPartPr>
              <p14:xfrm>
                <a:off x="7782274" y="1035388"/>
                <a:ext cx="298800" cy="203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15122D7-AFED-4225-02AC-4334BA61AC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73634" y="1026388"/>
                  <a:ext cx="31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104360-7B8E-F33C-FAC4-735BA6FD2EAB}"/>
                    </a:ext>
                  </a:extLst>
                </p14:cNvPr>
                <p14:cNvContentPartPr/>
                <p14:nvPr/>
              </p14:nvContentPartPr>
              <p14:xfrm>
                <a:off x="8157034" y="808948"/>
                <a:ext cx="159480" cy="381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104360-7B8E-F33C-FAC4-735BA6FD2E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48034" y="800308"/>
                  <a:ext cx="177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1629251-469B-0F43-D529-5D006DA32525}"/>
                    </a:ext>
                  </a:extLst>
                </p14:cNvPr>
                <p14:cNvContentPartPr/>
                <p14:nvPr/>
              </p14:nvContentPartPr>
              <p14:xfrm>
                <a:off x="8353594" y="1045468"/>
                <a:ext cx="462240" cy="159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1629251-469B-0F43-D529-5D006DA325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44594" y="1036828"/>
                  <a:ext cx="479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169B2A7-BD12-730B-0635-4E813EDF0FBB}"/>
                    </a:ext>
                  </a:extLst>
                </p14:cNvPr>
                <p14:cNvContentPartPr/>
                <p14:nvPr/>
              </p14:nvContentPartPr>
              <p14:xfrm>
                <a:off x="8851114" y="1087948"/>
                <a:ext cx="136800" cy="134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169B2A7-BD12-730B-0635-4E813EDF0F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42474" y="1078948"/>
                  <a:ext cx="154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0633DB4-D54E-2793-61E7-CAA009219037}"/>
                    </a:ext>
                  </a:extLst>
                </p14:cNvPr>
                <p14:cNvContentPartPr/>
                <p14:nvPr/>
              </p14:nvContentPartPr>
              <p14:xfrm>
                <a:off x="9053794" y="1066348"/>
                <a:ext cx="133200" cy="168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0633DB4-D54E-2793-61E7-CAA0092190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44794" y="1057708"/>
                  <a:ext cx="150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34B03F9-134F-07B7-7325-6BFB916E40F2}"/>
                    </a:ext>
                  </a:extLst>
                </p14:cNvPr>
                <p14:cNvContentPartPr/>
                <p14:nvPr/>
              </p14:nvContentPartPr>
              <p14:xfrm>
                <a:off x="9268354" y="924148"/>
                <a:ext cx="152280" cy="294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34B03F9-134F-07B7-7325-6BFB916E40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59714" y="915508"/>
                  <a:ext cx="169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6A02846-F210-B871-A3E4-76248F7B3D57}"/>
                    </a:ext>
                  </a:extLst>
                </p14:cNvPr>
                <p14:cNvContentPartPr/>
                <p14:nvPr/>
              </p14:nvContentPartPr>
              <p14:xfrm>
                <a:off x="9714754" y="1079668"/>
                <a:ext cx="237240" cy="176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6A02846-F210-B871-A3E4-76248F7B3D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06114" y="1070668"/>
                  <a:ext cx="254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2C8C82B-A6F6-90F7-9759-8BB5534611FC}"/>
                    </a:ext>
                  </a:extLst>
                </p14:cNvPr>
                <p14:cNvContentPartPr/>
                <p14:nvPr/>
              </p14:nvContentPartPr>
              <p14:xfrm>
                <a:off x="10071874" y="867988"/>
                <a:ext cx="11880" cy="411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2C8C82B-A6F6-90F7-9759-8BB5534611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62874" y="859348"/>
                  <a:ext cx="295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5DB63C0-BBD3-03E6-F43C-5CCF04F3FC24}"/>
                    </a:ext>
                  </a:extLst>
                </p14:cNvPr>
                <p14:cNvContentPartPr/>
                <p14:nvPr/>
              </p14:nvContentPartPr>
              <p14:xfrm>
                <a:off x="10169794" y="1040428"/>
                <a:ext cx="366480" cy="210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5DB63C0-BBD3-03E6-F43C-5CCF04F3FC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61154" y="1031428"/>
                  <a:ext cx="384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6C437AA-31E6-493D-7B34-DA46EAB4C847}"/>
                    </a:ext>
                  </a:extLst>
                </p14:cNvPr>
                <p14:cNvContentPartPr/>
                <p14:nvPr/>
              </p14:nvContentPartPr>
              <p14:xfrm>
                <a:off x="10633474" y="1055548"/>
                <a:ext cx="204480" cy="138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6C437AA-31E6-493D-7B34-DA46EAB4C8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24834" y="1046548"/>
                  <a:ext cx="222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B928788-4F3E-557B-3EE1-9C728E3EC05E}"/>
                    </a:ext>
                  </a:extLst>
                </p14:cNvPr>
                <p14:cNvContentPartPr/>
                <p14:nvPr/>
              </p14:nvContentPartPr>
              <p14:xfrm>
                <a:off x="10911754" y="1037188"/>
                <a:ext cx="154800" cy="421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B928788-4F3E-557B-3EE1-9C728E3EC0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03114" y="1028548"/>
                  <a:ext cx="1724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B3410AC-B978-3472-1D27-FCF270762CA1}"/>
                    </a:ext>
                  </a:extLst>
                </p14:cNvPr>
                <p14:cNvContentPartPr/>
                <p14:nvPr/>
              </p14:nvContentPartPr>
              <p14:xfrm>
                <a:off x="11123074" y="1009108"/>
                <a:ext cx="277200" cy="245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B3410AC-B978-3472-1D27-FCF270762C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14434" y="1000108"/>
                  <a:ext cx="29484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3F7E59D-3534-92F3-5D52-BEEAF7FD0DEB}"/>
              </a:ext>
            </a:extLst>
          </p:cNvPr>
          <p:cNvGrpSpPr/>
          <p:nvPr/>
        </p:nvGrpSpPr>
        <p:grpSpPr>
          <a:xfrm>
            <a:off x="7779394" y="1534708"/>
            <a:ext cx="1331280" cy="261360"/>
            <a:chOff x="7779394" y="1534708"/>
            <a:chExt cx="133128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E9FAE2-0EE2-D93C-4C80-BBF64ECBACDB}"/>
                    </a:ext>
                  </a:extLst>
                </p14:cNvPr>
                <p14:cNvContentPartPr/>
                <p14:nvPr/>
              </p14:nvContentPartPr>
              <p14:xfrm>
                <a:off x="7779394" y="1602388"/>
                <a:ext cx="137880" cy="162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E9FAE2-0EE2-D93C-4C80-BBF64ECBAC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70754" y="1593748"/>
                  <a:ext cx="155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F721D04-DBFC-4DE8-F64D-531EC39E51C0}"/>
                    </a:ext>
                  </a:extLst>
                </p14:cNvPr>
                <p14:cNvContentPartPr/>
                <p14:nvPr/>
              </p14:nvContentPartPr>
              <p14:xfrm>
                <a:off x="8010514" y="1619308"/>
                <a:ext cx="368640" cy="156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F721D04-DBFC-4DE8-F64D-531EC39E51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01514" y="1610308"/>
                  <a:ext cx="386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1D62BA6-2EAB-09AD-A2B1-873CEF5A94FC}"/>
                    </a:ext>
                  </a:extLst>
                </p14:cNvPr>
                <p14:cNvContentPartPr/>
                <p14:nvPr/>
              </p14:nvContentPartPr>
              <p14:xfrm>
                <a:off x="8512354" y="1639468"/>
                <a:ext cx="236160" cy="156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1D62BA6-2EAB-09AD-A2B1-873CEF5A94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03714" y="1630828"/>
                  <a:ext cx="253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EE424A4-C146-5C43-EB5D-CB0720160022}"/>
                    </a:ext>
                  </a:extLst>
                </p14:cNvPr>
                <p14:cNvContentPartPr/>
                <p14:nvPr/>
              </p14:nvContentPartPr>
              <p14:xfrm>
                <a:off x="8760754" y="1593388"/>
                <a:ext cx="17280" cy="14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EE424A4-C146-5C43-EB5D-CB07201600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52114" y="1584388"/>
                  <a:ext cx="34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FB3057F-F90C-A91D-70E6-019FA166DA6E}"/>
                    </a:ext>
                  </a:extLst>
                </p14:cNvPr>
                <p14:cNvContentPartPr/>
                <p14:nvPr/>
              </p14:nvContentPartPr>
              <p14:xfrm>
                <a:off x="8831674" y="1534708"/>
                <a:ext cx="279000" cy="222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FB3057F-F90C-A91D-70E6-019FA166DA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22674" y="1526068"/>
                  <a:ext cx="296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1B49AC9-9608-F47A-679C-3F34B9DA4486}"/>
              </a:ext>
            </a:extLst>
          </p:cNvPr>
          <p:cNvGrpSpPr/>
          <p:nvPr/>
        </p:nvGrpSpPr>
        <p:grpSpPr>
          <a:xfrm>
            <a:off x="9476434" y="1509868"/>
            <a:ext cx="2451240" cy="491760"/>
            <a:chOff x="9476434" y="1509868"/>
            <a:chExt cx="245124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F1F05A9-894C-5F22-C2A4-12CCB3A0B6BB}"/>
                    </a:ext>
                  </a:extLst>
                </p14:cNvPr>
                <p14:cNvContentPartPr/>
                <p14:nvPr/>
              </p14:nvContentPartPr>
              <p14:xfrm>
                <a:off x="9476434" y="1539748"/>
                <a:ext cx="218160" cy="247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F1F05A9-894C-5F22-C2A4-12CCB3A0B6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67434" y="1531108"/>
                  <a:ext cx="235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CE780B5-8082-AC48-2AEF-054BF11C7FD8}"/>
                    </a:ext>
                  </a:extLst>
                </p14:cNvPr>
                <p14:cNvContentPartPr/>
                <p14:nvPr/>
              </p14:nvContentPartPr>
              <p14:xfrm>
                <a:off x="9809434" y="1605988"/>
                <a:ext cx="33840" cy="171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CE780B5-8082-AC48-2AEF-054BF11C7F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0794" y="1596988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D6C06F-ED4C-043B-090C-CCE363647C28}"/>
                    </a:ext>
                  </a:extLst>
                </p14:cNvPr>
                <p14:cNvContentPartPr/>
                <p14:nvPr/>
              </p14:nvContentPartPr>
              <p14:xfrm>
                <a:off x="9700354" y="1509868"/>
                <a:ext cx="213840" cy="138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D6C06F-ED4C-043B-090C-CCE363647C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91714" y="1501228"/>
                  <a:ext cx="231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8CB112-9210-F747-B333-76C425A1FB2F}"/>
                    </a:ext>
                  </a:extLst>
                </p14:cNvPr>
                <p14:cNvContentPartPr/>
                <p14:nvPr/>
              </p14:nvContentPartPr>
              <p14:xfrm>
                <a:off x="9728434" y="1588348"/>
                <a:ext cx="5760" cy="220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8CB112-9210-F747-B333-76C425A1FB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19794" y="1579348"/>
                  <a:ext cx="23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86A327-14AF-5466-4297-3F9D44D1DEA2}"/>
                    </a:ext>
                  </a:extLst>
                </p14:cNvPr>
                <p14:cNvContentPartPr/>
                <p14:nvPr/>
              </p14:nvContentPartPr>
              <p14:xfrm>
                <a:off x="9663994" y="1589068"/>
                <a:ext cx="125640" cy="225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86A327-14AF-5466-4297-3F9D44D1DE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55354" y="1580428"/>
                  <a:ext cx="143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D8AD621-0AC0-23B6-D796-F58EE99F8173}"/>
                    </a:ext>
                  </a:extLst>
                </p14:cNvPr>
                <p14:cNvContentPartPr/>
                <p14:nvPr/>
              </p14:nvContentPartPr>
              <p14:xfrm>
                <a:off x="9999514" y="1733068"/>
                <a:ext cx="153000" cy="16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D8AD621-0AC0-23B6-D796-F58EE99F81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90874" y="1724428"/>
                  <a:ext cx="17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717ED0-7485-1160-B307-DBA299C1F504}"/>
                    </a:ext>
                  </a:extLst>
                </p14:cNvPr>
                <p14:cNvContentPartPr/>
                <p14:nvPr/>
              </p14:nvContentPartPr>
              <p14:xfrm>
                <a:off x="10291834" y="1651708"/>
                <a:ext cx="227160" cy="349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717ED0-7485-1160-B307-DBA299C1F5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82834" y="1643068"/>
                  <a:ext cx="244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E63C49-87B4-B208-3F0A-C8ABE879803D}"/>
                    </a:ext>
                  </a:extLst>
                </p14:cNvPr>
                <p14:cNvContentPartPr/>
                <p14:nvPr/>
              </p14:nvContentPartPr>
              <p14:xfrm>
                <a:off x="10602514" y="1671868"/>
                <a:ext cx="306000" cy="160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E63C49-87B4-B208-3F0A-C8ABE87980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93874" y="1663228"/>
                  <a:ext cx="323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EE1F14-B137-B9C4-04E4-1E7B445D6C93}"/>
                    </a:ext>
                  </a:extLst>
                </p14:cNvPr>
                <p14:cNvContentPartPr/>
                <p14:nvPr/>
              </p14:nvContentPartPr>
              <p14:xfrm>
                <a:off x="10986274" y="1546948"/>
                <a:ext cx="186120" cy="237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EE1F14-B137-B9C4-04E4-1E7B445D6C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77274" y="1538308"/>
                  <a:ext cx="203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9B3031-8DB1-8F69-E0C1-EA187EDE1BAF}"/>
                    </a:ext>
                  </a:extLst>
                </p14:cNvPr>
                <p14:cNvContentPartPr/>
                <p14:nvPr/>
              </p14:nvContentPartPr>
              <p14:xfrm>
                <a:off x="11323234" y="1621828"/>
                <a:ext cx="105120" cy="164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9B3031-8DB1-8F69-E0C1-EA187EDE1B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14594" y="1613188"/>
                  <a:ext cx="122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31D966C-0EF4-572A-EE11-C93975215448}"/>
                    </a:ext>
                  </a:extLst>
                </p14:cNvPr>
                <p14:cNvContentPartPr/>
                <p14:nvPr/>
              </p14:nvContentPartPr>
              <p14:xfrm>
                <a:off x="11435194" y="1536868"/>
                <a:ext cx="369000" cy="212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31D966C-0EF4-572A-EE11-C939752154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26554" y="1527868"/>
                  <a:ext cx="386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46E143B-12B2-F6EE-D112-75FF5D3E0AF1}"/>
                    </a:ext>
                  </a:extLst>
                </p14:cNvPr>
                <p14:cNvContentPartPr/>
                <p14:nvPr/>
              </p14:nvContentPartPr>
              <p14:xfrm>
                <a:off x="11757034" y="1584748"/>
                <a:ext cx="170640" cy="198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46E143B-12B2-F6EE-D112-75FF5D3E0A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48034" y="1575748"/>
                  <a:ext cx="1882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32176D63-5E79-01EF-772D-D74B9C2AA6DF}"/>
              </a:ext>
            </a:extLst>
          </p:cNvPr>
          <p:cNvGrpSpPr/>
          <p:nvPr/>
        </p:nvGrpSpPr>
        <p:grpSpPr>
          <a:xfrm>
            <a:off x="7677874" y="2027548"/>
            <a:ext cx="4349160" cy="1053720"/>
            <a:chOff x="7677874" y="2027548"/>
            <a:chExt cx="4349160" cy="10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355172A-8F83-1FE2-91AE-3E6C2BC76815}"/>
                    </a:ext>
                  </a:extLst>
                </p14:cNvPr>
                <p14:cNvContentPartPr/>
                <p14:nvPr/>
              </p14:nvContentPartPr>
              <p14:xfrm>
                <a:off x="7677874" y="2106748"/>
                <a:ext cx="391320" cy="209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355172A-8F83-1FE2-91AE-3E6C2BC768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69234" y="2098108"/>
                  <a:ext cx="408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2DD6F9F-2FF4-C328-4951-012D80825B0B}"/>
                    </a:ext>
                  </a:extLst>
                </p14:cNvPr>
                <p14:cNvContentPartPr/>
                <p14:nvPr/>
              </p14:nvContentPartPr>
              <p14:xfrm>
                <a:off x="8115994" y="2108908"/>
                <a:ext cx="482040" cy="158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2DD6F9F-2FF4-C328-4951-012D80825B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07354" y="2100268"/>
                  <a:ext cx="499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CF23BA8-E6F8-E6DE-9DB6-FEEAB869CCA6}"/>
                    </a:ext>
                  </a:extLst>
                </p14:cNvPr>
                <p14:cNvContentPartPr/>
                <p14:nvPr/>
              </p14:nvContentPartPr>
              <p14:xfrm>
                <a:off x="8877754" y="2027548"/>
                <a:ext cx="96840" cy="245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CF23BA8-E6F8-E6DE-9DB6-FEEAB869CC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68754" y="2018548"/>
                  <a:ext cx="114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3565A43-D837-3E7D-4CBE-1C1526EC4273}"/>
                    </a:ext>
                  </a:extLst>
                </p14:cNvPr>
                <p14:cNvContentPartPr/>
                <p14:nvPr/>
              </p14:nvContentPartPr>
              <p14:xfrm>
                <a:off x="8954434" y="2135908"/>
                <a:ext cx="159120" cy="119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3565A43-D837-3E7D-4CBE-1C1526EC42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45434" y="2127268"/>
                  <a:ext cx="176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A202CE5-80E1-A45B-692C-5D4EE6EC6301}"/>
                    </a:ext>
                  </a:extLst>
                </p14:cNvPr>
                <p14:cNvContentPartPr/>
                <p14:nvPr/>
              </p14:nvContentPartPr>
              <p14:xfrm>
                <a:off x="9206794" y="2122228"/>
                <a:ext cx="129240" cy="184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A202CE5-80E1-A45B-692C-5D4EE6EC63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97794" y="2113228"/>
                  <a:ext cx="146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D7CD942-4772-EB17-0269-B62E87054AA6}"/>
                    </a:ext>
                  </a:extLst>
                </p14:cNvPr>
                <p14:cNvContentPartPr/>
                <p14:nvPr/>
              </p14:nvContentPartPr>
              <p14:xfrm>
                <a:off x="9344314" y="2082628"/>
                <a:ext cx="390960" cy="406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D7CD942-4772-EB17-0269-B62E87054AA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35314" y="2073628"/>
                  <a:ext cx="4086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2741B6-E618-DBA7-4773-4467B085541A}"/>
                    </a:ext>
                  </a:extLst>
                </p14:cNvPr>
                <p14:cNvContentPartPr/>
                <p14:nvPr/>
              </p14:nvContentPartPr>
              <p14:xfrm>
                <a:off x="10050274" y="2036188"/>
                <a:ext cx="275760" cy="240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2741B6-E618-DBA7-4773-4467B08554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41634" y="2027548"/>
                  <a:ext cx="293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C5E733-EA22-B294-7534-E88A6557A882}"/>
                    </a:ext>
                  </a:extLst>
                </p14:cNvPr>
                <p14:cNvContentPartPr/>
                <p14:nvPr/>
              </p14:nvContentPartPr>
              <p14:xfrm>
                <a:off x="10415314" y="2111428"/>
                <a:ext cx="438120" cy="147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C5E733-EA22-B294-7534-E88A6557A8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06674" y="2102428"/>
                  <a:ext cx="455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91269B0-7B63-FB25-8F9E-08D3EBB13429}"/>
                    </a:ext>
                  </a:extLst>
                </p14:cNvPr>
                <p14:cNvContentPartPr/>
                <p14:nvPr/>
              </p14:nvContentPartPr>
              <p14:xfrm>
                <a:off x="7785874" y="2648908"/>
                <a:ext cx="30240" cy="157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91269B0-7B63-FB25-8F9E-08D3EBB134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77234" y="2640268"/>
                  <a:ext cx="4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11996E1-6DF7-5806-B37A-5038720B42A5}"/>
                    </a:ext>
                  </a:extLst>
                </p14:cNvPr>
                <p14:cNvContentPartPr/>
                <p14:nvPr/>
              </p14:nvContentPartPr>
              <p14:xfrm>
                <a:off x="7823674" y="2618668"/>
                <a:ext cx="231480" cy="176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11996E1-6DF7-5806-B37A-5038720B42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15034" y="2610028"/>
                  <a:ext cx="249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42E0838-5BB7-D519-B351-2B11E0F8C9B2}"/>
                    </a:ext>
                  </a:extLst>
                </p14:cNvPr>
                <p14:cNvContentPartPr/>
                <p14:nvPr/>
              </p14:nvContentPartPr>
              <p14:xfrm>
                <a:off x="8051914" y="2629468"/>
                <a:ext cx="164520" cy="151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42E0838-5BB7-D519-B351-2B11E0F8C9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2914" y="2620468"/>
                  <a:ext cx="182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ED20459-846C-6463-F9DD-AC3AD41C8F65}"/>
                    </a:ext>
                  </a:extLst>
                </p14:cNvPr>
                <p14:cNvContentPartPr/>
                <p14:nvPr/>
              </p14:nvContentPartPr>
              <p14:xfrm>
                <a:off x="8270434" y="2482588"/>
                <a:ext cx="41400" cy="285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ED20459-846C-6463-F9DD-AC3AD41C8F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61794" y="2473588"/>
                  <a:ext cx="59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8220EBB-5517-FE48-D893-45F655FCAC39}"/>
                    </a:ext>
                  </a:extLst>
                </p14:cNvPr>
                <p14:cNvContentPartPr/>
                <p14:nvPr/>
              </p14:nvContentPartPr>
              <p14:xfrm>
                <a:off x="8649154" y="2648548"/>
                <a:ext cx="273240" cy="432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8220EBB-5517-FE48-D893-45F655FCAC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40154" y="2639548"/>
                  <a:ext cx="2908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BD681C8-1EA8-1E8B-D768-7412C7DF5631}"/>
                    </a:ext>
                  </a:extLst>
                </p14:cNvPr>
                <p14:cNvContentPartPr/>
                <p14:nvPr/>
              </p14:nvContentPartPr>
              <p14:xfrm>
                <a:off x="9000514" y="2649268"/>
                <a:ext cx="328680" cy="116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BD681C8-1EA8-1E8B-D768-7412C7DF56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91874" y="2640268"/>
                  <a:ext cx="346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B9B6E54-EDF1-9FA0-1426-1B597742B699}"/>
                    </a:ext>
                  </a:extLst>
                </p14:cNvPr>
                <p14:cNvContentPartPr/>
                <p14:nvPr/>
              </p14:nvContentPartPr>
              <p14:xfrm>
                <a:off x="9438994" y="2514628"/>
                <a:ext cx="183240" cy="234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B9B6E54-EDF1-9FA0-1426-1B597742B6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29994" y="2505628"/>
                  <a:ext cx="200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F88CA57-F0A3-DE97-78DE-8FC9096810B9}"/>
                    </a:ext>
                  </a:extLst>
                </p14:cNvPr>
                <p14:cNvContentPartPr/>
                <p14:nvPr/>
              </p14:nvContentPartPr>
              <p14:xfrm>
                <a:off x="9782074" y="2602828"/>
                <a:ext cx="129960" cy="165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F88CA57-F0A3-DE97-78DE-8FC9096810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73074" y="2593828"/>
                  <a:ext cx="147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093200B-2620-612A-19A7-980C3FB8D907}"/>
                    </a:ext>
                  </a:extLst>
                </p14:cNvPr>
                <p14:cNvContentPartPr/>
                <p14:nvPr/>
              </p14:nvContentPartPr>
              <p14:xfrm>
                <a:off x="9977554" y="2490508"/>
                <a:ext cx="404280" cy="269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093200B-2620-612A-19A7-980C3FB8D9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68914" y="2481868"/>
                  <a:ext cx="421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6639657-C9BD-86DD-237A-C05649122446}"/>
                    </a:ext>
                  </a:extLst>
                </p14:cNvPr>
                <p14:cNvContentPartPr/>
                <p14:nvPr/>
              </p14:nvContentPartPr>
              <p14:xfrm>
                <a:off x="10476514" y="2536948"/>
                <a:ext cx="83880" cy="213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6639657-C9BD-86DD-237A-C056491224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67874" y="2528308"/>
                  <a:ext cx="101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CFAA1E-2EDE-132B-592E-A5516563CFC5}"/>
                    </a:ext>
                  </a:extLst>
                </p14:cNvPr>
                <p14:cNvContentPartPr/>
                <p14:nvPr/>
              </p14:nvContentPartPr>
              <p14:xfrm>
                <a:off x="10698274" y="2507068"/>
                <a:ext cx="304200" cy="378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CFAA1E-2EDE-132B-592E-A5516563CF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89274" y="2498428"/>
                  <a:ext cx="3218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4E3694B-2C6B-9627-ACEA-AC42B8EF0BB6}"/>
                    </a:ext>
                  </a:extLst>
                </p14:cNvPr>
                <p14:cNvContentPartPr/>
                <p14:nvPr/>
              </p14:nvContentPartPr>
              <p14:xfrm>
                <a:off x="11177794" y="2504548"/>
                <a:ext cx="191880" cy="235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4E3694B-2C6B-9627-ACEA-AC42B8EF0B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168794" y="2495908"/>
                  <a:ext cx="209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2ED89D5-CC89-5602-B3A9-636C01661F3E}"/>
                    </a:ext>
                  </a:extLst>
                </p14:cNvPr>
                <p14:cNvContentPartPr/>
                <p14:nvPr/>
              </p14:nvContentPartPr>
              <p14:xfrm>
                <a:off x="11504674" y="2538388"/>
                <a:ext cx="26280" cy="169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2ED89D5-CC89-5602-B3A9-636C01661F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95674" y="2529388"/>
                  <a:ext cx="43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FC623DA-07A0-B48F-332E-D05200F5C0A5}"/>
                    </a:ext>
                  </a:extLst>
                </p14:cNvPr>
                <p14:cNvContentPartPr/>
                <p14:nvPr/>
              </p14:nvContentPartPr>
              <p14:xfrm>
                <a:off x="11326114" y="2460268"/>
                <a:ext cx="257400" cy="224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FC623DA-07A0-B48F-332E-D05200F5C0A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17114" y="2451628"/>
                  <a:ext cx="275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2076937-C34C-1CD1-C8FC-3705C516B36A}"/>
                    </a:ext>
                  </a:extLst>
                </p14:cNvPr>
                <p14:cNvContentPartPr/>
                <p14:nvPr/>
              </p14:nvContentPartPr>
              <p14:xfrm>
                <a:off x="11609074" y="2421388"/>
                <a:ext cx="295920" cy="3160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2076937-C34C-1CD1-C8FC-3705C516B3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00434" y="2412748"/>
                  <a:ext cx="313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72AED3A-058E-6235-EC7B-3447A853A268}"/>
                    </a:ext>
                  </a:extLst>
                </p14:cNvPr>
                <p14:cNvContentPartPr/>
                <p14:nvPr/>
              </p14:nvContentPartPr>
              <p14:xfrm>
                <a:off x="12012994" y="2261548"/>
                <a:ext cx="14040" cy="318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72AED3A-058E-6235-EC7B-3447A853A2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004354" y="2252908"/>
                  <a:ext cx="31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B5F5A7E-7076-720E-06C1-28EB640C0E1C}"/>
                    </a:ext>
                  </a:extLst>
                </p14:cNvPr>
                <p14:cNvContentPartPr/>
                <p14:nvPr/>
              </p14:nvContentPartPr>
              <p14:xfrm>
                <a:off x="12002194" y="2798308"/>
                <a:ext cx="9000" cy="52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B5F5A7E-7076-720E-06C1-28EB640C0E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993194" y="2789308"/>
                  <a:ext cx="266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131C44D-DE05-45B0-E3EF-EBFD938567EC}"/>
              </a:ext>
            </a:extLst>
          </p:cNvPr>
          <p:cNvGrpSpPr/>
          <p:nvPr/>
        </p:nvGrpSpPr>
        <p:grpSpPr>
          <a:xfrm>
            <a:off x="6076234" y="3072628"/>
            <a:ext cx="5361480" cy="2541240"/>
            <a:chOff x="6076234" y="3072628"/>
            <a:chExt cx="5361480" cy="254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5C4B4DA-B588-B9D3-21CE-B7722E445360}"/>
                    </a:ext>
                  </a:extLst>
                </p14:cNvPr>
                <p14:cNvContentPartPr/>
                <p14:nvPr/>
              </p14:nvContentPartPr>
              <p14:xfrm>
                <a:off x="7122754" y="3202588"/>
                <a:ext cx="247680" cy="39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5C4B4DA-B588-B9D3-21CE-B7722E4453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13754" y="3193948"/>
                  <a:ext cx="265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D47F453-5DA0-0749-02B0-35ECE80B3260}"/>
                    </a:ext>
                  </a:extLst>
                </p14:cNvPr>
                <p14:cNvContentPartPr/>
                <p14:nvPr/>
              </p14:nvContentPartPr>
              <p14:xfrm>
                <a:off x="7143994" y="3279268"/>
                <a:ext cx="226800" cy="28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D47F453-5DA0-0749-02B0-35ECE80B32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35354" y="3270628"/>
                  <a:ext cx="24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C9135F4-BAB0-BF16-B705-D075ADB9D11A}"/>
                    </a:ext>
                  </a:extLst>
                </p14:cNvPr>
                <p14:cNvContentPartPr/>
                <p14:nvPr/>
              </p14:nvContentPartPr>
              <p14:xfrm>
                <a:off x="7379794" y="3090268"/>
                <a:ext cx="185040" cy="299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C9135F4-BAB0-BF16-B705-D075ADB9D1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71154" y="3081628"/>
                  <a:ext cx="202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138D167-123A-1714-D5B2-FE73F5950642}"/>
                    </a:ext>
                  </a:extLst>
                </p14:cNvPr>
                <p14:cNvContentPartPr/>
                <p14:nvPr/>
              </p14:nvContentPartPr>
              <p14:xfrm>
                <a:off x="9889354" y="3235708"/>
                <a:ext cx="156600" cy="2127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138D167-123A-1714-D5B2-FE73F59506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80714" y="3227068"/>
                  <a:ext cx="17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CB36E3-8D4C-703F-B66D-60BC3E324F86}"/>
                    </a:ext>
                  </a:extLst>
                </p14:cNvPr>
                <p14:cNvContentPartPr/>
                <p14:nvPr/>
              </p14:nvContentPartPr>
              <p14:xfrm>
                <a:off x="10127314" y="3273148"/>
                <a:ext cx="36720" cy="163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CB36E3-8D4C-703F-B66D-60BC3E324F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18674" y="3264508"/>
                  <a:ext cx="54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F31CDF9-682C-E2A1-59BA-657CE112547C}"/>
                    </a:ext>
                  </a:extLst>
                </p14:cNvPr>
                <p14:cNvContentPartPr/>
                <p14:nvPr/>
              </p14:nvContentPartPr>
              <p14:xfrm>
                <a:off x="10290034" y="3081628"/>
                <a:ext cx="225000" cy="3369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F31CDF9-682C-E2A1-59BA-657CE11254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81394" y="3072628"/>
                  <a:ext cx="242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ECA203-F350-1F31-155E-A1C708B6E24F}"/>
                    </a:ext>
                  </a:extLst>
                </p14:cNvPr>
                <p14:cNvContentPartPr/>
                <p14:nvPr/>
              </p14:nvContentPartPr>
              <p14:xfrm>
                <a:off x="10607194" y="3249028"/>
                <a:ext cx="127800" cy="145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ECA203-F350-1F31-155E-A1C708B6E2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98554" y="3240028"/>
                  <a:ext cx="145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9EF8C68-A523-7BA9-0690-B2E2D580B15A}"/>
                    </a:ext>
                  </a:extLst>
                </p14:cNvPr>
                <p14:cNvContentPartPr/>
                <p14:nvPr/>
              </p14:nvContentPartPr>
              <p14:xfrm>
                <a:off x="10864594" y="3106108"/>
                <a:ext cx="215280" cy="284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9EF8C68-A523-7BA9-0690-B2E2D580B15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55954" y="3097108"/>
                  <a:ext cx="232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0AD82B3-F06F-EA78-4EE7-7C8BA98B979C}"/>
                    </a:ext>
                  </a:extLst>
                </p14:cNvPr>
                <p14:cNvContentPartPr/>
                <p14:nvPr/>
              </p14:nvContentPartPr>
              <p14:xfrm>
                <a:off x="11126674" y="3125548"/>
                <a:ext cx="10800" cy="64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0AD82B3-F06F-EA78-4EE7-7C8BA98B97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17674" y="3116908"/>
                  <a:ext cx="28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0AF1717-21F6-FE5E-45A5-39AE7774829C}"/>
                    </a:ext>
                  </a:extLst>
                </p14:cNvPr>
                <p14:cNvContentPartPr/>
                <p14:nvPr/>
              </p14:nvContentPartPr>
              <p14:xfrm>
                <a:off x="11151874" y="3268828"/>
                <a:ext cx="285840" cy="111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0AF1717-21F6-FE5E-45A5-39AE7774829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42874" y="3260188"/>
                  <a:ext cx="303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F8E3B39-7AB8-AB9B-F28E-BA49840B54EC}"/>
                    </a:ext>
                  </a:extLst>
                </p14:cNvPr>
                <p14:cNvContentPartPr/>
                <p14:nvPr/>
              </p14:nvContentPartPr>
              <p14:xfrm>
                <a:off x="7884514" y="3072628"/>
                <a:ext cx="273960" cy="313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F8E3B39-7AB8-AB9B-F28E-BA49840B54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75874" y="3063628"/>
                  <a:ext cx="291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36527D5-4EB5-8875-AB8B-9A773EB1A442}"/>
                    </a:ext>
                  </a:extLst>
                </p14:cNvPr>
                <p14:cNvContentPartPr/>
                <p14:nvPr/>
              </p14:nvContentPartPr>
              <p14:xfrm>
                <a:off x="8248114" y="3210868"/>
                <a:ext cx="93960" cy="162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36527D5-4EB5-8875-AB8B-9A773EB1A4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39114" y="3201868"/>
                  <a:ext cx="111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4DBCBE6-2AF8-CDA0-BAAF-EA08A0F0F6E2}"/>
                    </a:ext>
                  </a:extLst>
                </p14:cNvPr>
                <p14:cNvContentPartPr/>
                <p14:nvPr/>
              </p14:nvContentPartPr>
              <p14:xfrm>
                <a:off x="8707114" y="3241468"/>
                <a:ext cx="152280" cy="193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4DBCBE6-2AF8-CDA0-BAAF-EA08A0F0F6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98114" y="3232468"/>
                  <a:ext cx="169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A2D606C-B6D8-AC64-0825-533140BC29D8}"/>
                    </a:ext>
                  </a:extLst>
                </p14:cNvPr>
                <p14:cNvContentPartPr/>
                <p14:nvPr/>
              </p14:nvContentPartPr>
              <p14:xfrm>
                <a:off x="8926714" y="3225988"/>
                <a:ext cx="120600" cy="176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A2D606C-B6D8-AC64-0825-533140BC29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18074" y="3216988"/>
                  <a:ext cx="138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D496938-0971-377B-FFDD-377E3EB00683}"/>
                    </a:ext>
                  </a:extLst>
                </p14:cNvPr>
                <p14:cNvContentPartPr/>
                <p14:nvPr/>
              </p14:nvContentPartPr>
              <p14:xfrm>
                <a:off x="9085834" y="3244708"/>
                <a:ext cx="163440" cy="134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D496938-0971-377B-FFDD-377E3EB0068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77194" y="3235708"/>
                  <a:ext cx="181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12357B3-2734-91BA-6380-C53AB46E63DE}"/>
                    </a:ext>
                  </a:extLst>
                </p14:cNvPr>
                <p14:cNvContentPartPr/>
                <p14:nvPr/>
              </p14:nvContentPartPr>
              <p14:xfrm>
                <a:off x="9286354" y="3092068"/>
                <a:ext cx="383400" cy="297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12357B3-2734-91BA-6380-C53AB46E63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77714" y="3083068"/>
                  <a:ext cx="4010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343A513-8CA1-0F48-1235-A5B33882A643}"/>
                    </a:ext>
                  </a:extLst>
                </p14:cNvPr>
                <p14:cNvContentPartPr/>
                <p14:nvPr/>
              </p14:nvContentPartPr>
              <p14:xfrm>
                <a:off x="7784794" y="3691108"/>
                <a:ext cx="28440" cy="146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343A513-8CA1-0F48-1235-A5B33882A64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76154" y="3682108"/>
                  <a:ext cx="46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2C27AEE-BFF1-E97D-AA8D-ECDE6522E24F}"/>
                    </a:ext>
                  </a:extLst>
                </p14:cNvPr>
                <p14:cNvContentPartPr/>
                <p14:nvPr/>
              </p14:nvContentPartPr>
              <p14:xfrm>
                <a:off x="7884514" y="3673108"/>
                <a:ext cx="116640" cy="139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2C27AEE-BFF1-E97D-AA8D-ECDE6522E2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75514" y="3664108"/>
                  <a:ext cx="134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56DE44C-A14C-A8F8-D12D-5AE032DF0B08}"/>
                    </a:ext>
                  </a:extLst>
                </p14:cNvPr>
                <p14:cNvContentPartPr/>
                <p14:nvPr/>
              </p14:nvContentPartPr>
              <p14:xfrm>
                <a:off x="7856074" y="3489868"/>
                <a:ext cx="4320" cy="11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56DE44C-A14C-A8F8-D12D-5AE032DF0B0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47074" y="3480868"/>
                  <a:ext cx="2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379DF08-3C4D-248D-E249-890D5D28EB58}"/>
                    </a:ext>
                  </a:extLst>
                </p14:cNvPr>
                <p14:cNvContentPartPr/>
                <p14:nvPr/>
              </p14:nvContentPartPr>
              <p14:xfrm>
                <a:off x="8208874" y="3560788"/>
                <a:ext cx="216000" cy="298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379DF08-3C4D-248D-E249-890D5D28EB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99874" y="3552148"/>
                  <a:ext cx="233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E4A8587-7F46-5C56-164F-B352F7FDC802}"/>
                    </a:ext>
                  </a:extLst>
                </p14:cNvPr>
                <p14:cNvContentPartPr/>
                <p14:nvPr/>
              </p14:nvContentPartPr>
              <p14:xfrm>
                <a:off x="8516314" y="3559708"/>
                <a:ext cx="321480" cy="243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E4A8587-7F46-5C56-164F-B352F7FDC8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07674" y="3551068"/>
                  <a:ext cx="339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565F260-855C-2F29-A8DE-6D2450E48597}"/>
                    </a:ext>
                  </a:extLst>
                </p14:cNvPr>
                <p14:cNvContentPartPr/>
                <p14:nvPr/>
              </p14:nvContentPartPr>
              <p14:xfrm>
                <a:off x="9120754" y="3688588"/>
                <a:ext cx="317880" cy="173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565F260-855C-2F29-A8DE-6D2450E4859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11754" y="3679588"/>
                  <a:ext cx="335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3C81ECD-F514-DF5C-1132-A013CE676933}"/>
                    </a:ext>
                  </a:extLst>
                </p14:cNvPr>
                <p14:cNvContentPartPr/>
                <p14:nvPr/>
              </p14:nvContentPartPr>
              <p14:xfrm>
                <a:off x="9558154" y="3711628"/>
                <a:ext cx="114840" cy="126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3C81ECD-F514-DF5C-1132-A013CE6769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49514" y="3702628"/>
                  <a:ext cx="132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346EF76-76A9-85CA-C847-43C8044C7568}"/>
                    </a:ext>
                  </a:extLst>
                </p14:cNvPr>
                <p14:cNvContentPartPr/>
                <p14:nvPr/>
              </p14:nvContentPartPr>
              <p14:xfrm>
                <a:off x="9903034" y="3609028"/>
                <a:ext cx="139320" cy="209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346EF76-76A9-85CA-C847-43C8044C75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94034" y="3600028"/>
                  <a:ext cx="156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F17125C-1272-EF15-DB46-1A37EAE70268}"/>
                    </a:ext>
                  </a:extLst>
                </p14:cNvPr>
                <p14:cNvContentPartPr/>
                <p14:nvPr/>
              </p14:nvContentPartPr>
              <p14:xfrm>
                <a:off x="10110394" y="3724228"/>
                <a:ext cx="138600" cy="120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F17125C-1272-EF15-DB46-1A37EAE7026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01754" y="3715588"/>
                  <a:ext cx="156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3B2F211-ED18-5A41-25AC-7D3882E819EE}"/>
                    </a:ext>
                  </a:extLst>
                </p14:cNvPr>
                <p14:cNvContentPartPr/>
                <p14:nvPr/>
              </p14:nvContentPartPr>
              <p14:xfrm>
                <a:off x="10355914" y="3678148"/>
                <a:ext cx="286560" cy="151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3B2F211-ED18-5A41-25AC-7D3882E819E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47274" y="3669148"/>
                  <a:ext cx="30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3A2ADA4-733B-A959-3C10-21E704CFECB9}"/>
                    </a:ext>
                  </a:extLst>
                </p14:cNvPr>
                <p14:cNvContentPartPr/>
                <p14:nvPr/>
              </p14:nvContentPartPr>
              <p14:xfrm>
                <a:off x="6864634" y="4293028"/>
                <a:ext cx="213120" cy="188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3A2ADA4-733B-A959-3C10-21E704CFECB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55994" y="4284028"/>
                  <a:ext cx="230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F908240-DC71-47D2-364E-29E9AB67F191}"/>
                    </a:ext>
                  </a:extLst>
                </p14:cNvPr>
                <p14:cNvContentPartPr/>
                <p14:nvPr/>
              </p14:nvContentPartPr>
              <p14:xfrm>
                <a:off x="7140394" y="4294828"/>
                <a:ext cx="97560" cy="380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F908240-DC71-47D2-364E-29E9AB67F1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31754" y="4286188"/>
                  <a:ext cx="1152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7648DA2-DAEF-49DD-979A-7CCA16768894}"/>
                    </a:ext>
                  </a:extLst>
                </p14:cNvPr>
                <p14:cNvContentPartPr/>
                <p14:nvPr/>
              </p14:nvContentPartPr>
              <p14:xfrm>
                <a:off x="7277194" y="4314988"/>
                <a:ext cx="64800" cy="138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7648DA2-DAEF-49DD-979A-7CCA167688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68194" y="4306348"/>
                  <a:ext cx="82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88C7F2A-4076-5669-17A8-210D6D79F205}"/>
                    </a:ext>
                  </a:extLst>
                </p14:cNvPr>
                <p14:cNvContentPartPr/>
                <p14:nvPr/>
              </p14:nvContentPartPr>
              <p14:xfrm>
                <a:off x="7375834" y="4261708"/>
                <a:ext cx="109800" cy="172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88C7F2A-4076-5669-17A8-210D6D79F2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67194" y="4252708"/>
                  <a:ext cx="127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FB21787-6FDF-3669-ACE3-1E1AE109370D}"/>
                    </a:ext>
                  </a:extLst>
                </p14:cNvPr>
                <p14:cNvContentPartPr/>
                <p14:nvPr/>
              </p14:nvContentPartPr>
              <p14:xfrm>
                <a:off x="7516594" y="4293388"/>
                <a:ext cx="26640" cy="160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FB21787-6FDF-3669-ACE3-1E1AE10937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07594" y="4284388"/>
                  <a:ext cx="4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795F2E0-ACCB-C913-9CC7-FFD4061A3D29}"/>
                    </a:ext>
                  </a:extLst>
                </p14:cNvPr>
                <p14:cNvContentPartPr/>
                <p14:nvPr/>
              </p14:nvContentPartPr>
              <p14:xfrm>
                <a:off x="7610554" y="4084948"/>
                <a:ext cx="147600" cy="333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795F2E0-ACCB-C913-9CC7-FFD4061A3D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01914" y="4076308"/>
                  <a:ext cx="165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6FD9034-F250-9D85-4D81-629D27193BF4}"/>
                    </a:ext>
                  </a:extLst>
                </p14:cNvPr>
                <p14:cNvContentPartPr/>
                <p14:nvPr/>
              </p14:nvContentPartPr>
              <p14:xfrm>
                <a:off x="7762834" y="4090348"/>
                <a:ext cx="11880" cy="31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6FD9034-F250-9D85-4D81-629D27193B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54194" y="4081708"/>
                  <a:ext cx="2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44E1970-135F-D8FB-F45A-B0C8ED836B66}"/>
                    </a:ext>
                  </a:extLst>
                </p14:cNvPr>
                <p14:cNvContentPartPr/>
                <p14:nvPr/>
              </p14:nvContentPartPr>
              <p14:xfrm>
                <a:off x="7815394" y="4209148"/>
                <a:ext cx="289440" cy="192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44E1970-135F-D8FB-F45A-B0C8ED836B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06394" y="4200508"/>
                  <a:ext cx="307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C6F76E5-F3D9-4463-8DC1-14A05EC4C1D1}"/>
                    </a:ext>
                  </a:extLst>
                </p14:cNvPr>
                <p14:cNvContentPartPr/>
                <p14:nvPr/>
              </p14:nvContentPartPr>
              <p14:xfrm>
                <a:off x="7458634" y="4002148"/>
                <a:ext cx="24480" cy="5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C6F76E5-F3D9-4463-8DC1-14A05EC4C1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49994" y="3993508"/>
                  <a:ext cx="42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7E9CCA7-009B-A11B-2D13-01873681A131}"/>
                    </a:ext>
                  </a:extLst>
                </p14:cNvPr>
                <p14:cNvContentPartPr/>
                <p14:nvPr/>
              </p14:nvContentPartPr>
              <p14:xfrm>
                <a:off x="7087474" y="4476988"/>
                <a:ext cx="999000" cy="227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7E9CCA7-009B-A11B-2D13-01873681A1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78834" y="4468348"/>
                  <a:ext cx="1016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0AD389C-5557-856A-E52B-5D94E8C32232}"/>
                    </a:ext>
                  </a:extLst>
                </p14:cNvPr>
                <p14:cNvContentPartPr/>
                <p14:nvPr/>
              </p14:nvContentPartPr>
              <p14:xfrm>
                <a:off x="6678874" y="4980268"/>
                <a:ext cx="65880" cy="274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0AD389C-5557-856A-E52B-5D94E8C3223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70234" y="4971628"/>
                  <a:ext cx="83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848FE8C-E03F-1457-14E1-0C779B41A8B1}"/>
                    </a:ext>
                  </a:extLst>
                </p14:cNvPr>
                <p14:cNvContentPartPr/>
                <p14:nvPr/>
              </p14:nvContentPartPr>
              <p14:xfrm>
                <a:off x="6497434" y="4867588"/>
                <a:ext cx="281520" cy="195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848FE8C-E03F-1457-14E1-0C779B41A8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88434" y="4858588"/>
                  <a:ext cx="299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1CAC94B-08E4-63E0-E0A9-8AA25467E9CB}"/>
                    </a:ext>
                  </a:extLst>
                </p14:cNvPr>
                <p14:cNvContentPartPr/>
                <p14:nvPr/>
              </p14:nvContentPartPr>
              <p14:xfrm>
                <a:off x="6832594" y="4976668"/>
                <a:ext cx="201600" cy="217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1CAC94B-08E4-63E0-E0A9-8AA25467E9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23594" y="4967668"/>
                  <a:ext cx="219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74FB6A6-31B0-F049-E3F7-AD68997836A2}"/>
                    </a:ext>
                  </a:extLst>
                </p14:cNvPr>
                <p14:cNvContentPartPr/>
                <p14:nvPr/>
              </p14:nvContentPartPr>
              <p14:xfrm>
                <a:off x="6971194" y="4821148"/>
                <a:ext cx="191520" cy="291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74FB6A6-31B0-F049-E3F7-AD68997836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62194" y="4812148"/>
                  <a:ext cx="209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505F9B7-5603-7B4D-0351-62F0E74C10CE}"/>
                    </a:ext>
                  </a:extLst>
                </p14:cNvPr>
                <p14:cNvContentPartPr/>
                <p14:nvPr/>
              </p14:nvContentPartPr>
              <p14:xfrm>
                <a:off x="7164874" y="4914028"/>
                <a:ext cx="170640" cy="194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505F9B7-5603-7B4D-0351-62F0E74C10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56234" y="4905388"/>
                  <a:ext cx="188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A1913D8-50C7-06D7-1BBB-EBE02CE59BF2}"/>
                    </a:ext>
                  </a:extLst>
                </p14:cNvPr>
                <p14:cNvContentPartPr/>
                <p14:nvPr/>
              </p14:nvContentPartPr>
              <p14:xfrm>
                <a:off x="7412554" y="4958308"/>
                <a:ext cx="122040" cy="36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A1913D8-50C7-06D7-1BBB-EBE02CE59BF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03554" y="4949668"/>
                  <a:ext cx="139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996A981-88E7-0999-5B23-DAEC93841117}"/>
                    </a:ext>
                  </a:extLst>
                </p14:cNvPr>
                <p14:cNvContentPartPr/>
                <p14:nvPr/>
              </p14:nvContentPartPr>
              <p14:xfrm>
                <a:off x="7626394" y="4791628"/>
                <a:ext cx="155160" cy="242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996A981-88E7-0999-5B23-DAEC938411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17394" y="4782988"/>
                  <a:ext cx="172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F23DDEF-A9A7-5910-F89F-7ACE29FA7883}"/>
                    </a:ext>
                  </a:extLst>
                </p14:cNvPr>
                <p14:cNvContentPartPr/>
                <p14:nvPr/>
              </p14:nvContentPartPr>
              <p14:xfrm>
                <a:off x="7822234" y="4577068"/>
                <a:ext cx="253440" cy="529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F23DDEF-A9A7-5910-F89F-7ACE29FA78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13234" y="4568428"/>
                  <a:ext cx="2710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A582155-7873-3C90-C8B4-17BCD3AC9848}"/>
                    </a:ext>
                  </a:extLst>
                </p14:cNvPr>
                <p14:cNvContentPartPr/>
                <p14:nvPr/>
              </p14:nvContentPartPr>
              <p14:xfrm>
                <a:off x="8102314" y="4725388"/>
                <a:ext cx="135000" cy="144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A582155-7873-3C90-C8B4-17BCD3AC984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93314" y="4716388"/>
                  <a:ext cx="15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927350F-0698-8C7F-B80E-B280C3B14B2F}"/>
                    </a:ext>
                  </a:extLst>
                </p14:cNvPr>
                <p14:cNvContentPartPr/>
                <p14:nvPr/>
              </p14:nvContentPartPr>
              <p14:xfrm>
                <a:off x="8155234" y="4520188"/>
                <a:ext cx="176040" cy="343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927350F-0698-8C7F-B80E-B280C3B14B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46594" y="4511548"/>
                  <a:ext cx="1936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07FA4C1-0216-D903-24AC-04E422ED94B0}"/>
                    </a:ext>
                  </a:extLst>
                </p14:cNvPr>
                <p14:cNvContentPartPr/>
                <p14:nvPr/>
              </p14:nvContentPartPr>
              <p14:xfrm>
                <a:off x="6076234" y="3919348"/>
                <a:ext cx="2585520" cy="1694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07FA4C1-0216-D903-24AC-04E422ED94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67234" y="3910348"/>
                  <a:ext cx="2603160" cy="171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7E379C3-21B9-BF7D-E250-97A2A386A5B5}"/>
                  </a:ext>
                </a:extLst>
              </p14:cNvPr>
              <p14:cNvContentPartPr/>
              <p14:nvPr/>
            </p14:nvContentPartPr>
            <p14:xfrm>
              <a:off x="6143914" y="1343548"/>
              <a:ext cx="747720" cy="17323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7E379C3-21B9-BF7D-E250-97A2A386A5B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135274" y="1334908"/>
                <a:ext cx="765360" cy="17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E62B8BAC-6EE0-BF0C-7479-312D80D58165}"/>
                  </a:ext>
                </a:extLst>
              </p14:cNvPr>
              <p14:cNvContentPartPr/>
              <p14:nvPr/>
            </p14:nvContentPartPr>
            <p14:xfrm>
              <a:off x="6335434" y="2263348"/>
              <a:ext cx="299880" cy="338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E62B8BAC-6EE0-BF0C-7479-312D80D5816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326794" y="2254348"/>
                <a:ext cx="31752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2333</Words>
  <Application>Microsoft Office PowerPoint</Application>
  <PresentationFormat>Breitbild</PresentationFormat>
  <Paragraphs>318</Paragraphs>
  <Slides>43</Slides>
  <Notes>42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Worksheet</vt:lpstr>
      <vt:lpstr>Microsoft Excel-Arbeitsblatt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108</cp:revision>
  <cp:lastPrinted>2022-03-02T20:18:27Z</cp:lastPrinted>
  <dcterms:created xsi:type="dcterms:W3CDTF">2022-03-01T20:52:11Z</dcterms:created>
  <dcterms:modified xsi:type="dcterms:W3CDTF">2022-10-11T07:45:59Z</dcterms:modified>
</cp:coreProperties>
</file>