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notesSlides/notesSlide2.xml" ContentType="application/vnd.openxmlformats-officedocument.presentationml.notesSlide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notesSlides/notesSlide3.xml" ContentType="application/vnd.openxmlformats-officedocument.presentationml.notesSlide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notesSlides/notesSlide4.xml" ContentType="application/vnd.openxmlformats-officedocument.presentationml.notesSlide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notesSlides/notesSlide5.xml" ContentType="application/vnd.openxmlformats-officedocument.presentationml.notesSlide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notesSlides/notesSlide6.xml" ContentType="application/vnd.openxmlformats-officedocument.presentationml.notesSlide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notesSlides/notesSlide7.xml" ContentType="application/vnd.openxmlformats-officedocument.presentationml.notesSlide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1435" r:id="rId2"/>
    <p:sldId id="830" r:id="rId3"/>
    <p:sldId id="833" r:id="rId4"/>
    <p:sldId id="453" r:id="rId5"/>
    <p:sldId id="1203" r:id="rId6"/>
    <p:sldId id="1204" r:id="rId7"/>
    <p:sldId id="1362" r:id="rId8"/>
    <p:sldId id="1429" r:id="rId9"/>
    <p:sldId id="1206" r:id="rId10"/>
    <p:sldId id="1207" r:id="rId11"/>
    <p:sldId id="1208" r:id="rId12"/>
    <p:sldId id="1364" r:id="rId13"/>
    <p:sldId id="1211" r:id="rId14"/>
    <p:sldId id="1212" r:id="rId15"/>
    <p:sldId id="1213" r:id="rId16"/>
    <p:sldId id="1214" r:id="rId17"/>
    <p:sldId id="1215" r:id="rId18"/>
    <p:sldId id="1361" r:id="rId19"/>
    <p:sldId id="1223" r:id="rId20"/>
    <p:sldId id="1216" r:id="rId21"/>
    <p:sldId id="1255" r:id="rId22"/>
    <p:sldId id="1218" r:id="rId23"/>
    <p:sldId id="1219" r:id="rId24"/>
    <p:sldId id="1222" r:id="rId25"/>
    <p:sldId id="1224" r:id="rId26"/>
    <p:sldId id="1225" r:id="rId27"/>
    <p:sldId id="1253" r:id="rId28"/>
    <p:sldId id="1226" r:id="rId29"/>
    <p:sldId id="1228" r:id="rId30"/>
    <p:sldId id="1229" r:id="rId31"/>
    <p:sldId id="1232" r:id="rId32"/>
    <p:sldId id="1233" r:id="rId33"/>
    <p:sldId id="1234" r:id="rId34"/>
    <p:sldId id="1235" r:id="rId35"/>
    <p:sldId id="1236" r:id="rId36"/>
    <p:sldId id="1237" r:id="rId37"/>
    <p:sldId id="1238" r:id="rId38"/>
    <p:sldId id="1239" r:id="rId39"/>
    <p:sldId id="1240" r:id="rId40"/>
    <p:sldId id="1241" r:id="rId41"/>
    <p:sldId id="1242" r:id="rId42"/>
    <p:sldId id="1431" r:id="rId43"/>
    <p:sldId id="1434" r:id="rId44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8" autoAdjust="0"/>
    <p:restoredTop sz="93447" autoAdjust="0"/>
  </p:normalViewPr>
  <p:slideViewPr>
    <p:cSldViewPr snapToGrid="0">
      <p:cViewPr varScale="1">
        <p:scale>
          <a:sx n="72" d="100"/>
          <a:sy n="72" d="100"/>
        </p:scale>
        <p:origin x="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0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25 262 12355,'-19'11'1236,"13"-6"-726,13-6 394,35-11-287,0 1 0,46-5 1,90-3-119,-153 17-381,355-16 657,1 1-501,-39-21-82,122-9 277,-28 48-173,2-1-189,-8-45 50,-35 3-55,373 32-20,-299 12-59,75 9 110,-134-6 426,-125-6-41,47 28-313,-85-4-137,318-14-32,-297 0 12,-30 0 0,-69-1-870,-188-36-366,4 10 820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15259,'0'2'167,"0"-1"1,0 1-1,0 0 0,0-1 0,1 1 0,-1 0 1,1-1-1,-1 1 0,1-1 0,0 1 0,-1-1 1,1 1-1,0-1 0,0 1 0,0-1 0,0 0 1,0 1-1,3 1 0,-2-1 74,1 0 0,0-1 0,0 1 0,0 0 0,1-1 0,-1 1 0,0-1 0,6 1 0,0 0 96,0-1 1,-1 0 0,1 0-1,0-1 1,0-1-1,14-1 1,0-4-130,1-1 1,-1-1 0,0-1 0,-1 0 0,0-2 0,0-1 0,-2-1 0,1-1-1,-1 0 1,-1-1 0,-1-2 0,18-19 0,-32 32-186,-1 1 1,0-1 0,0 0-1,-1 0 1,1 0-1,-1-1 1,1 1-1,-2 0 1,1-1 0,0 0-1,1-8 1,-3 11-17,0 1 0,0-1 0,0 0 1,0 1-1,0-1 0,0 1 1,-1-1-1,1 1 0,-1 0 0,1-1 1,-1 1-1,1-1 0,-1 1 0,0 0 1,0-1-1,-1 0 0,0 0 0,0 0 0,0 0 0,0 1-1,0-1 1,-1 1 0,1-1 0,0 1 0,-1 0-1,1 0 1,-1 0 0,-4-1 0,-4-1-2,0 2 1,0-1-1,-1 1 0,1 1 0,0 0 1,-1 0-1,1 1 0,0 1 1,0 0-1,0 1 0,0 0 0,0 0 1,1 1-1,-1 0 0,1 1 1,0 0-1,0 1 0,-10 8 1,8-5-6,0 0 1,1 1 0,0 0-1,0 1 1,1 0 0,1 0 0,0 1-1,1 1 1,0-1 0,0 1-1,2 1 1,0-1 0,-7 22 0,10-23 8,0 0 1,1 0-1,0 0 1,1 0-1,0 0 1,1 0-1,1 0 1,0 0 0,0 0-1,1 0 1,4 15-1,-3-21-7,-1 0 1,0 0-1,1 0 0,0 0 0,1-1 0,-1 1 1,1-1-1,0 0 0,0 0 0,1-1 0,-1 1 1,1-1-1,0 0 0,1 0 0,-1 0 1,0-1-1,1 0 0,0 0 0,0 0 0,0-1 1,0 0-1,11 2 0,-1-1-92,0-1 0,0-1 1,0-1-1,0 0 0,0-1 0,0 0 0,0-2 1,-1 0-1,1 0 0,-1-2 0,1 0 0,-1 0 1,-1-2-1,20-11 0,23-18-165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90 15259,'12'-28'2136,"21"-34"3130,-34 71-4376,-5 13-455,-43 124 350,-44 223 0,92-364-782,-5 33 20,-2 43 1,7-72-22,1 0 1,1 0 0,-1 0 0,1 0 0,1 0-1,-1-1 1,1 1 0,1 0 0,0-1-1,7 15 1,-8-20-10,1 1 0,-1-1 0,1 0 0,0 0 0,0 0-1,0-1 1,0 1 0,1-1 0,-1 1 0,1-1 0,-1 0 0,1 0 0,0-1-1,0 1 1,0-1 0,0 0 0,0 0 0,0 0 0,0 0 0,0-1 0,0 0 0,1 0-1,-1 0 1,8-1 0,2-1-133,1-1 0,-1-1 0,0 0 0,0 0-1,22-12 1,-10 3-343,-1-1 0,0-2 0,-2 0-1,0-1 1,0-2 0,28-30 0,-35 32 288,-2 0 1,1-1 0,-2-1 0,-1 0 0,0-1-1,-1 0 1,-2-1 0,12-33 0,-21 55 214,0-1-1,0 0 1,-1 0 0,1 0-1,0 0 1,0 0 0,0 0 0,0 0-1,-1 0 1,1 0 0,0 0 0,0 0-1,0 0 1,-1 0 0,1 0 0,0 0-1,0 0 1,0 0 0,0 0-1,-1 0 1,1 0 0,0 0 0,0 0-1,0 0 1,0 0 0,-1 0 0,1 0-1,0-1 1,0 1 0,0 0-1,0 0 1,0 0 0,-1 0 0,1 0-1,0-1 1,0 1 0,0 0 0,0 0-1,0 0 1,0 0 0,0 0-1,0-1 1,0 1 0,0 0 0,-1 0-1,1 0 1,0-1 0,0 1 0,0 0-1,0 0 1,0 0 0,0 0 0,0-1-1,1 1 1,-1 0 0,0 0-1,0 0 1,0-1 0,0 1 0,0 0-1,0 0 1,0 0 0,-3 3 166,-1 1 0,1 0 1,0 1-1,0-1 0,1 0 0,-1 1 1,1 0-1,-3 9 0,-13 47 796,16-55-893,-1 7-9,-3 7 177,2 0 0,-5 42-1,9-58-251,-1 1-1,1-1 0,0 1 0,1-1 0,-1 1 0,1-1 0,0 1 1,0-1-1,0 1 0,1-1 0,-1 0 0,1 0 0,0 0 1,0 0-1,1 0 0,-1 0 0,1 0 0,0-1 0,5 6 1,-7-8-42,0 0 0,1 0 0,-1-1 0,0 1 0,0-1 1,0 1-1,0-1 0,0 1 0,1-1 0,-1 0 1,0 1-1,0-1 0,1 0 0,-1 0 0,0 0 0,1 0 1,-1 0-1,0 0 0,0 0 0,1-1 0,-1 1 1,0 0-1,0-1 0,2 0 0,26-18-279,-29 19 315,20-16-303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 19420,'-19'-3'1512,"5"13"-1159,-1 2-233,3 5-40,0 1-1929,12 2 1713,4-2-272,12 2-296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13 19148,'0'-1'76,"0"0"0,0 1-1,0-1 1,0 1 0,-1-1 0,1 1-1,0-1 1,0 0 0,-1 1 0,1-1-1,0 1 1,-1-1 0,1 1 0,0-1-1,-1 1 1,1 0 0,-1-1 0,1 1-1,-1-1 1,1 1 0,-1 0 0,1-1-1,-1 1 1,1 0 0,-1 0 0,-1-1-1,-19 1 741,-25 15 258,44-14-893,-19 8 34,1 1 0,0 1-1,0 1 1,1 0 0,1 1 0,0 2 0,1-1 0,0 2 0,1 0 0,1 1 0,-16 24 0,27-35-201,1-1 0,0 1 1,0 0-1,1 0 0,0 0 0,0 0 1,0 0-1,1 1 0,0-1 0,0 0 0,0 9 1,1-12-13,0 0-1,1 0 1,-1 0 0,1 0 0,-1 0 0,1 0 0,0-1-1,0 1 1,1 0 0,-1 0 0,0-1 0,1 1 0,0 0-1,0-1 1,-1 0 0,1 1 0,1-1 0,-1 0 0,0 0 0,0 0-1,1 0 1,-1-1 0,1 1 0,0-1 0,5 3 0,2-1-102,1 0 1,0 0 0,0-1 0,1 0 0,-1-1 0,0 0 0,1-1 0,-1 0 0,16-3 0,16-3-377,45-13 1,-72 15 512,53-14-381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84 17564,'1'-4'220,"-1"1"1,-1 0-1,1-1 1,0 1-1,-1-1 1,0 1-1,0 0 1,0-1-1,0 1 1,0 0-1,-1 0 1,0 0-1,1 0 1,-1 0-1,0 0 1,-4-4 0,2 4-56,1 0 0,0 1 0,-1 0 0,1 0 0,-1 0 0,0 0 0,0 0 0,1 1 0,-1 0 0,0 0 0,0 0 1,-1 0-1,-7 0 0,1 1-45,-1 0 0,1 1 0,-1 0 0,1 1 1,-1 0-1,1 1 0,0 0 0,0 1 0,0 0 0,1 1 1,-1 0-1,1 1 0,0 0 0,1 0 0,-11 10 0,8-6-104,0 0 0,1 1 0,0 1 0,1 0-1,0 0 1,1 1 0,0 0 0,1 1 0,1-1-1,-10 26 1,13-28-24,1 1 0,1-1-1,0 1 1,0-1 0,1 1-1,0 0 1,1-1 0,2 14-1,-1-18-45,0-1-1,0 1 1,0-1-1,1 0 1,0 0-1,1 1 1,-1-1-1,1-1 1,0 1-1,1 0 1,-1-1-1,1 0 1,0 1-1,0-2 1,1 1-1,5 5 1,-3-5-110,1 0 0,-1-1 0,1 0 0,0 0 0,0-1 0,0 0 0,1 0 0,-1 0-1,1-1 1,0-1 0,-1 0 0,11 1 0,-5-2 15,0 0 0,-1-1-1,1-1 1,0 0-1,-1-1 1,0 0 0,16-6-1,36-22-661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5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13299,'-80'59'2476,"50"-38"-974,2 0 1,-50 49-1,76-68-1399,1 0 0,-1 0 0,1 0 0,-1 0 0,1 0 0,0 1 0,0-1 0,0 0 0,0 1 0,0-1 0,1 1 0,-2 4 0,2-6-74,0 0-1,0 0 1,1 0 0,-1 0-1,0 0 1,0 0 0,0 0-1,1 1 1,-1-1 0,1 0-1,-1 0 1,1-1-1,-1 1 1,1 0 0,-1 0-1,1 0 1,0 0 0,-1 0-1,1-1 1,0 1 0,0 0-1,0 0 1,0-1 0,0 1-1,0-1 1,-1 1 0,1-1-1,0 1 1,0-1 0,1 0-1,-1 1 1,0-1 0,1 0-1,8 2 28,0-1-1,-1-1 0,1 0 0,0 0 0,0-1 0,-1 0 0,1 0 0,17-6 0,77-30 179,-76 26-159,-1 0-22,-7 2-23,0 1 1,1 1 0,0 1 0,33-6-1,-52 12-26,-1 0 0,1-1-1,-1 1 1,1 0 0,-1 0-1,1 0 1,-1 0 0,1 0 0,-1 0-1,1 1 1,-1-1 0,1 0-1,-1 1 1,1-1 0,-1 1-1,0 0 1,1-1 0,-1 1-1,0 0 1,0 0 0,1 0-1,-1 0 1,0 0 0,0 0-1,0 0 1,0 0 0,0 0 0,0 0-1,0 1 1,-1-1 0,2 2-1,-1 3 18,0-1-1,0 1 1,-1-1-1,0 1 1,0-1 0,0 1-1,-1 6 1,-1 16 47,2-27-74,0 0 0,0 0 0,1 0 0,-1 0 0,0 0 0,0-1 0,1 1 0,-1 0 0,0 0 0,1 0 1,-1-1-1,0 1 0,1 0 0,-1 0 0,1-1 0,0 1 0,-1-1 0,1 1 0,-1 0 0,1-1 0,0 1 0,-1-1 0,1 1 0,1-1 0,0 1-65,0 0 0,1 0 0,-1-1-1,0 1 1,1-1 0,-1 0 0,1 1 0,4-1 0,5-2-465,0 1 0,20-7 0,-27 7 391,85-25-862,-42 7 339</inkml:trace>
  <inkml:trace contextRef="#ctx0" brushRef="#br0" timeOffset="1">979 30 12195,'1'-1'56,"-1"1"-1,0 0 1,0-1 0,0 1 0,1 0 0,-1-1 0,0 1 0,0 0 0,0-1 0,0 1 0,0-1 0,0 1 0,0 0-1,0-1 1,0 1 0,0 0 0,0-1 0,0 1 0,0-1 0,0 1 0,0 0 0,0-1 0,0 1 0,0 0 0,0-1 0,-1 1-1,1-1 1,0 1 0,0 0 0,0 0 0,-1-1 0,1 1 0,0 0 0,0-1 0,-1 1 0,1 0 0,0 0 0,-1-1-1,-18 1 1516,-23 13 607,22-5-1523,-45 20 748,59-25-1276,0 1-1,1-1 1,-1 1 0,1 0 0,-1 1 0,1-1 0,1 1-1,-5 5 1,8-9-119,1 0 0,-1-1 0,1 1-1,-1-1 1,1 1 0,0 0 0,-1-1 0,1 1-1,0 0 1,0-1 0,0 1 0,0 0 0,-1 0-1,1-1 1,0 1 0,0 0 0,0 0 0,0-1-1,0 1 1,1 0 0,-1-1 0,0 1 0,0 0-1,0 0 1,1-1 0,-1 1 0,0 0 0,1-1-1,-1 1 1,0-1 0,1 1 0,-1 0 0,1-1-1,-1 1 1,1-1 0,-1 1 0,1-1 0,0 1-1,-1-1 1,1 0 0,-1 1 0,1-1 0,0 0-1,0 1 1,0-1 0,6 3-87,-1-1 0,1 1 1,12 1-1,-12-2-9,60 10-592,-48-10 425,-1 1 1,1 1 0,-1 1-1,31 12 1,-47-16 265,0 0 0,1 0 1,-1 1-1,0-1 0,0 0 1,-1 1-1,1 0 0,0-1 0,0 1 1,2 3-1,-4-4 16,1 0 0,-1 0 0,0-1 0,1 1 0,-1 0 0,0 0 0,0 0 0,0 0 0,0 0 0,0 0 0,0-1 0,0 1 0,0 0 0,0 0 0,0 0 0,0 0 0,0 0 0,-1 0 0,1-1 0,0 1 0,-1 0 0,1 0 0,0 0 0,-1-1 0,1 1 0,-1 0 0,0 0 0,1-1 0,-1 1 0,1 0 0,-1-1 0,-1 1 0,-7 7 233,0-2-1,0 1 1,-1-1 0,0-1 0,0 1 0,-1-2 0,-14 6 0,-1-2 46,-1-1 0,-26 3-1,7-8-929,44-2 575,1 0 0,-1-1 0,1 1 1,-1 0-1,1 0 0,-1-1 0,1 1 0,0-1 1,-1 0-1,1 1 0,-3-2 0,4 1 38,0 1-1,0-1 0,-1 1 0,1 0 0,0-1 0,0 1 0,0-1 1,-1 1-1,1-1 0,0 1 0,0-1 0,0 1 0,0-1 1,0 1-1,0-1 0,0 1 0,0-1 0,0 1 0,0-1 0,0 1 1,1-1-1,-1 1 0,0 0 0,0-1 0,0 1 0,0-1 1,1 1-1,-1-1 0,0 1 0,1 0 0,-1-1 0,0 1 0,1 0 1,-1-1-1,1 0 0,15-12-445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16115,'-7'16'1042,"-2"1"0,-12 17 0,14-25-650,1 0-1,1 0 1,0 0 0,0 1 0,0 0-1,1 0 1,1 0 0,0 0 0,-3 17-1,6-26-351,0 0 0,0 1 0,0-1-1,0 0 1,0 1 0,0-1 0,1 0-1,-1 0 1,0 1 0,1-1 0,-1 0-1,1 0 1,-1 0 0,1 1 0,0-1-1,-1 0 1,1 0 0,0 0 0,0 0-1,0 0 1,0 0 0,0-1 0,2 3-1,-1-2-7,1 0-1,0 1 0,0-1 1,0 0-1,0 0 1,0-1-1,0 1 0,1-1 1,4 1-1,6-1-102,1-1 0,0 0 0,18-4 0,76-24-911,-80 19 686,0 2 0,1 1 0,56-6 1,-82 14 451,1-1 0,-1 1 1,0-1-1,0 1 1,1 1-1,-1-1 0,0 1 1,0-1-1,0 1 1,0 0-1,-1 1 0,5 2 1,-3-2 37,0 0 1,-1 0-1,1-1 0,0 1 1,0-1-1,0 0 0,0-1 1,9 2-1,17-2-44,-1-2 0,0-1 1,0-1-1,55-15 0,-61 13-272,4-1-5,101-17-2084,-110 21 1469,1 0 0,0 2-1,0 0 1,30 4 0,-23 3-15,-9-5 643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0 15083,'-4'6'233,"-23"34"2431,-28 57 0,48-83-2242,1 1 0,0 0 1,1 1-1,1-1 0,1 1 0,0 0 0,-2 30 0,5-13-397,0 22-741,-3 0 0,-17 96 0,10-121 674,6-27 352,4-20 117,6-17-110,1 0 0,1 1-1,14-35 1,46-94-160,-53 130-195,42-84-144,-51 105 156,1 0-1,0 0 0,1 1 1,0 0-1,1 1 0,0 0 0,17-13 1,-23 19 15,1 1 1,0 0-1,0 0 1,1 0 0,-1 0-1,0 1 1,0 0-1,1 0 1,-1 0-1,1 0 1,-1 1 0,1 0-1,-1 0 1,1 0-1,-1 0 1,1 1-1,-1-1 1,10 4 0,-11-3 1,0 0 0,0 0 0,0 1 0,0-1 0,0 1 0,0 0 0,0 0 0,0 0 1,-1 1-1,1-1 0,-1 0 0,1 1 0,-1 0 0,0 0 0,0-1 0,0 1 0,-1 0 0,1 1 1,-1-1-1,1 0 0,-1 0 0,0 1 0,0-1 0,-1 0 0,1 6 0,0-6 20,-1 0-1,0 0 0,-1 0 0,1 0 0,0 0 1,-1 0-1,0 0 0,0 0 0,0 0 1,0 0-1,0 0 0,0 0 0,-1-1 1,-2 4-1,1-1 36,-1 0 0,-1-1 0,1 1 0,-1-1 0,1 0 0,-10 6 0,-3 0 137,-1-1 0,0 0 0,-25 8 1,27-11-211,0-1 0,0 0 1,0-1-1,-1-1 1,1 0-1,-1-2 1,1 0-1,-19-1 1,33 0 13,1 0 1,0 0-1,0 0 1,-1 0-1,1 0 1,0 0-1,0-1 1,0 1-1,0 0 1,-1-1-1,1 1 1,0-1-1,0 1 1,0-1-1,0 0 1,0 1-1,0-1 1,0 0-1,0 0 1,1 0-1,-1 0 1,0 0 0,0 0-1,1 0 1,-1 0-1,0 0 1,1 0-1,-1 0 1,0-2-1,6-17-299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19388,'-20'29'429,"1"1"-1,2 1 1,1 0-1,1 1 1,2 1-1,1 0 1,2 1-1,1 0 1,2 1-1,1 0 1,1 0-1,1 52 1,8-40-279,-3-43-142,0-1 1,0 1 0,0-1-1,0 1 1,0-1 0,1 0-1,-1 1 1,1-1 0,0 0-1,4 5 1,-6-7-7,1-1 0,-1 1 0,1-1 0,-1 1 1,1-1-1,-1 0 0,1 1 0,-1-1 0,1 0 0,-1 1 0,1-1 0,-1 0 0,1 1 1,-1-1-1,1 0 0,0 0 0,-1 0 0,1 0 0,0 1 0,-1-1 0,1 0 0,0 0 1,-1 0-1,1 0 0,-1-1 0,1 1 0,0 0 0,0-1 1,0 1-1,0-1 0,0 0 1,0 1-1,0-1 1,0 0-1,0 0 1,0 0-1,0 0 1,-1 0-1,1 0 1,0 0-1,0-1 1,2-5 5,0 0 1,-1 0 0,3-13-1,4-30-68,-2 0-1,-2 0 1,-3-54 0,-2 98 40,1 2-5,-1-1 0,0 0 0,-1 1 0,1-1 0,-1 0 0,0 1 0,0-1 0,-1 0 0,-2-6 0,4 11 22,0 0-1,0 0 1,0 0-1,0-1 1,0 1 0,0 0-1,0 0 1,0 0-1,0-1 1,-1 1-1,1 0 1,0 0-1,0 0 1,0 0-1,0-1 1,0 1-1,-1 0 1,1 0 0,0 0-1,0 0 1,0 0-1,0-1 1,-1 1-1,1 0 1,0 0-1,0 0 1,0 0-1,-1 0 1,1 0-1,0 0 1,0 0 0,0 0-1,-1 0 1,1 0-1,0 0 1,0 0-1,-1 0 1,1 0-1,0 0 1,0 0-1,0 0 1,-1 0-1,1 0 1,0 1-1,-5 10-99,1 21-22,4-22 113,0-1-1,0 1 0,1 0 1,0 0-1,1 0 1,0-1-1,1 1 1,0-1-1,0 1 0,1-1 1,0 0-1,1-1 1,7 13-1,-7-15 12,0 0 0,0-1 0,0 0 0,1 0 1,-1 0-1,1 0 0,0-1 0,1 0 0,-1 0 0,1-1 0,0 1 0,-1-2 0,1 1 0,1-1 0,-1 0 1,0 0-1,0-1 0,12 1 0,-7-2 1,-1 0-1,1-1 1,0 0 0,-1-1-1,1 0 1,-1-1 0,0 0-1,1-1 1,-2 0 0,1-1-1,13-8 1,-15 8 16,0-1 1,0 0-1,-1 0 1,0-1 0,0 0-1,-1-1 1,0 1-1,0-1 1,-1-1-1,1 1 1,-2-1-1,8-15 1,-10 12 91,-5 9 50,-12 11 85,4 5-116,0 0 0,0 0 0,1 1 0,1 1 0,0-1 0,1 1 0,1 0-1,0 1 1,1-1 0,-4 26 0,8-37-98,0 0 0,1 0-1,-1 0 1,1 0 0,0 0 0,0 0-1,1 0 1,-1 0 0,1 0-1,0 0 1,0 0 0,1 0 0,-1 0-1,1-1 1,-1 1 0,1 0 0,0-1-1,4 5 1,-4-6-54,0 0 0,1 0 0,0 0 0,-1 0 0,1-1 0,0 1 0,-1-1 0,1 0 0,0 0 0,0 0 0,0 0 0,0 0 0,0 0 0,1-1 0,-1 0 0,0 0 0,0 1 0,0-2 0,0 1 0,0 0 0,0-1 0,1 1 0,4-3 0,-3 2-146,-1 0 0,1-1 0,-1 0 1,0 0-1,1 0 0,-1 0 0,0 0 0,0-1 1,-1 0-1,1 0 0,0 0 0,-1 0 1,0-1-1,0 1 0,5-8 0,-5 6 28,0-1 1,-1 1-1,1-1 0,-1 0 0,0 0 0,-1 0 0,1 0 1,-1 0-1,-1-1 0,1 1 0,-1-8 0,-2-37-760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7 19596,'-8'-6'1897,"2"6"-1457,-3 5-216,0 2 1264,6 4-1688,-2 0-520,5-1 584,-1 6-128,-3 2-120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7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11 16836,'-1'-1'229,"-1"-1"0,0 1 1,0 0-1,0 0 1,-1 0-1,1 0 1,0 1-1,0-1 1,0 0-1,-1 1 1,1-1-1,0 1 0,-1 0 1,1 0-1,0 0 1,0 0-1,-1 0 1,1 1-1,0-1 1,-4 2-1,-4 1 271,0 0 0,0 0-1,-11 7 1,3-1 60,0 1 0,1 0-1,-24 20 1,35-25-481,0-1 1,1 1-1,0 1 0,0-1 0,1 1 1,-1-1-1,1 2 0,0-1 0,1 0 1,0 1-1,0-1 0,0 1 1,-2 8-1,4-12-61,1-1 0,0 0 0,-1 1 0,1-1 0,0 1 0,0-1 0,1 0 0,-1 1 0,0-1-1,1 1 1,-1-1 0,1 0 0,0 1 0,0-1 0,0 0 0,0 0 0,0 0 0,0 0 0,1 0 0,-1 0 0,1 0 0,-1 0 0,1 0 0,0-1 0,0 1 0,-1-1 0,1 1 0,0-1 0,1 0 0,-1 0 0,0 0 0,0 0 0,0 0 0,1 0 0,-1 0 0,3 0 0,9 2-66,0-1-1,0 0 1,0 0 0,26-2 0,-6-2-297,0-3 0,0 0 0,0-2-1,37-13 1,12-2-331,-79 21 653,6-2 60,-1 1 1,1 1-1,10-1 1,-18 2 42,1 0 0,0 0 0,0 0 1,-1 0-1,1 1 0,0 0 1,-1-1-1,1 1 0,0 0 0,-1 0 1,1 0-1,-1 1 0,0-1 0,1 1 1,2 1-1,1 3 40,2-1-1,-1-1 1,0 0-1,1 0 1,0 0-1,0-1 1,0 0 0,0 0-1,1-1 1,-1 0-1,1-1 1,-1 0 0,10 0-1,15-1-489,1-1 1,34-6-1,-29 3-244,-19 2 195,-14 0 202,1 1 0,-1 0 0,1 1 0,0-1 0,-1 1 0,1 1 0,0-1 0,-1 1 0,1 0 0,9 3 0,-15-3 174,0 0 1,0 0-1,0 0 1,0-1-1,-1 1 1,1 0-1,0 0 1,-1 0-1,1 0 1,-1 0-1,1 1 1,-1-1-1,1 0 1,-1 0-1,0 0 1,1 0 0,-1 0-1,0 1 1,0-1-1,0 0 1,0 0-1,0 0 1,0 1-1,-1-1 1,1 2-1,-1-2 21,1 0-1,0 0 0,0 0 1,0 0-1,0 0 0,0 0 1,0 0-1,0 0 0,0 0 1,0 0-1,0 0 0,1 0 1,-1 0-1,0 0 0,1 0 1,-1 0-1,1 0 0,-1 0 1,1 0-1,-1 0 0,2 1 1,5 0-94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6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5 220 12435,'0'0'73,"0"0"1,-1 0 0,1 0-1,0-1 1,0 1 0,-1 0-1,1 0 1,0 0 0,0-1-1,-1 1 1,1 0 0,0 0-1,0-1 1,0 1 0,-1 0-1,1 0 1,0-1 0,0 1-1,0 0 1,0-1 0,0 1-1,0 0 1,-1-1 0,1 1-1,0 0 1,0 0 0,0-1-1,0 1 1,0 0 0,0-1-1,0 1 1,1 0 0,-1-1-1,0 1 1,0 0 0,0-1-1,0 1 1,0 0 0,0-1-1,1 1 1,-1 0-1,6-18 712,-5 16-480,6-16 1324,1 2 1,16-25-1,-13 25-1083,0 2-1,0-1 1,2 1 0,25-22 0,-36 34-505,1 0 0,-1 0 0,1 0 0,-1 1 0,1-1 0,-1 1 0,1 0 0,0 0 0,0 0 0,0 0 0,0 0 0,0 0 0,-1 1 0,5-1 0,-6 1-35,1 1 0,-1-1 0,1 0 0,-1 1 0,0-1 0,1 1 0,-1 0 0,0-1 0,0 1 0,1 0 0,-1 0 0,0 0 0,0 0 0,0 0 0,0 0 0,0 0 0,0 0 0,0 0 0,-1 1 0,1-1 0,0 0 0,-1 0 0,1 1 0,0-1 0,-1 1 0,0-1 0,1 0-1,-1 1 1,0-1 0,0 1 0,0 1 0,3 23-19,-2 0 1,-1 0-1,0 0 0,-2 0 0,-2 0 0,-6 26 0,4-21 14,2 0-1,0 0 1,2 49-1,2-78 4,0-1 0,0 0 0,0 1-1,0-1 1,0 0 0,1 0 0,-1 1 0,0-1-1,1 0 1,-1 0 0,1 1 0,-1-1 0,1 0-1,0 0 1,-1 0 0,1 0 0,0 0-1,0 0 1,0 0 0,1 1 0,-1-1 2,0-1 0,0 0 0,1 1-1,-1-1 1,0 0 0,0 0 0,0 0 0,0 0 0,0 0 0,0 0 0,1 0 0,-1 0 0,0 0 0,0 0 0,0-1-1,0 1 1,0-1 0,2 0 0,6-3 32,-1-1 0,0-1 0,0 1-1,10-10 1,-12 10-27,101-91 280,-59 52-142,99-72 0,-142 112-165,1 1 0,0 0 0,-1 0 0,1 0 0,10-2 1,-15 4-11,0 1 1,0 0-1,0 0 1,-1 0-1,1-1 1,0 1-1,0 0 1,0 0-1,0 0 1,0 0-1,0 1 1,-1-1-1,1 0 1,0 0-1,0 0 1,0 1-1,0-1 1,-1 0-1,1 1 1,0-1-1,0 1 1,-1-1-1,1 1 1,0-1-1,-1 1 1,1 0-1,0-1 1,-1 1-1,1 0 0,-1-1 1,1 1-1,-1 0 1,1 0-1,-1-1 1,0 1-1,1 0 1,-1 0-1,0 0 1,0 0-1,0-1 1,1 1-1,-1 0 1,0 0-1,0 0 1,0 0-1,-1 1 1,2 1-102,-1 1 0,0-1 0,0 0 0,0 1 0,0-1-1,-1 0 1,0 0 0,1 1 0,-1-1 0,0 0 0,0 0 0,-1 0 0,-2 5 0,-2-4-401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6 234 17012,'-2'-7'441,"1"0"0,0-1 0,0 1 0,0 0 1,2-15-1,0 18-333,0 0 0,0 0 0,0 0 0,1 0 1,0 1-1,-1-1 0,1 1 0,1-1 0,-1 1 0,0-1 0,1 1 0,4-4 1,10-10 447,1 1 0,0 0 1,22-14-1,-30 24-397,-1 0-1,1 0 1,1 1-1,-1 1 1,1-1 0,-1 2-1,1-1 1,20-2-1,-29 6-120,1-1 0,0 1-1,0 0 1,0 0 0,0 1 0,0-1-1,0 0 1,0 1 0,0 0 0,0 0-1,-1 0 1,1 0 0,3 2 0,-4-2-17,0 1 0,-1-1 0,1 1 0,0-1-1,-1 1 1,1 0 0,-1-1 0,0 1 0,0 0 0,0 0 0,0 0 0,0 0 0,0 0 0,0 0 0,-1 1 0,1-1 0,-1 0 0,1 5 0,0 5 10,-1 0 1,-1 1-1,0-1 0,-1 0 1,0 1-1,0-1 0,-2 0 1,1 0-1,-8 15 0,-55 103 89,59-118-103,-21 36 26,9-17-10,2 1-1,-21 50 1,37-79-42,0-1 0,0 1 0,1 0 0,-1 0 0,0 0 0,1 0 0,0 0 0,0 0 0,0-1 0,0 1 0,0 0 0,0 0 0,1 0 0,-1 0 0,1 0 0,1 2 0,-1-2-35,1-2-1,-1 1 1,1 0-1,-1 0 1,1 0-1,0-1 1,-1 1-1,1-1 1,0 1-1,0-1 1,0 0-1,0 0 1,1 1-1,-1-2 1,0 1 0,0 0-1,1 0 1,-1-1-1,0 1 1,3-1-1,10 2-246,0-1 0,1 0 0,-1-2 1,0 1-1,0-2 0,0 0 0,-1-1 0,28-9 0,-14 2 23,0-1 0,-1-1 0,40-26 0,11-17-458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13 15195,'-18'19'352,"1"0"0,0 1 0,2 0 0,0 1 0,1 1-1,1 1 1,1 0 0,2 0 0,0 1 0,1 0 0,1 1 0,-5 35 0,11-50-247,0 0 0,2 1 1,-1-1-1,1 0 0,1 1 1,0-1-1,3 15 0,-3-22-68,0 1-1,0-1 0,0 0 0,1 1 1,-1-1-1,1 0 0,0 0 0,0 0 0,0 0 1,0 0-1,0-1 0,1 1 0,-1-1 0,1 1 1,0-1-1,0 0 0,0 0 0,0 0 1,0-1-1,0 1 0,0-1 0,1 1 0,-1-1 1,7 1-1,4 0 14,-1-1-1,1 0 1,0-1 0,-1-1-1,1 0 1,0-1 0,-1 0-1,0-1 1,1-1 0,-1 0-1,0-1 1,16-8 0,7-5 130,0-2 1,61-46-1,-96 65-174,40-29 301,40-40 0,-72 61-233,0 0 0,0-1 0,-1 0 0,-1 0 0,1 0 0,-2-1 0,1 0 1,-2-1-1,1 1 0,3-14 0,-8 22-45,0-1 1,0 1-1,-1-1 1,1 0-1,-1 0 1,0 1-1,0-1 1,0 0-1,-1 1 1,1-1 0,-1 0-1,0 1 1,0-1-1,0 0 1,0 1-1,0-1 1,-4-5-1,2 6-21,0-1 0,0 0 0,-1 1-1,1 0 1,-1-1 0,0 1 0,0 1 0,0-1-1,0 1 1,0-1 0,0 1 0,-6-1 0,-6-3-215,0 2 0,0 1 0,-1 0 0,1 0 1,-1 2-1,-28 1 0,-29 6-1663,66-5 1570,0 1 0,1 0 0,-1 0 0,0 1 0,1 0 0,-14 7 0,13-2-555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0 20820,'-8'11'1697,"-19"12"-1241,-2 4-176,-7 13 752,0 6-328,-1 5-328,2 1-128,7 0-87,5-2-49,10-10-232,2-6-241,6-11-463,4-11-256,4-12-296,4-11 960,6-21-305,2-9-271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10 19588,'-4'-2'158,"-1"0"-1,0 1 1,0 0-1,1 0 1,-1 0-1,0 0 1,0 1-1,0 0 1,0 0 0,0 0-1,0 1 1,0-1-1,0 1 1,1 0-1,-1 1 1,0-1-1,0 1 1,1 0-1,0 0 1,-1 0-1,-6 6 1,0-1-6,0 0 0,1 1 0,0 0 0,0 1 0,1 0 0,0 1 0,-8 12 1,14-18-129,0 0 1,0 1-1,1-1 1,0 1-1,0-1 1,0 1-1,-1 7 1,2-10-21,1-1 1,0 0-1,0 1 0,0-1 1,0 1-1,0-1 1,0 0-1,0 1 1,0-1-1,0 1 0,1-1 1,-1 0-1,1 1 1,-1-1-1,1 0 0,-1 1 1,1-1-1,0 0 1,-1 0-1,1 0 0,0 0 1,0 0-1,0 0 1,0 0-1,0 0 0,0 0 1,0 0-1,1 0 1,-1 0-1,0-1 1,2 1-1,3 2 9,1-1 0,0 0 0,0-1 0,0 0 0,0 0 0,0 0 0,0-1 0,1 0-1,-1-1 1,0 1 0,0-1 0,10-3 0,-5 1 22,0-1 1,0 0-1,0 0 0,-1-1 0,1-1 0,12-8 1,-21 12-19,0 0 0,0 0 0,0-1 0,-1 1 0,1-1 0,-1 0 0,1 0 0,2-5 0,-5 8-20,1-1 1,-1 0 0,0 1 0,0-1 0,1 0 0,-1 0 0,0 1-1,0-1 1,0 0 0,0 1 0,0-1 0,0 0 0,0 0 0,0 1-1,0-1 1,0 0 0,0 0 0,0 1 0,0-1 0,-1 0 0,1 0-1,0 1 1,-1-1 0,1 1 0,0-1 0,-1 0 0,1 1-1,-1-1 1,1 1 0,-1-1 0,1 1 0,-1-1 0,1 1 0,-1-1-1,0 1 1,1-1 0,-1 1 0,0 0 0,1-1 0,-1 1 0,0 0-1,1 0 1,-1 0 0,0-1 0,0 1 0,-1 0 0,-4-1-149,-1 0 1,0 0 0,0 1 0,1 0-1,-1 0 1,0 1 0,0 0 0,1 0 0,-1 1-1,1-1 1,-1 1 0,1 1 0,0-1-1,-9 5 1,7-3-49,1 0 1,-1 1-1,1 0 1,0 0-1,0 1 0,0 0 1,1 0-1,-1 0 1,2 1-1,-9 11 0,2 5-489</inkml:trace>
  <inkml:trace contextRef="#ctx0" brushRef="#br0" timeOffset="1">398 501 16363,'-36'54'2024,"19"-29"-1204,1 0 0,1 0 0,2 2 0,-15 35 0,27-58-714,0 0-1,0 0 0,0-1 0,1 1 0,-1 0 0,1 0 0,0 0 1,0-1-1,0 1 0,2 7 0,-1-9-58,-1 1 0,1-1 1,0 0-1,0 0 0,1 1 0,-1-1 0,0 0 0,1 0 1,-1 0-1,1 0 0,0 0 0,0-1 0,-1 1 1,1 0-1,0-1 0,0 0 0,5 3 0,0-1 8,0 0 0,0-1-1,1 0 1,-1 0 0,1-1 0,-1 0-1,1 0 1,0-1 0,-1 0 0,14-1-1,-4-1 1,1-1-1,0-1 1,26-8-1,-29 6 5,0 0-1,-1-1 1,0 0-1,0-2 1,0 1-1,-1-2 0,0 0 1,13-13-1,-21 18-23,-1 0 0,0 0 1,0 0-1,0-1 0,-1 0 0,0 1 0,0-1 0,0 0 0,3-13 0,-5 15-18,0-1 0,0 1 0,-1-1-1,0 1 1,0-1 0,0 0 0,0 1 0,-1-1 0,0 1 0,0-1 0,0 1 0,-1 0 0,1-1 0,-1 1-1,-4-7 1,3 7-87,0-1 0,0 1 0,0 0-1,-1 0 1,0 0 0,1 1-1,-2-1 1,1 1 0,0 0 0,-1 0-1,1 0 1,-9-3 0,-5-1-400,-1 1 0,-22-5 0,16 5 315,-12-5-406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1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16396,'34'-33'6089,"56"-43"-4597,-85 72-1433,5-3 32,0-1 0,0 1 0,17-8 1,-25 14-83,0 0 1,0 0 0,0 0-1,0 0 1,0 0 0,0 1-1,0-1 1,0 1-1,1-1 1,-1 1 0,0 0-1,0 0 1,1 0 0,-1 0-1,0 0 1,0 1 0,0-1-1,1 1 1,-1-1 0,0 1-1,0 0 1,0 0 0,0 0-1,0 0 1,0 0 0,3 3-1,-2-1 1,0 1-1,0 0 0,-1 0 1,1-1-1,-1 2 0,0-1 1,0 0-1,-1 0 1,3 8-1,7 46 42,-7-34-30,-3-18-15,24 99 37,-22-96-27,0 1 0,1-1 0,0 0 0,1 0-1,0 0 1,0-1 0,1 0 0,10 13 0,-13-19 0,0 1 1,0-1 0,-1 0-1,1 0 1,1 0 0,-1 0 0,0-1-1,0 1 1,1-1 0,-1 0-1,1 0 1,-1 0 0,1 0 0,-1-1-1,1 1 1,0-1 0,-1 0-1,1 0 1,-1-1 0,1 1-1,0-1 1,-1 1 0,1-1 0,-1 0-1,1 0 1,-1-1 0,0 1-1,0-1 1,6-3 0,3-2 59,0-1-1,0-1 1,-1 0 0,0-1-1,-1 0 1,11-14 0,-10 11 40,-1 0 1,0-1 0,10-21 0,-16 27-96,0 0 1,-1 0-1,0 0 1,0-1-1,-1 1 0,0-1 1,1-16-1,-3 23-48,0 1 0,0 0 0,0 0 0,0-1 0,0 1 0,0 0 0,0 0 0,0-1 0,0 1 0,-1 0 0,1 0 0,-1-1 0,1 1 0,-1 0 0,1 0 0,-1 0-1,0 0 1,1 0 0,-1 0 0,0 0 0,0 0 0,0 0 0,0 0 0,0 0 0,0 1 0,0-1 0,0 0 0,0 1 0,0-1 0,0 1 0,0-1 0,0 1 0,-1-1 0,1 1-1,0 0 1,0 0 0,-1-1 0,1 1 0,0 0 0,0 0 0,-1 0 0,1 0 0,0 1 0,0-1 0,-1 0 0,1 1 0,0-1 0,-2 1 0,-5 2-283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8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0 20268,'-19'23'2740,"14"-18"-2322,0 1 1,0-1 0,-7 13 0,6-6-123,0 1 0,1-1 0,0 1 0,-6 26 0,9-32-254,1 1-1,0 0 1,0 0 0,1 0 0,0 0 0,0 0 0,1 0 0,0 0 0,4 15 0,-3-20-40,-1 0 0,0 0 0,1 0 1,0 0-1,-1 0 0,1 0 0,0-1 0,1 1 1,-1-1-1,0 1 0,1-1 0,0 0 1,-1 0-1,1 0 0,0 0 0,0-1 0,4 3 1,4 0-39,1 0 1,0-1 0,18 4 0,11 2-75,-39-8 101,1 0 1,-1 0 0,0 0-1,0 0 1,0 0-1,0 0 1,0 1-1,0-1 1,0 1-1,0 0 1,0-1-1,-1 1 1,1 0-1,-1 0 1,1 0 0,-1 0-1,0 0 1,2 3-1,-1 0 3,-1 0-1,1 1 1,-1-1 0,0 0-1,-1 1 1,1-1 0,-1 11 0,-2 4 13,0 1 0,-2-1 0,-7 25 0,3-19 48,-1 0 0,-16 36-1,20-52-2,-1 0-1,0-1 0,0 1 1,0-1-1,-2 0 1,1-1-1,-1 1 1,-13 10-1,17-16-78,1-1 0,-1 1-1,0-1 1,0 0 0,0 0 0,0 0 0,0-1-1,0 1 1,-1-1 0,1 0 0,0-1-1,-1 1 1,1-1 0,-1 1 0,1-1 0,0-1-1,-1 1 1,1-1 0,-1 1 0,1-1-1,0 0 1,0-1 0,-1 1 0,-6-4 0,5 1-195,0 0 0,0 0 0,0-1 0,0 0 0,1 0 0,0 0 0,0 0 0,0-1 1,1 0-1,0 0 0,0 0 0,0 0 0,1-1 0,-4-9 0,0-4-122,2-1 1,0 1-1,1-1 0,-2-29 0,4-23-843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17052,'21'-20'1904,"0"11"-992,-4 0-352,3 6 1241,0-2-601,3 4-560,-2-1-232,4 1-840,-1-1-504,-1 2 760,-1-2-208,-4-4-136</inkml:trace>
  <inkml:trace contextRef="#ctx0" brushRef="#br0" timeOffset="1">763 235 19268,'-9'10'1704,"-1"9"-1383,-5 7-161,-3 6 752,-4 9-600,-4 7-104,2 1-104,4 1-32,2-7-240,2-6-232,6-17-496,-1-11-681,11-26 1273,7-14-256,4-12-240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16243,'-8'2'309,"0"2"-1,0-1 0,0 1 0,0 0 1,1 1-1,0-1 0,0 2 0,0-1 1,-10 12-1,1 0 342,1 0 0,-18 28 1,23-30-482,0 1 0,2 0 1,0 0-1,0 0 1,-5 22-1,11-33-144,1-1 1,0 1-1,1-1 0,-1 1 0,1 0 0,0-1 0,0 1 1,1-1-1,-1 1 0,1 0 0,1 5 0,-1-7-15,1-1-1,-1 1 0,0 0 1,1-1-1,0 1 1,0-1-1,-1 0 1,1 0-1,0 1 0,1-1 1,-1 0-1,0-1 1,1 1-1,-1 0 0,1-1 1,-1 1-1,1-1 1,0 0-1,3 1 1,4 1 2,0-1 0,0 0 0,-1-1 1,1 0-1,0 0 0,0-1 1,0-1-1,0 1 0,0-2 1,0 1-1,0-1 0,-1-1 1,1 0-1,16-8 0,-10 4 31,0-1-1,0-1 0,-1 0 0,-1-1 1,0-1-1,0 0 0,19-21 0,-26 24 24,0-1-1,0 0 1,-1-1-1,0 0 1,9-18-1,-14 24-36,1 0-1,-1 0 1,1 0 0,-1 0-1,0 0 1,0 0-1,-1-1 1,1 1 0,-1 0-1,0 0 1,0-1-1,-1 1 1,1 0 0,-1 0-1,0-1 1,0 1-1,0 0 1,-3-5 0,3 7-13,-1 0 1,1 0-1,-1 0 1,0 0-1,0 0 1,0 0-1,0 0 1,0 1 0,0-1-1,0 1 1,0 0-1,-1-1 1,1 1-1,-1 0 1,1 0-1,-1 0 1,1 1 0,-1-1-1,1 1 1,-1-1-1,0 1 1,1 0-1,-1 0 1,0 0-1,1 0 1,-1 1 0,-3 0-1,-3 0 1,0 1-1,1 1 1,-1 0 0,0 0-1,1 0 1,-15 10 0,7-3-197,0 0 0,2 2 1,-1 0-1,-24 27 0,31-31 28,1 1-1,1 0 1,-1 1-1,1-1 1,1 1-1,0 0 1,0 1-1,1-1 1,-5 18-1,8-23 85,0 1-1,1-1 0,-1 0 1,1 0-1,1 8 0,9 19-441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78 16900,'-23'49'1279,"-29"67"138,46-100-1108,1 0-1,1 0 0,0 0 0,1 1 1,-1 21-1,3-35-242,1 0 1,0 0-1,0 0 1,0 0-1,1 0 1,-1 0-1,1 0 0,0 0 1,-1 0-1,1-1 1,0 1-1,1 0 1,-1 0-1,1-1 1,-1 1-1,4 3 0,-3-4-17,-1-1-1,1 1 1,0-1-1,0 0 0,0 1 1,0-1-1,0 0 0,1-1 1,-1 1-1,0 0 1,0 0-1,0-1 0,1 0 1,-1 1-1,0-1 1,1 0-1,2 0 0,2-1 59,1 0 0,-1-1-1,0 1 1,1-1 0,-1-1-1,0 0 1,0 0 0,0 0 0,-1 0-1,1-1 1,11-9 0,-6 1 89,1 1 0,-1-1 1,-1-1-1,0 0 0,-1-1 1,-1 0-1,0 0 0,-1-1 1,0 0-1,-1-1 0,-1 1 1,0-1-1,-2-1 0,1 1 1,-2-1-1,0 1 0,0-29 1,-3 39-136,0 1 0,-1-1 1,0 0-1,0 0 0,0 1 1,0-1-1,-1 1 0,0-1 1,-1 1-1,-3-7 0,5 10-72,-1 0-1,1-1 1,-1 1-1,0 0 1,0 0-1,0 1 1,0-1-1,0 0 1,0 1-1,0-1 1,-1 1-1,1-1 1,-1 1-1,1 0 1,-1 0-1,1 0 1,-1 1-1,0-1 1,1 1-1,-1-1 1,0 1-1,1 0 1,-5 0-1,1 1-165,1 0-1,-1 0 0,1 0 0,-1 1 0,1 0 1,0 0-1,0 0 0,0 1 0,-9 5 0,3 0-129,0 0-1,1 1 0,-9 9 1,2 4-459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2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73 364 17860,'5'0'201,"1"0"-1,-1 0 1,0 0 0,1-1-1,-1 0 1,0 0 0,0-1 0,0 1-1,0-1 1,0 0 0,0-1-1,0 1 1,5-4 0,2 0 87,24-12 294,-1-2 1,-1-1 0,-1-1-1,-1-2 1,0-1-1,32-35 1,-57 53-514,-1 0 0,0-1 0,0 0 0,-1 0 1,0-1-1,5-12 0,-9 19-61,0 0 1,0 0 0,-1 0 0,1 1-1,-1-1 1,1 0 0,-1 0-1,0 0 1,0 0 0,0 0-1,0 0 1,0 0 0,0-1 0,0 2-1,-1-1 1,1 0 0,-1 0-1,0 0 1,1 0 0,-1 0-1,0 0 1,0 0 0,0 1-1,0-1 1,0 0 0,-1 1 0,1-1-1,0 1 1,-1-1 0,1 1-1,-1 0 1,0 0 0,1 0-1,-1 0 1,0 0 0,-2-1 0,-3-1-1,-1 0 1,1 1 0,-1 0-1,0 1 1,0-1 0,0 1-1,0 1 1,1 0 0,-1 0-1,0 0 1,0 1 0,0 0 0,0 1-1,0-1 1,-8 5 0,1-1-13,0 0 1,1 2 0,0 0-1,0 1 1,0 0 0,-21 18 0,17-11-2,2 2 1,0 0 0,1 1 0,1 0 0,1 1 0,0 1 0,-16 35-1,18-31-58,1 1-1,1-1 0,1 1 1,1 1-1,2 0 0,-4 41 1,8-60-64,1 0 0,0 0 1,0 0-1,0 0 1,1 0-1,1 0 0,-1 0 1,1-1-1,0 1 0,5 11 1,-6-16 35,1 1 1,0-1 0,-1 0 0,1 0 0,0 0 0,0 0 0,0 0 0,1-1 0,-1 1 0,0 0 0,1-1 0,-1 0 0,1 0-1,-1 1 1,1-2 0,-1 1 0,1 0 0,0 0 0,0-1 0,-1 1 0,1-1 0,0 0 0,0 0 0,0 0 0,-1 0 0,1-1-1,0 1 1,0-1 0,3-1 0,12-3-171,-1-1 0,0-1 0,0-1 0,-1 0 1,24-17-1,38-27-769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43 141 15987,'-29'-1'1701,"17"1"-1018,10-1-12,5 1 362,471-100 1241,-335 66-1885,-135 33-385,22-3 49,-25 4-50,-1 0 0,1 1 0,-1-1 0,1 0 0,-1 0 0,1 0 0,-1 0 0,1 0 0,-1 1 0,1-1 0,-1 0 0,1 0 0,-1 1-1,1-1 1,-1 0 0,1 1 0,-1-1 0,1 0 0,-1 1 0,0-1 0,1 1 0,-1-1 0,0 1 0,1-1 0,-1 1 0,0-1 0,0 1 0,0-1 0,1 1 0,-1-1 0,0 1 0,0-1 0,0 1 0,0-1 0,0 1 0,0-1 0,0 1 0,0 0 0,0-1 0,0 1 0,0-1 0,0 1 0,0-1 0,-1 1 0,-2 10 44,0-1 0,-1 0 0,-1-1 1,-10 18-1,-3 9 33,-188 531 405,197-538-521,4-13-56,4-11-18,0 0 0,-1 0 0,0 0 1,0-1-1,0 1 0,0 0 0,0-1 0,-1 0 0,-4 5 0,7-8 87,0-1 0,0 0 0,-1 1 0,1-1 0,-1 0 0,1 0 0,0 1 0,-1-1 0,1 0 0,-1 0 0,1 1 0,0-1 0,-1 0 0,1 0 0,-1 0 0,1 0 0,-1 0 0,1 0 0,-1 0 0,1 0 0,-1 0 0,1 0 0,-1 0 0,1 0 0,-1 0 0,1 0 0,0 0 0,-1 0 0,1 0 0,-1-1 0,1 1 0,-1 0-1,1 0 1,0-1 0,-1 1 0,1 0 0,0-1 0,-1 1 0,1 0 0,0-1 0,-1 1 0,1 0 0,0-1 0,-1 1 0,1-1 0,0 1 0,0 0 0,0-1 0,0 1 0,-1-1 0,1 1 0,0-1 0,0 0 0,-10-33-272,8 27 146,-11-46-439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17 16460,'14'-12'1880,"-6"7"-1272,-14 18-208,-10 13 960,-11 24-335,-10 14-169,-4 15-400,-5 2-152,-3-2-16,3-4-48,6-12-136,7-6-232,3-25-544,9-11-368,6-25 824,4-13-160,3-25-169</inkml:trace>
  <inkml:trace contextRef="#ctx0" brushRef="#br0" timeOffset="1">75 150 15331,'22'0'1385,"-1"10"-801,2 3-208,5 10 584,-1 6-240,1 11-272,1 3-264,-5 1-640,-2-1 552,-1-4-224,-1-6-120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19060,'3'6'192,"0"1"0,0-1 0,-1 1-1,0 0 1,0 0 0,0 0 0,-1 0 0,0 0 0,0 14 0,-7 71 203,2-57-2,-10 122 567,-10 243 438,24-393-1388,0 8 4,0-1 0,1 1-1,1-1 1,0 1 0,5 16-1,-1-21-67,-3-19-42,-1-28-110,-2 31 171,-4-221-1001,4 226 1032,-1 0-1,1 0 0,0 0 1,0 0-1,0 0 1,0 0-1,0 0 0,1 1 1,-1-1-1,0 0 1,0 0-1,1 0 0,-1 0 1,0 0-1,1 0 1,-1 0-1,1 0 1,-1 1-1,1-1 0,0 0 1,-1 0-1,1 1 1,1-2-1,-1 2 5,1 0-1,-1 0 1,0 0 0,0 1 0,1-1 0,-1 0-1,0 1 1,1-1 0,-1 0 0,0 1-1,0 0 1,0-1 0,0 1 0,0 0-1,1 0 1,-1-1 0,-1 1 0,2 1 0,12 9 44,0-2 0,1 0 0,0 0 1,0-1-1,1-1 0,0-1 1,0 0-1,19 4 0,-27-9 7,-1 1 0,0-2 1,1 1-1,-1-1 0,1 0 0,-1-1 0,0 1 0,1-1 1,9-4-1,-12 4 2,0-1 1,0 0-1,0-1 1,-1 1-1,1-1 1,-1 0-1,0 0 1,1 0-1,-1-1 1,-1 0-1,1 0 0,-1 1 1,1-2-1,3-6 1,-4 7 25,-1-1 0,0 0 0,-1 1 0,1-1 0,-1 0 0,0 0 0,1-10 0,-1 14-67,-1 0 0,0 1 0,0-1 0,0 0 0,0 0 0,0 0 0,0 0 0,0 0 0,0 0 0,0 0 0,0 1 0,0-1 0,-1 0 0,1 0 0,0 0 0,-1 0 0,1 1 0,-1-1 0,1 0 0,-1 0 0,1 1 0,-1-1 0,1 0 0,-1 1 0,0-1 0,1 0 0,-1 1 0,0-1 0,1 1 0,-1-1 0,0 1 0,0 0 0,0-1 0,1 1 0,-1 0 0,0-1 0,0 1 0,0 0 0,0 0 0,0 0 0,0 0 0,1 0 0,-1 0 0,0 0 0,0 0 0,0 0 0,0 0 0,0 1 0,0-1 0,1 0 0,-1 0 0,-2 2 0,-2 0 4,0 0 0,0 1-1,0 0 1,0 0 0,0 0 0,1 1 0,0-1-1,-1 1 1,1 0 0,1 1 0,-1-1 0,0 1-1,1-1 1,-5 11 0,1-2-27,0 1 0,1 0 0,1 0 1,-5 21-1,8-27 3,1-1 0,0 0 0,0 0 1,0 0-1,1 0 0,0 1 0,2 12 0,-1-18 7,-1 0-1,1 0 0,-1 1 1,1-1-1,0 0 1,0 0-1,0 0 1,0 0-1,0 0 0,1 0 1,-1-1-1,0 1 1,1 0-1,-1 0 1,1-1-1,0 1 0,0-1 1,-1 0-1,1 0 1,0 1-1,0-1 1,0 0-1,0-1 0,1 1 1,-1 0-1,0 0 1,4 0-1,2-1-1,1 1 0,-1-1 0,0 0 0,0-1 0,0 0 0,0-1 0,0 1 0,0-1 0,0-1 0,13-5 0,7-6 0,40-25 1,-37 20 4,0 0 7,-21 12-5,0 1 0,0-1 0,1 2 0,0-1 0,1 2 0,-1-1 0,1 1 0,12-2 1,-22 6-3,0 0 1,-1 0-1,1 0 1,0 0-1,-1 0 1,1 0-1,0 0 1,-1 1-1,1-1 1,0 1-1,-1-1 1,1 1-1,-1-1 1,1 1-1,-1 0 1,1 0-1,-1 0 1,0 0 0,3 2-1,-1 1 11,0 0-1,0 0 1,-1 0 0,0 0-1,3 7 1,-4-8-2,1 0 1,-1 0-1,0 0 0,1 0 1,-1 0-1,1-1 1,0 1-1,0 0 0,0-1 1,0 0-1,1 1 1,-1-1-1,1 0 0,-1 0 1,1 0-1,3 1 1,-1-1 6,0-1 0,0 0 0,0 0 0,0-1 1,0 0-1,0 1 0,0-1 0,0-1 1,1 1-1,-1-1 0,6-2 0,9-2 40,28-12 0,-16 6-31,-16 6-35,-7 1-63,1 1 0,0 0-1,-1 1 1,1 0 0,12-1 0,-20 3 19,0 0 1,0 0-1,0 1 1,0-1 0,0 0-1,-1 0 1,1 1-1,0 0 1,0-1 0,-1 1-1,1 0 1,0-1-1,0 1 1,-1 0 0,1 0-1,-1 1 1,1-1-1,-1 0 1,0 0 0,1 1-1,-1-1 1,0 1-1,0-1 1,0 1 0,0-1-1,0 1 1,0 0-1,0-1 1,-1 1 0,1 0-1,-1 0 1,1 0-1,-1 2 1,4 21-636,-4-22 291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4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226 532 20116,'-9'-5'270,"1"1"0,-1 0-1,0 0 1,0 1 0,-1 1 0,1-1-1,0 1 1,-1 1 0,0 0 0,1 0-1,-12 1 1,16 0-181,1 0 0,-1 1-1,0-1 1,1 1 0,-1 0 0,1 0 0,0 0-1,-1 1 1,1 0 0,0 0 0,0 0-1,0 0 1,0 0 0,0 1 0,1 0 0,-1 0-1,1 0 1,-1 0 0,1 0 0,0 1 0,1-1-1,-1 1 1,0 0 0,1 0 0,-3 6-1,5-9-88,-1 0-1,1 0 1,-1 0-1,1 0 1,-1 1-1,1-1 1,0 0-1,-1 0 1,1 1-1,0-1 1,0 0-1,0 1 1,0-1-1,0 0 1,1 1-1,-1-1 1,0 0-1,0 0 1,1 1-1,-1-1 1,1 0-1,-1 0 1,2 1-1,-1-1 0,0 0-1,0 0 1,0 0-1,0-1 1,0 1-1,1 0 1,-1-1-1,0 1 1,0-1-1,1 0 1,-1 1-1,0-1 1,1 0-1,-1 0 1,0 0-1,1 0 1,2 0-1,3-1-5,1 0 0,0-1-1,0 1 1,0-2 0,14-5 0,-1-4 29,0-1 0,-1 0 0,0-2 0,-1 0 0,-1-2 0,0 0 0,-1 0 0,18-26 1,-67 175 97,29-115-128,0 0 0,2 1 0,0-1 0,2 25 0,0-37 7,-1 0 1,1-1-1,1 1 0,-1 0 1,0-1-1,1 1 1,0-1-1,0 1 0,4 4 1,-4-7 0,-1 1-1,1-1 1,0 0 0,1 0-1,-1 0 1,0-1 0,0 1 0,1 0-1,-1-1 1,1 1 0,-1-1-1,1 0 1,0 0 0,0 0-1,-1 0 1,6 0 0,-1 0 1,0-1 0,-1 0 1,1 0-1,-1-1 0,1 0 0,0 0 1,-1 0-1,0-1 0,1 0 0,-1 0 1,7-4-1,7-4 33,36-24 1,-24 10 36,-1-1 0,-1-1 1,-1-1-1,-1-2 0,-2-1 1,32-46-1,-26 28 69,-2-3 0,-2 0 1,36-94-1,-58 129-120,0 3-11,-1-1 0,0 1 0,-1-1 0,-1 0 0,0 0 0,0 0 0,0-26 0,-3 40-9,0 1-1,-1-1 0,1 0 1,0 0-1,0 0 1,0 0-1,0 0 0,0 0 1,0 0-1,-1 1 1,1-1-1,0 0 0,0 0 1,0 0-1,0 0 1,0 0-1,-1 0 0,1 0 1,0 0-1,0 0 1,0 0-1,0 0 0,-1 0 1,1 0-1,0 0 1,0 0-1,0 0 0,0 0 1,-1 0-1,1 0 1,0 0-1,0 0 0,0 0 1,0-1-1,0 1 1,-1 0-1,1 0 0,0 0 1,0 0-1,0 0 1,0 0-1,0 0 0,0 0 1,0-1-1,0 1 1,-1 0-1,1 0 0,0 0 1,0 0-1,0 0 1,0-1-1,0 1 0,0 0 1,0 0-1,0 0 1,0 0-1,0-1 0,0 1 1,0 0-1,0 0 1,0 0-1,0 0 0,0-1 1,0 1-1,0 0 1,0 0-1,-11 13-27,0 1 1,1 0-1,0 1 0,-10 23 0,-1-1-5,-9 14-2,-46 80-15,64-107 44,1-1 1,1 2 0,-10 40-1,18-55 4,0 0-1,2 1 1,-1-1-1,1 0 1,0 1-1,1-1 1,1 0-1,-1 0 1,2 0-1,-1 0 1,1 0-1,1 0 1,0-1-1,9 18 1,-6-16 8,-1-1-1,1 0 1,1 0 0,0-1 0,0 0-1,1 0 1,0-1 0,1 0 0,-1 0-1,1-1 1,1-1 0,12 6 0,-21-10 0,0-1 1,1 0-1,-1-1 1,1 1 0,0 0-1,-1-1 1,1 1-1,0-1 1,-1 0 0,1 0-1,0 0 1,-1 0-1,1 0 1,0-1 0,-1 1-1,1-1 1,0 0-1,-1 0 1,1 0-1,-1 0 1,0 0 0,1 0-1,-1-1 1,4-3-1,-3 3-32,0-1-1,0 0 1,0-1 0,-1 1-1,1 0 1,-1-1-1,0 1 1,0-1-1,0 0 1,-1 1-1,1-1 1,-1 0-1,0 0 1,0 0-1,0-7 1,-1 10-30,1 0-1,-1 0 1,0 0-1,0 1 1,0-1-1,0 0 1,0 0-1,0 0 1,0 0-1,-1 0 1,1 0 0,0 0-1,0 0 1,-1 0-1,1 0 1,-1 0-1,1 0 1,-1 1-1,1-1 1,-1 0-1,1 0 1,-1 1 0,0-1-1,1 0 1,-1 1-1,0-1 1,0 0-1,0 1 1,1-1-1,-3 0 1,-1 0-387,1 0 1,-1 1-1,0-1 1,0 1-1,1 0 1,-7 0-1,4 0 113,0 0-519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4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0 19308,'-3'55'1616,"-6"0"-1199,-2 4-185,1 2 576,0 1-224,3-9-432,1-9-312,1-13-600,2-9-264,2-20 767,-12-2-199,1-15-200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14491,'18'-24'1436,"0"1"0,2 1 0,43-39 0,-48 48-839,1 1 1,1 1-1,0 0 1,0 1-1,1 1 1,32-11-1,-42 17-469,-1 1 0,1 0 0,0 1-1,-1 0 1,1 0 0,0 1 0,0 0-1,0 0 1,15 3 0,-20-3-112,0 1 1,0 0-1,0 0 0,-1 0 1,1 0-1,0 1 0,-1-1 1,1 1-1,-1-1 0,1 1 1,-1 0-1,0 0 0,1 0 0,-1 0 1,0 1-1,0-1 0,-1 0 1,1 1-1,-1 0 0,1-1 1,-1 1-1,0 0 0,0-1 1,0 1-1,0 0 0,0 0 1,-1 0-1,1 4 0,0-1-12,-1 0-1,0 0 0,-1 0 0,1 0 0,-1 0 1,0 0-1,-1 0 0,1 0 0,-1 0 1,0-1-1,-1 1 0,1-1 0,-1 1 1,-5 6-1,-5 5-47,-1-1 0,-28 27 0,3-3-380,39-40 407,-1 0 0,1 1-1,0-1 1,-1 0-1,1 0 1,-1 1-1,1-1 1,0 1-1,-1-1 1,1 0-1,0 1 1,-1-1 0,1 1-1,0-1 1,0 0-1,-1 1 1,1-1-1,0 1 1,0-1-1,0 1 1,0-1-1,0 1 1,0-1-1,0 1 1,0-1 0,0 1-1,0-1 1,0 1-1,0-1 1,0 1-1,0-1 1,0 1-1,0-1 1,0 1-1,1-1 1,-1 1 0,0-1-1,0 1 1,1-1-1,-1 1 1,0-1-1,1 0 1,-1 1-1,0-1 1,1 0-1,0 1 1,25 6-656,-12-5 513,-4 2 92,0 0 1,-1 1 0,1 0-1,-1 0 1,0 1 0,0 0-1,-1 1 1,1 0 0,-1 0-1,-1 1 1,0 0 0,0 0 0,0 1-1,-1-1 1,0 2 0,-1-1-1,0 1 1,-1-1 0,0 1-1,3 11 1,-3-10 50,-1 1 0,-1-1 0,0 0 0,0 1 1,-2 0-1,1-1 0,-1 1 0,-2 14 0,1-17 65,-1-1 0,0 0 0,0 0 0,-1-1 0,0 1 0,0 0 0,-1-1 0,0 0 0,0 0 0,0 0 0,-1 0 0,-6 6 0,2-5 114,1 0-1,-1 0 1,-1-1 0,1-1-1,-1 1 1,0-2-1,-1 1 1,1-2 0,-12 5-1,12-6-38,1 0 1,-1-1-1,0 0 0,1 0 0,-1-1 0,0-1 1,0 1-1,0-2 0,0 1 0,-18-4 1,26 3-201,-1 1 1,1-1 0,0 1-1,-1-1 1,1 0-1,0 0 1,-1 0 0,1 0-1,0-1 1,0 1 0,0-1-1,0 1 1,0-1 0,0 1-1,0-1 1,1 0 0,-1 0-1,1 0 1,-1 0 0,1 0-1,0 0 1,0-1-1,0 1 1,0 0 0,0-1-1,-1-4 1,2 3-52,0 0 0,0 1 0,0-1 0,1 0 0,0 0 0,0 0 0,0 0 0,0 1 0,0-1 0,1 1 0,-1-1 0,1 1 0,0-1-1,0 1 1,0 0 0,5-5 0,18-17-723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44 19580,'-9'2'145,"1"0"0,-1 1-1,1 0 1,0 1 0,0-1 0,1 2 0,-1-1-1,1 1 1,0 0 0,0 0 0,1 1-1,-1 0 1,1 0 0,-7 10 0,9-11-116,0 0 0,0 1 0,1-1 0,-1 1 0,1 0 0,0 0 0,1 0 1,0 0-1,0 0 0,0 1 0,1-1 0,-1 0 0,2 1 0,-1 0 0,1-1 1,0 1-1,0-1 0,1 1 0,1 8 0,-1-13-22,-1 0-1,1 1 0,0-1 1,0 0-1,0 1 0,0-1 1,0 0-1,1 0 1,-1 0-1,1 0 0,-1 0 1,1-1-1,0 1 1,0 0-1,-1-1 0,1 1 1,0-1-1,1 0 0,2 2 1,-1-1 2,0-1-1,-1 0 1,1-1 0,0 1-1,0-1 1,0 1 0,0-1-1,0-1 1,0 1 0,0 0-1,4-2 1,4-1 35,-1 0-1,0-1 1,1 0 0,-2-1-1,1 0 1,19-14 0,-11 5 127,0-2-1,-2 0 1,0-1 0,0-1 0,-2-1 0,0 0 0,-2-1 0,0 0 0,12-26 0,-23 42-85,0-1 0,0 0 1,0 0-1,-1 0 0,1 0 0,0-8 0,-2 13-83,0 0 0,0 1 0,0-1 0,0 0 0,-1 0 1,1 0-1,0 0 0,0 0 0,0 0 0,0 0 0,0 0 0,0 0 0,0 0 0,0 0 0,0 1 0,0-1 0,-1 0 0,1 0 1,0 0-1,0 0 0,0 0 0,0 0 0,0 0 0,0 0 0,0 0 0,-1 0 0,1 0 0,0 0 0,0 0 0,0 0 0,0 0 1,0 0-1,0 0 0,0 0 0,0 0 0,-1 0 0,1 0 0,0-1 0,0 1 0,0 0 0,0 0 0,0 0 0,0 0 0,0 0 1,0 0-1,0 0 0,0 0 0,-1 0 0,1 0 0,0 0 0,0-1 0,0 1 0,0 0 0,0 0 0,0 0 0,0 0 0,0 0 1,0 0-1,0 0 0,0 0 0,0-1 0,0 1 0,0 0 0,0 0 0,0 0 0,0 0 0,0 0 0,0 0 0,0-1 1,-7 10 52,-6 19-114,2 0 0,0 1 0,2 0 0,1 0 1,1 1-1,-3 32 0,8-43-342,-1 1 0,2-1 0,1 1 0,0-1 0,7 38 1,2-34-20,-9-23 402,0 1 0,1-1-1,-1 1 1,0-1 0,1 1-1,-1-1 1,1 0 0,-1 1 0,0-1-1,1 1 1,-1-1 0,1 0-1,-1 0 1,1 1 0,-1-1-1,1 0 1,0 0 0,-1 1-1,1-1 1,-1 0 0,1 0-1,-1 0 1,1 0 0,0 0-1,-1 0 1,1 0 0,-1 0 0,1 0-1,-1 0 1,1 0 0,0 0-1,-1-1 1,1 1 0,0-1-1,20-17-677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 18228,'2'23'1792,"-8"12"-1264,-9 15-128,-5 10 1049,-5 12-745,-1 6-112,0 11-160,2 3-16,7-4-88,1-5-72,12-11-152,2-5-144,7-13-496,3-8-360,2-22 744,6-18-136,-4-24-112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7 21285,'-5'-2'176,"1"1"1,-1 0 0,0 0 0,0 0 0,1 1 0,-1 0 0,0 0 0,0 0 0,0 0 0,1 1 0,-1-1 0,0 1 0,1 1-1,-1-1 1,0 1 0,1-1 0,0 1 0,-5 3 0,-2 1-25,1 0 0,0 0-1,1 1 1,0 0 0,0 1-1,-11 11 1,13-10-128,0 0-1,1 1 0,0 0 1,0 0-1,1 0 1,0 0-1,1 1 0,0 0 1,-3 15-1,6-21-21,1-1 1,-1 1-1,1 0 0,0 0 0,0 0 1,0 0-1,1 0 0,-1-1 0,1 1 1,3 8-1,-3-10 0,0 0 1,1 0-1,-1-1 0,1 1 1,0-1-1,0 1 1,0-1-1,0 0 0,0 0 1,1 1-1,-1-1 1,1-1-1,-1 1 0,1 0 1,0-1-1,-1 1 0,1-1 1,3 1-1,0 0-1,0 0-1,0-1 0,0 0 0,0 0 1,1 0-1,-1-1 0,0 0 1,0 0-1,0-1 0,10-1 1,-5-1-3,1 0 1,-1-1 0,-1 0 0,1-1 0,11-7 0,2-3 2,-1-1 0,0-1 0,36-36 1,-47 42 6,-1 0 0,1-2 1,-2 1-1,0-1 1,16-28-1,-31 51 16,-1 4-8,-1 0 0,-4 20-1,9-29-7,1-1 0,0 0-1,1 0 1,-1 1-1,1-1 1,0 1 0,0-1-1,0 0 1,0 1 0,1-1-1,0 0 1,0 1-1,0-1 1,2 6 0,-1-8 1,-1 0 0,1 0 1,0 0-1,-1-1 1,1 1-1,0 0 1,0-1-1,0 1 0,0-1 1,0 0-1,1 1 1,-1-1-1,0 0 1,1 0-1,-1-1 0,1 1 1,-1-1-1,0 1 1,1-1-1,-1 0 1,1 1-1,4-2 0,5 1 28,1-1-1,-1 0 1,15-4-1,2-2 35,42-17 0,-53 16-83,1 1 0,1 1 0,-1 1 1,1 0-1,26-1 0,-44 5 3,-1 1 0,0 0 0,0 0 0,0 0 1,0 0-1,0 0 0,0 0 0,1 1 0,-1-1 0,0 0 0,0 0 0,0 1 0,0-1 0,0 1 0,0-1 1,0 1-1,0 0 0,0-1 0,0 1 0,-1 0 0,1-1 0,0 1 0,0 0 0,0 0 0,-1 0 0,1 0 1,0 0-1,-1 0 0,1 0 0,0 2 0,0 1-109,-1 0 1,1 1-1,-1-1 1,1 1-1,-1-1 0,-1 7 1,0 14-1270,1-25 1321,0 1 1,0-1-1,1 1 0,-1-1 0,0 1 0,0-1 0,0 1 1,0-1-1,1 1 0,-1-1 0,0 1 0,0-1 0,1 0 1,-1 1-1,0-1 0,1 1 0,-1-1 0,0 0 0,1 1 1,-1-1-1,0 0 0,1 0 0,-1 1 0,1-1 1,-1 0-1,1 0 0,-1 1 0,1-1 0,-1 0 0,1 0 1,-1 0-1,1 0 0,-1 0 0,1 0 0,-1 0 0,1 0 1,-1 0-1,1 0 0,-1 0 0,1 0 0,-1 0 0,1-1 1,23-9-899,-21 9 803,21-12-677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38 17444,'1'-1'83,"-1"0"1,1 0-1,-1 0 0,1 0 1,-1 0-1,0 0 0,0 0 1,0 0-1,1 0 1,-1 0-1,0 0 0,0 0 1,0 0-1,0-1 1,-1 1-1,1 0 0,0 0 1,0 0-1,-1 0 1,1 0-1,-1 0 0,1 0 1,0 0-1,-1 0 1,0-1-1,-1 1-1,1 0 1,-1 0-1,1 0 1,-1 0-1,1 1 1,-1-1-1,1 0 1,-1 1-1,0-1 0,1 1 1,-1-1-1,0 1 1,1 0-1,-3-1 1,-5 1 104,1 0 0,0 1 0,0 0 0,-1 0 0,-14 4 0,0 3-74,0 0 0,-23 12 0,38-15-81,-1 0 0,1 0 0,0 0 0,0 1 0,0 0-1,1 1 1,0 0 0,-7 8 0,13-13 9,0-1 1,0 1-1,0 0 1,0-1-1,0 1 0,0 0 1,1 0-1,-1 0 1,1 0-1,-1 0 1,1 0-1,0 0 1,-1 3-1,-17 16 1675,15-16-1581,1 0 0,-1 1 0,1-1 0,0 1 0,1-1 0,-1 1 0,1 0 0,0 0 0,0 7 0,2 59 51,-1-54-127,0-14-66,0-1-1,1 1 1,-1 0-1,1 0 1,0 0 0,0 0-1,0 0 1,0-1-1,1 1 1,-1 0-1,1-1 1,3 5-1,-3-6-32,-1 0 0,1 0 0,0-1 0,0 1 0,1 0 0,-1-1 0,0 0 0,0 1-1,1-1 1,-1 0 0,1 0 0,-1 0 0,1-1 0,-1 1 0,1 0 0,-1-1 0,1 0 0,0 0 0,2 0-1,7 0-324,1 0-1,-1-2 0,1 0 0,-1 0 1,0-1-1,14-5 0,70-33-1274,-48 17 831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5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96 112 14595,'-1'0'120,"1"1"0,-1-1-1,1 1 1,-1-1 0,1 1 0,-1 0-1,1-1 1,-1 1 0,1 0 0,0-1-1,-1 1 1,1 0 0,0 0 0,0-1-1,0 1 1,-1 0 0,1 0 0,0 0-1,0-1 1,0 1 0,0 0 0,0 0-1,0-1 1,1 1 0,-1 0 0,0 0-1,0 0 1,0-1 0,1 1 0,-1 0-1,0-1 1,1 1 0,-1 0 0,1-1-1,-1 1 1,1 0 0,-1-1 0,1 1-1,-1-1 1,1 1 0,0-1 0,-1 1-1,1-1 1,0 0 0,-1 1 0,1-1-1,0 0 1,0 1 0,-1-1 0,1 0-1,1 0 1,5 3 377,0-1-1,0-1 1,0 0-1,11 1 1,-1-1-320,0 0 0,1-2-1,-1 0 1,1-1 0,-1-1 0,0 0 0,0-1-1,-1-1 1,1-1 0,-1 0 0,19-11 0,-32 15-144,1 0 0,-1-1 0,0 1 0,0-1 1,0 0-1,0 0 0,0 0 0,4-7 0,-6 8-19,-1 1-1,1 0 1,-1 0-1,1-1 0,-1 1 1,1 0-1,-1 0 1,0-1-1,1 1 1,-1-1-1,0 1 0,0 0 1,0-1-1,0 1 1,0-1-1,-1 1 1,1 0-1,0-1 0,-1 1 1,1 0-1,-1-1 1,1 1-1,-1 0 1,1 0-1,-1 0 0,0-1 1,0 1-1,0 0 1,1 0-1,-3-1 1,-2-2 14,0 0 1,0 1 0,0 0 0,0 0-1,-1 0 1,0 0 0,1 1 0,-1 0-1,0 0 1,0 1 0,0 0 0,0 0-1,0 0 1,0 1 0,-1-1 0,1 2-1,-10 0 1,0 1-21,0 0 0,0 2-1,0 0 1,0 0 0,-23 12 0,26-10 0,1 0 0,1 1 0,-1 1 0,1 0 0,0 0 1,1 1-1,0 1 0,1 0 0,-1 0 0,2 1 0,0 0 0,-11 18 1,16-23 0,-1 1 1,2-1 0,-1 0 0,1 1 0,-1 0 0,2-1 0,-1 1-1,1 0 1,0 0 0,1 0 0,-1 0 0,1 0 0,1 0 0,-1 0-1,1 0 1,0 0 0,1 0 0,0-1 0,0 1 0,0 0 0,1-1-1,0 0 1,0 1 0,1-1 0,0 0 0,5 6 0,-2-5-22,0 1 0,0-2 0,0 1-1,1-1 1,0 0 0,1 0 0,-1-1 0,1-1 0,0 1 0,0-1 0,1-1 0,-1 1 0,1-2 0,0 1 0,-1-2-1,1 1 1,0-1 0,0 0 0,0-1 0,0-1 0,0 1 0,0-1 0,0-1 0,0 0 0,0-1 0,-1 1 0,1-2-1,-1 1 1,0-1 0,0-1 0,0 0 0,-1 0 0,16-12 0,13-19-113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13235,'21'5'1984,"11"0"-815,-1-2-441,9-3 2064,4 0-1583,10-3-377,2-2-328,3 0-1040,2-1 680,9 0-280,1 0-152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0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639 16 17420,'-3'-2'136,"1"1"0,0-1 1,-1 1-1,1-1 0,-1 1 0,1 0 1,-1 0-1,0 0 0,1 0 1,-1 1-1,0-1 0,0 1 0,1-1 1,-5 1-1,1 0 44,0 1-1,-1-1 1,1 1-1,0 0 1,-12 5-1,-1 1 133,1 2 0,-33 19 0,-1 5 21,1 1 1,2 3 0,-61 60-1,88-75-191,0 2 0,2 0 0,0 1 0,2 1 0,1 1 0,1 1 0,1 0 0,-15 40 0,26-57-93,1 1 1,0-1-1,1 1 0,0 0 1,0 0-1,1 0 0,1 0 1,0 0-1,1 0 0,3 19 1,-2-24-32,0 0-1,0-1 1,1 1 0,-1-1 0,1 1 0,1-1 0,-1 0 0,1 0 0,0-1 0,1 1 0,-1-1 0,1 0 0,0 0 0,0 0 0,1-1 0,0 0 0,-1 0 0,1 0 0,10 4 0,-1-2 18,1 0 1,0-2-1,0 0 1,0 0-1,0-2 1,1 0-1,-1 0 1,1-2-1,0 0 1,-1-1-1,1-1 1,-1 0-1,32-9 1,-26 4 24,0 0 0,0-1 0,0-2-1,-1 0 1,-1-1 0,0-1 0,0-1 0,-1-1 0,23-22 0,-33 27-9,-1 0 0,0-1 0,0 0 0,-1-1 0,0 1 0,-1-1 0,0-1 1,-1 1-1,0-1 0,5-19 0,-9 26-34,0 1-1,0 0 1,0 0 0,-1-1 0,1 1-1,-1 0 1,0-1 0,-1 1 0,1 0-1,-1-1 1,0 1 0,0 0 0,0 0-1,0 0 1,-1-1 0,0 1 0,0 1-1,0-1 1,0 0 0,-1 0-1,1 1 1,-1 0 0,0-1 0,0 1-1,0 0 1,0 0 0,-1 1 0,1-1-1,-1 1 1,1-1 0,-1 1 0,0 0-1,-7-2 1,0 0 3,1 1-1,-1 0 1,0 1-1,-1 0 1,1 1 0,0 0-1,-15 1 1,18 0-22,1 0 0,0 1 1,-1 0-1,1 1 0,0 0 1,0 0-1,0 0 0,0 1 1,0 0-1,0 0 0,1 1 1,-7 4-1,12-8-3,0 1-1,-1 0 0,1 0 1,0 0-1,0 0 1,0 0-1,0 0 0,0 0 1,0 1-1,0-1 1,1 0-1,-1 0 1,0 1-1,1-1 0,-1 0 1,1 1-1,-1-1 1,1 1-1,0-1 0,-1 1 1,1-1-1,0 1 1,0-1-1,0 1 0,0-1 1,0 1-1,0-1 1,1 1-1,-1-1 1,0 0-1,2 3 0,-1-2-19,1 1 0,-1-1 0,1 0-1,0 0 1,0 0 0,-1-1-1,1 1 1,0 0 0,1-1-1,-1 1 1,0-1 0,0 0 0,1 0-1,-1 0 1,0 0 0,1 0-1,2 1 1,15 1-315,0-1 0,0-1 0,0 0-1,0-1 1,0-2 0,0 0 0,0-1 0,28-7-1,-33 5 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0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 15891,'3'-3'2399,"-3"11"-1501,0 12-52,-38 243 2954,4-35-3404,33-189-702,1-38 274,0-1-1,0 1 0,0 0 1,0 0-1,0-1 0,0 1 1,0 0-1,1 0 0,-1-1 0,0 1 1,1 0-1,-1 0 0,0-1 1,1 1-1,-1-1 0,2 2 1,-2-2-3,1 0 0,0 0 0,-1 0 0,1 0 0,-1 0 0,1 0 0,-1 0 0,1 0 0,-1 0 0,1 0 0,-1-1 0,1 1 0,-1 0 0,1 0 1,-1-1-1,1 1 0,-1 0 0,1-1 0,-1 1 0,1 0 0,-1-1 0,0 1 0,1-1 0,-1 1 0,0 0 0,1-1 0,-1 1 0,0-2 0,4-4-59,0 0-1,0-1 1,-1 1-1,0-1 1,0 0-1,1-8 1,11-34-395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1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 17716,'0'-5'1832,"3"14"-1328,-3 11-232,-3 6 905,-3 12-569,-2 5-120,0 12-408,-2 2-208,2-5-440,2-3-208,0-9-121,-2-8 617,8-20-200,-1-9-216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18156,'4'-5'183,"0"1"1,1-1-1,0 1 1,0 0-1,0 1 0,0-1 1,0 1-1,1 0 1,0 1-1,-1-1 1,1 1-1,0 0 1,0 0-1,0 1 0,0 0 1,1 0-1,9 0 1,1 0 49,0 1 1,0 1-1,0 1 0,0 0 1,20 6-1,-16-2-188,0 1 1,0 1-1,-1 1 0,0 0 0,-1 2 1,0 0-1,-1 1 0,0 1 0,-1 1 1,-1 0-1,0 1 0,0 1 0,24 33 1,-35-40-42,0 0 0,0 0 1,-1 0-1,-1 1 0,1 0 1,-1-1-1,-1 1 0,0 0 1,1 16-1,-2-10 15,-1 0-1,-1 0 1,-1-1-1,0 1 1,-6 24-1,-2-8 71,-2-1 0,0 0 0,-2-1 0,-2 0 0,-23 33 0,26-42 44,-2-1 1,-1 0-1,-1-1 1,0-1-1,-1-1 1,-27 20-1,34-29-117,-1 0 0,0-1 0,0-1 0,0 0 0,-1 0 0,0-1 0,0-1 0,0 0 0,-1-1 0,1 0 0,-1-1 0,-26 0-1,38-2-98,0 0-1,0 0 0,0 0 1,0 0-1,0 0 0,0-1 1,0 1-1,0 0 0,0-1 1,0 0-1,1 1 0,-1-1 1,0 0-1,0 0 0,1 0 1,-1 0-1,0 0 0,1-1 1,-1 1-1,-1-2 0,3 2 45,0 0 1,-1 1-1,1-1 0,0 0 0,0 0 0,0 1 0,-1-1 0,1 0 0,0 0 0,0 1 0,0-1 0,0 0 1,0 0-1,1 1 0,-1-1 0,0 0 0,0 0 0,0 1 0,1-1 0,-1 0 0,2-2-1,-1 1 0,0 0 0,1 0 0,0 0 0,-1 0-1,1 0 1,0 0 0,3-2 0,29-19-669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2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 15747,'-3'-6'1649,"3"17"-873,0 9-256,0 11 1104,0 7-487,-2 9-361,-1 10-160,3 10-168,0 2-64,0-5-384,-2-7-248,2-11-528,0-6-240,-1-22 768,-2-15-177,-3-23-199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2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15507,'56'-6'1292,"1"3"-1,-1 3 1,76 9-1,-106-7-818,2 0-118,123 14 1040,-135-13-1279,1 1 1,0 0-1,-1 1 0,0 1 1,0 0-1,25 15 0,-38-19-92,1 1 0,0-1 0,-1 1 0,1 0 0,-1 0 1,0 0-1,0 1 0,3 4 0,-5-6-13,0 0 0,0 0 0,0-1 0,0 1 0,-1 0 0,1 0 0,-1 0 0,1 0 0,-1 0 0,0 0 1,0 0-1,0 0 0,0 0 0,0 0 0,0 0 0,0 0 0,-1 0 0,1-1 0,-1 1 0,1 0 0,-3 4 0,-1 1 19,-1 0-1,0 0 0,0-1 0,-1 1 1,1-1-1,-1 0 0,-1 0 0,1-1 1,-15 9-1,-7 3 82,-36 16 0,34-18-94,-2-1-1,0-1 0,0-2 0,-59 13 1,86-23-182,-1-1 0,1 1 1,-1-1-1,1 0 0,-1-1 0,-8-1 1,13 2 140,0 0 0,0-1 1,0 1-1,1 0 1,-1-1-1,0 1 1,0 0-1,0-1 0,1 1 1,-1-1-1,0 0 1,1 1-1,-1-1 0,0 1 1,1-1-1,-1 0 1,1 0-1,-1 1 0,1-1 1,-1 0-1,1 0 1,0 0-1,-1 1 0,1-1 1,0 0-1,0 0 1,0 0-1,0 0 0,-1 0 1,1 0-1,0 0 1,0 1-1,1-1 1,-1 0-1,0 0 0,0 0 1,0 0-1,1 0 1,-1 0-1,0 1 0,1-1 1,-1 0-1,0 0 1,1 0-1,-1 1 0,2-2 1,12-21-477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2820 192 13275,'-100'-32'1323,"-119"-22"1,-108 1-1093,-297 1-5,503 52 22,0 5 1,1 6-1,-142 30 1,196-24-52,2 2 1,0 3-1,2 2 0,0 4 0,2 2 1,1 2-1,2 4 0,1 1 0,-51 47 0,75-57-49,1 1 0,-39 46 0,55-55-85,1 1-1,0 0 0,1 0 0,2 2 1,-16 37-1,17-27-29,1 0 0,2 1 1,1 0-1,1 1 0,2-1 0,1 1 1,2 0-1,1 0 0,2-1 0,2 1 0,0-1 1,2 0-1,2 0 0,18 44 0,-15-47-31,1 0-1,1-1 1,2 0 0,1-1-1,1-1 1,2 0-1,0-2 1,2 0-1,1-2 1,0 0-1,2-2 1,1 0-1,0-2 1,54 30-1,-48-35 1,0-1-1,0-1 0,1-2 0,1-1 0,48 6 0,-33-10 3,1-2 1,0-2-1,59-7 0,-5-8 36,0-5 0,194-62 0,239-133 183,-29-53 340,-281 127-172,-162 94-127,77-70 1,-121 98-172,-2-1 0,-1-1 0,0-1 0,-1 0 0,15-28 0,-27 41-62,0 0 0,-1 0-1,-1-1 1,1 1-1,-1-1 1,-1 0-1,1 0 1,-2 0-1,1 0 1,-1-1 0,-1 1-1,0 0 1,0-1-1,0 1 1,-1 0-1,-1 0 1,0 0-1,-4-14 1,-1 8-6,0 0-1,-1 0 1,-1 1-1,0 0 1,-1 1 0,-1 0-1,0 0 1,0 1 0,-2 0-1,-20-15 1,-6-1-14,-2 2 1,-60-30-1,21 16-427,-121-40-1,152 64 186,0 3 0,-1 1 1,-99-8-1,52 18-106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15035,'4'-2'157,"0"0"1,0 0-1,1 0 0,-1 1 0,1-1 1,-1 1-1,1 0 0,0 0 0,4 0 1,48 1 59,-25 0-36,194-19 75,37-1-234,276-10 98,86 4-71,-125 11-42,4-30 22,-128 9-12,25 23-1,0 24 107,-209-6-6,1-9-1,242-35 1,-217 12-85,2 9 0,251 12 1,306 15 8,-156 16-27,-75 8-41,-161-11 70,286-20-41,-195-15-1,-280 10-6,189 8-80,-86 1 21,-278-6 63,9-1 22,0 2 1,0 1 0,43 8-1,-72-10 75,-40 2 970,-25 0-1198,60-3 123,0 0 0,0 0 0,0 0 1,0-1-1,0 0 0,1 1 0,-1-1 1,0-1-1,1 1 0,-1 0 0,1-1 1,0 0-1,-4-4 0,-20-22-103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53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676 25 15227,'4'-18'1881,"-4"18"-1831,0 0 0,0-1 0,0 1 0,0 0 0,0 0 0,-1-1 0,1 1 0,0 0 0,0-1 0,0 1-1,0 0 1,0 0 0,0-1 0,0 1 0,-1 0 0,1 0 0,0 0 0,0-1 0,0 1 0,-1 0 0,1 0 0,0 0 0,0 0 0,-1-1-1,1 1 1,0 0 0,0 0 0,-1 0 0,1 0 0,0 0 0,-3 0 165,0 0 0,0 1 0,0-1 1,0 1-1,0 0 0,0 0 0,0 0 0,-3 1 0,-36 15 100,0 2 0,1 2 0,1 1 0,1 2 0,1 2 0,2 1-1,0 2 1,2 1 0,1 2 0,-50 63 0,57-60-210,2 1 1,1 2-1,2 0 1,-22 54-1,34-68-76,1-1 0,1 1 0,1 1 0,1-1 0,1 1 0,2 0 0,0 0 0,3 49 0,0-65-26,1 1-1,-1-1 1,1 0-1,1 0 1,0 0-1,0-1 1,1 1-1,0-1 1,0 1-1,1-1 1,0-1 0,0 1-1,1-1 1,0 0-1,1 0 1,8 7-1,-8-8 0,1-1 0,-1-1-1,1 1 1,1-1 0,-1 0-1,0-1 1,1 0 0,0-1 0,0 1-1,-1-2 1,1 1 0,1-1-1,-1-1 1,0 1 0,0-2-1,13-1 1,-7 0 2,0-2 1,0 0-1,0 0 1,0-1-1,-1-1 0,0-1 1,0 0-1,0 0 1,-1-2-1,0 1 0,-1-2 1,0 0-1,-1 0 0,1-1 1,-2 0-1,18-26 1,-25 33-2,0-1 1,-1 0-1,0 0 1,0 0-1,0 0 1,-1 0-1,1 0 1,-1 0-1,0-1 1,-1 1-1,1-7 1,-2 9-3,1 1 0,0-1 0,0 1 0,-1-1 0,0 1 1,1 0-1,-1-1 0,0 1 0,0 0 0,0 0 0,-1 0 0,1 0 0,0 0 0,-1 0 0,1 0 0,-1 0 1,0 0-1,0 1 0,1-1 0,-1 1 0,0-1 0,0 1 0,-1 0 0,1 0 0,-4-2 0,-4 0-5,0 0 0,-1 1 0,1 0 0,0 1 0,-1 0 0,1 0 0,0 1 0,-1 1 0,1 0-1,-20 4 1,19-2-1,-1 0-1,1 0 1,0 1-1,0 1 1,0 0-1,1 0 1,0 1-1,0 0 1,-13 11-1,21-15 2,-1 1 1,0-1-1,1 1 0,0 0 0,-1 0 0,1 0 0,-2 4 1,4-6 2,0-1 0,-1 1 0,1 0 0,0 0 0,0-1 0,-1 1 0,1 0 0,0 0 0,0-1 0,0 1 1,0 0-1,0 0 0,0-1 0,0 1 0,1 0 0,-1 0 0,0-1 0,0 1 0,1 0 0,-1-1 0,0 1 1,1 0-1,-1-1 0,0 1 0,1 0 0,-1-1 0,1 1 0,-1-1 0,1 1 0,-1 0 0,1-1 1,0 0-1,-1 1 0,1-1 0,0 1 0,-1-1 0,1 0 0,0 1 0,-1-1 0,1 0 0,0 0 0,0 0 1,1 1-1,5 0-7,1 0 0,0 0 0,-1 0 0,1-1 0,-1 0 0,1 0 0,0-1 0,-1 0 1,16-4-1,69-26-98,-83 27 91,124-53-281,-50 20-66,-80 36 329,0-1-1,1 1 1,-1 0-1,0 0 1,0 0-1,1 0 1,-1 1-1,0-1 1,8 1-1,-11 0 27,1 0 0,-1 0 0,1 1 0,-1-1 0,1 0-1,-1 0 1,1 0 0,-1 1 0,0-1 0,1 0 0,-1 1 0,1-1 0,-1 0 0,0 1 0,1-1 0,-1 1 0,1-1-1,-1 0 1,0 1 0,0-1 0,1 1 0,-1-1 0,0 2 0,1-1 1,-1 1 0,0 0-1,0 0 1,0 0 0,0-1 0,0 1-1,0 0 1,0 0 0,0 0 0,-1 1 0,-26 89 226,19-68-96,0 1 0,2 0 0,1 0 0,-3 36 0,7-59-202,2 17-465,-1-19 534,0 0-1,0 1 1,0-1-1,1 1 1,-1-1-1,0 0 1,0 1-1,0-1 1,0 1-1,0-1 1,1 0-1,-1 1 1,0-1-1,0 0 1,1 1-1,-1-1 1,0 0-1,0 0 1,1 1-1,-1-1 1,0 0-1,1 0 1,-1 1-1,0-1 1,1 0-1,-1 0 1,1 0-1,-1 0 1,0 0-1,1 1 1,-1-1-1,1 0 1,-1 0-1,0 0 1,1 0-1,-1 0 1,1 0-1,-1 0 1,8-3-239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5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18 18884,'11'-14'1736,"-7"11"-1239,-4 6-201,-6 20 736,0 7-232,-5 25-304,-1 7-176,0 13-216,1 4-16,0 1-16,5-1-64,-2-8-176,2-8-168,0-21-576,0-8-232,-3-19 880,0-5-233,-4-10-175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47 16804,'-24'15'421,"1"0"1,1 2 0,0 1 0,1 1-1,2 0 1,0 2 0,-22 30 0,32-40-358,1 1 1,1 1-1,1 0 1,-1 0 0,2 0-1,0 0 1,0 1-1,2 0 1,-1 0 0,2 0-1,0 0 1,1 1-1,0-1 1,1 1 0,3 27-1,-2-37-54,0 0 0,0 0 0,1 1 0,-1-1 0,1 0 0,0-1 0,1 1 0,-1 0 0,1-1 0,0 1 0,0-1 0,0 0 0,1 0 0,-1 0-1,1 0 1,0-1 0,0 1 0,0-1 0,1 0 0,-1 0 0,1-1 0,-1 1 0,1-1 0,0 0 0,0 0 0,0-1 0,0 0 0,1 1 0,-1-2 0,0 1 0,0-1 0,1 1 0,-1-1 0,0-1-1,1 1 1,-1-1 0,0 0 0,7-2 0,3-2 59,1 0 1,-1-1-1,0-1 0,0 0 0,-1-1 0,0-1 0,23-18 0,-10 5 206,-1-2 0,37-44 0,-51 54-116,-1-1 0,0-1 0,-1 0 0,0 0 0,-2-1 0,0 0 0,-1-1 0,9-31 0,-14 43-118,-1 0 0,0-1 0,0 1-1,-1-1 1,1 1 0,-1-1 0,-1 1 0,1 0 0,-1-1 0,0 1 0,-1-1-1,1 1 1,-1 0 0,-1 0 0,1 0 0,-1 0 0,0 0 0,0 1 0,-1-1 0,1 1-1,-1 0 1,0 0 0,-1 0 0,1 1 0,-1-1 0,0 1 0,0 0 0,-11-6-1,6 5-97,-1 1-1,1 0 1,-1 0-1,1 1 0,-1 0 1,0 1-1,0 0 1,0 1-1,0 0 0,0 1 1,-1 0-1,1 1 1,0 0-1,0 0 0,-13 5 1,9-3-159,0 2 0,0 0 0,0 1 0,1 0 0,-1 1 0,2 0 0,-1 2-1,1-1 1,0 2 0,-13 12 0,21-16 105,-1-1-1,2 1 0,-1 1 0,-4 8 1,-10 22-590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5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44 224 12995,'-11'-5'1680,"8"4"-1329,0 0 0,0 0 1,1-1-1,-1 1 0,0-1 1,0 0-1,1 0 0,-1 0 0,-1-3 1,3 4-310,1 0 1,-1 0-1,1 0 1,-1-1-1,1 1 1,0 0-1,0 0 1,0-1-1,0 1 1,-1 0-1,2 0 1,-1-1-1,0 1 1,0 0-1,0 0 1,0-1-1,1 1 1,-1 0-1,1 0 1,-1 0-1,1 0 1,-1-1-1,1 1 1,0 0-1,-1 0 1,1 0-1,0 0 1,1-1-1,7-8 219,0 0-1,1 0 1,0 1-1,0 0 1,0 1-1,2 0 0,-1 1 1,0 0-1,25-10 1,-3 5-106,0 0 0,55-11 0,-48 15-105,0 2 0,0 1 0,41 2 0,-62 3-49,0 1 0,0 1 0,0 0 0,0 2 0,0 0 0,-1 1 0,1 1 1,24 11-1,-37-14-3,0 1 1,0-1 0,0 1 0,-1 0 0,1 1 0,-1-1 0,0 1-1,0 0 1,0 0 0,-1 1 0,0-1 0,0 1 0,0 0 0,-1 0-1,0 0 1,0 1 0,-1-1 0,1 1 0,1 7 0,-3-2 36,1 1 1,-1-1-1,-1 0 1,0 1-1,-1-1 1,0 0-1,-1 1 1,-1-1-1,-7 22 1,0-6 106,-1-1 0,-1 0 0,-2-1 0,0-1 0,-2 0 1,-1-1-1,-1-1 0,-1-1 0,0 0 0,-2-1 0,-33 25 1,28-26-84,-1-1 1,-1-1-1,0-2 1,-1-1 0,-1-1-1,-1-1 1,0-2-1,0-1 1,-62 11-1,79-19-175,1 0-1,-25-2 0,34 0-5,1 0 1,-1 0-1,1-1 0,0 1 0,-1-1 0,1 0 0,0 0 0,0 0 0,-1-1 0,1 1 0,0-1 1,0 0-1,0 1 0,1-1 0,-6-4 0,8 5 66,-1 0 0,1 0 0,-1 0 0,1 0 0,-1 0 1,1 0-1,-1 0 0,1 0 0,0 0 0,-1 0 0,1 0 0,0 0 0,0 0 0,0 0 1,0 0-1,0 0 0,0 0 0,0 0 0,0 0 0,0 0 0,1 0 0,-1 0 0,0 0 1,1 0-1,-1 0 0,0 0 0,1 0 0,-1 0 0,1 0 0,0 0 0,-1 0 0,1 0 1,0 1-1,0-1 0,-1 0 0,1 1 0,0-1 0,0 0 0,0 1 0,0-1 0,0 1 1,1-1-1,19-7-762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5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20580,'-16'27'1465,"-4"21"-1233,0 7-96,5 11 208,2 9-72,6-2-40,0 0-24,6-5-144,2-4-56,4-12-112,-3-6-128,-1-11-192,-2-7-120,-4-8-376,-1-5-169,-9-10 713,-5-7-232,-9-16-56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55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11 190 15755,'-3'-12'516,"1"4"-190,0 0 0,1-1-1,0 1 1,0-12 0,1 18-265,0-1 0,1 1-1,-1-1 1,1 1 0,-1-1 0,1 0 0,0 1 0,0 0 0,0-1-1,0 1 1,0 0 0,1-1 0,-1 1 0,1 0 0,0 0-1,-1 0 1,1 0 0,3-2 0,5-2 256,-1 0-1,1 0 1,0 1 0,1 0-1,-1 1 1,1 0 0,21-4-1,85-10 779,-91 15-881,57-5 279,89 2 0,-125 7-413,0 3-1,-1 1 1,69 18 0,-99-19-77,-1 1 1,0 0 0,-1 1 0,1 1 0,19 12-1,-31-17 2,1 1 0,-1-1 0,0 1 0,0 0-1,0 0 1,0 0 0,-1 0 0,1 0-1,-1 1 1,0-1 0,3 7 0,-4-7 3,0-1-1,-1 1 1,1 0 0,-1-1 0,0 1 0,0 0-1,0-1 1,0 1 0,0 0 0,0 0-1,-1-1 1,1 1 0,-1-1 0,0 1 0,0 0-1,0-1 1,0 1 0,0-1 0,-3 4 0,-4 5 32,0 1 0,-1-2 0,-1 1 0,0-1 0,0-1 0,-1 1 0,0-2 0,-22 14 0,10-9-35,0-1 0,-1-2 1,-46 16-1,52-21-307,1-1 0,-29 3 0,41-6 232,-1-1 0,1 0 0,-1 0 0,1 0 0,-1-1 0,1 0 0,-1 0 0,1 0 1,0-1-1,-1 1 0,1-1 0,-8-4 0,-3-8-330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07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14475,'-9'23'338,"1"0"0,1 0 1,1 1-1,-4 39 0,0 99-58,8-113-90,-5 180 478,-12 228 860,-36-5-264,52-434-1305,3-14-32,0 1 0,-1-1 0,0 1 0,1-1 0,-2 0 0,1 1 0,0-1 0,-1 0 0,0 0 0,0 0 0,-5 7 0,7-10 66,0-1 0,-1 0 0,1 0 1,0 0-1,0 1 0,-1-1 0,1 0 1,0 0-1,-1 0 0,1 1 0,0-1 1,-1 0-1,1 0 0,0 0 0,-1 0 1,1 0-1,0 0 0,-1 0 0,1 0 1,0 0-1,-1 0 0,1 0 0,0 0 1,-1 0-1,1 0 0,0 0 0,-1 0 1,1 0-1,0-1 0,0 1 0,-1 0 1,1 0-1,0 0 0,-1 0 0,1-1 0,0 1 1,0 0-1,-1 0 0,1-1 0,0 1 1,0 0-1,0 0 0,-1-1 0,1 1 1,0 0-1,0-1 0,0 1 0,0 0 1,0-1-1,0 1 0,0 0 0,-1-1 1,1 1-1,0 0 0,0-1 0,0 1 1,0 0-1,1-1 0,-6-17-249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0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285 533 15315,'3'1'63,"0"0"-1,-1 0 0,1 0 0,0 0 1,0-1-1,0 1 0,0-1 1,0 0-1,-1 0 0,1 0 1,0 0-1,0 0 0,0-1 1,0 1-1,0-1 0,0 0 0,0 1 1,2-3-1,11-1 61,481-69 620,-43 8-700,4-29 237,433-76 313,60 53-518,-728 108-73,-185 9-2,-1 2-1,0 2 1,71 17 0,-99-19 0,0 1 0,-1 0-1,1 0 1,-1 1 0,1 0-1,10 8 1,-16-10 1,0 1-1,0-1 1,-1 1-1,1 0 1,-1 0-1,1 0 1,-1 0 0,0 0-1,0 1 1,0-1-1,0 1 1,-1-1-1,1 1 1,-1 0 0,0-1-1,0 1 1,0 6-1,5 51 39,13 83 8,13-1-33,-13-62 9,-3-1-1,8 118 0,-24-115 77,-14 121 0,-29 78 202,34-231-245,-21 188 174,30-239-228,0 0 0,0 1 0,0-1-1,0 0 1,0 0 0,0 1-1,0-1 1,0 0 0,0 0 0,0 0-1,0 0 1,-1 1 0,1-1-1,0 0 1,0 0 0,0 0-1,0 0 1,0 1 0,-1-1 0,1 0-1,0 0 1,0 0 0,0 0-1,-1 0 1,1 0 0,0 0 0,0 0-1,0 0 1,-1 0 0,1 0-1,0 1 1,0-1 0,0 0-1,-1 0 1,1 0 0,0-1 0,0 1-1,0 0 1,-1 0 0,-11-3 36,2 0-10,5 3-23,1 1 0,-1-1 0,1 1 0,-1 0 0,1 0 0,0 0 0,-1 1 0,1 0 0,0-1 0,-5 5 1,-42 28 6,32-21-9,-12 8-10,-1-1 1,0-1-1,-2-2 1,0-1-1,-1-2 1,-66 18-1,-325 41-18,165-34 34,75-6 12,-366 60 53,-5-38-18,-161-46 23,90-3-766,278 6-45,299-9 496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4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16 16235,'13'-15'2257,"-13"15"-2223,0 0 0,0 0 0,1 0 0,-1 0 0,0 0 0,0 0 0,0 0 0,0-1 0,0 1 0,0 0 1,1 0-1,-1 0 0,0 0 0,0 0 0,0 0 0,0 0 0,0 0 0,0 0 0,1 0 0,-1 0 0,0 0 0,0 0 0,0 0 0,0 0 0,0 0 0,0 0 0,1 1 0,-1-1 0,0 0 0,0 0 0,0 0 0,0 0 0,0 0 0,0 0 0,0 0 0,1 0 1,-1 0-1,0 0 0,0 1 0,0-1 0,0 0 0,0 0 0,0 0 0,0 0 0,0 0 0,0 0 0,0 0 0,0 1 0,0-1 0,0 0 0,0 0 0,0 0 0,-2 32 1839,0-19-1860,-41 437 1120,34-336-1386,9-108 53,-1 0 0,1 0-1,-1 0 1,-1 0 0,1 0-1,-3 6 1,3-11 141,1-1 0,0 1 0,-1-1 0,1 1 0,0-1 0,-1 1 0,1-1 0,0 1 0,-1-1 0,1 0 0,-1 1 0,1-1 0,-1 1 0,1-1 0,-1 0 0,1 0 0,-1 1 0,1-1-1,-1 0 1,0 0 0,1 0 0,-1 1 0,1-1 0,-2 0 0,0 0-9,1-1 0,-1 1 0,1-1 0,0 1-1,-1-1 1,1 0 0,0 0 0,-1 1 0,1-1-1,0 0 1,0 0 0,-1 0 0,1 0 0,-1-2-1,-17-21-628,-3-12-99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16371,'1'-6'169,"0"-1"-1,1 1 0,0 0 1,-1 0-1,2-1 0,-1 1 0,1 0 1,0 1-1,0-1 0,1 0 0,-1 1 1,1 0-1,1 0 0,-1 0 1,1 1-1,-1-1 0,1 1 0,1 0 1,-1 0-1,0 1 0,1-1 0,9-3 1,8-1 41,-1 1 0,1 1 0,0 2 0,1 0 1,-1 1-1,1 1 0,0 1 0,-1 1 0,1 2 1,-1 0-1,1 1 0,31 9 0,-48-10-208,1 1 0,0 0 0,-1 0 0,1 0 0,-1 1 0,0 0 0,0 1 0,-1 0 0,1 0 1,-1 0-1,8 9 0,-11-10 6,0 0 0,-1 0 0,1 0 1,-1 0-1,0 0 0,0 1 1,0-1-1,-1 1 0,1 0 1,-1 0-1,0-1 0,-1 1 1,1 0-1,-1 0 0,0 0 0,0-1 1,0 1-1,-1 0 0,0 0 1,-2 7-1,-2 4 72,0-1 0,-1 0 0,-1-1 0,-1 1 0,0-1 0,-1-1 0,-16 21 0,-1-4 308,-59 52 0,11-23 49,66-54-503,0 1 0,0-1 0,-1-1 0,0 1 0,0-2-1,0 1 1,-14 2 0,22-5 41,0-1 0,1 0 0,-1 0 0,0 0 0,1 1-1,-1-1 1,0 0 0,1 0 0,-1 0 0,0 0 0,1 0 0,-1 0-1,0 0 1,1-1 0,-1 1 0,0 0 0,1 0 0,-1 0 0,1-1 0,-1 1-1,0 0 1,1-1 0,-1 1 0,1-1 0,-1 1 0,0-1 0,0 0 11,1 0 1,0 0 0,0 0 0,0 0-1,0 0 1,0 0 0,0 0 0,0 1 0,0-1-1,1 0 1,-1 0 0,0 0 0,0 0-1,1 0 1,-1 0 0,0 1 0,1-2-1,25-35-322,-26 37 322,28-35-467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16444,'8'274'5653,"-9"-211"-4506,1-57-1082,0-2-31,0 0 1,0 0-1,0 0 1,0 0-1,1 0 1,-1 0-1,1 0 1,0 0-1,0 0 1,1 0-1,-1-1 1,3 6-1,-4-9-30,0 0-1,1 0 1,-1 0-1,0 1 1,0-1-1,0 0 1,0 0-1,1 0 1,-1 1 0,0-1-1,0 0 1,0 0-1,1 0 1,-1 0-1,0 0 1,0 1-1,0-1 1,1 0-1,-1 0 1,0 0 0,0 0-1,1 0 1,-1 0-1,0 0 1,0 0-1,1 0 1,-1 0-1,0 0 1,0 0-1,1 0 1,-1 0 0,0 0-1,0 0 1,1 0-1,-1-1 1,0 1-1,1 0 1,5-10 72,0-15 37,-4 3-46,-1 0-1,-1 0 1,-2 0-1,0 0 1,-1 0-1,-1 1 1,-8-26-1,12 47-76,0 0-1,0 0 0,0-1 0,0 1 1,0 0-1,0 0 0,0 0 0,1-1 1,-1 1-1,0 0 0,0 0 0,0 0 1,0-1-1,0 1 0,1 0 0,-1 0 1,0 0-1,0-1 0,0 1 0,0 0 1,1 0-1,-1 0 0,0 0 0,0 0 1,1 0-1,-1 0 0,0 0 0,0-1 1,0 1-1,1 0 0,-1 0 0,0 0 1,0 0-1,1 0 0,-1 0 0,0 0 1,0 0-1,1 0 0,-1 1 1,0-1-1,1 0 0,15 1-579,-8 0 180,2-1 157,1 0 0,0-1-1,-1 0 1,1-1-1,-1 0 1,14-5 0,11-10-340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0 15131,'-2'7'327,"0"-1"-1,-1 0 1,1 0-1,-1 0 1,0 0-1,-1 0 1,-5 7-1,3-5 28,1 0 0,0 0 0,-5 14 0,9-19-281,0-1 0,0 1-1,1-1 1,-1 1 0,1-1-1,0 1 1,0 0 0,0-1 0,0 1-1,0 0 1,0-1 0,1 1 0,-1-1-1,1 1 1,0-1 0,0 1 0,1 2-1,-1-3-8,1 0 0,-1 0 0,1 0-1,-1 0 1,1 0 0,0-1 0,0 1 0,0-1-1,0 1 1,0-1 0,0 0 0,0 0-1,0 0 1,1 0 0,-1 0 0,0 0 0,0 0-1,1-1 1,-1 1 0,1-1 0,-1 0 0,1 0-1,-1 0 1,0 0 0,1 0 0,4-1-1,-2 0-16,0 0-1,-1 0 0,1 0 0,0-1 0,-1 1 0,1-1 0,-1 0 1,1 0-1,-1-1 0,0 1 0,0-1 0,5-5 0,-7 6-12,0 0 0,0-1 0,-1 1 0,1-1 0,-1 1 1,1-1-1,-1 1 0,0-1 0,0 0 0,-1 0 0,1 0 0,0 1 0,-1-1 0,0 0 0,1 0 0,-1 0 0,0 0 0,-1 0 0,1 0 0,0 0 0,-1 0 0,0 1 0,1-1 1,-1 0-1,0 0 0,-1 1 0,1-1 0,0 0 0,-1 1 0,0 0 0,-2-4 0,2 3-12,1 1-1,-1 0 1,0 0 0,0 0-1,0 0 1,-1 0 0,1 0 0,0 1-1,-1-1 1,1 1 0,-1-1-1,1 1 1,-1 0 0,0 0 0,0 0-1,1 1 1,-1-1 0,0 1-1,0-1 1,0 1 0,0 0 0,1 0-1,-1 0 1,0 0 0,0 1-1,0-1 1,0 1 0,1 0-1,-1-1 1,0 1 0,-4 3 0,5-3-23,0 0 1,0 0 0,1 0 0,-1 1 0,0-1 0,1 1-1,-1-1 1,1 1 0,-1 0 0,1-1 0,0 1 0,0 0-1,0 0 1,0 0 0,0 0 0,0 0 0,0 0 0,1 0-1,-1 0 1,1 0 0,0 1 0,-1-1 0,1 0 0,0 0-1,0 0 1,0 0 0,1 5 0,0-3-1,0-1 0,0 1 0,1-1-1,-1 1 1,1-1 0,-1 1 0,1-1 0,0 0 0,1 0 0,-1 0 0,0 0 0,1 0-1,0-1 1,5 5 0,29 13-579,-29-16 179,0 0 0,0 0 1,9 7-1,-11-3 44,-10-2-123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192 337 15723,'2'-3'301,"-1"-1"1,0 0-1,0 0 0,-1 0 0,1 0 0,-1-1 0,0 1 0,0 0 0,0 0 0,0 0 0,-1 0 1,0 0-1,0 0 0,-2-6 0,2 8-198,1 0 1,-1 1-1,0-1 1,-1 1-1,1-1 1,0 1-1,0 0 1,0 0 0,-1-1-1,1 1 1,-1 0-1,1 0 1,-1 0-1,1 0 1,-1 1-1,0-1 1,1 0-1,-1 1 1,0-1-1,0 1 1,1-1-1,-1 1 1,0 0-1,0 0 1,0 0-1,1 0 1,-1 0-1,0 0 1,0 1-1,0-1 1,1 0-1,-1 1 1,0-1-1,1 1 1,-4 2-1,-3 0-31,1 0 0,0 1-1,0 0 1,1 1-1,-1 0 1,1 0-1,0 0 1,0 1-1,1 0 1,-1 0-1,1 0 1,1 0-1,-1 1 1,-3 9-1,1-4-47,1 1 0,0 0-1,2 0 1,-1 0-1,1 1 1,1 0-1,-2 17 1,5-27-13,0 0 1,0-1-1,0 1 0,0 0 1,0-1-1,1 1 0,-1-1 1,1 1-1,0 0 0,0-1 1,0 0-1,1 1 0,-1-1 1,5 6-1,-6-8-4,1 0-1,0 0 1,0 0 0,0 0-1,0 0 1,1-1 0,-1 1-1,0 0 1,0-1 0,0 1-1,1 0 1,-1-1 0,0 0-1,1 1 1,-1-1 0,3 1-1,-2-1 1,1 0-1,-1-1 1,1 1-1,-1 0 1,1-1-1,-1 0 0,1 1 1,-1-1-1,1 0 1,-1 0-1,0-1 0,3 0 1,5-6 11,0 1 0,0-2 0,-1 1 0,0-1 1,0 0-1,-1-1 0,0 0 0,-1-1 0,11-19 0,-2 0 46,-2-1 0,15-48 0,3-39 158,-29 99-149,0-1-1,-1 1 0,0-1 0,-3-22 0,1 39-56,0 1 0,0 0 0,-1-1 1,1 1-1,-1 0 0,0-1 0,1 1 0,-1 0 0,0-1 0,0 1 0,-3-4 1,4 6-13,-1 0 1,1 0-1,0-1 1,-1 1-1,1 0 1,0 0 0,-1-1-1,1 1 1,0 0-1,-1 0 1,1 0-1,0 0 1,-1 0 0,1-1-1,-1 1 1,1 0-1,0 0 1,-1 0-1,1 0 1,0 0 0,-1 0-1,1 0 1,-1 0-1,1 1 1,0-1-1,-1 0 1,1 0 0,-1 0-1,0 1 6,-1 0 0,1 0 1,0 0-1,-1 0 0,1 1 0,0-1 0,0 0 0,0 1 0,0-1 0,-1 3 0,-6 10 34,2 1 1,0-1-1,0 1 0,-5 29 0,4-9-6,-3 40 1,9-61-30,0 1 0,1 0 0,1-1 0,0 1 0,1 0 0,7 23 0,-8-33-14,0-1 0,1 1 0,0-1-1,-1 0 1,1 0 0,1 0 0,-1 0 0,1 0 0,0 0 0,-1-1-1,1 0 1,1 1 0,-1-1 0,1 0 0,-1 0 0,1-1 0,0 1-1,0-1 1,0 0 0,0 0 0,0 0 0,0 0 0,1-1-1,-1 0 1,6 1 0,-2-1-36,-1-1 0,1 0 0,0 0 0,0-1 0,0 0 0,0 0 0,-1-1-1,1 0 1,-1-1 0,1 0 0,-1 0 0,0 0 0,0-1 0,0 0 0,-1 0 0,1-1 0,10-9-1,-8 5-30,0 0 0,0 0-1,-1-1 1,0 0-1,-1 0 1,0-1 0,-1 0-1,0 0 1,0 0-1,4-17 1,-9 27 68,-1 0-1,1-1 1,-1 1 0,1 0 0,-1 0 0,0-1-1,1 1 1,-1 0 0,0 0 0,0-1 0,0 1-1,0 0 1,0 0 0,0-1 0,0 1 0,-1 0-1,1-1 1,0 1 0,-1 0 0,1 0-1,-1 0 1,0-2 0,1 3 6,-1 0-1,1 0 0,0-1 1,-1 1-1,1 0 1,0 0-1,-1 0 1,1 0-1,0 0 1,-1 1-1,1-1 1,0 0-1,-1 0 1,1 0-1,0 0 1,-1 0-1,1 0 1,0 0-1,-1 1 1,1-1-1,0 0 0,0 0 1,-1 0-1,1 1 1,0-1-1,-1 1 1,-10 16 82,5-5-29,1 1 1,0 0 0,1 1 0,-4 20 0,7-25-29,0 0 1,0 0-1,0 0 0,1 0 1,1 0-1,0 0 0,0 0 1,3 11-1,-3-17-22,0-1-1,0 0 1,0 0 0,0 0-1,0 0 1,1 0 0,-1 0 0,1 0-1,-1 0 1,1 0 0,0 0-1,0-1 1,0 1 0,0-1 0,0 1-1,0-1 1,0 0 0,0 0-1,0 0 1,1 0 0,-1 0-1,0-1 1,1 1 0,-1-1 0,1 1-1,-1-1 1,0 0 0,1 0-1,-1 0 1,1 0 0,-1 0-1,1-1 1,2 0 0,5-1-28,-1 0 1,1-1-1,-1 0 0,1-1 1,-1 0-1,0 0 0,9-6 1,-7 3-33,-1-1 1,0 0-1,0 0 1,-1-1 0,0 0-1,0 0 1,-1-1-1,0 0 1,-1-1 0,0 0-1,-1 0 1,0 0-1,7-21 1,-11 18-45,-6 18 102,-10 22 122,8-10-19,1 2 0,-6 28 0,9-39-89,1 0-1,1 0 1,-1 0 0,1 0-1,0 1 1,1-1 0,0 0-1,0 0 1,4 12 0,-4-17-50,-1 0 1,1 0-1,0-1 1,0 1-1,0 0 0,1-1 1,-1 1-1,0-1 1,1 1-1,-1-1 1,1 1-1,-1-1 1,1 0-1,-1 0 1,1 0-1,0 0 1,0 0-1,-1 0 1,1-1-1,2 2 1,0-2-16,0 1 0,0-1 1,0 1-1,0-1 0,0 0 0,0 0 1,0-1-1,8-1 0,12-6-212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9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711 406 17196,'0'0'59,"1"-1"0,-1 1 0,0 0 0,0 0 0,1 0 0,-1-1 0,0 1 0,1 0 0,-1 0 0,0 0 0,0 0 0,1 0 0,-1 0 0,0 0 0,1-1 0,-1 1 0,0 0 0,1 0 0,-1 0 1,0 0-1,1 1 0,-1-1 0,0 0 0,1 0 0,-1 0 0,0 0 0,1 0 0,-1 0 0,0 0 0,1 1 0,-1-1 0,0 0 0,0 0 0,1 0 0,-1 1 0,0 13 650,-13 20 141,-115 197 1627,77-146-1989,4-8-171,-72 137 160,109-194-1367,41-134-630,-14 56 1048</inkml:trace>
  <inkml:trace contextRef="#ctx0" brushRef="#br0" timeOffset="1">256 0 16331,'-14'4'325,"1"1"0,-1 0 0,1 0 0,-1 2 0,2 0 0,-1 0 0,1 1 0,0 0 0,1 1 0,0 1 0,0 0 0,1 0 0,-15 20 0,17-19-269,0 0 0,1 0 1,1 1-1,0 0 1,1 0-1,0 1 1,0-1-1,2 1 0,-1 0 1,2 0-1,0 0 1,0 0-1,1 1 0,1-1 1,1 16-1,0-25-58,-1 0 0,1 0 0,-1 1 0,2-1 0,-1 0 0,0 0 0,1 0 0,-1 0 0,1 0 0,0-1 0,1 1 0,-1-1 0,0 1 0,1-1 0,0 0 0,0 1 0,0-2 0,0 1 0,4 3 0,-3-4-1,1 0 0,-1 0 1,1 0-1,-1-1 0,1 0 0,0 0 0,-1 0 1,1 0-1,0 0 0,0-1 0,-1 0 0,1 0 1,0-1-1,0 1 0,0-1 0,-1 0 0,6-2 1,4-1 11,0-2 0,0 0 0,-1 0 1,1-1-1,-1-1 0,-1 0 0,18-15 1,-10 6 90,-1-1 1,0-1 0,22-31 0,-32 39-24,-1-1 1,-1-1-1,0 1 0,0-1 1,7-23-1,-12 33-51,-1-1 0,0 0 1,0 1-1,0-1 0,-1 0 0,1 0 1,-1 0-1,0 1 0,0-1 0,0 0 0,0 0 1,-1 0-1,0 0 0,1 0 0,-1 1 0,-1-1 1,1 0-1,-1 1 0,1-1 0,-1 1 1,0 0-1,0-1 0,0 1 0,-1 0 0,-3-4 1,2 4-7,0 0 0,-1 1 0,1-1 1,-1 1-1,1 0 0,-1 0 0,0 1 1,0-1-1,0 1 0,0 0 0,0 0 1,0 1-1,0-1 0,0 1 0,0 0 1,0 1-1,-1-1 0,1 1 0,-8 2 1,-1 1-51,1 0-1,-1 1 1,1 0 0,1 1 0,-1 1 0,-12 8 0,7-2-159,0 0-1,1 2 0,1 0 1,1 0-1,0 1 0,-22 32 1,31-39 53,0 0 1,0 0 0,1 1-1,0 0 1,1 0 0,0 1-1,1-1 1,0 1 0,0-1-1,1 1 1,1 0 0,0 0 0,0 0-1,1 0 1,2 14 0,9 12-383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6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37 17092,'-1'-2'248,"0"-1"-1,0 1 1,0 0 0,-1 0 0,1-1 0,-1 1 0,1 0 0,-1 1 0,0-1-1,0 0 1,0 0 0,0 1 0,0-1 0,0 1 0,-1 0 0,1 0 0,0-1-1,-1 1 1,-4-1 0,4 2-69,-1 0 0,0 0 0,1 0 1,-1 0-1,1 0 0,-1 1 0,1 0 0,0-1 0,-1 1 0,1 1 0,0-1 0,-1 0 0,-2 3 0,-4 2-59,0 1 0,0 0-1,1 0 1,0 1 0,0 0-1,1 1 1,-13 17-1,12-13-19,1 1 0,-14 28 0,19-36-63,1 1-1,-1 0 1,1-1 0,1 1 0,-1 0-1,1 0 1,0 0 0,1 0 0,0 8-1,0-13-47,1 1 0,0-1 1,-1 0-1,1 0 0,0 0 0,0 0 0,0 1 0,0-1 0,0 0 0,1-1 0,-1 1 0,0 0 0,1 0 0,0-1 1,-1 1-1,1 0 0,0-1 0,0 0 0,0 1 0,0-1 0,0 0 0,0 0 0,0 0 0,0 0 0,0-1 0,1 1 1,-1 0-1,0-1 0,4 1 0,3 0-286,1 0 0,-1-1 0,1 0 0,-1 0 1,18-3-1,-15 0 108,1 0 0,-1-1 0,0 0 0,22-10 1,11-11-431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7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 18412,'-1'0'28,"1"0"0,0 0 0,0 0 0,0 0 1,0 1-1,0-1 0,0 0 0,0 0 0,0 0 0,0 0 0,0 1 1,-1-1-1,1 0 0,0 0 0,0 0 0,0 0 0,0 0 0,0 1 0,-1-1 1,1 0-1,0 0 0,0 0 0,0 0 0,0 0 0,-1 0 0,1 0 1,0 0-1,0 0 0,0 0 0,-1 0 0,1 0 0,0 0 0,0 0 0,0 0 1,-1 0-1,1 0 0,0 0 0,0 0 0,0 0 0,0 0 0,-1 0 1,1 0-1,0 0 0,0 0 0,0-1 0,0 1 0,-1 0 0,1 0 0,0 0 1,0 0-1,0 0 0,0 0 0,0-1 0,-1 1 0,1 0 0,0 0 1,0 0-1,0 0 0,0-1 0,0 1 0,0 0 0,0 0 0,0 0 1,0-1-1,0 1 0,0 0 0,0 0 0,0-1 0,-13 17 349,8-4-93,0 0 0,0 0 0,1 1 0,1 0 0,0-1 1,-2 21-1,2 1-31,1 44 0,3-45-159,2 0 1,0 0-1,3-1 1,0 0-1,19 54 1,-9-60-119,-15-25 21,-1-1 1,0 0-1,0 1 1,0-1 0,1 0-1,-1 0 1,0 1-1,0-1 1,1 0 0,-1 0-1,0 0 1,1 1-1,-1-1 1,0 0 0,1 0-1,-1 0 1,0 0-1,1 0 1,-1 0 0,0 0-1,1 0 1,-1 0-1,0 0 1,1 0 0,-1 0-1,1 0 1,-1 0-4,1-1 1,-1 1 0,0-1-1,1 0 1,-1 1 0,0-1-1,1 0 1,-1 1 0,0-1-1,0 0 1,0 1 0,0-1-1,1 0 1,-1 0-1,0 1 1,0-1 0,0 0-1,-1-1 1,0-12-33,-1 1-1,-1-1 1,0 0 0,-1 1-1,0 0 1,-1 0-1,0 0 1,-14-22 0,16 32 42,1 0 0,-1 0 0,0 0 0,1 0 1,-2 0-1,1 1 0,-5-4 0,8 6-1,-1 0 0,1-1 0,-1 1 0,1 0 0,0 0 0,-1-1 1,1 1-1,-1 0 0,1 0 0,-1 0 0,1 0 0,-1 0 0,1 0 0,0 0 0,-1 0 0,1 0 0,-1 0 0,1 0 0,-1 0 0,1 0 1,-1 0-1,1 0 0,-1 0 0,1 0 0,0 1 0,-1-1 0,0 1 4,1 0 1,0 0-1,-1 0 0,1-1 1,0 1-1,0 0 0,0 0 1,0 0-1,0 0 0,0 0 0,0 0 1,0 0-1,0 0 0,0 0 1,0 0-1,1 0 0,-1 0 1,0-1-1,1 2 0,0 1 3,0 0-1,0-1 1,0 1-1,0-1 1,1 1 0,-1-1-1,1 1 1,-1-1-1,1 0 1,0 0-1,0 0 1,0 0-1,0 0 1,0 0-1,0 0 1,5 2-1,-2-2-2,0 0 0,0 0-1,0-1 1,0 1-1,0-1 1,0 0 0,0 0-1,9-1 1,0 0-18,1-1 0,-1 0 0,0-2 0,0 1 0,27-10 0,-5-4-96,-1-1 0,-1-1 0,0-2 0,41-33 0,-29 21-127,-46 32 233,0 0 0,0 0 0,0 0 0,0 0-1,0 0 1,0 1 0,0-1 0,0 0 0,0 0 0,0 0 0,0 0 0,0 0 0,0 0 0,0 0 0,0 1-1,0-1 1,0 0 0,0 0 0,0 0 0,0 0 0,0 0 0,0 0 0,1 0 0,-1 0 0,0 0 0,0 0 0,0 0-1,0 1 1,0-1 0,0 0 0,0 0 0,0 0 0,0 0 0,1 0 0,-1 0 0,0 0 0,0 0 0,0 0-1,0 0 1,0 0 0,0 0 0,0 0 0,1 0 0,-1 0 0,0 0 0,0 0 0,0 0 0,0 0 0,0 0-1,0 0 1,0 0 0,0 0 0,1-1 0,-1 1 0,0 0 0,0 0 0,0 0 0,0 0 0,0 0 0,0 0 0,0 0-1,0 0 1,0 0 0,0 0 0,0 0 0,0-1 0,1 1 0,-1 0 0,0 0 0,-3 10 39,2-8-32,-18 53 308,6-22 10,2 0 1,1 1-1,2 0 1,-5 45-1,12-75-269,1 0-1,0 0 1,1 0-1,-1 0 1,1 1-1,-1-1 1,1 0-1,1 0 1,-1-1-1,4 8 1,-5-9-57,1-1 1,0 0-1,0 0 0,0 0 1,-1 0-1,1-1 0,0 1 1,0 0-1,0 0 0,0 0 1,1-1-1,-1 1 1,0 0-1,0-1 0,0 1 1,0-1-1,1 0 0,-1 1 1,0-1-1,0 0 1,1 0-1,-1 0 0,0 0 1,1 0-1,-1 0 0,0 0 1,1 0-1,-1 0 0,0 0 1,0-1-1,1 1 1,-1-1-1,0 1 0,0-1 1,0 1-1,0-1 0,2-1 1,3-1-159,0-1 1,-1-1-1,1 1 0,-1-1 1,0 0-1,0-1 0,0 1 1,-1-1-1,0 0 1,0 0-1,5-9 0,3-9-189,14-43 0,-7 5-251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18692,'-6'4'2072,"-1"1"-1439,6-5-441,2 0 832,6-2-1296,-1-1 664,7 3-392,3 0-264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5 21373,'-5'-2'193,"-1"1"1,0 0 0,0 1 0,0-1-1,1 1 1,-1 0 0,0 1 0,0-1-1,0 1 1,1 0 0,-1 1 0,0-1-1,-8 5 1,9-3-114,-1 0 0,1 1 0,-1 0 0,1 0 0,1 1 0,-1-1-1,0 1 1,1 0 0,0 0 0,0 0 0,-5 12 0,0-1 9,1 0 0,0 1-1,-6 21 1,12-32-80,1 0 0,-1 0 0,1-1 0,0 1-1,0 0 1,1 0 0,0 0 0,0 0 0,0 0 0,1 0-1,0 0 1,0-1 0,3 11 0,-3-14-13,1 0 1,-1 0 0,0 0-1,0-1 1,1 1-1,-1 0 1,1-1-1,0 1 1,-1-1 0,1 1-1,0-1 1,0 0-1,0 0 1,0 0-1,0 0 1,0 0 0,0 0-1,0-1 1,0 1-1,0-1 1,1 1-1,-1-1 1,0 0 0,0 0-1,0 0 1,4 0-1,4-1-72,0 0-1,0-1 1,0 0-1,14-5 1,8-5-266,44-24 0,-46 21 95,50-18-1,-75 32 258,-1-1 0,0 1 0,0 0 0,1 1-1,-1-1 1,1 1 0,-1 0 0,0 0 0,1 0 0,4 1 0,-6 0 34,-1 0 1,1 0-1,0 0 1,0 0 0,0 1-1,-1 0 1,1-1-1,-1 1 1,1 0 0,-1 0-1,0 0 1,0 0-1,0 1 1,3 4 0,-3-4-12,0-1 0,0 0 0,0 1 0,0-1-1,1 0 1,-1 0 0,0 0 0,1-1 0,0 1 0,-1 0 0,1-1 0,0 0 0,0 0 0,3 2 0,1-2-84,1 0 0,-1 0 1,1-1-1,10 0 0,-1-1-231,-13 1 125,1 0 0,0 1 0,0-1 0,0 1 0,-1 0 0,1 0 0,0 1 0,5 1 0,-8-2 65,0 0 1,0 1 0,-1-1-1,1 0 1,0 0 0,-1 1 0,1-1-1,-1 1 1,1-1 0,-1 1-1,0 0 1,0-1 0,0 1 0,1 0-1,-2 0 1,1 0 0,0 0-1,0 0 1,-1 0 0,1 0-1,0 3 1,2 35-872,-3-26 523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8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140 126 14723,'3'-4'604,"0"-1"0,0-1-1,-1 1 1,1 0 0,-1 0 0,2-9 0,-3 13-482,-1 0 1,0 0 0,1 0 0,-1-1-1,0 1 1,1 0 0,-1 0 0,0-1-1,0 1 1,0 0 0,0 0 0,0-1-1,0 1 1,-1 0 0,1 0 0,0 0 0,-1-1-1,1 1 1,-1 0 0,1 0 0,-1 0-1,1 0 1,-1 0 0,0 0 0,0 0-1,1 0 1,-1 0 0,0 0 0,0 0-1,0 0 1,0 1 0,0-1 0,0 0-1,0 1 1,-2-2 0,2 2-31,-1 0 1,1 0-1,-1 0 1,0 0-1,1 0 1,-1 0-1,1 1 1,-1-1-1,1 0 1,-1 1-1,1-1 1,-1 1-1,1-1 1,0 1-1,-1 0 0,1 0 1,0 0-1,-2 1 1,-23 21 407,24-21-425,-8 9-36,1-1 0,1 1 0,0 0 0,0 1 0,1 0 0,1 0 0,0 1 0,0 0-1,2 0 1,0 0 0,0 1 0,-3 20 0,7-31-35,0-1-1,0 0 1,0 1 0,0-1 0,0 0-1,0 1 1,1-1 0,-1 0-1,1 1 1,0-1 0,-1 0 0,1 0-1,2 3 1,-2-3-2,0-1 0,0 0-1,0 0 1,0 0 0,0-1 0,0 1 0,0 0-1,0 0 1,1 0 0,-1-1 0,0 1 0,0-1 0,1 1-1,-1-1 1,0 1 0,1-1 0,-1 0 0,1 0-1,-1 0 1,0 1 0,1-1 0,-1-1 0,1 1-1,1 0 1,4-2-1,0 0-1,0 0 1,0 0-1,0-1 1,0 0-1,0 0 1,0-1-1,-1 0 0,0 0 1,0-1-1,6-5 1,8-8-5,31-37 1,-25 24-9,-2-1 0,-2-1 0,24-44 0,-40 64-25,-6 13 36,0 0 0,0 0 0,0 0 0,0 0 0,0 0 0,0 0 1,0 0-1,0 0 0,-1 0 0,1 0 0,0 0 0,0 0 0,0 0 0,0 0 0,0 0 0,0 0 0,0 0 0,0 0 0,0 0 0,0 0 0,0 0 0,0 0 0,0 0 0,0 0 0,0 0 0,0 0 0,0 0 0,0 0 0,0 0 0,0 0 0,0 0 0,0 0 0,0 0 0,-10 17-25,-3 12-3,2 1 1,0 1 0,3 0-1,0 0 1,-4 38-1,12-64-29,0-1-1,0 1 1,0-1 0,0 1-1,1-1 1,-1 1-1,1-1 1,0 1 0,0-1-1,1 0 1,2 5 0,-3-7-53,0-1 0,0 1 1,0-1-1,0 0 0,0 1 0,0-1 1,0 0-1,1 0 0,-1 0 1,0 0-1,1 0 0,-1 0 1,1 0-1,-1 0 0,1-1 1,0 1-1,-1-1 0,1 1 1,0-1-1,-1 0 0,1 1 1,0-1-1,-1 0 0,1 0 1,0 0-1,0 0 0,-1 0 1,1-1-1,0 1 0,-1-1 1,3 0-1,2-1-50,-1 0 0,0-1 0,0 1 0,0-1 0,0 0 0,0 0 0,-1-1 0,1 0 0,-1 0 0,7-7 0,22-30-994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17028,'-61'203'4660,"55"-173"-4241,1-1 0,2 1 0,0 0 0,2-1-1,4 35 1,2-8-260,11 167-56,-15-216-91,-1-1 0,0 0 0,-1 0 0,1 0 0,-1 0 0,0 0 0,-1 0 0,0 0 0,-2 6 0,4-12-7,0 1 0,-1-1 0,1 1 0,0-1 1,0 1-1,-1-1 0,1 0 0,0 1 0,-1-1 1,1 0-1,-1 1 0,1-1 0,0 0 0,-1 0 1,1 1-1,-1-1 0,1 0 0,-1 0 0,1 0 1,-1 0-1,1 1 0,-1-1 0,1 0 0,-1 0 1,1 0-1,-1 0 0,1 0 0,-1 0 0,1 0 1,-1 0-1,1-1 0,-1 1 0,1 0 0,-1 0 1,1 0-1,0 0 0,-1-1 0,1 1 1,-1 0-1,1 0 0,-1-1 0,1 1 0,0 0 1,-1-1-1,1 1 0,0 0 0,-1-1 0,1 1 1,0-1-1,0 1 0,-1-1 0,1 1 0,0-1 1,0 1-1,0 0 0,-1-1 0,1 1 0,0-1 1,0 1-1,0-2 0,-3-7 27,1 0-1,-1 0 1,2 0-1,-1-1 1,1-14 0,2-54 99,-1 66-128,3-34-112,1 0 0,3 1 0,22-81 0,-22 103 54,1 0 1,1 0-1,1 1 1,1 0-1,1 0 1,1 2-1,1-1 1,31-33-1,-36 45 41,0 1-1,1 0 1,0 0-1,0 1 1,17-8-1,-22 12 3,0 1 1,0-1-1,1 1 0,-1 0 0,1 1 0,-1 0 0,1 0 0,0 0 0,-1 0 0,1 1 0,0 0 1,-1 0-1,1 0 0,7 2 0,-11-1 11,-1-1-1,1 0 1,-1 1 0,1-1 0,-1 1 0,0-1 0,1 1-1,-1 0 1,0 0 0,1-1 0,-1 1 0,0 0 0,0 0-1,0 0 1,0 0 0,0 0 0,0 1 0,0-1 0,0 0-1,0 0 1,-1 1 0,1-1 0,-1 0 0,1 1 0,-1-1-1,1 1 1,-1-1 0,1 0 0,-1 1 0,0-1 0,0 1-1,0-1 1,0 1 0,0-1 0,0 1 0,0-1 0,-1 1-1,1-1 1,-1 1 0,1-1 0,-1 0 0,0 2-1,-2 4 34,0-1-1,0 1 0,-1-1 0,0 0 0,0 0 0,0 0 0,-9 7 1,-12 10 12,-1-1 1,-1-1 0,-2-2-1,1-1 1,-48 22 0,66-36-770,8-5 234,12-10 45,-9 10 437,20-19-518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19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17420,'-25'149'2968,"-7"58"-582,30 12-1118,2-75-623,0-141-601,0 0-1,0 0 1,0 0 0,-1 1 0,0-1 0,1 0 0,-1 0 0,0 0 0,-2 3 0,3-6-38,0 0 1,0 0 0,0 0-1,0 0 1,0 1-1,-1-1 1,1 0 0,0 0-1,0 0 1,0 0-1,0 0 1,0 1 0,-1-1-1,1 0 1,0 0 0,0 0-1,0 0 1,0 0-1,-1 0 1,1 0 0,0 0-1,0 0 1,0 0-1,0 0 1,-1 0 0,1 0-1,0 0 1,0 0-1,0 0 1,-1 0 0,1 0-1,0 0 1,0 0 0,0 0-1,0 0 1,-1 0-1,1 0 1,0 0 0,0 0-1,0-1 1,0 1-1,0 0 1,-1 0 0,1 0-1,0 0 1,-8-19 194,1-17-248,1 0 0,2-1 0,1 1 1,2-1-1,2 1 0,1-1 0,2 1 0,10-41 0,-9 53-62,1 0 1,1 0-1,1 0 0,2 1 0,0 0 0,25-40 0,-30 56 73,0-1-1,1 1 1,0 0-1,0 0 1,1 0 0,-1 1-1,1 0 1,1 1-1,-1-1 1,1 2 0,0-1-1,0 1 1,0 0-1,1 0 1,0 1 0,-1 0-1,1 1 1,0 0 0,0 1-1,0-1 1,15 1-1,-20 1 22,0 0 0,-1 0 0,1 1 0,0-1 0,-1 1 0,1 0-1,-1 0 1,1 0 0,-1 1 0,0-1 0,1 1 0,-1 0 0,0-1-1,0 1 1,0 1 0,0-1 0,0 0 0,-1 1 0,1 0-1,-1-1 1,1 1 0,-1 0 0,2 4 0,-3-3 41,1-1 0,-1 0 0,0 1 0,0-1 0,-1 1 0,1 0 0,-1-1 0,0 1 0,0-1 0,0 1 0,0 0 0,-1-1 0,1 1 0,-1-1 0,0 1 0,0-1 0,0 1 0,-1-1 0,1 0 0,-1 0 0,0 1-1,0-1 1,-4 5 0,-7 8 202,-2 0 0,0-1-1,0-1 1,-2-1-1,1 0 1,-2 0-1,0-2 1,0-1 0,-1 0-1,-30 11 1,47-20-291,1 0 1,-1-1-1,1 1 1,-1-1-1,0 1 1,0-1 0,1 0-1,-1 0 1,0 0-1,0 0 1,1 0-1,-1 0 1,0 0 0,1 0-1,-1-1 1,0 1-1,0-1 1,-1 0-1,2 0 25,0 0 0,1 0-1,-1 0 1,1 0-1,-1 0 1,1 0 0,-1 0-1,1 0 1,-1-1-1,1 1 1,0 0 0,0 0-1,0 0 1,0 0-1,-1-1 1,2 1 0,-1 0-1,0 0 1,0-1-1,0 1 1,0 0 0,1 0-1,-1 0 1,1 0-1,-1 0 1,2-2 0,10-28-496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2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17412,'-2'7'531,"-1"0"0,2 0 0,-1 0 0,1 0 0,0 0 0,0 13 1,-2 7 405,-2 13 109,-12 99 1302,15-111-1935,1 0 0,6 53 0,-5-77-381,1 1-1,0-1 0,0 0 0,1 0 1,-1 0-1,1 0 0,0 0 1,0 0-1,0 0 0,0 0 0,4 3 1,-5-6-23,0 0 0,0 0 0,-1-1 0,1 1 1,0 0-1,0 0 0,0-1 0,1 1 0,-1-1 1,0 1-1,0-1 0,0 1 0,0-1 0,0 0 1,1 0-1,-1 1 0,2-1 0,-1 0-4,0-1 0,0 1 0,-1-1 0,1 1 0,0-1 0,0 0 0,-1 0 0,1 1 0,-1-1 0,1 0 0,-1 0 0,1-1 0,-1 1 0,0 0 0,3-3 0,0-1 3,0-1 1,0 0-1,0 0 1,0-1-1,-1 1 1,0-1-1,0 0 1,-1 0-1,0 0 1,0 0 0,-1 0-1,1-9 1,0-9-15,0 0 0,-4-30 0,2 40-43,-1 1 0,0 0-1,-1 0 1,-1 0 0,0 0 0,-1 0 0,-8-21-1,4 27-88,4 14-113,6 17-520,-1-20 710,0 0 0,1 0 0,-1-1 0,1 1 0,0-1 0,0 1 0,-1-1 0,2 0 0,-1 0 0,0 0-1,0 0 1,1 0 0,-1 0 0,1-1 0,0 1 0,-1-1 0,1 0 0,0 0 0,0 0 0,0 0 0,-1 0 0,1 0 0,0-1 0,0 0 0,0 1 0,0-1-1,1 0 1,-1-1 0,0 1 0,0 0 0,-1-1 0,5-1 0,20-8-355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20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21 15387,'-22'25'3575,"15"-18"-2992,1-1 1,0 2-1,0-1 0,1 0 1,0 1-1,0 0 0,1 1 1,-4 8-1,6-10-491,0 0 1,0 0-1,1 0 0,0 0 1,0 1-1,1-1 0,0 0 1,0 0-1,1 0 0,-1 1 1,4 9-1,-3-14-81,0 0 0,0-1 0,0 1 0,0 0 0,0 0 1,1-1-1,-1 1 0,1-1 0,0 1 0,0-1 0,0 0 0,0 0 0,0 0 1,0 0-1,1 0 0,-1 0 0,1 0 0,-1-1 0,1 0 0,-1 1 0,1-1 1,0 0-1,0 0 0,0 0 0,0-1 0,0 1 0,0-1 0,0 1 0,5-1 0,-5 0 0,1 0-1,-1-1 1,0 1-1,0 0 1,0-1-1,0 0 1,0 0-1,0 0 0,0 0 1,0-1-1,0 1 1,0-1-1,-1 1 1,1-1-1,-1 0 1,1 0-1,2-3 0,-2 1 17,1 0-1,-1 0 1,-1-1 0,1 1-1,-1-1 1,1 1-1,-2-1 1,1 0-1,0 0 1,0-5-1,0 1 18,0 0 0,-1-1-1,-1 1 1,1 0-1,-2-1 1,1 1-1,-1 0 1,-1 0 0,1 0-1,-1 0 1,-6-15-1,5 18-25,0 0 0,-1 0 0,0 0-1,0 1 1,0-1 0,-1 1 0,0 0-1,-6-5 1,10 8-79,-1 1 0,1 0-1,-1 0 1,1 0 0,-1-1 0,0 2 0,1-1 0,-1 0-1,0 0 1,0 0 0,1 1 0,-1-1 0,0 1-1,0 0 1,0-1 0,0 1 0,0 0 0,0 0 0,0 0-1,0 1 1,0-1 0,1 0 0,-1 1 0,0-1 0,0 1-1,0-1 1,0 1 0,1 0 0,-1 0 0,0 0-1,1 0 1,-1 0 0,-2 3 0,1-2-60,1 1 1,-1-1-1,1 1 1,0 0-1,0 0 0,-4 6 1,2 2-407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2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13691,'4'-2'696,"-4"-1"-688,0 2 0,-1-1 136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4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92 17700,'-2'21'943,"-1"-1"1,-6 22-1,5-30-598,1 0-1,1 0 1,0 0-1,1 1 1,0-1-1,0 0 0,2 1 1,2 22-1,-2-33-310,-1 0 1,1 0-1,-1 0 0,1 0 0,0 0 0,0 0 0,0 0 0,0 0 0,0 0 0,0-1 1,0 1-1,1 0 0,-1-1 0,1 1 0,-1-1 0,1 0 0,-1 1 0,1-1 0,3 2 1,-2-2-3,0 0 1,-1-1 0,1 1 0,0-1 0,0 1 0,0-1 0,-1 0 0,1 0 0,0 0 0,0 0 0,0-1 0,5-1 0,3-1 37,0-1 1,-1-1 0,1 0 0,-1 0 0,19-14-1,3-4 69,44-43-1,-62 52-123,-1 0 0,0-1-1,-1 0 1,-1-1 0,11-19 0,-20 32-15,-1 0 1,1 0 0,-1 0-1,1 0 1,-1 0-1,0 0 1,-1-1 0,1 1-1,0 0 1,-1-1-1,0 1 1,1 0 0,-1-1-1,-1 1 1,1-1-1,0 1 1,-2-6 0,0 7 0,1-1 0,-1 1 0,0-1 0,0 1 0,1 0 0,-1 0 1,0 0-1,-1 0 0,1 0 0,0 0 0,-1 1 0,1-1 0,-1 1 1,1 0-1,-1 0 0,0 0 0,1 0 0,-1 0 0,0 0 1,0 1-1,-3-1 0,-11-2 9,-1 1-1,0 1 1,0 0 0,0 2-1,0 0 1,0 1 0,1 1 0,-1 0-1,1 1 1,-19 8 0,24-9-35,1 2 0,0-1 0,0 1 0,1 1 0,0 0 1,0 1-1,0 0 0,1 0 0,0 1 0,0 0 0,1 1 0,0-1 0,0 2 0,1-1 1,0 1-1,-5 12 0,9-16-19,0 0-1,1 1 1,0-1 0,0 1 0,1 0 0,0 0 0,0-1 0,0 1-1,1 0 1,0 0 0,1 0 0,-1-1 0,1 1 0,1 0-1,-1 0 1,1-1 0,0 1 0,5 10 0,-4-14 10,-1 1 0,1-1 0,0 0-1,0-1 1,0 1 0,6 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2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43 11995,'-4'-1'12896,"5"-7"-14455,-1 7 1630,0 0 28,0 0 1,0 0-1,1 0 1,-1 1-1,0-1 0,0 0 1,0 0-1,0 0 1,0 0-1,-1 0 1,1 0-1,0 0 1,0 0-1,-1 0 0,1 0 1,-1-1-1,1 3-77,-1-1-1,1 1 0,-1-1 1,1 1-1,-1-1 0,1 1 1,-1-1-1,0 1 0,1-1 1,-1 1-1,0-1 0,1 0 1,-1 0-1,0 1 0,1-1 1,-1 0-1,0 0 0,1 0 1,-1 1-1,0-1 0,0 0 1,1 0-1,-2 0 0,-42 9 212,28 8 24,16-17-251,0 0 0,0 0 1,0 0-1,0 1 0,0-1 1,-1 0-1,1 0 0,0 0 0,0 0 1,0 0-1,0 0 0,-1 0 0,1 0 1,0 0-1,0 0 0,0 0 1,-1 1-1,1-1 0,0 0 0,0 0 1,0 0-1,-1 0 0,1-1 0,0 1 1,0 0-1,0 0 0,-1 0 1,1 0-1,0 0 0,0 0 0,0 0 1,-1 0-1,1 0 0,0 0 0,0 0 1,0-1-1,0 1 0,0 0 0,-1 0 1,1 0-1,0 0 0,0 0 1,0-1-1,0 1 0,0 0 0,0 0 1,-1-1 7,1 1-6,0 1-5,0 0 9,0-2-21,0 1 13,-1 0 0,1-1 0,0 1 0,0 0 0,0 0 0,-1-1 0,1 1 0,0 0 0,-1 0 0,1 0 0,0 0 0,0-1 0,-1 1 0,1 0 0,0 0 0,-1 0 0,1 0 0,0 0 1,-1 0-1,1 0 0,0 0 0,-1 0 0,1 0 0,0 0 0,-1 0 0,1 0 0,0 0 0,-1 0 0,1 0 0,0 0 0,-1 0 0,0 1 0,-11 2 41,9-1-43,1 0 1,-1 0-1,1 0 0,0 1 0,-1-1 0,1 1 0,0-1 0,0 1 1,1 0-1,-1 0 0,-2 5 0,-12 36 14,14-38-22,0 0 0,1 0 1,0 0-1,0 0 0,0 0 1,1 10-1,0-15 5,0 1-1,1-1 0,-1 1 1,0-1-1,0 1 1,1-1-1,-1 1 1,1-1-1,0 0 1,-1 1-1,1-1 1,0 0-1,0 0 1,-1 0-1,1 1 1,0-1-1,0 0 1,0 0-1,1 0 1,-1 0-1,0-1 1,0 1-1,0 0 1,1 0-1,-1-1 1,0 1-1,1-1 1,-1 1-1,1-1 1,-1 1-1,0-1 1,4 0-1,-2 0-3,1 0 0,0 0 0,0 0 0,-1-1 1,1 0-1,0 0 0,-1 0 0,1 0 0,-1 0 0,1-1 0,-1 0 0,0 0 0,0 1 0,0-2 0,0 1 0,0 0 0,5-5 0,4-5-7,-1-1 0,15-22 0,-22 29 12,11-15-13,-2-2-1,12-27 1,-12 23-27,-16 39 11,1 0 0,-3 25 0,2-8 20,2-22 6,-1 5 6,0 0-1,1 0 0,0 0 1,1 0-1,0 0 0,1 1 1,3 15-1,-4-27-23,0-1 0,1 1 0,-1 0 0,0 0 0,1 0 0,-1 0 0,0-1 0,1 1-1,-1 0 1,1 0 0,-1-1 0,1 1 0,0 0 0,-1-1 0,1 1 0,0-1 0,-1 1 0,1 0 0,0-1 0,0 0 0,0 1 0,-1-1 0,1 1 0,0-1 0,0 0 0,0 0 0,0 0-1,-1 1 1,1-1 0,0 0 0,0 0 0,0 0 0,0 0 0,0 0 0,0 0 0,0-1 0,-1 1 0,2 0 0,1-1-44,-1 0 0,1-1-1,-1 1 1,0 0 0,1-1 0,-1 1 0,0-1-1,0 0 1,0 0 0,0 0 0,0 0 0,1-2 0,15-30-195,-1-7-110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6:23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87 271 17980,'0'0'110,"-1"0"1,1-1-1,0 1 1,-1 0-1,1 0 1,0 0-1,-1 0 1,1-1-1,-1 1 1,1 0-1,0 0 1,-1 0-1,1 0 1,-1 0-1,1 0 1,0 0-1,-1 0 1,1 0-1,-1 0 1,1 1-1,0-1 1,-1 0-1,1 0 0,0 0 1,-1 0-1,1 0 1,0 1-1,-1-1 1,1 0-1,0 0 1,-1 1-1,1-1 1,0 0-1,-1 1 1,1-1-1,0 0 1,0 1-1,-16 21 965,-9 30-1068,25-51-4,-25 65 155,23-59-113,0 1 1,1-1-1,0 0 1,0 1 0,0-1-1,1 0 1,1 11-1,-1-16-26,0-1-1,1 1 1,-1 0 0,0-1-1,1 1 1,-1-1 0,1 1 0,0-1-1,-1 1 1,1-1 0,0 0-1,0 1 1,0-1 0,0 0-1,0 0 1,0 1 0,0-1-1,0 0 1,1 0 0,-1 0-1,0-1 1,1 1 0,-1 0-1,1 0 1,-1-1 0,0 1-1,1-1 1,0 1 0,-1-1-1,1 1 1,-1-1 0,1 0-1,-1 0 1,1 0 0,2 0 0,3-1 36,-1 0 1,0 0 0,1 0 0,-1-1 0,0 0-1,0 0 1,11-6 0,4-5 34,-1 0 0,0-1 0,-1-1 0,0 0 1,22-26-1,-17 15-36,-2-1-1,-1-1 1,20-34 0,-32 45-36,1-1 0,-2 1 0,0-1 0,-1 0 0,-1-1 0,-1 0 0,4-26 0,-9 41-13,1-1 0,-1 1 0,0 0 0,0-1 0,-1 1 0,1 0 0,-1-1 0,-2-7 0,2 11-3,1-1 0,-1 0 1,0 1-1,0-1 0,0 0 0,0 1 0,-1-1 1,1 1-1,0 0 0,-1-1 0,1 1 0,0 0 0,-1 0 1,0 0-1,1 0 0,-1 0 0,0 0 0,1 0 1,-1 0-1,0 1 0,0-1 0,0 1 0,-2-1 1,-3 1 4,0 0 0,-1 0 1,1 1-1,0 0 1,0 0-1,0 1 1,0-1-1,1 2 0,-1-1 1,0 1-1,1 0 1,-1 0-1,-7 6 1,-8 5 35,1 2 0,-25 22 0,38-31-25,-27 26 68,33-31-79,1-1 0,-1 1 1,1 0-1,-1 0 0,1 0 1,0 0-1,0 0 0,0 0 1,0 0-1,0 1 1,0-1-1,0 0 0,1 0 1,-1 1-1,1 2 0,0-4-6,0 0-1,0-1 1,0 1-1,1-1 1,-1 1-1,0 0 1,0-1-1,1 1 1,-1-1-1,0 1 1,1-1-1,-1 1 1,1-1-1,-1 1 1,1-1-1,-1 1 0,1-1 1,-1 0-1,1 1 1,-1-1-1,1 0 1,0 1-1,-1-1 1,1 0-1,-1 0 1,2 1-1,20 1-83,64-10-681,-55 4 242,43-1 1,-65 5 414,-1 0 0,0 1 0,0 0-1,1 1 1,-1 0 0,0 0 0,0 0 0,-1 1 0,1 0 0,7 4 0,-11-4 64,0 0 1,1 0-1,-1 0 0,-1 1 1,1-1-1,0 1 0,-1 0 1,0 0-1,0 0 0,0 0 1,0 1-1,-1-1 0,2 6 1,-1-3 74,0 1 1,-1 0-1,-1 0 1,1 0-1,-1 0 1,-1 0-1,0 12 1,-2 6 212,-1-1 1,-2 1-1,-14 45 1,19-69-243,-3 2 122,4-11-119,2-16-73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52 14875,'4'-19'3221,"-6"28"-1015,-3 19-1553,-57 372 294,40-236-836,18-133-94,-10 82 74,15-99 42,-1-14-130,0 0 1,0 0-1,0 0 1,0 0-1,0 0 0,1 0 1,-1 0-1,0 0 1,0 1-1,0-1 1,0 0-1,0 0 0,0 0 1,0 0-1,0 0 1,1 0-1,-1 0 1,0 0-1,0 0 0,0 0 1,0 0-1,0 0 1,0 0-1,1 0 1,-1 0-1,0 0 0,0 0 1,0 0-1,0 0 1,0 0-1,0 0 1,0 0-1,1 0 0,-1 0 1,0 0-1,0 0 1,0 0-1,0 0 1,0-1-1,0 1 0,0 0 1,0 0-1,0 0 1,1 0-1,-1 0 1,0 0-1,13-19 181,1-11-64,0 0-1,11-41 0,-5 12-64,27-70-10,78-201-655,-122 324 591,3-10-70,1 0 1,0 0-1,1 1 0,13-18 1,-20 32 74,0-1-1,0 1 1,0-1 0,1 1 0,-1-1 0,0 1 0,1 0 0,-1 0 0,1-1 0,0 1 0,-1 0-1,1 1 1,0-1 0,0 0 0,-1 0 0,1 1 0,0-1 0,0 1 0,3-1 0,-3 1 2,0 1 1,0-1 0,-1 0 0,1 1 0,0-1 0,-1 1 0,1 0 0,-1 0-1,1 0 1,-1 0 0,1 0 0,-1 0 0,1 0 0,-1 0 0,0 0-1,0 1 1,2 1 0,1 3-4,0-1-1,0 2 0,-1-1 1,0 0-1,0 1 0,-1-1 1,1 1-1,-2 0 1,3 10-1,-3-8 27,-1-1 0,0 0 1,0 0-1,-1 0 0,0 0 0,0 0 1,-1 0-1,0 0 0,0 0 0,-5 9 1,2-5 43,-2-1 1,1 1 0,-2-1 0,1 0 0,-17 17 0,7-10 57,-1-2 1,-1 0 0,-1-1 0,0-1-1,0-1 1,-31 15 0,45-25-134,0 0 0,-1 0 0,1-1 0,0 0 1,-1 0-1,0-1 0,-8 2 0,14-3-3,1 0 1,0 0-1,0 0 0,-1 0 1,1 0-1,0 0 0,-1 0 0,1 0 1,0 0-1,-1 0 0,1 0 1,0 0-1,-1 0 0,1 0 0,0 0 1,-1 0-1,1 0 0,0 0 1,0 0-1,-1 0 0,1 0 0,0 0 1,-1-1-1,1 1 0,0 0 1,0 0-1,-1 0 0,1-1 0,0 1 1,0 0-1,-1 0 0,1-1 0,0 1 1,0 0-1,0 0 0,0-1 1,-1 1-1,1 0 0,0 0 0,0-1 1,0 1-1,0 0 0,0-1 1,0 1-1,0-1 0,11-16-934,28-16 28,-37 32 942,37-28-574,8-3-174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4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8 17516,'-1'2'1264,"-6"4"-1110,1 0 0,1 1-1,-1 0 1,1 1 0,0-1 0,1 1-1,0 0 1,0 0 0,1 0 0,0 1-1,0-1 1,1 1 0,0-1 0,1 1-1,0 0 1,0 17 0,0-24-150,1-1 0,0 1 1,1 0-1,-1 0 0,0 0 1,0-1-1,1 1 0,-1 0 1,1-1-1,-1 1 0,1 0 0,0-1 1,0 1-1,0-1 0,0 1 1,0-1-1,0 1 0,0-1 1,0 0-1,1 1 0,-1-1 0,0 0 1,1 0-1,-1 0 0,3 1 1,-1-1 2,-1 0 0,1-1 0,0 1 1,-1-1-1,1 0 0,0 0 0,0 0 1,-1 0-1,1 0 0,0 0 1,0-1-1,-1 1 0,1-1 0,0 0 1,4-2-1,4-2 19,0-1 0,0-1 0,-1 1 0,0-2 0,0 1 0,-1-2 0,0 1-1,11-14 1,56-80 246,-63 84-137,-16 28 130,-9 21-90,5-11-79,-17 63 201,22-73-265,0 0 0,0 0 1,1 1-1,1-1 0,0 0 1,1 12-1,-1-21-45,0-1 0,0 1-1,0 0 1,0-1 0,0 1 0,0 0 0,0 0-1,0-1 1,1 1 0,-1 0 0,0-1 0,0 1 0,1-1-1,-1 1 1,0 0 0,1-1 0,-1 1 0,1-1-1,-1 1 1,1-1 0,-1 1 0,1-1 0,-1 1 0,1-1-1,-1 1 1,1-1 0,0 0 0,-1 1 0,2-1-1,-1 0-34,0 0 1,1 0-1,-1-1 0,0 1 0,0 0 0,0-1 0,0 1 0,0-1 0,0 0 0,0 1 0,1-1 0,-2 0 0,1 1 0,0-1 1,1-1-1,5-5-137,-1 0 0,-1 0 0,8-12 0,10-20-148,2-5-117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5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17212,'-45'61'2873,"33"-46"-2329,1 0 0,0 1 0,1 0 0,0 1 0,-10 26 0,20-42-517,-1 0 1,1 1-1,-1-1 0,1 0 0,-1 1 1,1-1-1,0 1 0,0-1 1,0 1-1,0-1 0,0 0 1,0 1-1,0-1 0,0 1 0,0-1 1,1 1-1,-1-1 0,1 0 1,-1 1-1,1-1 0,-1 0 1,3 3-1,-2-3-31,0 0-1,1 1 1,0-1 0,-1 0 0,1 0-1,0-1 1,-1 1 0,1 0 0,0-1-1,0 1 1,0-1 0,-1 1 0,1-1-1,0 0 1,3 0 0,8 0-182,1-1 1,0 0 0,26-7-1,-30 6 143,12-2-101,-3-1-74,0 1 1,38-1-1,-53 4 205,0 1 0,0 0 0,0 0 0,-1 1 1,1-1-1,0 1 0,0 0 0,0 0 0,-1 0 0,1 0 0,0 1 0,-1 0 0,1-1 0,-1 1 0,0 0 0,0 1 0,1-1 0,-1 1 0,-1-1 0,6 7 0,-6-7 36,-1 1-1,1 0 1,-1-1-1,0 1 1,0 0-1,0 0 1,0 0-1,0 0 1,0 0-1,-1 0 1,0 0-1,1 1 1,-1-1-1,0 0 1,-1 5-1,0-3 27,-1 0 0,1 0 0,-1 1-1,0-1 1,0 0 0,-1 0 0,1-1 0,-5 7-1,0-1 59,-1-1-1,0 0 0,0-1 0,0 0 0,-1 0 0,-1-1 1,-17 11-1,20-14-127,0-1 0,0 0 0,0 0 1,0-1-1,-1 0 0,1 0 0,-1 0 0,1-1 1,-1 0-1,-9-1 0,14 0-27,0 0-1,0 0 1,0-1 0,0 1-1,0-1 1,0 0 0,0 0-1,0 0 1,0 0-1,1 0 1,-1-1 0,0 1-1,1-1 1,-1 0 0,1 0-1,0 0 1,-1 0 0,1 0-1,0 0 1,0-1 0,0 1-1,1 0 1,-1-1-1,1 0 1,-1 1 0,1-1-1,0 0 1,-1-4 0,-3-20-364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5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19364,'-34'70'2951,"-14"35"-1352,15-5-1038,31-91-539,0 1 0,0-1 0,1 1-1,0 0 1,1 0 0,0-1 0,1 1 0,2 16 0,-2-24-24,-1 1 0,1-1-1,0 1 1,0-1 0,0 1 0,0-1 0,0 0 0,0 1-1,1-1 1,-1 0 0,1 0 0,0 0 0,0 0-1,-1 0 1,1 0 0,0-1 0,1 1 0,-1-1 0,3 3-1,-1-3-17,-1 0-1,1 0 1,-1 0 0,1-1-1,0 1 1,-1-1-1,1 0 1,-1 0-1,1 0 1,0 0-1,-1-1 1,6-1-1,5-2-90,-1-1 1,0 0-1,0-1 0,0 0 0,23-16 0,58-52-537,-61 46 532,-33 29 119,0-1-1,0 0 1,0 0 0,0 0 0,-1 0-1,1 0 1,0 0 0,0 0-1,0 1 1,0-1 0,0 0 0,0 0-1,0 0 1,0 0 0,0 0-1,0 1 1,0-1 0,0 0 0,0 0-1,0 0 1,0 0 0,0 0 0,0 0-1,1 1 1,-1-1 0,0 0-1,0 0 1,0 0 0,0 0 0,0 0-1,0 0 1,0 0 0,0 0-1,0 1 1,0-1 0,1 0 0,-1 0-1,0 0 1,0 0 0,0 0 0,0 0-1,0 0 1,0 0 0,1 0-1,-1 0 1,0 0 0,0 0 0,0 0-1,0 0 1,0 0 0,0 0-1,1 0 1,-1 0 0,0 0 0,0 0-1,0 0 1,0 0 0,0 0 0,0 0-1,1 0 1,-1 0 0,0 0-1,0 0 1,-3 11 54,-1 0-5,-3 7 40,1-1 1,-4 22 0,9-36-104,0 0 0,1 1 0,-1 0 0,1-1 0,0 1 0,0-1 0,0 1 1,0-1-1,1 1 0,-1-1 0,1 1 0,0-1 0,0 1 0,0-1 0,0 0 0,1 1 0,3 5 0,-4-8-27,0 0-1,-1 0 1,1-1-1,0 1 1,0 0-1,0 0 1,0-1 0,0 1-1,0 0 1,0-1-1,0 1 1,0-1 0,0 1-1,0-1 1,0 0-1,0 1 1,0-1-1,1 0 1,-1 0 0,0 0-1,0 0 1,0 0-1,0 0 1,1 0 0,-1 0-1,0 0 1,0 0-1,0-1 1,0 1-1,0-1 1,0 1 0,2-2-1,0 0-23,0 0 0,0 0 0,0 0 0,0-1 1,-1 1-1,1-1 0,-1 0 0,0 0 0,3-5 0,9-17-352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19516,'3'11'1577,"-1"-3"-1225,1-1-144,3 1 8,-3-1-504,9 9 392,3-6-160,11 4-256</inkml:trace>
  <inkml:trace contextRef="#ctx0" brushRef="#br0" timeOffset="1">363 198 15987,'-4'0'305,"0"2"-1,0-1 0,0 0 0,0 1 0,0 0 0,0 0 0,1 0 0,-1 0 0,1 0 0,-5 5 0,-5 2 728,10-7-885,-93 65 2299,88-60-2306,0 1 1,0-1 0,1 1-1,0 0 1,0 1 0,0 0-1,2 0 1,-9 16 0,13-24-121,1 1 1,-1-1 0,0 0 0,1 1 0,0-1 0,-1 1 0,1-1 0,0 1 0,0-1 0,0 1 0,0-1 0,0 1 0,0-1 0,0 1-1,0-1 1,0 0 0,1 1 0,-1-1 0,1 1 0,-1-1 0,2 3 0,0-2-4,-1-1 0,0 1-1,1-1 1,0 0 0,-1 1 0,1-1 0,0 0-1,-1 0 1,1 0 0,0 0 0,0-1-1,0 1 1,4 1 0,4 0-109,-1-1 0,1 0 0,0 0-1,0-1 1,16-2 0,-7-1-132,1 0 0,-1-2 0,0 0 0,22-11 0,-10 2-104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28 11482,'3'-3'429,"0"0"0,1 0 0,-1 1 0,1-1 0,0 1 0,0 0 0,0 0 0,0 0 0,0 0 0,6-1 0,-10 3-308,1 1-1,-1-1 1,0 1 0,1 0 0,-1-1 0,1 1-1,-1-1 1,0 1 0,0 0 0,1-1 0,-1 1-1,0 0 1,0-1 0,0 1 0,0 0 0,0-1-1,0 1 1,0 0 0,0-1 0,0 1 0,0 0-1,0-1 1,0 2 0,-3 19 1023,-10 36 300,-26 67 0,16-65-1315,-2-1 1,-3-1-1,-3-1 0,-1-2 0,-41 51 1,67-98-109,-9 13 71,-24 23 0,35-38-72,0-1 0,0 0 0,-1-1 0,0 1 0,0-1 0,0 0 0,0 0 0,0 0 0,-1-1 0,1 0 0,-9 2 0,13-3-16,-1-1 0,0 0 1,1 0-1,-1 0 0,0 0 0,1 0 0,-1 0 0,0-1 0,1 1 1,-1 0-1,0-1 0,1 1 0,-1-1 0,1 0 0,-1 0 0,1 1 0,-1-1 1,1 0-1,0 0 0,0 0 0,-1 0 0,1-1 0,0 1 0,0 0 1,0 0-1,0-1 0,0 1 0,0-1 0,0 1 0,1-1 0,-1 1 0,0-1 1,1 1-1,0-1 0,-1 1 0,1-3 0,-2-4-5,1 1-1,0 0 0,1 0 1,0-1-1,0 1 0,1 0 1,1-10-1,4-7-48,0 0 0,2 0-1,1 1 1,1 0 0,1 0 0,13-21-1,91-119-556,-102 146 521,-6 8 27,0-1 1,-1 0 0,0 0-1,0 0 1,-1 0 0,6-18-1,-10 23 36,0 0 0,0 0 0,0 0 0,-1 0 1,0 0-1,0 0 0,0 0 0,-1 0 0,1 0 0,-1 0 0,-1 0 0,1 0 0,0 1 0,-1-1 0,0 0 0,0 1 0,-4-7 0,1 3 12,-19-28 31,23 34-13,0 1 0,0-1 0,0 1 1,-1-1-1,1 1 0,-1-1 0,1 1 0,-1 0 1,0 0-1,1 0 0,-1 0 0,0 0 1,0 0-1,1 1 0,-1-1 0,0 1 1,-3-1-1,4 1-4,-1 0 0,1 0 0,0 1 0,0-1 0,0 0 0,-1 1 0,1 0-1,0-1 1,0 1 0,0 0 0,0-1 0,0 1 0,0 0 0,0 0 0,0 0 0,0 0 0,1 0 0,-1 0 0,0 0 0,0 0 0,1 0 0,-1 0 0,1 0 0,-1 2 0,-11 34-9,10-27 10,-5 14 3,1 1 0,1 0 0,1 0-1,0 30 1,4-48 0,0 1-1,0-1 1,1 0 0,0 0-1,0 0 1,1 0-1,0 0 1,0 0-1,0 0 1,1-1-1,0 1 1,1-1-1,-1 0 1,1 0 0,0 0-1,1 0 1,-1-1-1,1 1 1,10 7-1,2-2 9,2-1 0,-1 0 0,1-1 0,21 6 0,-20-8-11,-1 1-1,-1 0 1,1 2 0,29 19 0,-44-25 9,1 0 1,-1 0 0,0 0-1,0 1 1,0 0-1,0-1 1,-1 1 0,0 0-1,0 1 1,0-1 0,-1 1-1,0-1 1,0 1 0,0 0-1,-1-1 1,1 1 0,-1 0-1,-1 0 1,1 0 0,-1 10-1,-1-8 53,0 0 1,0 0-1,-1 0 0,-4 13 0,5-18-63,0 0 0,-1 0-1,1 0 1,-1-1 0,1 1 0,-1 0 0,-2 2-1,3-5-32,0 1 0,1 0-1,-1 0 1,0-1-1,0 1 1,0-1 0,0 1-1,1-1 1,-1 1-1,0-1 1,0 1 0,0-1-1,0 0 1,0 0-1,0 1 1,0-1 0,0 0-1,0 0 1,0 0-1,-2 0 1,1-1 14,1 1 1,0 0-1,0-1 0,0 1 0,0-1 1,0 0-1,0 1 0,0-1 1,0 0-1,0 0 0,0 1 1,1-1-1,-1 0 0,0 0 1,0 0-1,1 0 0,-1 0 1,0 0-1,1 0 0,-1 0 0,0-2 1,1 2 0,-9-19-205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23 17188,'0'-18'1760,"1"14"-766,-1 12-24,-14 88 807,3-35-1661,-83 488 413,92-540-472,0 0-1,-1 0 1,0-1 0,-7 17-1,8-25 81,1-6-87,2-10-1,19-95-265,5 1 0,5 2 0,50-120 0,-74 213 162,1 0 0,0 0 0,1 0 0,0 1 1,2 1-1,12-16 0,-20 26 51,1 0 0,0 0 0,0 0 0,1 0 1,-1 1-1,0-1 0,1 1 0,-1 0 0,1 0 0,0 0 0,0 1 1,0-1-1,0 1 0,0 0 0,0 0 0,0 0 0,0 1 0,0-1 1,1 1-1,-1 0 0,0 0 0,0 1 0,0-1 0,0 1 0,0 0 1,0 0-1,0 0 0,0 1 0,7 3 0,-7-4 30,-1 1-1,1 0 1,-1 0-1,0 0 1,1 0-1,-1 1 1,0-1-1,0 1 1,-1 0-1,1 0 1,0 0-1,-1 0 1,0 0-1,0 0 1,0 1-1,0-1 1,0 1-1,-1-1 1,1 1-1,-1 0 1,0 0 0,0 0-1,-1 0 1,1-1-1,-1 1 1,0 0-1,0 0 1,0 0-1,0 0 1,-1 0-1,0 0 1,0 0-1,0 0 1,0-1-1,0 1 1,-1 0-1,1-1 1,-1 1-1,0-1 1,0 0-1,-1 1 1,-2 2-1,-5 5 33,0 0 0,-1-1 0,0 0-1,0 0 1,-1-2 0,-1 1 0,1-2-1,-1 1 1,-1-2 0,1 0 0,-1 0-1,0-2 1,-1 1 0,1-2 0,-1 0-1,1-1 1,-18 1 0,31-3-147,-1 0 0,1 0 0,-1 0 1,1 0-1,-1 0 0,1-1 0,-1 1 0,1-1 0,0 1 0,-1-1 1,1 1-1,-1-1 0,1 0 0,0 1 0,0-1 0,-1 0 1,1 0-1,0 0 0,0 0 0,0 0 0,-2-2 0,3 1 39,0 1-1,-1 0 1,1 0-1,0 0 1,-1-1-1,1 1 1,0 0-1,0 0 0,0-1 1,0 1-1,0 0 1,1 0-1,-1-1 1,0 1-1,0 0 1,1 0-1,-1-1 1,1 1-1,-1 0 0,1 0 1,0 0-1,-1 0 1,1 0-1,0 0 1,1-1-1,16-15-713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8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19444,'-2'11'2387,"-10"18"-1934,2 1 0,2 0-1,0 0 1,2 1 0,1 0-1,-1 48 1,6-70-440,0 17 17,0-25-28,0 0 0,0 1 0,0-1 0,0 0 0,0 0 1,1 0-1,-1 0 0,0 0 0,1 0 0,-1 0 0,1 0 0,-1 0 1,1 0-1,-1 0 0,1 0 0,0 0 0,0 0 0,-1-1 0,1 0 0,-1 1-1,1-1 1,-1 0 0,0 0-1,1 0 1,-1 0 0,0 0-1,1 0 1,-1-1 0,1 1-1,-1 0 1,0 0 0,1 0-1,-1 0 1,0 0 0,1-1-1,-1 1 1,0 0 0,1 0-1,-1 0 1,0-1 0,0 1-1,1 0 1,-1 0 0,0-1-1,0 1 1,1 0 0,-1-1-1,0 1 1,0 0 0,0-1-1,0 1 1,1 0 0,-1-1-1,0 1 1,0 0 0,0-1-1,0 1 1,0-1 0,0 1-1,5-21 25,-4 18-22,31-173-133,-29 166-9,0 15 23,6 10 44,-6-13 70,0 1 1,0-1-1,0 0 1,0 0-1,0 0 1,0 0-1,1 0 0,-1-1 1,1 0-1,-1 1 1,1-1-1,0-1 1,-1 1-1,1 0 0,0-1 1,-1 0-1,1 0 1,0 0-1,0 0 1,-1-1-1,1 1 0,0-1 1,-1 0-1,1 0 1,0 0-1,-1-1 1,0 1-1,1-1 0,-1 0 1,0 0-1,0 0 1,0 0-1,0 0 1,5-6-1,31-25-43,-42 40 44,-1 1 1,1 0-1,1 0 1,-1 0-1,-1 17 1,4-23 0,0-1 0,0 1 0,0-1 0,0 1 0,0-1 0,0 1 0,0 0 0,1-1 0,-1 1 0,1-1 0,-1 1 0,1-1 0,0 0 0,-1 1 0,1-1 0,0 1 0,0-1 0,0 0 0,0 0 0,0 0 0,0 1 0,0-1 0,1 0 0,-1-1 0,0 1 0,0 0 0,1 0 0,-1 0 0,1-1 0,-1 1 0,1-1 0,-1 1 0,1-1 0,-1 1 0,1-1 0,-1 0 0,1 0 0,0 0 0,2 0 0,10 0-125,-1-1 0,1-1 1,0 0-1,-1-1 0,0 0 1,18-7-1,-19 5-145,1 1 0,0 1 1,0 0-1,1 1 0,-1 0 0,24 0 0,-36 2 249,0 0 0,0 0 0,0 0 0,0 1-1,0-1 1,0 0 0,0 0 0,0 1 0,0-1 0,0 1-1,0-1 1,0 1 0,0-1 0,0 1 0,0-1-1,0 1 1,0 0 0,-1 0 0,1-1 0,0 1 0,-1 0-1,1 0 1,0 0 0,-1 0 0,1 0 0,-1 0-1,1 0 1,-1 0 0,0 0 0,1 0 0,-1 0-1,0 0 1,0 2 0,1 4 124,-1-1 1,-1 1-1,0 0 0,-2 12 0,2-15 20,0-1 1,0 1-1,0 0 0,1-1 1,0 1-1,-1 0 1,1 0-1,1-1 0,-1 1 1,1 0-1,1 6 0,-1-9-83,0 1-1,0-1 1,0 0 0,0 0-1,0 0 1,1-1-1,-1 1 1,0 0 0,1 0-1,-1-1 1,0 1-1,1-1 1,-1 1 0,1-1-1,-1 1 1,1-1-1,-1 0 1,1 0-1,-1 0 1,1 0 0,-1 0-1,1 0 1,2-1-1,35-8 283,3-5-608,-1-3 0,-1-1 0,38-24 1,-75 41 166,-1-1 0,1 1 0,-1-1 0,0 1 0,0-1 1,0 0-1,0 0 0,0 0 0,0-1 0,0 1 0,0 0 1,-1-1-1,0 1 0,1-1 0,-1 1 0,0-1 0,0 0 0,0 1 1,-1-1-1,1 0 0,0-5 0,1-11-321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09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23 17108,'1'-19'3226,"-2"15"-1399,-1 13-827,-75 648 1302,73-634-2608,3-21-241,0-6-135,2-38-1462,-1 38 2130,14-210-3430,-14 213 3419,7-89-1152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9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16388,'-9'-6'1232,"15"7"-1080,5 6-296,12 2 536,5 2 0,11 8-288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19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137 176 19932,'-15'2'769,"0"1"1,-27 9-1,37-10-652,1 0 1,-1 0-1,0 0 1,1 1-1,-1-1 1,1 1 0,0 0-1,0 0 1,0 1-1,1-1 1,-1 1-1,-3 4 1,7-7-95,-1 0 1,0 0 0,1 0 0,-1 0-1,1 0 1,-1 0 0,1 0 0,-1 0-1,1 0 1,-1 0 0,1 0 0,0 0-1,0 0 1,0 0 0,0 0 0,0 0-1,0 0 1,0 1 0,0-1-1,0 0 1,0 0 0,0 0 0,1 0-1,-1 0 1,0 0 0,2 2 0,-1-2-25,0 1-1,1-1 1,-1 0 0,1 1 0,-1-1 0,1 0 0,0 0 0,-1 0 0,1 0 0,0 0 0,0-1 0,0 1 0,3 0 0,3 1-116,-1 0 1,1-1 0,0 0 0,0-1-1,0 0 1,13-1 0,-11-2-68,1 0 0,-1-1 0,0 0 0,0 0 0,0-1 0,0 0 0,-1-1 0,0 0 0,0-1 0,-1 0 0,0 0 0,0 0 0,0-1 0,-1-1 0,0 1 0,-1-1 0,0 0 0,9-19 0,-14 28 192,-1-1 0,1 0 0,-1 1 0,0-1 0,1 0 0,-1 0 0,0 1 0,0-1 0,1 0 1,-1 0-1,0 0 0,0 1 0,0-1 0,0 0 0,0 0 0,0 0 0,0 1 0,0-1 0,-1-1 0,1 2 13,-1 0 0,1 0 1,-1 0-1,1 0 0,-1 0 0,1 0 1,-1 0-1,1 0 0,-1 0 0,1 0 1,-1 1-1,1-1 0,-1 0 0,1 0 1,-1 1-1,1-1 0,-1 0 0,1 1 1,0-1-1,-1 1 0,-25 25 833,22-21-708,1 1 0,0 0 0,0 0 0,1 0 1,-1 1-1,-1 7 0,4-12-107,0 0-1,-1 0 0,1 0 1,0 0-1,0 1 1,0-1-1,0 0 1,1 0-1,-1 0 1,1 3-1,0-4-23,-1-1 0,0 1 1,1 0-1,-1 0 0,1 0 0,-1 0 1,1-1-1,0 1 0,-1 0 0,1-1 1,0 1-1,0 0 0,-1-1 0,1 1 1,0-1-1,0 1 0,0-1 0,0 0 1,-1 1-1,1-1 0,0 0 0,0 1 1,1-1-1,5 1-26,0-1 1,-1 0-1,1 0 1,0-1-1,-1 0 1,1 0-1,-1 0 1,1-1-1,-1 0 1,0 0-1,1 0 1,-1-1-1,0 0 1,0 0-1,-1-1 1,7-5-1,5-3-243,-1-2 0,0 0 0,24-30 0,-25 24-136,0 0 0,-2 0-1,-1-2 1,11-22 0,-21 39 207,-5 8 217,-6 10 199,-6 23 712,-17 53 0,29-77-809,-1 1 1,2-1-1,0 1 0,0 0 0,1 0 0,1 0 0,0 0 0,3 16 0,-3-25-177,1 0 1,0-1-1,0 1 0,0-1 0,0 0 0,1 1 0,-1-1 0,1 0 0,0 0 0,0 0 1,0 0-1,0 0 0,0 0 0,1 0 0,-1-1 0,1 1 0,0-1 0,0 0 0,0 0 1,0 0-1,0 0 0,0 0 0,1-1 0,-1 0 0,0 1 0,1-1 0,-1 0 0,1-1 1,-1 1-1,1-1 0,0 1 0,4-1 0,3-1 17,1 0 1,-1 0-1,1-1 0,-1 0 1,0-1-1,0-1 1,0 1-1,-1-2 0,11-5 1,-10 4 129,12-4 69,-1-2 0,-1 0-1,0-2 1,34-29 0,-53 42-189,-1-1 1,1 1-1,-1-1 1,0 1-1,0-1 0,1 1 1,-1-1-1,-1 0 1,1 0-1,0 0 1,0 1-1,-1-1 0,1 0 1,-1 0-1,1-2 1,-1 3 6,0 1 0,0-1 0,0 1 1,0 0-1,0-1 0,0 1 0,-1-1 1,1 1-1,0 0 0,0-1 0,0 1 1,-1-1-1,1 1 0,0 0 0,0-1 0,-1 1 1,1 0-1,0-1 0,-1 1 0,1 0 1,0 0-1,-1-1 0,1 1 0,-1-1 1,-1 1-5,1 0 1,-1-1-1,1 1 1,-1 0-1,1 0 1,-1 0-1,1 0 1,-1 0-1,1 0 1,-1 0-1,-1 1 1,-1 0 26,0 0 0,0 0 1,0 1-1,0-1 0,0 1 1,0 0-1,0 0 0,1 0 1,-1 1-1,1 0 0,0-1 0,0 1 1,0 0-1,0 0 0,0 1 1,0-1-1,1 0 0,0 1 1,0 0-1,0 0 0,0-1 0,0 1 1,-1 5-1,3-6-5,-1-1 0,0 1 0,1 0 0,0 0 0,0-1 0,-1 1 1,2 0-1,-1 0 0,0 0 0,0-1 0,1 1 0,0 0 0,-1 0 0,1-1 0,0 1 0,1-1 0,-1 1 0,0-1 0,1 1 0,-1-1 0,1 0 0,0 0 0,-1 1 1,1-1-1,0-1 0,0 1 0,1 0 0,-1 0 0,0-1 0,1 1 0,-1-1 0,1 0 0,-1 0 0,1 0 0,5 2 0,-2-1-56,1-1-1,0 1 1,0-1-1,0-1 0,0 1 1,0-1-1,0 0 1,0-1-1,0 1 1,0-2-1,7-1 0,11-6-116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40 17340,'0'-3'260,"-1"0"1,1 0-1,-1 0 0,0 0 1,0 1-1,0-1 1,0 0-1,0 1 1,-1-1-1,-1-2 0,2 4-191,0 0-1,0 1 1,0-1-1,0 1 0,0-1 1,0 1-1,0-1 1,0 1-1,0-1 0,0 1 1,0 0-1,0 0 1,0-1-1,0 1 0,0 0 1,0 0-1,0 0 1,0 0-1,-1 0 0,1 1 1,0-1-1,0 0 1,0 0-1,0 1 0,0-1 1,0 1-1,0-1 1,0 1-1,0-1 0,-1 2 1,-24 14-47,1 1 0,0 1 0,1 2 0,1 0 0,1 1 0,-26 33 0,48-53-41,-1-1-1,0 1 0,1 0 0,-1-1 0,1 1 1,-1 0-1,1-1 0,-1 1 0,1 0 0,-1 0 1,1 0-1,0 0 0,0-1 0,-1 1 0,1 0 1,0 0-1,0 0 0,0 0 0,0 1 0,0-1 8,0-1 0,1 0-1,-1 1 1,0-1 0,1 1 0,-1-1-1,1 0 1,-1 1 0,1-1-1,-1 0 1,1 0 0,-1 1-1,1-1 1,-1 0 0,1 0-1,-1 0 1,1 0 0,-1 0 0,1 1-1,-1-1 1,1 0 0,-1 0-1,1 0 1,0-1 0,9 1-139,0-1 1,18-5-1,-10 3-48,-11 2 131,0 1 1,0-1 0,0 2 0,0-1 0,0 1 0,-1 0 0,8 2 0,-12-3 56,0 1 1,-1-1-1,1 1 1,0 0-1,0 0 1,-1 0-1,1 0 1,0 0-1,-1 0 1,1 0-1,-1 1 1,0-1-1,1 0 1,-1 1-1,0-1 1,0 1-1,0 0 1,0-1-1,0 1 1,0 0-1,0 0 1,-1-1-1,1 1 0,0 0 1,-1 0-1,0 0 1,1 0-1,-1 0 1,0 3-1,-1-3 55,1 0 0,0 1 0,-1-1 0,0 0 0,0 1 0,0-1 0,0 0 0,0 0 0,0 0 0,0 0-1,-1 0 1,1 0 0,-1 0 0,1-1 0,-1 1 0,0 0 0,1-1 0,-5 3 0,-39 23 721,38-24-667,-14 7 296,-30 8-1,-16 9-2211,64-25 1002,10-6 233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3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25 16059,'-3'-1'3096,"3"1"-3020,0 0-46,0 1 1,0-1 0,1 1-1,-1-1 1,0 0 0,0 1 0,0-1-1,0 1 1,1-1 0,-1 0-1,0 1 1,1-1 0,-1 0 0,0 1-1,0-1 1,1 0 0,-1 0 0,1 1-1,-1-1 1,0 0 0,1 0-1,-1 0 1,1 1 0,-1-1 0,0 0-1,1 0 1,-1 0 0,1 0-1,-1 0 1,1 0 0,-1 0 0,4 1 147,-1-1 1,1 0 0,-1 0-1,0 0 1,1-1 0,-1 1-1,0-1 1,6-1 0,-8 2-142,0 0 1,0 0-1,0-1 1,0 1-1,-1 0 1,1 0-1,0-1 1,0 1 0,0-1-1,-1 1 1,1-1-1,0 1 1,0-1-1,-1 1 1,1-1-1,0 0 1,-1 1-1,1-1 1,-1 0-1,1 1 1,-1-1-1,1 0 1,-1 0 0,0 0-1,1 1 1,-1-1-1,0 0 1,1 0-1,-1 0 1,0 0-1,0 0 1,0 0-1,0 1 1,0-1-1,0-2 1,0 3-28,-1 0 0,1-1 0,0 1-1,0 0 1,-1-1 0,1 1 0,0 0 0,-1-1 0,1 1 0,0 0 0,-1 0-1,1-1 1,0 1 0,-1 0 0,1 0 0,-1 0 0,1-1 0,0 1 0,-1 0-1,1 0 1,-1 0 0,1 0 0,0 0 0,-1 0 0,1 0 0,-1 0 0,1 0-1,-1 0 1,1 0 0,-1 1 0,-13 2 59,5 1-51,-1 1 0,1 0 1,0 1-1,1 0 0,-1 0 1,1 1-1,1 0 0,-14 14 1,11-9-18,1 1 1,0 0 0,0 0 0,1 0 0,-6 18 0,13-30-3,0 1 0,0 0 1,0-1-1,0 1 1,1 0-1,-1-1 0,1 1 1,0 0-1,-1 0 0,1-1 1,0 1-1,0 0 1,0 0-1,0 0 0,0-1 1,0 1-1,1 0 0,-1 0 1,1-1-1,-1 1 1,1 0-1,0 1 0,1-2 0,0 1 0,-1-1 0,1-1 0,0 1 0,-1 0 0,1 0 0,0-1 0,0 1 0,0-1 0,0 1 1,0-1-1,0 0 0,0 0 0,-1 1 0,1-2 0,0 1 0,0 0 0,0 0 0,0-1 0,0 1 0,2-1 0,23-6-50,1-2 1,-2 0 0,1-2-1,38-22 1,42-17-338,-106 50 380,7-3-60,-1 1 0,1 0 0,11-2 0,-18 3 58,0 1 0,0 0 0,0 0-1,0 0 1,-1 0 0,1-1 0,0 1 0,0 0 0,0 1-1,0-1 1,0 0 0,-1 0 0,1 0 0,0 0 0,0 1 0,0-1-1,-1 0 1,1 1 0,0-1 0,0 0 0,-1 1 0,1-1-1,0 1 1,0 0 0,-1-1 0,1 1 0,-1-1 0,1 1 0,-1 0-1,1-1 1,-1 1 0,1 0 0,-1 0 0,1-1 0,-1 1 0,0 0-1,0 0 1,1 0 0,-1 0 0,0-1 0,0 1 0,0 1-1,-1 9 25,-1-1-1,0 0 0,0 1 1,-1-1-1,-1 0 0,-6 14 1,-2 5 291,12-28-295,0-1-1,0 0 1,0 0-1,-1 0 0,1 0 1,0 1-1,0-1 1,0 0-1,0 0 1,0 0-1,0 0 0,0 1 1,0-1-1,0 0 1,0 0-1,0 1 1,0-1-1,0 0 1,0 0-1,0 0 0,0 1 1,0-1-1,0 0 1,0 0-1,0 0 1,0 1-1,0-1 0,0 0 1,0 0-1,1 0 1,-1 0-1,0 1 1,0-1-1,0 0 1,0 0-1,0 0 0,1 0 1,-1 1-1,9-4 184,13-13-56,-18 13-99,239-157-204,-242 159 153,0 0 0,0 1 1,0-1-1,0 0 0,0 1 1,0-1-1,0 1 0,0 0 1,1-1-1,-1 1 0,0 0 1,0 0-1,0-1 0,1 1 1,-1 0-1,2 0 0,-3 1 7,0-1 0,1 0 0,-1 1-1,0-1 1,1 0 0,-1 1-1,0-1 1,0 0 0,1 1-1,-1-1 1,0 1 0,0-1 0,0 0-1,1 1 1,-1-1 0,0 1-1,0-1 1,0 1 0,0-1-1,0 0 1,0 1 0,0-1 0,0 1-1,0-1 1,0 1 0,0-1-1,0 1 1,-1 0 0,-1 7-37,0-1 0,-1 1 1,-5 11-1,5-13 53,-6 12-36,5-9 20,0-1 0,0 1 1,1 0-1,-4 14 0,7-23 6,0 1 1,0-1-1,0 0 0,0 0 0,0 1 0,0-1 0,0 0 1,0 0-1,0 1 0,0-1 0,0 0 0,0 1 0,0-1 1,0 0-1,0 0 0,0 1 0,0-1 0,0 0 0,0 0 1,0 1-1,1-1 0,-1 0 0,0 0 0,0 1 0,0-1 1,0 0-1,1 0 0,-1 0 0,0 0 0,0 1 1,1-1-1,-1 0 0,0 0 0,0 0 0,1 0 0,-1 1 1,13-3 10,12-11 10,-11 4 9,0-1 1,-1-1-1,0 0 1,0 0-1,-1-2 1,-1 1 0,0-2-1,15-24 1,-26 38-29,0 0 0,0 0 0,0 0 0,0 0 0,0 0 0,0 0 0,0 0 0,0 0 1,0 0-1,-1 0 0,1 0 0,0 0 0,0 0 0,0 0 0,0 0 0,0 0 1,0 0-1,0-1 0,0 1 0,0 0 0,0 0 0,0 0 0,0 0 0,0 0 0,0 0 1,0 0-1,-1 0 0,1 0 0,0 0 0,0 0 0,0 0 0,0-1 0,0 1 0,0 0 1,0 0-1,0 0 0,0 0 0,0 0 0,-11 11 51,5 0 0,6-11-51,0 1 0,0-1 1,1 0-1,-1 0 0,0 1 0,0-1 0,1 0 0,-1 0 0,0 0 0,1 1 0,-1-1 0,0 0 1,1 0-1,-1 0 0,0 0 0,1 0 0,-1 0 0,0 0 0,1 0 0,-1 1 0,0-1 1,1 0-1,-1-1 0,0 1 0,1 0 0,-1 0 0,0 0 0,1 0 0,-1 0 0,0 0 0,1 0 1,-1 0-1,0-1 0,0 1 0,1 0 0,-1 0 0,0 0 0,1-1 0,13-5-85,0 0 0,18-11 0,-19 9-150,0 1 0,20-7 0,-33 14 227,1-1 1,-1 1-1,0 0 1,1 1-1,-1-1 0,0 0 1,0 0-1,1 0 0,-1 0 1,0 0-1,0 0 0,1 0 1,-1 0-1,0 0 1,0 1-1,1-1 0,-1 0 1,0 0-1,0 0 0,1 0 1,-1 1-1,0-1 0,0 0 1,0 0-1,0 1 1,1-1-1,-1 0 0,0 0 1,0 1-1,0-1 0,0 0 1,0 0-1,0 1 0,0-1 1,0 0-1,0 0 1,0 1-1,0-1 0,0 0 1,0 1-1,0-1 0,0 0 1,0 0-1,0 1 0,0-1 1,0 0-1,0 0 1,0 1-1,-3 14 13,-25 53 395,32-43-3400,-4-22 2417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18292,'9'-15'1464,"-6"7"-1168,0 2-224,2 7 40,-1 7 1801,-4-3-1705,0 1-8,3 1-48</inkml:trace>
  <inkml:trace contextRef="#ctx0" brushRef="#br0" timeOffset="1">321 215 17692,'-59'54'2349,"35"-34"-1428,-31 36 0,50-50-865,0 0 0,0 0 0,1 1 0,0-1-1,0 1 1,0 0 0,1 1 0,0-1-1,1 0 1,-4 16 0,5-21-77,1 0-1,0 1 1,-1-1 0,1 0 0,0 0 0,0 1-1,0-1 1,1 0 0,-1 0 0,0 1-1,1-1 1,0 0 0,-1 0 0,1 0 0,0 0-1,0 0 1,0 0 0,0 0 0,0 0 0,1 0-1,-1 0 1,1-1 0,-1 1 0,1 0-1,0-1 1,-1 0 0,1 1 0,0-1 0,0 0-1,0 0 1,0 0 0,0 0 0,0 0 0,0 0-1,0-1 1,1 1 0,-1-1 0,0 1-1,3-1 1,1 1-77,0-1 0,1 0-1,-1 0 1,0-1 0,0 0 0,0 0-1,0 0 1,0-1 0,0 0-1,0 0 1,-1 0 0,1-1 0,7-4-1,14-15-243,0-3-96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14395,'1'2'182,"-1"0"0,0 0 0,1 0-1,-1 0 1,1 0 0,0 0 0,0 0 0,0-1 0,0 1 0,0 0-1,0 0 1,0-1 0,1 1 0,-1 0 0,1-1 0,-1 1 0,1-1-1,-1 0 1,1 1 0,3 0 0,-2 0-58,1-1 1,-1 0-1,0 0 1,1 0-1,0-1 1,-1 1-1,1-1 1,-1 0-1,1 0 0,0 0 1,3-1-1,7-2-18,0 0-1,0-1 0,-1 0 0,1-2 1,12-5-1,-22 9-69,38-21 372,-40 21-333,1 1 0,-1-1 0,1 0 0,-1 0 0,1 0 0,-1 0 1,0 0-1,0 0 0,0-1 0,-1 1 0,1-1 0,2-4 0,-4 7-61,0 0-1,0 0 0,0 0 0,0 0 0,0-1 1,0 1-1,0 0 0,0 0 0,1 0 1,-1-1-1,0 1 0,0 0 0,0 0 0,0 0 1,0-1-1,0 1 0,0 0 0,0 0 1,-1 0-1,1-1 0,0 1 0,0 0 0,0 0 1,0 0-1,0-1 0,0 1 0,0 0 1,0 0-1,0 0 0,-1 0 0,1-1 0,0 1 1,0 0-1,0 0 0,0 0 0,0 0 0,-1 0 1,1 0-1,0-1 0,-11 3 325,-11 9 92,-2 3-87,2 2 0,-36 31 0,48-38-318,1 0 1,0 0-1,1 1 0,0 1 1,0-1-1,1 1 0,-11 23 1,17-32-83,1-1 0,-1 0 0,1 1 0,-1-1 1,1 1-1,0-1 0,-1 0 0,1 1 0,0-1 0,0 1 0,0-1 1,0 1-1,0-1 0,0 1 0,0-1 0,1 1 0,-1-1 0,1 3 1,0-3 0,0 0 1,0-1-1,0 1 1,0 0 0,0-1-1,0 1 1,0-1 0,0 1-1,0-1 1,0 1 0,0-1-1,0 1 1,0-1-1,0 0 1,0 0 0,0 0-1,1 0 1,-1 0 0,0 0-1,0 0 1,0 0-1,0 0 1,0 0 0,2-1-1,21-5-396,7-7-139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4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 16652,'-2'5'356,"0"1"0,0 0 0,-1-1 0,0 0 0,0 1 0,0-1 0,0 0 0,-9 8 0,7-7-147,0 0-1,1 1 0,-1 0 0,1 0 0,-5 12 0,8-17-230,1 0 0,-1 0 0,1 0 0,0 0 0,-1 0 0,1 0 0,0 0 0,0 0 0,1 0 0,-1 0 0,0 0 0,1 0-1,-1 0 1,1 0 0,-1 0 0,1 0 0,0 0 0,0 0 0,0-1 0,0 1 0,0 0 0,0-1 0,1 1 0,-1 0 0,1-1 0,1 2 0,6 4-230,-1-1 0,1 0-1,1 0 1,-1-1 0,17 7 0,-15-8 135,0 1 0,0 1 0,-1 0 0,11 8 0,-19-13 139,-1 0 1,0 0-1,0 0 1,0 0-1,0 0 1,0 0-1,0 0 1,0 0-1,0 1 1,0-1-1,-1 0 1,1 1-1,-1-1 1,1 0-1,-1 1 1,1-1-1,-1 1 1,0-1-1,1 1 1,-1-1-1,0 0 1,0 1-1,0-1 1,0 2-1,-1 0 52,0-1 0,0 1 1,0-1-1,0 0 0,-1 0 0,1 1 0,0-1 0,-1 0 0,0 0 0,1-1 1,-1 1-1,-4 3 0,-2 1 222,0 0 0,-1-1 0,0 0 0,0 0 0,-18 6 0,18-8-240,0-1 0,1 0 0,-1-1 0,0 0 0,0 0-1,0-1 1,0 0 0,0-1 0,0 1 0,0-2 0,0 1 0,-12-5 0,-3-4-36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17532,'1'-1'105,"-1"1"0,1-1 0,-1 0 0,1 0 0,-1 1 0,1-1 0,-1 0 1,1 1-1,0-1 0,-1 1 0,1-1 0,0 1 0,0-1 0,-1 1 0,1-1 0,0 1 0,0 0 1,0-1-1,-1 1 0,1 0 0,2-1 0,3-2 173,38-21 769,81-40 77,-103 54-1084,0 1 1,1 1-1,37-8 0,-58 15-35,-1 1-1,1-1 1,-1 1 0,1 0-1,-1-1 1,1 1 0,-1 0-1,1 0 1,-1 0 0,1 0-1,-1 1 1,1-1-1,-1 0 1,1 1 0,-1-1-1,1 1 1,-1-1 0,1 1-1,-1 0 1,0-1 0,1 1-1,-1 0 1,0 0-1,0 0 1,0 0 0,0 0-1,0 0 1,0 0 0,0 1-1,0-1 1,0 0 0,0 0-1,0 1 1,-1-1-1,1 1 1,-1-1 0,1 1-1,-1-1 1,1 3 0,0 6 51,0 0 0,-1 0 1,-1 0-1,1 0 1,-4 12-1,1 9 96,3-28-127,0 0 0,0 0 0,0 1 0,0-1 0,1 0 0,-1 0 0,1 1 0,0-1-1,0 0 1,0 0 0,0 0 0,1 0 0,-1 0 0,1 0 0,0-1 0,2 5 0,-1-5 6,0 0 1,0 0 0,0 0 0,0 0-1,0 0 1,0-1 0,0 1-1,0-1 1,1 0 0,-1 0 0,0 0-1,1-1 1,-1 1 0,1-1-1,5 0 1,7 0 42,-1-1-1,0 0 1,0-1 0,0-1-1,0 0 1,0-1-1,-1-1 1,1 0 0,-1-1-1,-1-1 1,1 0-1,-1-1 1,0 0 0,-1-1-1,12-10 1,-7-1-64,-16 19-73,0 0 0,0 0 0,0 0 0,-1-1 0,1 1 0,-1 0 1,1 0-1,-1 0 0,1-1 0,-1 1 0,0 0 0,1-1 0,-1 1 0,0 0 1,0-1-1,0-1 0,0 3 38,0-1 0,0 1 0,0 0 0,-1 0 1,1-1-1,0 1 0,0 0 0,0 0 0,0 0 0,-1-1 1,1 1-1,0 0 0,0 0 0,0 0 0,-1-1 0,1 1 1,0 0-1,0 0 0,-1 0 0,1 0 0,0 0 0,0 0 0,-1 0 1,1 0-1,0 0 0,0-1 0,-1 1 0,1 0 0,0 0 1,-1 0-1,1 0 0,0 1 0,0-1 0,-1 0 0,1 0 0,0 0 1,0 0-1,-1 0 0,1 0 0,0 0 0,0 0 0,-1 1 1,1-1-1,0 0 0,0 0 0,-1 0 0,1 0 0,0 1 1,0-1-1,0 0 0,0 0 0,-1 1 0,1-1 0,0 0 0,0 0 1,0 1-1,0-1 0,0 0 0,0 0 0,0 1 0,0-1 1,0 0-1,0 0 0,-1 1 0,1-1 0,1 0 0,-1 1 1,0-1-1,0 1 0,2 10-547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5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0 16355,'1'4'152,"0"0"0,0-1 0,0 1 0,-1 0-1,0 0 1,0 0 0,0 0 0,0-1-1,0 1 1,-1 0 0,1 0 0,-1 0-1,0-1 1,0 1 0,-1 0 0,-2 5-1,-5 8 390,0-2 0,-16 22 0,2-4 359,8-9-709,7-13-147,1 1 0,0 1 1,0-1-1,-7 23 0,13-33-62,1-1 0,-1 0-1,1 1 1,0-1 0,0 1 0,0-1-1,-1 1 1,1-1 0,1 1 0,-1-1-1,0 1 1,0-1 0,0 0 0,1 1-1,-1-1 1,1 1 0,-1-1 0,1 0-1,0 1 1,-1-1 0,1 0 0,0 0-1,0 1 1,0-1 0,0 0 0,0 0-1,0 0 1,0 0 0,0 0 0,0-1-1,0 1 1,1 0 0,-1 0 0,0-1-1,1 1 1,-1-1 0,2 1 0,6 2-195,1-1 1,-1 0 0,1 0 0,16 0-1,-12-1-6,32 2-389,-25-3 402,1 2 1,-1 0-1,0 1 1,0 2-1,0 0 1,21 8-1,-40-12 233,0 0-1,0 0 0,0 0 1,0 0-1,0 0 0,-1 0 1,1 0-1,0 1 1,-1-1-1,1 1 0,-1-1 1,0 1-1,1 0 1,-1-1-1,0 1 0,0 0 1,0 0-1,1 2 0,-2-2 24,0 0 0,0-1 0,0 1-1,0 0 1,0-1 0,0 1-1,0-1 1,-1 1 0,1 0-1,-1-1 1,1 1 0,-1-1-1,0 1 1,1-1 0,-1 1-1,0-1 1,0 0 0,0 1-1,0-1 1,0 0 0,0 0 0,-1 0-1,-1 2 1,-8 6 306,1-2 1,-1 1 0,-1-1-1,-24 11 1,-54 16 952,80-30-1183,-24 7 338,-62 14-1,87-23-518,-1-1 0,1 1-1,-1-2 1,1 1-1,-1-2 1,0 1 0,1-1-1,0-1 1,-1 1-1,1-2 1,-15-4 0,22 6 35,0 0 0,0-1 0,0 1 0,0 0 0,0 0 0,0-1 0,1 1 0,-1-1 0,-2-3 0,-8-17-303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20860,'22'11'1569,"-5"-6"-1241,0 1-152,5 1 464,0-1-232,7-1-592,6 0-568,2-10 656,3-9-120,0-7-120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09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14659,'1'0'60,"-1"0"-1,0 0 0,1 0 1,-1 0-1,1 0 0,-1 0 1,0 1-1,1-1 1,-1 0-1,0 0 0,1 0 1,-1 1-1,0-1 0,1 0 1,-1 0-1,0 1 1,1-1-1,-1 0 0,0 1 1,0-1-1,1 0 0,-1 1 1,0-1-1,0 1 1,0-1-1,0 0 0,0 1 1,1-1-1,-1 0 1,0 1-1,0-1 0,0 1 1,0-1-1,0 1 0,0-1 1,2 24 261,-2-16-14,7 63 1163,3 0 1,24 92-1,-26-137-1318,0 0-1,2 0 1,0-1 0,2-1 0,1 0-1,1 0 1,0-1 0,2-1-1,26 28 1,-34-42-72,2 1 0,-1-1 0,1 0 0,1-1 0,-1 0 0,1-1 0,0 0 0,21 7 0,-26-11-26,0 0 1,0-1 0,0 0-1,0 0 1,0 0-1,0 0 1,1-1-1,-1 0 1,0-1-1,0 1 1,0-1 0,0-1-1,0 1 1,0-1-1,0 0 1,0 0-1,0-1 1,0 1-1,7-6 1,-5 1 31,0 1-1,-1-1 1,0-1-1,0 1 1,-1-1-1,0 0 1,0-1-1,-1 1 1,0-1-1,-1 0 1,5-14-1,1-5 152,-1 0 1,8-49-1,-7 20-36,-4 0 0,-1 0 1,-3 0-1,-3 0 1,-8-64-1,9 118-197,-1 1 0,1-1-1,0 1 1,-1-1 0,0 0 0,1 1 0,-1-1-1,0 1 1,0 0 0,-1-1 0,1 1 0,-3-4-1,3 9-298,-1 0 0,2 1 0,-1-1 0,0 1 0,1-1 0,-1 8 0,1-8-247,-1 12-427,1-8 343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43 17220,'-7'20'990,"-2"-1"0,-14 24 0,15-30-581,1 1 1,0-1-1,1 2 0,0-1 0,-6 24 0,12-36-418,-1 0 0,1 1 0,-1-1 0,1 0 0,0 0 0,0 0 0,0 0 0,0 0 0,0 0 0,0 0 0,1 0 0,-1 0 0,1 0 0,-1 0 0,1 0 0,0 0 0,0 0-1,0 0 1,0 0 0,0 0 0,0-1 0,0 1 0,1 0 0,-1-1 0,0 1 0,1-1 0,0 1 0,-1-1 0,1 0 0,0 0 0,0 0 0,-1 0 0,1 0 0,0 0 0,0 0 0,0-1 0,4 2 0,53 7-969,-43-7 567,1 0-1,29 9 1,-42-10 376,0 1 1,-1-1-1,1 1 0,0 0 0,-1 0 1,1 0-1,-1 1 0,0-1 0,1 1 0,-1-1 1,-1 1-1,1 0 0,0 0 0,-1 1 0,1-1 1,2 5-1,-5-6 63,1 0 0,-1 0 0,1 0 0,-1-1-1,0 1 1,1 0 0,-1 0 0,0 0 0,0 0 0,-1 0 0,1 0 0,0 0 0,-1 0 0,1 0 0,-1-1 0,1 1 0,-1 0 0,0 0-1,0 0 1,0-1 0,0 1 0,0-1 0,0 1 0,0-1 0,-1 1 0,1-1 0,0 1 0,-1-1 0,-2 2 0,-5 4 282,-1 1 0,-1-1 0,-14 7 1,20-11-178,-15 8 156,0-2 1,0 0-1,-1-2 0,0 0 0,0-1 0,-1-1 0,0-1 0,0-1 0,-25 0 1,44-3-369,1 0 1,-1 0 0,1 0-1,-1 0 1,1-1 0,-1 1-1,1-1 1,0 0 0,-1 1-1,1-1 1,0 0 0,0 0-1,0-1 1,-1 1 0,1 0-1,0-1 1,-3-2 0,3 1 21,1 0 0,0 1 1,-1-1-1,1 0 1,0 0-1,0 1 1,0-1-1,1 0 0,-1 0 1,1 0-1,0 0 1,-1 0-1,1 0 1,1 0-1,-1-4 0,5-39-513</inkml:trace>
  <inkml:trace contextRef="#ctx0" brushRef="#br0" timeOffset="1">272 0 19964,'19'0'1697,"-7"0"-1257,2 2-208,6 2 608,0 3-488,9-1-976,1-2 1864,9-4-1240,2-1-40,2-4-48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6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523 194 16668,'-29'40'2032,"-4"6"-1288,-9 3-312,-4 5 1425,-2-1-1121,2 1-104,8-5-296,6-5-152,10-10-320,4-7-216,7-10-576,2-4-160,6-12 303,6-9 129</inkml:trace>
  <inkml:trace contextRef="#ctx0" brushRef="#br0" timeOffset="1">215 0 19252,'-12'3'255,"1"0"0,-1 1-1,1 0 1,0 0 0,0 2-1,0-1 1,1 1 0,0 1 0,0 0-1,0 0 1,-13 15 0,16-16-190,0 1 0,1 1 0,0-1 0,0 1 1,0 0-1,1 0 0,1 1 0,-1 0 0,2 0 0,-1 0 1,1 0-1,0 0 0,1 1 0,-2 15 0,3-22-64,1-1 0,0 0 0,0 0 0,0 0-1,0 0 1,0 0 0,0 0 0,1 0 0,-1 0-1,1 0 1,-1 0 0,1 0 0,0 0 0,0 0-1,0 0 1,0 0 0,0 0 0,0-1 0,0 1-1,1 0 1,-1-1 0,1 1 0,-1-1 0,1 0-1,-1 1 1,1-1 0,0 0 0,0 0 0,0 0 0,0 0-1,-1 0 1,1-1 0,0 1 0,0 0 0,1-1-1,-1 0 1,3 1 0,2-1-5,-1 0-1,1 0 1,0-1 0,0 0 0,0 0 0,-1-1-1,1 0 1,0 0 0,-1-1 0,10-4-1,-2-1 3,0-1 0,0 0-1,-1-1 1,0 0 0,17-18 0,-24 21 5,1 0 1,-1 0-1,-1-1 1,0 0 0,0 0-1,0 0 1,-1 0-1,0-1 1,0 1-1,-1-1 1,2-11 0,-4 18-4,-1-1 0,0 0 1,1 0-1,-1 1 1,0-1-1,-1 0 0,1 0 1,0 1-1,-1-1 0,1 0 1,-1 0-1,0 1 0,0-1 1,0 1-1,0-1 1,0 1-1,-1-1 0,-2-2 1,2 3-2,1 0 1,-1 1-1,0-1 0,0 1 1,0 0-1,0-1 1,0 1-1,-1 0 1,1 0-1,0 0 1,0 1-1,-1-1 0,1 1 1,-1-1-1,1 1 1,0 0-1,-1 0 1,1 0-1,-1 0 0,1 0 1,-3 1-1,-4 1-45,1 0-1,0 0 0,0 1 1,0 0-1,1 1 0,-1 0 1,1 0-1,0 1 0,0-1 1,0 2-1,0-1 0,1 1 1,0 0-1,0 0 0,1 0 1,-6 9-1,5-7-71,1 1 0,0-1 0,0 1 0,1 0 0,0 0 0,0 0 0,1 0 0,0 1 0,1-1 0,0 1 0,1 0 0,0-1 0,0 18-1,8 6-317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2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90 107 17420,'-9'7'503,"2"-2"-257,0 1-1,0 0 0,0 0 1,0 0-1,1 1 0,0 0 1,0 0-1,1 1 0,0 0 1,0-1-1,-4 13 0,8-18-173,1-1-1,-1 1 1,1-1-1,-1 0 1,1 1-1,0-1 1,0 1-1,0-1 0,0 1 1,0-1-1,0 1 1,0-1-1,0 1 1,1-1-1,-1 1 1,1-1-1,-1 1 1,1-1-1,-1 0 1,1 1-1,0-1 1,0 0-1,0 1 1,-1-1-1,1 0 1,0 0-1,1 0 1,-1 0-1,0 0 1,0 0-1,0 0 1,0 0-1,1-1 1,-1 1-1,0 0 0,1-1 1,-1 1-1,1-1 1,1 1-1,5 1-3,0-1 0,0 1 0,0-2 0,0 1 0,0-1-1,11-1 1,-2-1-12,1-1-1,-1-1 1,1 0 0,-1-1-1,-1-1 1,32-15-1,-36 15 10,-1-1-1,0 0 1,-1 0-1,1-1 1,-1 0 0,-1-1-1,1 0 1,-2 0-1,1-1 1,7-13-1,-14 20-33,0 0 0,0 0 0,-1 0 0,1-1 0,-1 1 0,0-1 1,0 1-1,0-1 0,0 1 0,-1-1 0,1 1 0,-1-1 0,0 0 0,0 1 0,-1-1 0,1 1 0,-2-7 0,1 8-16,0-1 0,0 1 0,-1-1 0,1 1-1,-1-1 1,1 1 0,-1 0 0,0 0 0,0 0-1,0 0 1,0 0 0,0 0 0,-1 1 0,1-1 0,-1 1-1,1-1 1,-1 1 0,1 0 0,-1 0 0,1 0-1,-1 0 1,0 1 0,-3-1 0,-3-1-131,0 2 1,0-1 0,0 1-1,-1 0 1,1 1-1,0 0 1,0 1-1,0 0 1,0 0-1,0 1 1,1 0-1,-1 1 1,1-1-1,0 2 1,0-1-1,-9 7 1,-4 7-284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 16251,'9'-20'1366,"-9"20"-1351,0 0 0,0 0 0,0 0 0,0-1 0,0 1 0,0 0 0,0 0 0,0 0 0,0 0-1,0 0 1,0-1 0,0 1 0,0 0 0,0 0 0,0 0 0,0 0 0,1 0 0,-1 0 0,0-1 0,0 1 0,0 0 0,0 0 0,0 0 0,0 0-1,0 0 1,1 0 0,-1 0 0,0 0 0,0 0 0,0 0 0,0 0 0,0 0 0,1 0 0,-1 0 0,0-1 0,0 1 0,0 0 0,0 0 0,0 0 0,1 0-1,-1 1 1,0-1 0,0 0 0,0 0 0,0 0 0,0 0 0,1 0 0,-1 0 0,0 0 0,0 0 0,0 0 0,0 0 0,0 0 0,1 0 0,0 12 464,-2 14 226,-42 165 1365,2-5-1697,40-181-368,0 0-1,1 0 1,-1 0-1,1 1 1,1-1-1,-1 0 1,0 0-1,1 0 1,2 6 0,-3-10-5,1 0 0,-1 0 0,1 0 0,-1 0 0,1 0 0,0 0 0,-1 0 0,1 0 0,0-1 0,0 1 1,0 0-1,0 0 0,0-1 0,0 1 0,0 0 0,0-1 0,1 1 0,0 0-1,1-1-1,-1 1 0,0-1 0,0 0 1,1 0-1,-1 0 0,0 0 1,1 0-1,-1 0 0,0 0 0,4-2 1,4-1-7,0-1 0,0 0 1,0 0-1,-1-1 0,0-1 0,0 1 1,9-8-1,58-53-32,-66 58 36,129-132 226,-138 139-214,0-1 0,0 1 0,0 0 1,0 0-1,0 0 0,1 0 0,-1 0 1,0 0-1,0 0 0,1 0 0,-1 1 1,1-1-1,-1 0 0,0 1 0,4-1 1,-5 1-5,1 0 1,-1 0-1,1 1 1,-1-1-1,0 0 1,1 0-1,-1 1 1,1-1 0,-1 0-1,1 1 1,-1-1-1,0 0 1,1 1-1,-1-1 1,0 1-1,0-1 1,1 1-1,-1-1 1,0 1 0,0-1-1,1 1 1,-1-1-1,0 1 1,0-1-1,0 1 1,0-1-1,0 1 1,0-1-1,0 1 1,0 10 46,0-1 1,-1 0-1,-2 16 1,1-13-26,1-2 8,-3 35 62,4-43-86,0 0 0,0 0 1,0 0-1,0 0 1,1 0-1,-1 0 1,1 0-1,0 0 0,0 0 1,0-1-1,3 6 1,-3-7-8,0-1 1,0 1 0,-1 0-1,2 0 1,-1-1 0,0 1-1,0 0 1,0-1 0,0 1 0,0-1-1,0 0 1,1 1 0,-1-1-1,0 0 1,0 0 0,1 1-1,-1-1 1,0 0 0,0 0-1,1-1 1,-1 1 0,0 0 0,0 0-1,1-1 1,-1 1 0,0 0-1,0-1 1,0 1 0,0-1-1,0 0 1,2 0 0,5-4-4,0 0-1,0 0 1,7-7 0,-10 9-4,140-121-265,-144 124 264,-1-1 1,1 1 0,0-1-1,-1 0 1,1 1 0,0-1-1,0 1 1,-1 0 0,1-1 0,0 1-1,0 0 1,0-1 0,-1 1-1,1 0 1,0 0 0,0-1-1,0 1 1,0 0 0,1 0 0,-1 1 2,-1-1 1,0 0 0,1 1-1,-1-1 1,0 1-1,0-1 1,1 1 0,-1-1-1,0 1 1,0-1 0,0 1-1,0-1 1,0 1 0,0-1-1,1 1 1,-1-1 0,0 1-1,0-1 1,0 1 0,-1-1-1,1 1 1,0-1 0,0 1-1,0 0 1,-13 39 0,12-36 0,-6 12-10,5-11-49,0-1 1,-1 0-1,2 1 0,-1 0 0,1-1 1,-1 1-1,1 0 0,1 0 0,-1 0 0,1 0 1,-1 0-1,2 6 0,-1-11 48,0 1-1,0-1 1,1 0-1,-1 1 1,0-1-1,0 0 1,1 1-1,-1-1 1,0 0-1,0 0 1,1 1-1,-1-1 1,0 0 0,1 0-1,-1 0 1,0 1-1,1-1 1,-1 0-1,0 0 1,1 0-1,-1 0 1,0 0-1,1 0 1,-1 0 0,0 0-1,1 0 1,-1 0-1,1 0 1,-1 0-1,0 0 1,1 0-1,-1 0 1,0 0-1,1 0 1,-1 0-1,0 0 1,1-1 0,-1 1-1,0 0 1,1 0-1,-1 0 1,0-1-1,1 1 1,-1 0-1,0 0 1,1-1-1,14-13-153,-14 13 126,17-18-278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1 18380,'-22'8'793,"0"1"0,0 1 0,1 1 0,-26 19 0,26-16-589,2 1 0,0 1 0,1 1 0,1 0 0,0 1 0,2 1 0,-16 24 0,26-35-182,0 1 0,0-1 0,1 1 0,0 0 0,1 0 0,-3 10 0,6-17-21,-1 0 0,1 0 0,-1 0 0,1 0 0,0 0 0,0 0 0,0 0 0,0 0 0,0 0 0,1 0 0,-1 0 0,1 0 0,-1 0 0,1 0 0,0 0 0,-1 0 0,1 0 0,0 0 0,0-1 0,0 1 0,1 0 0,-1-1 0,0 1 0,1-1 0,-1 1 0,1-1 0,-1 0 0,1 0 0,0 1 0,-1-1 0,1 0 0,0 0 0,0-1 0,2 2 0,2 0-12,1 0-1,0 0 0,0-1 0,0 1 0,0-2 0,0 1 0,0-1 0,0 0 0,0 0 0,0-1 0,-1 0 0,1 0 0,9-3 0,-6 0-6,0 0-1,-1 0 0,1-1 0,-1 0 1,0-1-1,-1 0 0,1 0 1,9-10-1,-5 3 7,-1 0 0,-1-1 0,0 0 0,0-1 0,-1-1 0,-1 1 0,-1-1 0,0-1 1,-2 1-1,6-20 0,-9 28 21,-2 3 6,0 1 0,0 0 0,0-1 0,0 1 0,0-1 0,-1-6 0,0 11-13,0 0 0,0 0 0,0 0 0,0 0 0,0-1 0,0 1-1,-1 0 1,1 0 0,0 0 0,0 0 0,0 0 0,0 0 0,0 0 0,0-1-1,0 1 1,0 0 0,-1 0 0,1 0 0,0 0 0,0 0 0,0 0-1,0 0 1,0 0 0,0 0 0,-1 0 0,1 0 0,0 0 0,0 0 0,0 0-1,0 0 1,0 0 0,-1 0 0,1 0 0,0 0 0,0 0 0,0 0 0,0 0-1,0 0 1,-1 0 0,1 0 0,0 0 0,0 0 0,0 1 0,0-1-1,0 0 1,0 0 0,0 0 0,0 0 0,-1 0 0,1 0 0,0 0 0,0 0-1,0 1 1,0-1 0,0 0 0,0 0 0,0 0 0,-7 9 52,-1 3-3,0 2-1,1-1 1,1 1-1,0 0 1,1 0-1,1 1 1,-5 23-1,9-37-49,0 0 1,0 0-1,0 0 0,0 0 0,0 0 1,0 0-1,0 0 0,0 0 0,0 0 1,0 0-1,0 0 0,0 0 0,1-1 1,-1 1-1,0 0 0,1 0 0,-1 0 0,1 0 1,-1 0-1,1-1 0,-1 1 0,1 0 1,0 0-1,1 0 0,-1 0-9,0-1-1,1 1 0,-1-1 1,0 1-1,1-1 1,-1 0-1,1 0 1,-1 0-1,0 0 1,1 0-1,-1 0 0,0 0 1,1-1-1,-1 1 1,2-1-1,8-3-129,-1 0-1,1 0 0,13-10 1,-17 10 22,51-30-603,-40 21 431,2 1 0,0 1-1,0 1 1,1 1 0,22-7 0,-42 15 270,1 1 0,-1 0 0,1-1 0,-1 1 1,1 0-1,0-1 0,-1 1 0,1 0 1,-1 0-1,1 1 0,-1-1 0,1 0 1,0 0-1,-1 1 0,1-1 0,-1 1 0,1-1 1,-1 1-1,1 0 0,1 1 0,-2-1 34,0 1 0,0-1 0,0 0-1,-1 1 1,1-1 0,0 1 0,-1-1-1,1 1 1,-1-1 0,0 1-1,1-1 1,-1 1 0,0-1 0,0 1-1,0 0 1,0-1 0,0 1 0,-1-1-1,1 1 1,-1 2 0,-7 20 326,7-20-270,-1 0-1,1-1 1,0 1 0,0 0 0,0 0-1,0 0 1,0 0 0,1 0 0,0 0-1,0 0 1,1 5 0,-1-8-60,0-1 0,1 1 0,-1-1 0,1 1 0,-1-1 0,1 1 0,-1-1 0,1 0 0,-1 1 0,1-1 0,0 0 0,-1 1 0,1-1 0,-1 0 0,1 0 1,0 0-1,-1 1 0,1-1 0,0 0 0,-1 0 0,1 0 0,0 0 0,-1 0 0,1 0 0,0 0 0,-1 0 0,1-1 0,0 1 0,-1 0 0,1 0 0,0 0 0,-1-1 0,1 1 0,26-11 69,-26 10-76,96-56-371,-67 38 183,0 1-1,35-15 0,-62 32 182,0 0-1,0 0 0,0 0 1,0 0-1,1 0 1,-1 1-1,0-1 0,1 1 1,-1 0-1,0 0 0,1 0 1,4 1-1,-6 0 21,-1-1-1,0 1 0,0-1 1,0 1-1,0 0 1,0-1-1,0 1 0,0 0 1,0 0-1,-1 0 0,1 0 1,0 0-1,0 0 1,-1 0-1,1 0 0,0 0 1,-1 0-1,1 0 1,-1 0-1,0 0 0,1 0 1,-1 1-1,0-1 1,0 0-1,0 0 0,0 1 1,0-1-1,0 0 1,0 0-1,0 0 0,0 1 1,0-1-1,-1 0 1,1 0-1,-1 3 0,-3 10 197,0 1-1,-1 0 0,-1-1 0,0 0 0,-9 14 0,-10 13-2617,23-39 2272,1 1 0,-1 0 1,1-1-1,0 1 0,0 0 1,0 0-1,0 0 0,-1 4 0,2 2-600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32 13787,'11'-20'2148,"-4"9"1034,-11 29-1286,-10 28-1432,2-8-156,2 1-1,1 0 0,-5 70 0,13-106-281,1-1-1,0 1 1,0 0-1,1-1 1,-1 1-1,1 0 1,-1-1-1,2 5 0,-1-6-17,-1 0-1,1-1 0,-1 1 0,1 0 0,0 0 0,-1-1 0,1 1 0,0-1 0,-1 1 0,1 0 0,0-1 0,0 0 0,-1 1 0,1-1 0,0 1 0,0-1 0,0 0 1,0 1-1,-1-1 0,1 0 0,0 0 0,0 0 0,0 0 0,0 0 0,0 0 0,0 0 0,0 0 0,0 0 0,-1 0 0,2-1 0,7-1 11,-1 0 0,0-1-1,1 0 1,-1-1 0,-1 0-1,1 0 1,0-1 0,-1 1-1,12-12 1,7-7 21,24-29 0,-42 43-26,8-6 10,-1-2 0,-1 1-1,-1-2 1,0 0 0,-2 0-1,11-22 1,-18 28-13,-7 8 5,2 4-13,0 1-1,0 0 1,0-1 0,0 1 0,0 0 0,0 0 0,0 0 0,0 0-1,0 0 1,0 0 0,0 0 0,1 0 0,-2 2 0,-17 26 48,2 0 0,1 2 0,1-1 0,1 2 0,-11 42 0,24-72-41,0 0 0,1 0 0,-1 0 0,1 0 0,-1 0 0,1 1 0,0-1 0,0 0 0,0 0 0,0 0 0,0 1 0,1-1 0,-1 0 0,1 0 0,-1 0 0,1 0 0,0 0 0,0 0 0,0 0 0,2 3 0,-1-3-24,0-1 1,-1 0 0,1 1 0,0-1 0,0 0 0,0 0-1,0-1 1,0 1 0,0 0 0,0-1 0,1 1 0,-1-1-1,0 0 1,0 1 0,0-1 0,1 0 0,-1-1-1,0 1 1,4-1 0,44-12-59,-23 6 14,-24 6-57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3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86 16660,'2'-6'378,"1"0"1,-2 0 0,1 0 0,-1-1-1,0 1 1,0-10 0,0 15-317,-1 0 1,0-1 0,0 1-1,-1 0 1,1 0 0,0-1 0,0 1-1,0 0 1,-1 0 0,1 0-1,-1-1 1,1 1 0,-1 0-1,1 0 1,-1 0 0,0 0-1,0 0 1,1 0 0,-1 0-1,0 0 1,0 0 0,0 0-1,0 1 1,0-1 0,0 0-1,0 1 1,0-1 0,0 1 0,0-1-1,-1 1 1,1-1 0,0 1-1,0 0 1,-1-1 0,1 1-1,0 0 1,0 0 0,-1 0-1,1 0 1,-2 0 0,0 1 8,-1-1 0,1 1 1,0 0-1,-1 0 0,1 1 0,0-1 1,0 0-1,0 1 0,0 0 1,0 0-1,0 0 0,1 0 1,-1 0-1,0 1 0,1-1 0,0 1 1,-3 3-1,-3 5-33,0 0-1,1 1 1,-6 13-1,-6 17 45,2 1 1,2 0-1,-14 67 0,15-38 189,-6 106 0,18-157-193,1-1 1,1 1-1,0 0 0,2 0 0,6 30 1,2-33 1,-6-18-17,-2-11-6,-3-1-43,0 0 1,-1 1 0,0-1-1,-1 0 1,-5-16 0,-27-57-48,28 70 20,-36-77-108,43 92 121,-1-1-1,1 1 1,0 0 0,0 0 0,0 0 0,0-1-1,0 1 1,0 0 0,0 0 0,0-1-1,0 1 1,0 0 0,0 0 0,0 0-1,0-1 1,0 1 0,0 0 0,0 0-1,0-1 1,0 1 0,0 0 0,0 0-1,0 0 1,1-1 0,-1 1 0,0 0-1,0 0 1,0 0 0,0-1 0,0 1 0,1 0-1,-1 0 1,0 0 0,0 0 0,0 0-1,0-1 1,1 1 0,-1 0 0,0 0-1,0 0 1,0 0 0,1 0 0,-1 0-1,0 0 1,0 0 0,1 0 0,-1 0-1,0 0 1,0 0 0,0 0 0,1 0-1,-1 0 1,0 0 0,0 0 0,1 0 0,-1 0-1,13 2-9,5 2-380,0 0 1,0-2-1,0 0 1,0 0-1,0-2 1,0 0-1,1-2 0,-1 0 1,0 0-1,24-8 1,-8 0-1492,-1-2 1,0 0 0,-1-3-1,44-25 1,-73 38 2215,0 1 0,0-1 0,0 0 0,-1 0 0,1 0 0,-1-1 0,0 1 0,1-1 0,-1 1 0,2-4 0,-28 11 4354,16 0-4367,0 1 1,0 0 0,1 0-1,0 0 1,0 1 0,1 0-1,0 1 1,0 0 0,0 0-1,1 0 1,1 0 0,-1 1-1,-4 14 1,8-22-320,0 1 0,1-1 0,-1 1 0,1-1 0,-1 1 0,1-1 1,0 0-1,0 1 0,-1 0 0,1-1 0,0 1 0,0-1 0,1 1 0,-1-1 1,0 1-1,0-1 0,1 1 0,-1-1 0,1 0 0,-1 1 0,1-1 0,0 0 0,1 2 1,-1-2-6,0 0 1,0 0 0,1 0-1,-1 0 1,0-1 0,1 1-1,-1 0 1,1-1 0,-1 1-1,1-1 1,-1 0 0,1 1-1,0-1 1,-1 0 0,1 0-1,-1 0 1,1 0 0,-1 0-1,1 0 1,0 0-1,-1-1 1,3 0 0,6-2-22,1 0 0,-1 0-1,0-2 1,0 1 0,0-1 0,0 0 0,12-10 0,5-6-57,25-25 1,10-9-95,-59 55 141,-3 7 26,-5 12 11,4-18-6,-3 15-32,0 0 1,1 1 0,0-1-1,1 0 1,1 18 0,1-32-3,0-1 0,0 0 0,0 1 1,0-1-1,0 0 0,1 1 0,-1-1 1,0 1-1,1-1 0,-1 0 0,1 0 1,-1 1-1,1-1 0,0 0 1,-1 0-1,1 0 0,0 1 0,0-1 1,0 0-1,0 0 0,0 0 0,0-1 1,0 1-1,0 0 0,2 1 0,-1-2 12,0 1 0,0-1-1,0 0 1,-1 0 0,1 0-1,0 0 1,0 0 0,0 0-1,-1 0 1,1-1 0,0 1-1,0-1 1,-1 1 0,1-1-1,-1 0 1,1 0 0,0 0-1,-1 1 1,1-2 0,1 0-1,22-22-285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3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12 18108,'0'-1'75,"0"1"1,0-1-1,0 1 1,0-1-1,0 1 1,-1-1 0,1 1-1,0-1 1,0 1-1,-1-1 1,1 1-1,0-1 1,-1 1-1,1-1 1,0 1-1,-1 0 1,1-1-1,0 1 1,-1 0-1,1-1 1,-1 1-1,1 0 1,-1-1-1,1 1 1,-1 0 0,1 0-1,-1 0 1,1-1-1,-1 1 1,1 0-1,-1 0 1,0 0-1,1 0 1,-1 0-1,1 0 1,-1 0-1,1 0 1,-1 0-1,1 0 1,-1 0-1,1 1 1,-1-1-1,0 0 1,-26 9 1257,16-2-1218,-1 0 1,2 1 0,-1 0-1,1 1 1,0 0 0,1 1-1,0 0 1,0 0 0,1 1-1,1 0 1,0 0 0,0 0-1,1 1 1,1 0 0,0 1-1,0-1 1,1 1 0,-2 17-1,5-27-111,1-1-1,0 1 0,0-1 1,0 1-1,0 0 0,0-1 1,0 1-1,1-1 0,-1 1 1,1 0-1,0-1 0,0 1 1,0-1-1,0 0 0,0 1 1,0-1-1,1 0 0,-1 0 1,4 4-1,-2-4-84,0 0 1,0 0-1,-1 0 1,1-1-1,0 1 0,0-1 1,1 0-1,-1 0 0,0 0 1,0 0-1,0-1 1,1 1-1,5-1 0,2 0-32,0 0-1,0-1 1,0-1-1,-1 0 0,1 0 1,-1-1-1,1-1 0,17-7 1,-9 0-4,0 0 0,-1-2 0,19-15 0,11-16-319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4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17180,'-2'1'181,"0"1"0,0-1 0,0 1 0,0 0 0,0 0 0,0-1 0,1 1 0,-1 0-1,0 1 1,1-1 0,0 0 0,-1 0 0,-1 5 0,1-4 70,-6 14 172,0 0-1,2 0 0,-1 0 1,2 0-1,1 1 0,-4 27 1,2 5 0,2 55-1,4-71-342,1-1 0,2 0 0,1 0-1,11 38 1,-15-72-79,0 1 0,0 0 1,0 0-1,0 0 0,0 0 0,0 0 0,0 0 1,1 0-1,-1 0 0,0 0 0,0 0 0,0 0 0,0 0 1,0 0-1,0 0 0,1-1 0,-1 1 0,0 0 0,0 0 1,0 0-1,0 0 0,0 0 0,0 0 0,1 0 0,-1 1 1,0-1-1,0 0 0,0 0 0,0 0 0,0 0 0,0 0 1,0 0-1,1 0 0,-1 0 0,0 0 0,0 0 0,0 0 1,0 0-1,0 0 0,0 0 0,0 1 0,2-17-2,-9-41-30,-24-104 1,9 64 210,71 144-51,-42-41-252,0 0-1,1 0 1,0-1-1,0 0 0,0 0 1,1-1-1,-1 0 1,1-1-1,0 0 1,0 0-1,1-1 1,-1 0-1,1 0 0,-1-1 1,0 0-1,1-1 1,0 0-1,-1-1 1,13-2-1,20-13-341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15595,'-27'32'2295,"11"-15"-911,1 1-1,1 0 1,-20 36 0,34-54-1381,0 0 0,0 1 1,0-1-1,0 0 0,0 0 0,0 0 0,0 0 1,0 0-1,0 0 0,0 1 0,0-1 0,-1 0 0,1 0 1,0 0-1,0 0 0,0 0 0,0 0 0,0 0 1,0 1-1,0-1 0,0 0 0,0 0 0,0 0 1,-1 0-1,1 0 0,0 0 0,0 0 0,0 0 0,0 0 1,0 0-1,0 0 0,0 0 0,-1 0 0,1 0 1,0 0-1,0 0 0,0 0 0,0 0 0,0 0 1,0 0-1,-1 0 0,1 0 0,0 0 0,0 0 0,0 0 1,0 0-1,0 0 0,0 0 0,-1 0 0,1 0 1,0 0-1,0 0 0,0 0 0,0 0 0,0 0 1,0 0-1,0-1 0,0 1 0,-1 0 0,-3-12 60,1-17-6,-17 51 415,7-3-340,0 1 1,-12 27-1,21-38-112,0 1 0,0-1 0,1 1 0,0 0 0,1 0 0,0 0 0,-1 17 0,3-26-17,0 0 0,0 0 0,0 1 1,0-1-1,0 0 0,0 0 0,0 0 0,0 1 0,0-1 0,1 0 0,-1 0 0,0 0 0,1 0 0,-1 1 0,1-1 0,0 0 0,-1 0 0,1 0 0,0 0 0,-1 0 0,1 0 1,0-1-1,0 1 0,0 0 0,0 0 0,0 0 0,0-1 0,2 2 0,-1-2-1,1 0-1,-1 1 1,1-1 0,-1 0 0,1 0-1,-1-1 1,1 1 0,-1 0-1,1-1 1,-1 0 0,0 1 0,1-1-1,2-2 1,9-3-31,-1-2-1,0 0 1,18-14-1,1-6-247,57-63 1,-46 44-17,-41 46 281,-1-1-1,1 0 0,0 1 0,-1 0 0,1-1 0,0 1 0,0 0 0,0-1 0,0 1 0,0 0 1,4-1-1,-5 2 11,0 0 1,0 0-1,0 0 1,0 1 0,0-1-1,-1 0 1,1 0-1,0 1 1,0-1-1,0 0 1,0 1 0,0-1-1,0 1 1,-1-1-1,1 1 1,0-1 0,0 1-1,-1 0 1,1-1-1,0 1 1,-1 0-1,1-1 1,-1 1 0,1 0-1,-1 0 1,1 0-1,-1 0 1,0 0 0,1-1-1,-1 3 1,4 7-2,0 0 0,-1 0 0,0 1 0,-1 0 1,0-1-1,-1 1 0,0 0 0,0 12 0,-1-23 2,0 1 0,0-1 0,0 0 0,0 0 0,0 0 0,0 1 0,1-1 0,-1 0 0,0 0 0,0 0-1,0 0 1,0 1 0,1-1 0,-1 0 0,0 0 0,0 0 0,0 0 0,1 0 0,-1 0 0,0 1 0,0-1 0,1 0-1,-1 0 1,0 0 0,0 0 0,1 0 0,-1 0 0,0 0 0,0 0 0,0 0 0,1 0 0,-1 0 0,0 0 0,0 0-1,1-1 1,-1 1 0,0 0 0,0 0 0,0 0 0,1 0 0,-1 0 0,0 0 0,0 0 0,1-1 0,10-4-24,23-17-108,-13 8-15,0 1 1,1 1-1,0 1 1,29-10-1,-47 20 140,0 0-1,-1 1 1,1 0 0,0-1-1,0 1 1,-1 0-1,1 1 1,0-1 0,0 1-1,-1 0 1,1 0-1,5 1 1,-4 0 42,0 0 0,0-1-1,0 0 1,1 0 0,8-1 0,9-3-273,0-1 0,-1-1 0,1-1 0,-1-1 0,27-12 0,-12 4-432,-25 11 457,91-29-1836,-92 30 1795,0 1 0,0 0 0,1 1-1,-1 0 1,1 0 0,-1 2 0,14 1 0,-23-2 281,1 1-1,-1-1 0,0 1 1,1 0-1,-1 0 1,0 0-1,0 0 0,0 0 1,0 1-1,0-1 1,0 0-1,0 1 0,0 0 1,0-1-1,-1 1 1,1 0-1,-1 0 0,1 0 1,-1 0-1,2 4 1,12 14 985,-14-18-969,0-1 0,1 0 0,-1 0 1,1 0-1,-1-1 0,1 1 1,-1 0-1,1 0 0,-1-1 1,1 1-1,-1-1 0,1 1 1,0-1-1,-1 0 0,1 0 1,0 1-1,-1-1 0,1-1 1,0 1-1,0 0 0,2-1 1,6-1-157,-2-1 1,1 0 0,9-4 0,15-5-580,-32 12 680,-1 0-1,1 0 1,0 0 0,0-1 0,-1 1 0,1 0-1,0 1 1,-1-1 0,1 0 0,0 0-1,-1 0 1,1 0 0,0 0 0,-1 1 0,1-1-1,0 0 1,-1 1 0,1-1 0,0 0 0,-1 1-1,1-1 1,-1 1 0,1-1 0,-1 1-1,1-1 1,-1 1 0,1-1 0,-1 1 0,0 0-1,1-1 1,-1 1 0,0-1 0,1 1 0,-1 0-1,0-1 1,0 1 0,1 1 0,0 29 256,-1-25-163,-5 54 2018,-26 118 0,23-141-1797,-2-1 1,0 0 0,-3-1-1,-1-1 1,-23 42-1,34-72-239,0 1 0,0-1 0,0 0 0,0 0 0,-1 0 0,0-1 0,0 1 0,0-1 0,0 0 0,-6 4 0,8-7-27,0 1-1,1 0 1,-1 0-1,0-1 1,0 1-1,0-1 1,0 1-1,0-1 1,0 0-1,0 0 1,0 0 0,0 0-1,1 0 1,-1 0-1,0 0 1,0-1-1,0 1 1,0-1-1,0 1 1,0-1-1,1 0 1,-1 0-1,0 0 1,0 0 0,1 0-1,-1 0 1,1 0-1,-1 0 1,1-1-1,-3-2 1,-1-2 38,1 0 0,0-1-1,0 1 1,1-1 0,-1 0 0,1 0 0,1 0 0,0-1 0,0 1 0,0-1 0,-1-10 0,2 3-54,0 0 0,1 0 1,0 0-1,5-29 1,-3 33-51,1 1 1,0-1-1,0 1 1,1-1-1,0 1 0,1 0 1,1 0-1,-1 1 1,1-1-1,1 2 0,8-11 1,-3 7-200,0 1 0,0 1 0,1 0 0,0 1 1,0 0-1,1 1 0,16-6 0,-4 2-470,-6 3 346,0-1 0,0 0 0,28-21 0,-10-3-334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0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34 17988,'2'-10'1212,"4"-10"-44,-3 17-107,-1 10 887,3 44-764,-6 102 0,-18 51-818,7-114-160,2-16 49,0 77 0,13-132-577,-3-19 304,0 0 1,0 0-1,0 0 0,1 0 1,-1 0-1,0 1 1,0-1-1,0 0 0,0 0 1,1 0-1,-1 0 1,0 0-1,0 0 0,0 0 1,1 0-1,-1 0 1,0 0-1,0 0 0,0 0 1,1 0-1,-1 0 1,0 0-1,0 0 0,0 0 1,1 0-1,-1 0 1,0 0-1,0 0 0,0 0 1,1 0-1,-1 0 1,0 0-1,0 0 0,0-1 1,0 1-1,1 0 0,-1 0 1,0 0-1,0 0 1,0-1-1,20-25-1186,-15 17 1272,10-18-459,1-11-140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5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65 19340,'2'-2'188,"-1"-1"-1,1 1 1,-1-1-1,0 1 0,0-1 1,0 0-1,0 0 1,-1 1-1,1-1 1,-1 0-1,1 0 1,-1-4-1,0 6-140,0 0 0,0 0 0,-1-1 0,1 1 0,0 0 0,-1 0 0,1 0 1,-1 0-1,1 0 0,-1 0 0,1 0 0,-1 0 0,0 0 0,1 0 0,-1 0 0,0 0 0,0 1 0,0-1 0,0 0 0,0 0 0,0 1 0,0-1 0,0 1 0,0-1 1,0 1-1,0-1 0,0 1 0,0 0 0,0-1 0,0 1 0,0 0 0,-1 0 0,0 0 0,-7 0 50,1 0 1,0 1-1,-1 0 1,1 0-1,0 1 0,0 0 1,0 1-1,0-1 0,-14 9 1,-66 40 51,86-50-142,-8 5-1,-48 35 32,54-37-43,0-1 0,0 0 1,0 1-1,1 0 0,0 0 1,0 0-1,0 0 0,0 1 1,0-1-1,1 1 0,-2 5 1,3-9-5,1 0 1,0 0-1,0 0 1,0 0 0,0 1-1,0-1 1,0 0 0,0 0-1,0 0 1,0 0 0,1 0-1,-1 1 1,0-1-1,1 0 1,-1 0 0,1 0-1,-1 0 1,1 0 0,-1 0-1,1 0 1,0 0-1,0 0 1,-1-1 0,1 1-1,0 0 1,0 0 0,0-1-1,0 1 1,0 0 0,0-1-1,0 1 1,0-1-1,0 1 1,0-1 0,2 1-1,5 1-77,1 1 0,0-1 0,15 1-1,-13-2 9,27 5-164,12 0-426,98 25-1,-145-30 640,0 0 0,0 1 0,0-1 0,0 0 0,0 1 0,0-1 0,-1 1 0,1 0 0,0 0 0,-1 0-1,0 1 1,5 4 0,-7-6 26,1 0-1,0 0 0,-1 1 1,1-1-1,-1 0 0,0 1 1,1-1-1,-1 0 0,0 1 1,0-1-1,0 0 0,0 1 1,0-1-1,0 0 0,0 1 1,-1-1-1,1 0 0,0 1 1,-1-1-1,1 0 1,-1 0-1,1 1 0,-1-1 1,0 0-1,0 0 0,1 0 1,-1 0-1,0 0 0,0 0 1,0 0-1,0 0 0,-1 1 1,-7 5 68,0 1 0,-1-2 1,1 1-1,-1-1 0,-1-1 1,-20 9-1,11-6 141,0-2 0,-42 8 0,54-13-203,1 0 1,-1 0 0,1-1-1,-1 0 1,-13-2 0,20 2-16,0 0-1,0-1 1,-1 1-1,1 0 1,0 0 0,0-1-1,0 1 1,-1-1 0,1 1-1,0-1 1,0 0 0,0 1-1,0-1 1,0 0 0,0 0-1,0 1 1,0-1 0,1 0-1,-1 0 1,0 0 0,0 0-1,1 0 1,-1-1 0,1 1-1,-1 0 1,1 0 0,-1 0-1,1 0 1,0-1 0,-1 1-1,1 0 1,0 0 0,0-1-1,0 1 1,0 0 0,0 0-1,0 0 1,0-1-1,1 1 1,-1 0 0,1-2-1,0-2-12,1 1-1,0-1 0,0 1 0,0 0 1,5-7-1,25-30-214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42 19660,'-4'-4'203,"0"0"-1,0 1 0,-1-1 1,1 1-1,-1 0 1,0 0-1,0 0 0,0 1 1,0 0-1,-1 0 0,1 0 1,0 1-1,-1-1 1,1 1-1,-11 0 0,7 0-138,0 1 0,-1 0 0,1 1 0,0-1 0,-1 2 0,1 0 0,0 0 0,-14 5 0,15-3-48,0 0-1,1 1 0,0 0 1,0 0-1,0 1 0,1-1 1,0 1-1,0 1 0,0-1 0,1 1 1,0 0-1,0 0 0,1 1 1,0-1-1,0 1 0,1 0 1,0 0-1,0 1 0,-1 7 0,3-10-20,0-1 0,0 1-1,1-1 1,-1 1-1,1 0 1,1-1-1,-1 1 1,1-1-1,0 1 1,0-1-1,1 1 1,-1-1-1,4 6 1,-3-7-41,0 0 1,1 0-1,0 0 1,0-1-1,0 1 1,0-1-1,0 1 1,1-1-1,0 0 1,0-1-1,-1 1 1,1 0-1,1-1 1,-1 0-1,0 0 1,1 0-1,5 1 1,-2-1-145,0 0 0,1-1 0,-1 0 0,0 0 1,1-1-1,-1 0 0,0 0 0,1-1 0,-1 0 0,0-1 0,0 1 1,0-2-1,0 1 0,0-1 0,0 0 0,-1-1 0,1 0 0,11-8 0,21-14-643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0 16500,'-4'1'2788,"-4"1"-2004,0 0-1,1 1 0,-1 0 1,-6 4-1,6-2-700,0 1 0,0 0 0,1 1 1,0 0-1,0 0 0,1 1 0,0-1 0,0 1 0,0 1 1,1-1-1,-4 11 0,6-14-132,1 1 1,0 0-1,0 0 1,0 0-1,0 0 0,1 0 1,0 0-1,1 0 1,-1 0-1,1 1 0,0-1 1,1 0-1,-1 0 1,1 0-1,0 0 0,1 0 1,0 0-1,3 9 1,-3-12-41,-1-1 0,0 0 0,1 1 0,0-1 0,-1 0 0,1 0 1,0 0-1,0 0 0,0-1 0,0 1 0,1 0 0,-1-1 0,0 0 0,1 1 1,-1-1-1,1 0 0,-1 0 0,1 0 0,0-1 0,-1 1 0,1-1 0,0 1 1,4-1-1,1 0-46,0-1 1,0 0-1,0 0 1,0-1 0,0 1-1,15-7 1,35-17-564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7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16900,'-11'18'460,"1"1"0,0 0 0,1 0 0,2 1 0,0 0 0,1 1 0,0 0 0,2 0 0,-3 34 0,5 11-7,9 115 0,-1-92-242,-6-70-129,0-13 10,-1-12 74,-14-110-8,-3-26-597,24 148 202,1 0 1,0 0-1,0-1 1,0 1-1,1-1 1,12 6-1,-12-8 11,-1-1-1,1 1 0,0-1 0,-1 0 0,1-1 0,0 0 1,0 0-1,0-1 0,0 0 0,0-1 0,0 1 0,13-4 0,-5 0-128,0-1 0,1-1 0,-2-1 0,28-14-1,-43 21 372,0 0-1,0 0 1,0 0-1,0 0 1,0-1-1,0 1 0,0 0 1,0 0-1,1 0 1,-1 0-1,0 0 1,0 0-1,0 0 1,0 0-1,0 0 0,0 0 1,0 0-1,0 0 1,1 0-1,-1 0 1,0 0-1,0 0 0,0 0 1,0 0-1,0 0 1,0 0-1,0 0 1,0 0-1,1 0 0,-1 1 1,0-1-1,0 0 1,0 0-1,0 0 1,0 0-1,0 0 0,0 0 1,0 0-1,0 0 1,0 0-1,0 0 1,0 0-1,1 1 0,-1-1 1,0 0-1,0 0 1,0 0-1,0 0 1,0 0-1,0 0 0,0 0 1,0 0-1,0 1 1,0-1-1,0 0 1,0 0-1,-2 11 484,-5 13 85,7-23-487,-2 4 45,-7 23 839,-7 36 1,14-57-832,1 1-1,0-1 1,0 1 0,1-1 0,0 1 0,1 0 0,-1-1 0,1 0 0,1 1 0,3 10 0,-5-17-139,1 1 1,-1-1-1,1 1 0,0-1 1,0 1-1,0-1 0,0 0 1,0 1-1,0-1 1,0 0-1,0 0 0,0 0 1,0 0-1,1 0 1,-1 0-1,0 0 0,1 0 1,-1 0-1,1-1 0,-1 1 1,1-1-1,2 2 1,0-2-41,-1 0-1,0 0 1,0 0 0,1-1 0,-1 1 0,0-1 0,0 1 0,1-1 0,-1 0 0,5-3 0,3-1-124,-1-1 0,1 0 0,-2 0 0,1-1 0,11-11 0,-11 8 84,-1-1 0,1 0 0,-2 0 0,0-1 0,0 0 0,-1 0 0,7-18 0,-11 24 152,-1 0-1,0 0 1,-1-1-1,1 1 1,-1 0-1,0-1 1,-1-12-1,0 15 40,-1 0 0,1 1-1,-1-1 1,0 0-1,0 1 1,0-1-1,0 1 1,-1 0 0,0-1-1,1 1 1,-1 0-1,0 0 1,-1 0-1,-4-5 1,7 8-110,0-1 0,0 1 0,0 0 0,0 0 0,1 0 0,-1 0 0,0 0 0,0 0 0,0-1 0,0 1 0,0 0 0,0 0 0,0 0 0,0 0 0,0 0 0,1 0 0,-1 0 0,0 0 1,0 0-1,0 0 0,0-1 0,0 1 0,1 0 0,-1 0 0,0 0 0,0 0 0,0 0 0,0 0 0,0 0 0,1 0 0,-1 0 0,0 0 0,0 0 0,0 0 0,0 0 0,0 0 0,1 0 0,-1 1 0,0-1 0,0 0 0,0 0 0,0 0 0,0 0 0,0 0 0,1 0 0,31 7-244,1-2 0,0-2 0,48 0 0,-27-5 19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14499,'1'-5'239,"0"0"-1,0 1 1,1-1 0,0 0 0,0 0-1,0 1 1,0 0 0,1-1-1,0 1 1,0 0 0,0 0-1,0 0 1,1 1 0,-1-1 0,8-5-1,4-1 251,0-1 0,0 2 0,18-8 0,-26 13-316,0 1 1,0 0 0,0 0 0,1 1 0,-1 0 0,11-2-1,-17 4-149,0 0-1,0 0 1,0 0-1,1 0 1,-1 0-1,0 0 1,0 1-1,0-1 1,0 0-1,0 0 1,1 1-1,-1-1 1,0 1-1,0-1 1,0 1-1,0 0 1,0-1-1,0 1 1,0 0-1,1 1 1,-2-1-11,1 1-1,0-1 1,0 1 0,-1 0 0,1 0 0,-1-1 0,0 1-1,1 0 1,-1 0 0,0-1 0,0 1 0,0 0 0,0 0-1,0 0 1,-1-1 0,1 1 0,-1 0 0,0 1-1,-13 44 76,-31 71 0,15-46-45,24-57-31,-32 98 54,34-101-62,2-1 1,0 1-1,0-1 0,1 1 0,0 0 1,1-1-1,2 21 0,-1-30-3,-1 0 1,0 0-1,1 0 0,-1 0 0,1 0 1,0 0-1,-1-1 0,1 1 0,0 0 1,0-1-1,0 1 0,1 0 0,-1-1 0,0 1 1,1-1-1,-1 0 0,0 1 0,1-1 1,3 2-1,-3-2 1,1 0 0,-1 0 0,1-1 0,0 1 1,0 0-1,-1-1 0,1 0 0,0 0 0,0 0 0,-1 0 1,1 0-1,4-1 0,5-2 5,0-1-1,0 0 1,-1 0 0,1-1 0,11-8-1,11-7 12,-1-2-1,-2 0 0,0-3 0,-2 0 0,0-2 0,-2-1 0,44-58 0,-66 78-8,1 0 0,-1 0 0,0-1 0,-1 1 0,0-1 1,0 0-1,3-15 0,-7 7 19,0 17-27,0 0 0,0 0 0,0 0 0,0-1 0,0 1 0,0 0 0,0 0 0,0 0 0,-1-1 0,1 1 0,0 0 0,0 0 0,0 0 0,0 0 0,-1-1 0,1 1 0,0 0 0,0 0 0,0 0 0,-1 0 0,1 0 0,0 0 0,0 0 0,-1-1 0,1 1 0,0 0 0,0 0 0,0 0 0,-1 0 0,1 0 0,0 0 0,0 0 0,-1 1 0,-1-1 2,1 1 1,-1 0 0,0 0-1,1 0 1,-1 0-1,1 1 1,-1-1-1,1 0 1,-1 1 0,1-1-1,0 1 1,0-1-1,-2 4 1,-5 9 5,0 0-1,1 1 1,1-1 0,1 2 0,0-1-1,0 0 1,2 1 0,0 0-1,-1 20 1,4-26-8,0 1 1,0-1-1,1 0 0,0 0 1,1 0-1,6 19 0,-6-23 0,0 0 0,0-1 0,1 1 0,0-1-1,1 0 1,-1 0 0,1 0 0,0 0-1,0 0 1,0-1 0,1 0 0,6 5 0,-7-6 5,0-1 0,1 1-1,-1-1 1,1 1 0,-1-1 0,1-1 0,0 1 0,0-1 0,0 0 0,0 0 0,0 0 0,0-1 0,0 1 0,11-2 0,-9 0 10,0-1-1,0 1 1,0-1-1,0-1 1,0 0 0,0 0-1,0 0 1,-1 0-1,10-8 1,-6 3 27,0 0 1,0 0-1,-1-1 0,-1 0 1,1-1-1,-1 0 0,-1 0 1,0-1-1,-1 0 0,0 0 1,8-22-1,-10 21 19,-1 0 0,-1 0 0,0-1 0,-1 1 0,0 0 0,-1-1 0,-2-22 0,2 31-103,-1-1-1,0 0 0,0 1 1,0-1-1,0 1 0,0-1 1,-1 1-1,0 0 1,0 0-1,0 0 0,-1 0 1,1 0-1,-1 0 1,0 1-1,0-1 0,0 1 1,0-1-1,-1 1 0,0 1 1,1-1-1,-1 0 1,0 1-1,-7-4 0,10 6-62,0-1 0,0 1-1,0 0 1,0-1 0,-1 1-1,1 0 1,0 0 0,0 0-1,0 0 1,0 0 0,0 0-1,0 0 1,-1 0 0,0 0-1,2 0 48,-1 1-1,1-1 1,0 0-1,0 0 1,0 0 0,0 0-1,-1 1 1,1-1-1,0 0 1,0 0-1,0 1 1,0-1-1,0 0 1,0 0 0,-1 0-1,1 1 1,0-1-1,0 0 1,0 0-1,0 1 1,0-1-1,0 0 1,0 1 0,0-1-1,0 0 1,0 0-1,0 1 1,0-1-1,0 0 1,1 0 0,-1 1-1,0-1 1,0 0-1,0 0 1,0 1-1,1 0-67,0 1 0,0-1 0,1 1 0,-1-1-1,0 0 1,0 1 0,1-1 0,-1 0 0,0 0-1,1 0 1,-1 0 0,1 0 0,0 0 0,-1-1-1,1 1 1,0 0 0,2 0 0,18 2-775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2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40 13779,'-14'-3'686,"-1"-1"-1,0 2 1,0 0 0,0 1-1,0 0 1,0 1 0,0 1 0,0 0-1,0 1 1,0 1 0,-16 5-1,21-3-569,11-1-86,1-4-55,-1 0 0,1 0 0,-1 0 0,0 0 0,1 0 0,-1 0 0,1 0 0,-1 0 0,0-1-1,1 1 1,-1-1 0,3 0 0,1-1-217,0-1-1,0 1 1,0-1 0,0 0-1,-1 0 1,1 0-1,-1-1 1,0 0-1,4-4 1,1-4-261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3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16 18020,'0'-15'1959,"-1"15"-1924,1 0 1,0 0-1,0 0 1,-1 0-1,1 0 1,0 0 0,0 0-1,-1 0 1,1 0-1,0 0 1,0 0-1,-1 0 1,1 0-1,0 0 1,0 0 0,-1 0-1,1 1 1,0-1-1,0 0 1,0 0-1,-1 0 1,1 0-1,0 0 1,0 1-1,0-1 1,-1 0 0,1 0-1,0 0 1,0 1-1,0-1 1,0 0-1,-17 28 1294,-31 98-417,-59 237 0,93-278-751,13-77-135,1 1 1,0 0 0,0 0-1,1-1 1,0 1-1,1 0 1,3 11 0,-5-18-20,1 0 1,-1-1-1,1 1 1,0-1-1,0 1 1,-1-1-1,1 1 1,0-1-1,0 1 1,0-1-1,1 0 1,-1 1-1,0-1 1,0 0-1,1 0 1,-1 0-1,1 0 1,-1 0-1,1 0 1,2 1-1,-2-2 4,1 0-1,-1 1 1,0-1-1,1 0 0,-1 0 1,0 0-1,0-1 1,1 1-1,-1-1 1,0 1-1,1-1 0,-1 0 1,3-1-1,5-3 24,0-1 0,0 0 0,-1-1 0,0 0 0,11-11-1,8-10 56,-1-2-1,33-47 0,36-71 3,-82 127-97,2-2-40,-16 23 45,0 0-1,0 0 0,0 0 1,0-1-1,0 1 0,0 0 1,0 0-1,0 0 0,0 0 1,0 0-1,1-1 0,-1 1 1,0 0-1,0 0 0,0 0 1,0 0-1,0 0 0,1 0 1,-1 0-1,0 0 0,0-1 1,0 1-1,0 0 1,0 0-1,1 0 0,-1 0 1,0 0-1,0 0 0,0 0 1,0 0-1,1 0 0,-1 0 1,0 0-1,0 0 0,0 0 1,0 0-1,1 0 0,-1 0 1,0 0-1,0 1 0,0-1 1,0 0-1,1 0 0,-1 0 1,0 0-1,0 0 0,0 0 1,0 1-1,2 10-43,-3 13-3,-13 47-82,6-33-472,2-1-1,-3 60 0,9-96 539,0 0-1,-1 0 1,2 0 0,-1 1-1,0-1 1,0 0 0,0 0 0,0 0-1,1 0 1,-1 1 0,0-1-1,1 0 1,-1 0 0,1 0-1,0 0 1,0 1 0,0-2 37,-1 0 0,1 0 1,0 0-1,0 0 0,-1 0 0,1 0 1,0 0-1,-1 0 0,1 0 1,0-1-1,-1 1 0,1 0 0,0 0 1,-1-1-1,1 1 0,-1 0 0,1-1 1,0 1-1,-1-1 0,1 1 1,-1-1-1,1 1 0,-1-1 0,1 1 1,-1-1-1,0 1 0,1-1 0,-1 0 1,0 1-1,1-1 0,-1 0 1,18-25-643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16371,'-4'11'337,"-1"-1"-1,-1 1 1,1-1-1,-2-1 1,-8 11-1,-9 15 99,21-30-327,-20 31 800,-23 48 1,41-74-769,1 0-1,0 0 1,1 1-1,0 0 1,0-1-1,1 1 1,0 0-1,1 0 1,1 0-1,0 15 1,0-24-110,0 1-1,1-1 1,-1 0 0,1 1 0,0-1-1,-1 0 1,1 1 0,0-1 0,0 0-1,1 0 1,-1 0 0,0 0 0,1 0-1,-1 0 1,1 0 0,0 0 0,-1 0-1,1-1 1,3 3 0,-2-2-9,1-1 0,-1 0 0,0 0 1,0 0-1,1 0 0,-1 0 0,0-1 0,1 1 0,-1-1 1,1 0-1,-1 0 0,6-1 0,2-1 15,0 0 0,-1-1 0,1 0 0,-1 0 0,1-2 0,-1 1-1,17-11 1,-18 8 43,1 0 0,-1 0 0,-1-1 0,1 0 0,-1 0 0,-1-1 0,0 0 0,0-1 0,0 0 0,9-19 0,-12 20 31,-1 0 0,0 0 0,0 0 0,-1-1 0,0 1 0,0-1-1,-1 0 1,0 1 0,-1-1 0,0 0 0,-1 0 0,0 1 0,-3-15 0,2 17-34,0 1 0,-1 0 0,0 0 0,0 0 0,0 1 0,-1-1 0,0 1 0,-7-8 0,10 11-93,-1 0-1,0 1 1,1 0 0,-1-1 0,0 1 0,0 0 0,1 0 0,-1 0-1,0 0 1,0 0 0,0 0 0,-4 0 0,4 1-40,1 0-1,0 0 1,0 0-1,-1 0 1,1 0 0,0 0-1,0 1 1,-1-1-1,1 0 1,0 1 0,0-1-1,0 1 1,0 0-1,-1-1 1,1 1 0,0 0-1,0-1 1,0 1-1,1 0 1,-1 0 0,0 0-1,0 0 1,-1 2-1,2-3 45,0 1 0,-1-1 0,1 0-1,0 1 1,-1-1 0,1 1 0,0-1-1,0 1 1,0-1 0,-1 1 0,1-1-1,0 1 1,0-1 0,0 1 0,0-1-1,0 1 1,0-1 0,0 1 0,0-1-1,0 1 1,0-1 0,0 1 0,0-1-1,1 1 1,-1-1 0,0 1 0,0-1-1,0 1 1,1-1 0,-1 0 0,0 1-1,0-1 1,1 1 0,-1-1 0,0 0-1,1 1 1,-1-1 0,1 0 0,-1 1-1,1-1 1,-1 0 0,0 0 0,1 1-1,0-1 1,27 8-439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5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14835,'-31'149'3633,"7"-39"-2410,5 3-490,-8 197 1,26-283-720,1 0 1,2 1-1,6 36 0,-1-49-137,-7-15 143,0 0-1,1 0 1,-1 0-1,0 0 1,0 0-1,1-1 1,-1 1-1,0 0 1,0 0-1,1 0 1,-1 0-1,0 0 1,0 0-1,1 0 1,-1-1 0,0 1-1,0 0 1,0 0-1,1 0 1,-1 0-1,0-1 1,0 1-1,0 0 1,0 0-1,1 0 1,-1-1-1,0 1 1,0 0-1,0 0 1,0-1-1,0 1 1,0-1-1,8-27 504,-3 1-353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16716,'5'4'-65,"2"3"486,1-1 0,0 1-1,0-1 1,16 8-1,-21-13-284,1 1-1,0-1 1,0 0-1,0 0 1,0 0-1,0-1 1,0 1-1,0-1 1,0 0-1,0 0 1,0-1-1,0 1 0,0-1 1,0 0-1,5-1 1,0-2-8,0 1-1,0-2 1,0 1 0,-1-1-1,1 0 1,8-8 0,-13 10-47,0 0 1,0 0-1,-1 0 1,1-1-1,-1 0 1,0 1-1,0-1 1,0 0-1,0-1 1,-1 1-1,0 0 1,0-1-1,0 1 1,2-7-1,-4 11-66,0-1 0,-1 0 0,1 0-1,0 1 1,0-1 0,0 0 0,-1 0 0,1 1 0,0-1-1,-1 0 1,1 1 0,0-1 0,-1 0 0,1 1-1,-1-1 1,1 1 0,-1-1 0,1 1 0,-1-1-1,0 1 1,1-1 0,-1 1 0,0-1 0,1 1 0,-1 0-1,0-1 1,1 1 0,-1 0 0,0 0 0,0 0-1,1 0 1,-1-1 0,0 1 0,0 0 0,0 0-1,1 0 1,-1 0 0,-1 1 0,-32 2 226,25-1-221,1 1-1,-1 1 0,1-1 1,0 1-1,0 0 1,0 1-1,1 0 1,-1 1-1,1-1 1,1 1-1,-1 0 1,1 1-1,0 0 1,0 0-1,1 0 1,-9 16-1,11-18-88,0 0 1,1-1-1,0 1 1,0 0-1,0 1 0,1-1 1,0 0-1,0 0 1,0 0-1,0 1 0,1-1 1,0 1-1,0-1 1,1 0-1,-1 1 0,1-1 1,0 0-1,1 0 1,-1 0-1,1 1 0,0-2 1,0 1-1,1 0 1,-1 0-1,1-1 0,0 1 1,0-1-1,1 0 1,6 7-1,-7-9-23,-1 0-1,1 0 1,0 0-1,0 0 1,0 0-1,0 0 1,0-1-1,1 0 1,-1 0-1,0 0 1,1 0 0,-1 0-1,1 0 1,-1-1-1,1 0 1,-1 0-1,1 0 1,-1 0-1,1 0 1,-1-1-1,1 1 1,-1-1-1,4-1 1,31-12-671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18684,'-3'3'283,"1"0"0,0 0 0,0 0 0,0 0-1,0 0 1,1 0 0,-3 5 0,-2 7-21,-27 59 507,2 0 1,-27 111 0,44-129-707,3 0 0,2 0-1,3 1 1,1 73 0,5-115-29,1-1 0,0 1 0,1 0 1,7 24-1,-7-35-28,-1 0 0,0 0 1,1 0-1,0 0 0,0-1 0,0 1 0,0 0 1,1-1-1,-1 0 0,1 0 0,0 1 1,0-2-1,0 1 0,0 0 0,1-1 0,-1 1 1,1-1-1,0 0 0,-1 0 0,1 0 1,6 1-1,-2-1-120,0-1 0,0 0 0,0 0 0,1-1 0,-1 0 0,0 0 0,0-1 0,0 0 0,0-1 0,0 0 0,0 0 0,11-5 0,0-1-109,0-1 1,0-1-1,29-21 0,8-9-235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339 104 15715,'6'-7'674,"22"-38"1116,-27 44-1675,0-1 0,0 0 1,0 0-1,0 0 0,-1 1 0,1-1 1,0 0-1,-1 0 0,0 0 1,1 0-1,-1 0 0,0 0 0,0 0 1,0 0-1,-1 0 0,1 0 1,0 0-1,-1 0 0,1 0 0,-1 0 1,-1-2-1,1 3-38,1 0 1,-1 1-1,0-1 0,0 0 0,0 1 0,0-1 1,-1 1-1,1-1 0,0 1 0,0 0 0,0-1 1,0 1-1,0 0 0,0 0 0,-1 0 0,1 0 1,0 0-1,0 0 0,0 0 0,0 0 0,-1 1 1,1-1-1,0 0 0,0 1 0,0-1 1,0 1-1,0-1 0,0 1 0,-2 1 0,-33 20 720,16-6-692,2 1 0,0 0 0,1 2 0,0 0 0,2 1 0,1 0 0,0 1 0,-11 23 0,0 8-75,2 0-1,-22 78 0,27-71 7,-9 64 1,23-95-26,1-1 0,1 1 1,1 0-1,5 45 1,-3-65-17,0-1 0,1 0 0,-1 1 1,2-1-1,-1 0 0,1 0 0,0 0 1,7 12-1,-7-16-32,-1 1-1,1-1 1,0 0-1,0 0 1,0 0-1,0-1 1,1 1 0,-1-1-1,0 0 1,1 0-1,0 0 1,0 0 0,-1-1-1,1 1 1,0-1-1,0 0 1,4 0 0,10 1-114,-1-1 1,1 0 0,-1-1 0,0-1 0,1-1 0,-1-1-1,0 0 1,0-1 0,29-11 0,31-23-258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5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11 17180,'0'0'52,"0"0"1,0-1 0,0 1-1,0 0 1,0-1 0,0 1 0,0 0-1,0-1 1,0 1 0,0 0-1,0-1 1,0 1 0,0 0-1,0-1 1,0 1 0,0 0-1,0-1 1,0 1 0,0 0 0,-1-1-1,1 1 1,0 0 0,0 0-1,0-1 1,-1 1 0,1 0-1,0 0 1,0-1 0,-1 1 0,1 0-1,0 0 1,0 0 0,-1-1-1,1 1 1,0 0 0,-1 0-1,1 0 1,0 0 0,-1 0-1,1 0 1,-18 4 1014,-18 17 149,-42 39-224,70-53-976,1 0 0,0 1 0,0-1-1,0 1 1,1 1 0,0-1 0,-6 14 0,12-22-21,-1 1 0,1 0 0,0 0 0,-1-1 0,1 1-1,0 0 1,0 0 0,0-1 0,-1 1 0,1 0 0,0 0 0,0 0 0,0 0 0,0-1-1,1 1 1,-1 0 0,0 0 0,0 0 0,0-1 0,1 1 0,-1 0 0,0 0 0,1-1-1,-1 1 1,0 0 0,1 0 0,-1-1 0,1 1 0,-1-1 0,1 1 0,0 0-1,-1-1 1,1 1 0,0-1 0,-1 1 0,1-1 0,0 0 0,0 1 0,-1-1 0,1 0-1,0 1 1,0-1 0,-1 0 0,1 0 0,0 0 0,0 0 0,0 0 0,0 0-1,0 0 1,8 1-108,0-1 0,0 0 0,15-2 0,-15 2 1,42-6-386,-23 2 74,37 1-1,-58 3 361,0 0 0,0 1 0,0 0 0,0 0 0,0 0-1,0 1 1,0 0 0,-1 1 0,1-1 0,8 6 0,-13-7 71,-1 0 1,0-1 0,0 1-1,1 0 1,-1 0 0,0 1-1,0-1 1,0 0 0,0 0 0,0 0-1,0 1 1,-1-1 0,1 0-1,0 1 1,-1-1 0,1 1-1,-1-1 1,1 1 0,-1-1 0,1 3-1,-1-2 27,0 1-1,-1 0 1,1-1-1,-1 1 1,1-1-1,-1 1 1,0-1-1,0 1 1,0-1-1,0 1 1,-1 1-1,-5 7 150,0-1-1,-1-1 1,0 0 0,-9 9-1,15-16-149,-87 79 1261,78-72-1266,0-1 0,-1 0 0,0-1 0,0 0 0,0-1 0,-21 7 0,32-12-29,0-1 1,0 1 0,0-1-1,0 0 1,0 1-1,0-1 1,0 0 0,0 0-1,0 0 1,0 0-1,0 0 1,0 0 0,-1 0-1,1 0 1,0 0-1,0-1 1,0 1 0,0 0-1,0-1 1,0 1-1,-1-1 1,1 0-6,1 0 0,-1 0 0,1 0-1,-1 0 1,1 0 0,0 0 0,0 0 0,0 0 0,-1 0 0,1 0-1,0 0 1,0 0 0,0 0 0,1 0 0,-1 0 0,0 0 0,0 0-1,0 0 1,1 0 0,-1 0 0,1-2 0,10-23-170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6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136 156 18396,'0'1'108,"-1"-1"0,0 0 0,1 1 0,-1-1 0,1 1 0,-1-1 0,1 1 0,0 0 1,-1-1-1,1 1 0,-1-1 0,1 1 0,0 0 0,0-1 0,-1 1 0,1 0 0,0-1 0,0 1 0,0 0 0,0 0 0,0-1 0,-1 1 1,2 0-1,-1-1 0,0 1 0,0 1 0,1-1-11,0-1 1,0 0 0,0 0-1,-1 0 1,1 1 0,0-1-1,0 0 1,0 0 0,0 0-1,0-1 1,0 1 0,0 0-1,0 0 1,0 0-1,0-1 1,1 1 0,42-19 954,-26 9-886,0-1-1,27-21 0,-40 27-139,1 1-1,-1-1 1,0 0-1,0 0 1,0-1 0,-1 0-1,0 0 1,0 0-1,-1 0 1,1 0 0,2-9-1,-6 15-26,0-1 0,1 0 0,-1 0 0,0 0-1,0 1 1,0-1 0,0 0 0,0 0 0,0 0 0,0 1-1,0-1 1,0 0 0,0 0 0,0 0 0,0 1 0,0-1-1,-1 0 1,1 0 0,0 0 0,-1 1 0,1-1 0,-1 0-1,1 1 1,-1-1 0,1 0 0,-1 1 0,1-1 0,-1 1-1,1-1 1,-1 1 0,0-1 0,1 1 0,-1-1 0,0 1-1,0-1 1,1 1 0,-1 0 0,0 0 0,0-1 0,1 1-1,-1 0 1,0 0 0,0 0 0,-1 0 0,-3-1-9,1 1 1,-1 0 0,0 1 0,1-1-1,-1 1 1,-8 2 0,-2 3 0,0 0 0,1 0-1,0 1 1,0 1 0,1 1 0,0 0-1,-19 17 1,14-9 5,-1 1 0,2 1 1,-28 40-1,39-50 5,1 0 0,0 0 1,1 0-1,0 1 0,0-1 1,1 1-1,1 0 0,-2 10 1,3-18-32,1 0 1,0 1-1,0-1 0,0 0 1,0 1-1,0-1 0,1 0 1,-1 1-1,1-1 1,-1 0-1,1 0 0,0 1 1,0-1-1,0 0 1,0 0-1,2 3 0,-1-3-49,0-1 1,0 1-1,0-1 0,0 0 0,0 1 0,0-1 0,0 0 0,1 0 0,-1-1 0,0 1 0,1 0 0,-1-1 0,0 1 0,1-1 0,-1 0 1,1 0-1,-1 0 0,0 0 0,5-1 0,2 0-36,1-1-1,0 0 1,-1-1 0,1 0 0,-1 0-1,10-6 1,21-13-418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38 15043,'0'-1'80,"0"0"0,1 0-1,-1 0 1,0 0 0,0 0 0,0-1-1,0 1 1,0 0 0,0 0-1,0 0 1,-1 0 0,1 0 0,0 0-1,-1-1 1,1 1 0,0 0 0,-1 0-1,0 0 1,1 0 0,-1 0 0,1 0-1,-1 1 1,0-1 0,0 0-1,0 0 1,-1-1 0,0 1 37,0 0 0,-1 0-1,1 0 1,-1 0 0,1 0 0,-1 0 0,0 1 0,1-1 0,-1 1 0,0 0-1,-2 0 1,-6 0 149,0 1-1,0 0 1,0 1-1,-19 5 1,20-4-216,0 0 1,0 1 0,1 1 0,-1-1 0,1 2 0,0-1 0,1 1 0,-1 1 0,1 0-1,0 0 1,0 0 0,1 1 0,0 0 0,1 0 0,0 1 0,0 0 0,1 0-1,0 0 1,0 1 0,1 0 0,0 0 0,1 0 0,0 0 0,1 0 0,-2 21 0,4-28-60,0 1 0,0-1 0,0 0 0,1 1 0,0-1 0,0 1 0,0-1 0,0 0 0,0 0 0,0 1 0,1-1 0,0 0 1,2 3-1,3 3-53,1 0 1,13 13 0,-16-18 51,-1 1 0,1-1 0,0 1 0,-1 0 0,0 0 0,0 0 0,-1 0 0,0 1-1,0 0 1,0 0 0,0-1 0,-1 1 0,2 8 0,-3-5 25,-1-1 0,0 0 0,0 1 0,-1-1 0,0 0-1,-1 0 1,0 0 0,0 0 0,-1 0 0,0 0 0,0 0 0,-1-1 0,1 1 0,-2-1 0,-9 13-1,10-15 1,0 0 0,-1 0 0,1-1-1,-1 1 1,0-1 0,-1 0-1,1 0 1,0-1 0,-1 1-1,0-1 1,0 0 0,0-1-1,0 0 1,-1 0 0,1 0-1,0-1 1,-1 1 0,1-2 0,-1 1-1,-10-1 1,16 0-45,0 0 0,0 0 1,0 0-1,0 0 0,0 0 0,0 0 0,0 0 1,0-1-1,0 1 0,1 0 0,-1 0 0,0-1 1,0 1-1,0-1 0,0 1 0,1-1 0,-1 1 1,0-1-1,1 1 0,-1-1 0,0 0 0,1 1 1,-1-1-1,1 0 0,-1 0 0,1 1 0,-1-1 1,1 0-1,-1 0 0,1 0 0,0 0 0,0 0 1,-1 1-1,1-1 0,0 0 0,0 0 0,0 0 1,0 0-1,0 0 0,0 0 0,0-1 0,2-4-107,-1 0-1,1 1 0,0-1 1,0 1-1,4-7 0,-4 8 165,13-23-470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21 13531,'18'-11'3373,"-13"4"-383,-15 4-651,4 4-2190,0 0 0,0 0 0,0 1 0,0-1-1,0 1 1,1 1 0,-1-1 0,1 1 0,-1 0 0,1 0 0,-8 6 0,-6 6-148,-24 25 0,31-29 1,2 1 0,-1 0 0,-14 23 0,22-31-2,1 0-1,-1 1 1,1-1-1,0 1 1,0-1 0,1 1-1,-1 0 1,1-1 0,0 1-1,0 0 1,1 0 0,-1 0-1,1 0 1,0 0 0,1 0-1,0 4 1,0-6-16,-1-1 0,1 0 0,0 0-1,0 0 1,1 0 0,-1-1 0,0 1 0,0 0 0,1 0 0,-1-1 0,1 1 0,0-1 0,-1 1-1,1-1 1,0 0 0,0 1 0,0-1 0,0 0 0,0 0 0,0 0 0,0-1 0,0 1 0,0-1-1,1 1 1,-1-1 0,3 1 0,5 0-218,0-1 0,-1 0 0,1-1-1,18-2 1,-3-3-152,1-1 0,-2-1 0,1-2 0,41-21 0,-8 1-258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7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19 16612,'0'-1'77,"-1"0"0,1 0 1,0 0-1,-1 0 0,1 0 1,0 0-1,-1 0 0,1 1 0,-1-1 1,0 0-1,1 0 0,-1 0 1,0 1-1,1-1 0,-1 0 1,0 1-1,0-1 0,0 1 1,1-1-1,-1 1 0,0-1 1,0 1-1,0 0 0,-1-1 1,1 1-20,0 1 1,0-1 0,0 0 0,0 1 0,0-1 0,0 1-1,0-1 1,1 1 0,-1-1 0,0 1 0,0 0-1,1-1 1,-1 1 0,0 0 0,1 0 0,-1-1-1,0 1 1,1 0 0,-1 1 0,-4 7 225,0 1 0,1 0-1,-3 13 1,6-22-253,-27 88 1119,4 2-1,-22 157 1,45-237-1069,-2 31 125,3-39-195,0-1-1,0 1 1,1 0-1,-1 0 1,1 0-1,-1-1 1,1 1-1,0 0 1,0-1-1,0 1 1,2 3-1,-3-6-9,1 0 1,-1 1-1,0-1 0,1 0 0,-1 1 1,0-1-1,1 0 0,-1 0 0,1 1 0,-1-1 1,0 0-1,1 0 0,-1 0 0,1 0 0,-1 0 1,1 1-1,-1-1 0,1 0 0,-1 0 0,0 0 1,1 0-1,-1 0 0,1 0 0,-1 0 0,1-1 1,-1 1-1,1 0 0,-1 0 0,1 0 0,-1 0 1,0 0-1,1-1 0,-1 1 0,1 0 1,-1-1-1,0 1 0,1 0 0,-1 0 0,0-1 1,1 1-1,-1 0 0,0-1 0,0 1 0,1-1 1,-1 1-1,0 0 0,0-1 0,0 1 0,1-1 1,-1 0-1,11-21 35,-6 7-17,-1 0 1,-1 0 0,0 0 0,-1 0-1,0-22 1,-2 28-24,0-1 0,-1 1 0,0 0 0,0 0 0,-1-1 0,0 1-1,-1 1 1,0-1 0,0 0 0,-6-9 0,-2 5-53,11 13 54,0 0 0,-1 0 0,1 0 0,0 0 0,0 0 0,-1 0 0,1 0 0,0-1 0,0 1 0,-1 0 0,1 0 0,0 0 0,0 0 0,-1 0 0,1 0 0,0 0 0,0 0 0,0 1 0,-1-1 0,1 0 0,0 0 0,0 0 0,-1 0 0,1 0 0,0 0 0,0 0 0,-1 0 0,1 1 0,0-1 0,0 0 0,-1 0 0,1 1-4,0 0 1,-1 1-1,1-1 0,-1 0 1,1 0-1,0 0 1,0 0-1,0 0 0,0 0 1,0 1-1,0-1 0,0 0 1,0 0-1,0 0 1,0 0-1,1 0 0,-1 0 1,0 0-1,1 1 1,0 0-1,1 2-54,0-1 1,0 1-1,1-1 0,-1 0 1,1 0-1,-1 0 1,1 0-1,0 0 0,0-1 1,1 1-1,-1-1 1,0 0-1,1 0 0,-1 0 1,1-1-1,0 1 1,-1-1-1,1 0 0,0 0 1,0 0-1,5 1 0,1-1-177,1 0 1,0-1-1,-1 0 0,1-1 0,0 0 0,17-4 0,2-2-290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8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60 15811,'0'0'7,"-70"40"3732,64-37-3507,0 1 1,0 1-1,1-1 0,0 1 1,0 0-1,0 0 0,1 1 1,-1-1-1,-3 7 1,8-11-217,-1 0 1,0 0-1,1 0 1,-1 0 0,1 0-1,0 0 1,-1 0-1,1 0 1,0 0-1,0 0 1,-1 0 0,1 0-1,0 0 1,0 0-1,0 0 1,0 0-1,0 0 1,1 0 0,-1 0-1,0 0 1,0 0-1,1-1 1,-1 1 0,0 0-1,1 0 1,-1 0-1,1 0 1,-1 0-1,1 0 1,-1-1 0,1 1-1,0 0 1,0 0-1,-1-1 1,1 1-1,0 0 1,0-1 0,0 1-1,-1-1 1,1 1-1,0-1 1,0 0 0,0 1-1,0-1 1,0 0-1,2 1 1,5 1 3,0-1-1,1 1 1,-1-2 0,13 1 0,-13-1 6,81 0-9,-58-1-36,1 1-1,-1 2 1,0 0-1,59 14 1,-86-15 96,0 0 0,-1 0 0,1 0 0,-1 0 1,1 1-1,-1 0 0,0 0 0,0 0 0,1 0 0,-1 0 0,-1 0 1,6 5-1,-9-31 1727,-2 3-1769,0 1 0,-1 0 0,-1 0 0,0 0 0,-2 1 0,0 0 0,-11-18 0,18 36-37,-1 1 1,1 0-1,0-1 0,0 1 0,-1-1 1,1 1-1,0 0 0,0-1 0,-1 1 0,1-1 1,0 1-1,0 0 0,0-1 0,0 1 1,0-1-1,0 1 0,0-1 0,0 1 0,0-1 1,0 1-1,0 0 0,0-1 0,0 1 1,0-1-1,0 1 0,0-1 0,1 1 0,-1 0 1,0-1-1,0 1 0,0-1 0,1 1 1,-1 0-1,0-1 0,1 1 0,-1 0 0,0-1 1,1 1-1,-1 0 0,0 0 0,1-1 1,-1 1-1,0 0 0,1 0 0,-1 0 1,1-1-1,-1 1 0,1 0 0,-1 0 0,1 0 1,30 1-70,-19 0-24,-12-1 83,58 4-694,-1-2-1,109-12 1,-68-12 290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7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53 170 14523,'-5'-1'359,"0"-1"0,0 0-1,0 0 1,0 0 0,1 0-1,-6-4 1,9 5-292,0 1 0,0-1 1,0 0-1,0 0 0,0 1 0,1-1 0,-1 0 0,0 0 0,0 0 0,1 0 0,-1 0 0,1 0 1,-1 0-1,1 0 0,-1 0 0,1 0 0,0 0 0,-1 0 0,1 0 0,0 0 0,0 0 0,0-1 1,0 1-1,0 0 0,0 0 0,0 0 0,0 0 0,0 0 0,0-1 0,1 1 0,-1 0 1,0 0-1,1 0 0,0-2 0,3-1 108,-1-1 0,1 0 0,0 1 0,0 0 0,0 0-1,1 0 1,-1 0 0,1 1 0,8-5 0,-1 1 43,1 1 0,-1 0 0,15-4-1,-23 9-163,0-1 0,0 1-1,0 0 1,0 0 0,0 1-1,0 0 1,0-1-1,0 1 1,1 0 0,-1 1-1,0-1 1,0 1 0,6 1-1,-8-1-29,0 1 0,0-1 0,0 1 0,0-1 0,0 1 0,0-1 0,0 1 0,0 0 0,0 0 0,-1 0 0,1 0 0,-1 0 0,0 1 0,1-1 0,-1 0 0,0 1 0,0-1 0,-1 0 0,1 1 0,0-1 0,-1 1 0,0-1 0,1 4 0,1 14 32,-2 0-1,-1 26 1,0-28-45,1 0-1,0 0 1,5 31 0,-4-46-12,-1 0 0,1 0 1,0 1-1,0-1 0,1 0 1,-1 0-1,0-1 0,1 1 0,0 0 1,0 0-1,0-1 0,0 1 1,0-1-1,0 0 0,1 1 1,-1-1-1,1 0 0,-1 0 1,1-1-1,0 1 0,0-1 1,0 1-1,0-1 0,0 0 0,0 0 1,0 0-1,0 0 0,0-1 1,0 1-1,1-1 0,-1 0 1,4 0-1,4-1 7,1 0 0,0 0-1,0-2 1,0 1 0,-1-1 0,1-1 0,16-8 0,-3 1 89,-1-1 0,-1-2 1,0 0-1,31-26 1,-46 34-66,0-1 0,-1 0 0,0 0 0,0-1 1,-1 0-1,0 0 0,0 0 0,-1-1 0,0 0 1,-1 0-1,0 0 0,0 0 0,-1-1 0,0 1 1,2-14-1,-5 20-105,0 0 0,0 0 1,0-1-1,0 1 0,0 0 0,-1 0 1,1 0-1,-1 0 0,0 0 1,0 0-1,0 0 0,-1 0 0,1 0 1,-1 0-1,1 0 0,-1 1 0,0-1 1,0 1-1,0-1 0,-1 1 0,1 0 1,0 0-1,-6-4 0,-4-2-370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3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77 17668,'0'-3'151,"1"0"1,0 0 0,0 1-1,0-1 1,1 0 0,-1 0-1,1 1 1,-1-1-1,1 1 1,0-1 0,0 1-1,0 0 1,0-1 0,5-2-1,-2 1 43,1 1-1,-1 0 0,1 0 1,-1 0-1,1 1 1,11-4-1,-2 3 30,1 0 1,-1 1-1,1 1 0,-1 0 0,16 2 1,-26-1-189,0 0 0,0 0 1,-1 1-1,1 0 1,0 0-1,-1 0 1,1 1-1,-1-1 0,0 1 1,1 0-1,6 5 1,-9-5-30,0 0 1,0 0-1,0 0 1,-1 0-1,1 0 1,-1 0-1,0 1 1,0-1-1,0 0 1,0 1-1,0-1 1,0 1-1,0-1 1,-1 1-1,1-1 1,-1 1-1,0-1 1,0 1-1,0 0 1,0-1-1,0 1 1,-1-1-1,0 5 1,-2 6-5,-1 0 1,0 0-1,-1 0 0,0 0 1,-1-1-1,0 0 0,-9 11 1,-61 79-29,64-87 21,-60 71-27,25-32 3,-44 67 1,89-119 26,1 0 0,0 0 1,0 0-1,0 0 0,0 0 1,0 0-1,0 0 0,0 1 0,1-1 1,-1 2-1,1-3 2,0-1 0,0 1 0,0-1 0,0 1 0,0-1 0,1 0-1,-1 1 1,0-1 0,0 1 0,0-1 0,0 1 0,1-1 0,-1 0 0,0 1 0,0-1 0,1 0-1,-1 1 1,0-1 0,1 0 0,-1 1 0,0-1 0,1 1 0,17 2 7,11-7-149,0 0 0,1-2 0,37-13 0,-44 12-95,-1 1 150,0-1 0,0-2 1,21-10-1,4-11-138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11 15627,'0'0'149,"1"0"0,-1 0 0,0-1 0,0 1 0,1 0 0,-1 0 0,0 0 0,0-1 0,0 1 0,1 0 0,-1 0 0,0-1 0,0 1 0,0 0 0,0-1 0,0 1 0,0 0 0,0 0 0,1-1 0,-1 1 0,0 0 0,0-1 0,0 1 0,0 0 0,0 0 0,0-1 0,0 1 0,-1 0 0,1-1 0,0 1 0,0 0 0,0-1 0,0 1 0,0 0 0,0 0 0,0-1 0,-1 1 0,1-1 0,-13 6 961,-19 18-1224,-35 42 1373,60-57-1217,1-1 0,-1 1 0,2 1 0,-1-1 0,1 1 0,0 0 0,-4 11 0,9-19-53,0 0-1,-1 0 0,1 0 1,0 0-1,-1 0 1,1 1-1,0-1 0,0 0 1,0 0-1,0 0 1,0 0-1,0 0 0,0 1 1,0-1-1,1 0 1,-1 0-1,0 0 0,1 0 1,-1 0-1,1 0 1,-1 0-1,1 0 0,-1 0 1,1 0-1,0 0 1,0 0-1,-1-1 0,1 1 1,0 0-1,0 0 1,0-1-1,0 1 0,0 0 1,0-1-1,0 1 1,0-1-1,0 1 0,0-1 1,0 0-1,0 1 1,0-1-1,0 0 0,2 0 1,7 2-177,0-2 0,-1 1 0,1-1-1,12-2 1,-7 2-23,-13-1 185,20 0-335,0 1 0,-1 1 0,1 0 0,29 7 0,-45-7 281,-1 1 0,1 0 0,-1 0 0,1 0 0,-1 1 0,0 0 0,0 0 0,0 0 0,6 6 0,-8-6 56,0 0 0,-1 0 0,1 0 0,-1 0 0,0 1 0,0-1 0,0 0 0,-1 1 0,1 0 0,-1-1 0,0 1 0,0 0 0,0 0 0,0 0 0,0 6 0,-1-4 58,-1 1 0,1-1 1,-1 0-1,-1 0 0,1 1 0,-1-1 0,0 0 0,0 0 0,-1-1 1,1 1-1,-1 0 0,-1-1 0,1 1 0,-1-1 0,0 0 1,-6 6-1,-5 4 275,-1 0 1,0-1 0,-28 18-1,17-15 192,0 0 0,-30 12 0,46-24-406,-1 0 1,0-1 0,0 0 0,0-1-1,0-1 1,0 0 0,-26 1 0,35-3-73,0 0 1,0 0 0,0 0 0,0-1 0,0 1-1,0-1 1,0 0 0,0 0 0,0 0-1,0 0 1,0 0 0,1-1 0,-1 0 0,0 1-1,1-1 1,-1 0 0,1 0 0,0 0 0,0 0-1,0-1 1,-3-3 0,3 2-6,-1-1 1,1 0-1,1 1 1,-1-1-1,1 0 0,-1 0 1,1 0-1,1 0 1,-1 0-1,1 0 1,0 0-1,1-7 1,4-41-49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17540,'15'-14'1592,"0"11"-1120,1 3-224,5 5 768,4 1-607,7 2-986,3-1-1311,11 2 1592,4 2-288,7-2-240</inkml:trace>
  <inkml:trace contextRef="#ctx0" brushRef="#br0" timeOffset="1">769 237 15195,'-35'39'1353,"-2"5"-929,3-1-200,10 0 416,6-5-64,8-9-152,7-3-208,5-15-528,6-7-240,2-13 456,3-8-88,-1-12-96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15203,'5'40'1613,"-1"-1"0,-2 1-1,-4 51 1,0-32-713,1 30 68,5-69-722,-4-20-239,1 1 1,-1-1-1,0 0 0,0 1 0,0-1 0,0 0 1,1 0-1,-1 1 0,0-1 0,0 0 1,1 0-1,-1 0 0,0 1 0,0-1 0,1 0 1,-1 0-1,0 0 0,1 0 0,-1 1 1,0-1-1,1 0 0,-1 0 0,0 0 0,1 0 1,-1 0-1,0 0 0,1 0 0,0 0 1,1-1 7,0 0 0,0 0 0,-1 0 0,1 0 1,0-1-1,0 1 0,0-1 0,-1 1 0,1-1 0,-1 0 1,3-3-1,72-92 208,-43 52-136,1 2-1,2 2 1,59-52-1,-93 91-82,2-2 2,-1 1-1,1 0 1,-1 0 0,1 0 0,0 1 0,0-1 0,0 1-1,1 0 1,-1 0 0,0 0 0,1 1 0,-1 0 0,1 0-1,-1 0 1,1 0 0,6 0 0,-10 1-2,1 0 0,-1 1 0,1-1 0,-1 1 0,0-1 0,1 1 0,-1-1 0,0 1-1,1 0 1,-1-1 0,0 1 0,0 0 0,1 0 0,-1 0 0,0 0 0,0 0 0,0 0 0,0 0 0,-1 1 0,2 0 0,0 2 6,0-1-1,-1 1 1,0 0 0,0-1 0,0 1 0,0 0 0,1 6-1,-2 7 38,1 0-1,-5 30 0,3-38-26,-2 21 107,-2 0-1,0 0 1,-20 55 0,17-71-94,5-23-47,4-29 536,6-47-259,1 36-200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59 13707,'-2'-5'326,"0"0"0,-1 0 0,1 0 0,-1 1-1,0 0 1,-1-1 0,-6-7 0,8 11-201,0-1 0,0 1 0,-1 0 0,1-1 0,0 1 0,0 0 0,-1 0 0,1 0 0,0 1 0,-1-1 0,1 1 0,-1-1 0,1 1 0,-1 0 0,1 0 0,-1 0-1,1 0 1,-1 0 0,-3 1 0,-4 2 142,1 0-1,0 0 1,0 1-1,0 0 1,0 1 0,1-1-1,-1 2 1,1-1-1,-14 14 1,11-9-136,0 1 1,1 0 0,0 0-1,1 1 1,-13 23 0,20-32-114,0 0 1,1 0-1,0 0 0,0 0 1,0 0-1,0 0 1,0 0-1,0 1 1,1-1-1,-1 0 0,1 6 1,1-7-15,-1-1 0,0 0 0,1 0 0,-1 1 0,1-1 0,0 0 0,-1 0 0,1 1 0,0-1 0,0 0 0,-1 0 0,1 0 0,0 0 0,0 0 0,0 0 0,0-1 0,1 1 0,-1 0 0,0 0 0,0-1 0,0 1 0,1-1 0,-1 1 0,0-1 0,0 1 0,1-1 0,-1 0 0,0 0 0,1 1 0,1-1 0,5 0-16,1 0 0,0-1 1,0 1-1,-1-2 0,1 1 0,-1-1 0,1 0 0,-1-1 1,0 0-1,0-1 0,0 1 0,0-1 0,-1-1 0,1 0 1,-1 0-1,-1 0 0,1-1 0,-1 0 0,1 0 0,-2 0 1,1-1-1,-1 0 0,6-10 0,-10 15 3,1-1-1,-1 1 1,-1-1 0,1 1-1,0-1 1,-1 1 0,1-1-1,-1 1 1,0-1 0,1 0-1,-1 1 1,-1-1 0,1 0-1,0 1 1,-1-1 0,1 1 0,-1-1-1,0 0 1,0 1 0,0 0-1,0-1 1,0 1 0,0-1-1,-1 1 1,1 0 0,-1 0-1,0 0 1,1 0 0,-4-2-1,2 2-41,0 0 0,0-1 0,0 2 0,0-1 1,-1 0-1,1 1 0,0-1 0,-1 1 0,0 0 0,1 0 0,-1 1 0,1-1 0,-1 1 0,0 0 0,0-1 0,1 2 0,-1-1 0,0 0 0,1 1 0,-6 1 0,4-1-68,0 1 0,0 0 0,0 0 0,0 1 0,0-1 0,0 1 0,1 0 0,-1 0 0,1 1 0,0-1 0,0 1 0,0 0 0,0 0-1,1 1 1,-1-1 0,1 1 0,1-1 0,-1 1 0,0 0 0,-3 10 0,4 14-405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1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15163,'-9'16'632,"-52"93"1609,53-91-1894,0 0-1,1 1 0,0 0 1,-3 22-1,9-36-245,0 1 0,0-1 0,1 1 0,0 0 0,0-1 0,1 1 0,-1-1 0,3 9 0,-2-11-59,-1-1 1,1 1 0,0-1-1,1 1 1,-1-1-1,0 0 1,1 0-1,-1 1 1,1-1-1,0 0 1,0 0-1,0-1 1,0 1-1,0 0 1,0-1-1,0 1 1,0-1-1,1 1 1,-1-1-1,4 1 1,3 0 26,0 1 0,1-2 0,-1 0 0,1 0 0,-1 0 0,1-1 0,-1-1 0,1 0 0,-1 0 0,1 0 1,-1-2-1,0 1 0,0-1 0,9-4 0,-5 2 49,-1 0 0,0-1 0,0 0 0,-1-1 0,0-1 0,0 0 0,-1 0 0,0-1 0,14-15 0,-22 21-83,0 1-1,0 0 1,0-1-1,0 1 1,-1-1-1,1 0 1,-1 1-1,0-1 0,0 0 1,0 0-1,0 0 1,0 0-1,-1 0 1,1 0-1,-1 0 1,0 0-1,0 0 1,0 0-1,0 0 0,0 0 1,-1 0-1,1 0 1,-1 0-1,0 0 1,0 0-1,-2-4 1,1 3 9,-1 1 1,0-1-1,0 0 0,0 1 1,-1 0-1,1 0 1,-1 0-1,0 0 1,1 0-1,-1 1 0,-1 0 1,1-1-1,0 2 1,0-1-1,-1 0 1,-6 0-1,-2-2 32,-1 2-1,1 0 1,-1 0 0,-16 1-1,22 1-258,1 1 0,-1 0 0,0 0 0,1 0 0,-1 1 0,1 0 0,-1 1 0,-11 5 0,30-12-534,18-12 260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18860,'1'-4'106,"1"1"1,0 0-1,0 0 0,0 0 1,0 1-1,0-1 0,0 0 1,1 1-1,0 0 0,-1-1 1,1 1-1,0 0 0,0 0 1,0 1-1,0-1 0,4-1 1,4-3 89,2-2-31,177-99 932,-162 93-1062,0 2 0,2 0-1,-1 2 1,57-11-1,-80 20-29,0 0 1,0 1-1,0-1 0,0 2 0,0-1 0,0 0 0,0 1 0,10 3 0,-14-4-1,0 1 0,0 0 0,0 0-1,0 0 1,0 1 0,0-1 0,0 0 0,0 1 0,0-1 0,0 1 0,-1-1 0,1 1-1,-1 0 1,0 0 0,1 0 0,-1 0 0,0 0 0,0 0 0,0 0 0,0 0-1,0 0 1,-1 1 0,2 3 0,-2 6 12,0 0-1,0-1 0,-1 1 1,0 0-1,-1 0 1,0-1-1,-1 0 1,-1 1-1,-4 11 0,0 0 7,-4 14 17,6-20-8,0 0 0,2 0 0,-5 27 0,9-42-25,-1-1 1,1 0-1,0 0 1,0 1-1,0-1 0,0 0 1,0 0-1,0 1 1,0-1-1,0 0 1,1 0-1,-1 1 0,0-1 1,1 0-1,-1 0 1,1 0-1,-1 0 0,1 0 1,0 1-1,-1-1 1,1 0-1,0 0 1,0 0-1,0-1 0,-1 1 1,1 0-1,0 0 1,0 0-1,0-1 1,1 1-1,-1 0 0,0-1 1,0 1-1,0-1 1,0 0-1,1 1 0,-1-1 1,0 0-1,0 0 1,1 1-1,-1-1 1,0 0-1,0 0 0,1 0 1,-1-1-1,0 1 1,2 0-1,4-2 36,1 1 1,-1-1-1,0 0 0,0-1 0,0 0 1,12-7-1,-1 0 123,29-24-1,-41 29-195,0-1 0,0 0 0,0 1 0,-1-2-1,0 1 1,0-1 0,6-10 0,-6 0-295,-5 17 323,0-1 0,0 1 1,0 0-1,0-1 1,0 1-1,0 0 0,0 0 1,0-1-1,0 1 1,0 0-1,0-1 0,0 1 1,0 0-1,0-1 1,0 1-1,0 0 0,0 0 1,0-1-1,0 1 1,0 0-1,0 0 1,-1-1-1,1 1 0,0 0 1,0 0-1,0-1 1,0 1-1,-1 0 0,1 0 1,0-1-1,0 1 1,-1 0-1,1 0 0,0 0 1,0 0-1,-1 0 1,1-1-1,0 1 0,-1 0 1,1 0-1,0 0 1,0 0-1,-1 0 1,1 0-1,0 0 0,-1 0 1,1 0-1,-1 0 1,-3 1-201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49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19004,'-2'32'1728,"-1"2"-1135,-2 1-249,1 5 680,-1 6-256,1 1-224,-2-3-88,4-4-280,-1-5-192,3-7-496,-2-2-304,1-8 1792,-1-2-1056,2-13-40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0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19244,'0'2'166,"1"0"-1,-1 0 0,0 0 1,0 0-1,0 0 1,0-1-1,0 1 1,-1 0-1,1 0 0,-1 0 1,1 0-1,-1 0 1,0-1-1,-1 4 1,-17 25 201,6-9 413,8-12-585,-2 2-47,1 1-1,1-1 1,0 1-1,0 0 1,-4 21-1,9-32-143,0 1 0,0-1 0,-1 1 0,1-1 0,0 1-1,0-1 1,1 1 0,-1 0 0,0-1 0,0 1 0,1-1 0,-1 1 0,1-1 0,-1 0-1,1 1 1,0-1 0,0 1 0,-1-1 0,1 0 0,0 0 0,0 1 0,0-1 0,0 0-1,1 0 1,-1 0 0,0 0 0,0 0 0,1 0 0,-1-1 0,0 1 0,1 0 0,-1-1-1,1 1 1,2 0 0,5 1-33,0 0 1,0-1-1,1 0 0,16-1 0,-23 0 20,61-1-204,75 2-211,-123 0 342,1 1-1,-1 1 1,1 0 0,-1 1 0,0 1 0,15 7 0,-27-11 68,0 1 1,-1 0 0,1 0 0,-1 0 0,0 1 0,0-1 0,0 1 0,0 0 0,0 0 0,0 0 0,-1 0 0,1 0 0,-1 0 0,3 6 0,-4-7 26,-1 0 0,1 0 1,-1 0-1,1 1 0,-1-1 0,0 0 1,0 0-1,0 0 0,0 0 1,0 0-1,0 0 0,0 1 0,-1-1 1,1 0-1,-1 0 0,0 0 1,1 0-1,-1 0 0,0 0 0,0-1 1,0 1-1,-1 0 0,1 0 1,0-1-1,-1 1 0,1 0 0,-1-1 1,-3 3-1,-5 4 146,0-1-1,-1 0 1,0 0 0,-1-1 0,1-1 0,-19 7-1,-3-2 296,-42 8 0,45-12-540,-47 2-1,69-7 26,0-1 0,0 0 0,0 0 0,0-1 0,0 0 0,0-1 0,0 0 1,0 0-1,0 0 0,1-1 0,-9-5 0,14 7 42,-1 0 0,1-1 0,1 1 1,-1-1-1,0 0 0,0 1 0,0-1 0,1 0 0,-1 0 1,1 0-1,0 0 0,0-1 0,-1 1 0,1 0 1,1-1-1,-1 1 0,0 0 0,0-3 0,1-22-398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20220,'12'-6'1657,"5"-5"-1241,4 1-184,11 2 448,5 0-544,7 1-984,7 0 856,6 1-264,5-1-136</inkml:trace>
  <inkml:trace contextRef="#ctx0" brushRef="#br0" timeOffset="1">1086 143 20932,'-31'37'1753,"-9"-2"-1249,-1 3-224,4 4 600,4 0-152,7-6-296,4-1-175,10-9-330,3-5-207,4-5-496,2-7-312,0-5-1376,3-8 1879,0-7-303,6-7-104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35 13035,'-4'-4'244,"-1"0"0,0 1 0,0 0 1,0 0-1,0 0 0,-1 0 0,1 1 1,-1 0-1,1 0 0,-1 1 0,-11-2 0,8 2 144,-1 1 0,0 0 0,0 0 0,0 1 0,1 0 0,-18 5 0,12-2-61,1 1-1,-1 1 0,1 0 1,0 1-1,1 0 0,-1 1 1,1 1-1,1 0 0,-12 11 1,16-11-178,-1-1 0,1 2 0,1-1 0,-9 14 0,14-20-104,1 1 0,-1-1 0,0 1 0,1-1 0,0 1 0,0 0 1,-1 7-1,2-9-22,0-1 1,0 1-1,0 0 0,0-1 1,0 1-1,1 0 1,-1 0-1,1-1 1,-1 1-1,1 0 1,-1-1-1,1 1 1,0-1-1,0 1 1,0-1-1,0 1 1,2 2-1,0-2 0,0 0 1,1 1-1,-1-1 1,1 0-1,-1-1 0,1 1 1,-1-1-1,1 1 1,0-1-1,0 0 1,0 0-1,-1-1 0,1 1 1,0-1-1,0 0 1,0 0-1,0 0 0,5-1 1,3-1 17,0 0-1,0-1 1,0 0 0,21-9-1,-16 4 41,1 0 0,26-20 0,-36 23-43,-1 0-1,0-1 0,-1 0 0,1 0 0,-1-1 0,0 0 0,9-15 0,-14 20-28,0 0 0,0 0-1,0 0 1,0 0 0,0 0-1,0 0 1,-1 0 0,1 0-1,-1 0 1,1 0 0,-1 0-1,0-1 1,0 1 0,0 0 0,0 0-1,-1 0 1,1-3 0,-1 4-12,0-1 0,1 1 0,-1-1 0,0 1 0,0 0 0,0-1 1,0 1-1,0 0 0,0 0 0,0 0 0,0 0 0,-1 0 0,1 0 0,0 0 1,-1 0-1,1 0 0,-1 1 0,-1-2 0,-2 1-73,1 0 0,-1 0 0,0 0 0,0 0 0,1 1 0,-1 0 0,0 0 0,0 0 0,0 0 0,0 1 0,1 0 0,-1 0-1,-8 3 1,6-1-99,1 0-1,0 0 1,-1 1-1,1 0 0,1 0 1,-1 0-1,0 1 1,1 0-1,0 0 0,0 0 1,1 1-1,0 0 1,0 0-1,0 0 1,0 0-1,1 0 0,-5 14 1,4 14-567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15 17060,'-21'13'1301,"0"0"-206,-27 20 1,43-29-823,1 0 0,-1 0 0,1 0 0,0 1 1,0-1-1,0 1 0,1 0 0,0 0 1,0 1-1,-5 10 0,8-15-217,-1 0 0,1 0 0,0 0 1,-1 0-1,1 1 0,0-1 0,0 0 0,0 0 0,0 0 0,0 0 0,0 1 1,0-1-1,0 0 0,1 0 0,-1 0 0,0 0 0,1 0 0,-1 0 1,1 0-1,-1 0 0,1 0 0,-1 0 0,1 0 0,1 2 0,0-1 5,0-1-1,0 1 1,0-1-1,1 0 1,-1 0-1,0 0 1,1 0-1,-1 0 1,0 0-1,1-1 1,2 1-1,6 1 50,1-1 0,-1-1 0,1 0 0,11-2 0,-12 1-19,-1 0-1,0-1 1,1 0-1,-1-1 0,-1 0 1,1-1-1,0 0 1,-1-1-1,0 1 1,0-2-1,0 1 1,0-2-1,-1 1 0,0-1 1,10-11-1,-17 17-62,0-1 0,1 0 0,-1 1 0,0-1 0,0 0-1,0 0 1,-1 0 0,1 0 0,0 0 0,-1 0 0,1 0 0,-1 0 0,0 0-1,0 0 1,1 0 0,-1 0 0,-1 0 0,1 0 0,0 0 0,-1-3-1,0 2-2,0 1-1,-1-1 0,1 1 0,-1-1 0,1 1 0,-1 0 0,0-1 0,0 1 1,0 0-1,0 0 0,0 0 0,0 0 0,-3-1 0,-1 0-225,1-1 0,0 2 0,-1-1-1,0 1 1,1 0 0,-1 0 0,0 0 0,0 1-1,0 0 1,0 0 0,0 0 0,0 1 0,-8 0 0,12 0 131,0 1 0,1-1 0,-1 1 0,0-1 1,1 1-1,-1 0 0,1-1 0,-1 1 1,1 0-1,-1 0 0,1 0 0,0 0 1,-1 0-1,1 0 0,0 1 0,0-1 0,0 0 1,-2 3-1,-6 11-773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27 14939,'1'-1'61,"-1"1"-1,1 0 1,-1-1 0,1 1-1,-1-1 1,1 1 0,-1-1-1,0 1 1,1-1 0,-1 1-1,0-1 1,1 1-1,-1-1 1,0 0 0,0 1-1,0-1 1,0 1 0,1-1-1,-1 0 1,0 1 0,0-1-1,0 1 1,0-1-1,0 0 1,0 1 0,-1-1-1,1 0 1,0 1 0,0-1-1,0 1 1,-1-1-1,1 0 1,0 1 0,0-1-1,-1 1 1,1-1 0,0 1-1,-1-1 1,1 1 0,-1-1-1,1 1 1,-1 0-1,1-1 1,-1 1 0,1 0-1,-1-1 1,1 1 0,-1 0-1,0 0 1,1-1 0,-1 1-1,1 0 1,-1 0-1,0 0 1,1 0 0,-1 0-1,1 0 1,-1 0 0,0 0-1,0 0 1,-6-1 331,0 1 0,0 1 0,0-1 0,-11 3 0,-3 3-6,-1 2 1,1 0-1,0 1 0,1 1 1,0 1-1,1 1 1,-31 24-1,37-26-275,1 0 0,1 1 0,0 0 0,-14 20 0,20-25-85,2 0 0,-1 0 0,1 0 0,0 0 1,0 0-1,0 1 0,1-1 0,0 1 0,0 0 0,1 0 1,0-1-1,0 13 0,1-16-21,0 0 0,0-1 1,0 1-1,1-1 0,0 1 1,-1 0-1,1-1 0,0 1 0,0-1 1,0 0-1,1 1 0,-1-1 0,0 0 1,1 0-1,0 1 0,-1-1 1,4 2-1,-1-1-35,-1 0 1,1-1-1,0 1 0,0-1 1,1 0-1,-1 0 1,0-1-1,1 1 0,5 0 1,4 1-187,1-1 1,-1-1-1,1 0 1,0-1 0,17-2-1,98-20-377,-114 19 511,67-15-344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73 16155,'2'-4'388,"-1"-1"0,1 1-1,-1-1 1,0 1 0,0-1-1,-1 0 1,1 1-1,-1-1 1,-1-4 0,1 8-319,0 0 1,0 0 0,0 0 0,0 0 0,-1 0-1,1 0 1,0 0 0,-1 0 0,1 0-1,-1 0 1,1 0 0,-1 0 0,1 0-1,-1 0 1,0 1 0,1-1 0,-1 0-1,0 1 1,0-1 0,0 0 0,1 1-1,-1-1 1,0 1 0,0-1 0,0 1-1,0 0 1,0-1 0,0 1 0,0 0-1,0-1 1,0 1 0,0 0 0,0 0-1,0 0 1,0 0 0,0 0 0,0 0 0,0 0-1,0 1 1,0-1 0,0 0 0,0 1-1,0-1 1,0 0 0,0 1 0,-1 0-1,-5 2 56,-1 1-1,1 0 0,0 0 1,0 1-1,0-1 0,1 2 1,-1-1-1,1 1 0,-8 10 1,-5 8-100,-20 30 0,3 7-47,34-57 18,0 1-1,0-1 0,1 0 1,-1 1-1,1-1 1,0 1-1,0-1 0,0 1 1,1 0-1,0-1 1,-1 1-1,2 6 1,0-10 2,-1 0 0,1 0 0,-1 0 1,1 0-1,-1-1 0,1 1 0,-1 0 1,1-1-1,0 1 0,0 0 0,-1-1 1,1 1-1,0-1 0,0 1 0,0-1 1,-1 1-1,1-1 0,0 0 0,0 1 1,0-1-1,0 0 0,0 0 0,0 0 1,0 1-1,0-1 0,0 0 0,0 0 1,0-1-1,0 1 0,1 0 0,34-7-60,-31 5 41,52-15-283,0-3 0,70-36-1,-64 26-127,75-23 0,-131 50 402,1 1 0,0 0 0,0 0 1,0 1-1,0 0 0,0 0 1,10 1-1,-18 0 37,1 0 0,0 0 1,0 0-1,0 1 0,-1-1 0,1 0 0,0 1 1,0-1-1,-1 0 0,1 1 0,0-1 0,-1 1 1,1-1-1,0 1 0,-1 0 0,1-1 0,-1 1 1,1 0-1,-1-1 0,1 1 0,-1 0 0,0-1 0,1 1 1,-1 0-1,0 0 0,0 0 0,1-1 0,-1 1 1,0 0-1,0 0 0,0 0 0,0-1 0,0 1 1,0 0-1,0 0 0,0 0 0,0 0 0,-1-1 0,1 1 1,-1 1-1,-13 36 357,11-32-293,-32 57 746,35-62-809,0-1 0,-1 0 0,1 0 0,0 0 0,0 1-1,0-1 1,-1 0 0,1 0 0,0 0 0,0 1 0,0-1 0,0 0 0,0 1-1,-1-1 1,1 0 0,0 0 0,0 1 0,0-1 0,0 0 0,0 1 0,0-1 0,0 0-1,0 0 1,0 1 0,0-1 0,0 0 0,0 1 0,0-1 0,0 0 0,1 1 0,-1-1-1,0 0 1,0 0 0,0 1 0,0-1 0,0 0 0,1 0 0,-1 1 0,0-1-1,0 0 1,0 0 0,1 0 0,-1 1 0,1-1 0,17-1 16,23-12-382,-16 3 53,-8 3 13,0 0 0,0 2 1,1 0-1,27-5 0,-44 10 280,0 0-1,0 0 1,0-1-1,0 1 1,0 0-1,0 0 1,0 0-1,0 0 1,0 0-1,0 0 1,0 1-1,0-1 1,0 0-1,0 0 1,0 1-1,0-1 1,0 1-1,0-1 1,0 1-1,-1-1 1,1 1-1,0-1 1,0 1-1,0 0 1,-1-1-1,1 1 1,0 0 0,-1 0-1,1 0 1,-1-1-1,1 1 1,-1 0-1,1 0 1,-1 0-1,1 0 1,-1 0-1,0 0 1,0 0-1,0 0 1,1 0-1,-1 0 1,0 0-1,0 0 1,0 0-1,-1 2 1,4 13-210,-2-16 216,-1 1-1,1 0 1,-1 0-1,1 0 1,-1-1 0,1 1-1,0 0 1,-1-1 0,1 1-1,0 0 1,0-1 0,-1 1-1,1-1 1,0 1 0,0-1-1,0 0 1,0 1-1,0-1 1,-1 0 0,1 0-1,0 1 1,0-1 0,0 0-1,0 0 1,0 0 0,0 0-1,0 0 1,0 0-1,0 0 1,0-1 0,0 1-1,0 0 1,0 0 0,-1-1-1,2 0 1,38-14 525,-36 13-684,31-15 99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212 553 15547,'3'-5'371,"-2"-1"1,1 1-1,-1-1 0,1 1 0,-1-1 0,-1 1 0,1-1 0,-1 1 0,0-1 0,0 0 1,-1 1-1,-1-10 0,1 14-247,1-1 0,-1 1 0,0-1-1,1 1 1,-1-1 0,0 1 0,0-1 0,0 1 0,0-1 0,0 1 0,0 0 0,0 0 0,-1-1-1,1 1 1,0 0 0,-1 0 0,1 0 0,-2 0 0,0 0-28,1 0 1,0 1-1,-1-1 0,1 1 1,-1 0-1,1 0 0,0 0 1,-1 0-1,1 0 0,-1 1 1,1-1-1,0 1 0,-1-1 1,1 1-1,0 0 1,-4 1-1,-2 2-17,1 1 1,-1-1-1,1 1 1,0 0-1,0 1 1,1 0-1,0 0 1,0 0-1,0 1 1,-6 9-1,2-1-43,0 1 0,1 0 1,-13 33-1,17-39-39,1 1 1,1-1-1,0 1 1,0 0-1,1 0 1,1 0-1,-1 0 0,2 0 1,0 16-1,0-26 2,0 0-1,0 1 1,1-1-1,-1 0 0,0 1 1,1-1-1,-1 0 1,1 0-1,-1 1 0,1-1 1,-1 0-1,1 0 0,0 0 1,0 0-1,0 0 1,-1 0-1,1 0 0,0 0 1,0 0-1,0 0 1,0 0-1,1-1 0,0 2 1,0-2-1,-1 0 1,1 1 0,0-1-1,0 0 1,-1 0 0,1 0-1,0 0 1,0 0-1,-1 0 1,1-1 0,0 1-1,0-1 1,-1 1 0,1-1-1,1 0 1,6-4-3,-1 0 0,0 0-1,0 0 1,0-1 0,8-9 0,20-22 7,49-67 0,-20 22 51,-64 81-53,0-1 0,0 1 0,1 0 0,-1 0 0,0-1 0,1 1 0,-1 0 0,0 0 0,1 0 1,0 0-1,-1 0 0,3 0 0,-4 1-2,1 0 0,-1 0 0,1 0 0,-1 0 0,0 0 0,1 0 0,-1 0 0,1 0 0,-1 0 1,0 0-1,1 1 0,-1-1 0,0 0 0,1 0 0,-1 0 0,0 1 0,1-1 0,-1 0 0,0 0 0,1 1 1,-1-1-1,0 0 0,0 1 0,1-1 0,-1 0 0,0 1 0,0-1 0,0 0 0,0 1 0,1-1 0,-1 1 1,0 0-1,1 5-26,0 1 0,0-1 1,-1 1-1,0 12 0,0-7-15,-1 14-64,3 62-390,-1-79 387,0 0 1,0-1 0,1 1 0,0 0-1,1-1 1,0 1 0,5 9 0,-8-17 80,1 0 0,0 1 0,-1-1 0,1 0 0,0 0-1,0 0 1,0 0 0,0 0 0,0 0 0,0 0 0,1 0 0,-1 0 0,0 0 0,0 0 0,1-1 0,-1 1 0,0-1 0,1 1 0,-1-1 0,1 1 0,-1-1 0,1 0 0,-1 0 0,1 1 0,-1-1 0,0 0 0,1 0 0,-1-1 0,1 1 0,-1 0-1,1 0 1,-1-1 0,1 1 0,-1-1 0,0 1 0,1-1 0,-1 0 0,2-1 0,5-3-98,0-1 1,-1 0-1,0-1 0,0 0 0,0 0 1,-1 0-1,7-11 0,38-66-545,-38 63 528,22-45-249,-3-1 0,28-84 0,25-145-426,-84 289 908,-4 11-29,-4 18 69,-77 387 2844,82-394-2849,0-3-4,0 0 0,1 1 0,0-1 0,0 0 0,2 1 0,0-1 0,0 0 0,5 19 0,-6-29-108,1-1 1,-1 1 0,1-1-1,0 1 1,-1-1-1,1 1 1,0-1-1,0 0 1,0 1-1,0-1 1,0 0-1,0 0 1,1 0-1,-1 0 1,2 1-1,-2-1-8,0-1-1,0 0 1,0 1-1,0-1 1,0 0-1,0 0 0,-1 0 1,1 0-1,0 0 1,0 0-1,0 0 1,0 0-1,0 0 1,0 0-1,0 0 0,0-1 1,0 1-1,0 0 1,1-1-1,0-1-3,1 0 0,-1 1 0,1-1 0,-1 0 0,0 0 0,0-1 0,0 1-1,0 0 1,0-1 0,0 1 0,-1-1 0,1 0 0,-1 1 0,2-5 0,-1 0 19,0-1 0,-1 0 0,0 1 0,0-1 0,-1 0 1,0 0-1,0 1 0,-1-1 0,0 0 0,0 1 0,-1-1 0,-4-13 1,1 7 50,-1 0 0,0 1 0,-1 0 1,0 0-1,-17-21 0,6 18 50,12 15-75,7 10-54,1-5 0,0-1 1,0 1-1,0-1 0,0 0 1,1 0-1,-1 0 0,1 0 1,0 0-1,0 0 0,0-1 1,0 0-1,1 1 0,-1-1 1,1-1-1,-1 1 0,1 0 1,-1-1-1,1 0 0,0 1 1,0-1-1,0-1 0,0 1 1,0-1-1,0 1 1,6-2-1,1 1-5,0 0-1,0-1 1,1-1 0,-1 0-1,0-1 1,0 0 0,19-8-1,-5-2 5,0-1-1,25-19 1,-17 11 13,-32 21-1,1 0-1,-1 0 1,1 0-1,0 0 1,-1 0-1,1 0 0,0 1 1,0-1-1,3 0 1,-5 1-1,1 0 1,0 1 0,-1-1 0,1 0 0,0 1 0,-1-1-1,1 0 1,-1 1 0,1-1 0,-1 1 0,1-1-1,-1 1 1,1-1 0,-1 1 0,0-1 0,1 1 0,-1 0-1,0-1 1,1 1 0,-1-1 0,0 1 0,0 0-1,1-1 1,-1 1 0,0 0 0,0-1 0,0 1-1,0 0 1,0-1 0,0 1 0,0 0 0,0-1 0,0 1-1,-1 1 1,2 35 161,-3 0 0,-7 46 0,4-43 120,-1 64-1,7-98-241,-1 0 1,1 0-1,0 0 0,0 0 0,0 0 1,1-1-1,4 10 0,-6-14-39,1 0 0,-1 0 0,1 0 0,-1-1 0,1 1 0,0 0 1,-1 0-1,1 0 0,0-1 0,0 1 0,-1 0 0,1-1 0,0 1 0,0-1 0,0 1 0,0-1 0,0 1 0,0-1 0,2 1 0,-2-1-17,1-1 0,-1 1-1,1 0 1,-1 0-1,1-1 1,-1 1 0,1-1-1,-1 1 1,0-1 0,1 0-1,-1 1 1,0-1 0,0 0-1,1 0 1,-1 0 0,0 0-1,0 0 1,1-1 0,8-9-56,-1 0 0,-1 0 0,1-1 0,-2 0 0,7-15 0,29-69 27,-24 38-156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19 17404,'0'0'73,"0"0"0,1-1-1,-1 1 1,0-1 0,1 1 0,-1-1 0,0 1 0,0-1 0,1 1 0,-1-1 0,0 1-1,0-1 1,0 1 0,0-1 0,0 1 0,0-1 0,0 0 0,0 1 0,0-1 0,0 1-1,0-1 1,0 1 0,0-1 0,0 1 0,-1-1 0,1 1 0,0-1 0,-1 0 0,1 0 10,-1 1 1,0-1-1,0 1 1,0 0-1,1-1 0,-1 1 1,0 0-1,0 0 1,0 0-1,0-1 1,0 1-1,1 0 1,-1 0-1,0 0 1,-2 1-1,-2-1 266,0 1 0,-1 1 0,1-1 0,0 1 1,-6 2-1,2 1-142,0 0 1,0 0-1,1 1 1,-12 10-1,18-14-214,-1 0 0,1 0 0,0 1 0,0-1 0,0 1 0,0-1 0,0 1 0,0 0 0,1 0 0,0 0 0,-1 0 0,1 0 0,0 0 0,0 0 0,1 0 0,-1 1 0,1-1 0,-1 3 0,2-4-51,-1 0 1,1 0-1,-1 0 1,1-1-1,0 1 1,-1 0-1,1-1 0,0 1 1,0 0-1,1-1 1,-1 1-1,0-1 1,0 0-1,1 1 1,-1-1-1,1 0 1,-1 0-1,1 0 1,-1 0-1,1 0 1,0 0-1,-1 0 0,5 1 1,4 2-434,1-1 1,20 4 0,-21-5 172,48 8-1189,-34-6 609,47 13-1,-71-17 926,1 0 0,0 1 0,-1-1 0,1 0-1,0 0 1,-1 0 0,1 1 0,0-1 0,-1 0-1,1 1 1,-1-1 0,1 0 0,0 1 0,-1-1 0,1 1-1,-1-1 1,1 1 0,-1-1 0,0 1 0,1 0-1,-1-1 1,0 1 0,1-1 0,-1 1 0,0 0-1,1 0 1,-1 0 25,-1 0 0,1 0 1,0 0-1,-1 0 0,1 0 0,-1-1 0,1 1 0,-1 0 0,1 0 0,-1-1 1,1 1-1,-1 0 0,0-1 0,1 1 0,-1 0 0,0-1 0,-1 1 0,-40 21 1587,39-21-1512,-25 12 672,-1-2 1,1-1-1,-1-2 0,-60 10 1,86-17-824,1-1 1,-1 1 0,1-1 0,-1 0 0,1 0 0,-1 0-1,1-1 1,-1 1 0,1-1 0,0 1 0,-1-1 0,1 0-1,-1 0 1,1 0 0,0 0 0,-2-1 0,3 1 3,1 1 0,-1-1 0,1 1 0,-1-1 0,1 0 1,0 1-1,-1-1 0,1 0 0,0 1 0,0-1 0,-1 0 1,1 0-1,0 1 0,0-1 0,0 0 0,0 1 0,0-1 0,0 0 1,0 0-1,0-1 0,1-1 0,0 1 0,0-1 0,0 0 0,0 1 1,0-1-1,1 1 0,3-5 0,23-28-248,10-11-116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17340,'-33'48'1809,"3"1"0,-44 93 0,59-107-1452,2 0 0,2 1 0,0 0 0,3 1 0,-5 46 0,12-75-296,0 1 0,1-1 0,0 1 0,0-1 0,1 1 0,0-1 0,3 10 0,-3-16-60,0 0 0,-1 0-1,1 0 1,0 0 0,0-1 0,0 1-1,1 0 1,-1-1 0,0 1-1,1-1 1,-1 1 0,1-1-1,-1 0 1,1 1 0,0-1-1,-1 0 1,1 0 0,0 0-1,0 0 1,0 0 0,0-1-1,0 1 1,0-1 0,0 1 0,0-1-1,0 0 1,0 0 0,0 1-1,0-1 1,0-1 0,0 1-1,0 0 1,0 0 0,3-2-1,14-3-134,-1 0 0,1-2 0,-1 0 0,-1-1 0,20-12-1,-19 10-120,0 0-1,1 2 1,0 0-1,22-5 0,-41 12 247,1 1-1,-1 0 0,0 0 1,1 0-1,-1 0 1,0 0-1,1 0 0,-1 0 1,0 0-1,0 0 0,1 0 1,-1 0-1,0 0 0,1 0 1,-1 0-1,0 0 1,1 0-1,-1 0 0,0 0 1,0 0-1,1 0 0,-1 1 1,0-1-1,1 0 0,-1 0 1,0 0-1,0 0 1,1 1-1,-1-1 0,0 0 1,0 0-1,0 1 0,1-1 1,-3 12-125,-11 11 69,5-12 60,4-7 22,1 0 0,0 0 0,0 1 0,0-1 0,1 1 0,-1-1 0,1 1 0,-3 9 0,5-14-17,0 1 0,1-1 0,-1 0 0,0 1 0,0-1 0,1 0 0,-1 1 0,0-1 0,0 1 0,1-1 0,-1 0 0,0 0 0,1 1 0,-1-1 0,1 0 0,-1 0 0,0 1 0,1-1 0,-1 0 0,1 0 0,-1 0 0,0 0 0,1 0 0,-1 0 0,1 1 0,-1-1 0,1 0 0,-1 0 0,1 0 0,-1 0 0,0-1 0,1 1 0,-1 0 0,1 0 0,-1 0 0,1 0 0,-1 0 0,0-1 0,1 1 0,0 0 0,20-7-178,0-3 13,0-1-1,0-1 1,-1 0 0,0-2-1,-1-1 1,32-32 0,-52 50 255,0 1 1,1 0 0,-1 0 0,1-1 0,0 1 0,0 0 0,0 0-1,0-1 1,1 1 0,-1 0 0,1 0 0,0-1 0,0 1-1,0-1 1,1 1 0,3 6 0,-2-8-74,0 1 1,1-1-1,-1 0 0,1 1 1,0-2-1,-1 1 1,1 0-1,0-1 0,0 0 1,0 0-1,0 0 0,0 0 1,0 0-1,1-1 0,6 0 1,4-1-79,0 0 0,0 0-1,16-5 1,-18 3-116,-1 0 0,0-1 0,1 0 0,-2-1 0,1-1 0,0 0 0,-1 0-1,0-1 1,19-16 0,-38 36 688,0 1 0,1 0 0,1 0-1,-6 21 1,12-34-506,-1 0-1,1 0 1,0 0 0,0 0-1,0 0 1,0 0 0,0 0 0,0 0-1,0 0 1,0 0 0,0 0-1,0 0 1,1 0 0,-1 0-1,0 0 1,1 0 0,-1 0-1,1 0 1,-1 0 0,1 0-1,-1 0 1,1 0 0,0-1-1,0 2 1,1-1-18,-1 0 0,1 0 0,-1-1 0,1 1 0,-1-1 0,1 1 1,0-1-1,-1 1 0,1-1 0,0 0 0,-1 0 0,1 0 0,2 0 0,6-1-59,-1-1 0,0 0-1,0 0 1,12-5 0,12-7-147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5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 14963,'-1'-1'226,"-1"1"0,1-1 0,0 0 0,0 1 0,-1-1 0,1 1-1,0-1 1,-1 1 0,1 0 0,0 0 0,-1 0 0,1-1 0,-1 1 0,1 0 0,0 1-1,-1-1 1,1 0 0,0 0 0,-1 1 0,1-1 0,-2 1 0,-30 13 1442,31-14-1534,-11 8 147,-1 0 0,1 1-1,1 0 1,-1 1-1,2 0 1,-1 1 0,1 0-1,1 1 1,0 0-1,1 1 1,-12 20 0,20-31-245,0 1 1,0-1-1,0 0 1,0 0-1,0 0 1,1 1-1,-1-1 1,1 0-1,0 1 0,0-1 1,-1 0-1,1 1 1,1-1-1,-1 4 1,1-5-33,-1 1 0,1-1 0,0 0 0,-1 0 0,1 1 0,0-1 0,0 0 0,-1 0 0,1 0 0,0 0 0,0 0 0,0 0 0,0 0 0,1 0 0,-1 0 0,0-1 1,0 1-1,0 0 0,1-1 0,-1 1 0,0-1 0,1 1 0,-1-1 0,1 0 0,0 1 0,8 0-60,-1 0 0,0-1 1,1 0-1,-1 0 0,0-1 0,0 0 1,0-1-1,0 0 0,13-4 0,24-12-96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6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23 14275,'0'-2'156,"0"1"-1,1-1 1,-1 1 0,1 0 0,-1-1-1,1 1 1,0 0 0,0-1-1,0 1 1,-1 0 0,1 0-1,0 0 1,0 0 0,1 0-1,-1 0 1,1-1 0,-1 2-123,-1 0 0,0 0 0,0 0 1,0 0-1,0 0 0,1 0 0,-1 0 1,0 0-1,0 0 0,0 0 0,1 0 0,-1 0 1,0 0-1,0 0 0,0 0 0,1 0 0,-1 0 1,0 0-1,0 0 0,0 1 0,0-1 1,0 0-1,1 0 0,-1 0 0,0 0 0,0 0 1,0 1-1,0-1 0,0 0 0,0 0 1,0 0-1,1 0 0,-1 1 0,0-1 0,0 0 1,0 0-1,0 0 0,0 0 0,0 1 0,0 18 1056,-7 10-363,-1 0 0,-1-1 0,-16 35 0,1-1-223,-46 114 329,-57 179-167,133-361-670,5-12-16,114-261-208,-122 274 223,16-29-17,-19 33 22,1 0 1,0 0 0,-1 0-1,1 0 1,0 0 0,-1 1-1,1-1 1,0 0 0,0 0-1,0 1 1,0-1 0,-1 0-1,1 1 1,0-1 0,0 1 0,0-1-1,1 1 1,-1 0 0,0-1-1,0 1 1,0 0 0,0 0-1,0 0 1,0 0 0,0 0-1,0 0 1,1 0 0,-1 0-1,1 0 1,3 3 0,-1 1 0,0-1 0,0 1 0,0 0 0,-1 0 0,1 0 0,-1 0 0,0 1 0,4 6 0,6 9 0,-9-15 1,1 1-1,0-1 1,0 0-1,0 0 0,1 0 1,0 0-1,0-1 1,0 0-1,0-1 1,0 1-1,1-1 1,0 0-1,0-1 1,-1 0-1,1 0 1,1 0-1,6 0 1,-4-1 2,0-1 0,0-1 0,-1 1 0,1-2 0,0 1 0,-1-1 0,1-1 0,-1 1 0,1-2 0,-1 1 0,0-1 0,9-6 0,3-3 16,0 0-1,-1-2 1,-1 0-1,0-1 1,-1-1-1,-1-1 1,-1 0-1,22-31 1,-31 33 79,-19 30-19,-14 33 8,2 1 0,2 2-1,-17 53 1,39-101-86,-4 8 0,0 1 0,1-1 0,0 1 0,1 0 0,0 0 1,0 0-1,1 0 0,1 0 0,1 19 0,-1-30-25,0 1 1,1 0 0,-1 0-1,0 0 1,0-1-1,0 1 1,0 0-1,1 0 1,-1-1-1,0 1 1,1 0-1,-1-1 1,1 1-1,-1 0 1,1-1-1,-1 1 1,1-1-1,-1 1 1,1-1-1,-1 1 1,1-1-1,0 1 1,-1-1-1,1 1 1,0-1 0,0 0-1,-1 0 1,1 1-1,0-1 1,0 0-1,-1 0 1,1 0-1,0 0 1,0 1-1,-1-1 1,1 0-1,0-1 1,1 1-1,0-1-86,1 1 0,-1-1 0,0 0 0,1-1-1,-1 1 1,0 0 0,0-1 0,1 1 0,-1-1-1,-1 0 1,5-3 0,4-8-72,-1-1 0,0 1 0,0-2-1,7-16 1,11-31-437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16924,'0'9'1544,"-9"12"-1088,0-2-184,1 2 448,2-1-440,6-3-520,6-5-280,5-6 392,2-1-208,9-1-136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17860,'-39'35'1918,"15"-15"-971,2 1 1,0 1 0,-35 47 0,44-42-386,13-26-552,0-1 0,-1 1-1,1 0 1,0-1 0,0 1 0,0 0-1,0 0 1,0-1 0,0 1 0,1 0-1,-1-1 1,0 1 0,0 0-1,0-1 1,1 1 0,-1-1 0,0 1-1,0 0 1,1-1 0,-1 1 0,1-1-1,-1 1 1,1-1 0,-1 1-1,1-1 1,-1 1 0,1-1 0,-1 1-1,1-1 1,-1 0 0,1 1 0,0-1-1,-1 0 1,1 1 0,-1-1 0,1 0-1,0 0 1,-1 0 0,1 0-1,0 0 1,0 0 0,14 1-128,0 0 1,0-2-1,0 0 1,0 0 0,23-7-1,9 1-225,-15 2 28,0 3 0,34 0 1,-57 2 307,0 1 0,0 0 1,0 0-1,0 1 0,0 0 1,0 1-1,-1 0 0,1 0 1,-1 0-1,0 1 0,0 1 0,10 6 1,-16-9 60,0 0 1,0 0 0,0 0-1,-1 0 1,1 0-1,-1 0 1,1 1-1,-1-1 1,0 0 0,0 1-1,0-1 1,1 6-1,7 13 780,-8-20-806,0 0 0,-1-1 0,1 1 0,0-1 0,0 1 0,0-1 1,-1 1-1,1-1 0,0 0 0,0 1 0,0-1 0,0 0 0,0 0 0,0 1 1,0-1-1,0 0 0,0 0 0,-1 0 0,1 0 0,0 0 0,0 0 0,0-1 0,2 1 1,24-8-87,-21 5 22,6 0-246,0-1-1,25-3 1,-34 7 191,1-1 1,-1 1 0,1 0-1,-1 0 1,1 0-1,-1 1 1,1-1 0,-1 1-1,1 0 1,-1 0-1,1 0 1,-1 0 0,0 1-1,0-1 1,4 3-1,-6-2 56,1-1 0,-1 1 0,1 0 0,-1 0 0,0 0-1,0 0 1,0 0 0,0 0 0,0 0 0,0 1 0,0-1-1,-1 0 1,1 0 0,-1 1 0,0-1 0,0 0 0,0 1-1,0-1 1,0 0 0,0 1 0,-1 3 0,0-2 84,0 0 0,0 0 0,0 1 0,0-1 0,-1-1 1,1 1-1,-1 0 0,0 0 0,-1 0 0,1-1 0,-4 5 0,6-7-14,-1-1 0,1 0-1,-1 1 1,1-1-1,0 1 1,-1-1-1,1 0 1,-1 1 0,1-1-1,-1 0 1,1 0-1,-1 1 1,1-1-1,-1 0 1,1 0 0,-1 0-1,1 0 1,-1 1-1,1-1 1,-1 0-1,1 0 1,-1 0-1,1 0 1,-1 0 0,1 0-1,-1-1 1,1 1-1,-1 0 1,0 0-1,1 0 1,-1 0 0,1-1-1,-1 1 1,1 0-1,0 0 1,-2-1-1,1-1 4,0 1 0,0-1 0,-1 1 0,1-1 0,0 0 0,0 1 0,0-1 0,1 0 0,-2-2 0,-6-26 233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68 202 14779,'-6'3'740,"-1"0"-244,0 1 0,-1-1 1,-11 3-1,18-6-443,1 0-1,-1 0 1,0 1-1,1-1 1,-1 0-1,1 0 0,-1 0 1,0 0-1,1 0 1,-1 0-1,1 0 1,-1 0-1,0 0 1,1 0-1,-1 0 0,1 0 1,-1 0-1,0 0 1,1-1-1,-1 1 1,1 0-1,-1 0 1,1-1-1,-1 1 0,1 0 1,-1-1-1,1 1 1,-1-1-1,1 1 1,-1-1-1,1 1 1,0-1-1,-1 1 0,1-1 1,0 1-1,-1-1 1,1 1-1,0-1 1,0 1-1,0-1 1,-1 0-1,1 1 0,0-1 1,0 1-1,0-1 1,0 0-1,0 1 1,0-1-1,0 1 1,0-1-1,0 0 1,1 1-1,-1-1 0,0 1 1,0-1-1,0 1 1,1-1-1,-1 0 1,1 0-1,2-7 244,0 1 1,1-1-1,0 1 0,0 0 0,1 0 1,-1 1-1,2-1 0,8-9 0,2 1 58,0 0-1,22-14 0,-25 20-271,0 0 0,1 0 0,1 2 0,-1-1 0,1 2 0,29-9 0,-40 14-71,0 0 0,0 0 0,0 1 0,0-1 0,0 1 0,1 0 0,-1 0 0,0 0 0,0 1 0,0 0 0,0-1 0,0 1 0,0 1 0,-1-1 0,1 0 0,0 1 0,-1 0 0,1 0 0,-1 0 0,1 0 0,-1 1 1,0-1-1,0 1 0,0 0 0,0 0 0,0 0 0,-1 0 0,0 1 0,1-1 0,-1 0 0,0 1 0,2 6 0,1 4 0,-1 0 1,0 0-1,-1 0 1,0 1-1,0 15 1,-1-10-3,8 34 1,-9-51-10,0-1 0,-1 1 1,1 0-1,1 0 0,-1-1 0,0 1 1,1-1-1,-1 1 0,1-1 1,0 0-1,0 1 0,0-1 0,0 0 1,0 0-1,0 0 0,1-1 1,-1 1-1,5 2 0,-3-3 1,0 1 0,0-1 0,0 0 0,0-1 0,0 1 0,0-1 0,0 0 0,0 0 0,0 0 0,0 0 0,0-1 0,4 0 0,7-3 5,0-1 0,0 0 0,-1-2 0,0 1-1,26-17 1,-18 8-149,0-1 1,-1 0-1,-1-2 0,-1 0 1,0-1-1,-2-1 0,18-26 1,-36 48-72,0 1 1,0-1-1,0 1 1,1 0 0,-1-1-1,1 1 1,-1 0 0,1 5-1,1 0-399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11 17876,'6'-4'1189,"7"-3"227,-11 8-51,-5 6 1039,-9 12-1195,-3 3-328,-18 36 1,30-51-874,0 1-1,0-1 1,1 1-1,-1-1 1,2 1 0,-1 0-1,1 0 1,0 0-1,1 13 1,0-19-34,1 0 1,0 0-1,-1 0 1,1 0-1,0 0 1,0 0-1,0-1 1,0 1-1,0 0 1,1 0-1,-1-1 1,0 1-1,1-1 1,0 1-1,-1-1 1,1 1 0,0-1-1,-1 0 1,1 0-1,0 0 1,0 0-1,0 0 1,0-1-1,0 1 1,0 0-1,4 0 1,9 2-349,1 0 1,26 1 0,-20-2-28,-17-1 309,1 0-1,0 0 0,-1 1 0,1-1 0,-1 1 0,0 0 1,1 1-1,-1-1 0,0 1 0,0 0 0,-1 0 1,1 1-1,-1 0 0,6 5 0,-7-6 103,-1 0 0,0 0 0,0 0 0,-1 0 1,1 0-1,-1 0 0,1 0 0,-1 0 0,0 1 0,0-1 0,0 1 0,-1-1 0,1 0 1,-1 1-1,0-1 0,0 1 0,0-1 0,-1 1 0,1-1 0,-1 1 0,1-1 0,-1 1 0,0-1 1,-1 0-1,-1 5 0,-2 0 132,0 1 1,0 0 0,-1-1-1,-1 0 1,1-1-1,-1 1 1,0-1 0,-1-1-1,0 1 1,0-1 0,0-1-1,-1 1 1,-15 6-1,1-1 112,-1-2 1,0 0-1,-1-2 0,-30 6 0,50-12-229,-7 1-132,0 0 0,-20 0 0,30-1 16,-1-1 1,0-1 0,0 1-1,1 0 1,-1-1 0,0 1 0,1-1-1,-1 0 1,0 0 0,1 0-1,-1 0 1,1 0 0,0-1 0,-1 1-1,1-1 1,0 1 0,-4-5-1,3 2 21,1-1-1,-1 0 0,1-1 0,0 1 0,0 0 0,1-1 0,-1 1 0,1-1 1,0 1-1,1-1 0,-1 0 0,1 1 0,1-9 0,8-45-621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9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21245,'14'-3'1768,"2"3"-1336,6 0-184,4 3 608,6 0-472,2 2-960,2-2-512,6 0 920,11 0-264,18 0-176</inkml:trace>
  <inkml:trace contextRef="#ctx0" brushRef="#br0" timeOffset="1">1045 95 18820,'-51'40'2136,"-4"6"-1455,5 4-313,1 2 944,10-3-512,7-4-168,14-10-480,6-6-360,9-14-776,3-4-224,6-17 912,1-11-232,4-15-209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6 19092,'-9'-2'425,"-1"1"0,1 0 0,-1 0 0,0 1 0,1 0 0,-1 1 0,0 0 1,1 0-1,-19 6 0,22-5-295,0 0 0,1 0 1,-1 0-1,1 1 0,-1 0 0,1 0 1,0 0-1,0 1 0,1 0 1,-1 0-1,1 0 0,-1 0 1,1 1-1,1-1 0,-1 1 1,1 0-1,-4 6 0,7-9-114,-1-1-1,0 0 0,1 1 1,-1-1-1,1 1 0,0-1 1,-1 1-1,1-1 0,0 1 1,0-1-1,0 1 0,0 0 1,0-1-1,0 1 1,1-1-1,-1 1 0,0-1 1,1 1-1,-1-1 0,1 1 1,0-1-1,0 2 0,1 0-4,1-1-1,-1 1 0,0-1 1,0 0-1,1 0 0,-1 0 0,1 0 1,0 0-1,0-1 0,4 3 1,4 0-12,1 1 0,0-2 0,1 0 1,19 3-1,-4-3-35,0-1 0,48-4 0,-60 1 14,0-1 1,-1-1 0,1 0-1,-1-1 1,0-1 0,19-8 0,-30 10 11,1 1 0,-1 0 0,0-1 0,0 0 0,-1 0 0,5-4 0,-7 6 7,0 1 0,0-1 0,-1 0 0,1 0 0,0 0 0,-1 0 0,1 0 1,0 0-1,-1 0 0,0 0 0,1 0 0,-1-1 0,1 1 0,-1 0 0,0 0 0,0 0 0,0 0 0,0-1 0,0 1 1,0 0-1,0 0 0,0 0 0,0 0 0,-1-1 0,1 1 0,0 0 0,-1 0 0,1 0 0,-1 0 0,0-2 1,-2-1 2,0 1 0,0 0 0,-1 0 1,1 0-1,-1 0 0,1 1 1,-1-1-1,0 1 0,0 0 0,0 0 1,0 0-1,0 1 0,0-1 1,-1 1-1,1 0 0,-6-1 0,-8 0 1,1 0 0,-34 1 1,28 2 8,0 1 1,0 1 0,-37 10 0,47-9-67,1 0 0,0 0 0,1 1 0,-1 1 1,1 0-1,0 0 0,0 1 0,-12 11 1,20-15-56,-1 0 0,1 0 0,0 1 0,0-1 0,0 1 0,1 0 0,-3 4 0,4-7 78,1 1 0,-1-1 1,1 1-1,-1-1 1,1 0-1,0 1 1,0-1-1,-1 1 0,1-1 1,0 1-1,0-1 1,0 0-1,0 1 1,1-1-1,-1 1 0,0-1 1,1 1-1,-1-1 1,1 0-1,-1 1 0,1-1 1,-1 0-1,1 1 1,0-1-1,0 0 1,0 0-1,1 2 0,26 16-325,8-1-129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19828,'-16'32'2209,"4"-3"-1545,1-4-416,5-4 1696,3-5-2416,8-3 712,-4-13-360,5-1-176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7:59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30 134 20108,'-5'9'490,"-15"33"812,19-40-1252,0 0-1,1 0 1,-1 0 0,0 0 0,1 0-1,0 0 1,-1 1 0,1-1 0,0 0-1,0 0 1,0 0 0,1 0-1,-1 0 1,0 0 0,1 0 0,-1 0-1,1 0 1,1 3 0,1-2 53,0 0-1,0 0 1,0-1 0,0 0-1,0 0 1,1 0 0,-1 0 0,1 0-1,-1-1 1,1 1 0,0-1-1,0 0 1,-1 0 0,1 0-1,0-1 1,0 1 0,4-1 0,13 1 172,38-3 1,-41 0-232,-1 0 0,1-1 0,-1-1 0,22-7 0,-33 8 11,0 1 0,0-1 0,0 1 0,0-2-1,0 1 1,-1-1 0,0 1 0,1-2 0,-1 1 0,-1 0 0,1-1 0,-1 0 0,1 0-1,5-10 1,-9 12-12,1 1 0,-1-1-1,0 1 1,0-1 0,-1 0 0,1 1-1,-1-1 1,1 0 0,-1 1 0,0-1-1,0 0 1,0 0 0,0 0-1,0 1 1,-1-1 0,1 0 0,-1 1-1,-1-6 1,0 4 16,-1 0 0,1 0 0,-1 0 0,0 0 0,0 1 0,0-1 0,0 1 0,-1-1 0,1 1 0,-5-3 1,-4-2-172,0 1 0,-1 0 0,0 1 0,0 0 0,0 1 0,-20-4 0,-23-3-484,32 6 192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02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2656 51 11987,'-24'-10'306,"-1"1"1,0 1 0,-1 1 0,1 1-1,-48-4 1,55 9-196,1 1-1,0 1 1,0 0-1,0 2 1,1 0 0,-1 1-1,0 0 1,1 1-1,0 1 1,-16 9-1,-46 28 279,-108 80 0,13-7-261,94-73-106,-147 59 0,197-89-18,1 1-1,0 2 1,1 0 0,-41 34 0,-88 91 11,70-51-49,-129 174 0,-46 123-71,-98 224-464,317-522 557,5 1 0,4 2 1,3 2-1,-17 100 1,19-37 55,-12 272 0,38-349-85,4 0 0,21 149 0,-12-172 18,2 0 0,3-1 0,2-1 0,44 91 0,-31-85 8,4-2 1,48 66 0,-56-90 5,2-1 0,1-2 0,2-1 0,51 40 0,41 18-26,69 54 11,-117-82 18,2-3 0,122 69 1,-148-99-8,0-3 1,2-2-1,0-3 1,2-2-1,82 16 1,-76-25 6,0-2 1,0-3 0,1-3-1,-1-3 1,67-9-1,-51-2 39,0-3 1,-1-3-1,118-47 0,186-103 180,-309 131-165,-2-4 0,-2-2 0,71-61 0,-99 68-3,-2-1 0,-2-2 0,-2-2 0,-1-1 0,-2-1 0,29-58 0,129-303 279,-168 354-292,145-374 75,-43-15-41,-88 239 9,-10-1-1,1-227 0,-25 301 50,-19-155-1,7 200-44,-4 1-1,-48-154 1,36 162-79,-3 0 0,-3 2 1,-3 2-1,-3 1 0,-3 2 1,-3 2-1,-3 1 0,-2 3 0,-85-78 1,69 80-166,-3 3 0,-1 3 0,-4 4 0,-149-76 0,70 57 31,-2 6-56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0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428 169 13723,'20'-13'906,"0"-1"1,-2-1-1,1-1 1,-2-1-1,0-1 1,20-25-1,-37 42-804,1 0-1,0 0 0,-1 0 0,1 0 0,-1 0 1,1 0-1,-1 0 0,1 0 0,-1 0 0,0 0 1,1 0-1,-1 0 0,0 0 0,0 0 1,0 0-1,0 0 0,0 0 0,0 0 0,0 0 1,-1-3-1,1 4-40,-1-1 0,1 0 0,-1 1 0,0-1 0,1 1 0,-1-1 0,1 1 0,-1-1 0,0 1 0,0-1 0,1 1 0,-1-1 0,0 1 0,0 0 0,0 0 0,1-1 0,-1 1 0,0 0 0,0 0 0,-1 0 0,-4-1 84,0 1-1,0 0 1,-1 1-1,1 0 1,-9 2 0,-9 4-79,0 1 0,1 1 0,1 1 1,0 0-1,0 2 0,1 1 1,1 1-1,-37 31 0,23-13-63,1 1-1,2 1 0,-48 69 0,61-76-3,1 1-1,2 0 1,-14 34-1,23-48-2,2-1-1,-1 1 0,2 1 0,-1-1 0,2 1 1,0-1-1,1 1 0,1-1 0,0 16 1,1-23 0,0 0 1,1-1-1,-1 1 1,1 0 0,0-1-1,1 0 1,-1 1-1,1-1 1,1 0 0,-1 0-1,1-1 1,0 1-1,8 8 1,-5-8 0,-1-1 0,2 1 0,-1-1 0,0 0 0,1-1 0,0 1 0,0-2 0,0 1 0,13 3 0,-2-3 2,-1 0 1,1-1-1,0-1 0,0-1 0,0 0 0,0-2 1,0 0-1,0-1 0,21-5 0,-21 2 20,0 0 0,-1-2-1,1 0 1,31-18-1,-39 19 23,0-1-1,-1 0 0,0-1 0,0 0 0,-1 0 1,0-1-1,-1 0 0,12-18 0,-17 25-20,-2-1 0,1 0-1,0 0 1,-1-1 0,1 1 0,-1 0-1,0 0 1,0-1 0,0 1 0,0-1-1,-1 1 1,1 0 0,-1-1 0,0 1-1,0-1 1,-1 1 0,0-7 0,0 7-8,0 1 1,0 0 0,-1-1-1,1 1 1,0 0 0,-1 0 0,0 0-1,1 0 1,-1 0 0,0 1-1,0-1 1,0 0 0,0 1 0,0-1-1,0 1 1,-1 0 0,1 0-1,0 0 1,-1 0 0,1 0 0,-1 0-1,1 1 1,-1-1 0,-3 1 0,-5-2 1,0 1 1,-1 1-1,1 0 1,-1 1-1,-19 3 1,24-3-22,-1 1 1,1 0-1,0 0 1,0 0-1,0 1 1,0 0 0,1 1-1,-1 0 1,-9 7-1,15-11 5,0 1 0,0 0 0,0 0-1,0-1 1,0 1 0,1 0 0,-1 0 0,0 0-1,1 0 1,-1 0 0,0 0 0,1 0-1,-1 0 1,1 0 0,0 0 0,-1 0 0,1 1-1,-1 1 1,2-2 1,-1-1-1,0 1 1,0 0-1,1-1 1,-1 1-1,0-1 1,1 1-1,-1 0 1,1-1-1,-1 1 1,0-1-1,1 1 0,0-1 1,-1 1-1,1-1 1,-1 0-1,1 1 1,-1-1-1,1 0 1,0 1-1,-1-1 1,2 1-1,4 0-9,0 1-1,0-1 1,0 0-1,0 0 1,0-1-1,7 0 1,21-2-103,-1-1 0,1-1 0,32-10 0,98-34-270,-16 5-39,-138 40 383,-5 1 25,1 1-1,-1-1 0,0 1 0,0 1 0,0-1 0,1 1 0,-1-1 0,0 2 0,9 0 0,-14-1 19,1 0 0,-1 0 0,1 0 0,-1 1 0,1-1 0,-1 0 0,1 0 0,-1 1 0,1-1 0,-1 0 0,1 0 0,-1 1 0,0-1 0,1 1 0,-1-1 0,0 0 0,1 1 0,-1-1 0,0 1 0,1-1 0,-1 1 0,0-1 0,0 1 0,1-1 0,-1 1 0,0-1 0,0 1 0,0 0 0,-4 19 104,-22 23 103,20-35-163,-20 29 144,17-26-131,1 0 0,0 1-1,1 0 1,-7 15-1,14-27-77,-1 0 0,1 1 0,0-1 0,0 0 0,0 0 0,0 1 0,0-1-1,-1 0 1,1 1 0,0-1 0,0 0 0,0 0 0,0 1 0,0-1 0,0 0 0,0 1-1,0-1 1,0 0 0,0 1 0,0-1 0,0 0 0,0 1 0,0-1 0,0 0-1,0 0 1,1 1 0,-1-1 0,0 0 0,0 1 0,0-1 0,0 0 0,0 0-1,1 1 1,-1-1 0,0 0 0,0 0 0,1 0 0,-1 1 0,0-1 0,0 0 0,1 0-1,-1 0 1,0 0 0,1 1 0,17-5-461,20-15 176,-1-8-23,8-16-115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18228,'2'5'3738,"-1"12"-2076,-3 33-1315,1-26 26,-2 62-254,3-1 1,15 105 0,-14-183-72,0 0 0,1 0 0,-1 0 0,1 0 0,1-1 0,0 1 0,3 6 0,-5-12-25,0 1 1,0-1 0,0 1 0,0-1 0,0 0 0,1 0 0,-1 0 0,0 1 0,1-1-1,-1 0 1,1-1 0,-1 1 0,1 0 0,0 0 0,-1-1 0,1 1 0,0-1 0,-1 1-1,1-1 1,0 0 0,0 0 0,0 0 0,-1 0 0,1 0 0,0 0 0,0 0 0,-1 0-1,1-1 1,0 1 0,-1-1 0,1 1 0,3-2 0,4-3 65,1 0-1,-1 0 1,0 0 0,0-1 0,-1-1-1,0 0 1,0 0 0,9-10-1,55-72 380,-59 71-385,96-134 261,-92 125-349,-1-1 1,-2 0-1,20-54 1,-34 81-52,5-15-54,-5 16 48,0 0-1,0 0 1,0 0-1,0-1 1,0 1 0,1 0-1,-1 0 1,0 0-1,0-1 1,0 1-1,0 0 1,0 0 0,0 0-1,0-1 1,0 1-1,0 0 1,0 0 0,0 0-1,0-1 1,0 1-1,0 0 1,0 0 0,0 0-1,0-1 1,-1 1-1,1 0 1,0 0-1,0 0 1,0 0 0,0-1-1,0 1 1,0 0-1,-1 0 1,1 0 0,0 0-1,0 0 1,0-1-1,0 1 1,0 0-1,-1 0 1,1 0 0,0 0-1,0 0 1,0 0-1,-1 0 1,1 0 0,0 0 37,0 0 0,-1 0 0,1 0 0,0 0 1,0 0-1,0 0 0,0 0 0,0 0 0,0 1 1,0-1-1,-1 0 0,1 0 0,0 0 0,0 0 1,0 0-1,0 1 0,0-1 0,0 0 1,0 0-1,0 0 0,0 0 0,0 1 0,0-1 1,0 0-1,0 0 0,0 0 0,0 0 0,0 1 1,0-1-1,0 0 0,0 0 0,0 0 0,0 0 1,0 0-1,0 1 0,0-1 0,0 0 1,0 0-1,0 0 0,0 0 0,1 0 0,-1 1 1,0-1-1,0 0 0,0 0 0,0 0 0,0 0 1,0 0-1,1 0 0,-1 0 0,0 0 0,0 1 1,0-1-1,0 0 0,1 0 0,7 5-820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1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17620,'8'15'1928,"-7"8"-1336,-7 17-296,-1 8 1369,0 11-1225,6 4-40,-1 1-208,4-1-232,2-8-376,3-7-304,0-18 1160,2-8-576,-9-21-88,-9 2-96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18916,'0'-2'135,"1"0"0,-1-1 0,0 1 0,1-1 0,0 1 0,-1 0 1,1 0-1,0-1 0,0 1 0,0 0 0,1 0 0,-1 0 0,0 0 0,1 0 0,-1 0 0,1 0 0,0 1 0,0-1 0,-1 1 0,1-1 0,0 1 0,0-1 1,0 1-1,1 0 0,3-1 0,6-3 176,-1 1 1,1 1 0,22-4 0,-25 6-61,42-7-55,0 1-1,0 3 0,1 3 0,-1 1 0,1 3 0,79 14 0,-121-15-181,-1 0 0,1 1 0,-1 0 0,0 1 0,0 0 0,15 8 0,-22-11-3,0 1-1,-1-1 1,1 1 0,0-1 0,0 1 0,-1 0 0,1 0-1,-1 0 1,1 0 0,-1 0 0,0 0 0,0 0-1,0 0 1,0 0 0,0 0 0,0 1 0,-1-1 0,1 0-1,-1 1 1,1-1 0,-1 0 0,0 1 0,0-1-1,0 1 1,0-1 0,-1 0 0,1 1 0,-1-1 0,1 0-1,-1 1 1,0-1 0,-1 3 0,-2 3 36,-1 1 0,0-1 1,0 0-1,-1-1 0,0 1 0,0-1 1,0 0-1,-1 0 0,0-1 0,-11 7 1,2-1 48,-2-1 1,1-1-1,-35 14 0,35-17-207,0-1-1,0-1 0,-1-1 0,-32 4 1,45-7 55,-1-1 1,0 1-1,1-1 1,-1 0-1,0-1 1,1 0-1,-1 1 1,1-2-1,-1 1 1,1-1-1,0 0 1,-1 0-1,1 0 1,0-1-1,0 1 1,1-1-1,-1-1 1,0 1-1,-5-6 1,8 6 3,0 0 0,0 0 1,0 0-1,0-1 0,1 1 0,-2-4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2911 400 13651,'-114'-58'1152,"-177"-65"1,253 109-968,-81-31 268,-2 6 1,-2 5 0,-1 6-1,-1 4 1,-133-6-1,174 26-233,-2 3-1,1 4 1,1 4-1,-1 3 1,1 4-1,1 4 1,1 3-1,-119 47 1,145-44-144,1 3 1,1 2 0,-93 66-1,117-71-71,1 1 1,1 1-1,1 1 0,1 2 0,1 0 0,2 2 1,-23 40-1,18-19-49,2 1 0,2 2 0,3 0 1,2 2-1,-22 115 0,33-122-11,3-1 1,1 1-1,3 1 1,2-1-1,2 0 1,2-1 0,16 69-1,-12-87 18,0-1 0,2 0-1,1 0 1,2-1 0,23 38 0,-24-48 22,0-1 1,1 0-1,1 0 1,0-1-1,2-1 1,0-1 0,0-1-1,24 15 1,-15-14 3,0-2 0,1-1 0,0-1 0,1-2 0,1 0 1,-1-2-1,1-1 0,50 3 0,-11-5-3,1-4 1,115-13-1,-77-4 47,-1-3-1,169-57 1,192-110 314,-339 128-68,-2-6 0,-4-5 0,188-143-1,-232 150-1,-2-3-1,-4-4 0,-2-2 1,70-97-1,-120 142-140,-1-2 0,-2 0-1,20-43 1,-32 60-92,-1 1 0,0-1 0,-1 0 0,0 0-1,-1-1 1,0 1 0,-1 0 0,-1-1 0,0 1 0,0-1 0,-5-23-1,4 29-28,-1 0 0,-1 1-1,1-1 1,-1 1-1,0 0 1,0 0-1,-1 0 1,0 0-1,0 1 1,0-1-1,-1 1 1,0 0-1,0 1 1,0-1 0,0 1-1,-1 0 1,1 0-1,-1 0 1,0 1-1,-1 0 1,-11-4-1,-6-1-73,-1 2 0,0 0 1,0 1-1,-40-1 0,18 3 138,16 2-75,1-2 0,-1 0 0,1-2 0,-55-17-1,71 15-49,-27-15-1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3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14667,'6'-1'77,"0"1"0,0 1 0,0-1 0,0 1 0,-1-1 0,1 2 0,0-1 0,-1 1 0,1 0 0,0 0 0,-1 0 0,9 6 0,2 3 244,1 0 0,20 21 0,11 8-52,-12-17-240,0-1-1,1-2 1,55 22 0,125 35 214,-133-51-111,151 70-1,-147-47-53,-32-17-49,68 28 0,-48-33 30,80 19-1,82 6 77,160 47 81,-272-51-196,-2 6 0,-2 5 0,113 74 0,189 91 28,16-30 172,-348-154-156,409 193 225,241 98 72,-578-273-252,166 68 159,-293-107-200,-54-25-856,-46-43-298,33 30 716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25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0 14307,'-15'7'1182,"9"-4"123,15-2-127,13 1-57,1 2 0,29 6 0,89 36-218,-115-37-686,-9-3-151,17 5-15,1 2-1,-2 1 1,0 2 0,34 22-1,-63-36-55,-1 0-1,0 1 1,1 0 0,-1-1-1,0 1 1,-1 0-1,1 1 1,0-1 0,-1 0-1,0 1 1,0-1-1,0 1 1,0 0-1,0 0 1,-1 0 0,1 0-1,-1 0 1,1 5-1,-2-4 1,-1 0 0,1 0 0,-1 1-1,0-1 1,0 0 0,0 0 0,-1 0-1,1-1 1,-1 1 0,0 0 0,-1-1 0,1 1-1,-1-1 1,-6 7 0,-12 16 36,-2-1 0,-1-2-1,-2 0 1,-44 32 0,-123 69 514,88-65-247,-3-5 0,-133 48 1,231-100-317,0 1 1,1 0 0,-17 10 0,18-7-104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1105 1 14227,'-19'41'4003,"-7"14"-3444,-143 225 1184,60-106-1245,-111 178 92,-30 51-501,137-218-349,-31 54-1035,126-203 746,14-26 233,-1 0 0,0-1-1,-8 12 1,10-20-94,-4-10-28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157 136 12707,'3'-2'302,"0"-1"1,0 1 0,-1-1-1,1 0 1,-1 0 0,1 0-1,-1 0 1,0 0-1,0 0 1,0 0 0,-1-1-1,1 1 1,-1-1 0,0 1-1,0-1 1,0 0-1,0 1 1,0-1 0,-1 0-1,0 0 1,0 0 0,0-6-1,-1 8-139,1 0-1,0-1 1,-1 1 0,1-1-1,-1 1 1,0 0 0,1 0-1,-1-1 1,0 1-1,-1 0 1,1 0 0,0 0-1,0 0 1,-1 0 0,0 0-1,1 0 1,-1 1-1,0-1 1,0 1 0,0-1-1,0 1 1,0-1-1,0 1 1,0 0 0,0 0-1,0 0 1,-1 0 0,1 1-1,0-1 1,-1 1-1,1-1 1,0 1 0,-1 0-1,1 0 1,-5 0-1,2 1-69,1-1 0,-1 1 0,1 0-1,-1 0 1,1 0 0,0 1-1,-1 0 1,1 0 0,0 0-1,0 0 1,0 0 0,1 1 0,-5 4-1,2-2-42,1 0-1,0 1 0,0 0 1,1 0-1,-1 0 0,1 1 1,-4 10-1,3-6-48,1-1 1,0 1-1,1 1 0,0-1 1,1 0-1,0 1 0,1-1 1,0 1-1,1-1 0,1 17 0,-1-26-2,0 0 0,1 0-1,-1 0 1,0 0 0,1 0-1,-1-1 1,1 1-1,0 0 1,-1 0 0,1 0-1,0-1 1,0 1-1,0 0 1,0-1 0,0 1-1,1-1 1,-1 1 0,0-1-1,1 0 1,-1 0-1,1 1 1,0-1 0,-1 0-1,1 0 1,0-1-1,-1 1 1,1 0 0,0 0-1,0-1 1,0 1 0,0-1-1,0 0 1,-1 1-1,1-1 1,0 0 0,0 0-1,0 0 1,0-1-1,0 1 1,0 0 0,2-1-1,8-3-5,1 1 0,-1-2 0,0 0-1,21-12 1,-28 15 7,74-44-16,-43 24 1,60-27 0,-90 46 15,1 1 0,-1 0-1,1 0 1,0 0-1,10 0 1,-15 2 0,0-1 0,0 1 0,0 0 0,0 1-1,0-1 1,0 0 0,0 1 0,0-1 0,0 1 0,0-1 0,0 1 0,0 0 0,0 0 0,0 0 0,-1 0 0,1 0 0,0 1 0,-1-1 0,1 0 0,-1 1 0,1-1 0,1 4-1,0 0 0,-1 0 0,0 0-1,0 1 1,0-1-1,0 0 1,-1 1 0,0 0-1,0-1 1,-1 1-1,0 10 1,0-9 1,0-1 0,1 1 0,0-1 0,0 1 0,0-1 0,1 0 0,3 10-1,-5-16 2,0 1-1,1-1 1,-1 0-1,0 1 0,1-1 1,-1 1-1,1-1 1,-1 0-1,1 1 1,-1-1-1,0 0 0,1 0 1,-1 1-1,1-1 1,-1 0-1,1 0 0,-1 0 1,1 0-1,0 1 1,-1-1-1,1 0 0,-1 0 1,1 0-1,-1 0 1,1 0-1,-1 0 0,1-1 1,-1 1-1,1 0 1,-1 0-1,1 0 0,-1 0 1,1-1-1,-1 1 1,1 0-1,-1 0 0,1-1 1,-1 1-1,1 0 1,-1-1-1,0 1 0,1-1 1,-1 1-1,0 0 1,1-1-1,0 0 1,21-25 21,-17 21-16,-1-1-24,1 0 0,0 1 0,0 0 0,1 0 0,9-6-1,-13 10-24,-1 0 0,1 0-1,-1 0 1,1 1-1,-1-1 1,1 0 0,0 1-1,-1-1 1,1 1-1,0 0 1,0-1 0,-1 1-1,1 0 1,0 0-1,0 0 1,-1 0 0,1 0-1,0 1 1,-1-1-1,1 1 1,0-1 0,-1 1-1,1-1 1,0 1-1,-1 0 1,1 0 0,-1 0-1,1 0 1,1 2-1,16 16-1223,-16-14 1069,1-1-1,-1 0 1,1-1-1,0 1 1,0-1-1,0 1 1,1-1-1,-1 0 1,1-1 0,-1 1-1,11 3 1,10-5-606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0 14251,'-30'66'1479,"-29"71"-481,-84 356 498,35 9-844,77-341-40,29-135-289,2-26-313,0 0 0,0 0 0,0 1 0,0-1-1,0 0 1,0 0 0,0 0 0,0 1 0,0-1 0,0 0 0,0 0 0,0 1 0,0-1 0,1 0-1,-1 0 1,0 0 0,0 1 0,0-1 0,0 0 0,0 0 0,1 0 0,-1 0 0,0 0 0,0 1 0,0-1-1,1 0 1,-1 0 0,0 0 0,0 0 0,0 0 0,1 0 0,-1 0 0,0 0 0,0 0 0,0 0 0,1 0-1,-1 0 1,0 0 0,0 0 0,1 0 0,-1 0 0,0 0 0,0 0 0,0 0 0,1 0 0,-1 0-1,0 0 1,0 0 0,1 0 0,-1 0 0,0 0 0,0-1 0,0 1 0,0 0 0,1 0 0,-1 0 0,13-13 372,39-52 510,32-36-37,335-307 992,-53 122-2204,-272 217 164,-12 11 64,-17 15-59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6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339 310 11819,'18'-18'827,"21"-23"1166,-2-1-1,-1-2 1,30-49-1,-64 89-1847,0 1 49,1-1 1,-1 0 0,0 0-1,0 0 1,-1 0-1,1 0 1,-1 0-1,0-1 1,0 1-1,1-6 1,-2 9-163,0 0 1,0 0-1,0 1 1,0-1-1,-1 0 1,1 1-1,0-1 1,0 0-1,0 1 1,-1-1-1,1 0 1,0 1-1,-1-1 1,1 0-1,0 1 1,-1-1-1,1 1 1,-1-1-1,1 1 1,-1-1-1,1 1 1,-1-1-1,0 1 1,1 0-1,-1-1 1,1 1-1,-1 0 1,0-1-1,1 1 1,-1 0-1,0 0 0,1 0 1,-1 0-1,0-1 1,0 1-1,1 0 1,-1 0-1,0 0 1,1 0-1,-1 1 1,0-1-1,1 0 1,-1 0-1,0 0 1,0 1-1,-5 0 77,0 1 0,0 0 0,1 0 0,-11 6 0,-4 4-14,1 0 0,0 2 1,0 1-1,-24 25 0,-62 79-76,66-69-29,2 2 0,2 1 0,-31 65 1,50-84 2,1 1 1,1 1-1,2 0 0,2 0 1,1 1-1,-6 58 0,14-81 3,1-1 0,0 1 0,1-1 0,0 0 0,1 1 0,1-1 0,0 0 0,1 0-1,9 21 1,-12-30 2,2 1 0,-1-1-1,0 0 1,1 0 0,0 0-1,0 0 1,0-1-1,0 1 1,0-1 0,1 0-1,0 0 1,0 0 0,0 0-1,0-1 1,0 1 0,0-1-1,0 0 1,1 0-1,-1-1 1,1 1 0,0-1-1,-1 0 1,1 0 0,0-1-1,0 0 1,-1 1 0,1-2-1,0 1 1,8-2-1,0-1 1,-1 0-1,0-1 1,-1-1-1,1 0 1,-1-1-1,0 0 1,0-1-1,-1 0 1,1 0-1,-2-1 1,1 0-1,-1-1 1,0 0-1,9-14 1,0 0 10,-1-1 1,-2-1-1,0 0 1,-2-1-1,13-32 1,-22 48-4,0 0 0,-1 0 0,0-1 0,0 1 0,-1-1 0,0 1 0,-1-1 0,0 0 1,-1 0-1,-1-12 0,1 22-5,0-1 1,-1 1 0,1 0-1,0 0 1,0 0-1,-1-1 1,1 1 0,-1 0-1,1 0 1,-1 0-1,1 0 1,-1 0 0,0 0-1,1 0 1,-1 0-1,0 0 1,0 0-1,0 0 1,0 0 0,0 1-1,0-1 1,0 0-1,0 1 1,-2-2 0,2 2-2,-1 0 1,1 0-1,-1 0 1,1 0-1,-1 1 1,1-1 0,0 0-1,-1 0 1,1 1-1,-1-1 1,1 1-1,0 0 1,-1-1-1,1 1 1,0 0 0,-3 1-1,-2 3-3,0 0 0,1 1 0,-1-1 0,1 1 0,0 0 0,-4 8-1,6-9-12,0 1 0,1-1 0,0 1 0,0-1 0,-2 12 0,4-16 13,0 0-1,-1-1 0,1 1 0,0 0 0,0 0 0,0-1 0,0 1 1,0 0-1,0 0 0,0-1 0,0 1 0,0 0 0,0 0 0,0-1 1,0 1-1,0 0 0,1-1 0,-1 1 0,0 0 0,0-1 0,1 1 1,-1 0-1,1-1 0,-1 1 0,1 0 0,-1-1 0,1 1 0,-1-1 1,1 1-1,-1-1 0,1 1 0,0-1 0,-1 0 0,1 1 1,-1-1-1,1 0 0,0 1 0,0-1 0,-1 0 0,1 0 0,0 0 1,-1 0-1,1 0 0,0 1 0,0-1 0,-1 0 0,1-1 0,0 1 1,0 0-1,-1 0 0,1 0 0,0 0 0,0-1 0,-1 1 0,1 0 1,0-1-1,7-2-47,-1 0 1,1 0-1,-1-1 0,0 0 1,-1 0-1,11-8 1,37-37-198,-30 26 156,-7 7 38,-12 11 26,0 0 0,0 0 0,0 0 0,1 0 0,0 1 0,0 0 0,0 0 0,0 1 0,1 0 0,10-4 0,-17 7 27,1 0 0,0 0-1,0 0 1,0 0-1,0 0 1,-1 0-1,1 0 1,0 0 0,0 1-1,0-1 1,-1 0-1,1 1 1,0-1-1,0 0 1,-1 1 0,1-1-1,0 1 1,-1 0-1,1-1 1,0 1-1,-1-1 1,1 1 0,-1 0-1,1-1 1,-1 1-1,0 0 1,1 0 0,-1-1-1,1 1 1,-1 0-1,0 0 1,0 0-1,0-1 1,1 1 0,-1 0-1,0 0 1,0 0-1,0 1 1,-1 39-13,1-33 19,-18 109 196,2-20 54,16-97-254,0 32-29,0-31 12,0-1 1,0 1 0,0 0-1,0-1 1,0 1-1,0-1 1,0 1 0,0 0-1,0-1 1,1 1-1,-1-1 1,0 1 0,0-1-1,1 1 1,-1 0-1,0-1 1,1 1 0,-1-1-1,1 0 1,-1 1-1,0-1 1,1 1 0,-1-1-1,1 0 1,-1 1-1,1-1 1,0 0 0,-1 1-1,1-1 1,-1 0-1,1 0 1,-1 0 0,1 1-1,0-1 1,-1 0-1,1 0 1,-1 0 0,1 0-1,0 0 1,-1 0-1,1 0 1,0 0 0,-1 0-1,1-1 1,-1 1-1,1 0 1,-1 0 0,1 0-1,0-1 1,-1 1-1,1-1 1,6-3-34,-1-1 0,0 0 0,0-1 0,-1 1 0,0-1 0,0 0-1,5-7 1,-7 8 12,31-40-271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15731,'1'1'152,"0"0"-1,0 1 1,-1-1-1,1 1 0,0-1 1,-1 1-1,1-1 0,-1 1 1,0-1-1,1 1 1,-1 0-1,0-1 0,0 1 1,0-1-1,0 1 0,0 1 1,-5 30 103,3-26 69,-12 67 1488,-5 16-811,5 1 0,-4 103-1,18-192-983,2 44 158,-2-45-165,1 1-1,-1-1 1,0 1 0,1 0-1,-1-1 1,1 1 0,-1-1-1,1 1 1,0-1 0,0 1-1,-1-1 1,1 0-1,0 1 1,0-1 0,0 0-1,1 0 1,-1 0 0,0 0-1,0 0 1,1 0 0,-1 0-1,3 1 1,-3-2-1,0 0 1,0 0-1,0 0 1,0 0-1,0 0 0,0 0 1,0 0-1,0 0 1,0 0-1,0-1 1,0 1-1,0-1 0,0 1 1,0 0-1,0-1 1,0 0-1,-1 1 1,1-1-1,0 1 0,0-1 1,0 0-1,-1 0 1,1 1-1,0-1 1,-1 0-1,1 0 0,-1 0 1,1 0-1,0-1 1,13-32 215,-8 13-89,-1-1 0,-1 1 0,0-1 1,-2 0-1,-1-32 0,-14-109 370,17 171-627,1 0 0,0 0 1,0-1-1,1 1 0,0-1 0,0-1 1,1 1-1,8 6 0,-11-11-46,1 0-1,0 0 1,-1 0 0,1-1-1,0 0 1,0 0 0,0 0-1,0 0 1,0-1 0,0 0-1,0 0 1,0 0 0,0-1-1,0 1 1,7-3 0,4-2-576,1 0 0,-1-1 1,19-10-1,14-10-565,-1-2-1,-1-3 0,-1-1 1,47-45-1,-83 69 1545,-1-1 0,0 0 0,15-21-1,-19 18 1264,-11 12-507,-18 16 50,-4 10 345,1 1 1,-32 42 0,48-54-1150,0 0 1,1 1 0,1 0 0,0 0 0,1 1 0,1 0-1,-5 19 1,11-32-191,0 1 0,0 0-1,0-1 1,0 1-1,1 0 1,0 0 0,0-1-1,0 1 1,1 0-1,0 0 1,0 0 0,0-1-1,3 10 1,-2-11-26,0-1 1,0 1-1,0 0 0,0 0 0,0-1 1,1 1-1,-1-1 0,1 0 1,-1 0-1,1 0 0,0 0 1,0 0-1,0-1 0,0 1 0,0-1 1,0 0-1,1 0 0,-1 0 1,0 0-1,4 0 0,3 0 36,0 0-1,0-1 1,0 0-1,1 0 1,-1-1-1,0 0 1,0-1-1,-1 0 0,1-1 1,0 0-1,-1-1 1,1 1-1,-1-2 1,0 1-1,-1-1 1,1-1-1,-1 0 1,0 0-1,13-13 1,-13 11 5,-1 0 1,0 0-1,0 0 1,0-1 0,-2 0-1,1 0 1,-1-1-1,0 1 1,-1-1 0,0 0-1,0-1 1,-1 1-1,-1-1 1,0 1 0,0-1-1,-1 0 1,0 1-1,-2-18 1,0 22-75,0 1 1,0-1-1,0 0 0,-1 1 0,0 0 1,0-1-1,0 1 0,-1 0 1,0 0-1,0 0 0,-3-4 0,4 7-69,1 0 0,-1 0 0,0 1 0,1-1 0,-1 1 0,0-1 0,0 1 0,0 0 0,0 0 0,0 0 0,0 0 0,0 0 0,0 0 0,-1 1 0,1-1 0,0 1 0,0-1 0,-1 1 0,1 0 0,0 0 0,-1 0 0,1 0 0,0 0 0,0 1 0,-1-1 0,1 1 0,0-1 0,0 1 0,-1 0 0,-2 1 0,2 0-3,0 0-1,-1 0 1,1 0-1,0 0 1,0 0-1,1 1 1,-1 0-1,0-1 1,1 1-1,0 0 1,-1 0-1,-1 5 1,-7 21-677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33 14491,'0'0'193,"1"-1"1,-1 0-1,0 1 0,0-1 0,1 0 1,-1 1-1,0-1 0,0 0 0,0 0 1,0 1-1,0-1 0,0 0 1,0 1-1,0-1 0,0 0 0,0 0 1,0 1-1,0-1 0,-1 0 0,1 1 1,0-1-1,0 0 0,-1 1 0,1-1 1,-1 0-1,1 1 0,0-1 0,-1 1 1,0-1-1,0 0-55,1 0 0,-1 0 1,0 0-1,1 0 0,-1 0 0,0 1 1,0-1-1,0 0 0,0 1 0,0-1 0,1 1 1,-1-1-1,0 1 0,0-1 0,0 1 1,-1 0-1,1-1 0,0 1 0,0 0 0,-2 0 1,-2 1-8,0 0-1,0 1 1,-1 0 0,1 0 0,1 1 0,-1-1 0,0 1 0,0 0 0,-4 4 0,-37 35 380,-12 23-166,53-58-328,-1 1 0,1-1-1,0 1 1,1 0 0,0 1-1,0-1 1,-3 12 0,7-19-19,-1 0 1,1 0 0,0 1-1,-1-1 1,1 0-1,0 1 1,0-1 0,0 1-1,0-1 1,0 0-1,0 1 1,0-1 0,0 0-1,1 1 1,-1-1 0,1 0-1,-1 1 1,1-1-1,-1 0 1,1 0 0,0 1-1,-1-1 1,1 0-1,0 0 1,0 0 0,0 0-1,0 0 1,0 0-1,0 0 1,0 0 0,0-1-1,0 1 1,1 0-1,-1-1 1,0 1 0,0-1-1,3 2 1,4-1-57,0 1 0,1-1 1,-1-1-1,0 0 0,12 0 0,-4-1-62,26 0-147,-19-1 47,1 2 0,28 3 0,-46-3 193,-1 1-1,0 0 1,1 0 0,-1 0 0,0 1-1,0 0 1,0 0 0,0 0 0,-1 1-1,1-1 1,-1 1 0,1 0 0,-1 1-1,0-1 1,5 6 0,-7-6 51,0-1 0,-1 1 0,1 0 0,-1 0 0,0 0 0,1 0 1,-1 0-1,0 0 0,-1 0 0,1 1 0,-1-1 0,1 0 0,-1 0 0,0 1 1,0-1-1,-1 0 0,1 0 0,0 1 0,-1-1 0,0 0 0,0 0 1,0 0-1,0 0 0,-1 0 0,-1 3 0,-1 2 70,0-1 1,-1 0-1,0 0 0,0 0 1,0-1-1,-1 0 0,0 0 1,-12 9-1,9-9-3,-1 0 1,0 0-1,0-1 0,0-1 0,-21 7 1,25-9-197,0-1 1,1 0 0,-1 0 0,0 0-1,0 0 1,0-1 0,0 0-1,0-1 1,0 1 0,0-1-1,0 0 1,-10-3 0,15 3 30,-1 0 1,1 1-1,-1-1 0,1 0 1,0 0-1,0 0 1,-1 0-1,1 0 0,0 0 1,0 0-1,0-1 1,0 1-1,0 0 0,1 0 1,-1-1-1,0 1 1,1-1-1,-1 1 0,0-1 1,1 1-1,0-1 1,-1 1-1,1-1 0,0 1 1,0-1-1,0 1 1,0-1-1,0 1 0,0-1 1,0 0-1,1-2 1,5-15-651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7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11 19188,'7'-11'2830,"-18"16"-1237,-17 15 73,9-3-1288,1 0 0,-20 25 0,33-37-405,1 1 0,0 0 1,0-1-1,1 1 1,-1 1-1,2-1 1,-1 0-1,0 1 1,1-1-1,1 1 1,-1 0-1,1 0 0,-1 7 1,2-11 4,1 0-1,-1-1 1,1 1 0,-1 0-1,1-1 1,0 1 0,0-1-1,0 1 1,0-1 0,0 0-1,1 1 1,-1-1 0,1 0-1,-1 0 1,1 0 0,0 0-1,0 0 1,0 0 0,0 0-1,0-1 1,0 1 0,1-1-1,2 2 1,8 3-73,-1-1 0,1 0 0,19 5 0,-10-4-13,-14-3 66,0-1 0,0 1 0,-1 1 0,1-1 0,-1 1 0,0 0 0,0 1 0,-1 0 0,8 6 0,-12-8 35,0-1 1,0 1-1,0 0 0,0-1 1,-1 1-1,1 0 0,-1 0 1,0 0-1,1 0 0,-1 0 1,-1 1-1,1-1 0,0 0 0,-1 0 1,0 1-1,0-1 0,0 0 1,0 1-1,0-1 0,-1 0 1,1 0-1,-1 0 0,0 1 1,0-1-1,-2 5 0,-2 2-59,-1 1-1,0 0 0,-1-1 0,0 0 1,0-1-1,-1 1 0,-1-2 1,1 1-1,-1-1 0,-1 0 1,1-1-1,-1 0 0,-1-1 1,1 0-1,-20 8 0,20-12-149,6-4-101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8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1 239 17380,'0'-9'335,"0"-1"0,0 1 0,1 0 0,0-1 0,1 1 0,0 0 1,0 0-1,1 0 0,0 0 0,1 0 0,0 1 0,0 0 0,1-1 0,0 1 1,0 1-1,12-13 0,-12 13-211,2 0 0,-1 1 1,1 0-1,0 0 0,0 0 0,1 1 1,0 0-1,0 1 0,0 0 0,0 0 1,0 0-1,1 1 0,0 1 0,0-1 1,0 1-1,0 1 0,10-1 0,-15 2-117,1 0-1,-1 0 0,0 1 0,0 0 1,0-1-1,1 1 0,-1 1 0,0-1 0,0 1 1,0-1-1,-1 1 0,1 1 0,0-1 1,-1 0-1,1 1 0,2 3 0,-1-2 2,-1 1 0,0 0 0,0 1 0,-1-1 0,1 1 0,-1 0 0,-1 0 0,1 0 0,2 10-1,0 3 5,-1 0-1,-1 0 0,-1 1 0,-1-1 0,-3 40 0,-9 27-10,6-60 2,2-1-1,0 1 1,2 36-1,1-60 0,0 1 0,0-1 0,0 0 0,1 1-1,-1-1 1,1 0 0,-1 1 0,1-1 0,0 0 0,0 0 0,0 1-1,0-1 1,0 0 0,0 0 0,1 0 0,-1 0 0,0-1-1,1 1 1,0 0 0,0 0 0,-1-1 0,1 1 0,0-1 0,0 0-1,0 0 1,0 1 0,0-1 0,1 0 0,-1-1 0,0 1 0,0 0-1,1-1 1,-1 1 0,0-1 0,1 0 0,4 0 0,1 0 6,0-1 1,0-1-1,0 1 1,0-1-1,0-1 1,-1 0-1,1 0 1,-1 0-1,13-8 0,-2-1 36,-1 0 0,-1-2-1,0 0 1,0 0-1,-2-2 1,1 0-1,13-21 1,-18 23 20,-1 0 1,-1-1-1,0 0 0,-1 0 1,0 0-1,-2-1 1,0 0-1,0 0 0,3-29 1,-7 39-33,-1-1 0,0 0-1,-1 0 1,1 1 0,-1-1 0,-1 1 0,1-1 0,-1 1 0,0-1 0,0 1 0,-1 0 0,0 0 0,0 0 0,-5-6-1,6 9-56,0 1 0,0-1-1,0 1 1,-1-1 0,1 1-1,-1 0 1,0 0-1,1 0 1,-1 0 0,0 1-1,0-1 1,0 1-1,-1 0 1,1 0 0,0 0-1,0 0 1,-1 0 0,1 1-1,0 0 1,-1-1-1,1 1 1,0 0 0,-1 1-1,1-1 1,0 0 0,-1 1-1,1 0 1,0 0-1,-6 2 1,7-2-72,-1 1-1,0-1 1,1 0 0,-1 1-1,1 0 1,-1-1 0,1 1-1,0 0 1,0 0-1,0 0 1,0 1 0,0-1-1,0 0 1,1 1 0,-1-1-1,1 1 1,-1 0 0,1-1-1,0 1 1,0 0 0,1 0-1,-1 0 1,0 0-1,1 0 1,0 0 0,0 0-1,-1 0 1,2-1 0,-1 1-1,0 0 1,1 0 0,-1 0-1,1 0 1,0 0 0,0 0-1,0-1 1,0 1 0,1 0-1,-1-1 1,1 1-1,-1-1 1,1 1 0,0-1-1,0 0 1,0 0 0,0 0-1,5 3 1,26 14-769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9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179 643 18012,'-1'-1'69,"1"0"1,-1 0 0,0 0-1,1 0 1,-1 0-1,0 0 1,0 0-1,0 0 1,0 1 0,0-1-1,0 0 1,0 0-1,-1 1 1,1-1 0,0 1-1,0-1 1,0 1-1,-1-1 1,1 1-1,0 0 1,0 0 0,-1 0-1,1-1 1,0 1-1,-1 0 1,1 1-1,0-1 1,0 0 0,-1 0-1,1 0 1,0 1-1,0-1 1,-2 1-1,-2 1 42,0 0-1,1 0 1,-1 1-1,1-1 0,-1 1 1,1 0-1,-6 6 1,0 2-17,0 0 1,1 0 0,0 1 0,1 0 0,1 1 0,0 0 0,0 0-1,1 0 1,1 1 0,0 0 0,1 0 0,1 0 0,0 1-1,1-1 1,0 16 0,1-25-77,1 0 0,0 0 0,1 0 0,-1 0-1,1 0 1,0 0 0,0 0 0,3 7 0,-3-10-5,0-1 0,0 1 0,-1-1 0,1 0 0,0 1 1,0-1-1,0 0 0,0 0 0,1 0 0,-1 0 0,0 0 0,0 0 1,1 0-1,-1 0 0,0-1 0,1 1 0,-1 0 0,1-1 0,-1 1 1,1-1-1,-1 0 0,1 1 0,-1-1 0,1 0 0,0 0 0,-1 0 1,1 0-1,-1 0 0,2-1 0,5 0 45,0-1-1,0-1 1,0 1 0,-1-2 0,1 1-1,-1-1 1,0 0 0,0 0 0,0-1-1,-1 1 1,10-10 0,7-8 249,30-38 0,-33 37-90,0-1 1,-2-1-1,-1-1 0,-1 0 1,18-42-1,-33 65-176,0 1-26,0 1-1,-1 0 0,1-1 1,0 1-1,-1-1 0,1 1 1,-1-1-1,0 1 1,0-1-1,1 1 0,-1-1 1,0 1-1,0-1 0,0 1 1,-1-1-1,1 1 0,0-1 1,0 1-1,-1-1 1,0-1-1,1 3-11,0 0 0,-1 0 0,1 0 0,0-1 0,0 1-1,0 0 1,0 0 0,-1 0 0,1 0 0,0 0 0,0 0 0,-1 0 0,1 0 0,0 0 0,0 0 0,0 0 0,-1 0-1,1 0 1,0 0 0,0 0 0,0 0 0,-1 0 0,1 0 0,0 0 0,0 1 0,0-1 0,-1 0 0,1 0 0,0 0 0,0 0-1,0 0 1,0 0 0,-1 1 0,1-1 0,0 0 0,0 0 0,-4 4 3,1 1 0,-1-1-1,1 0 1,0 1 0,0 0 0,1-1 0,-1 1 0,1 0-1,0 0 1,1 1 0,-2 6 0,-1 7-17,0 0 1,0 20 0,3-26 2,1 1 1,0 0 0,1 0 0,0 0 0,1 0-1,7 23 1,-9-34 7,1 0 0,1 1-1,-1-1 1,0 0 0,1 0 0,0 0-1,-1 0 1,1 0 0,0 0 0,1 0-1,-1-1 1,0 1 0,1-1 0,-1 1-1,1-1 1,0 0 0,0 0 0,0-1-1,0 1 1,0 0 0,0-1 0,1 0-1,-1 0 1,0 0 0,1 0-1,-1 0 1,0-1 0,1 1 0,-1-1-1,1 0 1,6-1 0,0 0 1,0-2 0,0 0 1,0 0-1,0-1 0,0 0 0,-1 0 0,0-1 1,0 0-1,0-1 0,0 0 0,13-13 0,4-6 4,0-1 0,23-32 0,-20 19 4,-2 0 1,-2-2-1,-1-1 0,27-68 0,-24 39 0,-3-1 0,17-88 1,-37 140-12,0 0 1,-1 0 0,-1 0-1,-1-31 1,-1 49 0,0 0-1,0 0 1,0 0 0,0 0 0,0 0-1,-1 1 1,1-1 0,-1 0 0,1 0-1,-1 1 1,0-1 0,0 0 0,1 1-1,-1-1 1,0 0 0,-1 1-1,1-1 1,0 1 0,0 0 0,-3-3-1,3 4 1,1 0 0,-1 0 0,0 0 0,0 0 0,1 0-1,-1-1 1,0 1 0,1 1 0,-1-1 0,0 0 0,0 0-1,1 0 1,-1 0 0,0 0 0,1 1 0,-1-1-1,0 0 1,1 1 0,-1-1 0,0 1 0,-19 19-15,-3 17-3,1 1-1,2 1 1,2 1-1,-17 52 1,25-63 14,1 1 1,2 0-1,0 0 1,3 1-1,-3 53 1,7-65 1,1-1 0,1 0 0,0 0 0,1 0-1,2 0 1,-1 0 0,2-1 0,0 0 0,1 0 0,1 0 0,10 15 0,-15-26 1,1-1-1,0 0 1,0 1 0,1-1 0,-1-1 0,1 1-1,8 6 1,-10-10 2,-1 1-1,1-1 1,-1 0-1,1 1 1,0-1-1,-1 0 0,1-1 1,0 1-1,0 0 1,0-1-1,0 0 1,0 1-1,-1-1 1,1 0-1,0-1 1,0 1-1,0 0 1,0-1-1,5-1 1,2-2 0,0-1 0,-1 0-1,1 0 1,-1-1 0,0-1 0,0 1-1,14-16 1,50-60 1,-49 52-6,-2-1 0,-2 0 0,-1-1 0,-1-2 0,14-35 0,-31 65-2,0 0-1,1 0 1,-1 0 0,0 0-1,-1-1 1,1 1-1,-1 0 1,0 0 0,-1-9-1,1 13 6,0 0 0,0-1 1,0 1-1,0 0 0,0-1 0,0 1 0,0 0 0,-1-1 1,1 1-1,0 0 0,0-1 0,0 1 0,-1 0 0,1-1 1,0 1-1,0 0 0,-1-1 0,1 1 0,0 0 0,-1 0 1,1 0-1,0-1 0,-1 1 0,1 0 0,0 0 1,-1 0-1,1 0 0,0-1 0,-1 1 0,1 0 0,0 0 1,-1 0-1,1 0 0,-1 0 0,1 0 0,-2 1-2,0 0-1,0 0 1,0 0-1,1 0 1,-1 0 0,0 0-1,1 0 1,-1 0-1,1 1 1,-1-1-1,-1 4 1,-7 7-9,1 0 0,1 1 1,0 0-1,1 0 0,0 1 1,1 0-1,1 0 0,0 0 0,1 1 1,1 0-1,0 0 0,1 0 1,0 0-1,1 20 0,1-31 16,0 0-1,0-1 0,0 1 1,1-1-1,-1 1 0,1-1 1,0 0-1,0 1 0,0-1 1,1 0-1,-1 1 0,1-1 1,-1 0-1,1 0 0,0 0 1,0 0-1,1-1 0,-1 1 1,0-1-1,1 1 0,0-1 1,-1 0-1,1 0 0,0 0 1,0 0-1,0 0 0,1-1 1,-1 1-1,0-1 0,1 0 1,-1 0-1,0 0 0,1-1 1,-1 1-1,1-1 0,-1 0 1,1 0-1,-1 0 0,6-1 1,2 0 10,1-2 1,0 0-1,-1 0 1,0-1 0,1 0-1,-1-1 1,-1 0 0,1-1-1,-1 0 1,0-1 0,0 0-1,-1 0 1,0-1 0,15-17-1,-9 8 3,0-2-1,-1 0 0,-1 0 1,-1-1-1,0-1 0,14-35 1,-24 49-15,1 0 0,-1 0 0,0 0 0,1-11 0,-5 15-6,-2 10-1,-6 12-2,5-6 12,-26 75 121,29-80-110,0 0 1,0 1 0,1 0 0,0-1 0,0 1-1,1 0 1,0 0 0,2 11 0,-1-17-30,0 1-1,1-1 1,-1 0 0,0 0 0,1 0-1,0 0 1,0-1 0,0 1 0,0 0-1,0-1 1,1 1 0,-1-1 0,1 0-1,-1 0 1,1 0 0,0 0 0,0 0-1,0-1 1,4 2 0,6 3-709,1-1 0,-1-1-1,16 3 1,-29-7 722,8 2-654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9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0 351 17700,'1'2'125,"1"1"0,-1-1 0,1 0 0,0 0 0,-1 0 1,1 0-1,0 0 0,0 0 0,0-1 0,0 1 0,1-1 0,-1 1 1,0-1-1,1 0 0,-1 0 0,1 0 0,-1 0 0,1 0 0,-1-1 1,1 1-1,-1-1 0,1 0 0,0 1 0,-1-1 0,1 0 0,0-1 1,-1 1-1,1 0 0,0-1 0,-1 0 0,1 1 0,-1-1 0,1 0 0,-1 0 1,4-2-1,7-5 56,1 1-1,-1-1 1,-1-1 0,0-1 0,0 0 0,18-20 0,-5 2-22,35-51 0,-57 74-150,45-73 83,-44 71-83,-1 0 1,0 0-1,0-1 0,0 1 1,-1-1-1,0 0 1,-1 1-1,0-1 0,0-9 1,0 16-8,-1 1-1,0-1 1,0 0 0,0 1 0,0-1 0,0 0-1,0 1 1,0-1 0,0 1 0,0-1 0,0 0 0,0 1-1,-1-1 1,1 1 0,0-1 0,0 0 0,-1 1-1,1-1 1,0 1 0,0-1 0,-1 1 0,1-1 0,-1 1-1,1-1 1,-1 1 0,1 0 0,0-1 0,-1 1-1,1 0 1,-1-1 0,0 1 0,1 0 0,-1-1-1,1 1 1,-1 0 0,1 0 0,-1 0 0,0 0 0,1-1-1,-1 1 1,1 0 0,-1 0 0,0 0 0,1 0-1,-1 0 1,0 1 0,-3 0 5,1 0 1,0 1-1,0-1 0,0 1 0,0 0 1,0 0-1,0 0 0,-4 4 0,-16 16 25,2 0 0,0 2-1,-23 33 1,-47 88 148,47-59-34,39-75-111,1 1 0,0 0 0,0 0 0,1 0 0,-2 19 0,5-28-18,0 0-1,0 0 1,0 0 0,0 0-1,0 0 1,1 0-1,-1 0 1,1 0 0,0 0-1,0 0 1,0-1-1,0 1 1,1 0 0,-1-1-1,1 1 1,-1-1-1,1 1 1,3 3-1,-1-3-2,-1 0-1,1-1 1,0 1-1,0-1 0,0 0 1,0 0-1,0 0 0,0-1 1,1 1-1,-1-1 0,6 1 1,7 0-101,0-1 0,0-1 0,0 0 1,0-1-1,23-5 0,-12 1-30,37-13 1,-30 4-70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31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343 186 14955,'7'-9'482,"0"0"0,0-1-1,-1 1 1,0-1 0,-1-1-1,6-14 1,-10 22-367,0 0 0,-1 1 1,1-1-1,-1 0 0,1 0 0,-1 0 0,0 0 0,0 0 0,0 1 1,-1-1-1,1 0 0,-1 0 0,1 0 0,-1 0 0,0 1 0,0-1 1,0 0-1,0 1 0,-1-1 0,1 1 0,-1-1 0,1 1 1,-1 0-1,0 0 0,0-1 0,0 1 0,0 1 0,-1-1 0,1 0 1,-5-2-1,2 1 26,-1 0-1,0 0 1,0 1 0,0-1 0,0 2 0,0-1 0,0 1-1,-1 0 1,1 0 0,0 0 0,-1 1 0,1 0 0,-1 0-1,1 1 1,0 0 0,-1 0 0,1 0 0,0 1 0,-8 3-1,2 0-47,0 0 1,1 1-1,0 0 0,0 1 0,0 0 0,1 1 0,0 0 0,-16 17 0,13-10-73,1 0 1,1 1-1,0 1 1,1-1-1,1 1 1,0 1-1,1 0 1,1 0-1,1 1 1,1 0-1,0 0 1,2 0-1,0 0 1,1 1-1,1-1 1,0 1-1,2-1 1,4 29-1,-5-43-18,1 0 0,0 1 0,1-1 0,-1 0 0,1 0 0,0 0 0,1-1 0,-1 1 0,1 0 0,-1-1 0,2 0 0,-1 0 0,0 1 0,1-2 0,-1 1 0,1 0 0,0-1 0,1 0-1,-1 0 1,0 0 0,1 0 0,0-1 0,-1 0 0,1 0 0,0 0 0,0 0 0,0-1 0,1 0 0,-1 0 0,0 0 0,0-1 0,1 1 0,6-2 0,3 0 4,0-1 0,1-1 0,-1 0 0,-1-2 0,1 1 0,-1-2 0,1 0 0,-1 0 0,-1-1 0,0-1 0,0 0 1,0-1-1,14-14 0,1-2 9,-1-1 0,-2-1 1,0-1-1,27-44 0,-40 56-5,-1-1 0,0-1 0,-1 1 0,-1-2 0,-1 1-1,-1-1 1,-1 0 0,0-1 0,4-24 0,-10 39-6,0 0-1,0 0 1,0 0-1,-1 0 1,-2-9 0,3 13-4,0 0 1,0 1-1,0-1 1,-1 1 0,1-1-1,0 1 1,0-1-1,-1 1 1,1-1-1,0 1 1,-1-1 0,1 1-1,0-1 1,-1 1-1,1-1 1,-1 1 0,1 0-1,-1-1 1,1 1-1,-1-1 1,0 2-1,1-1 1,-1 0 0,1 0-1,-1 0 1,0 0-1,1 1 1,-1-1-1,1 0 1,-1 0 0,1 1-1,-1-1 1,1 0-1,-1 1 1,1-1-1,0 1 1,-1-1-1,1 1 1,0-1 0,-1 1-1,1-1 1,0 1-1,-1-1 1,1 1-1,0 0 1,-5 9 0,0 0 0,1 0-1,1 0 1,0 0 0,0 1 0,1 0-1,-1 10 1,-3 79 4,6-73 8,5 43 1,-4-63-76,0 1 0,1 0-1,0 0 1,0-1 0,1 1-1,0-1 1,0 0 0,1 0 0,0 0-1,5 8 1,-6-13 3,0 1 1,1 0-1,-1-1 0,0 0 1,1 1-1,-1-1 0,1-1 1,-1 1-1,1 0 0,0-1 1,0 0-1,0 0 0,0 0 1,0 0-1,0-1 0,0 0 1,0 0-1,0 0 0,0 0 1,7-1-1,21-4-292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31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269 321 19172,'-11'1'198,"0"2"0,0 0 0,0 0 0,1 1 0,0 0-1,-1 1 1,2 0 0,-1 0 0,0 1 0,1 0 0,0 1 0,1 0 0,0 1 0,0 0 0,0 0-1,1 0 1,-12 18 0,7-7-27,0 1 0,1 1 0,1-1 0,1 1 0,-12 43 0,17-51-156,1 0 0,1 0 0,0 0 0,1 1 0,0-1 0,1 1 0,0-1 0,1 0 0,1 1 0,0-1 0,6 19 0,-7-28-12,1 0 0,-1-1 0,1 1 0,0 0 0,0-1 0,0 1 0,1-1 0,0 1 0,-1-1 0,1 0 0,0 0 0,0-1 0,1 1 0,-1 0 1,0-1-1,1 0 0,0 0 0,-1 0 0,1 0 0,0-1 0,0 1 0,0-1 0,0 0 0,0 0 0,0-1 0,0 1 0,1-1 0,-1 0 0,0 0 0,0 0 0,0-1 0,0 1 0,1-1 0,4-2 0,1 0 5,0-1-1,0 0 1,-1 0-1,1-1 0,-1-1 1,0 1-1,-1-2 0,1 1 1,10-12-1,3-4 27,-2-1-1,19-27 1,-14 14 69,-2-1 1,-1-1-1,-2-1 0,-2-1 1,17-52-1,-15 23 198,-2-1 1,11-99 0,-26 149-213,-1 14-49,-1 0 0,0 0 0,-1 1 0,1-1 0,-1 0 1,-1 0-1,1 0 0,-1 0 0,-2-9 0,3 15-37,0 0-1,0-1 1,0 1 0,0 0-1,0-1 1,0 1-1,0 0 1,0 0-1,0-1 1,0 1-1,0 0 1,0-1 0,0 1-1,0 0 1,0 0-1,-1-1 1,1 1-1,0 0 1,0 0-1,0 0 1,0-1 0,-1 1-1,1 0 1,0 0-1,0 0 1,-1 0-1,1-1 1,0 1-1,0 0 1,-1 0 0,1 0-1,0 0 1,0 0-1,-1 0 1,1 0-1,0 0 1,0 0-1,-1 0 1,1 0 0,0 0-1,-1 0 1,1 0-1,0 0 1,0 0-1,-1 0 1,1 0-1,0 0 1,0 0 0,-1 0-1,1 0 1,0 0-1,0 1 1,-1-1-1,1 0 1,0 0-1,0 0 1,-1 0 0,1 1-1,-11 17 29,3 0-26,1 1 1,0 0-1,1 0 1,-4 29 0,-6 85-12,12-101 5,4-27-3,-6 51 20,2 77 0,4-119-32,1 0 0,0 0 0,1 0 1,1 0-1,0 0 0,1-1 0,0 1 0,1-1 0,1 0 0,0-1 0,9 14 0,-13-23-49,1 0 0,-1 1 0,1-1 1,0 0-1,1 0 0,-1-1 0,0 1 0,1-1 0,-1 0 0,1 0 0,0 0 0,0 0 0,0 0 0,0-1 0,0 0 0,0 0 0,0 0 1,0 0-1,1-1 0,-1 0 0,0 1 0,0-2 0,0 1 0,1 0 0,-1-1 0,0 0 0,0 0 0,0 0 0,0 0 0,0-1 0,8-3 1,15-17-370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4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200 412 17004,'-3'1'235,"0"0"1,0 0 0,1 0 0,-1 0-1,0 1 1,0-1 0,0 1-1,1-1 1,-1 1 0,-4 4 0,2-2 91,-13 10 114,1 1-1,0 1 1,1 0-1,1 1 1,1 1-1,0 0 1,2 1 0,-15 28-1,25-45-417,1 1 0,0-1 0,0 0 0,0 1 0,0-1 0,0 1 0,1-1 0,-1 1 0,1 0 0,-1-1 0,1 1 0,0-1 0,1 5 0,-1-7-17,0 1 0,0-1-1,0 0 1,0 1 0,1-1 0,-1 0-1,0 1 1,0-1 0,1 0 0,-1 1-1,0-1 1,1 0 0,-1 0-1,0 1 1,1-1 0,-1 0 0,0 0-1,1 0 1,-1 1 0,0-1-1,1 0 1,-1 0 0,1 0 0,-1 0-1,0 0 1,1 0 0,-1 0 0,1 0-1,-1 0 1,1 0 0,1 0 5,0-1-1,1 1 1,-1-1 0,0 0 0,0 0 0,0 1 0,0-2 0,4-1 0,18-15 27,0 0 1,-1-2 0,35-39 0,-21 20-8,17-18 25,36-33 72,-90 89-124,0 1 0,0 0 0,1-1 0,-1 1 0,0 0-1,1-1 1,-1 1 0,1 0 0,-1 0 0,0-1 0,1 1 0,-1 0-1,1 0 1,-1 0 0,1-1 0,-1 1 0,1 0 0,-1 0-1,0 0 1,1 0 0,-1 0 0,1 0 0,0 0 0,1 9 61,-8 17 10,5-24-69,-28 86 196,-10 33 94,35-104-234,1 1-1,0-1 1,1 1-1,0 33 1,2-47-49,0-1 1,1 0-1,-1 1 1,1-1-1,-1 0 1,1 1-1,0-1 1,1 0-1,-1 0 1,4 6-1,-4-8-7,0 0 0,0 0 0,0 0 0,0 0 0,0 0 0,0 0 0,1 0 0,-1-1 0,0 1 0,1 0 0,-1-1 0,0 1 0,1-1 0,-1 0 0,1 1 0,-1-1 0,1 0 0,-1 0 0,0 0 0,1 0 0,-1 0 0,1 0 0,-1 0 0,1-1 0,-1 1 0,1 0 0,-1-1 0,0 1 0,3-2 0,5-2 8,0 0 1,1-1 0,-1 0 0,-1 0-1,15-13 1,39-38 2,-52 46-13,346-384-8,-348 384 3,65-83 8,-66 83-3,0-1 0,-1 0 0,0 0 0,-1-1 0,0 0 0,-1 1 1,3-15-1,-6 24-3,-1 1 1,1-1-1,-1 0 1,0 0 0,0 1-1,1-1 1,-1 0-1,0 1 1,0-1-1,-1 0 1,1 1 0,0-1-1,-1 0 1,1 0-1,-1 1 1,1-1-1,-1 1 1,0-1 0,1 1-1,-1-1 1,0 1-1,0-1 1,0 1-1,0 0 1,-1-1 0,1 1-1,0 0 1,0 0-1,-1 0 1,1 0-1,-1 0 1,1 0 0,-1 0-1,1 1 1,-1-1-1,0 0 1,1 1-1,-1 0 1,0-1 0,1 1-1,-1 0 1,0 0-1,1 0 1,-1 0-1,0 0 1,1 0 0,-1 0-1,0 0 1,-2 2-1,-8 0 6,1 1 0,-1 0 0,1 1 0,0 1 0,0 0 0,1 0 0,-1 1 0,-13 10 0,0 2 13,2 0 0,-29 30 0,35-31 2,0 1 1,1 1-1,1 0 0,0 1 1,2 1-1,0 0 0,2 0 1,-9 25-1,16-37-10,0 0 1,1 0-1,1 0 1,-1 1-1,2-1 0,-1 0 1,1 0-1,0 1 0,1-1 1,3 13-1,-2-15-5,0-1 0,0 1 0,1 0 0,0-1 0,1 1 0,-1-1 0,1 0 0,1 0 0,-1-1 0,1 1 0,0-1 0,0 0 0,0 0-1,12 8 1,-9-8-88,1 1 0,0-2 0,0 1 0,0-1 0,1 0 0,-1-1 0,1 0-1,0-1 1,0 0 0,0 0 0,0-1 0,0-1 0,0 1 0,0-2 0,0 1 0,0-1-1,0-1 1,0 0 0,0 0 0,0-1 0,-1 0 0,18-9 0,17-12-265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31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225 397 19156,'-2'0'163,"-1"1"0,0-1 1,0 1-1,0 0 0,1-1 0,-1 1 0,0 1 1,1-1-1,-1 0 0,1 0 0,0 1 0,-5 3 1,-25 26 141,14-9 37,0 1-1,1 1 0,1 1 1,1 0-1,-14 35 0,21-42-286,1 0 0,1 1 0,0 0 0,2 0 0,0 0 0,1 0 0,1 0 0,1 38 0,1-53-40,0 0-1,1 1 1,0-1-1,0 0 0,0 0 1,0 0-1,1 0 0,-1 0 1,1 0-1,0 0 1,0-1-1,1 1 0,4 5 1,-6-8-9,1 1 1,0-1 0,0 1 0,0-1 0,0 0-1,0 0 1,0 0 0,0 0 0,0 0-1,0 0 1,1-1 0,-1 1 0,0-1 0,1 1-1,-1-1 1,0 0 0,1 0 0,-1 0 0,0 0-1,1-1 1,-1 1 0,0-1 0,0 1-1,5-2 1,2-2 4,0 0 1,-1 0-1,1-1 0,-1 0 0,0 0 1,0-1-1,0 0 0,-1-1 0,9-10 1,8-10 31,23-37 0,-46 63-42,28-43 84,-3-1 0,-1-1 0,-3-2 0,24-69-1,-21 36 244,29-162-1,-51 222-213,0-1-1,-1 1 0,-1-28 1,-4 39 23,-3 12-64,-4 16 15,-2 13-22,1 1 0,-10 62 0,-4 75 14,10 47 29,16-191-89,0 1-1,1-1 1,2 0 0,0 0-1,2 0 1,14 39-1,-17-56-23,2 1 0,-1-1 0,1 0 0,0 0 0,10 11 0,-14-17-102,0-1-1,0 1 1,0-1-1,1 1 1,-1-1-1,1 0 1,-1 1 0,1-1-1,0 0 1,-1 0-1,1 0 1,0 0-1,0 0 1,-1-1 0,1 1-1,0 0 1,0-1-1,0 0 1,0 1-1,0-1 1,0 0-1,0 0 1,0 0 0,0 0-1,0 0 1,0 0-1,0-1 1,0 1-1,0-1 1,-1 1 0,1-1-1,3-1 1,-3-1 19,1 1 0,-1 0 0,0-1 0,0 1 0,0-1 0,0 1 0,-1-1 0,1 0 1,-1 0-1,0 0 0,1 0 0,-1 0 0,-1 0 0,1 0 0,0 0 0,-1-1 0,1-4 0,-1 8 85,6-42-951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32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4 260 15907,'8'2'424,"1"0"0,-1 0 0,1-1 0,-1 0 0,1-1 0,0 0 0,-1 0 0,1-1 0,0 0 0,-1 0 0,1-1 0,-1 0 0,0-1-1,12-5 1,8-4 517,-1-2-1,43-29 1,-44 27-360,35-32 1,-55 43-495,0 0 0,-1-1 1,1 0-1,-1 0 1,-1 0-1,1-1 0,-1 0 1,0 1-1,0-1 0,-1-1 1,4-8-1,-7 15-77,0 0-1,1 0 0,-1 0 1,0 0-1,0 0 1,1 0-1,-1 0 0,0 0 1,0 0-1,0 0 1,0 0-1,0 1 0,0-1 1,-1 0-1,1 0 1,0 0-1,0 0 0,-1 0 1,1 0-1,0 0 1,-1 0-1,1 1 0,-1-1 1,1 0-1,-1 0 1,0 1-1,1-1 0,-1 0 1,0 0-1,1 1 1,-1-1-1,0 1 0,0-1 1,1 1-1,-1-1 1,0 1-1,0 0 0,0-1 1,0 1-1,0 0 1,0-1-1,0 1 0,0 0 1,1 0-1,-1 0 1,0 0-1,-2 0 1,-3 1 7,-1-1 0,1 1 1,0 0-1,0 1 1,0-1-1,-8 4 1,-7 4-7,0 2 0,1 0 1,0 1-1,0 0 0,2 2 1,-32 29-1,27-20-19,2 0 0,0 2 0,2 0 1,-24 40-1,36-54 5,1 2 1,0-1-1,1 1 1,0 0 0,-5 24-1,9-33 4,0 0-1,0 0 0,1 0 1,0 0-1,0-1 1,0 1-1,0 0 0,0 0 1,1 0-1,0 0 1,0 0-1,0 0 1,0-1-1,0 1 0,1 0 1,0-1-1,0 1 1,0-1-1,0 0 1,0 0-1,0 0 0,1 0 1,0 0-1,4 4 1,-2-4-16,1 0 0,0 0 0,0-1 0,0 1 0,0-1 0,0 0 0,0-1 0,1 0 0,-1 0 0,0 0 0,1-1 0,-1 1 0,1-2-1,-1 1 1,1-1 0,6-1 0,6-2-160,0 0-1,-1-2 0,0 0 1,21-10-1,-14 4 60,0-1-1,-2-1 1,26-21 0,0-7-188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3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210 544 17668,'0'-3'194,"1"1"-1,-1-1 1,1 1 0,-1-1 0,0 0-1,0 1 1,0-1 0,0 1 0,0-1 0,-1 1-1,1-1 1,-1 1 0,0-1 0,0 1 0,0-1-1,-2-3 1,2 4-78,-1 1-1,1 0 1,-1-1 0,1 1-1,-1 0 1,0 0 0,0 0-1,1 0 1,-1 0-1,0 1 1,0-1 0,0 1-1,0-1 1,0 1-1,0-1 1,0 1 0,1 0-1,-1 0 1,0 0 0,0 0-1,0 0 1,0 1-1,-3 0 1,-3 0 6,0 2-1,0-1 1,0 1-1,0 0 1,1 0-1,-1 1 1,1 0-1,0 1 1,0-1-1,0 1 1,1 1-1,0-1 1,0 1-1,0 0 1,-6 10-1,7-10-115,1 0 1,0 0-1,0 0 0,1 0 1,0 1-1,0 0 0,0-1 1,1 1-1,0 0 0,0 0 1,1 0-1,0 1 0,0-1 1,1 0-1,0 0 0,0 1 1,3 13-1,-3-19-3,1 1 1,0 0-1,0-1 1,0 1-1,0-1 1,0 0-1,1 1 1,-1-1-1,1 0 0,-1 0 1,1 1-1,0-1 1,0-1-1,0 1 1,0 0-1,0 0 1,1-1-1,-1 1 1,0-1-1,1 0 0,-1 0 1,1 0-1,-1 0 1,1 0-1,-1 0 1,1-1-1,0 1 1,-1-1-1,1 0 1,5 0-1,1 0 18,1-1 1,-1 0-1,0-1 0,0 0 0,0 0 1,0-1-1,0 0 0,9-5 1,0-1 22,-1-1 0,-1-1 0,1-1 0,-2-1 0,1 0 0,-2 0 1,0-2-1,14-17 0,4-11 157,48-83 1,-50 71 10,26-64 0,-44 89-102,-2-1 1,-1 0-1,10-62 0,-16 43 17,-3 49-124,0 0-1,0 1 1,0-1-1,0 1 1,0-1-1,0 1 1,0-1-1,0 1 1,0-1 0,0 0-1,-1 1 1,1-1-1,0 1 1,0-1-1,0 1 1,-1-1 0,1 1-1,0-1 1,-1 1-1,1-1 1,0 1-1,-1-1 1,1 1-1,-1 0 1,1-1 0,0 1-1,-1 0 1,1-1-1,-1 1 1,1 0-1,-1 0 1,1-1 0,-1 1-1,-1 0 1,1 0-1,0 1 1,0-1 0,0 1 0,0-1 0,0 1-1,0 0 1,0-1 0,0 1 0,0 0 0,0 0-1,0 0 1,0 0 0,1 0 0,-1 0 0,0 0 0,0 1-1,-9 17 1,0 1 1,1 0-1,1 0 0,1 1 0,1-1 0,-8 44 0,9-25-15,1 0-1,2 1 0,3 44 0,1-66-97,0 1-1,0 0 1,2-1 0,1 1 0,0-1-1,1 0 1,13 26 0,-16-37 42,1 0 0,1 0 0,-1 0 0,1-1 1,0 1-1,1-1 0,-1-1 0,1 1 0,0-1 0,1 0 0,-1 0 1,1-1-1,0 0 0,0 0 0,1-1 0,-1 1 0,1-2 0,-1 1 1,1-1-1,9 2 0,41-3-366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02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4980 424 10666,'-23'1'226,"0"-1"1,-1 0-1,1-2 0,-34-7 0,-90-30 199,146 39-420,-72-20 255,-117-16 1,-80 8-25,107 12-29,74 7 11,-317-40 680,4-30-674,-66-24-156,360 87 13,-1 5 0,-153 4 0,144 14-9,-152 30 0,-112 44 329,337-71-319,-185 50 259,179-43-267,1 2-1,-68 37 0,-122 84-25,201-114-40,2 1-1,1 2 0,1 2 0,-30 35 0,41-37 0,1 1 0,2 1 0,-34 66 0,-35 111-12,49-107 7,16-42-10,-16 37-4,-31 106 0,63-169 13,1 1 0,2 0 0,1 0 0,2 0 0,1 0-1,2 1 1,5 43 0,4-14-18,3-1 0,2 0 0,4-1 0,2-1 0,51 107-1,-58-145 2,0-2-1,1 1 1,2-2-1,0 0 0,1-1 1,1 0-1,0-2 1,1 0-1,1-1 1,1-1-1,1-1 0,-1-1 1,2-1-1,0-1 1,43 15-1,65 14-37,223 38 0,-128-34 27,571 122 26,-272-102-29,4-50 39,-149-7 1,-1 0-6,633-26-14,-357-54-4,-11-66-12,179-36-180,-693 157 196,291-46 4,-5-25 0,240-118 5,-519 152-28,-2-5-1,209-129 0,-298 160-4,-2-3 0,-2-2 0,-1-1 0,59-66 0,-82 81 36,-1-2-1,-1 1 1,-1-2-1,-1 0 1,-1-1-1,-1 0 1,-1-1-1,-1 0 1,-2-1-1,0 0 1,5-32-1,-12 39 16,-1 0 1,0 0-1,-1 0 0,-1 0 0,-1 0 0,0 0 1,-2 1-1,0 0 0,-1 0 0,0 0 0,-2 0 1,-15-25-1,-1 3-14,-2 1-1,-2 2 1,-1 1 0,-34-33 0,30 36-19,-2 2 0,-1 1 1,-1 2-1,-2 2 0,0 1 1,-2 2-1,0 2 0,-2 2 1,0 1-1,-1 3 0,-82-19 1,-172-10 26,-4 21 34,96 9-19,-249-27 35,-266-20 72,-450 7 121,1 75-1111,721 21-441,304-23 969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5:1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1793 252 11538,'-12'-11'723,"-1"1"-1,0 1 1,-1 0-1,-14-8 1,-13-7-45,19 9-439,0 1 0,-1 1 0,0 1 0,-1 1 1,0 1-1,0 1 0,-1 2 0,-28-6 0,-301-35 286,244 35-395,79 9-107,1 2 0,-1 2 0,0 1 1,0 1-1,1 1 0,-1 2 0,1 1 0,0 1 0,0 2 1,-39 17-1,-7 7 45,-87 54 0,126-64-37,1 2 0,1 1 0,1 1 1,-34 38-1,52-48-29,1 1 0,1 0 1,1 2-1,1-1 0,0 2 0,2 0 1,0 0-1,1 0 0,1 1 0,-7 34 1,11-38-8,2 0 0,-1 1 0,2-1 0,1 1 1,0-1-1,1 1 0,1-1 0,1 1 0,0-1 0,2 0 1,0 0-1,1-1 0,13 29 0,-3-17 13,2 0-1,1-1 1,44 49 0,-19-30 9,58 46 0,-57-58-12,2-1-1,1-2 0,89 43 0,-57-39-1,149 45 0,-178-69-12,0-1-1,1-3 1,0-2 0,0-2-1,1-3 1,70-7-1,311-62-55,-363 54 67,80-17-15,-1-7 1,-2-6-1,-1-7 1,143-72-1,-214 85 73,-2-2-1,70-52 1,-117 73-42,-1-2 0,0-1 1,-2-1-1,-1-1 1,-1-1-1,-1-1 0,-1-1 1,19-33-1,-33 50-9,-1-1 0,0-1-1,0 1 1,-1-1 0,0 1 0,-1-1 0,-1 0-1,0 0 1,0-1 0,-1 1 0,-1 0-1,0 0 1,-1-1 0,0 1 0,-1 0 0,0 0-1,-1 0 1,0 0 0,-1 0 0,0 1 0,-1 0-1,-1 0 1,-12-20 0,-6-5 31,-1 2 1,-2 0 0,-2 2-1,-1 1 1,-1 1-1,-2 2 1,0 1 0,-43-25-1,47 34-39,-1 2-1,-1 2 0,0 1 0,-1 1 0,0 1 1,-39-6-1,26 9-31,-1 2 1,0 2-1,-86 4 0,47 7-155,-104 22 0,-81 33-561,157-35 276,-149 32-37,148-35 223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2:24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 15651,'-17'-4'1217,"12"4"-1052,12 4-98,42 15-87,1-2 1,1-3-1,-1-2 1,91 10-1,215-4-630,-149-12 352,271 42 153,-144-10 314,623-8 518,3-71-426,33-42-221,88-6-6,-562 80-14,-380 15 51,235 41-1,-363-45 29,11 3-387,-21-5 275,-1 0-1,1 0 1,-1 0 0,1 0 0,-1 0 0,1 0 0,-1 0 0,1 0 0,0 0 0,-1-1 0,1 1 0,-1 0 0,1 0-1,-1 0 1,1-1 0,-1 1 0,0 0 0,1-1 0,-1 1 0,1 0 0,-1-1 0,1 1 0,-1-1 0,0 1 0,1 0-1,-1-1 1,0 1 0,0-1 0,1 1 0,-1-1 0,0 0 0,1-9-116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16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875 29 13427,'-92'-29'1727,"88"31"-1494,7 4-160,7 9-62,-10-14-3,5 6-14,-1 1 0,1 0 1,-2 1-1,1-1 0,-1 1 0,-1-1 0,0 1 0,0 0 0,0 0 0,-1 0 0,-1 0 0,1 0 0,-1 0 0,-1 0 0,-2 14 1,-4 13-2,-1 0 0,-19 52 1,22-75 11,-25 75 94,-65 203 559,25 8 167,47-140-718,8 1 1,6 0 0,8 1 0,26 226-1,-21-347-174,3 0-1,0-1 0,16 44 0,-19-71 43,1 1-1,1-1 1,-1 0-1,2-1 1,0 0 0,0 0-1,1 0 1,0-1 0,1 0-1,0 0 1,1-1-1,0 0 1,15 10 0,-7-9-24,-1-1 1,1-1-1,1 0 1,-1-2 0,1 0-1,1-1 1,-1 0-1,1-2 1,0-1 0,34 1-1,15-5-115,121-20 1,-79 7 133,-14 8 29,174 7 0,96 34 17,53 1-87,533-47-948,-529-2 711,-215 10 272,631-33 54,-207-45 8,72-6 80,-484 77 430,347 26-1,-524-12-479,-4 1 9,0-2-1,47-3 1,-82 0-70,0-1 1,-1 1 0,1 0-1,-1-1 1,1 0-1,-1 0 1,0-1 0,0 1-1,0-1 1,0 0-1,0 0 1,-1 0 0,1 0-1,4-6 1,6-8-87,22-35 0,-21 29 41,223-374-591,-157 255 665,24-22 279,-62 101-164,69-136 0,-34 0-435,-68 167 225,-2 0-1,-1-1 1,-2 0-1,3-47 1,-9 65 108,0 1 1,0 0-1,-2 0 0,0 0 1,0 0-1,-1 1 1,-1-1-1,-8-15 0,-9-14 162,-28-42-1,43 75-198,-4-7 13,-1 1 1,-1 0-1,0 1 0,-1 0 0,0 1 0,-1 1 0,-30-20 0,20 17-11,-1 2 0,-1 0 0,-1 2 0,-44-14 0,-1 7 8,-1 4-1,0 3 0,-99-3 0,-269 7 99,-4 25 14,61-1 8,-1321 1 188,734-13-345,455-1 64,-253 3-32,4 26-72,6 49-1653,433-55 971,165-28 304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4:0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3109 232 10202,'-79'-30'728,"-1"4"0,-1 4 0,0 3 0,-97-9 0,-215-34-1062,292 44 363,0 5 0,0 4-1,-1 4 1,0 5 0,-171 22-1,-132 58 88,8 33 146,317-87-108,-119 55 1,162-63-114,1 2 1,2 1 0,0 2-1,1 1 1,-39 39-1,61-53-28,1 1 0,0 1 0,1 0 0,0 0 0,1 1 0,0 0 0,1 0-1,1 1 1,-7 20 0,8-16-14,1 1-1,0 0 0,1 1 1,2-1-1,0 1 0,3 36 1,18 106-440,41 163-1,-60-322 438,13 63-66,46 125 0,-48-161 78,2-1 1,1 0-1,1-1 0,1 0 1,2-2-1,27 32 1,-19-30 10,2-1 0,0-1 0,2-2 1,1-1-1,36 20 0,-20-17-10,2-2 0,0-2 0,55 15 0,-15-12-23,94 14 1,92-1-61,305 21-24,12 0 144,-173-19-14,774-26 0,443-128-98,-888 22 93,-529 52-20,294-92 0,-127-24-6,-15-32 6,-127 61 10,-196 103-10,108-59 7,-138 72-12,0-2 0,-1-1-1,0 0 1,-1-1 0,24-28 0,-35 37-1,-1-1-1,-1 0 1,1 0-1,-1-1 0,0 1 1,0-1-1,-1 0 1,0 0-1,-1 0 1,0 0-1,0-1 0,-1 1 1,0-1-1,0-8 1,-1 7 0,-1 1-1,0 0 1,-1 0 0,0 0 0,-1 0 0,1 0 0,-2 0-1,1 0 1,-1 1 0,-1 0 0,1 0 0,-12-14 0,-1 2 8,0 1 1,-2 0-1,0 1 1,-2 2 0,1 0-1,-2 1 1,-40-21 0,-176-68 81,205 92-74,-199-71 265,-410-86 0,-254 13 48,-431-16-201,-8 70-100,822 89-808,-548 58-1,704-7 475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0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13587,'5'-11'462,"-4"7"-371,0 1 0,1-1 0,0 1 0,-1 0-1,1-1 1,1 1 0,-1 0 0,0 0 0,1 1 0,4-5 0,-7 6-79,1 1 1,-1 0-1,0 0 1,0 0-1,1 0 1,-1 0-1,0 0 1,0 0-1,1 0 1,-1 0-1,0 0 1,1 0-1,-1 0 1,0 0-1,0 0 1,1 0-1,-1 0 1,0 0-1,0 0 1,1 1-1,-1-1 1,0 0 0,0 0-1,1 0 1,-1 0-1,0 1 1,0-1-1,0 0 1,1 0-1,-1 0 1,0 1-1,0-1 1,0 0-1,0 0 1,0 1-1,1-1 1,-1 0-1,0 0 1,0 1-1,0-1 1,0 0-1,0 1 1,3 13 238,0 26 257,-2 0-1,-5 59 1,0-45-227,4-41-225,-22 599 1840,24-409-1321,29 212 0,6-160-109,11 105-339,-46-348-249,-1-6 57,0 0 1,-1-1-1,0 1 0,0 0 1,-1 9-1,-1-14 12,-1-7-13,-9-22-94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0 386 15307,'5'0'207,"0"0"0,0-1 1,0 1-1,0-1 0,0-1 0,6-1 0,8-2-83,509-104 1422,14 43-1026,568-16-290,-452 39-259,-13-28-1334,-626 68 1126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17604,'11'-33'1904,"-9"25"-1392,0-1 1,1 1-1,0 0 1,0 0-1,1 0 1,9-13 0,-13 20-478,0 1 1,0 0 0,0 0 0,0 0-1,0 0 1,0 0 0,1 0-1,-1 0 1,0-1 0,0 1 0,0 0-1,0 0 1,0 0 0,0 0 0,0 0-1,0 0 1,1 0 0,-1 0-1,0 0 1,0 0 0,0 0 0,0 0-1,0 0 1,0 0 0,1 0 0,-1 0-1,0 0 1,0 0 0,0 0 0,0 0-1,0 0 1,0 0 0,1 0-1,-1 0 1,0 0 0,0 0 0,0 0-1,0 0 1,0 0 0,0 0 0,0 0-1,1 0 1,-1 0 0,0 0 0,0 1-1,0-1 1,0 0 0,0 0-1,0 0 1,0 0 0,3 10 761,-2 15-204,-11 120 52,5-100-941,1 0 0,4 62 1,0-104 186,1 0 1,-1 0-1,0 0 1,1 0-1,0 0 1,0 0 0,0 0-1,0 0 1,0 0-1,1 0 1,-1-1-1,3 4 1,-4-5 33,1-1-1,0 1 1,-1-1 0,1 1-1,0-1 1,-1 1 0,1-1-1,0 0 1,-1 1 0,1-1-1,0 0 1,0 0 0,-1 1-1,1-1 1,0 0 0,0 0 0,0 0-1,-1 0 1,2 0 0,0 0-61,0-1 1,-1 1-1,1-1 1,0 1 0,0-1-1,-1 0 1,1 0-1,0 0 1,-1 0-1,1 0 1,1-1 0,9-10-466,-1 1 0,0-2 1,0 1-1,-2-2 1,0 1-1,0-1 1,-1 0-1,7-18 1,-7 14 1189,2 0 1,0 0 0,1 1-1,22-26 1,-31 41-357,1-1 1,-1 1-1,1-1 1,0 1-1,0 0 0,0 0 1,0 1-1,1-1 1,-1 1-1,0-1 0,1 1 1,-1 0-1,5-1 1,-6 2-169,0 0 1,0 0-1,0 0 1,0 0-1,0 0 1,0 0-1,0 1 1,0-1-1,0 1 1,0 0-1,0-1 1,0 1-1,0 0 1,0 0-1,0 0 1,-1 0-1,1 0 1,0 1-1,-1-1 1,1 0-1,-1 1 1,1-1-1,-1 1 1,2 2-1,2 6-12,0-1 0,0 1 0,-1-1 0,-1 1 0,4 15 0,-4-14 2,1 0 0,-1 0 0,2-1 0,7 15 1,-11-24-47,0 1 1,0-1-1,0 0 1,0 0-1,0 1 1,0-1-1,0 0 1,0 0-1,1 0 1,-1-1-1,0 1 1,1 0-1,-1 0 1,1-1 0,-1 1-1,1-1 1,-1 1-1,1-1 1,-1 0-1,1 1 1,-1-1-1,1 0 1,0 0-1,-1 0 1,1 0-1,-1 0 1,1-1-1,-1 1 1,1 0-1,0-1 1,-1 1 0,0-1-1,1 0 1,1-1-1,6-2 43,-1-1 0,0 0-1,0 0 1,10-10 0,45-46 267,-48 44-219,0 2 0,2-1-1,0 2 1,1 0 0,24-14-1,-41 28-88,0-1-1,0 0 1,0 1 0,0-1-1,0 1 1,0-1-1,0 1 1,0 0 0,1-1-1,-1 1 1,0 0-1,0 0 1,0 0 0,0 0-1,1 0 1,-1 0 0,0 0-1,0 0 1,0 0-1,0 1 1,2 0 0,-2-1-8,0 1 1,-1 0 0,1 0 0,-1-1 0,1 1 0,-1 0 0,1 0 0,-1 0 0,1-1 0,-1 1 0,0 0 0,0 0 0,1 0 0,-1 0 0,0 0-1,0 0 1,0 0 0,0 0 0,0 0 0,0 1 0,-1 5-67,0-1 1,0 1-1,-1 0 1,0-1-1,-4 10 0,4-12-18,1 0 0,-1 0-1,0-1 1,-1 1 0,1-1 0,-1 1-1,1-1 1,-1 0 0,0 0 0,0 0-1,-1-1 1,-4 5 0,6-7 75,0 1 0,1 0-1,-1-1 1,0 1 0,1-1 0,-1 1-1,0-1 1,1 0 0,-1 0 0,0 0 0,0 0-1,1 0 1,-1 0 0,0 0 0,0-1-1,1 1 1,-1-1 0,0 1 0,1-1 0,-1 0-1,0 1 1,1-1 0,-1 0 0,1 0-1,0 0 1,-1 0 0,1 0 0,0-1 0,-1 1-1,1 0 1,0-1 0,-1-1 0,-15-22-304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1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16347,'0'6'114,"1"0"0,-1 1 0,2-1 0,-1 0 0,1 1 0,0-1 0,0 0-1,0 0 1,1 0 0,0-1 0,0 1 0,1-1 0,0 0 0,0 1-1,0-2 1,0 1 0,1 0 0,5 3 0,7 6-16,2-1 1,0 0 0,36 17-1,0-5 0,109 35-1,63 2 5,-174-49-87,-43-11-10,4 1 1,0 1 0,-1 0 0,1 1 0,19 10 0,-31-14-2,0 0 0,0 0-1,0 1 1,0-1 0,0 1-1,0-1 1,0 1 0,-1-1-1,1 1 1,-1 0-1,1 0 1,-1 0 0,1 0-1,-1 0 1,0 0 0,0 0-1,0 0 1,0 0 0,-1 1-1,1-1 1,-1 0 0,1 1-1,-1-1 1,0 0 0,0 1-1,0-1 1,0 1 0,0-1-1,0 0 1,-1 1 0,1-1-1,-1 0 1,1 0 0,-2 3-1,-3 7 29,-1-1 1,0 0-1,0 0 0,-1-1 1,-15 17-1,-47 44 165,53-56-156,-159 139 309,36-33-684,50-29 232,75-72-28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2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1 581 15459,'36'-31'905,"56"-60"0,-37 33-392,89-92 321,70-69 105,-208 214-907,-5 3-17,1 0 1,0 0-1,0 0 0,0 0 0,0 0 1,0 0-1,1 0 0,-1 1 1,0 0-1,1-1 0,-1 1 1,1 0-1,0 0 0,-1 0 0,1 0 1,0 1-1,-1-1 0,1 1 1,0-1-1,3 1 0,-5 1-5,0-1-1,0 0 0,0 1 0,0-1 1,0 1-1,0-1 0,0 1 1,0 0-1,0-1 0,-1 1 0,1 0 1,0-1-1,0 1 0,-1 0 1,1 0-1,0 0 0,-1 0 0,1 0 1,-1 0-1,1 0 0,-1 0 1,1 1-1,3 27 97,-4-22-72,4 52 56,3-1 1,2 0-1,18 58 1,-21-95-123,1 0 1,2-1-1,0 0 1,1 0-1,1-1 1,0 0-1,2 0 1,0-2-1,1 0 1,1 0-1,21 18 1,-27-27 15,-1-2 0,1 1 1,0-1-1,0 0 1,1-1-1,0 0 1,0-1-1,0 0 0,0 0 1,0-1-1,1-1 1,13 2-1,-12-3-18,0-2 1,0 0-1,17-3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 14747,'-4'152'2530,"0"-38"-1834,-7 451 94,11-563-789,-1 25 123,-1 0 0,-7 29 0,9-54-99,0-1 0,-1 0 0,1 1 0,0-1 0,-1 1 0,1-1 0,-1 0 0,0 1 0,1-1 0,-1 0 0,0 0 0,0 0 0,1 1 0,-1-1 0,0 0-1,0 0 1,-3 1 0,4-2-13,0 0 0,-1 0 0,1 0-1,0 0 1,-1 0 0,1 0-1,0 0 1,-1 0 0,1 0-1,0 0 1,-1 0 0,1 0 0,0 0-1,-1 0 1,1-1 0,0 1-1,-1 0 1,1 0 0,0 0 0,0-1-1,-1 1 1,1 0 0,0 0-1,0-1 1,0 1 0,-1 0 0,1-1-1,-8-18 255,3-5-63,0-1 0,2 0 1,0-45-1,12-83 242,-1 80-401,3-1 1,21-71 0,-24 115-47,2 1 0,1 0 1,1 1-1,1 0 0,1 1 0,2 0 0,30-39 1,-36 55-4,0 0 0,1 1-1,0 0 1,0 0 0,25-15 0,-31 22-1,1 0 0,-1 1 1,0-1-1,1 1 0,-1 0 0,1 1 0,-1-1 0,1 1 0,0 0 0,0 0 0,-1 1 0,1 0 0,0 0 0,0 0 0,0 1 0,-1 0 0,11 2 0,-14-2 1,0-1-1,0 1 0,0 0 1,0-1-1,0 1 0,0 0 1,0 1-1,0-1 0,0 0 1,0 0-1,-1 1 0,1-1 1,0 1-1,-1 0 0,1-1 1,-1 1-1,0 0 0,1 0 1,-1 0-1,0 0 0,0 0 1,0 0-1,-1 0 1,1 0-1,0 0 0,-1 0 1,1 1-1,-1-1 0,0 0 1,0 0-1,0 5 0,-1-3 0,0 0-1,0 0 1,-1 0 0,1 0-1,-1 0 1,0 0-1,0 0 1,0 0-1,-1 0 1,1-1-1,-1 0 1,0 1 0,0-1-1,0 0 1,-7 5-1,-8 4-27,0-1-1,-1-1 0,0 0 0,-1-2 1,-34 11-1,-108 21-454,139-35 467,-9 1-110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869 1 17220,'-11'17'1680,"-21"15"-1272,-42 28-120,-14 13 944,-18 19-735,-9 6-97,2 1-40,7-2-56,25-12-192,11-11-160,25-30-488,18-16-240,27-31 591,11-16-127,7-43-160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3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16444,'9'21'1400,"-1"16"-920,1 3-208,9 13 560,7 9-256,9 7-208,1 4-168,5-1-432,1-2-320,0-8 440,-1-4-96,-5-23-112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1752 16668,'56'-33'593,"-1"-2"1,56-49 0,-69 51-328,475-374 767,681-615 425,-1095 908-1255,-82 91-229,-30 28-945,-1 0 0,1 0 0,-1-1 0,-19 6 0,6-5 54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13923,'25'29'1544,"13"10"-1016,15 21-184,15 9 505,17 14-305,7 8 0,11 21-96,3 8-80,5-4-232,3-7-88,-4-18-16,-5-5-8,-13-15-120,-3-16-240,-12-25 288,-7-13-16,-18-17-56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442 87 10810,'0'-2'187,"1"0"-1,-1 0 1,1 0-1,-1 0 1,0 0-1,0 0 0,0 0 1,0 0-1,0 0 1,0 1-1,-1-1 1,1 0-1,-1 0 1,1 0-1,-1 0 0,0 0 1,0 1-1,1-1 1,-3-2-1,1 1 11,-1 0 0,1 1 0,-1 0-1,1-1 1,-1 1 0,0 0 0,0 0-1,0 0 1,0 1 0,-4-2 0,-4-2 89,-1 2 1,0-1 0,0 2 0,0 0-1,-14-1 1,5 1-134,1 1 0,-1 1 0,0 1 0,1 1 1,-1 1-1,1 0 0,0 2 0,0 0 0,0 1 0,-34 17 0,49-21-141,0 1-1,0 0 1,0 1-1,1-1 1,0 1 0,0 0-1,0 0 1,0 0-1,0 1 1,-4 7-1,7-10-13,0-1 0,1 1-1,-1-1 1,0 1 0,1 0-1,-1-1 1,1 1 0,0 0-1,-1 0 1,1-1-1,0 1 1,0 0 0,0 0-1,0-1 1,0 1 0,1 0-1,-1 0 1,0-1 0,1 1-1,0 0 1,-1-1 0,1 1-1,0-1 1,0 1 0,-1 0-1,1-1 1,1 0-1,-1 1 1,0-1 0,0 0-1,0 1 1,1-1 0,-1 0-1,0 0 1,1 0 0,2 1-1,15 8-21,1-1 0,0-1 0,0 0 0,1-2 0,35 7 0,27 9 16,-64-16 14,0 1-1,0 1 0,-1 1 1,0 1-1,25 18 0,-40-26 1,0 0 0,0 1 0,0 0-1,0 0 1,0 0 0,-1 0 0,0 0 0,1 0-1,1 5 1,-3-6 3,-1-1 0,1 1 0,0 0 0,-1 0 0,0 0 0,1-1 0,-1 1 0,0 0 0,0 0 0,0 0 0,0 0 0,0 0 0,-1-1 0,1 1 1,0 0-1,-1 0 0,1 0 0,-1-1 0,0 1 0,0 0 0,1-1 0,-3 3 0,0 0 41,-1 1 0,-1 0 1,1-1-1,-1 0 1,1 0-1,-1 0 0,0-1 1,-1 0-1,1 0 1,-1 0-1,-5 2 1,-8 2 179,0 0 0,-21 4 1,38-11-221,-96 18 852,90-17-873,0 0 0,-1-1 0,1 0 0,0 0 0,-1-1 0,1 0 0,0 0 0,0-1 0,-14-5-1,22 7 10,0 0-1,0 0 0,0 0 1,0 0-1,0 0 0,-1 0 1,1 0-1,0 0 0,0 0 1,0 0-1,0 0 0,0 0 1,0 0-1,-1 0 0,1 0 1,0 0-1,0 0 0,0 0 1,0 0-1,0-1 0,0 1 1,0 0-1,-1 0 0,1 0 1,0 0-1,0 0 0,0 0 1,0 0-1,0-1 0,0 1 1,0 0-1,0 0 0,0 0 1,0 0-1,0 0 0,0 0 1,0-1-1,0 1 0,0 0 1,0 0-1,0 0 0,0 0 1,0 0-1,0-1 0,0 1 1,0 0-1,0 0 0,0 0 1,0 0-1,0 0 0,0 0 1,0-1-1,0 1 0,0 0 1,0 0-1,1 0 0,-1 0 1,0 0-1,0 0 0,0 0 1,0 0-1,0-1 0,9 1-207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7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 16428,'9'-6'1616,"-6"8"-968,-3-1-288,-1 15 1112,-7 3-623,1 4-409,-1 5-200,2 1-448,1 0-272,4-4-473,1-4 1049,0-7-336,4-5-136,-4-7-152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8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16323,'6'-7'256,"1"1"-1,-1 1 0,1-1 1,1 1-1,-1 0 0,1 1 0,-1-1 1,1 2-1,1-1 0,-1 1 1,18-4-1,-13 4-23,1 2 1,0 0 0,0 0-1,0 1 1,0 1-1,-1 0 1,15 3-1,4 4 20,-1 1 0,-1 1 0,1 1 1,-2 2-1,53 31 0,-63-32-197,0 0 1,-1 1-1,24 24 1,-36-32-51,-1 0-1,0 1 1,0 0 0,0 0 0,-1 0 0,0 0 0,-1 1-1,1-1 1,-1 1 0,0 0 0,-1 0 0,1 1 0,-2-1-1,3 10 1,-5-12 0,1 0 0,0 0 0,-1 0 0,0 0 0,0 0 1,-1 0-1,1 0 0,-1-1 0,0 1 0,0 0 0,-1-1 0,1 0 0,-1 1 0,0-1 0,0 0 0,-1-1 0,1 1 0,-1 0 0,1-1 0,-1 0 0,-8 5 0,-4 2 53,0 0 0,0-2 0,-1 0 1,-29 10-1,16-9-95,1-1 0,-1-2 0,0-1 0,-1-1 0,1-2 0,-1-1 0,0-1 1,-30-5-1,48 4-414,1-2 1,-18-5-1,26 7 391,1 0-1,0 0 1,0-1-1,0 1 1,0-1-1,0 1 1,0-1-1,0 0 1,1 0 0,-1-1-1,1 1 1,-1-1-1,-2-3 1,4 5 17,1-1 0,-1 1 1,1 0-1,0 0 0,0 0 0,-1 0 0,1 0 1,0 0-1,0 0 0,0-1 0,0 1 1,1 0-1,-1 0 0,0-2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5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20724,'-6'9'1537,"0"5"-1193,2-2-232,4 4 112,0-1-744,4 5 488,4 1-176,3 1-160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16996,'43'-14'1240,"24"-1"-984,8 1-240,15 2-64,5-1-280,9 7 32,5 0-2033,3-5 1905,-4-7-320,-4-8-344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17500,'1'1'140,"-1"1"1,1-1 0,-1 1 0,0-1-1,1 1 1,-1-1 0,0 1 0,0-1-1,0 1 1,0-1 0,0 1 0,0-1-1,-1 1 1,0 2 0,1-4-116,0 0-1,0 1 1,0-1 0,0 0 0,0 1 0,-1-1 0,1 0-1,0 0 1,0 1 0,0-1 0,0 0 0,0 1-1,0-1 1,0 0 0,0 0 0,0 1 0,1-1-1,-1 0 1,0 1 0,0-1 0,0 0 0,0 0 0,0 1-1,0-1 1,0 0 0,1 0 0,-1 1 0,0-1-1,0 0 1,0 0 0,1 1 0,-1-1 0,0 0-1,0 0 1,1 0 0,-1 0 0,0 0 0,0 1 0,1-1-1,-1 0 1,0 0 0,0 0 0,1 0 0,-1 0-1,0 0 1,1 0 0,-1 0 0,1 0 0,20 1 669,-19-2-686,43-4-295,1-2 0,57-17 0,-15 3-1116,-57 15 854,-8 0-400,1 1 1,45-2-1,-68 7 904,0 0 0,-1-1 0,1 1 0,0 0 0,0 0 1,-1 0-1,1 1 0,0-1 0,0 0 0,-1 0 0,1 0 0,0 0 0,-1 1 0,1-1 0,0 0 0,-1 1 0,1-1 1,0 0-1,-1 1 0,1-1 0,-1 1 0,1-1 0,-1 1 0,1-1 0,-1 1 0,1 0 0,0 0 0,-1 0 22,0 0-1,0 0 1,0 0-1,0 0 1,0 1-1,0-1 1,0 0-1,-1 0 1,1 0 0,0 0-1,-1 0 1,1 0-1,-1 0 1,1 0-1,-2 2 1,-3 6 137,-1-1 0,-1 0 0,-7 8 0,9-11-15,-36 45 1127,54-66-1193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4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16868,'-14'19'1432,"7"-7"-1232,8-8-192,8-2 504,10 9-624,2 1-96,1 9-168,-4 4-40,-6 10-32,-4 6-56,-10 11-105,-5 7 393,-6-4 72,-3 0-16,3 0 24</inkml:trace>
  <inkml:trace contextRef="#ctx0" brushRef="#br0" timeOffset="1">60 824 15019,'0'35'1577,"-3"-8"-945,0-2-272,3-8 672,6-7-168,4-5-592,2-5-456,2-8 224,-2-1-104,-3 0-168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54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 16732,'0'9'281,"-1"-1"1,-1 1 0,1-1 0,-1 1 0,-1-1-1,-3 10 1,-6 20-30,-12 101 310,21-116-331,2 0 0,1 0 0,0 0 1,5 25-1,0-32 371,-5-16-586,1 0 0,-1 0 0,0 0 0,0 0 0,0 0 0,0 0 0,0 0 0,1 0 1,-1 0-1,0 0 0,0 0 0,0 0 0,0 0 0,1 0 0,-1 0 0,0 0 0,0 0 0,0 0 1,0 0-1,1 0 0,-1 0 0,0 0 0,0 0 0,0 0 0,0 0 0,0 0 0,1 0 0,-1 0 1,0 0-1,0 0 0,0-1 0,0 1 0,0 0 0,1 0 0,-1 0 0,0 0 0,0 0 0,0 0 1,0-1-1,0 1 0,0 0 0,0 0 0,0 0 0,10-29 846,4-62 204,7-34-538,-16 103-522,1 1-1,1 0 1,15-33 0,-20 51-12,-1 1 0,0-1 0,1 1 0,-1-1 0,1 1 1,0 0-1,-1 0 0,1 0 0,1 0 0,-1 0 0,0 0 1,0 0-1,1 0 0,-1 1 0,0-1 0,1 1 0,0 0 1,-1 0-1,1 0 0,0 0 0,0 0 0,-1 1 0,1-1 1,3 1-1,4 0-28,-1 1 1,1 0 0,-1 1 0,1 0 0,16 6 0,-23-7 21,25 6-84,-18-5 42,-1 1 0,1 0 0,-1 0 0,0 1 0,0 0 0,11 6 0,-19-9 44,0 0 1,0-1-1,0 1 0,0 0 1,0 0-1,0 0 0,-1 0 1,1 0-1,0 0 1,0 0-1,-1 0 0,1 0 1,-1 0-1,1 0 1,-1 0-1,1 0 0,-1 0 1,0 1-1,0-1 1,1 0-1,-1 0 0,0 1 1,0 0-1,-1 1 0,1-1 0,-1 0 0,0 0-1,1 0 1,-1 0 0,0 0 0,0 0 0,-1 0 0,1 0-1,0 0 1,-3 3 0,-5 4-3,0-1-1,-1 0 1,-17 12-1,23-17 15,-26 17 114,-40 21 0,61-37-77,0 0-1,0 0 1,-1 0 0,1-1-1,-1-1 1,0 0 0,0 0 0,0-1-1,-14 1 1,22-2-72,0 0 1,1 0-1,-1 0 1,1 0-1,-1-1 0,0 1 1,1 0-1,-1-1 0,1 1 1,-1-1-1,1 1 0,-1-1 1,1 0-1,-1 1 1,1-1-1,0 0 0,-1 0 1,1 0-1,0 0 0,0 0 1,0-1-1,0 1 0,0 0 1,0 0-1,0-1 1,0 1-1,0-1 0,1 1 1,-1-1-1,1 1 0,-1-1 1,1 1-1,-1-1 0,1 1 1,0-1-1,0 0 1,0 1-1,0-1 0,0 1 1,0-1-1,0 0 0,1-1 1,0-5-79,1 1 1,0 0 0,1-1-1,-1 1 1,1 0 0,1 0-1,-1 1 1,6-7 0,21-26-446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5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1 18004,'1'0'40,"-1"0"1,1 0-1,-1 0 1,0 0 0,1 1-1,-1-1 1,0 0-1,1 0 1,-1 0-1,0 1 1,1-1-1,-1 0 1,0 0-1,0 1 1,1-1 0,-1 0-1,0 1 1,0-1-1,1 0 1,-1 1-1,0-1 1,0 0-1,0 1 1,0-1-1,0 0 1,0 1-1,1-1 1,-1 0 0,0 1-1,0-1 1,0 1-1,0-1 1,0 0-1,0 1 1,-1-1-1,1 1 1,0-1-1,0 0 1,0 1 0,0-1-1,0 0 1,0 1-1,-1-1 1,-7 25 87,6-20 39,-79 182 2102,-16 43-721,101-247-1820,0 1 0,3-30 0,-2 5-40,0 12 120,23-186-1019,-28 213 1193,0 6 23,-2 19 54,1 34 99,1-46-93,1 1 0,0-1 1,1 1-1,0-1 1,1 0-1,0 0 0,1 0 1,1 0-1,-1-1 1,2 1-1,-1-1 0,1 0 1,1-1-1,0 0 1,0 0-1,1 0 0,0-1 1,0 0-1,1 0 1,0-1-1,0 0 0,1-1 1,0 0-1,0-1 1,0 0-1,22 7 0,-21-8 42,0 0 0,0-1 0,0-1 0,24 3 0,-34-5-97,-1 0-1,1 0 0,0 0 1,-1 0-1,1 0 1,-1 0-1,1 0 0,0 0 1,-1 0-1,1-1 1,-1 1-1,1 0 0,0 0 1,-1 0-1,1-1 1,-1 1-1,1 0 1,-1-1-1,1 1 0,-1 0 1,1-1-1,0 0 1,-1 0-3,0 1 0,0-1 0,0 1 1,0-1-1,0 1 0,0-1 0,0 1 1,0-1-1,0 1 0,0-1 0,0 1 1,0-1-1,-1 1 0,1-1 1,0 1-1,0-1 0,0 1 0,-1-1 1,1 1-1,-1-1 0,-20-21 163,-128-81-132,74 53-369,-72-62 1,179 134 239,1-1 1,1-2-1,48 20 0,-70-33 12,47 19-565,-55-23 606,0-1 0,0 0 0,0 0 0,0 0 0,0 0 0,1-1 0,-1 0 0,0 1 0,0-2 0,0 1 0,7-1 0,-10 0 24,0 1-1,0 0 1,-1-1-1,1 1 1,0-1-1,0 1 0,-1-1 1,1 0-1,-1 1 1,1-1-1,0 0 0,-1 1 1,1-1-1,0-1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3:5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1190 55 15435,'-32'-12'301,"0"2"-1,-1 1 0,0 1 1,0 2-1,0 2 0,-1 1 1,0 1-1,-66 6 0,34 3-225,0 3 0,1 3 1,-100 34-1,135-37-53,1 2 0,0 1 1,0 1-1,1 1 1,1 2-1,1 1 1,0 1-1,-25 24 1,33-25-42,1 0 1,1 2-1,0 0 1,2 0-1,0 2 1,1-1-1,1 2 1,1 0-1,1 0 1,-11 43-1,12-29-46,2 2-1,2-1 1,2 1-1,1-1 1,2 1-1,6 55 1,1-43-20,2-2 1,2 1 0,3-1-1,27 68 1,-31-95 91,0 0 0,1-1-1,1 0 1,0-1 0,19 22 0,-25-35 18,1 1 0,0-1 1,0-1-1,1 1 0,0-1 0,0-1 1,0 1-1,1-2 0,0 1 1,0-1-1,0 0 0,0-1 1,1 0-1,-1 0 0,12 1 1,-2-3 40,0 0 0,1-2 0,-1 0 0,0-1 0,0 0 0,1-2 0,-2 0 0,1-2 0,-1 0 0,19-8 0,27-16 281,84-53-1,-131 73-290,72-44 308,-3-3 0,113-96 1,-167 124-225,-1-1 1,-2-1 0,-1-2 0,-1 0 0,-2-2 0,-2-1-1,-1-1 1,29-66 0,-45 88-85,-1-1-1,0 0 1,-1 0 0,-1 0 0,0-1-1,0-18 1,-3 26-43,0-1 1,-1 0-1,0 1 0,0-1 0,-1 1 1,-1-1-1,0 1 0,0 0 1,0 0-1,-1 0 0,-9-14 0,4 11-88,1 1 0,-2 0 0,1 0-1,-2 1 1,1 0 0,-1 1 0,-1 0-1,1 1 1,-2 1 0,-18-10 0,13 8-94,-1 2 1,-1 0 0,1 1 0,-1 0 0,0 2 0,-36-3 0,3 4-339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4:2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143 9650,'0'-3'157,"0"1"0,0-1 0,-1 1 0,1-1 1,-1 1-1,0 0 0,0-1 0,0 1 0,0 0 0,0 0 0,0-1 0,-1 1 0,1 0 1,-1 0-1,1 1 0,-1-1 0,0 0 0,0 0 0,0 1 0,0-1 0,-3-1 0,-9-7 650,-29-14-1,33 18-766,-11-3 66,0 0 0,0 1 0,-1 1 1,0 1-1,0 1 0,-1 1 0,1 1 0,-1 0 0,0 2 0,0 1 0,0 1 0,-29 5 0,-13 5-260,0 3-1,-122 44 0,129-37 143,2 2 0,0 3 1,2 2-1,-96 66 0,122-72 24,0 1 0,2 1 1,0 2-1,2 0 0,1 2 0,1 0 0,1 2 0,2 0 1,-28 57-1,35-57-10,1 0 1,2 1-1,1 1 1,1-1-1,2 1 1,1 0-1,1 1 1,2-1-1,1 0 0,2 1 1,1-1-1,1 0 1,11 36-1,-11-51-7,2-1 0,0 0 0,0-1 0,2 1 0,0-1 0,0-1 0,2 0 0,0 0 0,0 0 0,1-2 0,1 1 0,24 19 0,-20-20-2,0-1-1,1-1 0,0 0 1,1-1-1,0-1 0,0-1 1,1 0-1,0-2 0,0 0 1,39 4-1,-6-5 4,-1-3 0,0-2 0,0-2 0,0-3 0,-1-2 0,69-19 0,-33 1 10,-1-3 0,146-74 1,-167 68 4,-2-1 0,-2-4 1,81-68-1,-106 78 2,-2-2 0,-1-2-1,-1-1 1,-2-1 0,-2-1 0,34-60-1,-53 80-2,1 0-1,-2-1 1,-1 0-1,0 0 0,-1-1 1,-1 0-1,3-25 1,-6 33-4,-1 1 0,0-1 0,-1 0 1,0 1-1,0-1 0,-1 1 1,-1 0-1,0-1 0,0 1 0,-1 0 1,0 1-1,0-1 0,-1 1 0,-12-16 1,8 13-1,0 2 1,-1-1-1,0 1 0,-1 1 1,0 0-1,-1 0 1,0 1-1,-23-11 0,16 10 1,-1 1 0,0 1-1,0 1 1,-1 1 0,-29-4-1,7 6-32,-1 1 1,1 2-1,-1 2 0,1 2 0,-54 11 0,-165 51-242,190-46 214,-12 1-40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4:51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2489 168 9850,'-32'-1'555,"-24"-1"548,0-3 1,-61-13-1,102 15-1021,0 1 0,0 1 0,-1 0-1,1 1 1,0 0 0,-21 4 0,-90 23 29,41-6-18,-98 12 200,-200 48 371,327-65-626,0 3-1,1 2 1,1 2 0,-83 49 0,34-1-26,-109 98 0,0 1 19,152-126-8,1 3 1,-83 87-1,121-111-17,1 1 1,1 1-1,1 0 1,2 2-1,0 0 1,2 0-1,1 2 1,1 0-1,-8 31 0,17-49-17,1 0-1,1 0 0,-1 0 0,2-1 1,-1 1-1,1 0 0,1 0 1,0 0-1,1 0 0,0 0 0,6 16 1,-2-10-11,1-1 0,0-1 0,2 0 0,0 0 1,0 0-1,20 21 0,-1-5 10,1-1 0,2-2-1,1-1 1,55 35 0,151 77-10,-217-128 20,50 27-13,2-3 1,1-3 0,1-3 0,2-4 0,96 19-1,396 20 45,-346-45-20,274 30 4,263 24-10,4-31-19,829-40 4,-418-56 29,-407 12-12,856-77 122,-158-91-64,-1375 191-55,90-31-1,-138 34-14,-1-1 0,0-2-1,-1-1 1,42-30 0,-30 13 50,-2-3 0,81-81 0,-127 116-43,0-1-1,0 0 1,0 0 0,-1 0 0,0-1 0,0 1 0,-1-1 0,0 0 0,0 0-1,-1 0 1,0-1 0,0 1 0,0-1 0,-1 1 0,0-1 0,-1 1 0,0-1-1,0 1 1,-1-10 0,-2 1 3,-1 0 0,0 1 0,-1 0-1,-1 0 1,0 0 0,-1 1 0,0 0 0,-12-16 0,-35-46 139,-123-130 1,70 87-75,-28-25-75,104 116-6,0 2 0,-65-42 0,5 18-71,-1 3 0,-130-46 0,-206-43-328,183 74 205,-453-53 0,-261 42 275,814 65-62,-187-13 27,-705-34 13,-2 55 288,-19 90 87,5 54-276,513-67-7,87-22 105,-262 41-181,679-90-78,-184 26-18,105-30-36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5:2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1909 196 14371,'-11'5'28,"0"-2"0,-1 1 0,1-1-1,-24 2 1,-3 2-4,-78 20 57,2 6 0,-155 66 1,-450 223 71,467-190-85,213-107-56,2 1 0,1 1 0,1 3 0,-37 39 0,61-56-16,0 0 1,1 1-1,1 0 0,0 1 0,1 0 0,0 0 1,2 1-1,0 0 0,0 0 0,2 0 0,0 1 1,0-1-1,2 1 0,0 0 0,1 0 0,1 0 1,0 0-1,2 0 0,0 0 0,0 0 0,2 0 1,0-1-1,1 1 0,0-1 0,2 0 0,12 23 1,0-5-14,1-2 0,2 0 0,2-1 0,0-2 0,34 32 0,-19-25 0,1-2 0,2-3 0,56 33 0,-21-20-3,95 37 0,86 18 5,148 36 14,-226-77 1,622 175 16,-488-159 10,615 63-1,335-93 23,579-156-20,-1448 63-180,-3-18 1,487-148-1,-856 208 141,367-119-114,-278 84 93,151-79-1,-231 103 36,0-2 0,-2-1 1,0-1-1,-1-1 0,-2-2 0,0-1 1,-2-1-1,0-2 0,-2 0 1,-2-1-1,0-1 0,-2-1 0,-2-1 1,23-58-1,-35 74 1,0 1-1,-1-1 1,0 1-1,-2-1 1,0 0-1,-1 0 1,0 0-1,-2 0 1,0-1-1,-1 1 1,0 1-1,-7-23 1,1 13 1,-2 1 1,0-1-1,-2 2 1,-1-1-1,-1 2 1,0 0-1,-20-22 0,4 8 9,-3 0 0,-1 2 1,-2 2-1,-65-48 0,42 42-13,-2 2 0,-103-46 0,-145-33-22,-3 26 17,302 87 5,-561-140-102,-684-80 1,-602 83-533,835 136 464,7 92 334,808-52-127,-248 77 0,257-45-31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7:22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4329 11939,'116'-51'2827,"-47"26"-2880,1 3 0,78-14 0,-109 30 122,-1 2 0,1 1 0,0 2 0,73 8 0,154 40 600,-36-5-412,-101-29-168,224-6 0,131-47-22,1037-93 28,-62 21 18,113-6-95,-499 102 92,-749 17 115,-234-1-33,1-4 1,155-26-1,-206 20-166,-1-2 1,0-2-1,-1-1 1,0-2-1,38-24 0,0-5 39,88-73-1,-120 82-64,-2-2 0,-2-2 0,-2-2 0,-1-1 0,-3-2 0,46-80 0,238-447-35,-241 411 9,94-282 0,-69 73-86,-89 304 86,-2-1 0,-3 0 0,-2-110 0,-7 148 7,-2 0-1,-1 1 1,-1-1-1,-1 1 1,-2 0-1,-19-47 1,22 63 5,-2 0 0,0 0 0,0 1 0,-2-1 0,1 2 0,-1-1 0,-1 1 0,0 0 0,-1 1 0,0 1 0,0-1 0,-1 2 0,0 0 0,0 0 0,-22-9 0,-16-2 21,0 2 1,-77-14-1,-108-7 22,198 33-28,-598-69-334,295 37 191,214 23 144,-1814-186-552,516 95 37,73 6 549,529 21 247,47 4-88,-1 34-156,399 41-43,3 28-39,371-28 42,-156 28-98,143-25 81,2 0 1,-1 2 0,0-1 0,1 2-1,0 0 1,1 1 0,0 0 0,-16 13-1,21-14 12,1 1 0,1 0 0,-1 1 0,1-1 0,0 1-1,1 0 1,0 0 0,1 1 0,0-1 0,0 1 0,1 0 0,0 0-1,-1 13 1,-1 12 3,1 2 0,2 51-1,32 433 53,-8-249 88,-8 88 370,-38 403 1,18-675-420,-22 432 239,27-395-312,6-1 1,25 145-1,-19-206-74,3 0 0,3-2-1,3 0 1,54 116 0,-66-162 41,0 0 0,2 0 0,-1-1 0,2-1 0,23 25 0,8-8-39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81 16019,'3'-7'788,"-1"1"-1,0-1 0,0 1 1,0-1-1,-1 0 0,1-8 1,-2 14-648,0-1 0,0 1 1,0 0-1,-1 0 1,1 0-1,0 0 0,0 0 1,-1 0-1,1 0 1,0 0-1,-1 0 0,1 0 1,-1 0-1,0 0 1,1 0-1,-1 0 0,0 0 1,-1-1-1,1 2-40,0-1-1,-1 0 0,1 1 1,0-1-1,-1 1 0,1 0 1,-1-1-1,1 1 0,-1 0 1,1 0-1,-1 0 0,1 0 1,-1 0-1,1 0 0,-1 0 1,1 1-1,0-1 0,-3 1 1,-4 2 29,-1 0 0,1 0 0,-1 1 0,1 0 0,0 1 0,1 0 0,-1 0 0,1 1 0,-9 8 0,0 2-10,0 0 0,-20 31 0,25-33-63,1 2 1,1 0-1,1 0 1,1 0 0,-7 20-1,11-26-38,-1 1 0,2 1 0,0-1 0,0 0 0,1 1 0,1-1 1,0 0-1,0 1 0,3 13 0,-3-22-60,1 0 0,-1 0 0,1 0 0,0-1 0,-1 1 0,1 0 0,1-1 0,-1 1 1,0-1-1,1 1 0,-1-1 0,1 0 0,0 1 0,-1-1 0,1 0 0,0 0 0,0 0 0,1 0 1,-1-1-1,0 1 0,1-1 0,-1 1 0,1-1 0,-1 0 0,1 0 0,0 0 0,-1 0 0,1 0 1,0-1-1,4 1 0,0-1-103,-1 0 0,1 0 0,-1-1 1,0 0-1,1-1 0,-1 1 0,0-1 1,0 0-1,0-1 0,0 1 1,0-1-1,7-5 0,31-24-398,-1-10-181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7:5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988 9 11482,'-56'-6'573,"0"4"0,0 1 0,-60 9 0,92-6-445,1 2 0,0 1 0,0 1-1,1 1 1,-1 0 0,1 2-1,1 1 1,0 1 0,0 0 0,-19 16-1,-14 19 57,1 4 0,-85 105 0,107-118-170,1 1-1,-47 82 1,67-102-15,2 0 0,0 1 1,1 0-1,1 0 0,1 1 1,0 0-1,2 0 0,0 0 0,0 36 1,5-33 10,0 0 0,1 0 0,2 0 0,0-1 0,2 0 0,0 0 0,1 0 0,1-1 0,1 0 0,2-1 0,-1 0 0,2-1 0,1 0 0,0-1 0,1-1 0,1 0 1,1-1-1,0 0 0,1-2 0,1 0 0,0-1 0,1-1 0,0-1 0,0-1 0,2 0 0,-1-2 0,34 9 0,-12-7 73,1-3-1,0-1 1,0-3-1,1-1 1,-1-2-1,51-7 1,262-56 159,-255 38-187,155-58 0,-189 55 90,-1-3 0,-2-2 0,67-47 0,-98 55-1,-1 0 1,35-35 0,-54 46-69,0 0 0,-2-1 0,0-1 0,0 0 0,-2 0 0,16-33 1,-22 39-62,-1-1 1,0 0-1,-1 0 1,0 0-1,-1 0 1,0 0 0,0 0-1,-2 0 1,1 0-1,-1 0 1,-1 0-1,0 0 1,0 0-1,-1 1 1,-1-1 0,0 1-1,0-1 1,-10-15-1,3 7-8,-1 0-1,-1 1 1,0 1-1,-1-1 0,-2 2 1,1 0-1,-2 1 1,-26-19-1,23 21-53,-1 1-1,-1 1 1,0 0-1,0 2 1,-1 1-1,0 0 1,0 2-1,-1 1 1,1 0-1,-36-1 1,6 4-177,0 3 0,0 2 0,-90 17 0,129-18 228,-8 3-100,-1-2 0,-35 1 0,19-7-90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9:56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4504 495 9754,'-15'-17'628,"-2"2"0,0 0 0,0 1 0,-2 1 0,1 0 0,-23-11 0,-6 1-185,-75-26 1,-230-50-104,269 79-312,-163-39 176,-1 11 0,-306-19 0,-137 49-162,611 22-56,-1 3 0,2 3 0,-1 4 0,2 4 0,0 2 0,1 5 0,-119 54 0,0 27-26,-285 206 0,419-266 58,2 3 0,-94 99 0,79-63 66,-79 116 0,140-182-81,0 1-1,2-1 1,0 2 0,1 0 0,1 0 0,1 1 0,1-1 0,1 2-1,1-1 1,1 1 0,1 0 0,1 0 0,1 0 0,3 41-1,4-20-12,1 0-1,3-1 0,1 0 0,3 0 0,1-1 1,35 68-1,-24-63-2,2 0 0,2-2 1,2-1-1,2-2 0,47 46 0,-57-65-3,0-2 0,2-1-1,0-1 1,1-2-1,1 0 1,33 14-1,-22-15 4,1-1 0,0-3 0,1-1 0,46 7 0,-18-10-3,124 1 0,68-23 3,382-20-18,-311 23 46,-251 4 0,-2-4 0,88-24 0,149-53 241,357-81 443,-415 123-488,177-35 10,-377 69-216,-1-3 0,-1-2 0,0-3 0,-2-2 1,99-56-1,-127 61-6,0 0 0,-1-2 0,0-1 0,-2-1 0,-1-1 0,0 0 0,-2-2 0,0-1 1,-2 0-1,-1-1 0,-1-1 0,22-52 0,-28 54 4,-1 0 1,-2-1-1,0 0 0,-2-1 1,-1 1-1,-1-1 0,-1 0 1,-4-48-1,0 55 13,-1 1-1,-1-1 1,0 1 0,-2 0 0,0 0-1,-1 0 1,-1 1 0,-1 0 0,-1 1-1,0 0 1,-1 0 0,-19-22 0,9 17 26,-1 1 0,-1 1 0,0 1 1,-2 1-1,0 0 0,-28-13 0,-170-71 210,15 7-172,189 85-172,1-1 1,0-1 0,1 0-1,0-2 1,1 0 0,0 0-1,1-2 1,1 0 0,1 0 0,0-2-1,1 1 1,-18-37 0,15 11-137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0:1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1215 45 9354,'-12'0'878,"1"-2"1,-1 0-1,0 0 1,1-1-1,-1-1 1,-11-5-1,11 4-617,-1 1-1,0 0 0,0 1 1,-20-3-1,0 5-89,0 2 1,0 0-1,-44 9 1,-96 28 402,83-16-203,77-20-285,0 1 0,0 0 0,0 1 0,1 1 0,-1 0 0,1 1 0,0 0 1,1 0-1,-1 2 0,-19 16 0,-208 216 57,207-204-95,1 2 0,-44 71 0,65-93-36,1 1 0,1 0 0,0 0 0,1 1 0,1 0 0,1 0 0,1 1 1,0 0-1,1-1 0,0 21 0,4-29-6,0-1 0,1 1 0,0-1 0,0 1 0,1-1 0,0 0 0,1 0 0,4 10 0,42 66 42,-45-77-46,101 147 38,-87-131-34,1-1 1,1 0 0,1-2 0,27 21-1,-38-34 11,0-2 0,0 1 0,1-1-1,-1-1 1,1 0 0,1-1 0,-1 0 0,24 4-1,6-3 117,58 1-1,9 0-28,71 7-56,-150-14-38,1 0-1,-1-3 1,57-12 0,197-78-79,-254 81 78,-1-2 0,-1 0 1,0-2-1,-1-1 0,-1-2 1,-1 0-1,36-38 0,-33 28 65,-2-2 0,-1 0 0,-1-2-1,-2-1 1,28-60 0,-45 85-37,-1-1 0,0 0 0,0 0 0,-1 0 0,-1 0 0,0 0 0,0-1 0,-1 1-1,-1-20 1,-2 17 18,0 1 0,-1-1-1,0 1 1,-1-1 0,0 1 0,-1 0-1,-12-20 1,3 9-30,-1 0 0,-1 2-1,-1 0 1,-1 1 0,-1 0 0,0 2 0,-2 0 0,0 1-1,-1 2 1,-1 0 0,0 1 0,-1 1 0,-1 2-1,0 0 1,-1 2 0,0 0 0,-45-9 0,41 14-209,13 2-338,-32-9 1,45 11 457,0-1 0,1 1 0,0-1 0,-1 1 0,1-1 0,0 0 0,0 0 0,0 0 0,0-1 0,0 1 0,0-1 0,1 1 0,-1-1 0,-2-5 0,-4-13-394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0:5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881 224 13499,'-12'-2'226,"0"0"0,0-1 0,1-1 0,-1 0 0,1 0 0,0-1 0,-15-10 0,10 7 49,0 0-1,-25-8 1,35 15-199,0-1 0,0 1-1,0 0 1,0 0 0,0 1-1,-1 0 1,1 0 0,0 0-1,0 1 1,-13 2 0,8 1-3,-1 1 1,1 0-1,0 0 1,0 1-1,1 0 1,-18 13 0,-54 54 91,66-58-152,-163 162 84,131-124-45,-62 90 0,97-123-40,1 0-1,1 1 0,1 1 0,1 0 0,0 0 0,-10 47 0,16-54-3,1 1-1,0-1 1,1 1 0,1 0-1,0 0 1,1-1 0,1 1-1,0 0 1,1-1 0,1 1-1,8 21 1,-7-27 0,0 0 0,1-1 0,0 1-1,1-1 1,0 0 0,1-1 0,0 1 0,0-2 0,0 1 0,1-1 0,0 0 0,1-1 0,-1 0 0,1-1-1,21 9 1,4-1 12,0-2-1,1-1 1,57 8-1,-50-12-41,0-2-1,1-2 1,-1-2 0,85-10 0,-73 1-23,-1-3 0,0-2 0,73-31 0,150-72-31,156-59-281,-422 173 312,-1-1-1,1-1 1,-1 0 0,1 0 0,-1-1-1,12-10 1,-16 11 37,0-1-1,0 0 1,-1 0-1,0 0 1,0-1-1,0 0 1,-1 0-1,0 0 1,5-13-1,-3 3 74,-1 0 0,-1 0 0,0-1 0,-1 0 0,1-22 0,-3 7 88,-1 1-1,-5-35 0,3 47-70,-2 0 0,0 1 0,-1-1 0,-1 1 0,-1 0 0,0 0 1,-2 1-1,0 0 0,-1 1 0,0 0 0,-2 0 0,0 1 0,-1 1 0,0 0 0,-1 0 0,-1 2 0,0 0 0,-33-22 0,9 13 35,0 2 0,-2 1-1,0 2 1,-48-12 0,34 14-173,-1 3 0,-98-9 0,131 19-303,-40 3 0,54 0 274,1 0 0,0 0 0,0 1 0,-1 0-1,1 1 1,1 0 0,-14 6 0,3 4-248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0:59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2794 310 9154,'-2'-6'277,"0"0"0,-1-1-1,0 1 1,0 0 0,0 1 0,-1-1 0,0 0-1,0 1 1,0 0 0,-1 0 0,0 0 0,0 1-1,0-1 1,-7-3 0,-12-9 706,-47-24-1,70 41-978,-36-18 390,-1 2-1,-1 1 1,0 3-1,-53-11 1,-168-16 86,145 24-216,-20 0-159,-1 5 1,0 7-1,1 5 1,-241 36 0,287-24-107,-132 22-7,162-23 5,-95 33 0,139-40 0,0 1 0,0 0 0,1 1-1,1 1 1,-1 0 0,1 0 0,1 2 0,-14 13 0,3 2-9,0 2 0,-30 48 0,-187 279-76,227-336 82,1 0 0,1 1 0,1 0 0,1 1 0,0 0 0,2 1 0,0 0 0,1 0-1,2 0 1,0 1 0,1 0 0,2-1 0,1 36 0,2-31-2,2 0 0,0 0 0,2 0 0,1-1 0,1 0 0,1 0 0,1-1 0,1-1 0,2 1 0,0-2 0,18 24 0,4-3-6,1-2 0,3-2 0,1-1 0,2-2 0,1-1 0,81 49 0,-91-67 19,0 0-1,2-2 1,-1-2-1,2-1 1,0-2 0,0-1-1,1-2 1,60 5-1,17-7 49,171-12 0,-206 2-24,66-2 25,270-21-11,-353 18-32,-2-2-1,1-3 1,-1-2-1,97-41 1,-56 7 294,-2-4 0,157-114 1,-234 152-135,-1-1 0,-1-1 0,35-40 0,-43 43-63,-1 0 0,-1 0 1,-1-1-1,0 0 0,-1-1 0,10-30 0,-7 7 0,-1-1 0,-2 1-1,-2-2 1,-2 1 0,-2-1-1,-1 1 1,-3-1-1,-1 1 1,-10-52 0,9 74-91,-2 0 0,1 1 0,-2-1 0,-1 1 0,0 1 0,-1 0 0,-1 0 0,-18-24 0,11 20 9,-2 1-1,0 1 1,0 0 0,-2 2-1,-35-24 1,9 13-88,-3 2 0,0 1 1,-1 4-1,-1 1 1,-77-18-1,30 16-898,-2 4 0,-103-5 1,146 19 380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3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702 75 13283,'2'-1'201,"5"-4"100,-1 1 1,-1-1-1,1 0 1,6-7-1,-12 12-265,1-1-1,-1 0 1,1 1-1,-1-1 1,1 1 0,-1-1-1,1 0 1,-1 1-1,1-1 1,-1 0 0,0 0-1,1 1 1,-1-1-1,0 0 1,0 0 0,0 0-1,0 1 1,1-1-1,-1 0 1,0 0 0,0 0-1,-1 1 1,1-1-1,0 0 1,0 0 0,0 0-1,0 1 1,-1-1-1,1 0 1,0 0 0,-1 1-1,1-1 1,0 0-1,-1 1 1,1-1 0,-1 0-1,1 1 1,-1-1-1,0 1 1,1-1 0,-1 1-1,0-1 1,1 1-1,-1-1 1,0 1 0,1 0-1,-1-1 1,0 1-1,0 0 1,1-1 0,-2 1-1,-7-2 167,1 0 0,0 0 0,0 0 0,-1 1-1,1 1 1,-1 0 0,1 0 0,-1 0 0,-10 3 0,-11 2 176,-35 11 1,29-4-283,2 1 0,0 1 0,0 3 0,1 0 0,1 2 0,1 1 0,1 2 0,1 1 1,1 1-1,0 2 0,2 0 0,2 2 0,-39 55 0,51-64-76,0 0 1,2 1-1,-15 37 0,20-44-15,1 0-1,1 1 1,0-1-1,1 0 1,1 1-1,0 0 1,1 19 0,0-28-6,1 1 0,0-1 1,0 0-1,0 1 0,1-1 1,-1 0-1,1 0 0,1 0 1,-1 0-1,1 0 1,0-1-1,0 1 0,0-1 1,6 7-1,-3-6-1,-1 0 1,1-1-1,0 0 1,0 0-1,0-1 1,0 0-1,0 0 1,1 0-1,0-1 0,8 3 1,0-2-1,1-1 0,0 0-1,0-1 1,-1-1 0,1 0 0,0-1 0,0-1 0,0 0 0,23-8-1,-19 4 29,-1-1 0,0-1 0,0 0-1,-1-2 1,0 0 0,23-17 0,-32 20 26,0-1 0,0 0 1,0 0-1,-1-1 0,-1 0 1,1 0-1,-1-1 0,-1 1 0,0-2 1,0 1-1,-1-1 0,6-17 1,-10 24-25,0 1-1,-1 0 1,1-1 0,-1 1 0,1-1 0,-1 1-1,0-1 1,0 1 0,0 0 0,-1-1 0,0 1 0,1-1-1,-1 1 1,-2-4 0,3 5-14,-1 1-1,0-1 1,0 1-1,0 0 1,0 0-1,-1-1 1,1 1-1,0 0 1,0 0-1,-1 0 1,1 0-1,-1 0 1,1 0-1,-1 1 1,1-1-1,-1 0 1,1 1-1,-1-1 1,0 1-1,1 0 1,-1-1-1,0 1 1,1 0-1,-1 0 1,0 0-1,1 0 1,-1 1-1,0-1 1,-2 1 0,-2 0 1,1 1 0,0 0 0,0 0 0,0 0 1,0 0-1,0 1 0,1 0 0,-1 0 1,1 0-1,-1 1 0,-5 6 0,8-8-16,-1 0-1,1 1 0,0-1 0,0 1 0,0-1 0,1 1 1,-1 0-1,1 0 0,-1-1 0,1 1 0,0 0 0,0 0 1,0 1-1,0-1 0,1 0 0,-1 0 0,1 0 1,0 0-1,0 1 0,0-1 0,1 4 0,0-5-3,-1-1-1,1 1 0,0 0 1,0 0-1,0-1 0,0 1 1,0-1-1,1 1 0,-1-1 1,0 0-1,1 1 0,-1-1 1,1 0-1,-1 0 0,1 0 1,0 0-1,-1 0 0,1-1 1,0 1-1,0 0 0,-1-1 1,1 1-1,0-1 0,0 1 1,3-1-1,6 1-35,0 0 0,-1-1 0,15-2 0,-25 2 40,31-4-120,1-1 0,-1-1 0,48-17-1,89-43-330,-109 41 254,-50 21 174,-4 1-9,1 1-1,-1 0 1,1 0-1,-1 1 1,9-2 0,-13 3 30,-1 0 0,0 0 0,1 0 0,-1 0 0,0 0 0,1 0 0,-1 0 1,0 0-1,1 0 0,-1 0 0,0 0 0,1 0 0,-1 1 0,0-1 0,1 0 1,-1 0-1,0 0 0,0 0 0,1 1 0,-1-1 0,0 0 0,0 0 0,1 1 1,-1-1-1,0 0 0,0 0 0,0 1 0,0-1 0,1 0 0,-1 1 0,0-1 1,0 0-1,0 1 0,0-1 0,0 2-2,0 0-1,0 0 1,-1 0-1,1 0 1,0 0-1,-1 0 1,0-1-1,1 1 1,-1 0-1,-2 2 1,-16 34-68,5-12-12,0 1 0,-16 51 0,29-76 44,1 1 1,-1 0 0,1 0-1,-1 0 1,1 0 0,0 0 0,0 0-1,0 0 1,1 4 0,0-6 33,-1 0 0,0 1 0,1-1 0,-1 0 0,1-1 0,-1 1 1,1 0-1,-1 0 0,1 0 0,0 0 0,-1 0 0,1 0 1,0-1-1,0 1 0,0 0 0,0-1 0,0 1 0,-1 0 1,1-1-1,0 1 0,0-1 0,0 0 0,1 1 0,-1-1 1,0 0-1,0 0 0,1 1 0,22-4-140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4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17620,'-2'1'172,"1"1"1,-1-1-1,1 1 0,0-1 1,-1 1-1,1 0 1,0 0-1,0 0 0,0-1 1,0 1-1,0 4 1,-1-3 64,-7 19 104,1 0 0,1 1-1,1 0 1,-3 25 0,-7 94-80,11 10-263,3-46-2136,-1-89 842,3-17 1272,0 0 0,-1 0 0,1 1 0,0-1 0,0 0 1,-1 0-1,1 1 0,0-1 0,-1 0 0,1 0 0,0 0 0,-1 0 1,1 1-1,0-1 0,-1 0 0,1 0 0,0 0 0,-1 0 1,1 0-1,0 0 0,-1 0 0,1 0 0,-1 0 0,1 0 1,0 0-1,-1 0 0,1 0 0,0 0 0,-1 0 0,1-1 0,0 1 1,-1 0-1,1 0 0,0 0 0,-1 0 0,1-1 0,0 1 1,-1 0-1,1 0 0,0-1 0,0 1 0,-1 0 0,1 0 1,0-1-1,0 1 0,0 0 0,-1-1 0,1 0 0,-18-21-802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3 189 13563,'-1'-2'96,"0"0"-1,1 0 1,0 1 0,-1-1 0,1 0 0,0 0-1,0 0 1,0 0 0,0 0 0,1 0 0,-1 0-1,0 0 1,1 0 0,-1 0 0,1 0-1,0 1 1,0-1 0,-1 0 0,1 0 0,0 1-1,1-1 1,-1 0 0,0 1 0,0-1 0,1 1-1,-1 0 1,1-1 0,-1 1 0,1 0-1,-1 0 1,1 0 0,0 0 0,2-1 0,23-13 691,1 1 1,1 1-1,46-14 1,96-14-251,-21 21-347,-130 19-166,0 0 1,0 2 0,0 0-1,0 1 1,29 8-1,-43-9-13,-1 1-1,1 0 1,-1 1-1,1-1 0,-1 1 1,0 0-1,0 1 1,0-1-1,0 1 0,0 0 1,-1 0-1,6 7 0,-8-8 8,0-1-1,-1 1 0,1-1 0,-1 1 0,1 0 0,-1 0 0,0 0 0,0 0 0,0 0 0,-1 0 0,1 0 0,-1 0 0,0 0 0,1 0 0,-1 0 1,-1 0-1,1 0 0,0 0 0,-1 0 0,0 0 0,1 0 0,-1 0 0,0 0 0,-1 0 0,-1 4 0,-4 4 69,0-1 0,0 0-1,-1 0 1,0-1 0,-1 0 0,0-1-1,0 0 1,-15 9 0,10-7-7,0-1 0,-1-1 0,0-1 1,0 0-1,-27 8 0,34-13-202,1 0-1,0-1 1,-1 0-1,-12 0 1,19-1 102,-1 0-1,1 0 1,0 0-1,0 0 1,-1 0-1,1 0 1,0 0-1,0-1 1,-1 1-1,1 0 1,0-1 0,0 1-1,0-1 1,0 1-1,0-1 1,0 0-1,0 1 1,0-1-1,0 0 1,0 0-1,0 0 1,0 0-1,0 0 1,1 0 0,-1 0-1,0 0 1,1 0-1,-1 0 1,1 0-1,-1 0 1,1-1-1,-1 1 1,1 0-1,0 0 1,-1-3 0,2-14-312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6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12291,'2'0'83,"0"0"1,-1 0-1,1-1 1,0 1-1,-1 0 1,1 0-1,0 1 1,0-1-1,-1 0 1,1 0-1,0 1 1,-1-1-1,1 1 1,-1 0-1,1-1 1,0 1-1,-1 0 1,0 0-1,1 0 1,-1 0-1,1 0 1,-1 0-1,0 0 1,0 1-1,0-1 1,0 0-1,0 1 1,0-1-1,0 1 1,0-1-1,1 3 1,1 5 130,0 0-1,0-1 1,-1 1 0,3 17-1,2 53 169,-2 1-1,-5 0 1,-2 0-1,-18 106 1,19-179-494,0 0 1,-1 0-1,0 0 1,0 0 0,-4 9-1,5-15 89,1 0 0,0 0-1,-1-1 1,1 1 0,-1 0-1,1 0 1,-1 0-1,0-1 1,1 1 0,-1 0-1,0-1 1,1 1 0,-1-1-1,0 1 1,0-1 0,0 1-1,1-1 1,-1 1-1,0-1 1,0 0 0,0 1-1,0-1 1,0 0 0,0 0-1,0 0 1,0 0 0,0 0-1,1 0 1,-1 0-1,0 0 1,0 0 0,0 0-1,0 0 1,0-1 0,0 1-1,0 0 1,0-1-1,0 1 1,1 0 0,-1-1-1,0 1 1,0-1 0,1 0-1,-1 1 1,0-1 0,1 0-1,-1 1 1,0-1-1,0-1 1,-16-16-340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13979,'4'-6'147,"0"1"1,0-1-1,0 1 0,0 0 0,1 1 1,0-1-1,0 1 0,0 0 0,1 0 1,0 0-1,-1 1 0,1 0 0,0 0 1,0 0-1,1 1 0,-1 0 1,0 0-1,12-1 0,3 0 24,0 1 0,0 1 1,-1 1-1,37 4 0,-37-2-138,0 2 1,-1 0-1,1 1 1,-1 1-1,0 1 0,0 0 1,0 2-1,31 19 1,-42-23-17,-1 0 0,1 1 1,-1-1-1,-1 2 0,1-1 1,-1 1-1,0 0 1,0 0-1,-1 0 0,0 1 1,-1 0-1,1 0 1,-1 0-1,-1 1 0,0-1 1,0 1-1,-1 0 0,0 0 1,0 0-1,-1 0 1,0 15-1,-2-9 72,-1 0 1,0 0 0,-1-1-1,-1 0 1,-1 1-1,0-1 1,-1-1-1,0 1 1,-1-1-1,-14 21 1,-1-3 313,-2 0 0,-53 51 0,53-60-13,0 0 0,-54 34 1,67-49-293,-1 0 1,-1 0-1,1-1 0,-1-1 1,0 0-1,-1-1 1,1-1-1,-1 0 0,-20 2 1,32-5-129,-1 1 0,0-1 1,1 0-1,-1 0 0,1-1 0,-1 1 0,1 0 1,0-1-1,-1 0 0,1 1 0,-1-1 1,1 0-1,0 0 0,0-1 0,-1 1 1,1 0-1,0-1 0,0 1 0,0-1 1,0 0-1,1 1 0,-1-1 0,0 0 0,1 0 1,-1 0-1,1 0 0,0-1 0,0 1 1,0 0-1,0 0 0,0-1 0,0 1 1,0-1-1,1 1 0,-1-1 0,1 1 1,0-1-1,0 1 0,0-1 0,0 1 0,0-1 1,1 1-1,0-5 0,1-1 63,0 0-1,0 0 1,1 0-1,1 0 0,-1 0 1,1 0-1,0 1 1,1 0-1,0 0 1,0 0-1,9-9 1,19-16-269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6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19924,'-13'12'589,"0"0"0,1 1 0,1 0-1,0 1 1,-16 27 0,20-31-430,2 1 0,-1 0 0,2 0 0,-1 0 0,2 0 0,-1 1 0,1-1 0,1 1 0,-1 14 0,3-24-149,-1 0 1,1 0 0,0-1-1,0 1 1,0 0 0,1 0-1,-1-1 1,0 1 0,1 0-1,-1 0 1,1-1 0,-1 1-1,1 0 1,0-1 0,0 1-1,0-1 1,0 1 0,0-1-1,0 0 1,0 1 0,0-1-1,2 2 1,-1-3-4,-1 1 0,1 0 0,0-1 0,0 1 0,0-1 0,0 1 0,0-1 1,0 0-1,0 0 0,0 0 0,0 0 0,-1 0 0,1 0 0,0-1 0,0 1 0,3-2 0,7-2 13,0-1 0,-1 0-1,0-1 1,18-11 0,51-39 110,30-18 115,-105 71-222,1-1 1,0 1 0,0 1-1,0-1 1,1 1 0,-1 0-1,0 0 1,13-1 0,-17 3-15,0 0 0,0 0 0,0 0 0,-1 1 0,1-1 0,0 0 0,0 1-1,-1-1 1,1 1 0,0-1 0,-1 1 0,1 0 0,-1 0 0,1 0 0,-1 0 0,1 0 0,-1 0 0,0 0 0,1 1 0,-1-1 0,0 0 0,0 1 0,0-1 0,0 1 0,0-1 0,0 1 0,0-1 0,-1 1-1,1 0 1,0 0 0,-1-1 0,0 1 0,1 0 0,-1 0 0,0-1 0,0 1 0,0 2 0,1 17 94,-1 0 1,-4 35-1,3-42-18,0-13-80,1-1 0,0 0 0,0 0 1,0 0-1,0 0 0,0 0 0,0 0 1,0 0-1,0 1 0,0-1 0,0 0 1,0 0-1,0 0 0,0 0 0,0 0 1,0 0-1,0 1 0,0-1 0,0 0 1,0 0-1,0 0 0,0 0 0,0 0 1,0 1-1,0-1 0,0 0 0,0 0 1,0 0-1,0 0 0,0 0 0,0 0 0,0 1 1,0-1-1,0 0 0,0 0 0,0 0 1,1 0-1,-1 0 0,0 0 0,0 0 1,0 0-1,0 0 0,0 1 0,0-1 1,0 0-1,1 0 0,-1 0 0,0 0 1,0 0-1,0 0 0,0 0 0,0 0 1,1 0-1,-1 0 0,0 0 0,0 0 1,0 0-1,0 0 0,1 0 0,8-9 123,8-17-21,0 0 12,26-32 0,-36 50-123,0 0 1,1 1 0,-1 0-1,2 0 1,-1 0 0,1 1-1,16-8 1,-23 13-4,0 0 1,0 0 0,0 0-1,0 0 1,0 1-1,1-1 1,-1 1-1,0-1 1,0 1-1,1 0 1,-1 0-1,0 0 1,0 0-1,1 0 1,-1 1 0,0-1-1,0 1 1,1 0-1,2 1 1,-3-1-2,0 1 1,0-1-1,0 1 1,0 0-1,0 0 0,0 0 1,0 0-1,-1 0 1,1 0-1,-1 0 1,0 0-1,1 1 1,-1-1-1,0 0 1,0 1-1,0 4 1,2 5 4,-2-1 0,1 1 0,-2 0 1,1-1-1,-4 22 0,2-4 74,1-28-66,-1 0 1,1 0-1,0-1 0,0 1 0,0 0 1,0 0-1,0 0 0,0-1 0,1 1 1,-1 0-1,0 0 0,0 0 0,0-1 1,1 1-1,-1 0 0,0 0 0,1-1 1,-1 1-1,1 0 0,-1-1 0,1 1 1,-1-1-1,2 2 0,-1-2 0,0 0-1,0 1 1,-1-1 0,1 0 0,0 0-1,0 0 1,0 0 0,0 0 0,0 0-1,0-1 1,-1 1 0,1 0-1,0 0 1,0-1 0,0 1 0,0 0-1,-1-1 1,2 0 0,6-4 17,0-1 1,0 0-1,8-8 0,-8 7-15,5-4 1,-4 2-43,1 1-1,0 0 0,0 0 0,1 1 1,0 0-1,0 1 0,0 0 1,17-5-1,-26 10 24,0 1 1,0-1-1,-1 1 0,1 0 1,0 0-1,0 0 0,-1 0 1,1 0-1,0 0 0,0 0 1,0 0-1,-1 1 0,1-1 1,0 1-1,-1 0 0,1-1 1,0 1-1,-1 0 1,1 0-1,-1 0 0,1 0 1,-1 0-1,1 0 0,-1 0 1,0 0-1,0 1 0,0-1 1,1 1-1,-1-1 0,-1 1 1,1-1-1,0 1 0,0-1 1,0 1-1,0 3 0,2 4-29,-1 1-1,0 1 0,-1-1 0,0 0 0,-1 11 0,1-5-14,-2 24-409,13-62-2407,12-37 1651,-11 25 393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7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25 143 14147,'-2'-1'206,"0"0"0,0 1 0,1-1 0,-1 0 0,1 0 0,-1-1-1,1 1 1,-1 0 0,1 0 0,0-1 0,-1 1 0,1-1 0,0 1 0,0-1 0,-1-2 0,2 3-106,0-1 0,0 1-1,0 0 1,0 0 0,0 0 0,0 0 0,0 0 0,0 0 0,1-1 0,-1 1 0,0 0 0,1 0 0,-1 0-1,1 0 1,-1 0 0,1 0 0,0 0 0,-1 0 0,1 1 0,0-1 0,0 0 0,0 0 0,-1 0 0,1 1-1,0-1 1,0 0 0,0 1 0,2-2 0,15-8 357,-1 1 1,1 0-1,1 1 0,28-8 1,84-15-127,-118 28-324,1 1 0,-1 0 0,1 1 0,0 1 1,0 0-1,24 4 0,-33-4-6,-1 1 0,0 1 0,0-1 0,0 0 0,0 1 1,0 0-1,-1 0 0,1 0 0,0 0 0,-1 1 0,1 0 0,-1-1 0,0 1 0,0 0 1,0 1-1,-1-1 0,1 0 0,-1 1 0,1-1 0,-1 1 0,0 0 0,-1 0 0,1 0 1,-1 0-1,1 0 0,0 5 0,3 26 11,-5-28-6,0-1 0,1 1 0,0-1 0,0 1 0,1-1 0,0 0 0,0 1 1,5 8-1,-7-14-3,1 0 1,0 0-1,-1-1 1,1 1-1,0 0 1,-1-1-1,1 1 0,0 0 1,0-1-1,-1 1 1,1-1-1,0 1 1,0-1-1,0 0 1,0 1-1,0-1 1,0 0-1,0 1 1,-1-1-1,1 0 1,0 0-1,0 0 1,0 0-1,0 0 1,2 0-1,0-1 6,-1 0-1,1 0 0,0 0 1,0 0-1,0 0 1,0 0-1,-1-1 0,4-2 1,4-3 20,0-1 0,-1-1 0,8-9 0,-6 7-99,0-1-1,0-1 1,-2 0-1,0 0 1,0-1-1,-1 0 1,6-17-1,-13 19-582,-8 11 520,-12 15-53,10-3-19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07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21 228 13203,'-1'0'47,"0"0"-1,0 0 1,0 0 0,0 0 0,1 0 0,-1-1-1,0 1 1,0 0 0,0 0 0,1-1-1,-1 1 1,0 0 0,0-1 0,1 1 0,-1-1-1,0 1 1,1-1 0,-1 1 0,1-1 0,-1 0-1,0 1 1,1-1 0,-1 1 0,1-1-1,0 0 1,-1 0 0,1 1 0,0-1 0,-1 0-1,1 0 1,0 0 0,0 1 0,-1-1 0,1 0-1,0 0 1,0 0 0,0 1 0,0-1-1,0 0 1,0 0 0,1 0 0,-1 0 0,0 1-1,0-1 1,0 0 0,1 0 0,-1 0-1,0 1 1,1-1 0,-1 0 0,2 0 0,1-6 276,2 1 0,-1-1 0,1 1 0,9-10 1,5-2 183,1 0 1,1 1 0,1 1-1,37-21 1,-46 30-351,1 0 1,0 0-1,0 2 0,0 0 1,1 0-1,-1 1 0,1 1 1,0 1-1,24-1 0,-34 3-116,1 0-1,-1 0 0,0 1 1,0 0-1,0 0 1,0 0-1,0 1 0,0 0 1,0 0-1,0 0 1,0 1-1,-1-1 0,1 1 1,-1 0-1,6 5 0,-4-1-6,1 0-1,-2 1 0,1-1 0,-1 1 0,0 0 0,-1 1 0,7 14 0,-9-18-26,0 2 15,1-1-1,0 0 0,0 1 1,0-1-1,9 10 0,-11-15-11,1 1 0,-1-1 0,1 0 0,-1 1 0,1-1 1,0 0-1,0 0 0,0 0 0,0 0 0,-1-1 0,1 1 0,0 0 0,0-1 0,0 1 0,1-1 0,-1 0 0,0 0 0,0 0 0,0 0 1,0 0-1,0 0 0,0 0 0,0-1 0,2 0 0,7-2-59,0 0 1,0 0 0,0-1-1,-1-1 1,1 0 0,-1 0-1,11-8 1,-17 10-35,1-1 0,-1 0 0,1 0 0,-1 0 0,0 0 0,-1-1 0,1 1 1,-1-1-1,0 0 0,0 0 0,0 0 0,-1 0 0,0-1 0,0 1 0,0-1 0,1-5 0,2-28-353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370 195 15547,'5'-4'531,"0"-1"0,-1 0 0,1 0 0,5-10 0,-9 14-417,0 0 0,-1-1 0,1 1-1,0 0 1,-1-1 0,1 1 0,-1-1 0,0 1 0,0 0 0,1-1-1,-1 1 1,0-4 0,0 5-31,-1-1 0,1 0 0,0 0 0,0 1 0,-1-1 0,1 0 0,-1 0 0,1 1 0,-1-1 0,1 1 0,-1-1 0,1 0 0,-1 1 0,1-1 0,-1 1-1,0-1 1,1 1 0,-1 0 0,0-1 0,1 1 0,-1 0 0,0-1 0,0 1 0,1 0 0,-1 0 0,-1-1 0,-4 0 132,0 1-1,-1-1 1,1 1-1,0 0 1,-1 0-1,1 1 1,0 0-1,-1 0 1,1 0-1,-7 3 1,-3 2-11,-1 0 0,-24 14 1,22-9-155,0 2 1,1 0 0,0 1 0,1 1-1,0 0 1,1 1 0,-17 23 0,23-26-46,1 0 0,0 0 0,1 1 1,1 0-1,0 1 0,0-1 1,2 1-1,0 0 0,0 1 1,2-1-1,-2 17 0,4-25-6,1-1 1,0 0-1,0 0 1,1 0-1,0 0 0,0 0 1,0 0-1,1 0 0,0 0 1,0-1-1,1 1 1,-1-1-1,1 1 0,5 6 1,-5-8-2,0 0 0,0-1 0,1 0 0,-1 0 0,1 0 0,0 0 1,-1 0-1,1-1 0,0 0 0,1 1 0,-1-2 0,0 1 0,0 0 1,1-1-1,-1 0 0,1 0 0,0 0 0,-1 0 0,9-1 0,-1-1 3,-1 0-1,0-1 1,0-1-1,0 0 1,0 0-1,0-1 1,-1 0-1,1-1 0,-1 0 1,-1-1-1,12-8 1,5-4 57,-2-2 0,41-41 0,-47 43 18,-2-2 0,0 0 0,-1 0 0,-1-2-1,-1 0 1,14-32 0,-22 41-19,1-1 1,-2-1 0,0 1 0,0-1-1,-2 0 1,0 0 0,0 0-1,-1 0 1,-1 0 0,-1 0-1,0 0 1,-3-15 0,2 25-55,0-1-1,0 0 1,-1 1 0,1-1 0,-1 1 0,0 0 0,0 0-1,-1 0 1,0 0 0,0 1 0,0-1 0,0 1 0,-1 0 0,-7-5-1,10 7-77,0 0-1,-1 1 0,0-1 0,1 1 0,-1-1 1,0 1-1,0 0 0,0 0 0,0 0 0,0 1 1,0-1-1,0 1 0,0-1 0,0 1 0,0 0 1,0 0-1,0 1 0,0-1 0,0 1 1,0-1-1,0 1 0,0 0 0,0 0 0,0 0 1,0 0-1,1 1 0,-1-1 0,0 1 0,-3 3 1,3-2-22,-1 0 0,1 0 1,0 0-1,1 1 1,-1 0-1,0-1 1,1 1-1,0 0 0,0 0 1,0 0-1,1 0 1,-1 1-1,1-1 0,0 0 1,0 1-1,0-1 1,1 1-1,0 7 1,3 20-619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22 17036,'0'-1'90,"0"0"0,0 1 0,0-1 0,0 0 0,0 0 1,0 0-1,0 1 0,0-1 0,0 0 0,-1 0 0,1 1 1,0-1-1,0 0 0,-1 0 0,1 1 0,-1-1 0,1 0 1,0 1-1,-1-1 0,0 1 0,1-1 0,-1 0 0,1 1 0,-1-1 1,1 1-1,-1-1 0,0 1 0,0 0 0,1-1 0,-1 1 1,0 0-1,1-1 0,-1 1 0,0 0 0,0 0 0,0 0 1,1 0-1,-1 0 0,0 0 0,0 0 0,1 0 0,-1 0 0,0 0 1,0 0-1,0 0 0,1 0 0,-2 1 0,-2 0 91,1 0 1,-1 1-1,1-1 0,-1 1 0,1-1 1,0 1-1,0 0 0,0 0 0,-4 3 1,-2 6-118,0 0 1,0 0-1,1 0 0,0 1 1,1 1-1,1-1 1,-1 1-1,2 0 1,0 0-1,1 1 1,0 0-1,1-1 1,0 1-1,0 26 0,2-37-56,1 1-1,1-1 0,-1 1 0,0 0 0,1-1 0,-1 1 1,1-1-1,0 0 0,1 1 0,-1-1 0,0 0 0,1 1 1,0-1-1,0 0 0,0 0 0,2 3 0,-2-5 1,0 1-1,0-1 1,0 1-1,1-1 1,-1 1-1,0-1 1,0 0-1,1 0 1,-1 0-1,1-1 1,-1 1 0,1-1-1,-1 1 1,1-1-1,0 0 1,-1 0-1,1 0 1,-1 0-1,1 0 1,-1-1-1,1 1 1,4-2-1,10-3 35,-1-1 0,0-1-1,0-1 1,-1 0 0,0-1-1,-1 0 1,25-21 0,4-8 143,37-43 0,-20 14 150,-72 107-67,11-34-264,-1 0 0,1 0 0,0 0 0,0 0 0,0 0 0,1 9 0,0-13-2,0 0-1,1-1 1,-1 1-1,0-1 0,1 1 1,-1-1-1,1 1 1,-1-1-1,1 1 1,0-1-1,0 1 0,0-1 1,0 0-1,0 0 1,0 1-1,0-1 0,0 0 1,0 0-1,0 0 1,1 0-1,-1 0 1,0 0-1,1 0 0,-1-1 1,1 1-1,-1-1 1,1 1-1,-1-1 0,3 1 1,2 0 0,0 0 0,0 0 0,0-1 1,0 0-1,0 0 0,0-1 0,0 0 0,10-2 1,45-19 7,-52 17-13,1 1-1,0 0 1,1 0-1,-1 1 1,0 1-1,1 0 1,-1 0-1,12 1 1,-20 1-4,-1 0 0,1 0 1,-1 0-1,1 1 1,-1-1-1,0 0 0,1 1 1,-1 0-1,0-1 1,1 1-1,-1 0 1,0-1-1,0 1 0,0 0 1,0 0-1,0 0 1,0 0-1,0 0 1,0 0-1,0 1 0,1 1 1,12 31 120,-13-30-133,0 0 0,1 0-1,-1 0 1,1 0 0,0 0 0,0 0-1,4 5 1,-5-8-21,0 0 0,0 0 1,0-1-1,1 1 0,-1 0 0,0-1 0,0 1 0,0-1 0,0 1 1,1-1-1,-1 0 0,0 0 0,1 1 0,-1-1 0,0 0 0,0 0 0,1 0 1,-1 0-1,0-1 0,1 1 0,-1 0 0,0 0 0,0-1 0,1 1 1,-1-1-1,0 1 0,0-1 0,0 1 0,2-3 0,3 0-265,0-1 0,-1 0 0,0 0 0,0-1 0,0 0 0,6-7 0,-4 4 70,12-11-423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87 17276,'1'-1'152,"-1"-1"0,1 1 0,-1 0 0,1-1 0,-1 1 0,0 0 0,1-1 1,-1 1-1,0-1 0,0 1 0,0-1 0,0 1 0,0-1 0,-1 1 0,1 0 0,0-1 1,-1 1-1,1-1 0,-1 1 0,1 0 0,-1-1 0,1 1 0,-1 0 0,-1-2 0,0 2-2,0 0-1,1 0 1,-1 0-1,0 0 1,0 0-1,0 0 1,1 0-1,-1 1 1,0-1-1,0 1 0,0 0 1,0-1-1,0 1 1,0 0-1,-3 0 1,-3 1 47,0-1 0,0 1 0,0 1 0,0 0 0,1 0 0,-1 0 1,-11 6-1,7-1-122,1 0 1,0 1-1,1 0 1,-1 1-1,-15 17 1,20-19-72,1 0 1,0 0 0,0 0 0,0 0 0,1 1 0,0 0 0,0 0-1,1 0 1,-4 14 0,6-20-5,0 0-1,1 0 1,0 0 0,-1 1 0,1-1-1,0 0 1,0 0 0,0 0-1,0 0 1,1 0 0,-1 1-1,0-1 1,1 0 0,0 0-1,-1 0 1,1 0 0,0 0 0,0 0-1,0 0 1,2 1 0,-2-1-1,1-1 1,0 0-1,-1 0 1,1 1-1,0-1 1,0-1-1,0 1 1,0 0-1,0 0 0,0-1 1,0 1-1,0-1 1,0 1-1,0-1 1,0 0-1,4 0 1,3-1 0,1 0 0,-1-1 1,0 0-1,1 0 0,-1-1 0,-1 0 1,16-8-1,4-6 13,0-2 1,-1 0-1,0-2 1,-2-1-1,-1-1 1,-1-1-1,0-2 1,33-49-1,-57 75-15,1 0 0,0 0 0,0 1 0,0-1 0,0 0 0,1 0 0,-1 0 0,0 0 0,0 0 0,0 0 0,0 0 0,0 0 0,0 0 0,0 0 0,0 0 0,0 0 0,0 0 0,0 0 0,0 0 0,0 0 0,0 0 0,0 0 0,0 1 0,0-1 0,0 0 1,0 0-1,0 0 0,0 0 0,0 0 0,0 0 0,0 0 0,0 0 0,0 0 0,1 0 0,-1 0 0,0 0 0,0 0 0,0 0 0,0 0 0,0 0 0,0 0 0,0 0 0,0 0 0,0 0 0,0 0 0,0 0 0,0 0 0,0 0 0,0 0 0,0 0 0,0 0 0,1 0 0,-1 0 0,0 0 0,0-1 0,0 1 0,-1 12-71,-4 28-42,1-6-103,3-29 141,1 0 0,0 0 0,0 0 0,1 0 0,-1-1 0,1 1-1,0 0 1,2 5 0,-2-9 16,-1 1 0,1-1 0,0 0 0,-1 1 0,1-1 0,0 0 0,0 0 0,0 0 0,0 0 0,0 0 0,0 0 0,0 0 0,1 0 0,-1 0 0,0 0 0,0 0 0,1-1 0,-1 1 0,0 0 0,1-1 0,-1 0 0,1 1 0,-1-1 0,1 0 0,-1 1 0,1-1 0,-1 0 0,1 0 0,-1 0 0,1-1 0,2 1 0,2-2-129,0 1 0,-1-1-1,1 0 1,0 0-1,0-1 1,-1 1-1,0-1 1,10-7-1,38-35-619,-8 2-33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15539,'-28'43'1468,"1"2"-1,-26 61 1,39-73-994,1 0 1,2 1 0,2 0 0,-6 41-1,13-62-365,1 1-1,0-1 0,1 0 0,0 1 0,4 19 0,-2-26-127,-1-2-1,0 1 1,1 0-1,0 0 1,1 0-1,-1-1 1,1 1-1,0-1 1,1 0-1,-1 0 1,1 0-1,0-1 1,0 1-1,5 3 1,-9-7 12,0-1 0,0 0 1,1 0-1,-1 0 0,0 0 1,0 1-1,0-1 0,0 0 1,1 0-1,-1 0 0,0 0 1,0 0-1,0 1 0,1-1 1,-1 0-1,0 0 1,0 0-1,1 0 0,-1 0 1,0 0-1,0 0 0,1 0 1,-1 0-1,0 0 0,0 0 1,0 0-1,1 0 0,-1 0 1,0 0-1,0 0 0,1 0 1,-1 0-1,0-1 1,0 1-1,1 0 0,0-9-128,-4-12-20,3 20 148,-3-10 15,0 1-1,-1-1 1,0 1-1,-1-1 1,0 1-1,-8-11 0,6 16 52,5 8 11,6 13-5,-2-11-62,2-1 1,-1 1 0,0-1 0,1 0-1,0 0 1,0-1 0,0 1-1,0-1 1,1 0 0,-1 0-1,1 0 1,0 0 0,0-1 0,0 0-1,0 0 1,9 2 0,1 0 0,0-1 0,1-1 0,-1 0 1,26-1-1,-28-1 77,0-1 1,0-1-1,0 0 0,-1-1 1,1 0-1,-1-1 1,1 0-1,-1-1 1,-1 0-1,1-1 0,-1 0 1,0-1-1,0 0 1,-1-1-1,0 0 1,0-1-1,-1 0 0,11-13 1,-25 31 29,0 1 1,1 0 0,0 0 0,0 0-1,2 0 1,-1 1 0,-1 14-1,3-18-120,0 0 0,0 0 0,1 0 0,0 1 0,0-1-1,1 0 1,3 13 0,-4-19-11,0 0-1,1 1 1,-1-1-1,1 0 0,-1 1 1,1-1-1,0 0 1,0 0-1,-1 0 1,1 0-1,0 0 1,0 0-1,0 0 1,0 0-1,0 0 1,0 0-1,1 0 1,1 1-1,-1-2-10,-1 0 0,1 1 1,0-1-1,0 0 0,0 0 0,-1 0 0,1 0 0,0-1 0,0 1 1,-1 0-1,1-1 0,0 1 0,0-1 0,-1 0 0,1 1 0,0-1 1,-1 0-1,3-2 0,21-13-161,1-6-43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3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7 19348,'1'-1'91,"-1"1"1,1-1-1,-1 1 0,1-1 0,-1 1 1,1-1-1,0 1 0,-1 0 0,1-1 1,0 1-1,0 0 0,-1-1 0,1 1 1,0 0-1,-1 0 0,1 0 0,1 0 1,-1 0-61,-1 0 0,0 0 0,0 0 0,1 1 0,-1-1 0,0 0 0,1 0 0,-1 0 1,0 1-1,0-1 0,1 0 0,-1 1 0,0-1 0,0 0 0,0 0 0,1 1 0,-1-1 0,0 0 1,0 1-1,0-1 0,0 0 0,0 1 0,0-1 0,0 1 0,0 0 0,-2 29 816,-35 95 614,10-35-1124,15-45-202,-5 14 157,3 0 1,-11 101-1,0-251-545,24 85 207,-5-25-351,-9-30 1,19 67 380,0 0 0,1-1 1,0 0-1,0 0 0,0 0 0,0 0 1,11 6-1,-13-9 7,6 5-6,0-1 0,0-1 1,1 0-1,-1 0 0,1 0 0,0-2 0,1 1 0,-1-1 0,1-1 1,-1 1-1,1-2 0,0 0 0,-1 0 0,1-1 0,0 0 0,0-1 1,0 0-1,-1-1 0,1 0 0,-1 0 0,1-2 0,-1 1 0,0-1 1,0 0-1,0-1 0,-1 0 0,17-12 0,28-23-58,-60 73-199,5-31 270,0 0 0,1-1 0,-1 1 0,1-1 1,0 1-1,0 0 0,0-1 0,-1 1 0,1 0 0,1-1 1,-1 1-1,0 0 0,0-1 0,1 1 0,-1-1 0,1 1 1,-1 0-1,1-1 0,1 3 0,-1-3 8,0-1-1,0 1 0,0 0 1,0 0-1,0 0 1,0-1-1,0 1 0,0 0 1,1-1-1,-1 0 1,0 1-1,0-1 1,1 1-1,-1-1 0,0 0 1,1 0-1,-1 0 1,3 0-1,3-1 22,0 1 0,0-2 1,0 1-1,0-1 0,0 0 0,0-1 1,10-4-1,48-33 93,-28 16-220,-37 25 88,0-1 0,0 1 1,1-1-1,-1 1 0,0-1 0,0 1 1,0-1-1,0 1 0,0-1 0,0 1 1,0-1-1,0 1 0,0-1 1,0 1-1,0-1 0,0 1 0,0-1 1,0 1-1,0-1 0,-1 0 1,1 1-1,0-1 0,0 1 0,0-1 1,-1 1-1,1 0 0,-7 18-31,1-5 60,1 1 1,0-1 0,1 1-1,0 0 1,1 0 0,-1 22-1,4-31-11,0 1 0,1-1 0,-1 1-1,1-1 1,1 0 0,-1 0 0,1 1 0,0-1 0,0 0-1,1 0 1,0 0 0,0-1 0,0 1 0,1-1-1,0 0 1,0 0 0,9 9 0,-2-5-270,0-1 0,1 0 1,19 11-1,-22-15 44,0 0-1,-1 1 0,0 0 1,0 1-1,-1-1 0,1 2 1,-1-1-1,0 1 1,7 10-1,-12-13 207,0 0-1,0 1 1,0-1-1,-1 1 1,0-1-1,0 1 1,0-1-1,-1 1 1,1-1-1,-1 1 1,0 0-1,0-1 1,-1 1 0,1-1-1,-1 1 1,0-1-1,-1 1 1,1-1-1,-1 1 1,1-1-1,-1 0 1,-3 5-1,1-2 202,-1 1 0,1-1 0,-1-1 0,-1 1 0,1 0 0,-1-1 0,0 0 0,0-1 0,-1 1 0,0-1 0,-8 5 0,12-8-114,0-1 1,0 1-1,0-1 0,-1 0 0,1 0 0,0 0 1,0 0-1,-1-1 0,1 1 0,0-1 0,0 0 1,-1 0-1,1 0 0,0-1 0,-1 1 0,1-1 1,0 1-1,-5-3 0,4 1-19,0 0 1,0 0-1,0-1 0,0 1 1,1-1-1,-1 0 0,1-1 1,0 1-1,0 0 0,0-1 1,-5-6-1,0-4-42,1-1-1,0 1 0,1-1 1,1 0-1,0 0 1,-4-25-1,5 21-106,2-1 0,0 1 1,0-1-1,2 1 0,1-1 0,0 1 0,7-31 0,-7 43-42,1 0-1,0 0 1,1 0-1,0 0 1,0 0 0,0 0-1,1 1 1,0 0-1,0 0 1,1 0 0,-1 0-1,1 1 1,1-1-1,-1 1 1,1 0 0,0 1-1,0 0 1,0 0-1,0 0 1,1 0 0,0 1-1,11-4 1,6 1-318,-7 2-52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3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18060,'7'1'2128,"2"4"-1312,1 1-319,3 0 1063,-1-3-960,-6 2 8,-1-4-272,-2-7-448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1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16924,'0'0'42,"0"0"1,0 0-1,0 0 1,0 0 0,0 0-1,0 0 1,0 0-1,0 0 1,0 0-1,0 1 1,0-1 0,0 0-1,0 0 1,0 0-1,0 0 1,0 0-1,1 0 1,-1 0 0,0 0-1,0 0 1,0 0-1,0 0 1,0 0 0,0 0-1,0 0 1,0 0-1,0 0 1,0 0-1,0 0 1,0 0 0,0 0-1,1 0 1,-1 0-1,0 0 1,0 0 0,0 0-1,0 0 1,0 0-1,0 0 1,0 0-1,0 0 1,0 0 0,0 0-1,0 0 1,1 0-1,-1 0 1,0 0-1,0 0 1,0 0 0,0 0-1,0 0 1,0 0-1,0 0 1,0 0 0,0 0-1,0 0 1,0 0-1,0 0 1,0 0-1,0 0 1,0-1 0,0 1-1,0 0 1,1 0-1,-1 0 1,-1 13 1436,-6 33-863,1-4-375,-2 172 185,7-117-409,1-97-14,0 14-273,-1-1 1,0 1-1,-4 15 0,4-26 169,0 0-1,0-1 1,0 1-1,0-1 1,0 1-1,0-1 1,-1 1-1,1-1 1,-1 0-1,-2 3 1,3-4 65,0 0 1,1-1-1,-1 1 1,0-1 0,0 1-1,0-1 1,0 1-1,0-1 1,0 1-1,0-1 1,-1 0-1,1 0 1,0 1-1,0-1 1,0 0-1,0 0 1,0 0 0,0 0-1,0 0 1,0-1-1,-1 1 1,1 0-1,0 0 1,0-1-1,-2 0 1,-16-12-568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15115,'1'-3'175,"-1"0"-1,1 0 1,0 0-1,0 0 1,1 0-1,-1 0 1,0 1-1,1-1 0,0 1 1,-1-1-1,1 1 1,0-1-1,1 1 1,-1 0-1,0 0 1,1 0-1,-1 0 1,1 0-1,2-1 1,9-5 408,0 1 0,23-8 1,-32 13-425,43-16 390,1 3-1,65-13 1,-86 23-486,1 1 0,0 2 0,-1 0 0,1 2 0,48 6 0,-70-5-59,0 1-1,-1 0 1,1-1-1,0 2 1,-1-1-1,1 1 1,-1 0-1,0 1 1,0-1 0,0 1-1,8 7 1,-12-9 2,-1 0-1,1 0 1,0 1 0,0-1 0,-1 0 0,1 1 0,-1-1-1,0 1 1,0-1 0,0 1 0,0-1 0,0 1 0,-1 0-1,1-1 1,-1 1 0,1 0 0,-1 0 0,0-1 0,0 1-1,-1 0 1,1 0 0,0-1 0,-1 1 0,0 0 0,1 0 0,-1-1-1,0 1 1,-1-1 0,1 1 0,0-1 0,-4 5 0,0 0 43,-1 1 1,0-1 0,0 0-1,0-1 1,-1 1 0,0-1-1,-1-1 1,1 1 0,-1-1-1,-15 7 1,10-6-69,-1-1-1,1 0 1,-1 0 0,-1-2-1,1 0 1,-16 2-1,3-9-676,20-2 451,8 6 231,-1-1-1,0 1 1,0 0-1,0-1 1,1 1-1,-1-1 1,0 1-1,1-1 1,-1 1-1,0 0 0,1-1 1,-1 1-1,0 0 1,1-1-1,-1 1 1,1 0-1,-1 0 1,0-1-1,1 1 1,-1 0-1,1 0 1,0-1-1,13-3-371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 16315,'-3'-1'111,"1"1"-1,-1 0 0,1 0 0,-1 0 0,1 0 1,-1 1-1,1-1 0,-1 1 0,1-1 0,0 1 1,-1 0-1,1 0 0,0 0 0,0 0 0,-1 1 1,1-1-1,0 0 0,0 1 0,0-1 0,1 1 1,-1 0-1,-3 4 0,-5 5 201,1 1 1,-12 18-1,19-27-175,-13 23 298,1 0-1,1 0 1,-15 43-1,22-49-317,0-1 0,2 1-1,0 0 1,1 0 0,-1 39 0,4-55-84,0 1-1,1-1 1,-1 0 0,1 0-1,0 1 1,0-1 0,0 0 0,1 0-1,-1 0 1,1 0 0,3 5 0,-4-7-8,1-1 0,-1 1 1,1-1-1,-1 1 0,1-1 1,-1 0-1,1 0 0,0 0 1,0 0-1,0 0 0,-1 0 1,1 0-1,0-1 0,0 1 1,0-1-1,0 1 1,0-1-1,0 0 0,0 1 1,0-1-1,0 0 0,1-1 1,-1 1-1,2-1 0,5-1 50,0 0 0,-1-1 0,1 0 0,-1 0 0,1-1 0,-1 0 0,0-1 0,-1 0 0,1 0 0,-1-1 0,11-10 0,8-10 273,34-43 0,-55 62-283,22-26 263,-2-1 0,-1-1 0,-2-2 0,35-76 0,-76 164-264,3 2 1,2 0-1,-8 64 0,21-107-92,-4 41-447,5-47 311,0 0 0,0 1 0,1-1 0,-1 0 1,1 0-1,0 0 0,0 0 0,0 0 0,3 6 1,-3-10 135,-1 1 1,0 0 0,1 0 0,-1-1 0,1 1 0,-1 0 0,1-1 0,0 1-1,-1-1 1,1 1 0,0 0 0,-1-1 0,1 1 0,0-1 0,-1 0 0,1 1-1,0-1 1,0 0 0,0 1 0,-1-1 0,1 0 0,0 0 0,0 0-1,0 0 1,0 0 0,-1 0 0,1 0 0,0 0 0,0 0 0,0 0 0,1 0-1,11-10-560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6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108 128 17652,'1'1'119,"-1"-1"0,0 0 1,0 0-1,0 1 0,0-1 0,0 0 1,0 0-1,1 0 0,-1 0 0,0 1 1,0-1-1,0 0 0,0 0 1,1 0-1,-1 0 0,0 0 0,0 0 1,1 1-1,-1-1 0,0 0 0,0 0 1,0 0-1,1 0 0,-1 0 0,0 0 1,0 0-1,1 0 0,-1 0 1,0 0-1,0 0 0,1 0 0,-1 0 1,0 0-1,0 0 0,0 0 0,1 0 1,-1-1-1,0 1 0,0 0 0,1 0 1,-1 0-1,0 0 0,0 0 1,0-1-1,0 1 0,1 0 0,-1 0 1,0 0-1,0 0 0,0-1 0,0 1 1,0 0-1,1 0 0,12-21 2034,7-29-1555,-19 48-579,0-1 0,0 1 0,-1-1 0,1 0 0,-1 1 0,1-1 1,-1 0-1,0 1 0,0-1 0,0 0 0,-1 1 0,1-1 0,-1 0 0,1 1 0,-3-6 0,3 8-12,-1-1-1,1 0 0,-1 1 1,1-1-1,-1 0 1,1 1-1,-1-1 1,0 0-1,1 1 1,-1-1-1,0 1 1,0-1-1,1 1 0,-1 0 1,0-1-1,0 1 1,0 0-1,0 0 1,-1-1-1,0 1 3,0 0 1,0 0-1,0 0 0,0 0 0,0 1 0,0-1 0,0 1 1,0-1-1,0 1 0,0 0 0,-2 1 0,-4 3 30,0 0-1,0 0 1,1 1 0,0 0-1,0 1 1,0-1 0,1 1-1,0 0 1,0 1-1,1 0 1,0 0 0,0 0-1,1 0 1,0 1 0,0-1-1,1 1 1,1 0-1,-1 0 1,1 0 0,1 1-1,0-1 1,0 0-1,0 1 1,2 12 0,-1-19-56,1-1-1,-1 0 1,0 1 0,1-1 0,0 0 0,-1 1 0,1-1 0,0 0-1,0 0 1,0 0 0,0 0 0,1 0 0,-1 0 0,1 0 0,-1 0 0,1 0-1,-1 0 1,1-1 0,0 1 0,0-1 0,0 1 0,0-1 0,0 0-1,0 0 1,0 0 0,1 0 0,-1 0 0,0 0 0,0-1 0,1 1 0,-1-1-1,1 0 1,-1 1 0,0-1 0,1 0 0,-1 0 0,0-1 0,1 1-1,-1 0 1,3-2 0,4 0-262,0 0 0,0-1 0,-1-1 0,1 1 0,-1-1 0,0-1 0,0 1 0,-1-1 0,9-8 0,9-10-338,-5 0-181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18492,'0'0'63,"1"-1"0,-1 1 0,1 0 0,-1-1 0,1 1 1,-1 0-1,1 0 0,-1-1 0,1 1 0,-1 0 0,1 0 0,0 0 0,-1 0 0,1 0 0,-1 0 0,1 0 1,0 0-1,-1 0 0,1 0 0,-1 0 0,1 0 0,0 0 0,-1 0 0,1 1 0,-1-1 0,1 0 0,-1 0 1,2 1-1,-1 0 2,-1 0 1,1 0-1,0 1 1,-1-1-1,1 0 1,-1 0-1,1 0 1,-1 0-1,1 1 1,-1-1-1,0 0 1,0 0-1,1 2 1,-1 8 197,0-1 1,-3 19 0,2-22-56,-14 286 984,15-286-1126,1 22 112,-1-27-141,0-1 0,0 1 0,0-1 0,1 1 1,-1-1-1,0 0 0,1 1 0,0-1 1,-1 0-1,1 1 0,0-1 0,-1 0 0,1 0 1,0 1-1,1 0 0,-1-2-16,-1 0 0,1 0 1,0 1-1,-1-1 0,1 0 0,-1 0 0,1 0 0,-1-1 0,1 1 0,-1 0 1,1 0-1,-1 0 0,1 0 0,-1 0 0,1-1 0,-1 1 0,1 0 0,-1 0 1,1-1-1,-1 1 0,1 0 0,-1-1 0,0 1 0,1 0 0,-1-1 0,0 1 1,1-1-1,-1 1 0,0 0 0,1-1 0,-1 1 0,0-1 0,0 1 0,0-1 1,1 1-1,-1-1 0,0 0 0,10-24 366,3-24-126,-3-1 0,-1 0 0,-3 0 0,0-81 0,-5 135-272,0 0 0,0 0 0,0 0 0,0 0 0,1 0-1,0 0 1,-1 0 0,1-1 0,1 1 0,-1-1 0,0 0 0,1 1-1,0-1 1,0 0 0,0 0 0,0-1 0,0 1 0,0-1 0,1 1-1,-1-1 1,1 0 0,0 0 0,0-1 0,5 2 0,-5-2 6,1-1 0,0 0 0,-1 0 0,1 0 0,-1 0 1,1-1-1,-1 0 0,1 0 0,-1 0 0,0-1 0,1 1 1,-1-1-1,0 0 0,0 0 0,0-1 0,7-5 0,1-2 6,0 0 0,-1-1-1,15-18 1,-22 25 6,-1-1 1,0 0-1,0 0 1,5-10-1,-4 11-16,-3 9 1,0 11-6,-4 19-21,0 2 11,3 58 1,1-85 16,0-1 1,0 1 0,1 0-1,0-1 1,1 1 0,0-1-1,0 0 1,1 0 0,0 0-1,1 0 1,6 8 0,-8-13-161,1 0 0,1 0 1,-1 0-1,0 0 1,1-1-1,0 0 1,0 0-1,8 4 0,-12-6 93,1 0 0,-1-1-1,0 1 1,1 0-1,-1-1 1,1 1 0,-1-1-1,1 0 1,-1 1-1,1-1 1,-1 0 0,1 0-1,-1 0 1,1 0-1,-1 0 1,1 0 0,-1-1-1,1 1 1,-1 0-1,0-1 1,1 1 0,-1-1-1,1 0 1,-1 1-1,0-1 1,1 0 0,-1 0-1,0 0 1,0 0 0,0 0-1,0 0 1,0 0-1,0 0 1,0 0 0,0 0-1,0-1 1,1-1-1,5-23-759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4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 18420,'-3'-6'1944,"1"6"-1143,4 0 423,2 0-824,0 3-384,0 2-904,2 1 800,2 5-232,1 4-96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4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20 18516,'5'-3'279,"1"0"0,-1 1 0,0 0 0,1 0 0,0 0 0,-1 0 0,1 1 0,0 0 0,0 0 0,-1 1 0,1 0 0,0 0 0,0 0 0,9 2 0,-4-1-201,0 1-1,0 1 1,0 0 0,0 1 0,-1 0-1,17 8 1,-13 0-89,-14-12 28,0 1 1,1-1-1,-1 0 0,0 1 0,0-1 0,0 1 0,0-1 1,0 1-1,0-1 0,0 0 0,0 1 0,0-1 0,0 1 0,0-1 1,0 0-1,0 1 0,0-1 0,0 1 0,0-1 0,0 1 1,0-1-1,0 0 0,-1 1 0,0 0 82,0 0 1,0 0-1,0 0 1,0 0-1,0 0 1,0-1-1,-1 1 1,1 0-1,0-1 0,0 1 1,-1-1-1,1 0 1,0 1-1,-1-1 1,1 0-1,0 0 1,-1 0-1,1 0 0,-2 0 1,2 0-14,2-7 168,0 7-342,-1-2-378,0 0 400,1 1-1,-1-1 1,1 0 0,0 1 0,-1-1 0,1 1 0,0-1 0,0 1 0,2-3 0,-2 3 84,0-1 1,0 1 0,0-1-1,0 1 1,0-1 0,-1 0 0,1 1-1,0-1 1,-1 0 0,1-3-1,-1 5-12,0 0-1,-1 0 0,1-1 0,0 1 0,0 0 1,-1 0-1,1-1 0,0 1 0,-1 0 0,1 0 1,0 0-1,-1 0 0,1 0 0,0-1 0,-1 1 1,1 0-1,0 0 0,-1 0 0,1 0 0,0 0 1,-1 0-1,1 0 0,0 0 0,-1 0 0,1 0 1,-1 1-1,1-1 0,0 0 0,-1 0 0,1 0 1,0 0-1,-1 0 0,1 1 0,-1-1 0,-12 5 85,0 3-45,0 1 0,0 0 0,1 1-1,1 0 1,0 0 0,0 2 0,1-1-1,0 1 1,1 1 0,0 0 0,-7 15-1,8-12-9,0 0 0,1 1 0,1 0 0,0 0 0,1 1-1,1 0 1,1-1 0,1 2 0,-1 19 0,3-33-29,0-1 1,0 1-1,1-1 0,-1 1 1,1-1-1,0 1 0,0-1 1,1 0-1,-1 1 1,1-1-1,0 0 0,0 0 1,0 0-1,1 0 0,-1-1 1,1 1-1,6 6 1,-4-7-10,-1 0 0,1 1 0,0-1 0,1-1 0,-1 1 0,0-1 1,1 0-1,0 0 0,-1-1 0,1 1 0,0-1 0,0-1 0,7 1 1,1-1-324,0 0 0,0-1 0,0-1 1,-1 0-1,1-1 0,-1 0 1,1-1-1,-1-1 0,0 0 0,0-1 1,-1 0-1,0-1 0,0 0 1,-1-1-1,1-1 0,-2 0 0,1 0 1,-1-1-1,-1 0 0,16-21 0,6-12-899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5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2 130 12499,'-1'2'144,"1"0"1,0 0 0,0 0-1,0-1 1,0 1 0,0 0-1,0 0 1,1 0 0,-1-1-1,1 1 1,-1 0 0,1 0-1,0-1 1,0 1-1,-1 0 1,1-1 0,0 1-1,0-1 1,1 1 0,-1-1-1,0 0 1,0 1 0,1-1-1,-1 0 1,1 0 0,-1 0-1,1 0 1,-1 0 0,1 0-1,0 0 1,-1-1 0,1 1-1,0-1 1,0 1 0,0-1-1,-1 1 1,4-1-1,3 1 190,0 0 0,0-1 0,0 0 0,1-1-1,-1 0 1,0 0 0,11-3 0,5-3 187,-1-1 1,0-1 0,22-12-1,-32 14-342,0-1-1,-1 0 0,0 0 1,-1-1-1,0-1 1,14-14-1,-24 23-157,1-1 0,-1 1 0,0 0-1,0-1 1,0 1 0,0 0 0,0-1 0,0 1 0,0-1-1,0 0 1,0 1 0,-1-1 0,1 0 0,-1 1 0,1-1-1,-1 0 1,0 0 0,0 1 0,0-1 0,0 0 0,0-2-1,-1 3-4,0-1 0,1 1 0,-1 0 0,0 0-1,0 0 1,0 0 0,0 0 0,0 0-1,0 1 1,0-1 0,0 0 0,-1 0 0,1 1-1,0-1 1,0 1 0,-1-1 0,1 1-1,0-1 1,-1 1 0,-1 0 0,-7-1 32,1 0 0,0 0 0,-1 2 0,1-1 1,0 1-1,-15 3 0,10 0-21,0 1 1,0 0-1,0 1 0,0 1 0,1 0 0,0 1 1,1 0-1,-16 13 0,22-16-21,0 1 0,0-1 0,1 1 0,0 0 0,0 0 0,0 1 0,0-1 0,1 1 0,0 0 0,1 1 0,0-1-1,0 0 1,0 1 0,1 0 0,0-1 0,1 1 0,-2 9 0,3-14 3,0 1 0,1 0-1,-1-1 1,0 1 0,1-1 0,0 1 0,0-1-1,0 1 1,0-1 0,1 1 0,-1-1 0,1 0-1,0 0 1,0 0 0,4 4 0,-3-3-61,1 0 1,0-1 0,1 1-1,-1-1 1,0 0 0,1 0-1,0-1 1,0 0-1,7 3 1,3 0-114,-1-2 1,1 0-1,-1-1 0,1 0 1,0-1-1,26-2 0,25-8-91,4-10-93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6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17604,'0'0'33,"0"0"1,0 0 0,0 1-1,0-1 1,0 0 0,0 0-1,0 0 1,0 0 0,0 0-1,0 0 1,0 0 0,0 0-1,0 0 1,0 0 0,0 0-1,0 0 1,0 1 0,0-1-1,0 0 1,0 0 0,0 0-1,0 0 1,0 0 0,0 0-1,0 0 1,0 0 0,1 0-1,-1 0 1,0 0 0,0 0-1,0 0 1,0 0 0,0 0-1,0 0 1,0 0 0,0 0-1,0 0 1,0 0 0,0 0-1,0 0 1,1 0 0,-1 0-1,0 0 1,0 0 0,0 0-1,0 0 1,0 0-1,0 0 1,0 0 0,0 0-1,0 0 1,0 0 0,0 0-1,0 0 1,1 0 0,-1 0-1,0 0 1,0 0 0,0 0-1,0 0 1,0 0 0,0 0-1,0 0 1,0 0 0,0 0-1,0-1 1,-5 10 726,-9 11 116,-40 57 636,-68 128-1,107-179-1340,-6 14 5,-14 23-201,35-62-31,-1 0 0,1 0-1,-1 0 1,1-1 0,-1 1 0,1 0 0,-1 0 0,0-1-1,0 1 1,1 0 0,-1-1 0,0 1 0,0 0 0,0-1-1,1 1 1,-1-1 0,0 0 0,-2 1 0,3-1 12,-1 0 1,1 0-1,-1-1 0,1 1 1,-1 0-1,1 0 1,0-1-1,-1 1 1,1 0-1,0-1 1,-1 1-1,1-1 1,0 1-1,-1 0 1,1-1-1,0 1 1,0-1-1,0 1 0,-1-1 1,1 1-1,0-1 1,0 1-1,0-1 1,0 1-1,0-1 1,-3-46-1258,3 41 1347,0-39-780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8:2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15259,'3'-3'1649,"9"9"-825,-2 8-280,6 5 1176,6 7-423,5 7-321,6 0-144,5 6-192,2 0-80,-1 0-200,1-3-152,-6-5-496,0-4-360,-13-5 520,-10-4-80,-11-12-104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9:0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 15723,'8'-16'2699,"-3"16"-1276,-3 9-231,3 204 1608,-2-62-2460,-2-107-184,5 77 555,-7-115-818,-2-9-234,-5-10-615,-2-8-17,-10-34 0,9 19 283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9:03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11 378 18156,'-1'0'127,"1"0"0,0 0 0,-1 0 0,1 0 0,-1 0 0,1 0 0,-1 0 0,1 0 0,-1 0 0,1 0 0,0 0 1,-1-1-1,1 1 0,-1 0 0,1 0 0,0-1 0,-1 1 0,1 0 0,0 0 0,-1-1 0,1 1 0,0 0 0,0-1 0,-1 1 0,1 0 0,0-1 0,8-5 1950,7-3-1767,3-7-131,-2 0 1,1-1-1,-2-1 0,0-1 0,-1 0 0,20-38 1,51-131 742,-85 187-922,0 1 1,0 0 0,0-1 0,0 1 0,0 0 0,0 0 0,0-1 0,0 1-1,0 0 1,1 0 0,-1-1 0,0 1 0,0 0 0,0 0 0,0-1 0,0 1 0,1 0-1,-1 0 1,0-1 0,0 1 0,0 0 0,1 0 0,-1 0 0,0 0 0,0-1-1,1 1 1,-1 0 0,0 0 0,0 0 0,1 0 0,-1 0 0,0 0 0,1 0-1,-1 0 1,0 0 0,0 0 0,1 0 0,-1 0 0,0 0 0,1 0 0,-1 0 0,9 13-3,5 34-49,-10-35 39,5 20 14,-3-7-438,2-1 0,0 0 0,24 45 0,-23-59 133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9:0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 15683,'0'0'39,"1"-1"-1,-1 1 1,0 0 0,1 0-1,-1 0 1,0 0-1,1 0 1,-1 0-1,0-1 1,1 1-1,-1 0 1,0 0-1,1 0 1,-1 0-1,0 0 1,1 0 0,-1 0-1,1 0 1,-1 1-1,0-1 1,1 0-1,-1 0 1,0 0-1,1 0 1,-1 0-1,0 1 1,0-1-1,1 0 1,-1 0 0,0 0-1,1 1 1,-1-1-1,0 0 1,0 0-1,1 1 1,-1-1-1,0 0 1,0 1-1,0-1 1,0 0-1,1 1 1,-1-1 0,0 0-1,0 1 1,0-1-1,0 0 1,0 1-1,0 0 1,2 21 101,-3-21-76,-7 152 1500,-1 39-917,10-122-265,2 0 1,4-1-1,26 113 1,-46-214-113,-1 0-348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9:0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1 468 15299,'10'-3'985,"9"-3"47,-1 0 0,0-1 0,0-1 0,0 0 0,-1-2 0,23-15 0,-15 3-741,0 0 0,-2-1 0,-1-2 1,0 0-1,-2-1 0,-1-1 0,-1-1 0,-1-1 1,-2 0-1,22-60 0,-23 40-322,4 102-217,-7-15-519,27 64 0,-33-92 537,0 1 0,1-1 1,0 0-1,1 0 0,0-1 1,0 0-1,1 0 0,0-1 1,1 0-1,13 10 0,6-4-472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4 20180,'19'-3'2121,"1"7"-1305,4 7-384,-1 10 1648,3 10-967,0 20-617,-5 10-128,-7 17-208,-11 9-56,-12 14-56,-11 11-16,-12 10-128,-8 1-136,-12-11-456,-4-7-553,-6-13 1001,-3-9-176,-7-21-176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1:0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2809 772 3641,'-44'4'949,"0"-2"1,-56-3-1,76-2-546,1 0 1,-1-1-1,1-2 1,0 0-1,-43-18 1,-78-54 1979,12 7-663,109 60-1577,-1 2 1,0 0-1,-49-10 1,37 14-67,0 1 0,0 2 1,0 2-1,0 1 0,-1 2 0,1 1 0,1 2 1,-41 12-1,16 0 32,1 3 1,1 2-1,-104 59 0,4 7-36,-212 126 115,20 28 279,320-218-402,-71 55 312,-121 126 0,213-196-361,0 0-1,1 1 1,1 0-1,0 0 1,0 0-1,1 1 1,0 0-1,1 1 1,1-1-1,0 1 1,0 0-1,2 0 1,-1 0-1,2 0 1,-1 22-1,2 8-20,3 0 1,1 0-1,17 73 0,-14-88-4,1 0 0,2 0 0,1-1 0,0-1 0,3 1 0,22 34 0,-21-42-11,0-1 1,1 0-1,1-2 1,1 1-1,33 23 1,109 57-88,-101-63 70,-39-23 23,363 193-290,-337-185 257,0-2-1,1-1 1,1-3-1,0-2 1,0-2-1,89 6 1,-52-16 60,1-4 1,-1-3 0,0-4 0,117-32-1,322-127 555,-113 32-55,5 36-243,4 23-170,-40 8-7,16-26 400,-276 59-105,140-65 1,-207 80-243,-2-3 1,0-1 0,72-55 0,-107 70-147,-1 0 0,0-1 0,-1 0-1,0-2 1,-2 1 0,1-1 0,-2-1 0,0 0 0,-1-1 0,-1 0-1,-1-1 1,0 1 0,9-36 0,-13 29-21,0 0 0,-2 0 0,0 0 0,-2 0 0,-1 0 0,-6-42-1,0 31 7,-1 2 0,-2-1-1,-2 1 1,-17-37-1,-4 8 20,-2 2-1,-3 1 0,-2 2 0,-59-66 0,-24-11-7,-176-151 1,252 245-274,-2 2-1,-1 2 1,-2 3-1,-2 2 1,-87-40 0,116 63 154,0 1 1,0 1 0,-1 1 0,-33-4 0,-26 5-228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1:1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11931,'3'5'183,"1"0"0,-1 0 0,1 0 1,1-1-1,-1 0 0,0 0 1,1 0-1,0 0 0,0-1 1,0 0-1,1 0 0,-1 0 1,11 4-1,8 0 63,-1 0 1,27 4-1,-32-8-112,110 19 152,2-6 0,0-5 0,136-7-1,391-48 435,-646 43-699,177-10 123,-1 8-1,1 8 0,214 34 1,-254-23-133,-1-7 1,183-12-1,292-60 224,-165 20 55,-287 31-286,167-3 170,-237 18-60,140-14 0,-238 11-155,0 0 0,0 0 0,0-1 0,0 1 0,0 0 0,0-1 0,0 0 0,0 1 0,0-1 0,-1 0 0,1 0-1,0 0 1,0 0 0,-1 0 0,3-2 0,-2 0-69,-1 0 1,1 1-1,-1-1 0,0 0 0,0 0 0,0 0 1,0 0-1,-1 0 0,1-4 0,4-9-204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3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1461 11859,'-5'-15'7176,"5"15"-7171,0 0 1,0-1-1,0 1 1,0 0-1,0 0 1,-1 0-1,1-1 1,0 1-1,0 0 1,0 0-1,0 0 1,0-1-1,0 1 1,0 0-1,0 0 1,0 0-1,0-1 1,0 1-1,0 0 1,0 0-1,0 0 1,0-1-1,0 1 1,0 0-1,0 0 1,0 0-1,1-1 1,-1 1-1,0 0 1,0 0-1,0 0 1,0-1-1,0 1 1,0 0-1,1 0 1,-1 0-1,0 0 1,0 0-1,0-1 1,0 1-1,1 0 1,-1 0-1,0 0 1,0 0-1,9-9 22,7 1 48,0 1 0,0 1 0,1 1 0,0 0-1,23-3 1,10-3-61,-21 5-14,0 2 0,1 1 0,41 2 0,-21 0-1,-25 0 5,0 1 1,0 1-1,34 7 0,-25-4 2,0-2-1,1-1 1,-1-1 0,54-8-1,44-1-10,-78 10 6,98 16 1,50 25 7,-152-31-5,40 4-14,1-4 0,105-1 0,-67-5 9,697 16 3,-448-35-12,-175 5 18,29-2-9,435-3 10,-483 14-32,347-48 0,-136 10 35,-166 20-2,-164 12-10,201-17 16,-249 22-15,-1-1 0,0-1 0,0 0 0,0-1-1,-1-1 1,0 0 0,18-9 0,-28 11 1,1-1 1,-1 1-1,-1-1 1,1 0-1,-1 0 1,1 0-1,-1 0 1,0-1-1,-1 0 1,1 0-1,3-6 1,3-10 20,15-36 0,-5 9-10,-17 42-13,12-26-65,0 0 1,12-47 0,-24 67 45,0 1 0,-1-1 0,-1-1 0,0 1 0,0 0 0,-1 0 0,-1 0 0,0-1 0,-1 1-1,-5-20 1,-88-234-387,82 230 390,8 23-13,0 0 1,-1 0-1,-1 1 1,0 0 0,0 0-1,-1 1 1,-1 0-1,0 0 1,0 1 0,-1 0-1,0 0 1,-1 1-1,0 1 1,0 0-1,-25-13 1,10 9-18,-1 1 0,0 1 1,0 1-1,-1 2 0,-33-5 0,-146-9-146,91 13 50,-1102-62-785,518 39 781,490 19 152,-667-35 6,444 19-9,-14-1 10,118 33 23,268 2-35,0 3 0,0 2 1,-78 26-1,64-13 41,-1-4 0,-118 17 1,173-35-37,0 1 0,-31 10 0,45-11-6,0 1 1,0-1-1,1 2 1,-1-1-1,1 1 1,0 0-1,0 0 1,0 0-1,1 1 1,-1 0-1,-4 6 1,-15 21 11,2 1 1,1 1-1,2 0 1,1 2-1,2 0 1,2 2-1,1-1 1,2 1-1,1 1 1,-7 52-1,16-62 3,0-1 0,2 1 0,1-1 0,1 1 0,2-1 0,8 34 0,1-10 14,3-2-1,32 71 1,-45-114-45,-2-4 2,1 1 0,-1 0 0,1-1 0,-1 1 0,1-1 1,1 0-1,-1 1 0,0-1 0,1 0 0,-1-1 0,1 1 1,4 3-1,-7-6 3,1 0 0,-1 0 1,0 0-1,1 1 0,-1-1 0,0 0 1,1 0-1,-1 0 0,1 0 0,-1 0 1,0 0-1,1 0 0,-1-1 1,0 1-1,1 0 0,-1 0 0,1 0 1,-1 0-1,0 0 0,1 0 0,-1-1 1,0 1-1,1 0 0,-1 0 1,0-1-1,0 1 0,1 0 0,-1 0 1,0-1-1,0 1 0,1 0 0,-1-1 1,0 1-1,0 0 0,0-1 1,1 1-1,4-17-61,-4 15 49,4-21-113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3:4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88 100 12491,'0'-4'298,"-2"-45"1382,2 46-1467,-1 0-1,1 0 1,-1 0 0,0-1-1,0 1 1,0 0 0,0 0-1,0 0 1,0 0 0,-1 1-1,-3-6 1,4 7-193,1 1-1,0 0 1,0 0 0,0 0 0,-1 0-1,1 0 1,0 0 0,-1 0 0,1-1-1,0 1 1,0 0 0,-1 0 0,1 0-1,0 0 1,-1 0 0,1 0 0,0 0-1,0 0 1,-1 0 0,1 0 0,0 1-1,-1-1 1,1 0 0,0 0-1,0 0 1,-1 0 0,1 0 0,0 0-1,0 1 1,-1-1 0,1 0 0,0 0-1,0 0 1,0 1 0,-1-1 0,1 0-1,0 0 1,0 0 0,0 1 0,0-1-1,0 0 1,0 1 0,-1-1 0,1 0-1,0 0 1,0 1 0,0-1-1,0 0 1,0 0 0,0 1 0,-6 19 158,6-20-144,-11 63 222,-4 95-1,6-52-82,7-70-119,1-21 18,0 0 0,-4 20-1,14-81 489,5-80 0,-10 71-437,3-3-82,3-71-126,-22 153-165,0 16 191,3 1 1,1 1 0,2-1 0,0 82 0,5-120 64,1-1 1,0 1-1,1-1 0,-1 1 0,0 0 1,1-1-1,0 1 0,-1-1 1,1 1-1,2 4 0,-2-7-3,-1 0 0,0 1 0,0-1 0,1 0-1,-1 1 1,1-1 0,-1 0 0,0 1 0,1-1 0,-1 0-1,1 0 1,-1 1 0,1-1 0,-1 0 0,0 0-1,1 0 1,-1 0 0,1 0 0,-1 0 0,1 0 0,-1 0-1,1 0 1,0 0 0,0 0 1,1 0 1,-1-1-1,0 1 0,1-1 1,-1 1-1,0-1 1,1 0-1,-1 0 0,0 1 1,0-1-1,2-2 0,6-5 8,-1-1-1,0 0 1,0 0-1,-1-1 1,12-20-1,23-57-8,-37 74-9,32-80-58,-32 77 15,0 1 0,-1-1 0,-1 1 0,1-19 1,-6 17-49,2 17 94,0 0 0,-1 0 1,1 0-1,0-1 1,0 1-1,0 0 0,0 0 1,-1 0-1,1 0 1,0 0-1,0-1 1,0 1-1,-1 0 0,1 0 1,0 0-1,0 0 1,0 0-1,-1 0 1,1 0-1,0 0 0,0 0 1,-1 0-1,1 0 1,0 0-1,0 0 0,-1 0 1,1 0-1,0 0 1,0 0-1,0 0 1,-1 0-1,1 0 0,0 0 1,0 0-1,0 1 1,-1-1-1,-1 2-12,-1 0 0,1 0 0,-1 1 0,1-1 0,0 1 0,0-1 0,0 1 0,-2 4 0,-8 17-38,0 0 0,2 1 0,-8 29 0,-17 81-5,34-127 37,-2 1-62,1 0 0,0 0 1,1 1-1,0-1 0,0 1 0,1-1 0,0 1 0,1-1 0,2 11 1,-3-19 12,1 1 0,0-1-1,-1 0 1,1 0 0,0 0 0,0 1 0,0-1 0,0 0 0,0 0 0,1 0 0,-1 0 0,0 0 0,0-1 0,1 1 0,-1 0 0,0-1 0,1 1 0,-1-1 0,1 1 0,-1-1 0,0 1 0,1-1 0,-1 0 0,1 0 0,-1 0 0,1 0 0,-1 0 0,1 0 0,-1 0 0,1-1 0,-1 1-1,1 0 1,-1-1 0,2 0 0,16-6-514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4:01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166 237 11859,'-8'-6'4877,"12"6"-2765,4 2-2332,10 1 480,1-1 1,0 0-1,0-2 0,26-1 0,76-14 160,-98 11-315,80-14 116,-46 7-168,101-7 1,-141 18-56,318-16 116,-308 12-11,-1-1 0,49-16 1,-48 12 116,1 2 0,38-7-1,-54 14-179,0 0 0,0 1 0,1 0 0,-2 1-1,1 1 1,12 3 0,38 6 5,46-7 29,-69-5-34,0 2 0,46 8 0,-58-6-18,1-1 0,0-2 0,42-2 0,-41-1 6,1 2-1,50 6 0,-36 1-6,3 2 35,92 4 0,-97-15 10,-33 0-54,-1 1-1,1 1 1,-1 0-1,1 0 1,-1 1-1,0 0 1,1 0 0,8 3-1,-11-3-8,0 0 0,-1 0-1,1 0 1,0-1 0,0 1 0,0-1-1,0-1 1,0 1 0,0-1-1,8-3 1,31-1 14,-39 5-20,0 1-1,-1 1 1,1-1 0,0 1-1,0 0 1,9 5 0,17 5-15,-28-10 14,-4-2 2,1 1 1,0-1 0,0 0-1,-1 0 1,1 1 0,0-1 0,0 0-1,-1 0 1,1 0 0,0 0 0,0 0-1,-1 0 1,1 0 0,0 0-1,0 0 1,-1 0 0,1 0 0,0 0-1,0-1 1,0 1 0,-1 0-1,1 0 0,-1 0 1,0 0-1,0 0 0,1 0 0,-1 0 1,0 0-1,0 0 0,1-1 1,-1 1-1,0 0 0,0 0 0,1 0 1,-1 0-1,0 0 0,0 0 0,0-1 1,1 1-1,-1 0 0,0 0 0,0 0 1,0 0-1,0-1 0,1 1 1,-1 0-1,0 0 0,0-1 0,0 1 1,0 0-1,0 0 0,0 0 0,0-1 1,0 1-1,0 0 0,0 0 0,0-1 1,0 1-1,0 0 0,0 0 1,0-1-1,0 1 0,0 0 0,0 0 1,0-1-1,0 1 0,0 0 0,0 0 1,0-1-1,0 1 0,0 0 0,-1 0 1,1 0-1,0-1 0,0 1 1,0 0-1,-1 0 0,-9-7-32,9 6 30,-13-2-25,0 1 1,0 0-1,-1 1 1,-27 0-1,-10 0 13,-124-17-29,-85-6-77,208 19 121,-1-3 0,1-2 0,-92-30 0,79 21 11,-106-18-1,-149 21 13,277 18-19,0 1 0,-1 2 0,-65 17 0,-125 50 7,60-17-6,122-42-3,-2-2 0,-65 5 0,-110-7 5,222-9-5,-1 1-4,-1-1 1,0-1-1,1 0 1,-19-4-1,28 5 2,0 0-1,0 0 1,-1 0 0,1 0 0,0 0-1,0 0 1,-1 0 0,1 0-1,0 0 1,0 0 0,-1 0-1,1 0 1,0 0 0,0 0-1,-1 0 1,1-1 0,0 1-1,0 0 1,0 0 0,-1 0-1,1 0 1,0-1 0,0 1-1,0 0 1,-1 0 0,1 0-1,0-1 1,0 1 0,0 0-1,0 0 1,0-1 0,0 1-1,0 0 1,0 0 0,-1-1-1,1 1 1,0 0 0,0 0-1,0-1 1,0 1 0,0 0-1,0 0 1,0-1 0,0 1-1,1 0 1,-1 0 0,0-1-1,0 1 1,0 0 0,0 0-1,0-1 1,0 1 0,0 0 0,1 0-1,-1 0 1,0-1 0,0 1-1,0 0 1,0 0 0,1 0-1,-1-1 1,0 1 0,0 0-1,1 0 1,17-10-59,-17 9 55,39-14-56,1 2-1,0 2 0,53-8 1,-86 17 58,35-4-75,0 1-1,1 2 1,63 3-1,131 26-693,-5 4 209,137 22-18,-153-22 322,-185-28 249,0-2-1,0-1 1,0-1 0,57-13 0,74-35 30,-123 34-11,1 3-1,0 1 0,1 3 1,70-9-1,12 3-8,-121 15-43,0 0 0,0 0 1,1 0-1,-1 0 0,0 0 0,0 0 0,0 1 0,0 0 1,0-1-1,0 1 0,0 0 0,0 1 0,0-1 0,0 0 0,-1 1 1,4 2-1,-5-3 2,1 0 0,0 1 1,-1-1-1,1 0 1,-1 1-1,1 0 0,-1-1 1,0 1-1,0 0 1,0 0-1,0 0 0,0 0 1,0 0-1,0 0 1,-1 0-1,1 0 0,0 0 1,-1 0-1,0 0 1,0 0-1,0 0 0,0 1 1,0 3-1,0-6 20,0 1 1,0-1-1,-1 1 0,1-1 0,0 0 1,0 1-1,0-1 0,0 0 0,-1 1 0,1-1 1,0 1-1,0-1 0,-1 0 0,1 1 1,0-1-1,-1 0 0,1 0 0,0 1 0,-1-1 1,1 0-1,-1 0 0,1 0 0,0 1 1,-1-1-1,1 0 0,-1 0 0,1 0 1,0 0-1,-1 0 0,1 0 0,-1 0 0,1 0 1,-1 0-1,0 0 0,-15-4-204,-3-4-32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4:25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14027,'25'10'244,"0"-2"-1,0 0 1,1-2 0,1 0 0,43 2-1,136-5-386,-194-3 186,383-23-13,43 0 2,-58 25 29,205-4 72,-426-4-90,401-10 37,-1 31-46,-158 20-25,376 18 79,2-76 945,14-33-28,-686 54-1457,-107 2 440,0 0 1,0 0-1,0 0 0,0 0 1,0 0-1,0 0 0,0 0 1,0 1-1,0-1 0,0 0 1,0 0-1,0 0 0,-1 0 0,1 0 1,0 0-1,0 0 0,0 0 1,0 0-1,0 0 0,0 0 1,0 0-1,0 0 0,0 0 1,0 0-1,0 1 0,0-1 1,0 0-1,0 0 0,0 0 0,0 0 1,0 0-1,0 0 0,0 0 1,0 0-1,0 0 0,0 0 1,0 0-1,0 0 0,0 1 1,0-1-1,0 0 0,0 0 1,0 0-1,0 0 0,0 0 0,1 0 1,-1 0-1,-9 4-71,-11 1-122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4:2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12963,'343'12'2371,"0"-23"-2446,12 1 195,305 18 391,283-6 271,-360-32-563,66-2-714,-457 35 292,-112 4 69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4:5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993 191 11715,'-20'-7'292,"-1"0"0,0 1 0,0 1 0,0 1 0,0 1 0,-1 0 0,1 2 0,-1 1 0,1 0 0,-24 5 0,15-1-151,0 2 0,0 1 0,1 2 0,1 0 1,-1 2-1,-31 17 0,40-17-106,1 1 0,0 1 0,1 0 0,0 1 0,2 1 1,-1 1-1,2 0 0,0 2 0,-12 18 0,-6 16-18,2 1 1,-40 99-1,-27 120-6,93-259-9,-15 52 10,2 0-1,-11 74 0,23-92 6,2 0 0,2 0 0,8 89 0,77 304 60,-59-332-53,-20-89-18,11 53 77,3-1 0,46 117 0,-59-176-66,2 0-1,-1 0 1,2-1 0,-1 0-1,2 0 1,-1-1 0,1 0-1,20 16 1,-15-15-3,1-1-1,0-1 0,0 0 1,1-1-1,0-1 1,24 7-1,22 4 11,97 16 1,69-5-2,-186-24-22,5 0-86,1-1-1,-1-3 1,1-2 0,0-2-1,76-14 1,-103 12 23,-1 0 0,1-1 0,-2-2 0,1 0-1,-1 0 1,0-2 0,0-1 0,-2 0 0,1-1 0,-1-1 0,-1 0 0,0-2 0,-1 1 0,-1-2 0,14-18 0,54-93-497,17-25-137,14-13 348,-95 132 326,-1-1 0,-2 0 1,16-49-1,1-36 97,24-172-1,-11-128 160,-39 353-201,-4-1 1,-6-72 0,2 113 7,-2 1 1,-1-1 0,-1 1 0,-1 1 0,-1-1 0,-1 1-1,-1 0 1,-20-34 0,2 18 99,-1 2 1,-2 0-1,-2 2 0,-1 2 0,-1 0 0,-2 3 1,-2 1-1,-47-28 0,57 40-108,-2 1 1,0 1-1,-1 2 0,0 1 1,-1 2-1,0 1 0,-1 1 1,0 2-1,0 2 1,-1 1-1,1 1 0,-1 2 1,0 2-1,1 1 0,-1 1 1,1 2-1,-1 2 0,-56 18 1,-114 56 3,159-59 27,1 2-1,-59 42 1,81-49-60,0 1 0,1 2 1,1 0-1,1 1 0,-26 35 1,34-38-56,1 0 1,0 1-1,1 0 1,1 1-1,1 0 1,1 0-1,1 1 1,-5 28 0,3 28-496,7-55-401,-1 0 0,-9 40-1,3-45-276,7-27 610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10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50 295 10074,'-15'-40'4556,"13"33"-3774,0-1-1,-1 0 1,0 1 0,-7-13 0,9 20-724,1-1 1,0 1 0,0 0-1,0-1 1,0 1 0,-1 0-1,1-1 1,0 1 0,-1 0-1,1-1 1,0 1-1,0 0 1,-1-1 0,1 1-1,0 0 1,-1 0 0,1 0-1,-1-1 1,1 1 0,0 0-1,-1 0 1,1 0 0,-1 0-1,1 0 1,0-1 0,-1 1-1,1 0 1,-1 0 0,1 0-1,-1 0 1,1 0 0,0 1-1,-1-1 1,1 0 0,-1 0-1,1 0 1,-1 0 0,1 1-47,0-1 0,0 0 0,-1 0 0,1 1 0,0-1 0,0 0 1,0 0-1,0 1 0,0-1 0,0 0 0,0 1 0,0-1 0,0 0 0,0 0 1,1 1-1,-1-1 0,0 0 0,0 0 0,0 1 0,0-1 0,0 0 1,0 0-1,1 0 0,-1 1 0,0-1 0,0 0 0,0 0 0,0 0 1,1 1-1,-1-1 0,0 0 0,0 0 0,0 0 0,1 0 0,-1 0 1,0 1-1,0-1 0,1 0 0,-1 0 0,0 0 0,0 0 0,1 0 1,-1 0-1,0 0 0,1 0 0,-1 0 0,0 0 0,0 0 0,1 0 1,-1 0-1,0 0 0,0 0 0,1 0 0,-1-1 0,14 2 50,-1-2 1,1 1-1,-1-2 0,25-5 0,15-2-23,29 4-9,137 10 1,-44 1-23,-41-1 10,67-2 11,-25-10-52,-145 8 17,1 1 0,0 2 0,46 11 0,-41-5 2,-13-2-2,0-2-1,0-1 1,1-1 0,-1 0 0,36-1 0,72-11 2,105-2-2,-211 8 3,0 0 0,35-8 0,-8 1-186,-53 9 175,1 0 0,-1 0 0,1 0 0,-1 0 0,1 0 1,-1-1-1,1 1 0,-1 1 0,0-1 0,1 0 0,-1 0 0,1 0 1,-1 0-1,1 0 0,-1 0 0,0 0 0,1 1 0,-1-1 1,1 0-1,-1 0 0,0 1 0,1-1 0,-1 0 0,0 1 11,0-1 0,0 0-1,0 0 1,0 0 0,-1 1 0,1-1-1,0 0 1,0 0 0,0 0-1,-1 0 1,1 0 0,0 0-1,0 1 1,-1-1 0,1 0 0,0 0-1,0 0 1,-1 0 0,1 0-1,0 0 1,0 0 0,-1 0-1,1 0 1,0 0 0,0 0 0,-1 0-1,1 0 1,0 0 0,0-1-1,-1 1 1,1 0 0,0 0 0,0 0-1,0 0 1,-1 0 0,1 0-1,0-1 1,0 1 0,-1 0 0,-13-4-10,0 2 1,0 0 0,-1 0 0,1 1 0,-26 2 0,9 0-1,-151 0-8,-162-1 31,1-28 25,288 16 21,1-1 0,-68-27-1,71 22-7,24 10-33,0 2 1,0 1-1,-1 0 1,0 3 0,1 0-1,-1 1 1,0 2-1,-40 6 1,-6 6-19,-134 42 1,119-21 5,2 0 8,78-34-38,15-7-2,14-8-9,0 10 31,-1 0 0,1 2 0,0 0 0,0 1 1,0 1-1,32 3 0,-18-2 0,195 3-14,81 0-326,-209 1 18,1 4-1,132 27 1,-218-32 274,99 13-302,2-5 1,227-7-1,-329-6 325,0 0 0,26-7-1,-39 9 33,-1 0 0,-1-1 0,0 1 1,0 0-1,1 0 0,-1 0 0,0-1 1,0 1-1,0 0 0,1 0 0,-1-1 1,0 1-1,0 0 0,0-1 0,0 1 1,1 0-1,-1 0 0,0-1 0,0 1 1,0 0-1,0-1 0,0 1 0,0 0 0,0-1 1,0 1-1,0 0 0,0-1 0,0 1 1,0 0-1,0-1 0,0 1 0,0 0 1,0 0-1,0-1 0,-1 1 0,1 0 1,0-1-1,0 1 0,0 0 0,0 0 1,-1-1-1,1 1 0,0 0 0,0 0 0,-1-1 1,1 1-1,0 0 0,0 0 0,-1-1 1,-13-12 12,1 9-10,0 0 0,0 1 0,0 0 0,0 0 0,-1 2-1,-23-1 1,20 1 1,-478-2 212,165 4 76,157-5 283,-206-32-1,354 32-514,-1-1 0,-34-12 0,59 17-60,1 0 0,0-1-1,0 1 1,0 0 0,0 0 0,0 0 0,-1 0 0,1-1 0,0 1 0,0 0-1,0 0 1,0 0 0,0-1 0,0 1 0,0 0 0,0 0 0,0 0 0,-1-1 0,1 1-1,0 0 1,0 0 0,0-1 0,0 1 0,0 0 0,1 0 0,-1 0 0,0-1-1,0 1 1,0 0 0,0 0 0,0-1 0,0 1 0,0 0 0,0 0 0,0 0 0,0-1-1,1 1 1,-1 0 0,0 0 0,0 0 0,0 0 0,0-1 0,1 1 0,-1 0-1,0 0 1,0 0 0,0 0 0,1 0 0,-1 0 0,0 0 0,0 0 0,0 0 0,1-1-1,-1 1 1,0 0 0,1 0 0,12-4-11,1 1 0,-1 0-1,1 0 1,0 1 0,23 0 0,-9 1-5,354 3-430,-69 4-668,202 10-192,-397-9 1105,206-14 0,-293 4 161,0 2 0,54 4 0,-79 0 37,-11 3 10,-13 2 7,-15-2 62,-1-1-1,1-1 0,-1-2 0,-58-4 0,47 1 1,-1018-90 893,1037 87-945,-75-12-220,91 14 56,1-1 0,-1 0 0,1 0 0,0-1 0,0 0 0,0-1 1,-14-9-1,18 8-82,5 1-56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5661 48 11803,'-190'32'926,"-224"7"0,264-31-614,0 7 1,-183 42-1,-345 125 196,149-36-407,-457 161-52,-20 123-32,504-175 10,347-165-9,-161 124 0,283-190 1,2 2 1,1 0-1,1 2 0,-42 52 1,63-69-10,1 0 1,0 0 0,1 1-1,0 0 1,1 0-1,0 0 1,-5 25-1,8-28-5,1 0-1,1 0 1,-1 0-1,1 0 1,1-1-1,-1 1 1,2 0-1,-1 0 1,1 0-1,1 0 1,-1-1-1,8 16 1,-5-14-3,1 0-1,1-1 1,0 1-1,0-1 1,0-1-1,1 1 1,1-1-1,-1-1 1,1 1-1,1-2 1,-1 1-1,1-1 1,0-1-1,16 7 1,0-2-13,0-1 1,0-1-1,1-1 1,53 5 0,-23-7-4,0-4 0,0-2 1,86-12-1,167-47 9,117-56 101,-168 43-28,108-26 28,900-264 110,411-235 335,-1246 414-423,-23-35 17,-345 177-102,86-72 1,-116 84-42,-1-2 0,-1-1 1,46-64-1,-68 83-4,-2 1 0,0-1 0,0-1 1,-1 0-1,-1 0 0,-1 0 0,7-30 0,-10 38 6,-1 0-1,-1 0 0,1 0 0,-1 0 0,0 0 1,-1 0-1,0 0 0,0 0 0,0 0 0,-1 1 1,0-1-1,0 0 0,-1 1 0,0-1 0,0 1 1,-1 0-1,1 0 0,-1 0 0,0 0 0,-6-5 1,2 4-7,0 0 1,0 1-1,0 0 1,-1 1 0,1-1-1,-1 2 1,-1-1-1,1 1 1,-1 1 0,0-1-1,1 2 1,-1-1 0,0 2-1,-1-1 1,1 1-1,-12 1 1,-17 0-30,-1 3 0,-70 14-1,86-13 50,-51 9-37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17196,'-27'270'1668,"2"-15"-1313,17 395 514,48-1-515,-36-604-369,22 321 100,-23 0-581,-3-353 458,-5 53-653,4-60 586,0 1 0,0-1 0,-1 0 0,0 1 0,0-1 0,-1 0 0,-5 9 0,8-14 88,0-1 1,-1 1 0,1-1 0,-1 1 0,1-1 0,-1 1 0,1-1 0,-1 1-1,1-1 1,-1 1 0,1-1 0,-1 0 0,1 1 0,-1-1 0,0 0-1,1 1 1,-1-1 0,0 0 0,0 0 0,-11-1-424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87 17516,'3'3'1179,"-2"9"-618,0 28-376,-1-7 158,4 26-119,2 0-1,3-1 0,2 0 0,3 0 1,2-2-1,40 95 0,-51-139-209,1 0 0,0-1-1,1 0 1,0 0 0,0 0 0,14 14-1,-13-19-117,-5-9-261,-12-14-494,-5-1 15,-2 1 0,0 1 1,-26-21-1,-63-41-2784,70 53 2953,-53-36-573,25 18 1514,-60-53-1,117 92 258,1-1 1,0 0 0,1 0-1,-1 0 1,-6-12-1,10 15-404,0 0-1,0 1 1,1-1-1,-1 0 1,0 0 0,1 1-1,0-1 1,-1 0-1,1 0 1,0 0-1,0 0 1,0 1 0,0-1-1,0 0 1,1 0-1,-1 0 1,0 0-1,1 1 1,0-1 0,-1 0-1,1 0 1,0 1-1,0-1 1,0 1-1,0-1 1,2-2 0,8-6 227,0 0 1,0 1 0,1 0 0,0 1 0,1 0 0,0 1 0,21-9 0,-21 10-197,78-37 251,3 4 0,1 5 0,143-34-1,-234 67-486,-15-2-22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6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14739,'14'15'1504,"18"-15"-823,8-9-225,17-9 560,4-4-80,6-8-416,-1-2-336,-3-5-672,-5 2-80,-14-2 392,-5-3-208,-16 5-136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7 152 12939,'0'23'609,"-2"16"531,5 45 1,-2-74-902,1 1-1,-1-1 1,2 1 0,-1-1 0,2 0-1,-1 0 1,1 0 0,1-1-1,6 12 1,-9-19-183,-1 0 0,1 0 0,0 0 0,0 0 0,0 0 0,0-1 0,0 1 0,0-1 0,0 1 0,0-1 0,0 0 0,1 0 0,-1 0 0,5 2 0,-6-3-35,0 0 1,0 0 0,0 0 0,0 0 0,0 0 0,0 0 0,0 0-1,0 0 1,0-1 0,0 1 0,0 0 0,0-1 0,0 1 0,-1 0 0,1-1-1,0 1 1,0-1 0,0 1 0,0-1 0,-1 0 0,1 1 0,0-1 0,-1 0-1,1 0 1,0 1 0,-1-1 0,1 0 0,-1 0 0,1 0 0,-1 0 0,0 1-1,1-1 1,-1 0 0,0 0 0,1 0 0,-1 0 0,0 0 0,0 0 0,0 0-1,0-1 1,1-8 127,-1 1 0,0 0-1,-1 0 1,0-1-1,0 1 1,-1 0 0,-5-18-1,-27-60 765,32 84-884,-5-13 108,-4-10 264,-29-49-1,47 77-492,0-1 0,1 1 0,-1-2 0,0 1 0,1-1 0,-1 0 0,12-1 0,-4-2-320,-1 0 0,0 0 0,0-2 0,-1 0 0,20-10 0,-2-1-368,33-23 0,-26 11-45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85 491 13675,'-9'11'622,"-6"8"499,-19 28 0,31-41-931,-1 0-1,1 0 1,0 1 0,0 0 0,1-1 0,0 1 0,0 0 0,0 0-1,0 8 1,2-14-154,0 1 0,0-1-1,0 0 1,0 1 0,0-1-1,0 0 1,0 0-1,0 1 1,0-1 0,1 0-1,-1 1 1,0-1 0,1 0-1,-1 0 1,1 0 0,-1 0-1,1 1 1,0-1 0,0 0-1,-1 0 1,3 1-1,-2-1-8,0-1 0,0 1 0,0-1-1,0 1 1,1-1 0,-1 0 0,0 0-1,0 0 1,0 0 0,1 0-1,-1 0 1,0 0 0,0 0 0,1 0-1,-1 0 1,0-1 0,0 1 0,2-1-1,4-2 36,0 0 0,0-1 0,0 0 0,-1 0 0,0 0 0,8-7 0,21-24 153,-2-1 0,-1-2-1,29-45 1,-41 55-68,-32 61 493,11-29-605,0-1 1,0 0 0,0 0 0,1 1 0,0-1-1,-1 1 1,1-1 0,0 0 0,1 1 0,-1-1-1,0 0 1,2 5 0,-1-7-25,-1-1-1,1 1 1,-1 0-1,1-1 1,0 1 0,-1-1-1,1 1 1,0-1-1,-1 1 1,1-1 0,0 0-1,0 1 1,0-1-1,-1 0 1,1 1 0,0-1-1,0 0 1,0 0-1,-1 0 1,1 0 0,0 0-1,0 0 1,0 0-1,0 0 1,0 0 0,-1 0-1,1-1 1,0 1-1,0 0 1,0 0 0,-1-1-1,1 1 1,1-1-1,27-14 135,-28 13-134,34-22 12,-2-2 0,33-33 0,32-25-376,-93 79 298,1 1-1,-1 1 1,1-1 0,0 1-1,11-4 1,-16 6 47,0 1 0,0 0 0,0-1 0,0 1 0,0 0 0,0 0 0,0 0 0,0 0 0,0 0 0,0 0 0,0 0 0,0 0 0,0 0 0,0 1 0,0-1 0,0 0 0,0 1-1,0-1 1,0 1 0,0-1 0,0 1 0,0-1 0,0 1 0,-1 0 0,1-1 0,0 1 0,0 0 0,-1 0 0,1-1 0,0 1 0,-1 0 0,1 0 0,-1 0 0,1 0 0,-1 0 0,0 0 0,1 0 0,-1 0 0,0 0 0,1 0 0,-1 0 0,0 0 0,0 0 0,0 2 0,2 12-30,-2-10 51,0 0 0,1-1-1,0 1 1,0-1 0,0 1-1,3 5 1,-4-9-20,1 0 0,0 0 0,-1 0 0,1 0 0,0 0 0,0 0 0,0 0 0,0-1 0,0 1 0,0 0 0,0 0 0,0-1 0,0 1 0,0-1 0,0 1 0,0-1 0,0 1 0,0-1 0,0 0 0,1 0 0,-1 1 0,0-1 0,0 0 0,0 0 0,1 0 0,-1 0 0,0-1 0,0 1 0,2 0 0,5-2-112,-1 0 1,0 0-1,-1-1 0,1 0 1,0 0-1,-1 0 0,0-1 0,1 0 1,8-8-1,6-6-82,22-25 1,-34 33 146,42-44-322</inkml:trace>
  <inkml:trace contextRef="#ctx0" brushRef="#br0" timeOffset="1">1040 0 16155,'-24'37'1553,"2"-7"-1041,1-4-216,6-3 552,4-6-136,8-8-224,3-2-144,9-6-344,3 1-136,3 1-272,4 0-192,1 0-256,1 1-80,-2-4 600,-3-3-232,6-10-64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7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2 179 18004,'-1'0'59,"1"1"1,0-1 0,0 0-1,0 0 1,0 0-1,0 1 1,0-1 0,-1 0-1,1 0 1,0 1-1,0-1 1,0 0 0,0 0-1,0 1 1,0-1-1,0 0 1,0 0 0,0 1-1,0-1 1,0 0-1,0 0 1,0 1 0,0-1-1,1 0 1,-1 0-1,0 0 1,0 1 0,0-1-1,0 0 1,0 0-1,0 0 1,1 1 0,-1-1-1,0 0 1,0 0-1,0 0 1,0 0-1,1 1 1,-1-1 0,0 0-1,0 0 1,1 0-1,-1 0 1,0 0 0,0 0-1,0 0 1,1 0-1,-1 0 1,0 0 0,0 1-1,1-1 1,-1-1-1,20-4 931,22-18-636,-22 10-194,0-1-1,-1 0 1,0-1 0,-1-1-1,28-34 1,-44 48-146,-1 0 0,1 1 0,-1-1 0,0 0 1,0 0-1,0 0 0,0 0 0,-1 0 0,1 0 1,0 0-1,-1 0 0,1 0 0,-1-2 0,0 3-9,0 1-1,0 0 0,0-1 0,0 1 1,0 0-1,0-1 0,0 1 1,0 0-1,-1-1 0,1 1 0,0 0 1,0-1-1,0 1 0,-1 0 1,1-1-1,0 1 0,0 0 0,-1 0 1,1-1-1,0 1 0,0 0 0,-1 0 1,1 0-1,0 0 0,-1-1 1,1 1-1,-1 0 0,-18 2 75,11 1-57,0 1 0,0 0 1,1 0-1,0 1 0,0 0 0,0 0 0,0 1 0,1-1 0,0 2 0,0-1 1,-6 8-1,6-5 7,-1 0 0,2 0 0,-1 0 0,1 1 1,0-1-1,1 1 0,0 1 0,-4 15 0,8-23-21,-1 1 0,0 0-1,1-1 1,0 1 0,0 0-1,0-1 1,0 1 0,0 0 0,1-1-1,0 1 1,0-1 0,0 1-1,0-1 1,0 1 0,1-1-1,-1 0 1,1 0 0,0 1 0,0-1-1,0 0 1,0-1 0,1 1-1,-1 0 1,1-1 0,0 1-1,0-1 1,0 0 0,0 0 0,0 0-1,0 0 1,0-1 0,1 1-1,-1-1 1,5 2 0,4 0-123,1 0 1,0 0 0,0-2-1,0 1 1,1-2-1,-1 1 1,0-2-1,18-2 1,-3-2-174,0-1 1,0-2-1,-1-1 1,0 0-1,41-23 0,-6-3-242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2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4870 40 10554,'-3'-3'64,"0"0"-1,1-1 1,-1 1-1,0 1 1,-1-1 0,1 0-1,0 1 1,-1 0-1,0-1 1,1 1-1,-1 1 1,0-1-1,0 1 1,0-1 0,0 1-1,0 0 1,0 1-1,0-1 1,-1 1-1,1-1 1,0 1-1,-6 1 1,-18 1-5,-1 1 0,1 1-1,-54 15 1,-80 37 21,129-44-31,-318 128 1737,-613 341 1,355-79-1168,408-262-557,-710 528 84,750-537-130,7 7 0,5 7 0,7 6 0,-234 324 0,309-371 1,-90 183 1,119-202 8,3 3 0,-41 161 0,67-209-16,2 0 0,1 0 0,2 0 0,3 78 0,2-101-10,1 0-1,1 0 0,0 0 1,1 0-1,0 0 1,2-1-1,0 0 0,1 0 1,0 0-1,2-1 0,0 0 1,0-1-1,23 26 0,-27-34-7,0-1 0,1 0 0,0 0 0,0-1 1,0 0-1,0 0 0,1 0 0,-1-1 0,1 0 0,0 0 0,0 0 0,1-1 0,-1 0 0,0-1 0,12 2 0,-8-3-3,-1-1 0,1 0 0,0 0 0,-1-1 0,1 0 0,-1-1 0,0 0 0,0 0 0,0-2 0,15-7 0,23-16-17,74-55-1,42-50 7,-41 32-55,288-213-366,18 23-289,344-202-24,-540 343 737,342-252 471,-111 72 105,322-257-12,-713 524-546,-2-4 1,91-112-1,-117 121-13,-2-2 0,-3-2 0,59-124-1,-84 152 2,-2-1 1,-1 0-1,10-49 0,-19 66 18,0-1 1,-1 1-1,-1-1 1,-1 0 0,0 1-1,-2-1 1,0 1-1,-6-27 1,6 39 7,0-1 0,0 1-1,-1 0 1,0 0 0,0 0 0,0 1-1,-1-1 1,1 1 0,-1 0 0,-1 0-1,1 0 1,-1 0 0,-5-4 0,3 4 19,0 1 1,1 0-1,-1 1 1,-1-1-1,1 1 1,0 1-1,-1-1 1,0 1-1,1 1 1,-16-2-1,-31 0 524,-69 6 0,119-2-581,-41 0 164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0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57 414 11450,'-13'-36'1101,"1"5"566,1 0 0,-10-49 0,22 78-723,0 5-359,6 17-164,8 31-271,-1 4-38,-3-5 69,3-1 0,35 83 0,-47-127-136,1 0 0,-1-1 0,1 1-1,0-1 1,0 0 0,1 0 0,-1 0 0,5 3 0,-7-6-23,1 0 1,-1 0 0,0 0 0,1 0 0,-1-1 0,1 1 0,-1-1 0,1 1 0,-1-1 0,1 1 0,-1-1 0,1 0 0,-1 0 0,1 0 0,0 0-1,-1 0 1,1 0 0,-1 0 0,1 0 0,0-1 0,-1 1 0,1-1 0,-1 1 0,1-1 0,-1 1 0,0-1 0,1 0 0,-1 0 0,0 0-1,1 0 1,-1 0 0,2-1 0,5-7 81,0 1-1,0-1 1,0 0-1,-1-1 0,-1 1 1,8-15-1,31-71 403,-39 80-426,21-48 169,-3 0 0,-3-1-1,-3-2 1,13-89 0,-30 125-196,-4 27-21,-2 8-22,-3 12-4,4 5-22,0 0-1,1 0 0,2 0 1,0 0-1,1 1 0,1-1 0,2 0 1,7 35-1,-8-46-68,1 0 1,0-1-1,1 0 0,0 1 1,1-1-1,0 0 0,0-1 1,1 1-1,9 11 0,-12-18 10,-1-1 0,0 1 0,1-1-1,0 0 1,-1 0 0,1 0 0,0 0 0,0 0-1,0-1 1,0 1 0,1-1 0,-1 0-1,0 0 1,0 0 0,1 0 0,-1 0-1,1-1 1,-1 0 0,1 1 0,-1-1 0,1-1-1,-1 1 1,0 0 0,1-1 0,-1 0-1,1 0 1,-1 0 0,0 0 0,0 0 0,0-1-1,1 1 1,-1-1 0,-1 0 0,4-2-1,5-4-84,-1-1-1,0 0 1,-1-1-1,0 0 1,-1 0-1,1-1 1,7-14-1,20-38-619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0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14371,'-96'238'6715,"86"-218"-6158,9-14 32,5-8-400,9-9-108,6-9-87,2 0 0,0 1 1,27-18-1,-40 32-14,1 0 0,0 0 1,0 1-1,0 0 0,15-4 1,-19 7 7,0 0 1,0 0-1,1 1 1,-1-1 0,0 1-1,1 0 1,-1 1-1,0-1 1,1 1-1,-1 0 1,7 2-1,-8-1 6,0-1 0,0 1 0,-1 0 0,1 0 0,0 0 0,-1 1-1,1-1 1,-1 1 0,0 0 0,0 0 0,0 0 0,0 0 0,-1 0-1,4 6 1,-3-3 23,0 0 0,0-1-1,-1 1 1,0 1 0,0-1 0,-1 0-1,0 0 1,1 12 0,-2-3 97,0-1 0,-1 1 0,0-1-1,-2 1 1,0-1 0,0 0 0,-10 24 0,7-24 92,0 1 0,-2-1 0,-17 26 1,23-37-193,0 0 0,0 0 1,-1 0-1,1 0 1,-1 0-1,0 0 0,0 0 1,0-1-1,-1 0 1,1 0-1,0 1 0,-1-2 1,1 1-1,-1 0 1,0-1-1,0 0 1,1 0-1,-1 0 0,0 0 1,0 0-1,-5-1 1,7 0-68,1 0 0,-1-1 1,0 1-1,1-1 1,-1 1-1,0-1 0,1 1 1,-1-1-1,1 0 1,-1 0-1,1 0 0,0 0 1,-1 0-1,1 0 1,0 0-1,-1 0 0,1-1 1,-1-1-1,0-1-2,0 1-1,0-1 1,0 0 0,1 0-1,-1 0 1,1 0-1,-1-6 1,0-5-17,0 1-1,2-1 1,1-20-1,5-22-356,9-3-155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59 15139,'2'2'147,"0"0"-1,0 1 1,0-1-1,0 0 1,0 1 0,-1-1-1,1 0 1,-1 1-1,0 0 1,0-1-1,0 1 1,0 0-1,0 0 1,0 0-1,-1-1 1,1 1 0,-1 0-1,0 4 1,-1 6 83,0-1 1,0 1 0,-5 14 0,0 3 676,-8 53 128,4 2 0,1 143 1,9-223-1044,0 1 0,1-1 1,0 0-1,3 9 1,-4-13-6,0-1 0,0 1 0,0 0 0,1-1 1,-1 0-1,0 1 0,0-1 0,1 1 0,-1-1 0,0 1 0,1-1 0,-1 1 1,0-1-1,1 0 0,-1 1 0,0-1 0,1 0 0,-1 1 0,1-1 0,-1 0 0,1 0 1,-1 1-1,1-1 0,-1 0 0,1 0 0,-1 0 0,1 0 0,-1 1 0,1-1 1,-1 0-1,1 0 0,-1 0 0,1 0 0,-1 0 0,1 0 0,0-1 0,-1 1 1,1 0-1,-1 0 0,1 0 0,-1 0 0,1-1 0,-1 1 0,0 0 0,1 0 1,-1-1-1,1 1 0,-1 0 0,1-1 0,-1 1 0,0-1 0,1 0 0,2-2-98,0 0-1,0 0 0,-1 0 1,0 0-1,1-1 1,-1 1-1,0-1 0,-1 1 1,1-1-1,-1 0 0,3-8 1,5-49-894,-8 46 737,16-151-1912,-4-170 0,-13 320 2457,1 18 217,3 26 491,-3-23-903,3 33 696,0 0 68,2 0 0,18 63-1,-17-79-602,2 0-1,0-1 1,1 0 0,1-1-1,1 0 1,18 21-1,-18-26-138,1-1 1,0-1-1,2 0 0,-1-1 0,1 0 0,1-1 0,33 17 1,-42-25-59,0 0-114,-1 0-1,1 1 1,10 7 0,-17-11 54,0 1-1,1-1 1,-1 0 0,0 0 0,1 0 0,-1 1-1,0-1 1,0 0 0,0 0 0,1 1-1,-1-1 1,0 0 0,0 1 0,0-1-1,1 0 1,-1 1 0,0-1 0,0 0-1,0 1 1,0-1 0,0 0 0,0 1-1,0-1 1,0 1 0,0-1 0,0 0-1,0 1 1,0-1 0,0 0 0,0 1-1,0-1 1,-1 1 0,0 0-35,0 0 0,0-1-1,0 1 1,0 0 0,-1-1 0,1 1-1,0 0 1,-1-1 0,1 0 0,0 1-1,-1-1 1,1 0 0,0 0 0,-2 1 0,-22 1-425,0 0 1,0-2 0,-33-4-1,-75-15-488,112 16 1026,-1-1 0,1-1 0,0-1-1,1-1 1,-22-11 0,40 17-29,0 0 0,1 0 0,-1 0 0,0 0 0,1 0 0,-1 0-1,1-1 1,-1 1 0,1-1 0,0 1 0,0-1 0,-1 0 0,0-2 0,2 3-22,-1 0 0,1 0 0,0 0 0,0 0 0,0 0 0,0 0 0,0 0 0,0 0 0,0 0 1,0 0-1,0 0 0,0 0 0,0 0 0,1 0 0,-1 0 0,0 0 0,1 0 0,-1 0 0,1-1 0,4-4-23,-1 1-1,1 0 1,0 0 0,0 0-1,1 0 1,8-5 0,2-2-168,120-102 107,-39 36-186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17 264 12683,'-13'10'1434,"10"-6"-1099,7-7 790,4-3-1025,0 1 0,0 0 0,0 0 0,1 1 0,0-1 0,0 2 1,0 0-1,0 0 0,1 0 0,-1 1 0,1 1 0,0-1 0,-1 2 0,15 0 1,-6 1-57,-1 0 1,0 2-1,1 0 0,-1 1 1,-1 1-1,1 1 1,18 8-1,-34-13-43,24 10 20,32 10-1,-48-18-15,0-1 0,1 0 0,0-1-1,-1 0 1,1 0 0,0-1 0,10-1-1,29-6 37,48-14 0,16-3 49,298-6 154,-81 11-207,-118-6-34,242-24 177,2 23 147,211 7-111,-315 43 92,-238-11-166,169-2-1,-133-18-108,364 1 29,294 39 10,-575-34-29,-186-2 22,0-2 0,89-23 1,-132 27-48,4-1 39,0 0 1,1-1 0,-1 0 0,0 0-1,0-1 1,-1 0 0,9-5 0,-16 9-38,0-1 0,0 1 1,1-1-1,-1 1 0,0-1 0,0 1 1,0-1-1,0 1 0,1-1 1,-1 0-1,0 1 0,0-1 0,0 1 1,0-1-1,0 1 0,0-1 1,-1 1-1,1-1 0,0 1 1,0-1-1,0 1 0,0-1 0,-1 1 1,1-1-1,0 1 0,0-1 1,-1 1-1,1-1 0,0 1 1,-1 0-1,0-1 0,-13-13 176,13 12-212,-18-12-634,15 12 581,1 0 0,-1-1-1,1 1 1,0-1 0,0 0 0,0 0-1,-2-3 1,-6-10-202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18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1239 14419,'-8'45'796,"4"-22"-465,0 1 0,1 0-1,2 42 1,1-65-300,-1 0 0,1 0-1,0 0 1,1 1 0,-1-1 0,0 0-1,0 0 1,0 0 0,1 0-1,-1 0 1,0 0 0,1 0 0,-1 0-1,1 0 1,0 0 0,-1 0 0,1 0-1,0 0 1,-1 0 0,1-1-1,0 1 1,0 0 0,0 0 0,0-1-1,-1 1 1,1-1 0,0 1-1,0-1 1,0 1 0,1-1 0,-1 1-1,0-1 1,0 0 0,0 0 0,0 1-1,0-1 1,0 0 0,0 0-1,0 0 1,1 0 0,-1-1 0,0 1-1,0 0 1,0 0 0,0-1-1,0 1 1,0 0 0,0-1 0,0 1-1,0-1 1,0 1 0,1-2 0,7-3 122,-1 0 0,0-1 0,-1 0 1,1 0-1,11-14 0,1-2 187,17-26 0,18-36 264,-4-2 1,55-124 0,54-202 520,-130 317-957,-3-1 1,-5-1-1,15-149 0,-37 304-310,2-1 0,3 1-1,19 87 1,-12-98-51,3-1 0,1-1 0,2 0 1,31 53-1,-23-48-204,-3 1 0,27 82 0,-29-48 183,-3-3-62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13411,'7'-24'1248,"-5"16"-826,1-1 0,-1 1 0,2 0 0,-1 0 0,1 0 0,6-10 0,-10 19-300,1 0 0,-1 0 0,1-1 0,-1 1 0,1 0 0,-1 0 0,0 0 0,0 0 0,1-1 0,-1 1 0,0 0 0,0 0 0,0 0 0,0 0 0,0 0 0,0 0 0,0 0 0,0 1 0,0 27 581,-7 62 413,0-16-644,4 76-1,3-143-445,1 1 1,0-1 0,0 0-1,1 1 1,4 12 0,-5-19-20,0 0 0,-1-1 0,1 1 0,0 0 0,0-1 0,0 1 0,0-1 0,0 1 0,1-1 0,-1 1 0,0-1 0,1 0 0,-1 0 0,1 1 0,-1-1 0,1 0 0,-1-1 0,1 1 0,0 0 0,-1 0 0,1-1 0,0 1 0,0-1 0,0 1 0,0-1 0,-1 0 0,1 0 0,0 1 0,0-2 0,3 1 0,1-1 14,0-1-1,0 0 1,0 0 0,0 0-1,0-1 1,0 1-1,-1-2 1,1 1 0,-1 0-1,0-1 1,7-7-1,4-3 39,-2-1-1,17-22 1,-13 14-13,-1 0 1,-2-1-1,0-1 1,-2 0-1,0-1 0,-2-1 1,-1 0-1,10-40 0,-19 55-12,-4 13-13,-6 15-5,0 12-54,0 0 1,2 1-1,2 0 0,0 0 1,2 0-1,1 1 0,4 52 1,-2-76-61,1-1 0,0 1 1,1-1-1,-1 0 0,1 0 1,4 9-1,-5-12 37,0-1-1,0 1 1,0-1-1,0 1 1,0-1 0,0 1-1,1-1 1,-1 0-1,0 1 1,1-1-1,0 0 1,-1 0 0,1 0-1,-1 0 1,1 0-1,0-1 1,0 1-1,-1 0 1,1-1 0,0 0-1,0 1 1,0-1-1,3 0 1,0 0-14,1-1 0,-1 0 0,0-1-1,0 1 1,1-1 0,-1 0 0,-1-1 0,1 1 0,0-1 0,0 0 0,7-6-1,29-28-572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7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15395,'-16'32'1450,"-1"-1"-1,-32 43 1,27-44-633,2 1-1,-17 37 1,36-68-817,1 1 0,0-1-1,-1 1 1,1-1 0,0 0-1,-1 1 1,1-1 0,0 1 0,-1-1-1,1 1 1,0-1 0,0 1-1,0-1 1,0 1 0,0 0 0,0-1-1,-1 1 1,1-1 0,0 1 0,1-1-1,-1 1 1,0-1 0,0 1-1,0-1 1,0 1 0,0-1 0,0 1-1,1 0 1,-1-1 0,0 0-1,0 1 1,1-1 0,-1 1 0,0-1-1,1 1 1,-1-1 0,0 0 0,1 1-1,-1-1 1,1 1 0,-1-1-1,1 0 1,-1 0 0,1 1 0,-1-1-1,1 0 1,-1 0 0,1 0-1,-1 1 1,1-1 0,-1 0 0,1 0-1,-1 0 1,1 0 0,-1 0 0,1 0-1,0 0 1,-1 0 0,1-1-1,7 1-63,1-2-1,-1 1 1,12-5-1,-2 1-16,-3 3 19,-1 1 0,0 0 1,1 1-1,-1 0 0,24 5 0,-32-4 38,-1 0 0,1 0 0,0 1 0,0 0 0,-1 0 0,1 0 0,-1 1 0,0 0 0,0 0 0,0 0 0,0 1 0,0-1 0,-1 1 0,1 0 0,-1 1 0,4 5 0,-6-9 25,-1 1 0,0 0 1,-1-1-1,1 1 0,0 0 0,0 0 0,-1-1 0,1 1 0,-1 0 0,0 0 1,1 0-1,-1 0 0,0 0 0,0 0 0,0 0 0,0 0 0,-1 0 0,0 3 1,0-2 22,0 0 0,-1 1 1,1-1-1,-1 0 1,0 0-1,0-1 0,0 1 1,0 0-1,-5 4 0,-5 2 140,0 1-1,0-2 1,-25 13-1,29-17-102,-15 9 278,-31 12 0,47-22-383,1-1 0,-1 0 0,0 0 0,0 0 0,0-1 0,0 0 0,0-1 0,0 1 0,0-1 0,-8-1 0,14 1 14,1-1 0,-1 1 1,0 0-1,0-1 0,0 1 0,0 0 1,0-1-1,1 1 0,-1-1 1,0 1-1,0-1 0,1 1 0,-1-1 1,0 0-1,1 1 0,-1-1 1,1 0-1,-1 1 0,1-1 0,-1 0 1,1 0-1,-1 0 0,1 1 0,0-1 1,0 0-1,-1 0 0,1 0 1,0 0-1,0 0 0,0 0 0,0 1 1,0-1-1,0 0 0,0 0 1,0 0-1,0 0 0,0 0 0,1 0 1,-1 0-1,0 1 0,0-1 1,1 0-1,-1 0 0,1 0 0,-1 1 1,1-1-1,-1 0 0,2 0 0,10-16-446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14 16668,'9'-14'1913,"-8"20"-546,-10 26 15,-16 26-517,-3-1 1,-49 71-1,64-107-734,-5 9-196,-33 38-1,49-67-1275,5-8 741,12-20 452,-5 8-163,15-30-243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7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16099,'1'1'74,"-1"-1"-1,1 0 0,0 1 0,0-1 0,-1 0 0,1 1 0,0-1 1,-1 1-1,1-1 0,-1 1 0,1-1 0,-1 1 0,1 0 0,-1-1 0,1 1 1,-1 0-1,1-1 0,-1 1 0,0 0 0,0-1 0,1 1 0,-1 0 1,0 0-1,0 0 0,0-1 0,0 1 0,0 0 0,0 1 0,0 29 277,0-22-88,-12 116 2154,-2 43-839,14-151-1524,1 0 0,0 0 0,2-1 0,0 1 0,0 0 0,2-1 0,10 26 0,-14-38-145,1-1-1,-1 0 1,1 0 0,0 0-1,0 0 1,0 0-1,5 4 1,-7-6 75,0-1-1,0 0 1,0 0-1,0 0 1,0 0-1,0 0 1,0 0-1,0 0 1,0 0-1,1 0 1,-1 0-1,0 0 1,0 0-1,0 0 1,0 0-1,0 0 1,0 1-1,0-1 1,0 0-1,0 0 1,0 0-1,0 0 1,1 0-1,-1 0 1,0 0-1,0 0 1,0 0-1,0 0 1,0 0 0,0 0-1,0 0 1,0 0-1,0 0 1,0 0-1,1-1 1,-1 1-1,0 0 1,0 0-1,0 0 1,0 0-1,0 0 1,0 0-1,0 0 1,0 0-1,0 0 1,0 0-1,0 0 1,0 0-1,0 0 1,0 0-1,0 0 1,1-1-1,-1 1 1,0 0-1,0 0 1,0 0-1,0 0 1,0 0-1,-1-9-617,-4-8-197,-2 4 422,-1 1 1,0 0-1,0 0 0,-1 0 1,-1 1-1,0 1 0,-16-14 1,6 9 1097,0 0 0,-1 1 0,-32-16-1,53 30-658,0 0 0,0 0-1,1 0 1,-1 0 0,0 0-1,0 0 1,0 0-1,0 0 1,0 0 0,0 0-1,1 0 1,-1 0 0,0 0-1,0 0 1,0 0-1,0 0 1,0 0 0,0 0-1,0 0 1,1 0 0,-1-1-1,0 1 1,0 0-1,0 0 1,0 0 0,0 0-1,0 0 1,0 0 0,0 0-1,0 0 1,0 0-1,1 0 1,-1-1 0,0 1-1,0 0 1,0 0 0,0 0-1,0 0 1,0 0-1,0 0 1,0-1 0,0 1-1,0 0 1,0 0 0,0 0-1,0 0 1,0 0-1,0 0 1,0 0 0,0-1-1,0 1 1,0 0 0,0 0-1,0 0 1,-1 0-1,1 0 1,0 0 0,0 0-1,0-1 1,0 1 0,0 0-1,0 0 1,0 0-1,0 0 1,0 0 0,0 0-1,-1 0 1,1 0 0,17-3 503,0 2 0,19 0 0,12-1-839,37-6 104,-46-1 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8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56 15515,'-21'2'1703,"20"-2"-1629,0 0-1,0 0 1,1 0-1,-1 0 1,0 1-1,1-1 1,-1 0-1,0 0 1,0 0-1,1 1 1,-1-1-1,1 0 1,-1 1-1,0-1 1,1 1-1,-1-1 1,1 0-1,-1 1 1,1-1-1,-1 1 1,1 0-1,-1-1 1,1 1-1,-1-1 1,1 2-1,0-1 25,1-1-1,-1 1 1,1-1-1,0 0 0,-1 1 1,1-1-1,0 0 1,0 1-1,-1-1 0,1 0 1,0 0-1,0 0 1,-1 1-1,1-1 0,0 0 1,0 0-1,0 0 1,-1 0-1,1-1 0,0 1 1,0 0-1,1-1 1,21-2 667,-7 0-618,1-1 247,1 1 1,21-2-1,-34 5-329,0 0 0,1 0 0,-1 1 0,0-1 0,0 1 0,1 1 0,-1-1 0,0 1 0,0-1 0,0 1 0,8 5 0,24 22-61,-30-23 0,0 1 0,1-1 1,0-1-1,1 0 0,8 5 0,-14-9-1,0 0 0,0 0 0,0 0 0,0-1-1,0 1 1,-1-1 0,1 0 0,0 1 0,0-1-1,0-1 1,0 1 0,0 0 0,0-1 0,0 1-1,0-1 1,0 0 0,0 0 0,0 0-1,-1-1 1,1 1 0,2-2 0,3-3 99,-1 0 0,0-1-1,0 0 1,0 0 0,-1 0 0,0-1 0,-1 1 0,0-1-1,0-1 1,0 1 0,-1-1 0,-1 0 0,4-9 0,-7 11 12,1-1-46,-1 8-76,0 0 0,0 0 0,0 0 0,0 0 0,0 0 0,0 0 0,0 0 0,0 0 0,0 0 0,0 0 1,0 1-1,0-1 0,0 0 0,0 0 0,0 0 0,0 0 0,0 0 0,0 0 0,0 0 0,0 0 0,0 0 0,0 0 0,0 0 0,0 0 0,0 0 0,1 0 0,-1 1 0,0-1 0,0 0 0,0 0 0,0 0 0,0 0 0,0 0 0,0 0 0,0 0 0,0 0 0,0 0 0,0 0 0,0 0 0,0 0 0,1 0 0,-1 0 0,0 0 0,0 0 0,0 0 0,0 0 0,0 0 0,0 0 0,0 0 0,0 0 0,0 0 0,0 0 0,0 0 0,0 0 0,1 0 0,-1 0 0,6 14-1288,-3-13 916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1 367 17004,'0'0'56,"-1"0"1,1 1 0,0-1 0,0 0 0,0 0 0,0 0-1,0 1 1,0-1 0,0 0 0,0 0 0,0 1 0,0-1-1,0 0 1,0 0 0,0 1 0,0-1 0,0 0 0,0 0-1,1 0 1,-1 1 0,0-1 0,0 0 0,0 0 0,0 0-1,0 1 1,0-1 0,1 0 0,-1 0 0,0 0 0,0 0-1,0 1 1,1-1 0,-1 0 0,0 0 0,0 0 0,0 0-1,1 0 1,-1 0 0,0 0 0,0 1 0,0-1 0,1 0-1,-1 0 1,0 0 0,0 0 0,1 0 0,-1 0 0,0 0-1,0 0 1,1 0 0,-1-1 0,0 1 0,0 0 0,1 0-1,-1 0 1,0 0 0,0 0 0,0 0 0,1-1 0,19-6 842,4-5-378,0-2 1,-1-1-1,0 0 1,-1-2-1,24-24 1,94-106 438,-112 116-727,33-35 54,-50 59-214,-9 14-20,-13 25 6,9-26-52,-155 387-291,152-381 100,3-10 57,1 0-1,0 0 1,0 1-1,0-1 1,0 1-1,1-1 1,-1 0-1,1 1 1,-1-1-1,1 4 1,18-18-1563,8-10 1094,9-7-197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0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18732,'6'17'1368,"-11"1"-1096,-4 5-136,0 6 344,-5 3-143,1 5-65,-1-3-64,-3 2-64,0 0-24,2-6 0,0-2-40,4-10-216,2-4-144,9-13-553,-7-2 2138,9-16-1345,3-6-16,2-18-48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0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32 14771,'-7'-5'320,"0"1"1,0 0-1,0 1 0,0 0 1,-1 0-1,0 0 0,0 1 1,-10-2-1,12 4-167,1 0 0,0 0 0,0 0 0,0 0 0,0 1 0,0 0 0,0 0 0,0 0 0,0 1 0,0 0 0,1 0 0,-1 0 1,0 0-1,-5 5 0,2-1 39,-1 0 1,2 1-1,-1 0 1,1 0-1,0 1 1,0 0 0,-6 10-1,10-14-146,0 1 0,1 0 1,-1-1-1,1 1 0,0 0 0,0 0 0,0 0 0,1 0 1,0 0-1,0 1 0,0-1 0,1 0 0,0 1 0,0-1 1,1 9-1,-1-11-42,1-1 1,-1 0 0,1 0-1,0 0 1,0 0-1,0 0 1,0 0 0,0 0-1,0 0 1,0 0 0,0 0-1,1-1 1,-1 1-1,1-1 1,-1 1 0,1-1-1,0 1 1,0-1 0,0 0-1,-1 0 1,4 2-1,-1-2-19,0 0-1,0 0 0,-1-1 0,1 1 0,0-1 0,0 0 0,0 0 0,0 0 1,0 0-1,0-1 0,5-1 0,1-1-83,1 0 1,0-1 0,-1 0-1,0-1 1,0 0-1,-1 0 1,18-14 0,-18 12-35,-1-1 1,0 0 0,-1-1 0,13-18-1,-17 23 101,-1 0 1,1-1-1,-1 1 0,0-1 0,0 1 0,-1-1 0,1 0 0,-1 1 0,0-1 0,-1 0 0,1 0 0,-1 0 0,0 0 0,0-5 0,0 8 48,0 1-1,0 0 0,0-1 1,-1 1-1,1-1 0,0 1 1,-1 0-1,1 0 0,-1-1 1,1 1-1,-1 0 0,1 0 1,-1-1-1,0 1 0,0 0 1,0 0-1,0 0 0,0 0 1,0 0-1,0 0 0,0 0 1,0 1-1,0-1 0,0 0 1,0 1-1,-1-1 0,1 0 1,0 1-1,0-1 0,-1 1 1,1 0-1,0 0 0,-1-1 1,1 1-1,0 0 0,-1 0 1,1 0-1,-1 0 0,1 0 1,0 1-1,-1-1 0,1 0 1,0 1-1,-3 0 0,-2 1 79,0 1 0,1 0-1,-1 0 1,1 0-1,0 0 1,0 1-1,0 0 1,-7 7 0,-2 4-37,0 1 1,2 1-1,0 0 1,1 0-1,1 1 0,0 0 1,1 1-1,1 0 1,1 1-1,-6 28 1,13-33-752,7-10 54,-5-6 582,0 1 0,0 0 0,0-1 0,0 0 0,0 1 0,0-1 0,-1 0 1,1 0-1,0 0 0,3-2 0,15-11-400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16940,'6'41'1771,"-5"-30"-1300,0 1 0,1-1 1,0 1-1,1-1 0,0 0 0,1 0 0,0 0 0,9 14 1,-13-23-415,1-1 0,-1 0 1,1-1-1,0 1 0,-1 0 1,1 0-1,0 0 0,0 0 0,0 0 1,0-1-1,0 1 0,0 0 1,0-1-1,0 1 0,0-1 1,0 1-1,0-1 0,0 0 1,0 1-1,0-1 0,0 0 1,1 0-1,-1 1 0,0-1 1,2-1-1,-1 1 8,0-1 1,0 0-1,0 0 1,-1 0-1,1 0 0,0 0 1,-1 0-1,1 0 1,-1 0-1,1-1 0,-1 1 1,1-1-1,1-2 1,2-3 78,-1 0 1,0-1 0,0 1 0,0-1 0,-1 0 0,2-10 0,-4 15-118,0 0 1,0 1-1,-1-1 0,1 0 0,-1 0 0,0 0 0,0 0 0,0 0 0,-1 0 1,1 0-1,-1 0 0,1 0 0,-1 1 0,0-1 0,0 0 0,0 0 1,-2-3-1,1 4-91,1 1 0,-1-1 0,0 1 0,0 0 0,1-1 0,-1 1 0,0 0 0,0 0 0,0 0 0,0 0 0,0 0 0,0 1 0,-1-1 0,1 1 0,0-1 0,0 1 0,0 0 0,-1 0 0,1 0 0,0 0 0,0 0 0,0 0 0,-4 1 0,-76 16-3700,50-12 2727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13707,'1'2'85,"-1"-1"1,0 0-1,1 1 0,0-1 1,-1 0-1,1 0 0,0 1 1,0-1-1,-1 0 0,1 0 1,0 0-1,0 0 0,0 0 1,0 0-1,1 0 0,-1-1 1,0 1-1,0 0 0,0-1 1,1 1-1,-1-1 0,0 1 1,1-1-1,-1 1 0,2-1 1,40 10 643,-40-10-638,33 4 308,0-1 0,0-2 0,39-4 0,110-19 389,-98 10-418,552-40 1528,-223 23-1398,-255 14-322,372-27 201,317 32-86,-680 20-177,244 44 0,-289-30-39,196 35 3,4-23-52,-19-24 44,563-53 0,-832 37-72,250-22 24,-222 23-16,1 3-1,88 12 1,-19 13-451,-122-25-180,-13 0 613,1 0 0,-1 0 0,0 0 1,0 0-1,1 0 0,-1 0 0,0 0 0,0 0 0,1 0 0,-1 0 0,0 0 0,0 0 0,0 0 0,1 0 0,-1 0 1,0-1-1,0 1 0,1 0 0,-1 0 0,0 0 0,0 0 0,0 0 0,0-1 0,1 1 0,-1 0 0,0 0 0,0 0 0,0-1 1,0 1-1,0 0 0,1 0 0,-1-1 0,0 1 0,0 0 0,0 0 0,0-1 0,0 1 0,0 0 0,0 0 0,0 0 1,0-1-1,0 1 0,0 0 0,0 0 0,0-1 0,-4-5-283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96 17780,'81'-93'4447,"-81"93"-4413,0 0 0,0 0-1,1-1 1,-1 1 0,0 0-1,0 0 1,1 0-1,-1-1 1,0 1 0,1 0-1,-1 0 1,0 0 0,1 0-1,-1 0 1,0 0-1,1 0 1,-1 0 0,0 0-1,1 0 1,-1 0 0,0 0-1,0 0 1,1 0-1,-1 0 1,0 0 0,1 0-1,-1 0 1,0 0 0,1 1-1,-1-1 1,0 0-1,0 0 1,1 0 0,-1 0-1,0 1 1,0-1 0,1 0-1,-1 0 1,0 1-1,0-1 1,0 0 0,1 0-1,-1 1 1,0-1-1,0 0 1,0 1 0,0-1-1,0 0 1,0 0 0,1 1-1,-1-1 1,0 0-1,0 1 1,0-1 0,0 0-1,0 1 1,0-1 0,0 0-1,-1 1 1,4 24 641,-4 21-341,-3 0-1,-10 50 1,7-50-248,-49 209 163,32-163-454,-16 139 1,39-230 189,1 1 1,-1-1 0,1 0-1,0 1 1,0-1 0,0 1-1,0-1 1,0 0-1,0 1 1,0-1 0,0 1-1,1-1 1,-1 1-1,0-1 1,1 0 0,-1 1-1,1-1 1,-1 0-1,1 0 1,0 1 0,1 1-1,0-3 19,-1-1 0,0 1-1,0 0 1,1-1 0,-1 1-1,0-1 1,0 1 0,0-1-1,0 0 1,0 0 0,0 1-1,0-1 1,0 0 0,0 0-1,0 0 1,0 0 0,0 0-1,-1 0 1,1 0 0,0 0-1,-1 0 1,2-3 0,16-23-134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38 15771,'3'-9'986,"5"-14"417,-6 18-109,-3 10 885,-9 39-571,-4 50 1,2 119-1991,11-187 405,1 1-190,1-18-31,-1 0 0,-1 0 0,1 0 0,-1 0 0,-3 11 0,4-20 179,0 1 0,0-1 0,0 0 1,0 0-1,0 0 0,0 0 0,-1 0 1,1 0-1,0 1 0,0-1 1,0 0-1,0 0 0,0 0 0,0 0 1,0 0-1,0 0 0,0 1 0,0-1 1,-1 0-1,1 0 0,0 0 0,0 0 1,0 0-1,0 0 0,0 0 1,0 0-1,-1 0 0,1 0 0,0 0 1,0 0-1,0 0 0,0 0 0,0 0 1,-1 0-1,1 0 0,0 0 0,0 0 1,0 0-1,0 0 0,0 0 1,-1 0-1,1 0 0,0 0 0,0 0 1,0 0-1,0 0 0,0 0 0,0 0 1,-1 0-1,1 0 0,0-1 0,0 1 1,0 0-1,0 0 0,0 0 1,0 0-1,0 0 0,0 0 0,0 0 1,0-1-1,-1 1 0,1 0 0,0 0 1,-6-11-852,-37-93-1532,23 55 1605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2 154 11378,'-2'-23'1929,"2"6"-929,9 8-224,7 1 1897,13 1-1129,7-6-112,15 3-367,4-4-145,5 0-184,1 0-112,-4 2-328,-7 4-232,-13 4-736,-8 4-168,-26 4 640,-11 1-160,-24 3-152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16115,'0'8'1889,"1"0"-1177,7-2-152,4-2 848,8-1-319,5-1-137,5-2-296,4 0-136,3-5-272,1-1-208,-1-1-576,-1-3-328,-3 0 1880,-9-3-1128,-4 1-64,-6 0-80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 14883,'-4'14'298,"0"-1"0,1 1-1,1 0 1,1 0 0,0 1 0,0-1-1,1 0 1,1 0 0,1 0-1,0 1 1,0-2 0,2 1 0,0 0-1,0 0 1,9 17 0,-13-30-278,1 0 1,-1-1-1,0 1 1,1 0-1,-1 0 1,1 0-1,-1-1 1,1 1-1,-1 0 1,1-1-1,0 1 1,-1 0-1,1-1 1,0 1-1,-1-1 1,1 1-1,0-1 0,0 1 1,0-1-1,-1 0 1,2 1-1,-1-1 2,0 0 0,-1-1-1,1 1 1,-1 0 0,1-1-1,-1 1 1,1 0 0,-1-1-1,1 1 1,-1-1 0,0 1-1,1-1 1,-1 1 0,0-1-1,1 1 1,-1-1 0,0 1 0,0-1-1,1 1 1,-1-1 0,0 0-1,0 0 1,2-7 174,0 1 1,-1-1-1,1-11 1,-3 1 131,0 1 1,-1 0-1,-6-28 1,0 6 288,8 39-614,1 0 1,-1-1-1,0 1 1,0 0-1,0-1 1,1 1 0,-1 0-1,0-1 1,0 1-1,1 0 1,-1-1-1,0 1 1,1 0-1,-1 0 1,0 0-1,1-1 1,-1 1-1,0 0 1,1 0-1,-1 0 1,1 0-1,-1 0 1,0 0-1,1 0 1,-1-1-1,1 1 1,-1 0-1,0 1 1,1-1-1,-1 0 1,1 0-1,-1 0 1,0 0-1,1 0 1,18 2-57,-17-2 44,16 2-437,1-1-1,0-1 1,0-1 0,0 0-1,0-2 1,25-5-1,-30 4-173,0 0 0,0-1 0,-1 0-1,0-1 1,0-1 0,0 0 0,-1-1-1,21-16 1,-45 35 1406,1 1 1,0 0-1,-15 24 0,20-26-501,0-1 0,1 1 0,0 0 0,0 0 0,1 1 0,1-1 0,-5 20 0,8-29-256,0 0 0,-1 0 0,1 0 0,0 0 0,0 1 0,0-1 0,0 0-1,0 0 1,0 1 0,0-1 0,0 0 0,1 0 0,-1 0 0,0 1 0,1-1 0,-1 0 0,0 0-1,1 0 1,0 0 0,-1 0 0,1 0 0,0 0 0,0 1 0,1-1-5,-1-1-1,0 0 1,0 1 0,0-1 0,0 0 0,0 0 0,0 0-1,1 0 1,-1 0 0,0 0 0,0 0 0,0 0-1,0 0 1,0 0 0,1-1 0,-1 1 0,0 0 0,0-1-1,1 0 1,7-4 102,0 0-1,0 0 1,16-13 0,-1-4 102,-20 17-182,1 0 0,0 0-1,0 1 1,1-1-1,-1 1 1,1 0 0,0 1-1,0 0 1,0 0 0,0 0-1,8-2 1,-14 5-42,1 0 0,0 0 0,0 0 0,-1 0 0,1 0 0,0 0 0,-1 0 0,1 0 0,0 1 0,0-1 0,-1 0 0,1 0 0,0 1 0,-1-1 0,1 0 0,0 1 0,-1-1 0,1 1 0,-1-1 0,1 1 0,-1-1 0,1 1 0,-1-1 0,1 1 0,-1-1 0,1 1 0,-1 0 0,0-1 0,1 1 0,-1 0 0,0-1 1,0 1-1,1 1 0,4 31 78,-1-7 171,-4-26-241,1 1-1,-1-1 1,0 0 0,1 1 0,-1-1 0,0 0-1,1 1 1,-1-1 0,1 0 0,-1 0-1,0 1 1,1-1 0,-1 0 0,1 0 0,-1 0-1,1 0 1,-1 1 0,1-1 0,-1 0 0,0 0-1,1 0 1,-1 0 0,1 0 0,-1 0-1,1 0 1,-1-1 0,1 1 0,-1 0 0,1 0-1,-1 0 1,1-1 0,15-7 161,-14 6-136,53-36 395,-43 28-379,2 0 1,-1 1-1,1 0 0,0 2 1,1-1-1,20-6 0,-32 13-52,-1 0 0,1 1 0,0-1 0,-1 1-1,1-1 1,0 1 0,-1 0 0,1 0 0,0 1 0,-1-1 0,1 0-1,-1 1 1,4 0 0,-4 0-2,-1 0 1,1 0-1,0 0 0,-1 0 1,0 1-1,1-1 0,-1 0 1,0 0-1,1 1 1,-1-1-1,0 1 0,0-1 1,0 1-1,0 0 0,-1-1 1,1 1-1,0 0 0,-1-1 1,2 4-1,7 54-4,-8-46 1,0 0 0,1 0 0,1-1 0,5 16 0,-8-28-31,1 1 1,-1 0 0,0-1-1,1 1 1,-1-1 0,1 1-1,-1-1 1,1 1 0,-1-1-1,1 1 1,-1-1 0,1 1-1,0-1 1,-1 0 0,1 1 0,0-1-1,-1 0 1,1 0 0,0 1-1,-1-1 1,1 0 0,0 0-1,-1 0 1,1 0 0,0 0-1,-1 0 1,1 0 0,0 0 0,0 0-1,-1 0 1,1-1 0,0 1-1,-1 0 1,1 0 0,0-1-1,-1 1 1,1 0 0,-1-1-1,1 1 1,0 0 0,-1-1-1,1 1 1,0-2 0,33-25-1284,-24 18 1194,12-8-419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10 19028,'-8'-7'1752,"-4"4"-1215,0 3-233,-2 5 800,0 3-248,1 5-464,-1 3-128,5 2-176,1 2-48,7-2-64,1 1-120,4-9-280,7-2-168,7-6-512,5-4 2144,3-9-1208,0-1-96,2-5-16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6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 14555,'-1'2'245,"0"-1"0,0 0 1,0 1-1,0-1 0,1 0 0,-1 1 0,0-1 1,1 1-1,-1-1 0,1 1 0,-1 0 0,1-1 1,0 1-1,0-1 0,-1 1 0,1 0 0,0-1 1,1 1-1,-1 2 0,1-2-171,0-1-1,0 0 1,0 0-1,0 0 1,0 0 0,0 0-1,1 0 1,-1 0 0,0-1-1,0 1 1,1 0 0,-1-1-1,1 1 1,-1-1-1,0 1 1,1-1 0,-1 1-1,1-1 1,-1 0 0,1 0-1,-1 0 1,3 0 0,5 0-16,0 0 1,0 0-1,0-1 1,0 0-1,0 0 1,0-1-1,0-1 1,0 1-1,-1-1 1,1-1-1,-1 0 1,0 0-1,0 0 1,0-1-1,-1 0 1,10-8-1,-17 12-41,1 0-1,0 1 1,0-1-1,0 0 1,-1 0-1,1 0 0,0 1 1,-1-1-1,1 0 1,-1 0-1,1 0 0,-1 0 1,1 0-1,-1 0 1,1-3-1,-1 4-3,-1-1 1,1 1-1,0 0 0,0-1 0,0 1 1,0-1-1,0 1 0,-1-1 0,1 1 1,0-1-1,0 1 0,-1 0 0,1-1 1,0 1-1,0 0 0,-1-1 0,1 1 1,-1 0-1,1-1 0,0 1 0,-1 0 1,1 0-1,-1-1 0,0 1 0,-1-1 22,0 0 1,-1 1-1,1-1 0,-1 1 0,1-1 0,-1 1 1,1 0-1,-1 0 0,1 0 0,-1 0 0,-4 2 1,0 0 7,-1 0 1,1 1 0,0 1 0,0-1-1,0 1 1,0 0 0,0 1 0,1-1-1,0 1 1,0 1 0,0-1 0,1 1-1,-8 9 1,9-10-49,1 0 1,0 0-1,0 0 0,0 1 1,0-1-1,1 1 1,0-1-1,0 1 0,1 0 1,-1 0-1,1 0 0,0 0 1,1 0-1,-1 0 0,1 0 1,1 0-1,-1 0 0,2 8 1,-1-12-17,0 1 0,0-1 1,0 0-1,0 1 0,0-1 1,1 0-1,-1 0 0,0 0 1,1 0-1,0 0 0,-1 0 1,1 0-1,0-1 0,0 1 1,0-1-1,0 1 0,0-1 1,1 0-1,-1 0 0,0 0 1,1 0-1,-1 0 0,0 0 1,1 0-1,-1-1 0,1 0 1,-1 1-1,1-1 0,4 0 1,29-2-163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65 18876,'0'-1'102,"0"0"0,-1 0 1,1 0-1,0 0 0,0 0 0,0 0 0,-1 0 0,1 0 1,0 0-1,0 0 0,1 0 0,-1 0 0,0 0 1,0 0-1,0 0 0,1 1 0,-1-1 0,0 0 1,1 0-1,-1 0 0,1 0 0,-1 0 0,1 1 0,0-1 1,-1 0-1,1 0 0,0 1 0,-1-1 0,1 0 1,0 1-1,0-1 0,-1 1 0,1-1 0,0 1 0,0-1 1,0 1-1,0 0 0,0-1 0,0 1 0,0 0 1,0 0-1,0 0 0,0 0 0,1 0 0,1 0-39,0 0 0,-1 0 0,1 1 0,0-1 0,-1 1 0,1 0 0,-1-1 0,1 1 0,-1 0-1,1 1 1,-1-1 0,0 0 0,0 1 0,1-1 0,-1 1 0,2 2 0,1 3-53,0 0 1,-1 1-1,1-1 0,-1 1 1,-1 0-1,0 0 1,3 10-1,1 1-20,-7-18 16,0 0-1,0 0 1,1 0-1,-1 0 1,1 0-1,-1-1 1,1 1-1,-1 0 1,1 0-1,0 0 1,-1-1-1,1 1 1,0 0-1,-1-1 1,1 1-1,0 0 1,0-1-1,0 1 1,0-1-1,0 0 1,0 1-1,-1-1 1,1 1-1,0-1 1,0 0-1,0 0 1,0 0-1,0 0 1,0 0-1,0 0 1,0 0-1,0 0 1,0 0-1,0 0 1,0 0-1,0 0 1,1-1-1,4-1 55,0-1 0,0 1 0,-1-1 0,11-7-1,-7 4-7,61-40 388,50-27 346,-117 72-466,-8 4-1009,-1-2-286,7-9 437,2 0 150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357 116 14947,'0'-4'181,"0"-1"0,0 0-1,-1 0 1,1 0 0,-1 1 0,0-1-1,-1 1 1,1-1 0,-1 0 0,0 1-1,0 0 1,0 0 0,-1-1 0,1 1-1,-1 1 1,0-1 0,0 0 0,0 1-1,-1-1 1,1 1 0,-1 0 0,0 0-1,0 1 1,0-1 0,0 1 0,0-1-1,-1 2 1,1-1 0,-1 0 0,1 1-1,-1 0 1,0 0 0,-7-1 0,3 1-17,-1 1 1,0 1 0,0-1 0,0 1-1,1 1 1,-1 0 0,0 0 0,1 1-1,0 0 1,0 1 0,0 0 0,0 0-1,0 1 1,1 0 0,0 1 0,0 0-1,-11 10 1,12-10-147,0 0 0,0 1-1,1 0 1,0 0 0,1 0-1,-1 1 1,1 0 0,1 0 0,-1 0-1,1 0 1,1 1 0,0 0-1,0-1 1,1 1 0,0 1-1,0-1 1,1 0 0,-1 15 0,3-22-13,-1 0 0,0 0 0,0 0 0,1 0 0,-1 0 0,1 0 0,0 0 0,-1 0 0,1 0 0,0 0 0,0 0 0,0-1 1,1 1-1,-1 0 0,0-1 0,1 1 0,-1-1 0,0 1 0,4 1 0,-2-1 8,0 0 1,0-1-1,1 0 1,-1 0-1,0 0 1,1 0-1,-1 0 1,1 0-1,-1-1 1,7 0-1,3 0 33,0-2 1,0 1-1,1-2 0,-2 0 0,15-4 0,-6-1 18,1 0-1,-1-1 1,0-1-1,-1-1 0,0 0 1,-1-2-1,0-1 1,-1 0-1,0-1 0,20-23 1,-35 34-92,0 0 0,-1 1 0,1-1 0,-1 0-1,0 0 1,0 0 0,-1 0 0,2-6 0,-2 9 2,-1 1-1,0-1 0,0 1 1,0-1-1,0 0 1,0 1-1,0-1 0,0 1 1,0-1-1,0 0 0,0 1 1,0-1-1,-1 1 1,1-1-1,0 1 0,0-1 1,-1 0-1,1 1 1,0-1-1,-1 1 0,1-1 1,0 1-1,-1-1 1,-1 0-39,1 1-1,0-1 1,0 1 0,0 0 0,0-1 0,0 1 0,0 0 0,-1 0 0,1 0 0,0 0 0,0 0 0,0 0 0,0 0 0,-1 0 0,1 1 0,0-1 0,-2 1 0,-1 1-80,0-1 0,-1 1 1,1 1-1,0-1 0,0 0 0,0 1 1,1 0-1,-1 0 0,0 0 0,1 1 0,0-1 1,0 1-1,0-1 0,0 1 0,-3 7 1,-10 18-685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15747,'0'23'1585,"-1"15"-1025,-2 5-256,-3 8 952,1-1-464,4-1-480,-1-5-272,5-16-432,3-10-200,6-27-200,4-12 568,1-24-184,1-8-160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7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150 167 18036,'2'0'1198,"-3"4"-423,-9 13-70,-17 21 268,12-17-380,4-7-289,0 0 0,2 1-1,-1 0 1,2 0 0,-7 18-1,14-32-285,1 0-1,0-1 0,-1 1 0,1 0 1,0 0-1,0 0 0,0 0 0,0 0 1,-1-1-1,1 1 0,0 0 0,1 0 1,-1 0-1,0 0 0,0 0 0,0 0 1,0-1-1,1 1 0,-1 0 0,0 0 1,1 0-1,-1-1 0,1 1 0,0 1 1,0-1-6,0 0 0,0-1 0,1 1-1,-1 0 1,0-1 0,0 1 0,1-1 0,-1 0 0,0 1 0,1-1 0,-1 0 0,0 0 0,1 1 0,1-1 0,8-1-8,1 0 0,-1-1 1,15-3-1,-12 1 14,4 1-18,84-12-17,-90 14 2,0 1 1,0 0-1,-1 0 0,1 1 0,0 1 1,17 4-1,-26-5 13,-1 0 0,1 0 0,0-1 0,-1 1-1,1 1 1,-1-1 0,0 0 0,1 1 0,-1-1 0,0 1 0,0 0 0,0-1 0,0 1 0,0 0 0,0 0 0,-1 1-1,1-1 1,-1 0 0,1 0 0,-1 1 0,0-1 0,0 1 0,0-1 0,0 1 0,0 0 0,-1-1 0,1 1-1,-1 0 1,1-1 0,-1 1 0,0 0 0,0-1 0,-1 1 0,1 0 0,0 0 0,-1-1 0,0 1 0,0-1 0,1 1-1,-1 0 1,-1-1 0,1 0 0,0 1 0,-1-1 0,-2 4 0,-4 3 36,1-1 0,-1-1 0,-1 0 0,1 0 1,-1-1-1,0 0 0,-1 0 0,1-1 0,-1 0 0,0-1 0,0 0 0,-1 0 0,-11 1 1,12-2-132,-1-1 0,1 0 0,-1-1 0,0 0 0,0-1 0,0 0 0,1-1 0,-1 0 0,0-1 0,0 0 0,1 0 0,-1-1 0,-12-6 0,18 7 56,0-1 1,-1 0-1,1 0 1,0-1-1,1 1 1,-1-1 0,1 0-1,-1 0 1,1-1-1,1 1 1,-1-1-1,1 0 1,-1 0-1,-2-5 1,-12-38-392</inkml:trace>
  <inkml:trace contextRef="#ctx0" brushRef="#br0" timeOffset="1">210 39 17540,'29'3'1808,"-2"-3"-1328,6 0-272,-1-3 648,6-2-976,-1-2 473,2-6-434,3 0-143</inkml:trace>
  <inkml:trace contextRef="#ctx0" brushRef="#br0" timeOffset="2">802 11 17396,'8'25'1608,"-8"-2"-1032,0 1-232,-3 7 608,-3 2-143,-8 4-273,-2 3-144,-2-3-168,-3-2-80,1-4-144,-2-2-120,4-9-424,1-5-296,6-11 688,5-2-137,6-10-119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19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68 15227,'4'-2'311,"0"-1"0,0 1 0,0-1 0,-1 0 0,1 0 0,-1 0 0,5-7 0,-7 9-229,-1 1 0,1-1-1,-1 0 1,1 1-1,-1-1 1,1 0-1,-1 0 1,0 1 0,1-1-1,-1 0 1,0 0-1,1 0 1,-1 0-1,0 1 1,0-1 0,0 0-1,0 0 1,0 0-1,0 0 1,0 0 0,0 0-1,-1 1 1,1-1-1,0 0 1,0 0-1,-1 0 1,1 1 0,0-1-1,-1 0 1,1 0-1,-1 1 1,1-1-1,-1 0 1,1 1 0,-1-1-1,0 0 1,1 1-1,-1-1 1,0 1-1,1-1 1,-1 1 0,0-1-1,0 1 1,1 0-1,-1-1 1,0 1-1,0 0 1,-1-1 0,-3 0 90,0 0-1,0 0 1,0 0 0,0 1 0,0 0 0,-1 0 0,1 0 0,0 0 0,0 1 0,0 0 0,0 0 0,0 0 0,0 1-1,1 0 1,-1 0 0,0 0 0,-8 5 0,-1 2 83,0 0 0,1 1 1,0 0-1,-14 16 0,30-30-187,1 1 1,0 0-1,0 0 1,0 0-1,0 0 0,1 1 1,-1 0-1,1 0 1,6-2-1,-10 4-65,-1 0-1,1 0 1,-1 0-1,1 0 1,-1 1-1,0-1 1,1 0-1,-1 0 1,0 1 0,1-1-1,-1 0 1,0 1-1,1-1 1,-1 0-1,0 1 1,1-1-1,-1 1 1,0-1 0,0 0-1,0 1 1,1-1-1,-1 1 1,0-1-1,0 1 1,0-1-1,0 1 1,0-1-1,0 0 1,0 1 0,0-1-1,0 1 1,0-1-1,0 1 1,0-1-1,0 1 1,0-1-1,-1 1 1,1 0-1,-5 18 8,-17 42 7,8-25-19,1 0 0,-12 64 0,24-99 2,1 1 1,-1-1-1,1 1 0,0-1 1,0 1-1,0 0 0,0-1 1,0 1-1,0-1 0,0 1 1,0-1-1,1 1 0,-1-1 1,1 1-1,-1-1 0,1 1 1,0-1-1,-1 1 0,2 1 1,-1-2-1,0-1-1,0 1 1,0-1 0,0 0 0,0 1 0,0-1 0,0 0 0,0 0 0,0 0 0,0 1 0,0-1-1,-1 0 1,1 0 0,0 0 0,0-1 0,0 1 0,0 0 0,0 0 0,0 0 0,0-1 0,0 1-1,2-1 1,7-5-1,0 1 0,0-1 0,18-15 0,-20 15 4,134-113 42,34-25-37,-168 138-7,36-22 5,-41 27-7,0-1 0,0 1 0,1-1 0,-1 1 1,0 0-1,0 0 0,1 1 0,-1-1 0,0 1 0,1-1 1,-1 1-1,4 1 0,-5-1 0,-1 0 1,0 1-1,0-1 1,0 1-1,0-1 0,0 1 1,0 0-1,0-1 0,0 1 1,0 0-1,0 0 0,0 0 1,-1 0-1,1 0 1,0 0-1,-1 0 0,1 0 1,0 0-1,-1 0 0,1 0 1,-1 0-1,0 0 1,1 0-1,-1 0 0,0 1 1,0-1-1,1 1 0,0 35-10,-1-34 11,-3 19-8,0 0 0,-1 0 0,-2-1 0,0 1 0,-1-1 0,-18 36 0,20-50-106,3-7 354,7-13-13,2 0-204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40 16091,'-3'-1'160,"0"-1"0,0 1 0,0-1 0,0 1 0,0 0 0,0 0-1,0 0 1,-1 0 0,1 1 0,0-1 0,0 1 0,-1 0 0,1 0 0,0 0-1,-1 1 1,-3 0 0,2 0 42,0 1 0,0 0 0,1 0 1,-1 0-1,1 0 0,-1 1 0,1 0 0,0 0 0,-6 6 0,0 0 79,1 1-1,0 1 1,1-1-1,0 2 1,1-1-1,1 1 1,-7 14-1,7-12-118,2-1-1,-1 1 1,2 0-1,-3 18 1,5-26-114,0 1 0,1-1 0,0 1 0,0-1 0,0 0 0,1 1 0,0-1 0,0 0 0,1 1 0,-1-1 0,6 10 1,-6-14-37,0 0 1,1 0 0,-1 0-1,1 0 1,-1 0 0,1 0 0,0-1-1,-1 1 1,1-1 0,0 1-1,0-1 1,0 0 0,1 1 0,-1-1-1,0 0 1,0 0 0,1-1 0,-1 1-1,0 0 1,1-1 0,-1 0-1,1 1 1,-1-1 0,0 0 0,1 0-1,-1 0 1,1-1 0,4 0-1,1-1 6,0-1 0,0 1 0,0-1-1,0-1 1,0 1 0,0-2 0,7-4-1,4-5-6,0-1 0,-1-1 0,-1 0 0,-1-1 0,0-1 0,-1 0 0,-1-2 0,18-31 0,-28 44-24,-1-1-1,0 0 1,0 0 0,-1 0-1,0 0 1,0 0-1,0-14 1,-2 20 6,1-1-1,-1 1 1,0-1-1,0 1 1,-1-1-1,1 1 1,-1-1-1,1 1 1,-1-1-1,0 1 1,0-1-1,0 1 1,0 0-1,0 0 1,0-1 0,-1 1-1,1 0 1,-1 0-1,1 0 1,-1 0-1,0 1 1,0-1-1,0 0 1,0 1-1,0-1 1,0 1-1,-5-2 1,1 1-9,1 1 1,-1 0-1,0 0 1,0 0-1,0 1 1,0 0-1,0 0 1,0 0-1,0 1 1,0 0-1,0 0 1,0 0-1,1 1 0,-1 0 1,0 0-1,1 1 1,-8 4-1,0 0-14,1 1 0,0 0 0,0 1 0,1 0 0,0 1-1,-11 12 1,14-12-138,0-1 0,1 2-1,0-1 1,-10 21 0,15-26 64,0 1 0,0-1 0,0 0 0,1 1 0,-1-1 0,2 1 0,-1-1 0,0 1 0,1 0 0,0-1-1,0 1 1,2 10 0,-1-14 77,-1 0 1,1 0-1,-1-1 0,1 1 0,0 0 0,-1-1 0,1 1 0,0-1 0,0 1 1,0-1-1,0 1 0,2 1 0,-1-2-20,0 0 1,0 0-1,0 0 1,-1 0-1,1-1 1,0 1-1,0 0 1,1-1-1,1 1 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5:48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61 16708,'-10'20'1058,"-15"34"267,24-50-1063,-1 1 1,1-1-1,0 1 1,0-1-1,0 1 1,1-1-1,-1 1 0,1 0 1,1 7-1,-1-11-204,1 1-1,-1-1 0,1 0 0,-1 0 0,1-1 1,-1 1-1,1 0 0,0 0 0,0 0 0,-1 0 1,1 0-1,0-1 0,0 1 0,0 0 0,0-1 1,0 1-1,0-1 0,0 1 0,0-1 0,0 1 1,0-1-1,0 0 0,0 1 0,0-1 0,0 0 1,0 0-1,0 0 0,0 0 0,0 0 1,1 0-1,-1 0 0,0 0 0,0 0 0,0-1 1,0 1-1,2-1 0,4 0 25,0-1 1,0 0-1,-1-1 0,10-4 1,-5 1-2,-1 0 0,-1 0 0,1-1 0,-1-1-1,0 1 1,9-11 0,-14 14-28,-1 0 0,0 0-1,0 0 1,0-1 0,0 1 0,0-1-1,-1 1 1,0-1 0,0 0-1,0 0 1,-1 0 0,0 0-1,0 0 1,0 0 0,0-11-1,-1 14-28,0 0 0,0 1 0,-1-1 0,1 0 0,0 0-1,-1 1 1,0-1 0,1 0 0,-1 1 0,0-1 0,0 1-1,0-1 1,0 1 0,0-1 0,0 1 0,-1-1 0,1 1-1,-3-2 1,1 1 2,0 0 1,0 1-1,0-1 0,-1 1 0,1 0 1,0 0-1,-1 0 0,1 0 0,-5 0 1,-1 0-63,0 1 1,0 0 0,0 1 0,0 0 0,0 0-1,0 1 1,-9 2 0,10-1-261,0 0 1,0 1-1,0 0 1,0 0-1,1 1 1,-1 0-1,1 0 1,0 1-1,1 0 0,-1 0 1,1 0-1,-8 13 1,0-4-401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6:3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9 651 15259,'-9'-3'-90,"15"7"10,21 7-12,240 17-204,-167-20 287,5 0 24,295 22-33,4-30-216,250-63-209,-95 7 299,23 24 185,-165 12 12,-44-2-6,1155-63 171,-270 17-118,441-18-41,888-34 55,-23 25-595,-326 42 569,-2029 45-29,1105-20 522,-1209 32-789,-118 0-1454,-14-3 1284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6:5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1200 290 11891,'-25'-23'1331,"-52"-36"0,63 50-1079,0 0 0,-1 2 1,0 0-1,-1 0 0,-29-7 0,20 9-140,-1 0 0,1 2 0,-1 1 0,0 1-1,0 1 1,0 2 0,0 0 0,1 2 0,-1 0 0,1 2 0,0 1-1,1 1 1,0 1 0,-33 17 0,27-9-100,0 1 0,1 1 0,1 1 0,2 2 0,0 0 0,1 2 0,1 1 0,1 1 0,1 1 0,-25 41 0,9-4 5,2 2 0,4 1 0,2 1 0,3 2 0,4 1 0,-28 139 0,43-157-14,2 1 0,2 0-1,2 1 1,3-1 0,3 0 0,1 0-1,3-1 1,3 1 0,1-2-1,24 62 1,-20-74-38,1-2 1,1 0-1,2-1 0,50 68 1,-57-89 3,1 0 1,0-1-1,1 0 1,1-1-1,0-1 1,1-1-1,0 0 1,1-1 0,0-1-1,0 0 1,1-2-1,21 7 1,-12-8-57,0-1-1,0-1 1,1-1 0,-1-2 0,1-1 0,0-1-1,0-1 1,-1-2 0,1 0 0,-1-3 0,0 0 0,0-1-1,49-22 1,-42 14 81,0-3 0,-2-1 0,0-1 0,-1-2 0,-1-1 0,-1-1 0,-2-2 0,0-1 0,46-59 0,-27 21 354,-2-2 0,-4-2 0,-3-2-1,52-134 1,-66 136-80,-3 0 1,-4-1 0,-2-1-1,-4-1 1,5-111 0,-16 145-190,-1-1 1,-2 1-1,-16-74 1,13 89-82,0 1 0,-2 0 0,0 1 0,-2 0 0,0 1 0,-1-1 0,-27-34 0,18 32-50,-1 0 1,-2 1-1,0 1 0,-30-20 0,-108-64-642,114 77 371,-7-4-205,18 11 54,2-1 0,-59-47 0,67 43 67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6:4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101 107 16636,'5'-13'979,"0"1"-167,-3 12-400,-2 6 50,3 37-35,1 0-1,20 78 1,-2-4-393,2 80 108,-21-151 72,-3 1 0,-5 55 0,5-95-117,-1 0 0,-1 0 0,1 1 0,-1-1-1,-3 8 1,4-15-75,1 1-1,0 0 0,-1 0 0,1 0 0,-1 0 1,1-1-1,-1 1 0,1 0 0,-1 0 1,1-1-1,-1 1 0,0-1 0,0 1 1,1 0-1,-1-1 0,0 1 0,0-1 1,1 0-1,-1 1 0,0-1 0,0 1 1,0-1-1,0 0 0,0 0 0,0 0 0,0 0 1,1 1-1,-1-1 0,0 0 0,0-1 1,0 1-1,0 0 0,0 0 0,0 0 1,0 0-1,0-1 0,1 1 0,-1 0 1,0-1-1,0 1 0,0-1 0,0 1 0,1-1 1,-1 1-1,0-1 0,1 0 0,-1 1 1,-1-2-1,-4-4 52,0 0 1,0 0-1,1-1 1,0 1 0,0-1-1,-7-14 1,-20-48 99,29 62-158,-9-21-4,2 0 0,1-2 1,1 1-1,2-1 0,0 0 1,-1-56-1,7 68-15,0-1 1,2 1-1,0 0 1,1 1-1,1-1 1,0 0-1,1 1 1,1 0-1,1 0 1,1 1-1,0 0 1,18-26-1,-11 22-1,1 1 0,1 1 0,0 0 0,2 1 0,0 2 0,0-1 0,26-13 0,-30 20-3,1 0-1,0 2 0,0 0 0,0 1 1,1 0-1,0 1 0,0 1 0,0 1 1,0 1-1,34-2 0,-45 5 3,0-1 1,0 1-1,0 0 0,0 0 1,-1 0-1,1 1 0,0 0 1,0 0-1,-1 1 1,0-1-1,1 1 0,-1 0 1,0 1-1,0-1 0,-1 1 1,1 0-1,-1 0 0,0 1 1,0-1-1,7 11 0,-9-11 6,1 0-1,-1 1 1,-1 0-1,1 0 1,0-1-1,-1 1 1,0 0-1,-1 0 1,1 0-1,-1 0 1,0 0-1,0 0 1,0 0-1,-1 0 1,1 0-1,-1 0 1,0 0-1,-1 0 1,1 0-1,-1-1 1,0 1-1,-1 0 1,1-1-1,-1 0 1,-3 6-1,0-2 21,-1-1 0,0 0 1,0 1-1,0-2 0,-1 1 0,0-1 1,0-1-1,0 1 0,-1-1 0,-18 7 1,15-7 14,-1-1 0,0 0 0,0-1 0,0-1 1,0 0-1,0 0 0,-24-2 0,34 0-67,0 0 0,0 0 1,-1 0-1,1-1 0,0 0 0,0 0 0,1 1 0,-1-1 0,0-1 0,0 1 1,0 0-1,1-1 0,-5-3 0,6 4 1,-1 0 0,1-1 0,0 1 0,0-1 0,1 1 0,-1-1 0,0 1 0,0-1 0,1 0 0,-1 1 0,1-1 0,-1 0 0,1 0 0,0 1 0,0-1 0,0 0 0,0 0 0,0 1 0,0-1 0,0 0 0,0 0 0,1 1 0,-1-1 0,1 0 0,0-2 0,15-31-189,6-11-96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6:47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683 1 16428,'-5'4'1234,"-1"2"0,1-1 0,-8 11 0,0 0-805,-564 580 1943,574-593-2413,-28 23-854,15-21-192,16-5 1030,-1 0 0,1 0-1,-1 0 1,1 0 0,-1 0 0,1-1 0,0 1-1,-1 0 1,1 0 0,-1-1 0,1 1-1,-1 0 1,1 0 0,0-1 0,-1 1 0,1 0-1,0-1 1,-1 1 0,1-1 0,0 1 0,0 0-1,-1-1 1,1 1 0,0-1 0,0 1 0,0-1-1,0 1 1,-1-1 0,1 0 0,-1-5-128,0-1 0,0 1 1,1-1-1,0 0 1,0-7-1,1-5-160,-1-36-608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6:47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15483,'11'-13'1681,"1"10"-1105,6 11-176,7 7 768,10 13-312,6 3-120,16 11-143,3 7-57,5 3-184,4 4-56,-4-3-192,-3-1-168,-10-4-536,-4-3-296,-16-5 719,-6-5-175,-8-4-120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3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0 826 14979,'43'-31'744,"43"-41"-1,-7 5-595,-27 26-132,2 3 1,1 2-1,87-42 0,-105 62-18,0 1 1,1 2-1,0 1 0,1 3 0,0 1 0,1 1 1,41-1-1,344 27-19,-129 0 69,329-27 99,2-27-100,-125 6-187,1086-3-281,132-42 1138,-770 12-731,5 79-66,-393 42 289,3 1 241,2-38-103,171-89-794,-13-63-907,-217 35-8,-214 58 466,-278 36 1145,0 1 0,0 0-1,0 1 1,0 1 0,0 0 0,18 5 0,-21 2 207,-13-9-447,0 0 0,0 0 0,0 0-1,0 0 1,0 0 0,1 0-1,-1 0 1,0 0 0,0 0-1,0 0 1,0 0 0,0 0 0,0 0-1,0 0 1,0 0 0,1 0-1,-1 0 1,0 0 0,0 1-1,0-1 1,0 0 0,0 0 0,0 0-1,0 0 1,0 0 0,0 0-1,0 0 1,0 0 0,0 0-1,0 1 1,0-1 0,0 0 0,1 0-1,-1 0 1,0 0 0,0 0-1,0 0 1,0 0 0,0 1-1,0-1 1,-1 0 0,1 0 0,0 0-1,0 0 1,0 0 0,0 0-1,0 0 1,0 1 0,0-1-1,0 0 1,0 0 0,0 0 0,0 0-1,0 0 1,0 0 0,0 0-1,0 0 1,0 0 0,-1 0-1,1 1 1,0-1 0,0 0 0,0 0-1,-18-6 562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0 15827,'-227'244'1678,"-12"12"-795,222-237-749,0 1-1,2 0 1,0 1 0,2 0 0,-21 45-1,31-60-105,1 0-1,0 0 1,1 0-1,0 0 0,0 0 1,0 1-1,0-1 1,1 0-1,0 1 0,1-1 1,-1 0-1,3 11 1,-1-12-19,0 0 0,1 0 0,-1 0 1,1 0-1,0 0 0,1 0 0,-1-1 1,1 0-1,-1 1 0,1-1 1,1-1-1,-1 1 0,0-1 0,1 1 1,0-1-1,8 4 0,11 4 10,0-1 1,1-1-1,0 0 0,0-2 0,51 7 0,-6-7 16,78-1 1,-48-8-272,153-24 1,97-45-9,-155 21 97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408 128 16420,'1'-8'343,"-1"0"1,0-1 0,0 1 0,-1 0-1,0 0 1,0 0 0,-3-8 0,3 14-280,0-1 1,0 1 0,0 0 0,0 0 0,-1 0 0,1 0 0,-1 0 0,1 1 0,-1-1-1,0 0 1,1 1 0,-1-1 0,0 1 0,0-1 0,0 1 0,0 0 0,-1 0-1,1 0 1,0 0 0,0 0 0,0 1 0,-1-1 0,1 1 0,0-1 0,-1 1 0,1 0-1,-1 0 1,-3 0 0,-2 1 32,-1 0 0,1 1 1,-1-1-1,1 2 0,0-1 0,0 1 0,0 0 0,0 1 0,0 0 0,-11 8 1,-4 3 1,1 1 0,-20 21 0,23-19-24,1 1 0,0 1-1,-20 30 1,28-36-35,2 0 0,0 1 1,0 0-1,2 0 0,0 1 0,-6 23 0,11-33-25,-1 0 1,2 0-1,-1 0 1,1 0-1,0-1 1,0 1-1,0 0 1,1 0-1,0 0 1,2 6-1,-2-9-4,0 0-1,1 1 1,-1-1 0,1 0-1,0 0 1,0 0 0,0-1-1,0 1 1,0 0-1,0-1 1,1 0 0,-1 1-1,1-1 1,0 0 0,0 0-1,0 0 1,0-1-1,5 3 1,0-1 4,0-1 0,0-1-1,0 1 1,0-1 0,0-1 0,1 0-1,-1 0 1,0 0 0,0-1 0,0 0-1,0-1 1,0 0 0,0 0 0,12-5-1,2-2 63,0-1-1,0-1 0,34-24 1,-37 21 24,-1-1 0,0 0 1,0-1-1,-2-1 1,27-35-1,-34 38-24,0 0 0,0-1 0,-1 1 0,-1-2 0,0 1 0,-1-1 0,-1 0 0,6-32 0,-10 40-64,-1 1 0,0-1 0,0 1 0,-1-1-1,1 0 1,-2 1 0,1-1 0,-1 1 0,-3-8-1,5 13-40,-1 0-1,0 1 1,0-1-1,0 0 1,0 0-1,0 1 1,0-1-1,0 1 1,-1-1-1,1 1 1,-1 0-1,1-1 1,-1 1-1,1 0 1,-1 0-1,-2-1 1,2 1-35,0 1 0,0 0 0,0-1 0,0 1 0,0 0 0,0 0 0,0 1 0,0-1 0,0 0 0,0 1 0,0-1 0,0 1 0,0-1 0,0 1 0,1 0 0,-1 0 0,0 0 0,0 0 0,1 0 0,-2 1 0,-2 2-53,1 0 0,0 0-1,1 0 1,-1 0-1,1 0 1,0 1 0,0 0-1,0-1 1,0 1 0,1 0-1,0 0 1,0 1-1,0-1 1,1 0 0,0 1-1,0-1 1,0 1 0,0 5-1,0 34-618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0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295 110 16187,'2'-6'413,"1"-1"132,0 0-1,-1-1 0,0 1 1,0-1-1,-1 1 1,0-10-1,-1 15-420,0 0 1,0 1-1,0-1 1,-1 0-1,1 0 0,-1 1 1,1-1-1,-1 0 1,0 0-1,0 1 0,0-1 1,0 1-1,0-1 1,0 1-1,0-1 0,0 1 1,0 0-1,-1-1 1,1 1-1,-1 0 0,1 0 1,-1 0-1,1 0 1,-1 0-1,1 1 0,-1-1 1,0 0-1,0 1 1,1-1-1,-1 1 0,-3-1 1,0 0 9,-1 1 1,0 0-1,1 0 0,-1 0 1,0 0-1,1 1 1,-1 0-1,0 0 0,1 1 1,-1-1-1,1 1 0,0 0 1,0 1-1,-10 5 1,0 1-47,1 1 1,1 1 0,-22 19 0,23-18-60,1 1 0,0 0 1,1 1-1,1 0 0,0 1 0,-14 30 0,20-37-22,-1 0-1,2 0 1,-1 1 0,1-1-1,0 0 1,1 1-1,0-1 1,0 1-1,1 0 1,0-1 0,1 1-1,0 0 1,0-1-1,1 1 1,3 12-1,-3-17-9,0 0 0,0 0-1,0 0 1,0-1-1,0 1 1,1-1-1,0 1 1,0-1 0,0 0-1,0 0 1,0 0-1,0-1 1,1 1 0,-1-1-1,7 4 1,-4-4-66,0 0 1,0 0 0,0 0 0,0-1 0,0 0 0,1 0 0,-1 0-1,1-1 1,9 0 0,2-2-305,-1-1 0,1-1 1,0 0-1,-1-2 0,0 1 0,25-14 0,-10 3-259,54-39-1,-35 15-199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6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20164,'-14'53'2107,"9"-36"-1617,0 0 0,-3 31-1,7-45-401,1 1-1,0 0 1,0 0-1,0-1 1,0 1-1,1 0 1,-1 0-1,1-1 1,0 1-1,0-1 0,1 1 1,-1-1-1,1 1 1,0-1-1,0 0 1,0 0-1,4 6 1,-3-6-60,0-1 1,1 0 0,-1 0 0,0 0-1,1 0 1,-1 0 0,1-1-1,-1 1 1,1-1 0,0 0-1,-1 0 1,1-1 0,0 1-1,0-1 1,0 0 0,0 0 0,-1 0-1,1 0 1,0 0 0,4-2-1,7-1-7,0-1-1,0 0 1,23-10-1,5-6 18,46-30 1,-40 22-29,-45 26-11,30-14-20,-34 16 20,1 0 1,-1-1 0,1 1-1,0 0 1,-1 0-1,1 0 1,-1 0 0,1 0-1,0 0 1,-1 0 0,1 0-1,0 0 1,-1 0-1,1 0 1,0 0 0,-1 0-1,1 0 1,-1 0 0,1 1-1,0-1 1,-1 0-1,1 0 1,-1 1 0,1-1-1,-1 0 1,1 1 0,-1-1-1,1 1 1,-1-1-1,1 1 1,-1-1 0,0 1-1,1-1 1,-1 1-1,0-1 1,1 1 0,-1-1-1,0 1 1,0 0 0,1-1-1,-1 1 1,0-1-1,0 1 1,0 0 0,0-1-1,0 1 1,0 0 0,0 12 3,0-8 3,0 0 0,0 0-1,1 0 1,-1 0 0,4 10 0,-4-14-5,0 0 0,1 0 0,-1 0 0,1-1 0,-1 1 0,1 0 0,-1 0 0,1-1 0,0 1 0,-1 0 0,1-1-1,0 1 1,-1 0 0,1-1 0,0 1 0,0-1 0,0 1 0,-1-1 0,1 0 0,0 1 0,0-1 0,0 0 0,0 0 0,0 1 0,0-1 0,0 0 0,0 0 0,0 0 0,0 0 0,-1 0 0,1 0 0,0-1 0,0 1 0,0 0 0,0 0 0,0-1 0,0 1 0,0 0 0,0-1 0,9-3 9,-1-1 0,0 0-1,13-9 1,-15 9-27,-1 1 0,1 0 1,-1 0-1,1 1 0,0 0 0,0 0 0,12-3 0,-17 6 10,-1 0 0,0-1 0,0 1 0,0 0 0,0 0 0,0 0 0,0 1 0,0-1-1,0 0 1,0 0 0,1 0 0,-1 1 0,0-1 0,0 1 0,0-1 0,0 1 0,0-1 0,-1 1 0,1 0 0,0-1 0,0 1 0,1 1 0,-1-1-15,0 1 1,1 0 0,-1 0-1,0 0 1,0 0-1,0 1 1,-1-1-1,1 0 1,0 0 0,-1 3-1,2 6-234,-2 0 1,1-1-1,-3 18 0,2-24 85,0-1 115,0-1 15,0 1 0,0 0 0,-1 0 0,1 0 0,-1 0 0,1 0 0,-1 0 0,0-1-1,0 1 1,0 0 0,-1-1 0,-2 5 0,-5-1-263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25 315 16347,'-1'5'830,"-3"9"437,5-11-246,4-7 660,148-148 1891,-27 28-3009,-122 119-553,1 1-1,-1-1 0,0 0 0,0 0 0,-1 0 0,6-11 0,-9 15-8,0 1-1,0 0 0,0 0 0,0-1 0,1 1 0,-1 0 0,0-1 0,0 1 0,0 0 0,0-1 1,0 1-1,0 0 0,0-1 0,0 1 0,0 0 0,0-1 0,-1 1 0,1 0 0,0-1 0,0 1 1,0 0-1,0-1 0,0 1 0,-1 0 0,1 0 0,0-1 0,0 1 0,0 0 0,-1 0 0,1-1 1,0 1-1,0 0 0,-1 0 0,1 0 0,0-1 0,0 1 0,-1 0 0,-16-1 1,-14 9-2,13 0 4,1 0 0,-1 1 0,1 1 0,1 1 0,-25 20 0,19-12 19,0 2 0,2 0 0,-19 25 0,32-36-7,0 0 0,0 0 0,1 1 0,1 0 0,-1 0 0,2 1 1,-6 20-1,9-29-12,0 0 0,1 0 0,-1 0 0,1 0 0,-1 0 0,1 0 0,0 0 0,1-1 0,-1 1 0,0 0 0,1 0 0,0 0 0,-1 0 1,1 0-1,0-1 0,0 1 0,1 0 0,-1-1 0,1 1 0,-1-1 0,1 1 0,0-1 0,0 0 0,0 0 0,0 0 0,0 0 0,0 0 0,1 0 1,-1 0-1,0-1 0,1 1 0,0-1 0,-1 0 0,1 0 0,0 0 0,0 0 0,3 0 0,8 2-79,0-1 1,0 0-1,0-1 1,1-1-1,-1-1 0,0 0 1,0 0-1,0-2 0,0 1 1,19-8-1,9-4-279,-1-2 1,40-22-1,-17 3-396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8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 15875,'-2'31'1720,"-5"32"0,-1 3-777,-61 585 2643,69-638-3456,3-16-23,8-28-7,37-138-52,28-89-169,-56 198 40,2 1 1,48-91-1,-64 140 58,1 0 0,0 1-1,0-1 1,1 2 0,17-17-1,-22 23 16,0 0-1,0-1 0,0 1 0,0 0 1,1 0-1,-1 0 0,0 1 1,1-1-1,-1 1 0,1 0 0,0 0 1,-1 0-1,1 1 0,0-1 0,0 1 1,-1 0-1,1 0 0,0 0 1,0 0-1,-1 1 0,5 0 0,-6 0 2,0-1 0,0 1 1,0 0-1,-1 0 0,1-1 0,0 1 0,-1 0 0,1 1 0,0-1 0,-1 0 0,0 0 0,1 1 0,-1-1 0,0 0 0,0 1 0,1-1 0,-1 1 0,0 0 0,-1-1 0,1 1 0,1 3 0,-1-2-2,-1 0-1,0 0 0,0 0 0,0 0 0,0 0 1,0 0-1,0 0 0,-1 0 0,1 0 0,-1 0 1,0 0-1,-1 3 0,-3 5-12,0 0 0,-1-1 0,0 0-1,-1 0 1,-12 15 0,4-9 24,0-1 0,-1-1-1,0 0 1,-1-1 0,-29 16 0,32-21-64,0-1-1,-1 0 1,1-1 0,-1-1 0,-1 0-1,1-1 1,-1-1 0,-17 2-1,32-5 16,-1 0 0,0 1 0,1-1 0,-1 0-1,0 0 1,1 0 0,-1-1 0,0 1 0,1 0-1,-1-1 1,1 1 0,-1-1 0,1 1 0,-1-1-1,1 0 1,-1 1 0,1-1 0,-1 0-1,1 0 1,0 0 0,0 0 0,-1-1 0,1 1-1,0 0 1,-1-2 0,1 1 10,1 0 1,-1 1-1,1-1 1,0 0-1,-1 0 1,1 0-1,0 0 0,0 0 1,0 0-1,1 0 1,-1 0-1,0 1 1,1-1-1,-1 0 1,1 0-1,-1 0 0,1 1 1,0-1-1,0 0 1,0 1-1,0-1 1,1-1-1,17-22-470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80 15435,'0'-2'200,"0"-1"-1,0 0 0,0 0 1,0 0-1,0 0 0,-1 0 1,0 0-1,1 0 1,-1 0-1,0 0 0,0 1 1,0-1-1,-1 0 0,1 1 1,-1-1-1,1 1 0,-1-1 1,0 1-1,0 0 1,0 0-1,0 0 0,-1 0 1,1 0-1,0 0 0,-1 0 1,1 1-1,-1-1 0,0 1 1,1 0-1,-1 0 0,0 0 1,0 0-1,0 0 1,-5 0-1,0 0-30,-1 0-1,1 0 1,-1 0 0,0 1-1,1 1 1,-1-1 0,1 1-1,-1 1 1,1 0 0,-1 0 0,-8 4-1,6-1-123,0 0 0,1 1 0,0 0 0,0 1 0,1 0 0,0 0 0,-11 13 0,15-15-41,0 0-1,1 1 1,-1 0-1,1 0 1,1 0-1,-1 0 1,1 1-1,0-1 1,1 1 0,-1 0-1,1 0 1,1 0-1,-2 8 1,3-13-3,-1 1 0,1-1 1,0 1-1,0-1 0,0 1 1,1-1-1,-1 1 1,1-1-1,-1 1 0,1-1 1,0 1-1,0-1 0,0 0 1,0 1-1,0-1 1,0 0-1,1 0 0,-1 0 1,4 4-1,-2-4 2,0 0-1,0 0 1,0-1-1,0 1 1,1 0-1,-1-1 1,0 0-1,1 0 1,-1 0 0,0 0-1,1 0 1,6-1-1,1 1 6,0-1 0,1-1 0,-1 0 1,0-1-1,0 0 0,0-1 0,0 0 0,12-5 0,-10 2 5,-1 0-1,1-1 1,-1-1 0,0 0 0,-1 0-1,15-15 1,-22 20-18,-1 0 0,0-1 0,0 1 0,0-1 0,0 1 0,0-1 0,-1 0 0,0 0 0,1 0 0,-2 0 0,1-1 0,0 1 0,-1-1 0,0 1 0,0-1 0,0 1 0,-1-1 0,1 1 0,-1-1 0,0 0 0,-1 1 0,1-1 0,-2-7 0,1 10-31,-1-1-1,1 1 0,-1-1 0,1 1 1,-1 0-1,0 0 0,0 0 0,0 0 1,0 0-1,0 0 0,0 0 0,-1 1 1,1-1-1,-1 1 0,1-1 0,-1 1 1,1 0-1,-1 0 0,0 0 0,1 1 1,-1-1-1,0 1 0,-4-1 0,6 0-56,-1 1 0,0 0 0,0 0 0,0 0 0,0 0-1,0 0 1,0 0 0,0 0 0,1 1 0,-1-1 0,0 1 0,0-1-1,0 1 1,1 0 0,-1-1 0,0 1 0,1 0 0,-1 0-1,0 0 1,1 1 0,-1-1 0,1 0 0,0 0 0,-1 1 0,1-1-1,0 1 1,0-1 0,0 1 0,0 0 0,0-1 0,0 1 0,1 0-1,-1 0 1,0 3 0,1-4 60,0 0 0,0 0 0,0-1 0,0 1 0,0 0-1,0 0 1,0 0 0,0-1 0,0 1 0,1 0 0,-1 0 0,0 0 0,0-1 0,1 1 0,-1 0-1,1-1 1,-1 1 0,1 0 0,-1-1 0,1 1 0,-1 0 0,1-1 0,0 1 0,-1-1 0,1 1-1,0-1 1,-1 1 0,1-1 0,0 0 0,0 1 0,-1-1 0,1 0 0,1 1 0,19 0-597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8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 18060,'0'0'37,"0"0"0,0 0 0,0 0 0,0 0 0,1 0 0,-1 0 0,0-1 0,0 1 0,0 0 0,0 0 0,0 0 0,0 0 0,0 0 0,0 0 0,0-1 0,0 1 0,0 0 0,0 0 0,0 0 0,0 0 0,0-1 0,0 1 0,0 0 0,0 0 0,0 0 0,0 0 0,0 0 0,0-1 0,0 1 0,0 0 0,0 0 0,0 0 0,0 0 0,0 0 0,0-1 0,0 1 0,0 0 0,0 0 0,0 0 0,-1 0 0,1 0 0,0 0 0,0-1 0,-9 2 546,-14 9-132,-10 8 262,1 2-1,1 1 1,-44 39 0,74-59-712,1-1-1,-1 0 1,1 1 0,-1-1-1,1 0 1,-1 1-1,1-1 1,-1 1 0,1-1-1,0 1 1,-1-1 0,1 1-1,0-1 1,-1 1-1,1 0 1,0-1 0,0 1-1,0-1 1,-1 1 0,1 0-1,0-1 1,0 1-1,0-1 1,0 1 0,0 0-1,0-1 1,0 2 0,1-1-6,0-1 0,-1 1 1,1 0-1,0-1 0,-1 1 1,1 0-1,0-1 1,0 1-1,0-1 0,0 1 1,-1-1-1,1 0 0,0 1 1,0-1-1,0 0 0,1 1 1,49 3-300,-40-3 202,22 1-166,85 9-654,-98-8 654,0 1 0,-1 1 0,34 13 0,-49-17 242,-1 1 0,1 0 0,-1-1 0,0 1 0,0 1-1,0-1 1,0 0 0,0 1 0,0 0 0,4 4 0,-7-5 49,1-1 1,0 0-1,0 1 1,-1-1-1,1 0 1,-1 1-1,1-1 1,-1 1-1,0-1 1,0 0 0,0 1-1,1-1 1,-1 1-1,0-1 1,-1 1-1,1-1 1,0 1-1,0-1 1,-1 1-1,1-1 1,-1 0 0,1 1-1,-1-1 1,1 0-1,-1 1 1,0-1-1,0 0 1,0 0-1,0 0 1,0 0-1,-1 2 1,-6 4 203,0 0 0,-1 0 1,1-1-1,-2 0 0,1 0 0,0-1 1,-1 0-1,0-1 0,0 0 0,-18 4 0,-3-1 282,0-1 0,-45 2 0,65-7-444,-28 2 53,36-3-158,1 0 1,0 0-1,-1 0 1,1-1-1,0 1 0,0 0 1,-1-1-1,1 0 0,0 0 1,0 1-1,0-1 1,-4-2-1,6 2 17,0 1 1,0 0-1,0 0 1,-1-1-1,1 1 0,0 0 1,0 0-1,0-1 1,0 1-1,0 0 1,0 0-1,0-1 0,0 1 1,0 0-1,0 0 1,0-1-1,0 1 0,0 0 1,0-1-1,0 1 1,0 0-1,0 0 0,0-1 1,0 1-1,0 0 1,0 0-1,0-1 1,1 1-1,-1 0 0,0 0 1,0-1-1,0 1 1,0 0-1,1 0 0,-1 0 1,0-1-1,0 1 1,0 0-1,1 0 0,-1 0 1,0 0-1,0 0 1,1 0-1,-1-1 0,0 1 1,16-8-818,112-38-3229,-58 23 3033,0-3-76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26 18876,'0'-1'73,"0"0"-1,0 0 1,0 0-1,-1 0 1,1 0-1,0 0 1,0 0-1,0 1 1,-1-1-1,1 0 1,-1 0-1,1 0 1,0 0-1,-1 1 1,1-1-1,-1 0 1,0 1-1,1-1 1,-1 0-1,0 1 1,1-1 0,-1 0-1,0 1 1,-1-1-1,0 0-6,0 0 1,0 0-1,-1 1 1,1-1-1,0 1 0,-1-1 1,1 1-1,0 0 0,-4 0 1,-3 1 147,0 0-1,1 0 1,-1 1 0,-13 5 0,4 0 141,1 1 0,-1 0 0,-31 22 0,43-26-341,0 0 0,0 1 1,1 0-1,0 0 0,0 0 1,0 1-1,0 0 0,1 0 1,0 0-1,0 0 0,0 0 1,1 1-1,-3 10 0,5-16-16,1 0-1,0 1 0,-1-1 0,1 1 0,0-1 0,0 0 0,0 1 1,0-1-1,0 1 0,1-1 0,-1 1 0,0-1 0,1 0 0,-1 1 1,1-1-1,-1 0 0,1 0 0,0 1 0,-1-1 0,1 0 0,0 0 1,0 0-1,0 0 0,0 0 0,0 0 0,0 0 0,0 0 0,0 0 1,1 0-1,-1-1 0,0 1 0,0 0 0,1-1 0,-1 1 0,0-1 1,3 1-1,5 2-40,0-1 0,1 0 0,-1-1 0,13 0 0,-20-1 34,95 2-334,-53-2 113,62 7-1,-104-7 231,-1 0 0,1 0 0,-1 0-1,1 0 1,-1 1 0,1-1 0,-1 0 0,1 1 0,-1 0 0,1-1 0,-1 1-1,0 0 1,1 0 0,-1 0 0,0-1 0,0 1 0,3 3 0,-4-4 7,0 1 1,0 0 0,0-1-1,0 1 1,0 0 0,0 0-1,0-1 1,0 1 0,0 0-1,0-1 1,0 1-1,0 0 1,-1 0 0,1-1-1,0 1 1,0 0 0,-1-1-1,1 1 1,0-1 0,-1 1-1,1 0 1,-1-1 0,1 1-1,-1-1 1,0 2 0,-5 3 66,-1 0 1,1 0 0,-1-1 0,0 1 0,-9 3-1,-25 12 137,0-2 0,-1-1 0,-1-3-1,-58 13 1,100-27-227,-1 1 1,0-1 0,1 0-1,-1 1 1,0-1-1,0 0 1,1 0-1,-1-1 1,0 1-1,-2-1 1,2-5 354,8-8-220,14-15-239,9-7-35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39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19412,'-11'29'1825,"-1"10"-1089,-5 5-304,0 4 1016,0 0-528,5 0-464,3-5-296,11-14-912,4-8-1048,9-15 1488,2-10-280,1-22-280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77 14547,'4'-14'834,"0"0"0,9-22 0,-13 35-785,0 1-1,1-1 1,-1 1 0,0-1-1,0 0 1,1 1 0,-1-1 0,0 0-1,1 1 1,-1-1 0,0 1-1,1-1 1,-1 1 0,1-1-1,-1 1 1,1-1 0,-1 1-1,1 0 1,-1-1 0,1 1 0,0 0-1,-1-1 1,1 1 0,-1 0-1,1 0 1,0-1 0,0 2 11,0 0 0,-1-1 0,1 1 0,-1-1 0,1 1 0,-1 0 0,0-1 1,1 1-1,-1 0 0,0 0 0,1-1 0,-1 1 0,0 0 0,0 0 0,0 0 0,0-1 1,0 2-1,1 42 1164,-12 22-454,-23 79 0,18-83-397,-14 93 1,30-149-344,-1 0 0,1-1-1,0 1 1,0 0 0,0 0 0,1 0 0,0-1-1,0 1 1,3 7 0,-3-11-23,0 0 1,0-1-1,0 1 0,0 0 0,0 0 1,1-1-1,-1 1 0,1-1 0,-1 1 1,1-1-1,-1 1 0,1-1 0,0 0 1,0 0-1,0 0 0,0 0 0,0 0 1,-1 0-1,1-1 0,1 1 1,-1-1-1,0 1 0,0-1 0,0 0 1,0 0-1,0 0 0,4 0 0,9-1-20,1-2 0,28-6 0,-35 6-10,0 0 0,1 1 1,-1 0-1,1 1 0,-1 0 0,1 0 0,-1 1 0,1 0 0,0 1 0,16 3 1,-23-3 14,-1 0 1,0 0-1,1 0 1,-1 0-1,0 0 1,1 0-1,-1 1 1,0-1 0,0 1-1,0 0 1,0 0-1,-1 0 1,1 0-1,0 0 1,-1 0-1,1 0 1,-1 0-1,2 3 1,-2-1 6,0-1 0,0 1 0,0 0 0,-1-1 0,1 1-1,-1 0 1,0 0 0,0-1 0,0 1 0,-1 0 0,0 5 0,-1 0 29,-1 0 1,0 0-1,-1 0 0,1 0 0,-2 0 1,1-1-1,-1 0 0,-1 0 0,-6 8 1,2-5 108,0-1 0,-1 0-1,0-1 1,-1 0 0,0-1 0,-1 0 0,-20 9 0,24-12-54,-1-1-1,0-1 0,0 0 1,-1 0-1,1-1 1,0 0-1,-1 0 0,1-1 1,-1-1-1,0 0 1,-12-2-1,20 2-140,0-1-1,0 0 1,-1 0 0,1 0-1,0 0 1,0 0 0,1-1-1,-1 1 1,0-1 0,0 0 0,1 0-1,-1 0 1,-3-3 0,6 4-29,-1-1 1,0 1-1,0 0 1,0 0 0,1 0-1,-1-1 1,1 1-1,-1 0 1,1-1 0,0 1-1,-1-1 1,1 1-1,0 0 1,0-1 0,0 1-1,0-1 1,0 1-1,0 0 1,0-1 0,0 1-1,1 0 1,-1-1-1,1 1 1,-1 0 0,1-1-1,-1 1 1,1 0-1,0 0 1,0-1 0,-1 1-1,1 0 1,0 0-1,2-2 1,3-3-157,0 0 1,1 1-1,0 0 0,0 0 0,11-6 1,25-12-636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0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5 17076,'0'-5'2120,"0"7"-1168,0 5-400,-5 12 1969,-4 5-1169,3 10-656,-2-2-223,4 5-594,1 0-343,0-14 456,7-4-88,12-26-136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2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23 13339,'0'-1'162,"-1"-1"0,1 0 0,0 1 0,0-1 0,0 0 0,-1 1 0,1-1 0,-1 0 0,0 1 0,1-1 0,-2-1 0,2 3-111,-1-1 1,1 1-1,0 0 0,0 0 0,-1 0 1,1 0-1,0 0 0,0 0 0,-1-1 0,1 1 1,0 0-1,-1 0 0,1 0 0,0 0 0,0 0 1,-1 0-1,1 0 0,0 0 0,-1 0 0,1 0 1,0 0-1,0 1 0,-1-1 0,1 0 0,0 0 1,0 0-1,-1 0 0,1 0 0,0 0 0,0 1 1,-1-1-1,1 0 0,0 0 0,0 0 0,0 1 1,-1-1-1,1 0 0,-4 5 408,1 0-1,-1 0 1,1 1-1,-5 10 1,-6 16-99,2 2 1,0-1 0,3 2 0,-9 53 0,11-39-37,3 1 1,3 83-1,2-116-222,0 0 0,2 0-1,0 0 1,6 21-1,-8-34-74,1 0 0,0 0 0,0 0 0,0 0 1,0 0-1,0-1 0,1 1 0,0-1 0,5 6 0,-6-7-11,0-1 0,0 1 1,0-1-1,1 0 1,-1 0-1,0 0 1,0 0-1,1 0 1,-1 0-1,0-1 0,1 1 1,-1-1-1,0 0 1,1 1-1,-1-1 1,1 0-1,-1-1 0,1 1 1,2-1-1,3-1 18,1-1-1,-1 0 0,1 0 0,-1-1 1,0 0-1,0-1 0,-1 0 0,1 0 1,-1 0-1,0-1 0,12-13 0,-1-1 90,-1 0 0,26-43 0,-42 63-121,30-55 214,-28 49-181,0 0 1,-1 0-1,0 0 0,0 0 1,0-1-1,-1 1 0,2-9 1,-3 15-30,0-1 1,0 0 0,0 1-1,0-1 1,0 0 0,0 1-1,0-1 1,0 1 0,0-1-1,0 0 1,0 1 0,0-1-1,-1 0 1,1 1 0,0-1-1,0 1 1,-1-1 0,1 1 0,0-1-1,-1 1 1,1-1 0,0 1-1,-1-1 1,1 1 0,-1-1-1,1 1 1,-1-1 0,1 1-1,-1 0 1,1-1 0,-1 1-1,0 0 1,1 0 0,-1-1-1,1 1 1,-2 0 0,1 0 3,0 0 0,0 0 1,0 0-1,0 0 0,0 1 0,0-1 1,-1 0-1,1 1 0,0-1 0,0 1 1,0-1-1,0 1 0,0 0 1,1-1-1,-1 1 0,0 0 0,-1 1 1,-3 5 5,1-1 1,0 1-1,0 1 1,1-1 0,0 0-1,1 1 1,-1 0-1,1-1 1,1 1 0,0 0-1,0 0 1,0 0-1,1 0 1,0 0 0,0 0-1,1 0 1,4 15-1,-4-20-12,0 1 0,1-1-1,0 1 1,0-1 0,0 0-1,0 1 1,1-1 0,-1 0-1,1-1 1,-1 1 0,1 0-1,0-1 1,0 1 0,1-1-1,-1 0 1,0 0 0,1 0-1,-1-1 1,1 1 0,0-1-1,-1 0 1,1 0 0,0 0-1,0 0 1,-1-1-1,1 1 1,5-1 0,-2 0-48,0-1 1,0 1-1,0-1 1,0-1 0,0 1-1,-1-1 1,1 0-1,-1-1 1,1 1-1,-1-1 1,0-1-1,0 1 1,0-1-1,7-6 1,-6 4-208,-2 0-1,1 0 1,-1 0-1,0-1 1,0 0-1,-1 0 1,6-12-1,-1-3-688,9-31-1,-12 33 708,6-18-629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15827,'-4'1'306,"0"1"0,1-1 0,-1 1 0,0 0-1,1 0 1,-1 0 0,1 0 0,0 0-1,-5 6 1,-27 28 1109,29-29-939,-49 61 1536,49-60-1800,1 0 1,0-1-1,1 2 1,0-1-1,0 0 1,1 1-1,-3 13 1,5-21-189,1-1 1,0 1-1,0 0 1,0 0-1,0 0 1,0 0-1,0 0 1,0-1-1,0 1 1,0 0-1,0 0 1,0 0-1,0 0 1,1 0-1,-1-1 1,0 1-1,1 0 1,-1 0-1,1 0 1,-1-1-1,1 1 1,-1 0-1,1-1 1,0 2-1,1-1 0,-1-1 0,0 1 0,0-1 0,1 1-1,-1-1 1,0 1 0,1-1 0,-1 0 0,1 0 0,-1 0 0,0 0 0,1 0-1,-1 0 1,2 0 0,6-2 31,-1 0 0,0 0 0,0 0-1,10-5 1,35-19 72,53-33-1,-71 37-125,1 2-1,0 1 0,1 2 1,51-15-1,-84 31-5,-1 0 1,0 0-1,1 0 1,0 1 0,-1-1-1,1 1 1,-1 0-1,1 0 1,-1 0-1,1 1 1,0-1-1,-1 1 1,1 0-1,-1 0 1,6 2-1,-7-1 1,0-1-1,0 1 1,0 0-1,-1-1 1,1 1-1,0 0 0,-1 0 1,1 0-1,-1 1 1,1-1-1,-1 0 1,0 1-1,0-1 0,0 0 1,-1 1-1,1-1 1,0 1-1,-1-1 1,0 1-1,1 0 0,-1 3 1,-1 7-15,2 21 10,-1-34 11,0 1 1,0-1-1,0 1 1,0-1-1,0 1 1,0-1-1,1 1 1,-1-1 0,0 0-1,0 1 1,1-1-1,-1 1 1,0-1-1,0 1 1,1-1-1,-1 0 1,0 1-1,1-1 1,-1 0-1,1 1 1,-1-1-1,1 0 1,-1 0-1,0 1 1,1-1-1,-1 0 1,1 0-1,-1 0 1,1 0-1,-1 0 1,1 1-1,-1-1 1,1 0-1,-1 0 1,1 0-1,-1 0 1,1 0-1,-1-1 1,1 1-1,-1 0 1,1 0-1,-1 0 1,1 0-1,-1 0 1,1-1 0,-1 1-1,0 0 1,1 0-1,-1-1 1,1 1-1,-1-1 1,47-30 112,-33 20-82,-1 2 0,23-12 0,-24 16-28,0 0-1,0 0 0,0 1 0,0 1 1,0 0-1,24-2 0,-30 5-10,0 0 1,0 0-1,0 0 0,0 1 0,0 0 1,0 0-1,-1 1 0,1 0 0,0 0 1,-1 0-1,1 0 0,-1 1 0,1 0 1,-1 0-1,0 1 0,6 5 0,12 14-36,-18-17 47,0-1-1,0 0 1,0 0-1,0-1 0,10 7 1,-13-10 2,0 0 1,1 0-1,-1 0 1,1-1-1,-1 1 1,1 0-1,-1-1 0,1 0 1,-1 0-1,1 1 1,0-1-1,-1-1 1,1 1-1,-1 0 0,1-1 1,-1 1-1,1-1 1,-1 0-1,4-1 1,7-5 42,0 1 0,21-15 1,-25 14-29,0 1 1,1 0 0,0 0-1,0 1 1,22-6-1,-31 10-22,0 1-1,1-1 1,-1 1-1,0 0 1,1 0-1,-1 0 1,0-1-1,0 1 1,1 1-1,-1-1 1,0 0-1,1 0 1,-1 0-1,0 1 1,1-1-1,-1 0 1,0 1-1,0 0 1,0-1-1,1 1 1,-1 0-1,0-1 1,1 2-1,-1 0-10,0-1-1,0 1 1,0-1 0,0 1 0,0 0-1,-1-1 1,1 1 0,-1 0 0,1 0-1,-1-1 1,1 1 0,-1 0-1,0 0 1,0 3 0,-1 4-224,0 0-1,0-1 1,-1 1-1,0 0 1,-5 14 0,3-8-289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3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19044,'-3'3'158,"1"0"0,-1 0 0,1 0 1,0 0-1,-1 0 0,2 1 0,-1-1 0,0 1 0,1-1 0,-1 1 0,1 0 0,0 0 1,0 0-1,0 4 0,0-4 0,-8 38 524,3-1-1,1 1 1,2 82-1,21 127-432,-14-215-229,3 19-248,-4-51 29,-1-10 105,-1-10-37,0 1 0,-1-1 0,0 1 0,-6-30 0,0 12 11,-13-39 0,17 63 126,1 6 6,1 0 0,-1-1 0,0 1 0,0 0 0,-1-1 1,1 1-1,-1 0 0,1 0 0,-1 0 0,0 0 0,0 0 0,0 1 1,-1-1-1,1 1 0,-4-3 0,7 5-6,-1 0 0,0 0 0,0 1 0,0-1 0,0 0 1,1 0-1,-1 1 0,0-1 0,0 0 0,0 1 0,0-1 0,0 0 0,0 0 0,0 1 0,0-1 1,0 0-1,0 1 0,0-1 0,0 0 0,0 0 0,0 1 0,0-1 0,0 0 0,-1 1 0,1-1 0,0 0 1,0 0-1,0 1 0,0-1 0,0 0 0,-1 0 0,1 1 0,0-1 0,0 0 0,0 0 0,-1 0 0,1 1 1,0-1-1,0 0 0,-1 0 0,1 0 0,0 0 0,-1 0 0,1 0 0,0 1 0,0-1 0,-1 0 0,1 0 1,0 0-1,-1 0 0,1 0 0,0 0 0,-1 0 0,1 0 0,0 0 0,0 0 0,-1 0 0,1-1 1,0 1-1,-1 0 0,1 0 0,0 0 0,0 0 0,-1 0 0,1-1 0,12 24 232,-7-18-219,1 0 0,0-1 0,0 0 1,0 0-1,0 0 0,0-1 0,1 0 0,0 0 0,0-1 0,-1 0 0,1 0 1,0 0-1,1-1 0,-1 0 0,12 0 0,-5-1-7,-1 0 0,1-1-1,-1 0 1,1-1 0,-1-1 0,1 0-1,17-6 1,-23 5 10,1 0 0,-1 0 0,0 0-1,0-1 1,-1 0 0,1 0 0,-1-1-1,0 0 1,-1-1 0,1 1 0,6-11 0,-9 4 88,-4 13-107,0-1 1,0 1-1,0 0 0,0 0 1,0 0-1,0-1 0,-1 1 1,1 0-1,0 0 0,0 0 1,0 0-1,0-1 0,-1 1 1,1 0-1,0 0 0,0 0 1,0 0-1,-1 0 1,1 0-1,0 0 0,0 0 1,0-1-1,-1 1 0,1 0 1,0 0-1,0 0 0,-1 0 1,1 0-1,0 0 0,0 0 1,-1 1-1,-1-1 10,1 0 0,-1 1 0,0-1-1,1 1 1,-1-1 0,1 1 0,-1 0 0,1 0-1,-1 0 1,1 0 0,-1 0 0,0 1 0,-2 3 12,0-1 1,0 1 0,1 0-1,0 0 1,0 0 0,0 0-1,1 1 1,0-1 0,0 1-1,0 0 1,-1 6 0,3-9-16,-1 0 0,1 0 1,-1 0-1,1 0 0,0 0 0,0 0 1,1 0-1,-1 0 0,0 0 1,1 0-1,0 0 0,0 0 1,-1 0-1,2-1 0,-1 1 0,0 0 1,1-1-1,-1 1 0,1 0 1,0-1-1,0 0 0,0 1 1,0-1-1,2 2 0,1-1-8,0 0 0,0 0 0,0-1 0,0 0 0,0 1 0,0-2 0,0 1 0,1-1 0,-1 0-1,1 0 1,-1 0 0,8-1 0,6 0-194,0-2 0,25-4 1,-25 2-358,35-1 0,-53 5 517,0 0 0,0 0 0,1 1 0,-1-1 1,0 0-1,0 0 0,0 1 0,0-1 0,1 1 1,-1-1-1,0 1 0,0 0 0,0-1 0,0 1 0,0 0 1,0 0-1,-1-1 0,1 1 0,0 0 0,0 0 1,0 0-1,-1 0 0,1 0 0,-1 0 0,1 0 0,-1 1 1,1-1-1,-1 0 0,1 0 0,-1 0 0,0 0 1,0 3-1,1 4-62,0 1 0,-1-1 1,-1 16-1,1-15 105,-10 132 350,-3 73 1015,13-194-1243,1-12-74,-1-1 0,-1 0 0,1 0 0,-3 13 0,2-20-56,1 1 0,0-1-1,0 1 1,-1 0 0,1-1 0,0 1 0,-1-1 0,1 1 0,0 0 0,-1-1 0,1 1 0,-1-1 0,1 1 0,-1-1 0,1 0 0,-1 1 0,0-1 0,1 1 0,-1-1 0,1 0 0,-1 0 0,0 1 0,1-1 0,-1 0-1,0 0 1,1 0 0,-1 0 0,0 0 0,1 0 0,-1 0 0,0 0 0,1 0 0,-1 0 0,0 0 0,1 0 0,-1 0 0,0 0 0,1-1 0,-1 1 0,1 0 0,-1 0 0,-1-1 0,-26-16 64,14 4-53,0 0-1,1-1 1,0 0 0,1-1-1,0 0 1,1-1-1,1-1 1,1 1-1,0-2 1,-9-27-1,10 21-314,1 0-1,1-1 0,1 0 1,1 0-1,1 0 0,2-1 1,2-36-1,1 38 60,0 2-105,-2-38 0,-6 5-245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19484,'-1'-14'1392,"9"5"-1736,4-1-2136,20 10 2648,6 2-264,5 6-568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3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30 132 18804,'-22'-8'1666,"15"1"-635,12 3-424,14-1 177,-18 4-631,50-8 1140,96-7 0,-143 16-1288,0 0 0,0 0 0,0 0 0,0 1 0,0-1 0,0 1-1,0 0 1,-1 0 0,6 2 0,-8-3-6,0 1-1,-1 0 0,1 0 0,0-1 1,0 1-1,0 0 0,-1 0 1,1 0-1,0 0 0,-1 0 0,1 0 1,-1 0-1,1 0 0,-1 0 1,0 0-1,1 0 0,-1 0 0,0 1 1,0-1-1,0 0 0,1 0 0,-1 0 1,0 0-1,-1 0 0,1 1 1,0-1-1,0 0 0,0 0 0,-1 0 1,1 0-1,-1 0 0,1 0 1,-1 0-1,0 2 0,-19 35-74,-5 11 9,24-46 67,0 0 0,0 1 0,0-1 0,0 0 0,0 1 0,1-1 0,0 1 0,-1-1 0,1 1 0,1-1 0,-1 1 0,1 4 0,0-6 3,-1 0-1,1 0 1,0 0-1,0-1 0,0 1 1,0 0-1,0 0 1,0-1-1,1 1 0,-1 0 1,0-1-1,1 1 1,-1-1-1,1 0 0,0 1 1,-1-1-1,5 2 1,-2-2 2,0 1 1,0 0 0,1-1 0,-1 0 0,0 0 0,1-1-1,8 1 1,1-1 11,-1-1 0,0 0-1,1-1 1,21-6 0,-15 2 19,0-1-1,0-1 1,27-16 0,-36 18-6,0-1-1,-1 0 1,0-1 0,-1 0-1,0 0 1,0-1-1,11-14 1,-18 20-19,0 0 1,0 0 0,-1-1-1,1 1 1,-1-1-1,0 1 1,1-1-1,-2 1 1,2-7 0,-2 9-10,0 0 1,0 0 0,0 0 0,0 1-1,0-1 1,0 0 0,0 0-1,0 0 1,0 1 0,-1-1 0,1 0-1,0 0 1,-1 0 0,1 1 0,-1-1-1,1 0 1,0 1 0,-1-1-1,0 0 1,0 0-2,0 0 1,0 1-1,0-1 0,-1 1 0,1 0 0,0-1 1,0 1-1,0 0 0,0 0 0,0 0 1,0 0-1,0 0 0,-1 0 0,1 0 0,0 0 1,0 0-1,0 0 0,-2 1 0,1-1-3,1 1-1,-1-1 1,1 1-1,-1-1 1,1 1-1,-1 0 1,1-1 0,0 1-1,-1 0 1,1 0-1,0 0 1,-1 0-1,1 0 1,0 0-1,0 0 1,0 1-1,0-1 1,0 0-1,0 1 1,0-1 0,1 0-1,-1 1 1,0-1-1,1 1 1,-1-1-1,1 1 1,0 0-1,-1-1 1,1 1-1,0-1 1,0 1-1,0 0 1,0-1-1,0 1 1,1-1 0,-1 1-1,0-1 1,1 1-1,-1 0 1,1-1-1,-1 1 1,1-1-1,0 0 1,0 1-1,-1-1 1,1 0-1,0 1 1,0-1 0,0 0-1,1 0 1,-1 0-1,0 0 1,0 0-1,1 0 1,-1 0-1,0 0 1,1 0-1,2 0 1,3 2-13,-1-1-1,1 0 1,0 0 0,-1-1 0,1 0-1,0 0 1,0-1 0,0 1-1,0-2 1,0 1 0,0-1 0,0 0-1,0 0 1,-1-1 0,1 0 0,0 0-1,-1-1 1,1 1 0,-1-1-1,0-1 1,8-5 0,-10 6-60,0 1 1,0-1-1,-1 0 0,1 0 0,-1 0 1,0-1-1,0 1 0,0-1 1,0 0-1,-1 0 0,1 0 1,-1 0-1,0 0 0,0 0 1,-1-1-1,1 1 0,-1 0 1,0-1-1,0 0 0,0 1 1,-1-1-1,0 1 0,0-1 0,0 0 1,0 1-1,-1-1 0,0 0 1,0 1-1,0-1 0,0 1 1,-1 0-1,-2-6 0,-11-14-486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4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99 19140,'-11'-5'321,"1"1"0,-1 1 0,1-1-1,-1 2 1,0 0 0,0 0 0,0 1 0,-20 0-1,13 1 51,-1 1 0,1 1 0,0 1 0,-27 7 0,35-7-238,1 1 0,-1 0 0,0 1 0,1 0-1,0 0 1,0 1 0,1 0 0,-13 11-1,19-15-117,0 0 0,0-1-1,0 1 1,1 0 0,-1 0-1,1 0 1,-1 0 0,1 0-1,0 0 1,0 1 0,0-1-1,0 0 1,0 1 0,0-1-1,1 1 1,-1-1 0,1 1-1,0-1 1,-1 1 0,1-1-1,0 1 1,1-1 0,-1 1-1,0-1 1,1 1 0,-1-1-1,1 0 1,0 1 0,0-1-1,0 0 1,0 1 0,0-1-1,0 0 1,1 0 0,-1 0-1,1 0 1,-1 0 0,1 0-1,0 0 1,3 2 0,1 1-6,1-1 0,-1 0 0,0 0 0,1 0-1,0-1 1,0 0 0,0 0 0,0-1 0,0 1 0,1-2 0,-1 1 0,1-1 0,-1 0 0,1-1 0,-1 0 0,1 0 0,0 0 0,-1-1 0,1 0-1,-1-1 1,9-2 0,-9 2 12,0 0 0,0-1 0,-1 0 0,1 0 0,0 0 0,-1-1 1,0 0-1,0 0 0,0-1 0,-1 1 0,1-1 0,-1 0 0,0-1 0,-1 1 0,1-1 0,-1 0 0,0-1 0,0 1 0,-1 0 0,0-1 0,0 0 0,1-7 0,-1 5 16,-2-1 1,1 1-1,-2-1 1,1 1-1,-2-17 1,1 23-36,0 1 1,0 0 0,-1-1-1,1 1 1,-1-1-1,1 1 1,-1-1 0,0 1-1,0 0 1,0 0-1,0-1 1,0 1-1,-1 0 1,1 0 0,-1 0-1,1 0 1,-1 0-1,0 1 1,0-1 0,1 0-1,-1 1 1,0-1-1,-1 1 1,1 0 0,0 0-1,-4-2 1,6 3-23,1 0 0,-1 1 1,1-1-1,0 0 0,-1 1 0,1-1 1,-1 1-1,1-1 0,-1 0 1,1 1-1,-1-1 0,1 1 0,-1 0 1,0-1-1,1 1 0,-1-1 1,0 1-1,1-1 0,-1 1 0,0 0 1,0-1-1,0 1 0,1 0 1,-1-1-1,0 1 0,0 0 0,0-1 1,0 1-1,0 0 0,0-1 1,0 1-1,-1 0 0,1-1 0,0 1 1,0 0-1,0-1 0,-1 1 1,1-1-1,0 1 0,0 0 0,-1-1 1,1 1-1,-1-1 0,1 1 1,-1-1-1,1 1 0,-1-1 0,1 1 1,-1-1-1,1 0 0,-1 1 1,1-1-1,-1 0 0,0 1 0,1-1 1,-1 0-1,1 0 0,-1 0 1,0 1-1,1-1 0,-1 0 0,0 0 1,1 0-1,-1 0 0,0 0 1,1 0-1,-1 0 0,-1-1 0,6 3-111,0 0 0,-1-1 0,1 0 0,0 0 0,0 0 0,0 0 0,0 0 0,0-1 0,0 0 0,0 0 0,0 0 0,0 0 0,0-1 0,0 0 0,5-1 0,7-3-249,0 0 0,21-11 1,-3 1 376,-34 15 13,0 0-1,0 0 0,0 0 0,0 0 1,0 0-1,1 0 0,-1 0 0,0 0 0,0 0 1,0 0-1,0 0 0,0 0 0,0 0 1,0 0-1,0 0 0,1 0 0,-1 0 1,0 0-1,0 0 0,0 0 0,0 0 1,0 0-1,0 0 0,0 0 0,0 0 0,0 0 1,1 0-1,-1 0 0,0 0 0,0 0 1,0 0-1,0 0 0,0 0 0,0 0 1,0 0-1,0 1 0,0-1 0,0 0 1,0 0-1,0 0 0,0 0 0,1 0 0,-1 0 1,0 0-1,0 0 0,0 0 0,0 0 1,0 1-1,0-1 0,0 0 0,0 0 1,0 0-1,-2 8 267,-5 5 125,2-5-152,1 1 0,0-1 0,0 1 0,1 0 0,-5 17-1,8-24-218,-1 0-1,0 0 0,1 0 0,0 0 0,-1 0 1,1 1-1,0-1 0,0 0 0,0 0 0,1 1 0,-1-1 1,1 0-1,-1 0 0,1 0 0,-1 0 0,1 0 1,0 0-1,0 0 0,0 0 0,0 0 0,1 0 0,-1 0 1,0 0-1,1-1 0,-1 1 0,1-1 0,0 1 1,-1-1-1,1 0 0,2 2 0,3 0-10,0-1 0,0 0-1,0-1 1,1 1 0,-1-1 0,0 0 0,1-1-1,-1 0 1,0 0 0,1-1 0,-1 0-1,0 0 1,1 0 0,-1-1 0,0 0 0,0-1-1,0 0 1,11-6 0,-6 3-47,0-1 1,-1-1-1,0 0 0,0 0 1,0-1-1,-1 0 0,-1-1 1,0 0-1,11-15 0,-18 22 3,1-1-1,-1 0 1,1 0-1,-1 1 1,0-1 0,-1 0-1,1 0 1,-1-1-1,1 1 1,-1 0-1,0-1 1,0-5-1,-1 10 26,0 0 0,0 0 0,0 0-1,0 0 1,0-1 0,0 1 0,0 0-1,0 0 1,0 0 0,0 0 0,-1 0-1,1 0 1,0-1 0,0 1-1,0 0 1,0 0 0,0 0 0,0 0-1,0 0 1,0 0 0,0 0 0,0 0-1,-1-1 1,1 1 0,0 0 0,0 0-1,0 0 1,0 0 0,0 0 0,0 0-1,-1 0 1,1 0 0,0 0-1,0 0 1,0 0 0,0 0 0,0 0-1,-1 0 1,1 0 0,0 0 0,0 0-1,0 0 1,0 0 0,0 0 0,0 0-1,-1 0 1,1 0 0,-8 7 22,-3 8 48,5-5-1,0 1 0,1-1-1,1 1 1,-5 15-1,8-24-53,1 0 0,-1 1 1,1-1-1,0 0 0,-1 1 0,1-1 0,1 0 0,-1 1 0,0-1 0,0 0 0,1 0 0,1 5 0,-2-6-9,1 0-1,0 1 1,0-1 0,0 0-1,0 0 1,0 0 0,0 0-1,0 0 1,1 0 0,-1 0-1,0 0 1,0 0-1,1 0 1,-1-1 0,0 1-1,1-1 1,-1 1 0,1-1-1,-1 1 1,1-1 0,2 0-1,4 0-40,1 0 0,-1-1-1,0 0 1,0 0 0,0-1-1,0 0 1,0 0 0,0-1-1,0 0 1,-1-1-1,13-7 1,33-11-453,-53 21 482,0 1 0,0 0 0,1 0 0,-1 0 0,0 0 0,0 0 0,1 0 0,-1 0 0,0 0-1,0 0 1,1 1 0,-1-1 0,0 0 0,1 0 0,-1 0 0,0 0 0,0 0 0,0 0 0,1 0 0,-1 1 0,0-1 0,0 0 0,1 0 0,-1 0 0,0 0 0,0 1 0,0-1-1,0 0 1,0 0 0,1 1 0,-1-1 0,0 0 0,0 0 0,0 1 0,0-1 0,0 0 0,0 0 0,0 1 0,0-1 0,0 0 0,0 0 0,0 1 0,0-1 0,0 0 0,0 1-1,0-1 1,0 0 0,0 0 0,0 1 0,0-1 0,0 0 0,0 0 0,0 1 0,-1-1 0,1 0 0,-5 18 16,4-17-20,-1 4 64,0 1-218,0 0-1,0 0 1,1 1 0,-2 7-1,3-12 136,0-1 0,0 0 0,0 0 0,0 0 1,0 1-1,0-1 0,0 0 0,1 0 0,-1 0 0,0 1 0,1-1 0,-1 0 0,1 0 1,-1 0-1,1 0 0,-1 0 0,1 0 0,0 0 0,-1 0 0,1 0 0,0 0 0,0 0 1,0 0-1,0-1 0,0 1 0,0 0 0,0-1 0,0 1 0,2 0 0,16 3-280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20292,'-9'13'739,"0"2"-1,1-1 1,0 1-1,1 1 0,-8 26 1,-15 82 500,28-119-1169,-8 46 476,3 0 0,-3 90-1,10-119-568,1 0-1,1 0 0,1 0 1,0-1-1,2 1 0,0-1 1,2 0-1,0-1 0,13 24 1,-20-43 17,5 9-570,1-1 0,11 15 1,-16-22 427,0-1 1,1 1-1,-1-1 1,0 1-1,1-1 1,-1 0-1,1 1 1,-1-1-1,1 0 1,0 0-1,0 0 1,-1 0-1,1 0 1,0-1-1,0 1 1,0-1-1,0 1 1,0-1-1,0 1 1,0-1-1,0 0 1,3 0-1,1-3-810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5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156 423 20684,'-21'16'1427,"0"1"0,-33 35 0,47-44-1227,1 0 0,0 1 0,0 0 0,0 0 0,1 0 0,0 1 0,1 0 0,0 0-1,-4 18 1,7-25-170,1-1-1,-1 1 0,1 0 1,-1-1-1,1 1 0,0-1 1,0 1-1,1-1 0,-1 1 0,0-1 1,1 1-1,-1-1 0,1 1 1,0-1-1,0 1 0,0-1 1,0 0-1,2 3 0,-1-3-10,-1 0 0,1-1-1,0 1 1,0-1 0,0 1-1,0-1 1,0 0 0,0 0-1,0 1 1,1-1 0,-1-1-1,0 1 1,1 0 0,-1-1 0,5 1-1,0 0-8,1-1 1,0 0-1,0 0 0,-1-1 0,1 0 1,0-1-1,-1 0 0,1 0 0,-1 0 0,13-6 1,-4-2-56,-1 0 0,0-1 0,0-1 0,-1 0 0,0 0 0,-1-2 0,-1 0 1,21-29-1,0-8-323,36-73 1,1-26-317,-59 121 532,-1 0 1,-1 0-1,6-38 0,-14 63 135,0 0-1,-1 0 1,0 0 0,0 0 0,0 0-1,0 0 1,-1 0 0,1 0 0,-2-4-1,2 7 17,0 1 0,-1-1 0,1 1 0,0 0 0,0-1 0,-1 1 0,1-1 0,0 1 1,0 0-1,-1-1 0,1 1 0,0 0 0,-1-1 0,1 1 0,-1 0 0,1 0 0,0-1 0,-1 1 0,1 0 0,-1 0 0,1 0 0,-1-1 0,1 1 0,-1 0 0,1 0 0,-1 0 0,-1 0 6,1 0 1,0 1 0,-1-1-1,1 1 1,0-1 0,0 1-1,-1-1 1,1 1 0,0 0-1,0 0 1,0-1-1,0 1 1,-2 2 0,-5 5 43,1 0 1,-1 1-1,2 0 1,-1 1-1,1-1 1,1 1-1,0 0 1,-7 19-1,0 5 109,-10 51-1,17-57-127,0-1 0,2 1 0,1 0-1,1 0 1,4 35 0,-1-48-185,0 1-1,1-1 1,1 0 0,0 1-1,1-2 1,0 1 0,1-1-1,1 0 1,0 0 0,19 25-1,-23-35 100,0 0-1,1 0 1,0-1-1,0 1 1,7 5 0,27 7-414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 19276,'1'0'62,"0"-1"1,0 1-1,0 0 0,0-1 0,0 1 1,0 0-1,0-1 0,0 1 0,0 0 1,0 0-1,0 0 0,0 0 0,0 0 1,0 0-1,0 0 0,0 0 1,0 1-1,1-1 0,-1 0 0,0 1 1,0-1-1,-1 1 0,1-1 0,0 1 1,0-1-1,0 1 0,0-1 0,0 1 1,0 0-1,-1 0 0,1-1 0,0 1 1,-1 0-1,1 0 0,0 0 0,-1 0 1,1 0-1,-1 0 0,0 0 1,1 2-1,1 4 112,0 1-1,-1 0 1,0-1 0,0 16 0,0-10 234,-2 155 1413,-1-105-1432,9 98-1,-7-158-387,1 0 0,-1 0-1,1 0 1,-1 0 0,1 0 0,0 0-1,0 0 1,1 0 0,-1 0 0,1 0-1,-1-1 1,1 1 0,0-1 0,0 1-1,2 2 1,-2-4-22,0 0-1,0 0 1,-1 0-1,1 0 1,0-1-1,0 1 1,0 0-1,0-1 1,0 0-1,0 1 1,0-1-1,0 0 1,0 0-1,0 0 1,0 0-1,0 0 1,0-1-1,0 1 1,0-1-1,0 1 1,0-1-1,0 0 1,2-1-1,6-3-180,0 0 0,0-1 0,11-9 0,-14 10 11,-1 0 0,1 1 0,0 0 1,-1 0-1,2 1 0,-1-1 0,15-3 0,-22 7 174,1 0 0,0 0 0,-1 0-1,1 0 1,0 0 0,-1 0 0,1 0 0,0 0 0,-1 1 0,1-1 0,0 0-1,-1 0 1,1 1 0,0-1 0,-1 0 0,1 1 0,-1-1 0,1 1 0,-1-1 0,1 1-1,-1-1 1,1 1 0,-1-1 0,1 1 0,-1-1 0,0 1 0,1-1 0,-1 1 0,0 0-1,0-1 1,1 1 0,-1 0 0,0-1 0,0 1 0,0 0 0,0-1 0,0 1-1,0 0 1,0-1 0,0 1 0,0 0 0,0 1 0,-5 30 179,3-23-14,-2-1-1,1 0 1,-1 0-1,0 0 0,0 0 1,-1 0-1,0-1 1,0 0-1,-1 0 0,0-1 1,0 1-1,-1-1 0,0-1 1,0 1-1,-15 8 1,13-9-47,1-1 1,-1 0 0,-1 0 0,1-1 0,0 0-1,-1-1 1,0 0 0,1-1 0,-1 1-1,0-2 1,0 0 0,0 0 0,1 0-1,-14-3 1,21 2-164,0 1 0,0 0 0,0-1 0,0 0 0,0 1-1,0-1 1,0 0 0,0 0 0,0 0 0,0 0 0,1 0 0,-1 0 0,0-1-1,1 1 1,-1-1 0,1 1 0,-1-1 0,1 1 0,0-1 0,-1 0-1,1 0 1,0 1 0,0-1 0,0 0 0,1 0 0,-1 0 0,0 0 0,1 0-1,0-1 1,-1 1 0,1 0 0,0 0 0,0 0 0,0 0 0,0 0-1,0 0 1,0-1 0,1 1 0,-1 0 0,1 0 0,0 0 0,-1 0 0,1 0-1,0 0 1,0 1 0,0-1 0,1 0 0,-1 0 0,0 1 0,1-1-1,-1 0 1,1 1 0,-1 0 0,1-1 0,2 0 0,24-16-694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7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162 263 17372,'13'-2'488,"0"0"1,0-1 0,0-1 0,0 0-1,-1 0 1,1-2 0,13-7-1,-18 8-271,-1 0-1,0 0 0,-1-1 1,1 0-1,-1 0 0,0-1 0,0 0 1,-1 0-1,0 0 0,0 0 1,-1-1-1,4-9 0,-6 12-171,0 0 0,0 0-1,0-1 1,-1 0 0,0 1-1,0-1 1,0 1 0,-1-1-1,1 0 1,-1 0 0,-1 1-1,-1-10 1,2 12-43,-1 0-1,0 1 1,0-1-1,0 1 1,0-1-1,-1 1 1,1-1-1,0 1 1,-1 0-1,0 0 1,0 0-1,1 0 1,-1 0-1,0 0 1,-1 0-1,1 1 1,0-1-1,0 1 1,-1-1-1,1 1 1,-1 0-1,1 0 0,-1 0 1,1 0-1,-1 1 1,0-1-1,-4 0 1,-3 1-9,1 0 0,-1 1-1,1 0 1,-1 0 0,1 1 0,0 0 0,-1 0-1,1 1 1,0 1 0,1-1 0,-1 2 0,-14 8-1,7-2 0,0-1 0,1 2-1,1 0 1,0 1-1,-19 22 1,24-24 9,1 1-1,0-1 1,1 1 0,1 0 0,-1 1-1,2 0 1,-8 25 0,12-33 1,-1 0 1,1-1-1,1 1 1,-1 0-1,1 0 1,-1 0-1,1 0 0,1 0 1,-1 0-1,1-1 1,0 1-1,0 0 1,0 0-1,1-1 0,-1 1 1,1-1-1,0 1 1,1-1-1,-1 0 1,1 1-1,0-1 1,0-1-1,0 1 0,0 0 1,6 4-1,-1-3-72,0 0 0,0 0 0,1 0 0,-1-2 0,1 1 0,0-1 0,0 0 0,0-1 0,1 0 0,14 2 0,-1-3-35,0 0 1,0-1-1,28-4 1,15-6-112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8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5 351 19268,'66'-153'5291,"3"4"-4515,-66 144-792,-1 0-33,0-1-1,1 1 1,0 0 0,0 0-1,0 0 1,8-8-1,-11 13 47,0 0 0,0 0-1,0 0 1,0 0 0,0 0-1,1 0 1,-1 0 0,0 0-1,0 0 1,0 0 0,0 0-1,1 0 1,-1 0-1,0 0 1,0 0 0,0 0-1,0 0 1,0 0 0,1 0-1,-1 0 1,0 0 0,0 0-1,0 1 1,0-1 0,0 0-1,1 0 1,-1 0 0,0 0-1,0 0 1,0 0 0,0 0-1,0 1 1,0-1 0,0 0-1,0 0 1,0 0 0,1 0-1,-1 0 1,0 0 0,0 1-1,0-1 1,0 0-1,0 0 1,0 0 0,0 0-1,0 1 1,0-1 0,0 0-1,0 0 1,0 0 0,0 0-1,0 0 1,0 1 0,0-1-1,-1 0 1,1 0 0,0 0-1,0 0 1,0 0 0,0 1-1,0 23-113,0 1-1,-2 0 1,-5 25-1,-1 29 54,5-25 76,9 100 1,-2-121 32,2 0-1,1 0 1,1-1 0,16 38 0,8 1 5,11 29-29,-39-89-30,0 1 0,-1-1 0,-1 1 0,0 0 0,0 0 0,-1 19 0,-2-24 1,0-1 0,-1 1 0,0-1 0,0 1 0,0-1 1,-1 0-1,0 0 0,0 0 0,-1 0 0,0-1 0,0 1 0,0-1 0,0 0 0,-1 0 0,0-1 1,0 1-1,0-1 0,-6 4 0,-2 1 5,0-1 0,-1 0-1,1-1 1,-1 0 0,-1-1 0,-28 8 0,37-13 8,-1 1 0,0-1 0,0-1 0,1 1 0,-12-1 0,16-1-6,-1 1 0,1 0 0,0-1-1,0 1 1,-1-1 0,1 0 0,0 1-1,0-1 1,0 0 0,0-1-1,0 1 1,0 0 0,0 0 0,0-1-1,1 1 1,-1-1 0,0 0 0,1 1-1,-1-1 1,-1-2 0,1-1-12,0 0 0,0 0-1,1 0 1,-1-1 0,1 1 0,0 0 0,1 0 0,-1-1-1,1 1 1,0-1 0,0 1 0,2-11 0,2-5-84,12-37 0,-16 57 92,16-42-127,1 2 0,1 0 0,3 1 0,44-65 0,123-134-349,-8 51 516,-178 185-23,-2 3-10,0 0 0,1 0 1,-1 0-1,0 0 0,0 0 0,0 0 1,0 0-1,0 0 0,0 0 1,1 0-1,-1 0 0,0 0 1,0 0-1,0 0 0,0 0 1,0 0-1,0 1 0,0-1 1,1 0-1,-1 0 0,0 0 1,0 0-1,0 0 0,0 0 1,0 0-1,0 0 0,0 0 1,0 1-1,0-1 0,0 0 0,0 0 1,0 0-1,1 0 0,-1 0 1,0 0-1,0 1 0,0-1 1,0 0-1,0 0 0,0 0 1,0 0-1,0 0 0,0 0 1,0 1-1,0-1 0,-1 0 1,1 0-1,0 0 0,0 0 1,0 0-1,0 0 0,0 1 1,0-1-1,0 0 0,0 0 0,-1 10 37,-1 3 59,1 0 0,0 1 1,1-1-1,2 28 1,-2-39-84,1-1 0,-1 1-1,0 0 1,1 0 0,-1 0 0,1 0 0,0 0 0,-1 0 0,1 0 0,0 0-1,0-1 1,0 1 0,0 0 0,1-1 0,-1 1 0,0-1 0,1 1 0,-1-1-1,1 0 1,-1 0 0,1 1 0,0-1 0,-1 0 0,1 0 0,0-1 0,0 1-1,0 0 1,-1-1 0,1 1 0,0-1 0,0 1 0,0-1 0,0 0 0,0 0-1,0 0 1,0 0 0,0 0 0,0 0 0,0-1 0,0 1 0,0-1 0,0 1-1,0-1 1,2-1 0,7-2 18,0-1 0,0 0 0,-1-1 1,1 0-1,-1-1 0,-1 0 0,1-1 0,-1 0 0,0 0 0,9-13 0,-1 1 3,-2 0 0,-1-1-1,22-42 1,-30 52-9,-1 0 1,-1-1-1,6-22 0,-10 34-25,0 0 0,-1 0 0,1 0-1,0 1 1,0-1 0,-1 0-1,1 0 1,0 0 0,0 0 0,-1 0-1,1 1 1,0-1 0,0 0 0,-1 0-1,1 0 1,0 0 0,-1 0 0,1 0-1,0 0 1,-1 0 0,1 0 0,0 0-1,0 0 1,-1 0 0,1 0-1,0-1 1,0 1 0,-1 0 0,1 0-1,0 0 1,-1 0 0,1 0 0,0 0-1,0-1 1,0 1 0,-1 0 0,1 0-1,0 0 1,0-1 0,0 1 0,-1 0-1,1 0 1,0-1 0,0 1 0,0 0-1,0 0 1,0-1 0,0 1-1,-1 0 1,1-1 0,0 1 0,0 0-1,0 0 1,0-1 0,0 1 0,0 0-1,0-1 1,0 1 0,0 0 0,1 0-1,-1-1 1,0 1 0,0 0 0,0-1-1,0 1 1,-4 5 16,0 0 0,0 1 1,1 0-1,0-1 0,0 1 0,0 0 1,0 1-1,-2 10 0,-12 58 87,16-66-91,-3 9 22,1 1 1,1 0 0,1 27-1,1-41-65,0-1 0,0 0 0,1 0 0,-1 1 0,1-1 0,0 0 0,0 0 0,1 0 0,-1 0 0,1 0 0,0 0 0,0 0 0,0-1 0,0 1 0,1-1 0,0 1 0,-1-1 0,1 0 0,0 0 0,1 0 0,5 4 0,-5-5-26,0-1 0,1 0 1,-1 0-1,0 0 1,0-1-1,0 1 1,0-1-1,1 0 1,-1 0-1,0-1 0,0 1 1,0-1-1,1 0 1,-1 0-1,0 0 1,0-1-1,0 1 0,-1-1 1,1 0-1,0 0 1,-1 0-1,6-5 1,32-29-309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8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17724,'-43'37'2122,"14"-13"-1011,2 1 0,0 1-1,-40 50 1,65-72-1049,0-1 0,-1 0 1,1 1-1,1-1 0,-1 1 0,0-1 0,1 1 0,0 0 0,-2 5 0,3-9-55,0 1 1,0 0-1,0 0 0,1-1 0,-1 1 0,0 0 0,0 0 0,0-1 0,0 1 0,1 0 0,-1 0 1,0-1-1,1 1 0,-1 0 0,1-1 0,-1 1 0,0 0 0,1-1 0,0 2 0,1-1-11,-1 0-1,1 0 0,0 0 1,-1-1-1,1 1 0,0 0 0,0-1 1,-1 1-1,1-1 0,0 1 1,2-1-1,28 3-340,0-2 1,49-4-1,26 0-539,-91 4 781,-1 1 0,0 0 0,0 0 0,0 2 0,16 5-1,-28-8 128,0 0 0,1 0-1,-1 1 1,0-1-1,0 1 1,0-1-1,-1 1 1,1 0 0,0 0-1,-1 0 1,1 1-1,-1-1 1,1 1-1,-1-1 1,0 1 0,0 0-1,-1 0 1,1 0-1,0 0 1,-1 0-1,0 0 1,0 0 0,0 0-1,0 1 1,0-1-1,0 0 1,-1 1-1,0-1 1,0 0 0,0 1-1,0-1 1,0 0-1,-1 1 1,1-1-1,-1 0 1,0 1 0,0-1-1,0 0 1,0 0-1,-1 0 1,0 0-1,-2 5 1,-4 3 100,0 0 1,-1 0-1,0 0 1,0-1-1,-1-1 0,0 0 1,-14 10-1,15-13-140,0 0-1,0-1 1,0 0 0,0 0-1,-1-1 1,0 0-1,0-1 1,0 0-1,-21 3 1,30-6-23,-1 0 0,0 0 0,1 0 0,-1 0 0,0 0 0,1 0 1,-1 0-1,1-1 0,-1 1 0,0-1 0,1 1 0,-1-1 0,1 1 0,-1-1 0,1 0 1,0 0-1,-1 0 0,1 0 0,0 0 0,-1 0 0,1 0 0,0 0 0,0 0 0,0-1 0,0 1 1,0 0-1,0-1 0,1 1 0,-1-1 0,0 1 0,1-1 0,-1 1 0,1-1 0,-1 1 1,1-1-1,0 0 0,0 1 0,-1-1 0,2-2 0,-2-8-42,2 0-1,0 0 1,1 0-1,3-16 1,-3 20-17,17-68-436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91 203 16452,'0'1'289,"0"0"0,0 0 1,0 0-1,1 0 1,-1 0-1,0-1 1,1 1-1,-1 0 0,1 0 1,-1 0-1,1-1 1,-1 1-1,1 0 1,0-1-1,-1 1 0,1 0 1,0-1-1,-1 1 1,1-1-1,2 2 1,25 9 1758,-21-9-1955,0-1 0,0 0-1,0-1 1,0 1-1,-1-1 1,1-1 0,0 1-1,8-2 1,-7-1-44,0 0 0,-1 0 0,1-1 0,-1 0 0,0 0 0,0-1 0,-1 0 0,1 0 0,-1 0 0,0-1 0,0 0 1,-1 0-1,0 0 0,0-1 0,0 0 0,-1 0 0,0 0 0,0-1 0,-1 1 0,0-1 0,0 0 0,-1 1 0,0-1 0,0-1 0,0-13 0,-2 20-36,0-1 1,0 1-1,0-1 1,0 1-1,-1-1 0,1 1 1,-1 0-1,0-1 0,1 1 1,-1 0-1,0-1 1,-1 1-1,1 0 0,0 0 1,-1 0-1,1 0 1,-1 0-1,1 0 0,-1 0 1,0 1-1,0-1 0,0 1 1,0-1-1,0 1 1,0 0-1,0 0 0,0-1 1,-1 1-1,1 1 1,-5-2-1,2 1 4,-1 0 1,1 0-1,-1 1 0,1 0 1,-1 0-1,1 0 0,-1 1 1,0 0-1,1 0 0,0 0 1,-1 1-1,1 0 0,-6 2 1,-5 4-6,1 1 1,0 1 0,1 0 0,0 0 0,0 1 0,1 1 0,-15 18 0,19-20-13,1 0 1,0 1-1,1-1 1,0 2-1,1-1 0,0 1 1,1 0-1,0 0 1,0 1-1,-3 18 1,7-27-2,1-1 1,-1 1-1,1 0 1,0-1 0,0 1-1,0 0 1,0-1 0,1 1-1,-1-1 1,1 1-1,0-1 1,0 1 0,0-1-1,1 1 1,-1-1-1,1 0 1,0 0 0,0 0-1,0 0 1,0 0 0,0 0-1,1 0 1,4 4-1,-1-4-40,-1 0 0,0 0-1,1 0 1,-1-1 0,1 0-1,0 0 1,0 0 0,0-1-1,0 1 1,0-2-1,0 1 1,0-1 0,8 0-1,13-2-224,-1-1 0,1-1-1,29-9 1,-19 2-16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9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 16716,'2'2'158,"-1"1"1,0-1-1,0 1 1,-1-1-1,1 1 1,0 0-1,-1 0 1,0-1-1,1 1 1,-1 0-1,0 0 1,-1-1-1,0 5 1,-12 36 335,5-21-69,0 4-204,1 1 0,1 0 1,1 0-1,1 0 0,1 0 0,2 1 1,1-1-1,1 0 0,1 1 1,1-1-1,2 0 0,1 0 1,1-1-1,1 1 0,1-1 1,1-1-1,2 0 0,15 25 0,-17-34-468,-6-7-218,1-1 0,1 0 0,0 0 0,13 15 0,-39-42-541,1-1 0,-23-31-1,13 17 461,5 4 235,-25-26 662,2-2 0,-44-75 0,90 132-280,1-1 0,-1 1 1,0 0-1,0-1 0,1 1 0,-1-1 1,1 1-1,-1-1 0,1 1 1,0-1-1,0 1 0,-1-1 0,1 0 1,0-2-1,1 4-39,-1-1 1,0 0-1,0 1 1,1-1-1,-1 1 1,1-1-1,-1 1 1,0-1-1,1 1 1,-1-1-1,1 1 1,-1-1-1,1 1 1,-1 0-1,1-1 1,-1 1-1,1 0 1,-1-1-1,1 1 0,0 0 1,-1 0-1,1-1 1,0 1-1,0 0 1,6 0 86,0-1 1,0 1-1,0 1 1,0-1-1,9 3 0,6 0-262,94 0 183,-45-2-217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49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49 15179,'4'-11'542,"-4"8"-398,1 0 0,0 0 0,0 0 0,0 1-1,0-1 1,1 0 0,-1 1 0,1-1 0,0 1 0,-1-1 0,1 1 0,3-2 0,-5 3-124,0 1 0,0 0 0,0 0 0,0 0 0,0 0 0,1 0 0,-1 0 0,0 0 0,0 0 0,0 0 1,0 0-1,0 0 0,1 0 0,-1-1 0,0 1 0,0 0 0,0 0 0,0 0 0,1 0 0,-1 0 0,0 0 0,0 1 0,0-1 0,0 0 1,1 0-1,-1 0 0,0 0 0,0 0 0,0 0 0,0 0 0,0 0 0,0 0 0,1 0 0,-1 0 0,0 0 0,0 1 0,0-1 0,0 0 0,0 0 1,0 0-1,0 0 0,1 0 0,-1 0 0,0 1 0,0-1 0,0 0 0,0 0 0,0 0 0,0 0 0,0 0 0,0 1 0,0-1 0,0 0 1,0 0-1,0 0 0,0 0 0,0 1 0,0-1 0,0 0 0,0 0 0,0 0 0,0 0 0,0 1 0,-2 13 1049,2-13-1006,-41 362 3286,37-277-3056,3 0 0,13 107 0,-11-182-262,-1-8-20,0 0 1,0 0-1,0 0 0,1 0 1,-1 0-1,1 0 1,0 0-1,0 0 0,0 0 1,0-1-1,1 1 1,-1 0-1,3 2 1,-4-5-11,0 0 0,0 1 0,1-1 1,-1 0-1,0 0 0,0 0 0,0 1 1,1-1-1,-1 0 0,0 0 1,1 0-1,-1 0 0,0 1 0,0-1 1,1 0-1,-1 0 0,0 0 0,1 0 1,-1 0-1,0 0 0,1 0 1,-1 0-1,0 0 0,1 0 0,-1 0 1,0 0-1,1 0 0,-1 0 0,0 0 1,1-1-1,-1 1 0,0 0 1,0 0-1,1 0 0,-1 0 0,0-1 1,0 1-1,1 0 0,-1 0 0,0 0 1,0-1-1,1 1 0,-1 0 0,0 0 1,0-1-1,0 1 0,0 0 1,0-1-1,1 1 0,-1 0 0,0 0 1,0-1-1,0 1 0,0 0 0,0-1 1,0 1-1,0 0 0,0-1 1,0 1-1,0-1 0,4-25-58,-3 4-44,-2 0 1,0 0-1,-2 0 1,0 0-1,-12-40 1,-46-103-511,52 143 550,2 3 30,-1 1 0,-21-34 1,23 45 85,6 11 30,9 13 28,-3-10-217,1-1 1,0 0-1,0 0 1,0-1-1,1 1 1,-1-2-1,1 1 1,1-1-1,-1 0 1,0-1-1,1 0 1,12 3-1,2-1-300,0-1 0,0-1-1,41-1 1,-2-4-194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6 16035,'-1'-1'91,"0"1"0,1-1-1,-1 1 1,1-1 0,-1 1-1,0 0 1,1-1-1,-1 1 1,0 0 0,1 0-1,-1-1 1,0 1 0,1 0-1,-1 0 1,0 0 0,0 0-1,1 0 1,-1 0-1,0 0 1,1 0 0,-1 0-1,0 0 1,0 1 0,1-1-1,-1 0 1,0 0 0,1 1-1,-1-1 1,0 1-1,-27 8 468,15-2-187,1 1 0,0 0 0,1 1 0,0 0-1,0 1 1,1 0 0,0 1 0,1 0 0,-8 12 0,10-12-253,0-1 0,1 1-1,0 1 1,0-1 0,2 1 0,-1 0 0,2 0 0,-1 0-1,2 1 1,-3 18 0,5-26-87,0-1-1,0 1 1,0 0-1,1-1 1,-1 1-1,1-1 0,0 1 1,0-1-1,1 1 1,-1-1-1,1 0 1,0 0-1,0 0 1,1 0-1,-1 0 1,1 0-1,0 0 1,0-1-1,0 1 0,0-1 1,0 0-1,7 4 1,-4-3-2,0-1 0,1 0 0,-1-1 0,0 1 0,1-1 1,-1-1-1,1 1 0,0-1 0,-1 0 0,1-1 0,0 1 0,0-2 0,0 1 1,12-2-1,-9 0 2,1-1 0,-1 0 0,0 0 0,0-1 0,0 0 0,-1-1 1,0 0-1,1 0 0,-2-1 0,1 0 0,-1-1 0,0 0 0,0 0 0,-1 0 1,0-1-1,10-14 0,-12 14-21,0 1-1,-1-1 1,0 0 0,-1-1-1,1 1 1,-2 0 0,1-1-1,-1 0 1,0 0 0,-1 1-1,0-1 1,-1 0 0,0 0-1,0 0 1,0 0 0,-1 0 0,-1 0-1,0 0 1,-5-16 0,4 19-76,0-1 0,0 1 0,0 0 0,-1 1 0,0-1 0,-9-9 0,12 14-22,0-1 0,0 1 0,0 0 1,0 0-1,-1 0 0,1 0 0,0 0 1,-1 0-1,1 0 0,-1 0 0,1 0 1,-1 0-1,1 1 0,-1-1 1,1 1-1,-1-1 0,0 1 0,1 0 1,-1 0-1,0-1 0,1 1 0,-1 0 1,0 1-1,1-1 0,-1 0 0,0 0 1,1 1-1,-1-1 0,1 1 1,-1-1-1,0 1 0,1 0 0,-1-1 1,-1 2-1,2-1 10,0 0 1,1 0-1,-1 0 1,0-1-1,0 1 0,1 0 1,-1 0-1,0 0 1,1 0-1,-1 0 0,1 0 1,-1 0-1,1 0 1,-1 0-1,1 1 1,0-1-1,0 0 0,-1 0 1,1 0-1,0 0 1,0 1-1,0-1 1,0 0-1,1 0 0,-1 0 1,0 0-1,0 0 1,1 1-1,-1-1 1,0 0-1,1 0 0,-1 0 1,1 0-1,1 1 1,9 7-905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19308,'-26'38'766,"2"1"-1,2 1 1,2 1-1,-25 74 1,39-96-620,1 0 0,1 0-1,0 1 1,2-1 0,0 1 0,1 0 0,1 0 0,1-1-1,1 1 1,1 0 0,0-1 0,2 0 0,8 25-1,-10-35-100,0-1-1,0 1 1,1-1-1,1 0 1,-1-1 0,1 1-1,0-1 1,1 0-1,0 0 1,0-1-1,0 1 1,10 6-1,-15-13-33,-1 1-1,1 0 1,0-1-1,0 1 0,0 0 1,0-1-1,-1 1 1,1-1-1,0 0 1,0 1-1,0-1 1,0 0-1,0 0 1,0 1-1,0-1 0,0 0 1,0 0-1,0 0 1,0 0-1,0 0 1,0 0-1,0-1 1,0 1-1,0 0 1,0 0-1,0-1 0,2 0 1,-2 0 11,0 0 0,0-1 0,0 1 0,0 0 0,0-1 0,0 1 0,-1-1 0,1 1 0,0-1 0,-1 0 0,1 1-1,-1-1 1,1 0 0,-1-2 0,1-9 100,0 0 0,-1 1 0,-3-18 0,1 12-29,2 9-52,0 1 1,-1-1-1,0 1 0,-1 0 1,0 0-1,0-1 0,-1 1 1,-6-14-1,0 15-26,6 12-28,5 15-21,-1-18 33,0 0 0,0 0 0,-1 0 0,1 0 1,-1 0-1,1 0 0,-1 0 0,0 0 0,0 0 0,0 0 0,0 0 0,0 0 0,0 0 0,-1 0 0,0 3 0,1-4-45,0-1 0,-1 0 0,1 0 0,0 1-1,0-1 1,0 0 0,0 0 0,-1 0 0,1 1-1,0-1 1,0 0 0,0 0 0,-1 0 0,1 0-1,0 1 1,0-1 0,0 0 0,-1 0-1,1 0 1,0 0 0,-1 0 0,1 0 0,0 0-1,0 0 1,-1 0 0,1 0 0,0 0 0,0 0-1,-1 0 1,1 0 0,0 0 0,0 0-1,-1 0 1,1 0 0,0 0 0,0 0 0,-1 0-1,1 0 1,0-1 0,0 1 0,-1 0 0,1 0-1,0 0 1,0 0 0,-1-1 0,-2-9-750,3 8 841,-1-1-148,-1 0-1,1 0 1,0 0-1,-1 0 1,0 0 0,0 0-1,-3-3 1,-12-12-505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 16940,'-7'-5'2152,"2"2"-1312,5 2-352,8-3 1113,15 3-489,7-2-184,13-2-416,8-1-176,7 0-176,2 0-64,1 0-304,-3 1-216,-9 1-424,-6 1-280,-12 0 848,-4-2-216,-5 5-192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245 402 17428,'-1'0'237,"-1"1"0,1-1 0,0 1 0,0-1 0,-1 0 0,1 0 0,0 1 1,-1-1-1,1 0 0,0 0 0,-1 0 0,-1-1 0,-3 1 180,-9 1 151,0 0 1,0 1-1,1 1 0,-1 1 1,1 0-1,-23 10 0,30-11-520,1 0-1,-1 0 0,1 1 0,0 0 0,1 0 0,-1 0 1,1 1-1,0 0 0,0 0 0,0 0 0,0 0 0,1 1 1,0 0-1,0 0 0,-5 13 0,8-18-31,0 1 0,0 0 0,0 0 0,1 0-1,-1 0 1,1 0 0,0 0 0,-1 0 0,1 0 0,0 1 0,0-1-1,0 0 1,0 0 0,1 0 0,-1 0 0,0 0 0,1 0 0,0 0-1,-1 0 1,1 0 0,0 0 0,2 3 0,-1-3-2,0-1 0,0 1 0,0 0 0,1-1 0,-1 1 0,1-1 0,-1 0 0,0 0 0,1 0 0,0 0 0,-1 0 0,1 0 0,0-1 0,-1 1 0,4-1 0,6 1 11,0-1 1,0 0-1,1-1 0,-1-1 0,0 0 0,19-6 1,-4-2-16,1-1 0,-1-1 0,-1-2 0,0-1 0,-2-1 1,1-1-1,33-30 0,-53 42-19,-1 1 0,0 0 1,1-1-1,-2 0 0,1 0 0,4-8 1,-8 13 7,0 0-1,0 0 1,1 0 0,-1 0 0,0 0 0,0 0 0,0-1-1,0 1 1,0 0 0,0 0 0,0 0 0,0 0 0,0 0 0,0 0-1,0 0 1,0-1 0,0 1 0,1 0 0,-1 0 0,0 0 0,0 0-1,0 0 1,0 0 0,0 0 0,0-1 0,0 1 0,0 0 0,0 0-1,-1 0 1,1 0 0,0 0 0,0 0 0,0-1 0,0 1 0,0 0-1,0 0 1,0 0 0,0 0 0,0 0 0,0 0 0,0 0 0,0 0-1,0-1 1,0 1 0,-1 0 0,1 0 0,0 0 0,0 0 0,0 0-1,0 0 1,0 0 0,-1 0 0,-7 3-30,-9 8-5,11-4 23,0-1 1,0 1 0,1 0-1,-1 0 1,2 1 0,-1 0-1,1 0 1,0 0 0,0 0-1,1 1 1,1-1 0,-1 1 0,1 0-1,1 0 1,-1-1 0,1 14-1,1-20-18,0 0 0,0 0 0,0 0 0,1 0-1,-1-1 1,0 1 0,1 0 0,0 0 0,-1 0 0,1 0-1,0-1 1,0 1 0,0 0 0,0-1 0,0 1 0,0-1 0,0 1-1,1-1 1,-1 1 0,1-1 0,-1 0 0,1 0 0,-1 0-1,1 0 1,-1 0 0,1 0 0,0 0 0,0 0 0,0-1-1,-1 1 1,1-1 0,0 1 0,0-1 0,0 0 0,0 1-1,0-1 1,3-1 0,3 1-190,-1-1 1,0 0-1,0-1 0,1 1 0,-1-2 0,-1 1 1,1-1-1,11-5 0,-5 0 182,-1-1 1,0 0-1,0 0 0,-1-1 1,0-1-1,-1 0 0,0 0 1,-1-1-1,0 0 0,7-15 0,23-44-459</inkml:trace>
  <inkml:trace contextRef="#ctx0" brushRef="#br0" timeOffset="1">733 4 18532,'0'0'43,"0"0"0,0-1-1,0 1 1,0 0 0,0 0 0,-1 0 0,1-1-1,0 1 1,0 0 0,0 0 0,0 0 0,0 0-1,-1-1 1,1 1 0,0 0 0,0 0 0,0 0-1,-1 0 1,1 0 0,0 0 0,0 0 0,0-1-1,-1 1 1,1 0 0,0 0 0,0 0-1,-1 0 1,1 0 0,0 0 0,0 0 0,0 0-1,-1 0 1,1 0 0,0 0 0,0 0 0,-1 1-1,1-1 1,0 0 0,0 0 0,0 0 0,-1 0-1,1 0 1,-9 12 676,-7 24-246,15-32-295,-13 32 199,2 0 0,1 1 0,2 1 1,2 0-1,1 0 0,2 0 0,1 1 0,3-1 1,1 1-1,8 53 0,-8-88-359,-1 1 1,1-1-1,0 0 0,0 0 1,1 0-1,0 0 0,-1 0 1,1 0-1,3 3 1,-5-6-7,1 0 1,0-1 0,-1 1 0,1 0 0,0-1 0,0 1 0,-1-1 0,1 1 0,0-1 0,0 0-1,0 1 1,-1-1 0,1 0 0,0 0 0,0 1 0,0-1 0,0 0 0,1 0 0,0 0 7,0-1 1,0 1 0,0 0 0,0-1 0,0 0 0,0 0 0,0 1 0,0-1 0,0 0 0,-1 0 0,4-3 0,26-21 212,0-1 1,48-55-1,45-72-39,-99 121-185,5-9-279,44-76 0,-69 111-362,-3 10-856,-2-4 1407,0 1 1,0-1-1,-1 1 1,1-1-1,0 1 1,0-1 0,0 1-1,-1-1 1,1 1-1,0-1 1,0 1-1,-1-1 1,1 1-1,0-1 1,-1 0-1,1 1 1,-1-1-1,1 1 1,-1-1-1,1 0 1,-1 1-1,1-1 1,0 0-1,-1 0 1,0 0-1,0 1 1,-7-1-804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1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18092,'0'32'1848,"0"-6"-1168,4-3-280,9-1 833,0-2-241,9-6-792,4-2-448,1-5 280,7 1-136,1-5-128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54 150 17348,'5'4'403,"0"1"0,1-1 0,0-1 0,0 1 1,0-1-1,0 0 0,0 0 0,1-1 0,-1 0 0,14 3 1,1-2 163,1 0 1,23 0-1,-20-2-217,-1-2 1,44-5-1,-59 4-318,0 0 0,0 0 0,0-1 0,0 0 1,-1 0-1,0-1 0,0 0 0,0-1 0,0 0 0,13-10 0,-19 13-30,0 0 0,0 0 0,0 0 0,0 0 0,0 0 0,-1-1 0,1 1 0,-1-1 0,1 1 0,-1-1 0,0 1 0,0-1 0,0 0 0,-1 1 0,1-1-1,0 0 1,-1 0 0,0 1 0,0-1 0,0 0 0,0-3 0,-1 2-3,0 1-1,0 0 0,0 0 1,0 0-1,-1 0 1,1 0-1,-1 0 1,0 0-1,0 0 0,0 0 1,0 1-1,-1-1 1,1 1-1,0 0 1,-1 0-1,0 0 1,-4-3-1,-3 0-5,1 0-1,-1 1 1,0 0 0,0 0 0,-1 1-1,1 1 1,-1 0 0,1 0 0,-1 1-1,0 1 1,1-1 0,-1 2-1,0-1 1,-12 4 0,5-1 18,1 0-1,0 2 1,0 0 0,0 1 0,0 1 0,1 1 0,-28 17-1,34-18 27,0 1 0,0 1 0,0-1-1,1 2 1,1-1 0,-14 20 0,19-25-17,0 1 0,1-1 0,0 0 0,0 1 0,0-1 0,1 1 0,0 0 0,0 0 0,-1 7-1,2-9-5,0-1-1,0 1 0,0 0 0,0-1 0,1 1 0,0 0 0,-1-1 0,1 1 0,0-1 0,0 1 0,0-1 0,1 1 0,-1-1 0,0 0 1,1 1-1,0-1 0,0 0 0,2 2 0,1 1-21,1-1-1,-1 0 1,1-1 0,0 1 0,0-1 0,1 0-1,-1 0 1,0-1 0,1 0 0,12 2 0,7 0-281,37 2-1,-61-6 279,72 2-77,141-15 0,-116 0-134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16 18004,'-1'-1'67,"0"0"1,0-1-1,-1 1 1,1 0-1,0 0 1,-1 0-1,1 0 1,-1 0-1,1 0 1,-1 0-1,1 1 1,-1-1-1,0 1 1,1-1-1,-1 1 1,0-1-1,1 1 1,-1 0-1,0 0 1,1 0-1,-1 0 1,0 0-1,0 0 1,1 0-1,-1 1 1,0-1-1,1 1 1,-1-1-1,0 1 1,1-1-1,-2 2 1,-3 0 18,1 1-1,-1 0 1,1 0 0,0 0 0,0 0 0,0 1 0,1 0 0,-6 5-1,2 1-41,1 0 0,0 0 0,1 1 0,0 0 0,0 0 0,2 1 0,-1-1 0,1 1 0,-2 13 0,1-5-53,2 1-1,0 0 1,2 0-1,1 33 1,0-47-2,1-1 1,-1 1-1,2 0 1,-1 0-1,1-1 1,3 10-1,-4-14 9,0-1 0,-1 1 1,1-1-1,0 0 0,0 1 0,0-1 1,0 0-1,0 1 0,0-1 0,0 0 0,1 0 1,-1 0-1,0 0 0,1 0 0,-1 0 0,0 0 1,1-1-1,-1 1 0,1 0 0,-1-1 1,1 1-1,0-1 0,-1 0 0,1 1 0,0-1 1,-1 0-1,1 0 0,0 0 0,-1 0 0,1 0 1,2-1-1,1-1 22,1 0 0,0 0 1,-1 0-1,1-1 0,-1 0 0,0 0 1,1 0-1,-2-1 0,1 0 0,0 0 1,-1 0-1,0 0 0,1-1 1,2-4-1,6-9 220,-1-1 1,15-29-1,-26 48-234,6-12 192,-1-1 1,0 1 0,0-1 0,-2-1-1,1 1 1,3-26 0,-15 54 212,-2 16-425,6-20-2,1 0-1,0 0 1,1 0-1,0 0 1,2 16-1,-1-26 11,0 1 1,0 0-1,0 0 0,0 0 1,1 0-1,-1-1 0,1 1 0,0 0 1,-1-1-1,1 1 0,0 0 1,0-1-1,0 1 0,0-1 0,0 1 1,0-1-1,1 1 0,-1-1 1,0 0-1,1 0 0,-1 0 0,1 0 1,-1 0-1,1 0 0,0 0 1,-1 0-1,1-1 0,0 1 0,0 0 1,-1-1-1,1 0 0,0 1 0,0-1 1,0 0-1,0 0 0,-1 0 1,1 0-1,0 0 0,0-1 0,2 1 1,11-4-65,0 0 1,-1 0 0,1-2 0,-1 1 0,0-2-1,0 0 1,20-14 0,-22 13 11,0 0 0,1 1 1,-1 1-1,2 0 0,-1 0 0,1 2 1,0-1-1,20-2 0,-33 7 59,1-1-1,-1 1 0,1 0 1,-1 0-1,1 1 1,-1-1-1,1 0 0,-1 0 1,1 1-1,-1-1 1,1 1-1,-1-1 0,1 1 1,-1 0-1,0-1 1,1 1-1,-1 0 0,0 0 1,0 0-1,0 0 1,1 0-1,-1 0 0,0 0 1,-1 1-1,1-1 1,0 0-1,0 0 0,0 1 1,-1-1-1,1 1 1,0-1-1,-1 1 1,0-1-1,1 3 0,1 5 94,-1 1 0,-1-1 0,1 0-1,-3 17 1,1-7 99,1-18-166,0 0 0,0 1 0,0-1 0,0 0 0,0 0 0,0 1 0,0-1 0,0 0 0,0 1 0,0-1 0,1 0 0,-1 0-1,0 0 1,1 1 0,-1-1 0,1 0 0,0 0 0,-1 0 0,1 0 0,0 0 0,0 0 0,-1 0 0,1 0 0,0 0 0,2 1 0,-1-2 0,-1 0 0,1 0 1,0 0-1,0-1 0,0 1 1,-1 0-1,1-1 1,0 0-1,-1 1 0,1-1 1,0 0-1,-1 0 0,1 0 1,-1 0-1,1 0 0,-1 0 1,1 0-1,0-2 1,29-23 151,-22 17-227,1 0 1,0 1-1,0 0 1,1 0-1,0 1 1,1 1-1,-1 0 1,17-6 0,-26 11 20,-1 1 0,1-1 1,-1 1-1,1-1 0,-1 1 1,1 0-1,0 0 0,-1 0 1,1 0-1,0 0 1,-1 0-1,1 1 0,-1-1 1,1 0-1,-1 1 0,1-1 1,-1 1-1,1 0 0,-1-1 1,1 1-1,-1 0 0,0 0 1,1 0-1,-1 0 1,0 0-1,0 0 0,0 0 1,0 0-1,0 1 0,0-1 1,0 0-1,0 1 0,1 1 1,0 3 57,0 0 1,-1 0-1,0 0 1,0 0-1,0 0 1,0 0 0,-1 9-1,-1-12 330,0-2-202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6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103 176 17820,'-1'4'356,"0"-1"1,0 1-1,0 0 1,0-1-1,1 1 1,0 0-1,0 4 1,0-8-316,0 1-1,0-1 1,0 1 0,0-1 0,0 1-1,0-1 1,1 1 0,-1-1 0,0 1-1,0-1 1,1 1 0,-1-1 0,0 0-1,0 1 1,1-1 0,-1 0 0,1 1-1,-1-1 1,0 0 0,1 1-1,-1-1 1,1 0 0,0 1 0,0-1 26,0 0 1,0 0-1,1 0 1,-1 0-1,0 0 0,1 0 1,-1 0-1,0 0 1,0 0-1,1 0 1,-1-1-1,0 1 1,2-1-1,6-3 6,0 0-1,0-1 1,0 0 0,0 0-1,-1-1 1,0 0-1,0 0 1,0-1 0,-1 0-1,0-1 1,0 1-1,-1-1 1,0-1 0,-1 1-1,1-1 1,-2 0-1,8-17 1,-11 23-58,0 1-1,-1 0 1,1 0-1,0-1 1,-1 1-1,0 0 1,1-1-1,-1 1 1,0-1-1,0 1 1,-1 0-1,1-1 1,0 1-1,-1-1 1,1 1-1,-1 0 1,0 0-1,0-1 1,0 1-1,0 0 1,0 0 0,0 0-1,0 0 1,-1 0-1,1 0 1,-1 0-1,0 1 1,1-1-1,-1 0 1,0 1-1,0-1 1,0 1-1,0 0 1,0 0-1,0 0 1,0 0-1,-1 0 1,1 0-1,0 1 1,-1-1-1,1 1 1,0-1-1,-1 1 1,1 0-1,0 0 1,-1 0 0,1 0-1,-1 0 1,1 1-1,0-1 1,-1 1-1,-3 1 1,-5 2 4,0 0 1,0 1 0,0 0-1,1 1 1,0 0 0,0 1-1,0 0 1,1 1 0,-15 14-1,16-14-11,1 1 1,0-1-1,0 1 0,1 0 0,0 1 0,0-1 0,1 1 0,0 1 0,1-1 0,-5 18 0,8-25-17,1 0-1,-1 0 1,1 0 0,-1 1-1,1-1 1,0 0-1,1 0 1,-1 1 0,0-1-1,1 0 1,0 0 0,0 0-1,0 0 1,0 0 0,0 0-1,0 0 1,1 0-1,2 4 1,-1-4-45,0 0 0,0 0-1,1 0 1,-1-1 0,0 1 0,1-1 0,0 0-1,-1 0 1,1 0 0,0-1 0,0 1 0,6 1-1,9 0-98,0 0 0,0-1 0,0-1 0,0-1-1,20-2 1,22-5-204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2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395 91 17644,'1'-3'279,"0"-1"0,0 0 0,-1 0 0,1 0 1,-1 0-1,0 0 0,0 0 0,0 0 0,0 0 1,-1 0-1,-1-7 0,1 9-156,0 0 0,0 0-1,0 0 1,0 0 0,0 0 0,-1 0 0,1 1-1,-1-1 1,1 0 0,-1 1 0,0-1 0,0 1-1,1-1 1,-1 1 0,0 0 0,0 0 0,0 0-1,0 0 1,-1 0 0,1 0 0,0 1 0,-3-1-1,-5-1 16,0 1 0,0 1 0,1 0-1,-1 0 1,0 1 0,0 0 0,1 1-1,-1 0 1,1 0 0,-1 1 0,1 0 0,0 1-1,0 0 1,0 0 0,-7 6 0,-4 3-108,1 0 1,0 1 0,2 0-1,-1 2 1,-19 23 0,28-29 0,0 2 1,1-1-1,0 1 1,-10 22-1,15-29-17,1 0-1,0 0 0,1 0 0,-1 0 1,1 1-1,0-1 0,0 0 0,0 1 1,1-1-1,0 0 0,0 1 0,1-1 1,-1 1-1,1-1 0,2 8 0,-2-11-5,0 1 0,0-1-1,0 0 1,1 1 0,-1-1-1,1 0 1,-1 0 0,1 0 0,0 0-1,-1 0 1,1-1 0,0 1-1,0 0 1,1-1 0,3 3-1,-1-2 3,-1 0-1,1-1 1,0 1-1,-1-1 0,1 0 1,0-1-1,10 1 1,-2-1-2,0-1 1,-1 0 0,1-1 0,0 0-1,21-8 1,-7-1-17,0-1 0,-1-1 0,0-1 0,-1-2 0,-1 0 0,-1-2 0,0 0 0,-1-2 0,-1-1 0,-1 0 0,-1-1 0,0-1 0,-2-1 0,18-33 0,-34 56-11,-1 5 5,-3 17 0,-10 38 10,9-41 0,-1 3-29,-12 68-154,15-76-46,1-1-1,0 1 0,1-1 1,1 1-1,2 13 1,-3-24 130,0 0 0,1 0 0,-1 0-1,1-1 1,-1 1 0,1 0 0,0 0 0,0-1 0,-1 1 0,1 0 0,1-1 0,-1 1 0,0-1 0,0 0 0,3 3 0,-3-3 47,1-1 0,-1 1 0,0-1 0,0 1 1,0-1-1,1 0 0,-1 0 0,0 1 0,1-1 0,-1 0 1,0 0-1,1 0 0,-1 0 0,0-1 0,0 1 1,1 0-1,-1 0 0,0-1 0,0 1 0,1-1 0,-1 1 1,0-1-1,0 0 0,2-1 0,23-21-700,4-10-270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5 16003,'0'0'38,"0"0"-1,0 0 0,0 0 0,0 0 1,0 0-1,0 0 0,0 0 0,0 0 1,0-1-1,0 1 0,0 0 0,0 0 1,-1 0-1,1 0 0,0 0 0,0 0 1,0 0-1,0 0 0,0 0 0,0 0 1,0-1-1,0 1 0,0 0 0,0 0 1,0 0-1,0 0 0,0 0 0,1 0 1,-1 0-1,0 0 0,0 0 0,0 0 1,0-1-1,0 1 0,0 0 0,0 0 1,0 0-1,0 0 0,0 0 0,0 0 1,0 0-1,0 0 0,0 0 0,0 0 1,0 0-1,1 0 0,-1 0 0,0 0 1,0 0-1,0 0 0,0 0 0,0 0 1,0 0-1,0 0 0,0 0 0,0 0 1,0 0-1,1 0 0,-1 0 0,0 0 1,0 0-1,0 0 0,0 0 0,0 0 1,-11-2 881,-17 4 204,18 1-814,-1 0-1,1 1 1,0 1 0,0 0-1,1 0 1,-1 1 0,-15 13-1,5-3-132,1 2-1,-20 23 0,27-26-155,0 0 0,-10 18-1,17-26-67,1 1 0,1-1 0,-1 1 0,1 0 0,0 0 0,-3 16 0,6-24 36,0 1 1,0-1-1,0 1 1,0-1-1,0 1 1,0-1 0,0 1-1,0-1 1,0 1-1,0-1 1,1 1-1,-1-1 1,0 1-1,0-1 1,0 1-1,1-1 1,-1 1-1,0-1 1,1 1-1,-1-1 1,0 1-1,1-1 1,-1 0-1,0 1 1,1-1-1,-1 0 1,1 1-1,-1-1 1,1 0-1,-1 0 1,1 1-1,-1-1 1,1 0-1,-1 0 1,1 0-1,-1 0 1,1 0-1,-1 1 1,1-1-1,-1 0 1,1 0-1,-1 0 1,1-1-1,0 1 1,-1 0-1,1 0 1,27-7-371,-25 6 322,51-16-866,87-17 0,-123 31 800,1 0-1,-1 2 1,0 0 0,0 1 0,1 1-1,-1 1 1,0 0 0,0 1-1,18 6 1,-30-6 120,1-1 0,0 1 0,-1 0 0,1 1 0,-1-1-1,0 1 1,0 1 0,-1-1 0,7 7 0,-10-9 40,0 0 1,0 1-1,0 0 0,0-1 0,0 1 1,-1 0-1,1 0 0,-1 0 0,0 0 1,0 0-1,0 0 0,0 0 0,0 0 1,-1 0-1,1 1 0,-1-1 0,0 0 1,0 0-1,0 1 0,-1-1 0,1 0 1,-2 5-1,-1 1 125,-1 0 1,0-1 0,0 1-1,-1-1 1,0 0-1,-1-1 1,0 1-1,0-1 1,0 0-1,-1 0 1,-12 9-1,-9 5 637,-54 31-1,57-38-678,-1 0 1,0-2-1,-1 0 1,0-2 0,-36 8-1,61-17-152,0-1-1,0 1 1,0-1-1,0 1 1,0-1-1,0 0 1,0 0 0,0 0-1,0 0 1,0 0-1,0-1 1,0 1-1,0 0 1,0-1-1,0 0 1,0 1 0,0-1-1,-3-1 1,5 0 17,-1 1 1,0 0 0,1-1-1,-1 1 1,1-1 0,0 1-1,-1 0 1,1-1 0,0 1-1,0-1 1,0 1 0,0-1-1,0 1 1,0-1 0,0 1-1,0-1 1,1 1 0,-1-1-1,1 1 1,-1 0 0,1-1-1,-1 1 1,1 0 0,0-1-1,1-1 1,16-31-335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 13139,'-42'276'4826,"6"-57"-1945,14 48-681,30-450-2250,32-28-339,-29 170 303,2 1 0,2 1 0,22-42 0,-33 73 85,1 0-1,0 1 0,0-1 0,0 1 1,1 0-1,0 1 0,10-9 0,-15 14 3,1-1-1,-1 1 0,1 0 1,0 0-1,-1 0 1,1 0-1,0 1 0,-1-1 1,1 0-1,0 1 1,0-1-1,0 1 1,0 0-1,-1-1 0,1 1 1,0 0-1,0 0 1,0 0-1,0 0 0,0 1 1,0-1-1,-1 0 1,1 1-1,0-1 1,0 1-1,-1 0 0,1 0 1,0 0-1,-1 0 1,1 0-1,0 0 0,-1 0 1,0 0-1,1 0 1,-1 1-1,0-1 0,1 1 1,-1-1-1,0 1 1,2 3-1,-1-2-6,0 0 1,0 0-1,0 1 1,-1 0-1,1-1 0,-1 1 1,0 0-1,0-1 0,0 1 1,0 0-1,-1 0 0,0 0 1,1 0-1,-1 0 0,-1 6 1,0-4 29,-1-1 1,1 1-1,-1 0 1,0-1-1,-1 1 1,1-1-1,-1 0 0,0 0 1,-6 8-1,3-6-13,0 0 0,0 0 0,-1 0 0,0-1-1,0 0 1,-1-1 0,1 0 0,-1 0 0,0 0-1,-1-1 1,1-1 0,-1 1 0,-9 2-1,17-6-82,0 1 0,0-1-1,0 0 1,0 1 0,0-1-1,0 0 1,0 0 0,0 0-1,0 0 1,0 0-1,0 0 1,0 0 0,0 0-1,0 0 1,0-1 0,0 1-1,0 0 1,0 0-1,0-1 1,0 1 0,0-1-1,1 1 1,-1-1 0,0 1-1,0-1 1,0 0-1,1 1 1,-1-1 0,0 0-1,1 0 1,-1 1 0,0-1-1,0-2 1,0 1-29,1-1 1,0 1-1,0-1 0,-1 1 1,1-1-1,1 1 0,-1-1 1,0 1-1,1-1 1,-1 1-1,1 0 0,2-5 1,9-24-699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20 206 18476,'-3'3'536,"-12"13"1301,15-16-1795,0 0 0,-1 1 0,1-1 0,0 1-1,0-1 1,0 0 0,0 1 0,0-1 0,0 1 0,0-1 0,0 0 0,0 1 0,0-1-1,0 0 1,0 1 0,0-1 0,0 1 0,0-1 0,0 0 0,1 1 0,-1-1 0,0 0-1,0 1 1,0-1 0,1 0 0,-1 1 0,0-1 0,0 0 0,1 1 0,-1-1 0,0 0 0,1 0-1,-1 1 1,0-1 0,1 0 0,-1 0 0,0 0 0,1 0 0,-1 1 0,0-1 0,1 0-1,-1 0 1,0 0 0,1 0 0,-1 0 0,1 0 0,-1 0 0,0 0 0,2 0 0,5 1 187,1 0 1,-1-1 0,1 0 0,-1 0 0,1 0-1,-1-1 1,1-1 0,-1 1 0,0-1-1,11-4 1,5-3 22,40-21 0,-44 20-164,-1-1 1,26-21-1,-37 26-75,1 0 1,-2-1-1,1 0 0,-1 0 1,0 0-1,0-1 1,-1 0-1,4-9 0,-8 15-13,0 0 0,0 0 0,0 0 1,0 0-1,-1 0 0,1 0 0,-1 0 0,0-1 0,1 1 0,-1 0 0,0 0 0,0-1 0,0 1 0,-1 0 0,0-3 0,1 4-4,-1-1 0,1 1 0,-1 0 0,0-1 0,0 1 0,0 0 0,1 0 0,-1 0 0,0 0 0,0 0-1,-1 0 1,1 0 0,0 0 0,0 0 0,0 0 0,-1 1 0,-1-2 0,-2 1-11,1-1 1,0 1-1,-1 1 1,1-1 0,-1 0-1,1 1 1,-1 0-1,1 0 1,-1 1-1,1-1 1,-1 1-1,1 0 1,-5 1 0,-3 3-15,1 0 1,0 0-1,0 1 1,1 1-1,0-1 1,0 2 0,1-1-1,-1 1 1,2 1-1,-12 13 1,9-9 7,1 0 1,0 1-1,1 1 0,1-1 1,0 2-1,-10 30 0,15-39 8,1 1 0,0 0 1,1 0-1,0 1 0,0-1 0,0 9 0,1-15-21,0 0 1,1 0-1,-1 0 0,0 0 0,0 0 0,1-1 1,-1 1-1,1 0 0,0 0 0,-1-1 0,1 1 0,0 0 1,0 0-1,0-1 0,0 1 0,0-1 0,0 1 0,1-1 1,-1 0-1,1 1 0,-1-1 0,1 0 0,-1 0 0,1 0 1,-1 0-1,1 0 0,0 0 0,0-1 0,-1 1 1,1-1-1,3 2 0,0-2-82,0 0 1,1 0 0,-1 0-1,0 0 1,0-1-1,0 1 1,0-1 0,0-1-1,-1 1 1,9-4-1,4-3-116,25-16 0,9-9-301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8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0 18012,'-21'5'486,"0"0"-1,1 1 1,0 1 0,0 1-1,1 1 1,0 1 0,1 0-1,0 2 1,-26 19 0,26-16-132,0 0 1,-19 21-1,33-31-308,-1 0 1,1 0-1,0 0 0,1 1 0,-1-1 1,1 1-1,0 0 0,1 0 0,-1 0 1,1 0-1,0 1 0,-1 9 0,3-13-41,0-1 0,0 0-1,0 0 1,0 1 0,0-1 0,1 0-1,-1 1 1,1-1 0,-1 0-1,1 0 1,0 0 0,0 0 0,0 0-1,0 0 1,1 0 0,-1 0-1,3 3 1,-1-2-9,0-1 1,0 1-1,0-1 0,0 0 0,1 0 1,-1 0-1,1 0 0,0-1 0,5 2 1,4 1-120,-1-2 0,1 0 0,-1 0 0,1-2-1,16 0 1,-15 0-110,0-1-1,1 0 1,-1-1-1,0-1 1,-1 0-1,1-1 1,0-1-1,-1 0 1,0-1-1,0 0 1,13-9-1,8-10-402</inkml:trace>
  <inkml:trace contextRef="#ctx0" brushRef="#br0" timeOffset="1">501 14 18108,'-12'22'1752,"0"10"-1024,-2 1-288,3 7 849,2 2-289,4 0-280,1 0-96,5-7-448,2-6-344,3-12-864,4-3 968,0-13-232,3-8-80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16636,'-1'-1'63,"0"1"0,0 0 0,0 0 0,0 0 0,0 0 0,0 0 0,0 1 0,0-1 0,0 0 0,0 0 0,0 1 1,0-1-1,0 0 0,0 1 0,1-1 0,-1 1 0,0-1 0,0 1 0,0 0 0,-1 1 0,-14 21 452,11-9-291,0-1 0,-4 18-1,9-28-101,-10 41 348,3 0-1,2 1 0,1-1 1,3 56-1,24 180 1424,-19-244-1651,-3-21-146,1 1 59,-1 0 0,2 0 0,0-1 0,10 30 0,-12-44-148,-1-1 0,0 1-1,0-1 1,0 1-1,1-1 1,-1 1 0,0-1-1,0 1 1,1-1 0,-1 1-1,1-1 1,-1 1-1,0-1 1,1 0 0,-1 1-1,1-1 1,-1 0 0,1 1-1,-1-1 1,2 1-1,4-7 95,2-17-26,-2-10-29,-2 0-1,-1 0 1,-1-1-1,-4-39 1,-25-132-77,21 183-10,-10-28-1,13 43-119,8 15 166,1 0 0,-1 0 0,2-1 0,-1 1 0,1-2 0,0 1 0,0-1 0,1 0 0,0 0 0,0-1 0,0 0 0,1 0 0,-1-1 0,1 0 0,0-1 0,1 0 0,-1 0 0,13 1 0,-15-2 16,0-2 0,0 1 1,0-1-1,0 0 0,0 0 1,0-1-1,0 0 0,0-1 1,0 1-1,0-1 0,8-4 1,-9 4 4,-1-1 1,-1 0 0,1 0 0,0 0 0,-1-1-1,1 0 1,-1 1 0,0-2 0,-1 1-1,1 0 1,-1-1 0,1 1 0,-1-1 0,-1 0-1,4-8 1,-3 7 18,-1-1 0,0 1 0,-1-1 0,1 0 0,0-12 0,-2 17-37,0 1-1,1-1 0,-1 1 1,0-1-1,0 1 1,0 0-1,0-1 1,-1 1-1,1-1 1,0 1-1,-1-1 1,1 1-1,-1-1 1,1 1-1,-1 0 0,1-1 1,-1 1-1,0 0 1,0 0-1,0-1 1,0 1-1,0 0 1,0 0-1,0 0 1,0 0-1,0 0 0,0 0 1,-1 1-1,1-1 1,0 0-1,-1 1 1,-1-2-1,2 2-6,0 0 0,-1 0-1,1 0 1,0 1 0,-1-1-1,1 0 1,0 0 0,-1 1-1,1-1 1,0 1 0,0-1-1,-1 1 1,1-1 0,0 1-1,0 0 1,0 0 0,0-1-1,0 1 1,0 0 0,0 0-1,0 0 1,0 0 0,0 0-1,1 1 1,-1-1 0,0 0-1,1 0 1,-1 0 0,1 1-1,-1-1 1,1 0 0,-1 0-1,1 1 1,0-1 0,0 2-1,-2 6-4,0 0 0,1 0-1,0 17 1,1-20-5,1 1 0,0 0 0,0-1 0,0 1-1,1-1 1,0 1 0,0-1 0,1 0 0,0 0 0,0 0 0,0 0 0,5 5 0,-7-9-86,1 0 1,-1 0 0,0 0 0,1-1 0,0 1 0,-1-1 0,1 1 0,0-1 0,0 0 0,0 1-1,0-1 1,0 0 0,0 0 0,0-1 0,1 1 0,-1 0 0,0-1 0,0 1 0,1-1 0,-1 0-1,0 0 1,0 0 0,1 0 0,-1 0 0,0 0 0,1 0 0,-1-1 0,0 1 0,0-1 0,0 0 0,1 0-1,-1 0 1,0 0 0,0 0 0,0 0 0,0 0 0,3-4 0,0 1-84,1-1 0,-1 0 0,0 0 0,-1-1 0,1 0 0,-1 0 0,6-10 0,9-21-771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18628,'-13'13'1496,"6"13"-1152,2 3-152,8 2 449,6 0-617,14-2 1464,6-3-1328,11-8-40,8-1 40</inkml:trace>
  <inkml:trace contextRef="#ctx0" brushRef="#br0" timeOffset="1">432 229 17988,'-13'-1'623,"1"1"0,0 0-1,-1 1 1,1 1 0,0 0 0,0 0 0,-16 6 0,12-2-192,-1 0 1,1 2-1,0-1 1,-21 15-1,31-17-332,-1-1 0,1 1 0,1 0 1,-1 0-1,1 1 0,0 0 0,0 0 0,1 0 0,-7 12 0,10-16-85,0 1 0,0-1-1,0 0 1,1 0 0,-1 0 0,1 1 0,-1-1-1,1 0 1,0 0 0,0 1 0,0-1-1,0 0 1,0 0 0,1 1 0,-1-1-1,1 0 1,0 0 0,-1 0 0,1 1-1,0-1 1,0 0 0,0 0 0,0 0-1,1 0 1,-1-1 0,1 1 0,-1 0 0,1-1-1,-1 1 1,1-1 0,0 1 0,0-1-1,0 0 1,0 1 0,0-1 0,3 1-1,5 3-133,-1-1 0,1-1 0,0 0 0,0 0 0,1-1 0,-1 0 0,1-1 0,-1 0 0,0 0 0,1-1 0,-1-1 0,13-1 0,9-4-317,0 0 0,51-18 0,-50 12-18,-8 2-18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8:5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57 18036,'-8'8'5481,"11"-11"-4857,2-12-216,0-5-96,1-6-344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16844,'2'17'2088,"-2"3"-1328,3 9-272,3 2 1193,4 5-681,7 3-184,8 0-328,4-2-120,5-12-280,4-4-128,2-16-424,3-5-304,-2-13-464,-1-10 952,-5-15-224,-3-11-209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17228,'-17'54'1760,"-10"10"-952,-2 3-320,1 11 777,4 2-225,2 1-288,4-6-104,10-6-328,3-2-248,5-10-512,4-8-240,-1-19-480,0-8 904,-3-21-208,0 1-177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36 255 16195,'-2'1'311,"0"1"0,0-1 0,0 1 0,1 0 0,-1-1 0,0 1 0,1 0 0,-1 0 0,1 0 0,0 0 0,0 0 0,0 1 0,-2 3 0,3-6-241,0 1 0,0-1 0,0 1 0,0-1 0,0 0 0,0 1 0,0-1 0,0 1 0,1-1 0,-1 1-1,0-1 1,0 1 0,0-1 0,0 1 0,0-1 0,1 0 0,-1 1 0,0-1 0,1 0 0,-1 1 0,0-1 0,0 1 0,1-1 0,-1 0 0,0 0 0,1 1 0,1 0 25,0-1 0,-1 1 1,1-1-1,-1 1 0,1-1 0,0 0 1,-1 1-1,1-1 0,0 0 1,-1 0-1,4-1 0,7 0 92,0-1 0,-1-1-1,1 0 1,0-1 0,-1 0 0,0 0-1,17-11 1,-7 3-61,-1 0 0,35-30 0,-43 32-86,-1-1 0,0-1 0,-1 0 0,11-15 0,-18 22-32,0 1-1,0-1 1,-1 0-1,1 0 1,-1 0-1,0 0 1,0 0 0,-1 0-1,0-1 1,0 1-1,0 0 1,0-1-1,-1 1 1,0-1-1,-1-7 1,1 11-10,0 0 1,-1 1 0,1-1 0,-1 0 0,1 1 0,-1-1 0,0 1 0,0-1 0,0 1 0,0-1 0,0 1 0,0 0 0,0-1 0,0 1-1,0 0 1,0 0 0,-1 0 0,1 0 0,-1 0 0,1 0 0,-1 0 0,1 0 0,-1 1 0,1-1 0,-1 1 0,0-1 0,1 1 0,-1-1 0,0 1-1,1 0 1,-1 0 0,0 0 0,1 0 0,-1 0 0,0 0 0,0 1 0,1-1 0,-3 1 0,-3 1-8,-1 0 0,1 0 0,0 1 0,0 0 0,0 0 0,0 1 0,-9 6 0,-4 6-12,1 1 0,0 0 0,1 2 0,1 0 0,1 1 0,1 0 0,1 2 0,1-1 0,0 2 0,2 0 0,1 0 0,-14 45 0,24-67 15,-2 6-37,0 0 0,1 0 1,0 0-1,-1 10 0,2-16 10,0 1 0,0-1-1,0 1 1,0-1-1,0 1 1,1-1 0,-1 0-1,0 1 1,1-1 0,-1 1-1,1-1 1,0 0 0,-1 0-1,1 1 1,0-1-1,0 0 1,-1 0 0,1 0-1,0 0 1,0 0 0,1 0-1,-1 0 1,0 0 0,0 0-1,0 0 1,0 0 0,1-1-1,1 2 1,3-1-191,-1 0 0,0-1 0,0 1 0,1-1 0,-1 0 0,0 0 0,0-1 0,1 0 0,-1 0 0,0 0 1,0 0-1,0-1 0,0 0 0,0 0 0,6-4 0,8-4-273,-1-1 0,29-22 1,16-21-579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44 13987,'4'-27'1924,"-4"26"-1850,0 1 0,0-1 0,0 0 0,1 0-1,-1 1 1,0-1 0,0 0 0,1 0 0,-1 1 0,0-1 0,1 0-1,-1 1 1,1-1 0,-1 1 0,1-1 0,-1 0 0,1 1-1,-1-1 1,1 1 0,-1-1 0,1 1 0,0 0 0,-1-1-1,1 1 1,0-1 0,-1 1 0,1 0 0,0 0 0,1-1 0,0 7 1182,-2 23-92,-2 0-1,-1 0 1,-11 48 0,4-22-423,2-9-218,2-18-191,1 0-1,1 0 0,2 0 1,2 52-1,0-79-321,0 1 1,0-1-1,0 1 0,1 0 0,-1-1 1,0 1-1,1-1 0,-1 0 0,1 1 0,-1-1 1,1 1-1,0-1 0,0 0 0,0 1 1,-1-1-1,1 0 0,0 0 0,1 0 1,-1 1-1,0-1 0,0 0 0,2 1 0,-1-2-14,0 0 0,0 0 0,0 0-1,0 0 1,0 0 0,0 0 0,0 0-1,0 0 1,0-1 0,0 1 0,0-1 0,0 0-1,-1 1 1,1-1 0,0 0 0,0 0-1,-1 0 1,4-3 0,16-11-171,-1 0 1,29-31 0,-33 29-12,2 1 1,0 0 0,37-23 0,-52 37 153,0 0 0,0 1 1,0 0-1,0-1 1,0 1-1,0 0 1,0 1-1,0-1 1,1 1-1,-1-1 1,6 1-1,-7 0 18,0 1-1,0-1 1,0 1 0,-1-1-1,1 1 1,0 0-1,0-1 1,-1 1 0,1 0-1,0 1 1,-1-1 0,1 0-1,-1 0 1,1 0-1,-1 1 1,0-1 0,1 1-1,-1-1 1,0 1-1,0 0 1,1 3 0,2 3 12,-1 1 0,0 0 0,0 0 1,-1 0-1,0 0 0,-1 0 0,0 1 1,-1-1-1,1 0 0,-3 16 1,-1-3 120,0 0 1,-2 0 0,-10 31 0,11-41 25,-1 0 0,0 0 0,0-1 0,-2 1 0,1-1 0,-1-1 0,-1 1 0,0-1-1,0 0 1,-18 15 0,21-22-95,0 1-1,0-1 0,0 1 0,0-1 0,-1-1 0,1 1 0,-1-1 0,0 0 0,0 0 0,0-1 0,0 0 1,0 0-1,0 0 0,0-1 0,0 0 0,0 0 0,0 0 0,0-1 0,0 0 0,0 0 0,0 0 0,0-1 1,0 0-1,-9-5 0,7 4-185,1-1 1,0 0 0,0-1 0,0 0-1,1 0 1,0 0 0,0-1 0,0 0-1,-6-8 1,9 9 31,-1 1 0,1-1 0,0-1 0,1 1 0,-1 0 0,1-1 0,0 1-1,0-1 1,1 1 0,0-1 0,0 0 0,0 0 0,0-10 0,8-26-550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3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15587,'-50'172'3585,"-12"52"-1032,43-106-1520,5 0 1,1 190-1,14-271-726,-1-37-292,-1 0 0,1 1 0,0-1 0,0 1 0,0-1 0,0 0 0,0 1 0,0-1 0,0 0 0,0 1 0,0-1 0,0 1 0,0-1 0,0 0 0,0 1 0,1-1 0,-1 0 0,0 1 0,0-1 0,0 0 1,0 1-1,1-1 0,-1 0 0,0 1 0,0-1 0,1 0 0,-1 1 0,1-1 0,4-9 168,6-24-58,-11 33-119,98-325 346,-63 226-487,58-116-1,-75 181-108,45-65 0,-50 82 33,0 1-1,2 0 0,0 1 0,0 1 0,23-17 0,-33 28 103,-1 1-1,0-1 1,0 1 0,1 0 0,6-2 0,-10 4 97,-1-1 0,1 1 0,-1 0 0,1 0 0,-1 0 0,1 0 0,-1-1 1,1 1-1,0 0 0,-1 0 0,1 0 0,-1 0 0,1 0 0,-1 0 0,1 1 0,-1-1 1,1 0-1,0 0 0,-1 0 0,1 0 0,-1 1 0,1-1 0,-1 0 0,0 1 1,1-1-1,-1 0 0,1 1 0,-1-1 0,1 0 0,-1 1 0,0-1 0,1 1 1,-1-1-1,0 1 0,0-1 0,1 1 0,-1-1 0,0 1 0,0-1 0,0 1 1,1-1-1,-1 1 0,0-1 0,0 1 0,0-1 0,0 1 0,0 0 0,0-1 0,0 1 1,0-1-1,0 1 0,-1-1 0,1 1 0,0-1 0,0 1 0,0-1 0,-1 2 1,-1 6-1,-1 0-1,0 0 1,0 0 0,-1 0 0,0-1 0,0 1 0,-7 8 0,-40 46 183,23-33-6,-44 37 1,56-53-251,-1 0 1,-1-1 0,0-1 0,-26 11 0,15-13-836,29-9 901,0 0 1,-1 0 0,1 0-1,0 0 1,-1 0-1,1 0 1,-1 0-1,1 0 1,0 0-1,-1 0 1,1 0-1,-1 0 1,1 0-1,0 0 1,-1 0-1,1-1 1,0 1-1,-1 0 1,1 0-1,0 0 1,-1 0-1,1-1 1,0 1-1,-1 0 1,1 0-1,0-1 1,0 1-1,-1 0 1,1-1-1,0 1 1,0 0-1,0-1 1,-1 1 0,1 0-1,0-1 1,0 1-1,0 0 1,0-1-1,0 1 1,0-1-1,0 1 1,0 0-1,0-1 1,0 1-1,0 0 1,0-1-1,0 1 1,0-1-1,0 1 1,0 0-1,0-1 1,0 1-1,0 0 1,1-1-1,-1 1 1,0 0-1,0-1 1,0 1-1,1 0 1,-1-1-1,15-21-439,15-10-172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1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83 17588,'-95'78'2441,"-45"44"372,139-121-2773,-1 1 0,1 0 0,-1-1 1,1 1-1,-1 0 0,1 0 0,0 0 0,0 0 0,0 0 0,0 0 0,0 0 0,1 0 0,-1 0 0,0 0 0,1 0 0,0 1 1,-1-1-1,1 4 0,1-4-37,0 1 1,-1 0 0,1-1-1,0 0 1,1 1 0,-1-1-1,0 1 1,1-1 0,-1 0-1,1 0 1,0 0 0,-1 0-1,1 0 1,0 0 0,4 2-1,1 1-6,0 1 0,0-1 0,1-1 0,0 1 0,0-1-1,0-1 1,0 1 0,1-2 0,-1 1 0,1-1 0,0 0-1,15 1 1,-11-3 11,0 0 0,1-1 0,-1-1 0,0 0 0,0-1 0,0 0 0,25-10 0,6-6 47,59-36-1,-16 7 76,-87 48-127,0-1 0,1 1 0,-1 0 0,1-1 1,-1 1-1,1 0 0,-1 0 0,1-1 0,-1 1 1,1 0-1,-1 0 0,1 0 0,0 0 0,-1 0 0,1 0 1,-1 0-1,1 0 0,-1 0 0,1 0 0,-1 0 0,1 0 1,0 0-1,-1 0 0,1 1 0,0-1 0,-1 1 0,0 0-1,0-1 1,0 1 0,0-1-1,1 1 1,-1-1 0,0 1-1,0-1 1,0 1 0,0 0-1,0-1 1,0 1 0,-1-1-1,1 1 1,0-1 0,0 1 0,0-1-1,-1 2 1,-17 35 46,13-28-46,-20 48 116,42-67 180,-5-2-188,-2 0 0,0 0 0,0-1 0,-1 0 0,-1-1 0,0 0 0,-1 0 0,0-1 0,-1 0 0,-1 0 0,0 0 0,-1-1 0,-1 1 0,-1-1 0,0 0 1,-1 0-1,-1-28 0,0 43-104,0 0 0,0 0 0,0-1 0,0 1 0,0 0 0,1 0 0,-1 1 0,0-1 0,1 0 0,-1 0 0,0 0 1,1 0-1,-1 0 0,1 0 0,0 0 0,-1 0 0,1 1 0,0-1 0,-1 0 0,1 1 0,0-1 0,0 0 0,0 1 0,-1-1 0,1 1 0,0-1 1,0 1-1,0-1 0,0 1 0,0 0 0,0 0 0,0-1 0,0 1 0,0 0 0,0 0 0,1 0 0,9-1-24,-1 0 0,0 1 0,11 1 1,2 0-92,16-4-369,0-1-1,0-2 1,58-17 0,-40 4 83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54 17100,'1'-4'227,"-1"1"1,0-1-1,1 1 1,-1 0 0,-1-1-1,1 1 1,0 0-1,-1-1 1,-1-4 0,1 7-176,1 0 1,-1 0 0,1 0-1,-1 1 1,1-1 0,-1 0-1,0 0 1,1 0 0,-1 1-1,0-1 1,1 0 0,-1 1-1,0-1 1,0 1 0,0-1-1,0 1 1,0-1 0,0 1-1,0 0 1,0-1 0,1 1-1,-1 0 1,0 0 0,0-1-1,0 1 1,0 0 0,-1 0-1,1 0 1,0 0 0,0 1 0,0-1-1,0 0 1,1 0 0,-1 1-1,0-1 1,0 0 0,0 1-1,-1 0 1,-4 1 72,1 1 0,0 0-1,0 0 1,0 1 0,1-1 0,-1 1-1,1 0 1,0 0 0,0 1 0,-5 7 0,-34 54 398,40-60-472,-12 19 143,2 0 1,-18 54-1,26-65-152,1 0 0,1 0 1,1 0-1,0 0 0,0 0 0,1 1 0,3 26 0,-2-38-40,0 0 0,1 0-1,0 0 1,-1 0 0,1 0-1,0 0 1,1 0 0,-1 0 0,0 0-1,1-1 1,0 1 0,-1 0-1,1-1 1,0 0 0,0 1-1,1-1 1,-1 0 0,0 0 0,1 0-1,-1 0 1,1-1 0,0 1-1,2 1 1,-1-2-5,0 0-1,-1 0 1,1-1 0,0 1-1,0-1 1,-1 1-1,1-1 1,0-1 0,0 1-1,0 0 1,-1-1 0,1 0-1,0 0 1,-1 0-1,1 0 1,-1-1 0,1 1-1,-1-1 1,5-3 0,3-3 0,0 0 1,-1-1-1,0-1 1,0 0-1,-1 0 1,0 0 0,-1-2-1,0 1 1,-1-1-1,0 0 1,5-15 0,-1 2 38,-1-1 0,-1 0 0,-1 0 0,6-43 1,-14 57 19,-5 15-11,-5 16-8,2 8-19,1-1 0,-7 50 0,12-64-52,1 0 1,0 0 0,1 0-1,1 0 1,0 0 0,0 0-1,2 0 1,6 22 0,-8-31-19,0-1 1,0 1 0,1 0 0,-1 0 0,1-1 0,0 1 0,0-1 0,0 0 0,0 1 0,0-1 0,0 0 0,1 0 0,-1-1 0,0 1 0,1 0 0,0-1 0,0 1 0,-1-1 0,1 0 0,0 0 0,0 0-1,0 0 1,0-1 0,0 1 0,0-1 0,0 0 0,0 1 0,0-1 0,0-1 0,0 1 0,0 0 0,0-1 0,0 0 0,0 0 0,5-1 0,16-10-325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62 17364,'3'-2'308,"-1"-1"0,1 0 0,-1 1 0,0-1-1,1 0 1,-1 0 0,0-1 0,-1 1 0,1 0 0,2-7 0,-4 9-231,0 1 0,0-1 0,0 0 1,0 0-1,1 1 0,-1-1 0,0 0 0,0 0 0,0 1 0,-1-1 0,1 0 0,0 1 0,0-1 0,0 0 1,0 1-1,-1-1 0,1 0 0,0 1 0,-1-1 0,1 0 0,0 1 0,-1-1 0,0 0 0,0 0 15,-1 0-1,1 1 1,0-1 0,0 1-1,-1-1 1,1 1-1,-1 0 1,1-1-1,0 1 1,-1 0-1,1 0 1,-1 0-1,1 0 1,-1 0 0,1 0-1,0 0 1,-2 1-1,-7 1 48,0 1-1,0 0 0,1 1 1,-1 0-1,1 0 1,0 1-1,1 0 0,-10 7 1,-8 7-71,-27 27 1,37-32-60,2 1 0,-14 18 0,24-27-12,0-1-1,0 1 1,0 0-1,1 0 1,0 0-1,0 0 1,1 0-1,0 1 1,-3 12-1,5-17-2,0 0 1,0-1-1,0 1 0,1-1 0,-1 1 1,0-1-1,1 1 0,-1-1 0,1 1 1,0-1-1,0 1 0,-1-1 0,1 0 1,0 1-1,0-1 0,0 0 0,0 0 1,0 0-1,1 0 0,-1 0 0,0 0 1,1 0-1,-1 0 0,0 0 0,1-1 1,-1 1-1,1 0 0,-1-1 0,1 1 1,-1-1-1,1 0 0,2 1 0,8 1-51,0 0 0,0 0 0,15-1-1,-17-1 8,37 2-134,-4-1-75,50 7-1,-81-6 206,1 1-1,-1 0 1,1 1-1,-1 0 0,-1 0 1,1 2-1,-1-1 1,17 11-1,-25-13 54,1 0 0,-1 0-1,1 0 1,-1 0 0,0 0-1,0 1 1,0-1 0,-1 1 0,1 0-1,-1 0 1,0 0 0,0 0-1,0 0 1,-1 0 0,0 0 0,1 1-1,0 5 1,-2-6 34,0-1 0,0 1 0,0-1 1,-1 0-1,1 1 0,-1-1 0,0 0 0,0 1 0,0-1 0,0 0 0,0 0 1,-1 0-1,0 0 0,1 0 0,-1 0 0,0 0 0,0 0 0,-1-1 1,1 1-1,0-1 0,-1 0 0,0 0 0,-3 3 0,-4 1 121,-1 0-1,0-1 1,0 0-1,-1-1 0,1 0 1,-1-1-1,0 0 1,-21 2-1,0-2-2,0-1 0,-34-4 0,64 2-180,0 0-100,0 0 1,0 0-1,0 0 1,0-1-1,0 1 1,0-1-1,0 0 1,1 0-1,-1 0 1,-4-2-1,7 3 122,0 0 0,0 0 0,0 0 0,-1 0 0,1 0 0,0 0-1,0 0 1,0 0 0,0 0 0,0 0 0,0 0 0,0 0 0,-1 0 0,1 0 0,0-1 0,0 1 0,0 0 0,0 0 0,0 0-1,0 0 1,0 0 0,0 0 0,0 0 0,0 0 0,0 0 0,-1 0 0,1-1 0,0 1 0,0 0 0,0 0 0,0 0 0,0 0-1,0 0 1,0 0 0,0 0 0,0 0 0,0-1 0,0 1 0,0 0 0,0 0 0,0 0 0,0 0 0,0 0 0,0 0 0,0 0-1,0-1 1,0 1 0,0 0 0,0 0 0,1 0 0,-1 0 0,0 0 0,0 0 0,0 0 0,0 0 0,0 0 0,0-1 0,0 1-1,0 0 1,0 0 0,0 0 0,0 0 0,1 0 0,-1 0 0,0 0 0,0 0 0,0 0 0,9-1-234,-8 1 212,18-1-459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7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1025 16556,'6'-1'257,"0"0"0,0 0 0,0-1 0,0 0 0,0 0 0,0 0 0,-1-1 0,1 0 0,-1 0 0,0 0 0,0-1 0,5-4 0,6-7 134,-2 0 0,17-22 0,-23 27-55,72-91 1194,72-120 0,-119 165-1333,-2-1 1,-3-1-1,-3-1 1,21-72-1,-46 130-193,9-31 105,6-35-1,-14 59-90,0 0 0,0-1 0,-1 1 0,0 0-1,-1-1 1,1 1 0,-2 0 0,1-1-1,-5-11 1,5 17-15,1 1-1,-1 0 1,0 0-1,0 0 1,-1 0-1,1 0 1,0 0 0,-1 0-1,1 1 1,-1-1-1,1 0 1,-1 1-1,0-1 1,0 1-1,-2-2 1,3 2-2,-1 1 0,1-1 0,-1 1-1,1 0 1,-1-1 0,1 1 0,-1 0 0,1 0 0,-1 0 0,0 0-1,1 0 1,-1 0 0,1 0 0,-1 1 0,1-1 0,-1 1 0,-1 0-1,-2 2 0,0-1-1,1 1 0,0 0 0,-1 1 0,1-1 0,1 1 1,-1-1-1,0 1 0,1 0 0,0 1 0,0-1 0,-3 5 1,-9 21-14,2 0 1,0 1 0,2 1 0,1-1 0,-9 58 0,-9 167-1,28-245 13,-5 671 17,10-628 114,-6-54-129,1 0 1,0 0-1,0 0 1,0 0 0,0 0-1,0-1 1,0 1 0,0 0-1,0 0 1,0 0 0,0 0-1,0 0 1,0 0-1,0 0 1,0-1 0,0 1-1,0 0 1,0 0 0,0 0-1,0 0 1,1 0 0,-1 0-1,0 0 1,0-1-1,0 1 1,0 0 0,0 0-1,0 0 1,0 0 0,0 0-1,0 0 1,0 0-1,0 0 1,1 0 0,-1 0-1,0 0 1,0 0 0,0 0-1,0 0 1,0-1 0,0 1-1,0 0 1,1 0-1,-1 0 1,0 0 0,0 0-1,0 0 1,0 0 0,0 0-1,0 0 1,0 0 0,1 0-1,-1 1 1,0-1-1,0 0 1,0 0 0,0 0-1,0 0 1,0 0 0,0 0-1,0 0 1,1 0 0,-1 0-1,0 0 1,0 0-1,0 0 1,0 0 0,0 1-1,0-1 1,4-13 49,15-107 139,6-197 1,-24 294-188,1-94-71,-1 130 47,2 0 0,-1 0 1,2-1-1,-1 1 0,2-1 0,0 0 1,8 15-1,-12-24 22,1-1 0,-1 1 0,0-1 0,1 0 0,0 1 0,0-1 0,0 0 0,0 0 0,0 0 0,0 0 0,0-1 0,1 1 0,-1-1 0,0 1 0,1-1 0,0 0 0,-1 0 0,1 0 0,0 0 0,-1 0 0,1 0 0,0-1 0,0 0 0,0 1-1,-1-1 1,1 0 0,0 0 0,0-1 0,0 1 0,0-1 0,-1 1 0,1-1 0,0 0 0,-1 0 0,1 0 0,0 0 0,-1-1 0,1 1 0,3-3 0,6-5 25,0 0 0,-1-1 0,0 0-1,-1 0 1,0-2 0,-1 1 0,16-25 0,-10 11-19,-1-1 1,-2 0 0,11-30 0,-19 46-50,-1 3-39,-1 1 1,1-1 0,-1 0-1,-1-1 1,1 1-1,-1 0 1,0-10-1,-11 52-774,0 8 828,3 1-1,-5 83 1,15-110 224,-3-17-193,0 0 1,0 0 0,1 0 0,-1 0 0,0 0-1,0 0 1,0 0 0,1 1 0,-1-1 0,0 0 0,0 0-1,0 0 1,1 0 0,-1 0 0,0 0 0,0 0-1,0-1 1,1 1 0,-1 0 0,0 0 0,0 0-1,0 0 1,1 0 0,-1 0 0,0 0 0,0 0 0,0 0-1,0 0 1,1-1 0,-1 1 0,0 0 0,0 0-1,0 0 1,0 0 0,0-1 0,0 1 0,1 0-1,-1 0 1,0-1 0,2-1-40,-1-1 1,1 1-1,-1-1 0,1 0 1,-1 0-1,0 0 0,0 0 1,0-3-1,1-15-807,0 0 0,-3-28-1,1 44 776,-1-21-562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7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31 16219,'5'-5'552,"0"1"-1,0 0 0,1 0 0,8-5 0,-12 9-440,-1-1 1,1 0 0,-1 1-1,1-1 1,-1 1-1,1-1 1,0 1-1,-1 0 1,1 0 0,0-1-1,1 2 1,-2-1-18,-1 0 0,1 0 0,0 0 1,-1 0-1,1 1 0,0-1 0,-1 0 0,1 1 1,-1-1-1,1 1 0,0-1 0,-1 0 0,1 1 1,-1-1-1,0 1 0,1-1 0,-1 1 0,1 0 1,-1-1-1,0 1 0,1-1 0,-1 1 1,0 0-1,0-1 0,1 1 0,-1 0 0,0 0 1,1 4 74,0 1 0,-1-1 0,0 0 0,0 0 0,0 1 0,0-1 0,-1 0 0,-2 8 0,-15 44 139,12-40-201,-15 42-91,-4-2 0,-1 0 0,-42 64 0,65-115-39,-1-1 0,1 0-1,-1 0 1,0 0 0,0-1 0,-8 7-1,12-11 26,0 0 1,0 1-1,-1-1 0,1 0 0,0 0 0,-1 0 0,1 0 0,0 0 1,0 0-1,-1 1 0,1-1 0,0 0 0,-1 0 0,1 0 1,0 0-1,-1 0 0,1 0 0,0 0 0,-1 0 0,1 0 0,0 0 1,0 0-1,-1-1 0,1 1 0,0 0 0,-1 0 0,1 0 1,0 0-1,0 0 0,-1-1 0,1 1 0,0 0 0,0 0 0,-1 0 1,1-1-1,0 1 0,0 0 0,-1-1 0,-3-12-120,1-16-32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49:0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36 400 18436,'6'6'1984,"-1"6"-1343,4 3-273,4 7 1056,3 7-648,4 3-168,6 5-216,3-1-208,4 0-616,4-4-352,-3-9 664,-3-5-56,-12-18-120,-3-5-144</inkml:trace>
  <inkml:trace contextRef="#ctx0" brushRef="#br0" timeOffset="1">31 15 17348,'-21'-15'1832,"12"20"-1200,9 5-280,4 9 1609,8 2-1265,7 5-1096,2 2-336,5-2 608,3-2-176,4 2-105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40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17952 167 14339,'-100'-2'821,"-151"-6"-66,178 2-919,-103-21 0,133 17 20,-77-16-453,-185-18 1,-120 42 381,1 31 461,161-10-27,-1718 9 332,-232-37-647,-616-9 367,2703 16-270,-1482-38 22,1431 32 3,-774-27-73,-1 29-205,4 59-50,9 88 106,380-13 210,-681 252 0,725-167 107,442-176-101,2 3-1,2 3 1,2 3 0,-111 99 0,150-117-52,2 1 1,1 1-1,1 1 0,2 2 0,1 0 1,1 1-1,2 1 0,2 0 0,1 1 0,2 1 1,1 1-1,2 0 0,-8 58 0,14-63 23,2-1 1,1 1-1,1 0 0,2 0 0,1-1 0,2 1 0,1-1 0,1 0 0,2-1 0,1 0 0,2 0 1,1-1-1,1 0 0,1-2 0,2 1 0,31 38 0,-11-24 14,2-3-1,1-1 1,2-1 0,2-3-1,84 51 1,-6-16 5,145 60 0,31-7-32,573 154-1,344-31-25,172-91 133,10-80 36,-1377-74-121,1762 19 214,-1016-47-185,500-13 7,16-6 13,-2-26 32,-637 35-58,1321-94 238,-437-21-447,-815 75 126,-314 28 31,-2-17-1,405-124 1,-719 166 49,255-77 172,-10-26 310,-301 114-446,-1-2 1,0-1-1,-1-1 1,-1 0-1,0-2 1,25-27-1,-9 2-10,-2-1-1,36-57 1,-51 69-58,-2-1 1,-1-2-1,-1 0 1,-3 0-1,-1-2 1,10-39 0,-18 53-25,-2 0 0,0-1 0,-2 0 0,0 0 0,-2 0 0,-1 0 0,-1 0 1,-1 0-1,-1 1 0,-13-45 0,2 30-45,-2-1 0,-1 2 0,-2 0 0,-2 2 0,-1 0 0,-2 1 0,-1 2 0,-2 0 0,-48-43 0,7 16 71,-3 3 0,-2 4 0,-117-64 0,59 48 278,-3 5-1,-271-87 0,-308-19 208,-43 78-132,-8 74 101,376 29-340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7:44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6638 384 14579,'-15'-10'906,"12"9"-876,1 0 0,0 0 0,0-1 0,0 1 0,0 0 0,0-1 0,0 0 0,0 0 0,0 1 0,1-1 0,-3-4 0,0 1-10,1 0 0,-1 0 0,0 0 0,0 1 0,0-1 0,0 1 0,-1 0 0,0 1 1,0-1-1,0 1 0,0 0 0,0 0 0,-1 0 0,1 1 0,-9-3 0,-6 0 56,0 1 1,0 1-1,-25-2 0,5 1-50,36 4-25,-750-65 37,577 63-81,-530-28-492,-441-64-647,849 73 899,-657-25 521,351 77 89,454-12-262,-291 74 1,337-59 69,2 5 0,1 5 1,-113 66-1,-36 51 246,201-123-305,1 3 0,-71 77 0,105-101-77,0 1-1,2 0 0,0 1 1,1 1-1,1 0 0,1 0 1,1 1-1,0 0 0,-6 26 1,12-34-5,1 0 1,0 0-1,1 0 1,0 0 0,1 0-1,0 0 1,1 0-1,1 0 1,0 0-1,0 0 1,1-1-1,1 1 1,0-1 0,1 0-1,1 0 1,0 0-1,9 14 1,1-4-5,0-1-1,2-1 1,0-1 0,1 0 0,31 22 0,3-3-6,61 34 1,-36-31 11,1-4 0,1-3 0,2-3 0,1-4 0,93 17 0,436 43 26,323-27-1,1-49 21,129-77-36,-734 19-34,386-107 1,-122-29 236,62-61 89,-576 210-269,118-68 1,-154 75-33,-2-2 0,-1-2 0,74-71 1,-103 89-1,-1-1 0,-1 0 0,0-1 0,-1 0 0,0 0 1,-1-1-1,-1-1 0,-1 1 0,0-1 0,7-31 1,-11 36 7,-2 1 0,1-1 0,-1 1 0,-1-1 0,0 1-1,-1-1 1,0 0 0,-1 1 0,0-1 0,-1 1 0,0 0 0,-1 0 0,0 0 0,0 0 0,-1 1 0,-1 0 0,-13-19 0,3 10 21,-1 0-1,-1 1 1,0 1-1,-2 0 1,0 2-1,0 0 1,-2 1-1,0 1 1,0 2-1,-37-15 1,-10 1-49,-2 3 1,-97-17 0,-526-57-1852,665 92 1853,-116-11-373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7:45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1716 13083,'1'1'81,"0"-1"0,0 1 0,0-1 0,0 1 0,0-1 0,1 1 0,-1-1 0,0 0 0,0 0 0,0 1 0,1-1-1,-1 0 1,0 0 0,0 0 0,1-1 0,-1 1 0,0 0 0,0 0 0,0-1 0,0 1 0,1 0 0,0-1 0,30-12 347,73-52 1236,551-268 431,-408 215-1927,531-287 25,363-209-122,-934 522-7,-156 73 72,1 2-1,62-10 1,-114 27-122,0 0 0,0 0-1,-1 0 1,1 0 0,0 0 0,0-1 0,0 1 0,0 0 0,-1 0-1,1-1 1,0 1 0,0-1 0,-1 1 0,1 0 0,0-1-1,-1 1 1,2-2 0,-12-2-188,-27 0-1037,-26 10 556,28 0 231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1:3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13339,'-3'16'1454,"2"-10"-1044,0 0 0,0 0 1,1 0-1,0 0 1,0 10-1,1-15-342,-1 1-1,0-1 1,1 1-1,-1 0 0,1-1 1,0 1-1,0-1 1,-1 0-1,1 1 0,0-1 1,0 1-1,0-1 1,0 0-1,0 0 1,1 0-1,-1 0 0,0 0 1,1 0-1,-1 0 1,0 0-1,1 0 0,-1-1 1,1 1-1,-1 0 1,4 0-1,8 2 188,1-1 0,-1-1 0,1 0 0,0 0 1,-1-2-1,17-1 0,22-1 157,142 10 319,-104-2-561,1-3 0,92-11-1,-120 1-225,-1 4 0,1 3 0,0 2 0,0 3 0,107 21 0,-121-17 34,1-1 1,0-3-1,0-1 0,0-3 0,0-2 1,61-11-1,-75 8 29,-1 2 0,1 2 0,41 3 0,-18 0-18,104-12 0,-99 4-17,74 3 1,12 16-37,-81-6 68,84 0 1,13-25 152,-120 11-152,1 2 0,90 1 0,-97 4-8,1-1-1,-1-2 1,58-11-1,-9 0 11,-84 13-3,1 1 0,-1-1-1,1 1 1,-1 0 0,1 0-1,-1 1 1,0-1 0,1 1-1,-1 0 1,0 1-1,1-1 1,-1 1 0,0 0-1,6 4 1,-5-3-4,0 0 0,0-1 0,1 0 0,-1 0 0,0-1 0,1 1-1,0-1 1,-1-1 0,9 1 0,21 2-470,-36-3 434,1 0-1,-1 0 0,0 0 1,0 1-1,0-1 0,1 0 1,-1 0-1,0 0 0,0 0 1,0 0-1,1 0 0,-1 1 1,0-1-1,0 0 0,0 0 0,0 0 1,0 0-1,1 1 0,-1-1 1,0 0-1,0 0 0,0 0 1,0 1-1,0-1 0,0 0 1,0 0-1,0 0 0,0 1 1,0-1-1,0 0 0,0 0 1,0 1-1,0-1 0,0 0 1,0 0-1,0 0 0,0 1 1,0-1-1,0 0 0,0 0 1,0 1-1,0-1 0,0 0 1,-1 0-1,1 0 0,0 0 1,0 1-1,0-1 0,0 0 1,0 0-1,-1 0 0,1 0 1,0 1-1,0-1 0,0 0 1,-1 0-1,1 0 0,0 0 0,0 0 1,0 0-1,-1 0 0,1 0 1,0 0-1,0 0 0,-1 0 1,1 0-1,0 0 0,-1 1-276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 16404,'1'0'80,"1"1"0,-1-1 0,0 0 1,1 0-1,-1 1 0,0-1 1,0 1-1,0-1 0,1 1 0,-1-1 1,0 1-1,0 0 0,0-1 1,0 1-1,0 0 0,0 0 1,0 0-1,0 0 0,0 0 0,-1 0 1,1 0-1,0 0 0,-1 0 1,1 0-1,-1 1 0,1-1 0,-1 0 1,1 0-1,-1 1 0,0-1 1,1 0-1,-1 2 0,1 6 213,0 0 1,-1 0-1,-1 15 0,1-20-89,-9 84 1439,-30 131 1,18-115-1128,10-51-280,-10 55 553,-10 143 0,32-233-641,-2-18-145,1 0 0,0 0 0,0 0 0,0 0 0,0 0 0,0 0-1,0 0 1,0 0 0,0 1 0,0-1 0,0 0 0,0 0 0,0 0-1,0 0 1,0 0 0,0 0 0,0 0 0,0 1 0,0-1 0,1 0 0,-1 0-1,0 0 1,0 0 0,0 0 0,0 0 0,0 0 0,0 0 0,0 0-1,0 1 1,0-1 0,0 0 0,0 0 0,0 0 0,1 0 0,-1 0-1,0 0 1,0 0 0,0 0 0,0 0 0,0 0 0,0 0 0,0 0 0,0 0-1,1 0 1,-1 0 0,0 0 0,0 0 0,0 0 0,0 0 0,0 0-1,0 0 1,0 0 0,1 0 0,11-28 159,85-292-138,-11 30-320,-73 251 119,34-69 0,-40 93 70,2 1 1,0 0-1,0 0 0,1 1 0,1 0 1,0 1-1,20-16 0,-27 25 51,-1 0 1,1 1-1,0-1 0,0 1 1,0 0-1,0 0 0,0 1 1,1-1-1,-1 1 0,0 0 0,1 0 1,-1 0-1,1 1 0,-1-1 1,7 1-1,-9 1 30,1-1-1,-1 1 1,1 0-1,-1-1 1,1 1-1,-1 0 1,0 0-1,1 1 1,-1-1-1,0 0 1,0 1-1,0-1 1,0 1-1,0 0 1,0-1-1,0 1 1,-1 0-1,1 0 1,-1 1 0,1-1-1,-1 0 1,0 0-1,0 1 1,0-1-1,0 0 1,0 1-1,0 3 1,1 2 32,-1 0 0,0 0 0,-1 0 0,0 0 0,0 0 0,-1 0 0,0 0 0,0 0 0,-1 0 0,0-1 0,-1 1 0,1 0 0,-1-1 0,-1 0 0,1 0 0,-1 0 0,-10 13 0,3-5 20,-1-1 0,-1 0 1,0 0-1,-1-1 0,0-1 0,-25 16 1,24-18-313,-1-1 1,-22 9-1,31-15 203,0 0 0,1-1 0,-1 0 0,0-1 0,0 1 0,0-1 0,0-1-1,-13 1 1,1-7-231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1:4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17052,'5'4'150,"0"0"1,1-1-1,-1 0 1,1 0-1,0 0 1,0-1-1,0 0 1,0 0-1,0 0 1,12 1-1,-5-1 59,0-1-1,-1 0 0,1-1 1,0 0-1,17-3 1,301-32 1231,-306 33-1359,1-2-1,-1 0 1,39-13 0,69-32 338,-113 41-365,-3 2-27,1 1-1,0 0 1,-1 1-1,1 1 1,1 1-1,-1 0 1,24 2-1,130 19-6,-119-11 8,78 3 0,-101-11-21,0 2 1,0 1-1,-1 2 0,31 8 0,-31-7 14,1-1 0,0-1 0,1-2-1,-1-1 1,0-1 0,1-2 0,54-10 0,68-6 8,177 0-1,-314 17-23,99 2-6,-97 0 4,0 1 1,-1 1-1,1 1 1,22 7 0,9 7 2,-16-5 0,0-2 1,47 10-1,-70-19-3,0-1 0,1 0-1,0 0 1,-1-1 0,1 0-1,-1-1 1,1-1-1,-1 1 1,0-2 0,1 1-1,-1-1 1,12-6 0,11-9 19,-22 12-14,-1 0 0,20-8 0,-20 12-2,0 0 0,1 0 0,15 0-1,9-2 11,11-2-5,-44 5 5,-6-2-23,-8 1-221,6 3-167,1 0 1,-1-1 0,1 1-1,-1-1 1,0 0 0,1-1-1,-1 0 1,1 1-1,-1-2 1,-8-2 0,0-4-245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1:52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13395,'15'-18'4071,"33"-32"-2708,-35 37-1272,1 1 0,0 1-1,1 0 1,0 1-1,0 1 1,1 0 0,1 2-1,-1-1 1,1 2-1,0 0 1,1 1 0,-1 1-1,1 0 1,0 2-1,34-1 1,257-27 5,-243 24-84,1 3 1,-1 3-1,69 9 1,58 0 6,148 7-25,130 18 21,-49-6-16,192-9 0,-154-7 15,-108 1-3,162-2 4,-305-5-18,309 24-17,-482-25 20,155 17-4,-144-18 3,0-3 0,52-6-1,98-19 14,167-12 2,-331 35 15,0-2 0,-1-1 0,0-1 0,0-2 0,0-2-1,53-21 1,-85 30-17,0 0-1,0 0 0,0 0 1,0 0-1,0 0 0,0 0 1,0 0-1,0 0 0,0 0 1,1 0-1,-1 0 0,0 0 1,0 0-1,0 0 0,0 0 1,0 0-1,0 0 0,0 0 1,0 0-1,0 0 0,0 0 1,0 0-1,1 0 0,-1 0 1,0 0-1,0 0 0,0 0 1,0-1-1,0 1 0,0 0 1,0 0-1,0 0 0,0 0 1,0 0-1,0 0 0,0 0 1,0 0-1,0 0 0,0 0 1,0 0-1,0-1 0,0 1 1,0 0-1,0 0 0,0 0 0,0 0 1,0 0-1,0 0 0,0 0 1,0 0-1,0 0 0,0 0 1,0 0-1,0-1 0,0 1 1,0 0-1,0 0 0,0 0 1,0 0-1,0 0 0,0 0 1,-1 0-1,1 0 0,0 0 1,0 0-1,0 0 0,0 0 1,0 0-1,-10-3 143,-13 4-2794,19-1 2205,-6-1-86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00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73 120 13843,'-5'3'129,"1"0"-1,0 0 1,-1-1-1,1 0 1,-1 0-1,0 0 1,-7 2 0,-17 7 285,32-11-328,0 1 0,1-1 0,-1 1-1,0 0 1,0 0 0,0 0 0,0 0 0,-1 1 0,1-1 0,0 1-1,0 0 1,4 3 0,10 10 193,23 26 0,-28-28-241,1 0-1,-1-1 0,2-1 0,20 14 0,-14-14-57,1-1 0,0-1-1,0 0 1,1-2 0,0-1 0,1 0-1,-1-2 1,1-1 0,31 1-1,27-3-55,106-13 1,-139 8 79,808-40 109,998 3 23,-884-33 61,-846 60-183,697-63 23,-497 63 69,129-8 267,277-2 1272,-709 24-1727,39 4-1,-90-28-109,1 1 64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08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1342 15963,'0'-3'97,"2"0"-1,-1-1 1,0 1-1,1 0 0,-1 0 1,1 0-1,0 0 1,0 0-1,0 0 1,0 1-1,1-1 0,-1 1 1,1-1-1,5-3 1,-1 0 42,49-43 376,78-51 0,-80 62-351,394-242 834,23 33-443,-399 210-500,89-44 7,181-96 41,-234 115-594,105-79 0,-212 141 481,9-8-227,0 1 0,0-1 0,-1-1 1,13-14-1,-21 23 227,-1 0-1,0-1 1,1 1 0,-1 0 0,0 0-1,0-1 1,0 1 0,1 0 0,-1-1-1,0 1 1,0-1 0,0 1 0,0 0-1,1-1 1,-1 1 0,0 0 0,0-1-1,0 1 1,0-1 0,0 1 0,0 0-1,0-1 1,0 1 0,0-1 0,0 1-1,-1 0 1,1-1 0,0 1 0,0-1-1,0 1 1,0 0 0,-1-1 0,1 1-1,0 0 1,0-1 0,0 1-1,-1 0 1,1 0 0,-1-1 0,-17-4-292,-25 2-130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0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768 0 13899,'-13'8'242,"2"0"1,-1 1-1,1 0 0,1 1 0,0 0 1,0 1-1,1 0 0,0 0 0,1 1 1,0 0-1,-6 15 0,-52 113 554,-5 12-317,-96 124 343,-17-10-79,106-156-465,65-92-248,0 1 1,2 0-1,0 1 0,-11 30 0,20-47-29,1-1 0,1 1 0,-1 0-1,0-1 1,1 1 0,-1 0 0,1 0 0,0 0 0,0 0-1,0-1 1,0 1 0,0 0 0,1 0 0,-1 0 0,1-1 0,0 1-1,0 0 1,2 4 0,-1-5-1,0 0 0,0 0 1,0 0-1,0-1 0,0 1 0,0-1 0,0 1 1,0-1-1,1 0 0,-1 0 0,1 0 0,-1 0 0,1 0 1,-1-1-1,1 1 0,-1-1 0,1 0 0,0 1 0,-1-1 1,1 0-1,4-1 0,8-1 5,-1 1 0,0-2 0,0 0 0,26-10 0,57-28 52,-46 18-4,382-140-711,-370 141 706,54-19-136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0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127 352 17892,'-15'70'1847,"10"-50"-1563,0 0 1,-2 35-1,6-30 22,1 1-1,6 46 1,-5-62-267,1 0 0,1 1 0,0-1 1,0 0-1,1 0 0,0-1 0,1 1 0,0-1 0,10 14 1,-37-49-1905,10 12 1016,0 0 0,1-1 1,-14-26-1,14 17 366,1 0 0,1-1 0,1 0 0,1 0 0,-6-47 0,11 51 811,0 0-1,1 0 1,2 0-1,0 0 1,1 0-1,1 0 1,10-36-1,-10 48-42,1 1 0,-1 0-1,2 0 1,-1 0-1,1 1 1,0-1-1,1 1 1,0 0-1,0 1 1,0-1-1,1 1 1,0 0-1,0 1 1,0 0-1,1 0 1,0 1-1,13-7 1,10-1 306,1 2-1,0 0 1,47-6 0,-54 11-527,33-6-22,-21 5-1119,72-22 1,-95 21 739,-13 7 323,-1 0 0,0 0 0,0 0 0,1 0 1,-1 0-1,0 0 0,0 0 0,1 0 0,-1 0 0,0-1 0,0 1 1,1 0-1,-1 0 0,0 0 0,0 0 0,0 0 0,0-1 0,1 1 1,-1 0-1,0 0 0,0 0 0,0 0 0,0-1 0,1 1 0,-1 0 1,0 0-1,0-1 0,0 1 0,0 0 0,0 0 0,0 0 1,0-1-1,0 1 0,0 0 0,0 0 0,0-1 0,0 1 0,0 0 1,0 0-1,0-1 0,0 1 0,0 0 0,0 0 0,0-1 0,-19-4-686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09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5 115 16636,'24'20'1680,"28"-22"-912,9-8-288,16-7 544,4-3-79,3-5-169,-4 2-248,-16 4-696,-9 3-408,-35 13 1744,-12 3-1216,-22 14-56,-12 3-16</inkml:trace>
  <inkml:trace contextRef="#ctx0" brushRef="#br0" timeOffset="1">0 348 14131,'11'12'1544,"18"-6"-743,9-6-297,11-8 808,2-2-424,8-3-368,1-2-352,0-2 1313,-8-1-1241,-3 1-136,-3-1-8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0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2 15435,'13'-1'1529,"-21"22"-881,-7 17-264,-20 25 1312,-7 7-968,-10 10-192,-3 3-71,5-4-129,4-5-104,9-21-312,5-10-168,15-24-441,6-12-239,11-16 672,2-11-160,-1-21-184</inkml:trace>
  <inkml:trace contextRef="#ctx0" brushRef="#br0" timeOffset="1">31 197 15947,'17'3'1353,"-1"15"-897,7 5-184,3 4 512,5 3-208,10 5-160,2-3-88,3-8-392,2-4-328,-1-11-1480,-1-4 1656,-2-5-248,-1-8-168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264 242 15995,'-8'-2'196,"0"0"-1,-1 1 1,1 0-1,-1 0 1,1 1-1,-1 0 1,1 0-1,-1 1 1,1 0-1,-1 1 1,1 0-1,0 0 1,0 0-1,0 1 1,0 1-1,0-1 1,1 1-1,-1 1 1,1-1-1,0 1 1,-9 9-1,9-9-130,1 1-1,-1 0 1,1 0 0,1 0-1,-1 1 1,1 0 0,0 0-1,1 1 1,0-1-1,0 1 1,0 0 0,1 0-1,1 0 1,-1 0 0,1 1-1,0-1 1,1 1-1,0-1 1,1 1 0,-1 0-1,2 10 1,0-15-52,-1 0-1,1-1 1,0 1-1,0 0 1,0 0 0,1-1-1,0 1 1,-1 0-1,1-1 1,0 0 0,0 1-1,1-1 1,-1 0-1,1 0 1,0 0 0,0-1-1,5 5 1,-4-5-4,0 0 0,0 0 1,1 0-1,-1 0 0,1-1 0,-1 0 0,1 0 1,0 0-1,-1 0 0,1-1 0,0 0 0,8 0 1,0-2-1,0 0 0,-1-1 1,0 0-1,1-1 0,-1 0 1,-1-1-1,1 0 0,-1-1 1,0 0-1,11-9 0,-7 4 42,-1-1-1,-1 0 0,0-1 0,0 0 1,-1-1-1,-1-1 0,0 1 1,-1-2-1,-1 0 0,-1 0 0,0 0 1,11-35-1,-18 48-15,-1-1 0,1 1 0,-1 0 0,0-1 1,0 1-1,0-6 0,0 9-29,0 0 0,0-1 1,0 1-1,0 0 0,0 0 1,0-1-1,0 1 0,0 0 1,-1 0-1,1-1 0,0 1 1,0 0-1,0 0 0,0 0 1,0-1-1,0 1 0,-1 0 0,1 0 1,0 0-1,0-1 0,0 1 1,0 0-1,-1 0 0,1 0 1,0 0-1,0 0 0,0 0 1,-1-1-1,1 1 0,0 0 1,0 0-1,-1 0 0,-9 11 139,8-6-119,-1 0 0,1 0 1,0 0-1,1 0 0,-1 1 0,1-1 1,-1 7-1,2-10-22,0-1 1,-1 1-1,1 0 1,0-1-1,0 1 1,0 0-1,0-1 0,0 1 1,1 0-1,-1-1 1,0 1-1,1-1 1,-1 1-1,1 0 0,0-1 1,-1 1-1,1-1 1,0 0-1,0 1 1,0-1-1,0 0 0,0 1 1,0-1-1,1 0 1,-1 0-1,0 0 1,1 0-1,1 1 0,3 0 9,-1-1-1,0 0 0,0-1 0,0 1 1,1-1-1,-1 0 0,0 0 0,0-1 1,1 0-1,-1 0 0,0 0 1,5-2-1,15-5 36,26-13 0,-36 15-32,89-47 93,-75 37-109,0 1 0,2 1 0,42-14-1,-72 27-4,0 1 0,0 0-1,0 0 1,1-1-1,-1 1 1,0 0-1,0 0 1,0 0-1,0 0 1,0 0-1,1 0 1,-1 0-1,0 1 1,0-1 0,0 0-1,0 1 1,0-1-1,0 0 1,0 1-1,0 0 1,0-1-1,0 1 1,0-1-1,0 1 1,0 0-1,0 0 1,0 0-1,1 1 1,-1 0 3,0-1 0,0 0 1,0 0-1,1 0 0,-1 0 0,0 0 0,1 0 0,-1 0 1,1 0-1,-1 0 0,1-1 0,0 1 0,-1-1 1,1 1-1,-1-1 0,3 1 0,4-1 16,1 0 1,-1 0-1,1-1 0,-1 0 1,1 0-1,-1-1 0,0 0 1,10-4-1,66-31 82,-63 27-73,27-14 24,77-33-32,-121 55-22,0 1 0,0 0 0,0 0 0,0 0 0,1 0 1,-1 0-1,7 1 0,-9 0 2,0 0-1,1 1 1,-1-1 0,0 1-1,1 0 1,-1 0 0,0 0-1,0 0 1,0 0-1,0 0 1,0 0 0,0 1-1,0-1 1,3 3 0,0 1-36,1-1 0,-1 0 1,1 0-1,0-1 0,0 1 0,0-2 1,1 1-1,-1 0 0,1-1 0,0-1 1,-1 1-1,1-1 0,0 0 1,0 0-1,0-1 0,0 0 0,0 0 1,0-1-1,0 0 0,7-2 0,3-1-122,0 0-1,-1-2 0,0 0 0,0-1 1,-1 0-1,29-19 0,11-13-169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17156,'0'0'42,"0"0"0,0-1 0,0 1 1,0 0-1,0 0 0,0-1 0,0 1 0,-1 0 1,1 0-1,0 0 0,0 0 0,0-1 1,0 1-1,0 0 0,-1 0 0,1 0 1,0 0-1,0-1 0,0 1 0,-1 0 0,1 0 1,0 0-1,0 0 0,0 0 0,-1 0 1,1 0-1,0 0 0,0 0 0,0 0 0,-1 0 1,1 0-1,0 0 0,0 0 0,-1 0 1,1 0-1,0 0 0,0 0 0,0 0 1,-1 0-1,1 0 0,0 0 0,0 0 0,-1 0 1,1 0-1,0 0 0,0 1 0,0-1 1,0 0-1,-1 0 0,1 0 0,0 0 0,0 1 1,0-1-1,0 0 0,0 0 0,-1 0 1,1 1-1,0-1 0,0 0 0,0 0 1,0 0-1,0 1 0,-1 19 711,1-12-276,2 36 133,1-1 0,2 1-1,2-1 1,19 62 0,-1-27-265,53 110 0,-67-164-322,17 38-6,-26-57-13,0 0-1,-1 1 1,1-1-1,-1 0 1,-1 1 0,1-1-1,-1 1 1,0-1 0,0 8-1,0-12-1,0 0 1,0 1-1,-1-1 0,1 0 0,0 0 0,0 0 1,0 0-1,-1 0 0,1 0 0,-1 0 0,1 0 0,-1 0 1,1 0-1,-1 0 0,1 0 0,-1 0 0,0 0 0,0 0 1,1 0-1,-1-1 0,0 1 0,0 0 0,0-1 0,0 1 1,0 0-1,0-1 0,0 1 0,0-1 0,0 0 1,0 1-1,0-1 0,0 0 0,-1 0 0,1 1 0,0-1 1,0 0-1,0 0 0,0 0 0,-2-1 0,1 1 1,1-1 1,-1 0-1,0 0 0,0 0 0,0 0 0,1 0 0,-1 0 1,1-1-1,-1 1 0,1 0 0,-1-1 0,1 1 1,0-1-1,-1 0 0,1 1 0,0-1 0,0 0 0,0 0 1,1 1-1,-1-1 0,0 0 0,0-3 0,-1-8-22,0-1-1,1 1 1,0-1-1,1 1 1,1-1-1,3-24 1,4 0-162,13-43 0,-3 27-122,40-86 0,-41 106 170,1 2 1,1 1-1,39-48 0,-49 69 113,0 0-1,1 0 0,0 1 0,0 1 1,15-10-1,-22 16 23,1-1 1,0 1 0,0 0-1,0 1 1,0-1-1,0 0 1,0 1-1,0 0 1,1 0-1,-1 1 1,0-1 0,0 1-1,1 0 1,-1 0-1,0 0 1,1 0-1,-1 1 1,0 0 0,1 0-1,4 2 1,-7-3-7,-1 1 0,0-1 0,0 1 0,0-1 1,0 1-1,0-1 0,0 1 0,0 0 0,0-1 1,0 1-1,0 0 0,0 0 0,-1 0 0,1 0 1,0-1-1,-1 1 0,1 0 0,0 0 0,-1 1 1,1-1-1,-1 0 0,1 0 0,-1 0 0,0 0 1,0 0-1,1 0 0,-1 2 0,0-1-2,-1 0 0,0 1 1,1-1-1,-1 0 0,0 0 0,0 0 0,0 0 0,0 0 0,0 0 0,0 0 1,-1 0-1,-2 3 0,-5 5-3,-1-2 1,0 1-1,-19 12 0,-105 57 140,73-44-480,54-30 243,4-1 61,0-1 1,0 0-1,0 0 0,-1-1 1,1 1-1,-1-1 1,1 0-1,-1 1 0,0-2 1,1 1-1,-1 0 1,0-1-1,1 1 0,-5-1 1,7 0 39,1-1 1,-1 1-1,1 0 1,-1 0-1,1 0 1,-1 0-1,1 0 1,0 0-1,-1-1 1,1 1-1,-1 0 1,1 0-1,-1-1 1,1 1-1,0 0 1,-1 0-1,1-1 1,0 1-1,-1-1 1,1 1-1,0 0 1,-1-1-1,1 1 1,0-1-1,0 1 1,0 0-1,-1-1 1,1 1-1,0-1 1,0 1-1,0-2 1,9-21-264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 16732,'0'-25'2321,"2"18"-1126,-1 16 335,1 41 337,-7 86-1,0-66-1591,1 32 21,4-101-286,0-1 1,0 1 0,0-1 0,0 1 0,0-1-1,0 1 1,0-1 0,0 1 0,0-1 0,0 1-1,0-1 1,0 1 0,1-1 0,-1 1 0,0-1-1,0 1 1,0-1 0,1 1 0,-1-1 0,0 1-1,1-1 1,0 1 0,5-8 191,5-21 48,-1-16 114,-2-1 0,5-84 1,-2 10 49,-11 118-414,0 1 0,0 0 0,0 0 0,0 0 0,0-1 0,0 1 0,0 0 0,0 0 1,0 0-1,0-1 0,0 1 0,0 0 0,0 0 0,0 0 0,0-1 0,0 1 0,1 0 0,-1 0 1,0 0-1,0 0 0,0-1 0,0 1 0,0 0 0,1 0 0,-1 0 0,0 0 0,0 0 0,0-1 0,0 1 1,1 0-1,-1 0 0,0 0 0,0 0 0,0 0 0,1 0 0,-1 0 0,0 0 0,0 0 0,0 0 1,1 0-1,-1 0 0,0 0 0,0 0 0,0 0 0,1 0 0,-1 0 0,0 0 0,0 0 0,0 0 1,1 0-1,-1 0 0,0 0 0,0 1 0,0-1 0,1 0 0,-1 0 0,0 0 0,0 0 0,0 0 0,0 1 1,0-1-1,1 0 0,-1 0 0,0 0 0,0 0 0,0 1 0,0-1 0,0 0 0,0 0 0,16 21-304,-4-5-92,-6-11 132,1 0-1,-1 0 1,1-1 0,0 1-1,0-2 1,0 1-1,0-1 1,1 0-1,0-1 1,-1 1 0,1-2-1,0 1 1,0-1-1,10 0 1,14 0-380,0-1 0,39-6 0,-50 4 464,36-3-557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1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13267,'2'3'209,"0"1"0,0 0 1,0 0-1,-1-1 0,0 1 0,0 0 1,0 0-1,0 0 0,0 0 1,-1 0-1,0 1 0,0-1 0,0 0 1,-1 5-1,1 5 245,-1 79 1898,2 119 424,2-172-2437,1 0 1,2 0 0,13 44-1,-16-72-282,1-1-1,1 1 0,0-1 0,0 0 1,1-1-1,1 1 0,0-1 0,14 16 1,-18-23-124,0 0 1,0 0-1,0 0 1,0 0-1,1-1 0,-1 0 1,1 1-1,-1-1 1,1 0-1,0-1 1,0 1-1,0-1 1,0 0-1,0 1 1,0-2-1,0 1 1,0 0-1,1-1 1,-1 0-1,0 0 1,0 0-1,1-1 1,-1 1-1,0-1 0,0 0 1,0 0-1,0-1 1,4-1-1,-4 1 17,-1 0-1,1 0 0,-1-1 0,0 0 1,1 1-1,-1-1 0,0-1 0,-1 1 0,1 0 1,-1 0-1,1-1 0,-1 0 0,0 1 1,2-8-1,10-32-467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0 374 15843,'15'6'335,"-1"0"-1,1-1 0,0 0 0,1-2 0,-1 0 0,1 0 1,-1-1-1,1-1 0,0-1 0,-1 0 0,26-4 1,-18 0-55,0-1 1,0-1-1,-1-1 1,0-1-1,0-1 1,-1-1-1,22-14 1,-26 14-161,-2 0-1,1-1 1,-1-1 0,-1-1 0,0 0-1,-1-1 1,0 0 0,-1-1 0,11-18 0,-20 28-92,0-1 1,-1 1-1,1-1 1,-1 1-1,0-1 1,0 0 0,-1 0-1,1 0 1,-1 0-1,-1 0 1,1 0-1,-1 0 1,-1-9 0,0 11-14,0 0 1,0 0-1,0 0 1,0 0-1,-1 0 1,0 0 0,0 1-1,0-1 1,0 1-1,0-1 1,-1 1-1,0 0 1,1 0 0,-1 0-1,0 0 1,0 0-1,-1 1 1,1-1-1,-1 1 1,-6-3-1,0 1 2,-1-1-1,0 2 0,0 0 0,0 0 0,-1 1 0,1 0 0,-1 1 0,1 1 0,-1 0 0,0 0 1,1 1-1,-1 0 0,1 1 0,0 0 0,-16 6 0,12-3 4,0 0 1,0 2-1,1-1 0,0 2 0,0 0 0,1 1 1,0 0-1,0 0 0,1 2 0,-18 19 1,22-21 0,1 1 0,0 0 0,1 0 0,0 1 0,0 0 0,1 0 0,1 0 0,0 1 0,-3 15 0,5-18-5,0 0 0,1 0 0,1-1 0,0 1 0,0 0 0,0 0 0,1 0 0,0 0-1,1-1 1,0 1 0,1 0 0,-1-1 0,7 13 0,-2-9-47,1-1 0,0 0 0,0 0 1,1-1-1,0 0 0,1-1 0,0 0 0,1 0 0,0-1 0,0 0 0,1-1 1,0-1-1,20 9 0,-13-7-108,0-1 0,1-1 0,0-1 0,-1-1 1,2 0-1,-1-2 0,0 0 0,32-2 0,-36-1 65,0-1 0,0-1 0,26-8 0,-16 1-130,33-17-1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5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16147,'0'0'61,"1"-1"1,0 0-1,0 1 0,0 0 0,0-1 0,0 1 0,0 0 0,0-1 0,0 1 0,0 0 0,0 0 0,1 0 0,-1 0 0,0 0 0,0 0 0,0 0 0,0 0 0,0 0 0,0 1 0,0-1 0,0 0 0,0 1 1,0-1-1,0 1 0,0-1 0,0 1 0,0-1 0,-1 1 0,1-1 0,0 1 0,0 0 0,0 0 0,-1-1 0,1 1 0,0 0 0,0 1 0,4 5 194,-1-1-1,1 1 1,5 13-1,68 154 1855,-49-102-2014,4-2 0,46 74 0,-63-122-351,-11-15-15,0-1 1,0 1-1,0 0 0,-1 0 0,0 0 1,-1 1-1,1-1 0,3 17 0,-7-24 242,0 1-1,0 0 0,0-1 0,0 1 1,0 0-1,-1-1 0,1 1 0,0 0 1,0-1-1,-1 1 0,1-1 0,0 1 1,-1 0-1,1-1 0,-1 1 0,1-1 1,-1 1-1,1-1 0,-1 1 0,1-1 0,-1 0 1,1 1-1,-1-1 0,1 0 0,-1 1 1,0-1-1,1 0 0,-1 0 0,0 1 1,1-1-1,-1 0 0,0 0 0,1 0 1,-2 0-1,-23 1-570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5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321 944 15443,'4'4'1569,"8"-1"-793,5-3-224,15-10 888,10-6-159,10-5-281,4-4-112,7-2-208,1-1-152,-4-2-280,-3 4-160,-16 7-568,-10 4-256,-17 4-520,-10 1-1521,-12-1 2161,-5 2-376,-15 0-281</inkml:trace>
  <inkml:trace contextRef="#ctx0" brushRef="#br0" timeOffset="1">34 224 18340,'-21'-6'1664,"15"3"-1168,0 3-216,12 0 681,5-1-153,11-5-328,11-5-120,6-6-208,9-4-112,5-5-352,7-4-256,-3-2 560,1 3-96,-9 6-104,-6 5-88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13395,'24'-85'6485,"-10"131"-2961,-3-16-3059,1-1 1,30 50 0,-32-62-409,2 0 1,-1-1-1,2-1 1,0 0-1,25 22 0,-36-36-18,0 1-1,0-1 1,0 1 0,0-1-1,0 0 1,0 0-1,1 0 1,-1 0-1,4 1 1,-6-2-26,1 0 0,-1 0 0,0 0 0,1 0 0,-1 0 0,0 0 0,1 0 0,-1 0 0,0 0 0,1 0 0,-1 0 0,0 0 0,0 0 0,1-1 0,-1 1 0,0 0 0,1 0 0,-1 0 0,0 0 0,0-1 0,1 1 0,-1 0 0,0 0 1,0-1-1,0 1 0,1 0 0,-1-1 0,0-14 301,-3 4-187,0 0 0,-1 0 1,0 1-1,-1 0 0,0-1 0,-1 2 1,-9-12-1,-51-62 270,61 77-398,2 3-9,0-1 0,0 1 0,0 0 0,0-1 0,0 2 0,0-1 0,-1 0 0,0 1 0,1-1 0,-5-1 0,9 7-31,0-1 1,1 0-1,-1 0 0,0 0 1,1 0-1,0 0 1,0 0-1,3 2 0,1 0 7,1-1 0,0 0 0,0 0 0,0 0 0,1-1 0,-1 0 0,1-1 0,-1 0 0,1 0 0,-1 0 0,1-1 0,0 0 0,-1-1 0,1 1 0,0-1 0,-1-1 0,1 0 0,-1 0 0,0 0-1,11-5 1,-10 3 33,0 0 0,0 0 0,-1 0 0,1-1 0,-1 0 0,0-1 0,0 0 0,-1 0 0,1 0 0,-1-1 0,-1 0 0,1 0 0,-1 0 0,-1-1 0,1 0 0,-1 1 0,4-14 0,-7 17 10,0 0 0,-1 0 0,1 0 0,-1 0 0,0-1 0,0 1 0,0 0 1,-1 0-1,-1-6 0,2 9-8,0 0 0,0 0 1,-1 0-1,1 0 0,0 0 1,0 0-1,-1 0 0,1 0 1,-1 0-1,1 0 0,-1 0 1,1 1-1,-1-1 0,0 0 1,1 0-1,-1 1 0,0-1 1,0 0-1,1 1 0,-1-1 1,0 0-1,0 1 0,0-1 1,0 1-1,0 0 0,0-1 1,1 1-1,-1 0 0,0 0 1,0-1-1,0 1 0,0 0 1,0 0-1,0 0 0,0 0 1,0 0-1,0 0 0,0 1 1,0-1-1,0 0 0,0 0 1,0 1-1,-1 0 0,-1 0-4,0 1-1,0 0 1,0 0-1,1 0 0,-1 1 1,1-1-1,-1 1 1,1-1-1,0 1 1,0 0-1,0 0 0,1 0 1,-1 0-1,1 0 1,-1 0-1,1 0 1,0 1-1,-1 4 0,-1 5-16,1-1 0,1 1-1,-1 22 1,2-27 3,0 1 1,1 0-1,0 0 1,0 0-1,1-1 1,0 1-1,1-1 1,0 1-1,0-1 0,9 15 1,-10-20-48,0 1 1,1-1 0,-1 0-1,1-1 1,0 1-1,0 0 1,0-1-1,0 1 1,0-1-1,1 0 1,-1 0 0,1-1-1,-1 1 1,1-1-1,0 1 1,0-1-1,0 0 1,-1 0-1,1-1 1,0 1 0,0-1-1,0 0 1,0 0-1,0 0 1,0-1-1,6-1 1,1-1-299,0 0 0,-1 0 0,1-1 0,-1-1 0,0 0 0,0 0-1,-1-1 1,1 0 0,-1-1 0,-1 0 0,1-1 0,-1 1 0,-1-1 0,1-1 0,-1 0 0,-1 0 0,1 0 0,7-18 0,-6 13 175,-1-1 0,-1 0 0,-1 0 1,0 0-1,-1-1 0,0 0 0,-2 0 0,1 0 1,-2 0-1,0 0 0,-1 0 0,-3-22 1,2 34 375,0 0 1,0 0 0,0 1 0,0-1 0,-1 0-1,1 1 1,-5-7 0,6 9-124,-1 0 1,1 1 0,-1-1-1,0 0 1,1 1-1,-1-1 1,1 0-1,-1 1 1,0-1-1,0 1 1,1-1-1,-1 1 1,0-1-1,0 1 1,0-1-1,1 1 1,-1 0-1,0-1 1,0 1-1,0 0 1,0 0-1,0 0 1,0 0-1,0 0 1,0 0 0,1 0-1,-1 0 1,0 0-1,0 0 1,0 0-1,0 1 1,0-1-1,0 0 1,0 1-1,1-1 1,-1 0-1,-1 1 1,-2 3 107,1-1 0,0 0 0,-1 1 0,1-1 0,1 1 0,-1 0 0,0 0 1,1 0-1,0 1 0,0-1 0,0 0 0,-2 8 0,0 2-26,0 1-1,-3 27 1,7-39-132,-1 7 0,0 1 0,2 19-1,-1-28 0,0 0 0,0 0-1,0 0 1,0 0 0,1 0-1,-1-1 1,1 1 0,-1 0-1,1 0 1,0-1 0,0 1-1,0 0 1,0-1 0,0 1 0,0-1-1,0 1 1,0-1 0,1 1-1,-1-1 1,0 0 0,1 0-1,-1 0 1,1 0 0,2 1-1,-3-1 7,-1-1-1,1 0 1,0 0-1,0 0 1,0 1-1,0-1 1,0 0-1,0 0 1,-1-1-1,1 1 0,0 0 1,0 0-1,0 0 1,0 0-1,0-1 1,-1 1-1,1 0 1,0-1-1,0 1 1,-1-1-1,1 1 1,0-1-1,1 0 0,0-1 25,0-1-1,-1 1 1,1 0-1,-1 0 0,1-1 1,-1 1-1,2-5 0,1-3 84,-1 1 0,-1-1 0,2-12 0,0-46 212,-12 102-69,7-20-246,0 0-1,1 0 1,1 0 0,0 0 0,1 0 0,6 23-1,-6-29-20,1-1 0,0 0 0,0 0 0,1 0-1,0 0 1,1-1 0,-1 1 0,1-1 0,0 0-1,1-1 1,-1 1 0,1-1 0,10 7 0,-13-10 80,1 1-262,0 0-1,0-1 1,1 1 0,-1-1-1,8 3 1,-11-4 146,-1-1 1,1 0-1,-1 0 1,1 0-1,0 0 1,-1 0-1,1 0 1,-1 0-1,1 0 1,-1 0-1,1 0 1,-1 0-1,1 0 1,-1 0-1,1-1 1,-1 1-1,1 0 1,-1 0-1,1-1 1,-1 1-1,1 0 1,-1 0-1,1-1 1,0 0 34,0-1 1,-1 1-1,1 0 1,-1 0-1,1 0 0,-1 0 1,0 0-1,0-1 1,1 1-1,-1 0 0,0 0 1,0-1-1,0 1 1,0 0-1,-1-2 1,-2-24-311,-5-13-85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251 274 12315,'-9'-4'273,"-1"1"0,0 0-1,0 1 1,0 0 0,0 0 0,0 1 0,0 1 0,-15 0 0,24 0-303,1-1 0,-1 1 0,0 0-1,0-1 1,0 1 0,0-1 0,0 1-1,1-1 1,-1 1 0,0-1 0,0 1 0,1-1-1,-1 0 1,0 0 0,1 1 0,-1-1 0,1 0-1,-1 0 1,0-1 0,-10-21-1206,9 17 1106,-8-18-1408,-9-30-1,-4-13 1527,19 58 724,0 0-1,0 1 1,-1 0 0,0 0-1,-7-8 1,12 15-512,-1 0-1,0 0 1,1 0 0,-1 0 0,0 1 0,0-1 0,1 0 0,-1 1 0,0-1-1,0 1 1,0-1 0,0 1 0,0-1 0,0 1 0,0-1 0,0 1 0,-2-1 0,3 2-113,-1-1 0,1 0 0,-1 0 0,1 0 1,-1 0-1,1 1 0,-1-1 0,1 0 0,-1 1 1,1-1-1,-1 0 0,1 1 0,-1-1 1,1 0-1,0 1 0,-1-1 0,1 1 0,0-1 1,-1 1-1,1-1 0,0 1 0,0-1 0,-1 1 1,0 3 102,0 0 1,0 0-1,0 0 1,0 0-1,1 0 1,0 0-1,0 6 1,2 11 149,1 0 1,1-1 0,1 1 0,14 35 0,40 77 603,-48-109-727,14 27 213,2-2 0,2 0 0,54 66 0,-80-110-404,20 20-12,-21-24-46,-1 1 1,1-1 0,-1 0 0,1 0-1,0 0 1,-1 0 0,1 0-1,0 0 1,0 0 0,-1-1-1,1 1 1,0-1 0,0 1-1,2-1 1,-3 0 44,-1 0-1,0 0 0,0 0 1,0 0-1,1 0 1,-1 0-1,0 0 1,0 0-1,1 0 0,-1 0 1,0 0-1,0 0 1,0 0-1,1 0 1,-1 0-1,0 0 0,0-1 1,0 1-1,0 0 1,1 0-1,-1 0 1,0 0-1,0-1 0,0 1 1,0 0-1,0 0 1,0 0-1,1 0 1,-1-1-1,0 1 0,0 0 1,0 0-1,0 0 1,0-1-1,0 1 1,0 0-1,0 0 0,0 0 1,0-1-1,0 1 1,-4-13 84,-10-11-213,13 23 137,-17-28-95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391 77 18692,'-3'-5'146,"1"0"-1,-1 0 1,-1 0 0,1 0 0,-1 1-1,0-1 1,0 1 0,0 0-1,0 0 1,-1 1 0,1-1-1,-1 1 1,0 0 0,0 0 0,0 1-1,-1-1 1,1 1 0,-1 1-1,1-1 1,-1 1 0,0-1 0,1 2-1,-1-1 1,0 1 0,0 0-1,1 0 1,-1 0 0,0 1 0,0 0-1,-5 1 1,-2 2-55,2 0 0,-1 1 0,0 1 0,1 0 1,0 0-1,0 1 0,1 0 0,-1 1 0,2 0 0,-1 1 0,-16 19 0,16-15-63,-1 0 0,2 1 0,0 0-1,1 1 1,0 0 0,1 0-1,0 1 1,-6 27 0,11-33-18,0-1 1,1 1 0,0 0-1,0 0 1,1 0-1,1 0 1,0 0 0,0-1-1,1 1 1,0 0-1,1-1 1,-1 1-1,2-1 1,0 0 0,8 16-1,-8-19-5,0-1-1,0 1 1,1 0-1,0-1 0,0 0 1,0 0-1,0-1 1,1 1-1,0-1 1,0-1-1,0 1 1,0-1-1,1 0 1,-1 0-1,1 0 1,0-1-1,-1 0 1,1-1-1,0 0 1,0 0-1,0 0 0,11-1 1,-9 0 12,0-1 1,0-1-1,0 1 0,0-2 0,0 1 1,0-1-1,-1 0 0,1-1 0,14-8 1,-19 9 6,1 0 0,-1 0 0,1 0 0,-1 0 0,0-1 0,-1 0 0,1 0 0,0 0 0,-1 0 0,0 0 0,0-1 0,0 0 0,-1 1 0,0-1 0,0 0 0,0 0 0,0 0 0,1-6 0,-3 10-12,0-1-1,0 1 0,1-1 0,-1 1 1,0-1-1,0 1 0,0-1 0,0 1 1,-1 0-1,1-1 0,0 1 0,-1-1 1,1 1-1,-1-1 0,1 1 0,-1 0 1,1-1-1,-1 1 0,0 0 0,0 0 1,0-1-1,0 1 0,0 0 0,0 0 1,0 0-1,0 0 0,0 0 0,-1 0 1,1 1-1,0-1 0,0 0 0,-1 1 0,1-1 1,-1 1-1,1-1 0,0 1 0,-1 0 1,1-1-1,-1 1 0,1 0 0,-1 0 1,1 0-1,-1 0 0,1 0 0,-3 1 1,-2-1 1,0 1 0,1 0 0,-1 0 0,1 1 0,-1-1 0,1 1 0,-1 0 1,1 1-1,0-1 0,-9 7 0,9-4-36,8-4-12,11-6-15,-1-4 1,-1-1 1,0 0-1,0 0 1,-1-1-1,15-20 1,-16 18-38,1 1 0,1 0 0,0 0-1,21-14 1,-33 25 74,1 0 0,0 1 0,0-1-1,0 1 1,0-1 0,0 1 0,0-1 0,0 1-1,0 0 1,0-1 0,0 1 0,0 0-1,0 0 1,0 0 0,0 0 0,1 0-1,-1 0 1,0 0 0,0 0 0,0 0-1,0 1 1,2 0 0,-2 0 0,1 0 0,-1 0 0,1 0 0,-1 0 1,0 0-1,0 1 0,0-1 0,1 0 0,-1 1 0,0-1 0,-1 1 0,3 3 0,1 6-15,0 0 0,-1 0 0,3 19-1,-3-14 1,1 3-183,2 1-1,11 28 0,-17-48 186,0 1 0,0-1-1,0 1 1,0-1 0,1 1 0,-1-1 0,0 0-1,0 1 1,0-1 0,1 1 0,-1-1-1,0 0 1,0 1 0,1-1 0,-1 1 0,0-1-1,1 0 1,-1 0 0,0 1 0,1-1-1,-1 0 1,1 0 0,-1 1 0,0-1 0,1 0-1,-1 0 1,1 0 0,-1 0 0,1 0-1,-1 1 1,1-1 0,-1 0 0,1 0-1,-1 0 1,1 0 0,-1-1 0,0 1 0,1 0-1,-1 0 1,1 0 0,-1 0 0,1 0-1,0-1 1,11-15-253,-2-10-74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8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18404,'3'50'1880,"-3"7"-1176,0 0-303,5-4 1087,7-1-720,10-10-480,-1-9-320,4-10-800,-4-7-248,-4-10-249,-6-3 113,-16-3 544,-10-8-304,-14-3-8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15 143 15659,'-2'-6'273,"-1"1"0,1-1-1,0 0 1,1 0 0,-1 0-1,1 0 1,0 0-1,1 0 1,-1-7 0,2 11-163,-1 0 1,0-1-1,1 1 1,0-1-1,0 1 1,0 0-1,0 0 1,0 0-1,0-1 1,0 1 0,1 0-1,-1 0 1,1 0-1,-1 1 1,1-1-1,0 0 1,0 1-1,0-1 1,0 1-1,0-1 1,0 1-1,0 0 1,0 0-1,1 0 1,-1 0-1,3 0 1,8-3 21,0 1 0,0 1 0,0 0 0,0 0 0,0 1 0,1 1 0,-1 1 0,0-1 0,0 2 0,0 0 0,0 1 0,16 5 0,-12-3-132,0 1 0,-1 1 0,1 0 0,-2 1 0,1 1 0,-1 1 0,0 0 0,21 20 0,-27-21 62,0 0-1,-1 1 0,0 0 0,-1 1 1,0 0-1,-1 0 0,0 0 0,0 1 1,-2-1-1,1 1 0,2 13 0,-5-15 37,0 0 0,-1 0 0,0 0-1,0 0 1,-1 0 0,0 0-1,-1 0 1,0 0 0,-1-1-1,0 1 1,-1 0 0,1-1-1,-2 1 1,-6 13 0,2-10 38,0 1 1,0-1 0,-2-1-1,1 0 1,-2 0 0,-14 12-1,19-18-173,-1-1-1,1 0 0,-1 0 1,-1 0-1,1-1 0,0 0 1,-1-1-1,0 0 0,0 0 1,0 0-1,0-1 0,0 0 1,-10 0-1,16-2-13,0 0 0,0 1-1,0-2 1,0 1 0,0 0 0,0 0 0,0-1-1,0 1 1,0-1 0,0 1 0,0-1-1,0 0 1,0 0 0,0 0 0,1 0 0,-1 0-1,0 0 1,1 0 0,-1-1 0,1 1-1,-1-1 1,1 1 0,0-1 0,0 1-1,-2-4 1,1 1-15,0 0 0,1-1 0,0 1 0,-1-1 0,2 1 0,-1-1 0,0 1 0,1-1 0,0 1 0,1-9 0,4-30-555</inkml:trace>
  <inkml:trace contextRef="#ctx0" brushRef="#br0" timeOffset="1">617 1 16596,'0'7'1808,"6"9"-1040,0 5-336,3 10 1673,4 4-1169,-1 12-504,2 1-112,1 2-120,0-2-80,-1-7-160,0-3-136,-3-9-320,-1-7-160,-5-16-432,-5-5-57,-3-10 729,-9-8-256,-13-15-136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9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8 179 15867,'-1'-3'150,"0"0"0,-1-1-1,1 1 1,0-1 0,1 1-1,-1-1 1,1 1-1,-1-1 1,1 1 0,0-1-1,0 0 1,1 1 0,-1-1-1,1 1 1,0-1-1,0 1 1,0-1 0,0 1-1,0 0 1,1-1-1,0 1 1,-1 0 0,1 0-1,1 0 1,-1 0 0,0 0-1,1 1 1,-1-1-1,1 1 1,3-3 0,5-3 182,0 0 0,0 1 0,1 0 0,0 1 0,0 0 0,1 1 0,-1 0 0,20-4 1,-10 4-181,0 1 1,0 2 0,1 0 0,27 1 0,-39 1-153,0 1 0,0 1 0,0-1 0,0 2-1,0 0 1,-1 0 0,11 5 0,-18-7 10,0 0-1,-1 1 1,1-1-1,-1 0 1,0 1-1,1-1 1,-1 1-1,0 0 1,0 0-1,0 0 1,0 0-1,0 0 1,-1 0-1,1 0 1,0 1-1,-1-1 1,0 1-1,0-1 1,1 1-1,-2-1 1,1 1-1,0 0 1,0-1-1,-1 1 1,0 0-1,1 0 1,-1-1-1,0 1 1,0 0-1,0 0 1,-1 0-1,0 4 1,-4 5 39,0-1 1,0 1-1,-1-1 1,-1 0-1,0 0 0,0-1 1,-1 0-1,-1-1 1,1 1-1,-1-1 1,-1-1-1,0 0 0,0 0 1,0-1-1,-23 11 1,32-17-89,0-1 0,-1 1-1,1 0 1,-1-1 0,1 0 0,-1 1 0,1-1 0,-1 0 0,1 0 0,-1 1 0,1-1 0,-1 0 0,1-1-1,-1 1 1,1 0 0,-1 0 0,1-1 0,-1 1 0,-2-2 0,3 1 18,0 0 0,0 0 0,-1 0 0,1 0 0,0-1 0,0 1 0,0 0 0,0-1 0,1 1 0,-1-1 0,0 1 0,1-1 0,-1 1 0,1-1 0,-1 0 0,1 1 0,0-1 0,-1 0 0,1-2 0,1-30-343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4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40 16011,'-19'0'984,"0"1"0,0 1 0,0 0 0,0 2 0,-19 5-1,31-7-894,0 1-1,0 0 0,0 0 0,0 0 1,0 1-1,1 0 0,0 0 0,0 0 1,0 1-1,0 0 0,1 0 0,-1 1 1,1-1-1,1 1 0,-7 10 0,9-12-69,0 0-1,0 0 0,1 0 0,0 1 0,0-1 1,0 0-1,0 0 0,1 1 0,-1-1 1,2 8-1,-1-10-12,0 0 0,0 0 0,0 0 0,1 0 0,-1 0 0,1 0 0,0 0 1,-1 0-1,1 0 0,0-1 0,0 1 0,0 0 0,0-1 0,1 1 0,-1-1 0,0 1 0,1-1 0,-1 1 0,1-1 1,-1 0-1,1 0 0,-1 0 0,1 0 0,0 0 0,3 1 0,2 0 5,-1-1-1,1 0 1,-1 0-1,1-1 1,0 0-1,-1 0 1,1-1-1,0 0 1,-1 0-1,1 0 1,-1-1-1,1 0 1,-1 0-1,0-1 1,11-5-1,0-2 72,1 0 1,-1-2-1,30-25 1,15-26 372,-54 55-316,-1-1-1,0 0 1,-1 0 0,0-1 0,7-17 0,-10 16 132,-6 10 38,-10 17 26,3 2-421,0 0 1,1 0 0,1 1 0,1 0 0,1 0 0,0 1-1,-4 31 1,10-48-44,0 1-1,0-1 0,0 1 1,0-1-1,1 0 0,-1 1 1,2 4-1,-2-8 73,1 1-1,-1 0 1,0 0-1,1-1 1,-1 1-1,1 0 1,-1-1 0,1 1-1,-1 0 1,1-1-1,0 1 1,-1-1-1,1 1 1,0-1-1,-1 1 1,1-1-1,0 1 1,-1-1-1,1 0 1,0 1-1,0-1 1,0 0 0,-1 0-1,1 0 1,0 0-1,0 1 1,0-1-1,0 0 1,-1 0-1,1 0 1,0-1-1,0 1 1,0 0-1,-1 0 1,1 0 0,0-1-1,0 1 1,1-1-1,5-2-129,0-1 1,-1 0-1,1 0 0,-1-1 1,0 0-1,0 0 0,11-12 0,23-26-757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1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 21645,'-12'33'1472,"3"26"-1240,3 8-64,7 14 248,12 6-96,10 5-32,10 0-48,12-9-112,7-7-64,9-22-128,2-10-120,3-22-344,-1-12-128,0-16-632,-7-11 63,-11-10 769,-4-5-248,-11 0-96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15283,'46'-30'3261,"-26"16"-1597,1 1 1,36-17-1,-50 27-1531,0 0 0,0 1 0,0 0 1,0 1-1,0-1 0,0 1 0,0 1 0,1-1 1,-1 1-1,0 1 0,0-1 0,0 1 0,11 2 0,-15-2-112,1 0-1,-1 1 1,0-1-1,0 1 0,1-1 1,-1 1-1,0 0 1,0 0-1,-1 0 0,1 1 1,0-1-1,-1 1 1,1-1-1,-1 1 0,0 0 1,3 4-1,-2-2-10,-1 1-1,0-1 1,0 1-1,0 0 1,0 0-1,-1 0 0,0 0 1,1 12-1,-3 0-2,0 0-1,0 0 1,-2 0-1,0-1 1,-9 29-1,-47 99 168,21-55-26,37-88-149,0 0 0,1 0 1,-1 0-1,1-1 1,-1 1-1,1 1 1,-1-1-1,1 0 0,0 0 1,0 0-1,0 0 1,1 3-1,-1-4-25,0-1 0,0 1 0,0-1 0,1 1 0,-1-1 0,0 0 0,1 1 0,-1-1 0,0 1 0,1-1 0,-1 0 0,1 1 1,-1-1-1,1 0 0,-1 1 0,0-1 0,1 0 0,-1 0 0,1 1 0,-1-1 0,1 0 0,-1 0 0,1 0 0,0 0 0,-1 0 0,1 0 0,-1 0 0,1 0 0,0 0 0,3 0-151,0-1 0,1 0-1,-1 0 1,0-1 0,0 1-1,0-1 1,0 0 0,0 0 0,5-4-1,6-5-49,-2 0-1,1-1 0,15-19 1,-23 24 137,42-44-603</inkml:trace>
  <inkml:trace contextRef="#ctx0" brushRef="#br0" timeOffset="1">746 13 18084,'-7'2'223,"1"-1"0,-1 1 0,1 0 0,0 1 0,0 0 0,0 0 0,0 0 0,1 0 0,-1 1 0,1 0 0,0 0 0,0 1 0,0-1 0,1 1 0,-1 0 0,-3 6 0,1-1 25,1 0 0,-1 0 0,2 1 0,-1-1 0,2 1 0,-1 0 1,1 1-1,-2 12 0,4-16-172,1 0 0,0 0 0,1-1 0,0 1 0,0 0 0,1 0 1,0 0-1,0-1 0,4 12 0,-5-16-62,1-1 0,0 1 0,1 0 0,-1-1 0,0 0 0,1 1 0,-1-1 0,1 0-1,0 1 1,0-1 0,0 0 0,0 0 0,0-1 0,0 1 0,0 0 0,1-1 0,-1 1 0,1-1 0,-1 0 0,1 0 0,-1 0 0,1 0 0,0 0 0,-1-1 0,1 1 0,0-1 0,0 1 0,-1-1 0,1 0-1,3-1 1,1 0 34,-1 0 0,0 0-1,1-1 1,-1 0 0,0 0-1,0-1 1,0 0 0,0 0-1,0 0 1,-1-1 0,1 0-1,-1 0 1,0 0-1,0-1 1,0 1 0,-1-1-1,0 0 1,0-1 0,6-10-1,-5 9 47,0-2 0,-1 1-1,0 0 1,-1-1-1,0 0 1,0 1-1,-1-1 1,0 0 0,0-1-1,-1 1 1,0 0-1,-1 0 1,-1-17 0,0 21-62,0 0 1,0 1 0,0-1-1,-1 0 1,0 1-1,0-1 1,0 1 0,0 0-1,-1 0 1,1-1 0,-1 2-1,0-1 1,-1 0 0,1 1-1,-1-1 1,-6-4 0,4 4-31,0 1 1,0 0-1,0 0 1,0 0 0,-1 1-1,0-1 1,1 2-1,-1-1 1,0 1 0,0 0-1,-7 0 1,5 1-145,0 0 0,0 0 1,0 1-1,-1 0 0,1 1 0,0 0 1,0 0-1,1 1 0,-1 0 0,0 1 1,1-1-1,0 2 0,0-1 0,0 1 0,1 1 1,-1-1-1,1 1 0,-6 7 0,11-11-26,0 0-1,1 1 1,-1-1-1,1 1 0,-1-1 1,1 1-1,0-1 1,0 1-1,0 0 1,0 0-1,1-1 0,-1 1 1,1 0-1,-1 4 1,2-6 110,-1 0 1,0 1 0,0-1-1,1 0 1,-1 0 0,1 0 0,-1 1-1,1-1 1,0 0 0,-1 0 0,1 0-1,0 0 1,0 0 0,0 0 0,0 0-1,-1-1 1,1 1 0,0 0 0,1 0-1,-1-1 1,0 1 0,0 0 0,0-1-1,0 1 1,0-1 0,1 0-1,-1 1 1,0-1 0,0 0 0,1 0-1,-1 0 1,0 0 0,1 0 0,-1 0-1,2 0 1,39-3-878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19292,'-6'24'1736,"1"13"-1119,0 0-257,5 2 792,7 0-336,5-6-432,2-5-240,5-11-712,3-7-416,-1-7-977,-2-4 1561,-7-8-360,-4-2-304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1 261 20828,'0'-2'133,"0"1"0,0 0-1,1-1 1,-1 1 0,0 0-1,1-1 1,-1 1 0,1 0-1,0 0 1,-1 0 0,1-1 0,0 1-1,0 0 1,-1 0 0,1 0-1,0 0 1,0 0 0,0 0-1,0 0 1,1 1 0,-1-1-1,0 0 1,2 0 0,35-13 692,-25 10-483,33-11-235,0-3 0,55-29-1,-85 39-105,0-1-1,-1-1 0,-1-1 0,1 0 0,-2-1 0,0 0 0,0-1 0,-1 0 0,16-23 0,-31 43 72,0 1-1,1-1 1,-3 15 0,1-2-10,-9 35 149,-8 72 1,17-93-115,2-1 1,2 1-1,6 51 1,-5-74-212,0 0 1,1-1-1,1 1 1,0-1-1,0 1 1,1-1-1,0 0 1,1 0-1,0 0 0,1-1 1,0 0-1,13 15 1,-15-17-1867,-7-6 775,-13-6 168,14 4 951,-23-8-949</inkml:trace>
  <inkml:trace contextRef="#ctx0" brushRef="#br0" timeOffset="1">208 483 16235,'-17'-16'2017,"17"3"-1041,10-3-384,15 3 1081,7-1-265,11 0-592,7-3-408,6-3-1096,0-3 208,-4-9 312,-4-3-184,-9-6-144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1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19420,'0'-1'93,"1"0"1,-1-1-1,0 1 0,1 0 1,-1 0-1,1-1 0,0 1 0,-1 0 1,1 0-1,0 0 0,0 0 1,0 0-1,0 0 0,0 0 0,0 0 1,0 0-1,0 1 0,0-1 1,0 0-1,0 1 0,0-1 0,2 0 1,0 0 14,0 1 0,0-1 1,-1 1-1,1 0 0,0 0 1,0 0-1,0 0 0,-1 0 1,1 1-1,3 0 0,4 2 69,-1 0 0,0 1 0,0 0 0,0 0 0,10 7-1,-1 2-104,0 1-1,-1 0 0,-1 2 0,0 0 1,-1 1-1,-1 0 0,-1 1 0,0 0 1,-1 1-1,-2 1 0,1 0 0,11 34 0,-14-30-11,-1 1-1,0-1 0,-2 1 0,-1 0 1,-1 0-1,-1 1 0,-2-1 0,0 0 1,-1 1-1,-10 47 0,7-57-129,-1 0 0,0 0 0,-1 0 1,-1-1-1,-1 0 0,0-1 0,-1 1 0,0-2 0,-1 1 0,-1-1 0,0-1 1,0 0-1,-1 0 0,-23 15 0,-8-4-185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1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1 215 18500,'4'0'2064,"15"1"-1359,25-7-209,13-6 1256,18-5-864,4-6-128,9-4-536,2-4-256,-8-1-632,-8 3-472,-30 6 880,-15 8-240,-27 15-216</inkml:trace>
  <inkml:trace contextRef="#ctx0" brushRef="#br0" timeOffset="1">166 402 15787,'40'3'1937,"16"-19"-929,3-7-376,11-7 1217,2-4-617,4-1-840,-1 0-624,-15 9 384,-9 6-144,-13 8-312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5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5 584 12195,'-5'18'4211,"13"-30"-989,12-29-641,7-30-1542,-3 0 1,-3-2-1,-3 0 0,15-139 1,-31 165-980,-3 46-94,-2 7 8,0 10-27,1 33-266,2 0 1,2 0 0,2 0-1,3 0 1,14 54 0,-18-90 95,12 41-733,-14-50 775,1 0 0,0 1-1,0-1 1,1 0 0,-1 0 0,1 0-1,-1-1 1,1 1 0,5 4-1,-8-8 154,1 1-1,0 0 0,-1-1 1,1 1-1,0-1 0,0 1 0,-1-1 1,1 0-1,0 1 0,0-1 0,0 0 1,0 1-1,-1-1 0,1 0 0,0 0 1,0 0-1,0 0 0,0 0 1,0 0-1,0 0 0,0 0 0,1 0 1,0-1-26,0 0 0,-1 0 1,1 0-1,0 0 0,0 0 1,-1-1-1,1 1 0,-1 0 1,2-2-1,20-23-692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6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16540,'-14'23'476,"1"0"0,1 1 0,1 1 0,1 0 1,1 0-1,-7 31 0,13-42-354,1 0 1,0 0-1,1 0 0,0 0 0,2 0 1,-1 0-1,2 0 0,0-1 0,0 1 1,1 0-1,1-1 0,0 1 0,9 17 1,-10-24-96,1-1 0,0 0 0,0 0 0,0 0 0,1 0 1,-1-1-1,1 0 0,1 0 0,-1 0 0,1-1 0,0 0 1,0 0-1,0 0 0,0-1 0,1 0 0,-1 0 0,1 0 1,0-1-1,0 0 0,0 0 0,0-1 0,0 0 0,0 0 1,0-1-1,0 0 0,1 0 0,-1-1 0,0 1 0,0-2 1,0 1-1,0-1 0,0 0 0,0 0 0,9-6 0,-4 2 114,0-1-1,-1-1 0,0 0 0,-1-1 1,0 0-1,0 0 0,-1-1 0,0 0 1,0-1-1,-1 0 0,-1 0 0,10-19 1,-12 19 2,0 1 0,-1-1 0,0 1 0,-1-1 0,0 0 0,-1 0 0,0-1 0,0 1 0,-1 0 0,-1-1 0,0 1 0,-1 0 0,0-1 0,0 1 0,-5-14 0,5 19-110,-1 1 0,-1 0 0,1 0-1,0 0 1,-1 0 0,0 0 0,-1 0 0,1 1 0,-1 0-1,1-1 1,-1 1 0,0 1 0,-1-1 0,1 1-1,-1-1 1,0 1 0,1 0 0,-1 1 0,-1-1 0,1 1-1,0 0 1,0 1 0,-6-2 0,4 2-116,0 0-1,0 0 1,1 1 0,-1 0-1,0 0 1,0 1 0,0 0 0,1 0-1,-1 0 1,0 1 0,1 0-1,-1 0 1,1 1 0,0 0-1,0 0 1,0 0 0,0 1-1,-9 7 1,-13 15-1993,44-36-1525,13-10 2989,3-9-331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79 14219,'-6'12'690,"0"0"1,1 0-1,0 1 0,0-1 0,-3 22 1,3-18-367,-9 36 379,1 0 1,3 1-1,-5 76 0,15-122-590,-1-1 0,2 1 0,-1-1 0,1 0 0,0 1 0,0-1 0,1 0 0,3 10 0,-4-13-68,0-1 1,0 0-1,1 0 1,-1-1-1,1 1 1,-1 0-1,1 0 1,-1-1-1,1 1 1,0-1-1,0 1 1,0-1-1,0 0 0,0 0 1,0 0-1,0 0 1,1 0-1,-1 0 1,0-1-1,0 1 1,1-1-1,-1 1 1,0-1-1,1 0 0,-1 0 1,5 0-1,4-2 51,1 0 0,-1 0 0,0-1 0,0-1 0,-1 0-1,1 0 1,-1-1 0,0 0 0,0-1 0,0 0 0,12-10-1,3-5 219,0 0 0,38-45 0,-47 47-132,0-1 1,-1-1-1,-1-1 1,17-33 0,-27 45-119,1 0 0,-2 0 0,1 0 0,-1-1 0,-1 1 0,0-1 0,0 0 0,-1 1 0,-1-1 0,0 0 0,0 0 0,-1 0 0,-2-10 0,2 15-39,-1 1 0,1 0-1,-1 0 1,0 0 0,-1 0 0,1 1-1,-1-1 1,0 0 0,0 1 0,-1 0-1,1 0 1,-1 0 0,-7-6-1,5 5-9,-1 1-1,0 0 0,0 0 0,0 1 0,0-1 0,-1 1 1,0 1-1,-11-3 0,3 2-112,0 1-1,0 1 1,0 0 0,0 1 0,0 1-1,0 1 1,0 0 0,-24 6-1,29-4-432,-1 0 0,-20 10 0,28-12 208,1 0 0,-1 0 0,1 0 0,0 1 0,-1-1 0,1 1 0,0 0 0,1 0-1,-1 0 1,0 0 0,1 0 0,-3 4 0,5 1-686,7-3-225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51 112 20276,'2'2'586,"1"-1"0,-1-1 0,1 1 0,0 0 0,-1-1-1,1 1 1,0-1 0,0 0 0,3 0 0,29-6 1030,-17-1-1663,28-13 1,-41 18 295,1-1-217,1 0 0,-1-1 0,0 1 0,1-1 0,-2 0 0,1-1 0,0 0 0,-1 0 0,9-10 0,-14 14-28,1 1-1,-1-1 0,1 1 0,-1-1 0,0 1 0,1-1 0,-1 0 1,0 1-1,0-1 0,0 0 0,1 1 0,-1-1 0,0 1 0,0-1 1,0 0-1,0 1 0,0-1 0,0 0 0,0 1 0,0-1 0,0 0 0,0 1 1,-1-1-1,1 0 0,0 1 0,0-1 0,-1 0 0,1 1 0,-1-1 1,0 0 0,0 0 1,0 0-1,0 0 1,-1 0 0,1 0-1,0 1 1,-1-1 0,1 0-1,-1 1 1,1-1-1,-1 1 1,-1-1 0,-7 0 11,1 0 0,0 1 0,-13 1 0,8 0-11,1 1 0,-1 0 0,1 1 0,0 1 0,-1 0-1,2 0 1,-1 2 0,0 0 0,1 0 0,0 1 0,-13 10 0,23-16-9,1 0 1,-1 1-1,1-1 0,0 0 1,0 1-1,0-1 0,-1 0 1,1 1-1,1-1 1,-1 1-1,0 0 0,0-1 1,-1 4-1,2-4 0,0-1 0,1 1 0,-1-1 0,0 1 0,0-1 0,0 1 0,0-1 0,1 1 0,-1-1 0,0 1 0,0-1 0,1 1 1,-1-1-1,0 1 0,1-1 0,-1 0 0,0 1 0,1-1 0,-1 1 0,1-1 0,-1 0 0,0 0 0,1 1 0,-1-1 0,1 0 0,-1 0 0,1 1 0,-1-1 0,1 0 0,0 0 0,-1 0 0,1 0 0,-1 0 0,1 0 0,-1 0 0,1 0 0,-1 0 0,1 0 0,-1 0 0,1 0 0,-1 0 0,1-1 0,-1 1 0,1 0 0,9-2-246,-1-1-1,1 0 1,-1 0-1,0 0 1,-1-1-1,1-1 1,0 1-1,-1-2 1,0 1-1,-1-1 1,9-7-1,0-1-293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334 420 13531,'-50'22'2155,"-82"47"1,118-60-1809,1 0 0,0 0 0,1 1-1,0 1 1,0 0 0,1 0 0,1 1 0,0 1 0,1 0 0,-13 23 0,20-32-251,0 0-1,0 1 1,0 0-1,1-1 1,-1 1 0,1 0-1,0 0 1,1 0-1,-1 0 1,1-1 0,0 1-1,0 0 1,1 0-1,0 0 1,-1 0 0,1 0-1,1-1 1,-1 1-1,5 9 1,-3-10-57,-1 0-1,1 1 1,1-1-1,-1-1 1,1 1-1,-1 0 1,1-1-1,0 0 1,1 1 0,-1-2-1,0 1 1,1 0-1,-1-1 1,1 0-1,0 0 1,0 0-1,0-1 1,8 2 0,-1-1-25,-1-1 0,0 0 0,1-1 0,-1 0 0,1-1 0,-1 0 0,1 0 0,20-7 0,-16 3 0,0-1 1,0-1-1,0 0 1,-1-2-1,18-12 1,0-4 39,-1-2 1,-1-1 0,-2-1 0,29-37-1,-31 33 28,-2-1-1,-2-1 0,-1-1 0,-1-1 0,-3-1 1,-1-1-1,-1 0 0,16-67 0,-29 92-64,-1 0 0,0 0 0,-1 0 0,0 0 0,-1 0 0,-3-24 0,2 35-18,1-1 0,-1 1 0,0-1 0,0 1 0,-1 0 0,1 0 0,-1 0 0,1 0 0,-1 0 0,0 0 0,0 0 0,0 0 0,-1 1 0,-2-3 0,3 3-3,-1 0 0,1 1 0,-1 0 0,0-1 1,0 1-1,0 0 0,1 1 0,-1-1 1,0 0-1,0 1 0,0 0 0,0-1 1,0 1-1,0 0 0,0 1 0,0-1 0,0 0 1,0 1-1,-3 1 0,-5 1-6,1 1 0,0 0 0,0 0 1,0 1-1,1 1 0,0 0 0,0 0 0,0 0 0,-12 13 0,-5 8 11,-34 42 0,57-65 1,-7 7 11,0 0-1,1 1 1,1 0-1,0 1 1,1 0-1,0 0 1,1 1-1,-8 23 0,14-35-16,-1 0 0,1 0 0,-1 0 0,1-1 0,0 1 0,-1 0 0,1 0 0,0 0 0,1 0-1,-1 0 1,0 0 0,0 0 0,1 0 0,-1 0 0,1 0 0,0 0 0,-1-1 0,1 1 0,0 0 0,0 0-1,0-1 1,0 1 0,0-1 0,1 1 0,-1-1 0,0 1 0,1-1 0,-1 0 0,1 1 0,0-1-1,-1 0 1,1 0 0,0 0 0,-1-1 0,1 1 0,0 0 0,0-1 0,0 1 0,0-1 0,3 1-1,23 4-252,36 3-1,-43-6 89,0 0 0,0 2 0,36 10 0,-51-12 143,1 1 0,-1 0 0,0 0 0,0 0-1,-1 1 1,1 0 0,-1 0 0,0 0 0,0 1 0,0 0 0,0 0 0,-1 0 0,0 0 0,0 1 0,0 0 0,2 6-1,-1 0 41,-1 0 0,0 0 0,-1 0 0,-1 0 0,0 1 0,0-1 0,-2 1 0,1-1-1,-1 1 1,-1-1 0,0 1 0,-1-1 0,-1 0 0,0 1 0,0-1 0,-1 0 0,-1-1 0,-11 22-1,-4-7 124,19-25-133,0 0 1,0 0-1,0 0 1,0 0-1,-1 0 1,1 0-1,0 0 1,-1 0 0,1-1-1,0 1 1,-1-1-1,1 1 1,-1-1-1,1 1 1,-1-1-1,-2 0 1,3 0-4,-1 0 0,1-1 0,0 1 0,-1-1 0,1 0 0,0 1 0,-1-1 0,1 0 0,0 0 0,0 0 0,0 0 0,-2-1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7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40 15075,'1'-10'1275,"-1"-15"951,-2 21-698,-5 11 690,-7 26-1235,0 0 0,2 1 1,2 0-1,-10 55 0,17-72-878,0-1-1,1 1 1,1-1 0,1 34 0,0-46-98,1-1 0,-1 0 0,1 1 0,-1-1 0,1 0 0,0 0 0,0 0 0,0 1 0,1-1 0,-1 0 0,1 0 1,0-1-1,0 1 0,0 0 0,0-1 0,0 1 0,0-1 0,1 0 0,-1 1 0,1-1 0,0 0 0,-1 0 0,1-1 0,0 1 0,0-1 0,0 1 0,0-1 0,1 0 0,-1 0 0,0-1 0,6 2 0,15-2-102,0 0 0,0-1 0,0-2 0,0 0 0,38-12 0,-33 8-66,-1 1 1,1 2 0,35-2-1,-60 6 131,1 0-1,-1 0 1,1 1 0,-1-1-1,1 1 1,-1 0 0,0 1-1,1-1 1,-1 1-1,0-1 1,6 5 0,-9-5 24,1 0 1,-1 0-1,0 0 0,1 1 1,-1-1-1,0 1 0,0-1 1,0 1-1,0-1 1,0 1-1,0 0 0,0-1 1,0 1-1,-1 0 1,1 0-1,-1-1 0,0 1 1,1 0-1,-1 0 1,0 0-1,0 0 0,0 0 1,0 0-1,0-1 1,0 1-1,-1 0 0,1 0 1,-2 3-1,-1 4 17,-1-1-1,0 0 0,0 0 1,-1 0-1,0-1 0,0 1 1,-1-1-1,0-1 1,0 1-1,-1-1 0,1 0 1,-13 8-1,-3 1 121,-1 0 0,-48 21 0,54-29-175,0 0 0,-1-2 0,-35 8 0,48-12-85,-1 0 0,0 0 1,1-1-1,-1 0 0,0 0 0,0 0 0,1-1 1,-1 1-1,0-1 0,1-1 0,-1 1 0,1-1 1,-1 0-1,1 0 0,0-1 0,-8-4 1,11 5 76,0 0 1,0 1-1,0-1 1,1 0-1,-1 0 1,1 0 0,-1 0-1,0-3 1,-6-22-580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0 210 18540,'0'-18'2032,"6"1"-1191,4-1-345,6 1 968,4 2-224,11-1-528,6 1-352,9 0-680,4-2-352,8 0 536,7 0-136,2-10-104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1 845 18172,'0'1'133,"0"0"1,0 1-1,0-1 0,0 0 1,0 1-1,0-1 1,1 1-1,-1-1 0,1 0 1,-1 0-1,1 1 1,-1-1-1,1 0 0,0 0 1,0 0-1,-1 1 1,1-1-1,0 0 0,0 0 1,2 1-1,-2-2-48,0 1-1,0-1 1,0 0 0,0 1 0,1-1-1,-1 0 1,0 0 0,0 0-1,0 0 1,1 0 0,-1 0-1,0-1 1,0 1 0,0 0-1,0 0 1,0-1 0,0 1-1,1-1 1,0 0 0,7-5 307,0 0 0,0 0 0,0-1 1,9-9-1,-13 11-92,29-27-36,-2-1 1,-2-1-1,-1-2 1,-2 0-1,-1-2 0,-2-1 1,-2-1-1,-1-1 1,-3-1-1,-1-1 0,19-71 1,-33 100-263,0-1 0,0 0 1,-1 0-1,-1-26 1,-6 21-33,5 20 29,0 0-1,0 0 1,0-1 0,0 1 0,-1 0 0,1 0-1,0 0 1,0 0 0,0-1 0,-1 1 0,1 0 0,0 0-1,0 0 1,0 0 0,-1 0 0,1 0 0,0 0-1,0 0 1,-1 0 0,1-1 0,0 1 0,0 0-1,-1 0 1,1 0 0,0 0 0,0 1 0,-1-1-1,1 0 1,0 0 0,0 0 0,-1 0 0,1 0-1,0 0 1,0 0 0,-1 0 0,1 1 0,-2 1-6,0 0 0,0 0 0,0 0 0,0 0 0,0 1 0,0-1 0,1 1 0,-1-1 0,1 1 0,-1 2 0,-11 29-50,2-1-1,1 1 1,2 1 0,1 0-1,2 0 1,1 0 0,2 62-1,2-84-137,1 0 0,0 0 0,1 0 0,1 0 1,0 0-1,5 12 0,-6-22 59,-1 0 1,0 0-1,1 0 1,-1-1-1,1 1 1,0 0-1,0-1 1,0 1-1,0-1 1,0 1-1,1-1 1,-1 0-1,1 0 0,0 0 1,-1 0-1,1-1 1,0 1-1,0-1 1,0 0-1,0 1 1,0-1-1,0-1 1,1 1-1,-1 0 1,0-1-1,0 0 1,1 1-1,5-2 1,1 0-80,0-1 1,1 0 0,-2-1-1,1 0 1,0 0 0,10-6-1,28-18-561</inkml:trace>
  <inkml:trace contextRef="#ctx0" brushRef="#br0" timeOffset="1">954 29 17604,'-1'-2'77,"-1"0"0,0 0 0,1 0 0,-1 0 0,0 1 1,0-1-1,0 1 0,-1 0 0,1-1 0,0 1 0,0 0 0,-1 0 1,1 0-1,-1 1 0,1-1 0,0 0 0,-1 1 0,0 0 0,1 0 1,-1-1-1,1 2 0,-1-1 0,1 0 0,-1 0 0,1 1 0,-1-1 1,-3 2-1,-2 1 47,-1 0 1,1 1-1,1 0 1,-1 0 0,0 0-1,1 1 1,-8 7-1,1 0 39,1 1-1,0 1 1,1 0-1,1 0 1,0 1-1,1 1 1,1 0-1,0 0 0,-9 25 1,13-26-110,0-1 1,0 1-1,1 0 1,1 1-1,1-1 1,0 0-1,1 1 0,1-1 1,0 1-1,1-1 1,5 26-1,-5-34-26,1 0 0,1 0 0,-1 0 0,1-1 0,1 1 0,-1-1 0,1 0 0,0 0 0,0 0 0,1 0 0,0-1 0,0 0 0,0 0 0,0 0 0,1 0 0,0-1 0,0 0 0,0-1 0,1 1 0,-1-1 0,1 0 0,-1 0 0,1-1 0,0 0 0,0-1 0,0 1 0,1-1 0,-1 0 0,0-1 0,0 0 0,0 0 0,1-1 0,-1 1-1,12-4 1,-5 0 63,0-1-1,0 0 0,-1-1 0,0-1 1,0 0-1,0 0 0,-1-1 0,0-1 1,-1 0-1,0-1 0,0 0 0,-1 0 1,0-1-1,-1-1 0,-1 0 0,10-15 1,-10 14-38,-1-1 0,0 1 1,0-1-1,-1-1 1,-1 1-1,-1-1 1,0 0-1,-1 0 1,0 0-1,-2-1 1,1 1-1,-2-1 1,0 1-1,-1 0 0,-3-21 1,2 29-107,0 0 1,0 0-1,-1 0 0,1 1 0,-1-1 1,-1 1-1,1 0 0,-1-1 1,0 2-1,-1-1 0,0 0 0,1 1 1,-2 0-1,1 0 0,0 0 1,-1 1-1,0 0 0,0 0 1,-1 0-1,-11-4 0,9 5-58,-1 0 1,1 0-1,-1 1 1,0 1-1,0-1 0,0 2 1,0-1-1,0 2 1,1-1-1,-1 1 0,0 1 1,0-1-1,0 2 1,-15 5-1,-25 15-408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28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1078 20164,'221'-106'3129,"-90"39"-2101,734-354 1880,-530 257-2792,200-94-1154,-524 253 934,11-5-773,0-1 0,24-17 0,-46 28 861,-1 0 0,1 0 0,0 0 0,0 0 0,0 0 0,0 0 1,-1 0-1,1 0 0,0 0 0,0 0 0,0 0 0,0 0 0,-1 0 0,1 0 1,0 0-1,0-1 0,0 1 0,0 0 0,0 0 0,-1 0 0,1 0 0,0 0 1,0 0-1,0-1 0,0 1 0,0 0 0,0 0 0,0 0 0,0 0 0,0-1 1,0 1-1,0 0 0,-1 0 0,1 0 0,0-1 0,0 1 0,0 0 0,0 0 1,0 0-1,0 0 0,1-1 0,-1 1 0,0 0 0,0 0 0,0 0 0,0 0 0,0-1 1,0 1-1,0 0 0,0 0 0,0 0 0,0 0 0,0-1 0,1 1 0,-1 0 1,0 0-1,0 0 0,0 0 0,0 0 0,0 0 0,1-1 0,-18 2-397,-20 8-428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3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 16900,'1'12'512,"-1"0"0,0 0 1,-1 0-1,0 0 0,0 0 1,-2 0-1,1 0 1,-2 0-1,-6 16 0,2-9 15,-32 87 1194,36-93-1596,1-1 0,0 1-1,1 0 1,1 0 0,0 0 0,1 19 0,0-29-104,0 0 0,0 0 0,1 0-1,0 0 1,-1 0 0,1-1 0,0 1-1,1 0 1,-1-1 0,0 1 0,1 0-1,-1-1 1,1 0 0,0 1 0,0-1-1,0 0 1,0 0 0,4 3 0,-2-2 1,0-1 1,0 0 0,0-1 0,0 1 0,0 0 0,0-1 0,1 0 0,-1 0 0,1-1 0,-1 1 0,5-1 0,6 0 13,0-1 0,-1-1-1,1 0 1,-1-1 0,0 0 0,20-9 0,-22 8-166,0-2 1,0 1-1,0-2 1,-1 1-1,0-2 1,-1 1-1,0-2 1,18-17-1,-23 20-50,0 0 0,0 0-1,-1 0 1,0-1 0,0 0 0,-1 1 0,0-1-1,0-1 1,0 1 0,-1 0 0,0-1 0,-1 1-1,1-1 1,-1 1 0,-1-1 0,0-12 0,-7-23-570,-6 4-173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30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14539,'-9'43'1640,"0"8"-895,1-1-265,4 8 752,1 4-208,4-1-624,5-3-432,7-12 176,6-11-128,4-26-168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31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228 127 15995,'-3'-6'262,"-1"0"-1,0 1 0,0-1 1,0 1-1,-1 0 0,1 0 1,-10-7-1,11 11-174,1-1 0,-1 1 0,0-1 0,0 1 0,0 0 0,1 0 0,-1 0 0,0 1 0,0-1 0,0 0 0,0 1 1,0 0-1,0 0 0,-1 0 0,1 0 0,0 0 0,0 1 0,0 0 0,-5 1 0,1 1 17,0 1 0,0-1 0,0 1 0,0 1 0,1-1 0,0 1 1,0 0-1,0 1 0,0-1 0,1 1 0,0 0 0,0 1 0,1-1 0,0 1 0,-4 8 0,4-8-47,1 0-1,-1 0 1,1 1-1,1 0 0,-1-1 1,1 1-1,1 0 0,0 0 1,0 0-1,0 1 1,1-1-1,0 0 0,1 0 1,2 13-1,-3-18-26,1 0-1,0 0 1,0-1 0,0 1-1,0 0 1,0 0 0,1-1-1,-1 1 1,1-1 0,0 1-1,0-1 1,0 0 0,0 0-1,0 0 1,0 0 0,0 0-1,1 0 1,-1-1-1,1 1 1,0-1 0,-1 1-1,1-1 1,0 0 0,0 0-1,-1 0 1,1-1 0,0 1-1,0-1 1,0 1 0,0-1-1,0 0 1,0 0 0,5-1-1,1 0 32,-1-1 0,1 0 0,-1-1 0,0 0 0,0 0-1,0-1 1,-1 0 0,1 0 0,-1-1 0,11-8 0,-1-1 67,-1-2 1,0 0-1,-1-1 1,0-1-1,-2 0 1,0-1-1,-1 0 1,-1-1-1,-1-1 1,15-41-1,-23 58-105,-1-1 0,0 0 0,0 0 0,0 0-1,0 0 1,-1 0 0,1 0 0,-1 0 0,-1-6-1,1 11-20,0-1 0,0 1 0,0 0 0,0 0-1,0 0 1,-1-1 0,1 1 0,0 0-1,0 0 1,0-1 0,0 1 0,0 0-1,0 0 1,-1 0 0,1 0 0,0-1-1,0 1 1,0 0 0,0 0 0,-1 0-1,1 0 1,0 0 0,0-1 0,0 1-1,-1 0 1,1 0 0,0 0 0,0 0-1,-1 0 1,1 0 0,0 0 0,0 0-1,0 0 1,-1 0 0,1 0 0,0 0-1,0 0 1,-1 0 0,1 0 0,0 0-1,0 0 1,-1 0 0,1 0 0,0 0-1,0 1 1,0-1 0,-1 0 0,1 0-1,0 0 1,-10 10 33,4 2-38,0 0 0,0 0 1,2 0-1,-1 0 0,2 1 0,-1 0 0,-1 16 0,1 8-4,-1 49 0,5-71 6,0 0 1,1 0-1,0 0 0,1 0 1,1 0-1,1-1 0,0 0 1,1 1-1,0-1 0,1-1 1,1 1-1,0-1 0,0 0 1,2-1-1,-1 0 0,2 0 1,17 17-1,-16-19 4,-1-1-23,0 0 0,-1 1 0,0 1 0,0-1 1,8 15-1,-16-23 19,1 0 0,-1 0 0,0 0 0,0 0 0,0 1 0,-1-1 0,1 0 1,0 1-1,-1-1 0,0 0 0,1 1 0,-1-1 0,0 0 0,0 1 0,-1-1 0,1 1 0,0-1 1,-1 0-1,1 1 0,-1-1 0,0 0 0,0 0 0,0 1 0,0-1 0,0 0 0,0 0 0,-1 0 1,1 0-1,-1 0 0,1-1 0,-1 1 0,0 0 0,0-1 0,0 1 0,1-1 0,-5 2 0,-7 4 41,0 0 0,0-1-1,0-1 1,-1 0-1,0-1 1,0-1-1,0 0 1,-1-1 0,1 0-1,0-1 1,-1-1-1,1 0 1,-1-1-1,-24-5 1,36 6-102,0-1 1,0 0-1,0 0 1,0-1 0,0 1-1,0 0 1,0-1-1,0 0 1,1 1-1,-1-1 1,1 0-1,-1-1 1,1 1-1,0 0 1,0-1-1,-3-2 1,4 2-6,0 0 0,0 1 0,0-1 0,0 0 1,1 0-1,-1 1 0,1-1 0,-1 0 0,1 0 0,0 0 0,0 0 1,1 0-1,-1 0 0,0 0 0,1 1 0,0-1 0,0 0 1,1-4-1,19-36-373,9-10-167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31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19 19996,'-7'0'169,"0"0"1,0 1-1,0 0 0,0 0 0,0 0 0,0 1 0,0 0 1,1 1-1,-1 0 0,1 0 0,-1 0 0,1 1 0,0-1 1,1 2-1,-1-1 0,1 1 0,-1-1 0,-7 11 0,1-1 59,0 1-1,1 1 0,0 0 1,2 0-1,-15 33 1,19-37-156,1 0 1,0 0-1,1 0 1,1 1-1,0-1 1,0 1-1,1-1 1,1 1-1,0 0 1,1 0 0,0-1-1,1 1 1,6 22-1,-6-27-41,1 1-1,1-1 0,0 0 1,0 1-1,1-2 0,0 1 1,0 0-1,0-1 1,1 0-1,0-1 0,1 1 1,0-1-1,0 0 0,0-1 1,0 1-1,1-2 0,0 1 1,0-1-1,16 6 1,-12-6-4,-1-1 1,1-1-1,0 1 1,0-2-1,0 0 1,0 0-1,0-1 0,0-1 1,0 0-1,0-1 1,0 0-1,0-1 1,0 0-1,-1 0 1,1-2-1,-1 1 1,0-1-1,-1-1 1,13-8-1,-15 9-2,0-1 0,-1 0 0,1-1 0,-1 0 1,-1 0-1,1 0 0,-1-1 0,0 0 0,-1 0 0,0 0 0,0-1 0,-1 0 0,0 0 0,-1 0 0,1 0 0,-2 0 0,1-1 0,-2 1 0,1-1 0,-1 0 0,0 0 0,-1 1 0,-2-20 1,-1 14-48,-1-1 1,0 2 0,-1-1 0,0 0 0,-2 1 0,1 0 0,-2 1 0,0-1 0,0 1 0,-1 1 0,-20-21 0,21 23-335,-1 1 0,-1 0 1,0 1-1,0 0 0,-1 1 1,0 0-1,0 0 0,0 1 1,-1 1-1,0 0 0,0 0 1,0 2-1,-1-1 0,-18-2 1,28 6 247,1 0 0,-1 0 0,0 0 0,0 0 0,1 0 0,-1 1 0,0-1 0,1 1 0,-1 0 0,0 0 0,1 0 0,-1 0 0,1 0 0,0 0 0,-1 1 0,1-1 0,0 1 0,-3 2 1,-9 16-1055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17364,'4'175'3022,"2"-75"-2772,4 0 0,24 103-1,-33-199-232,1 7 88,0-1-1,1 0 1,1 0 0,5 13 0,-8-22-76,0 1 0,-1-1-1,1 0 1,0 0 0,-1 1 0,1-1 0,0 0 0,0 0 0,0 0 0,0 0 0,0 0-1,0 0 1,0 0 0,1 0 0,-1 0 0,0-1 0,0 1 0,1 0 0,-1-1 0,0 1 0,1-1-1,-1 1 1,1-1 0,-1 0 0,1 0 0,-1 0 0,1 1 0,-1-1 0,0-1 0,1 1 0,-1 0-1,1 0 1,-1 0 0,1-1 0,-1 1 0,0-1 0,1 1 0,-1-1 0,2-1 0,3-1 75,0-2 0,0 1 0,0 0 0,-1-1 0,0 0 0,0-1 0,0 1 0,5-9 0,31-54 457,-32 51-426,54-108 302,-6-2 0,64-209 0,-135 398-4425,11-42 3253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1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27 17452,'1'-1'64,"-1"0"1,0 0-1,0 0 1,0 0-1,0 0 1,0 0-1,-1 0 0,1 0 1,0 0-1,0 0 1,-1 1-1,1-1 1,0 0-1,-1 0 1,1 0-1,-1 0 1,1 0-1,-1 1 1,0-1-1,1 0 0,-1 0 1,0 1-1,1-1 1,-1 1-1,0-1 1,0 0-1,0 1 1,1-1-1,-1 1 1,0 0-1,0-1 1,0 1-1,0 0 0,0-1 1,0 1-1,0 0 1,0 0-1,0 0 1,0 0-1,0 0 1,0 0-1,0 0 1,0 0-1,0 1 1,1-1-1,-1 0 0,-2 1 1,-2 1 77,-1-1 0,1 2-1,0-1 1,0 0 0,0 1 0,0 0 0,-6 5 0,-2 3-69,1 1 1,1 0 0,0 1 0,1 0-1,0 1 1,1 0 0,0 1 0,1 0 0,1 0-1,0 0 1,1 1 0,1 0 0,1 1-1,0-1 1,-2 20 0,6-31-59,-1 0-1,1 0 1,1-1 0,-1 1-1,1 0 1,1 7 0,-2-11-8,1 0 1,-1 0 0,1 0-1,-1 0 1,1 0 0,-1 1 0,1-1-1,0-1 1,-1 1 0,1 0-1,0 0 1,0 0 0,0 0-1,0 0 1,0-1 0,0 1-1,0 0 1,0-1 0,0 1-1,0-1 1,0 1 0,0-1-1,0 0 1,0 1 0,0-1 0,1 0-1,-1 0 1,0 0 0,0 0-1,0 0 1,1 0 0,-1 0-1,1 0 1,6-2 40,-1 0-1,0 0 1,0 0 0,0-1-1,0 0 1,0 0 0,0-1-1,-1 0 1,0 0 0,0-1-1,9-7 1,6-8 215,30-37 0,-28 29 15,-2 0 0,-1-1 1,-1-1-1,15-34 1,-29 46-8,-5 18-265,0 0-1,-1 0 1,1 0 0,0 0 0,0 0 0,0 0 0,-1 0-1,1 0 1,0 0 0,0 0 0,-1 0 0,1 0 0,0 0-1,0 0 1,0 0 0,-1 0 0,1 0 0,0 0-1,0 0 1,0 0 0,-1 1 0,1-1 0,0 0 0,0 0-1,0 0 1,-1 0 0,1 0 0,0 1 0,0-1 0,0 0-1,0 0 1,0 0 0,-1 0 0,1 1 0,0-1-1,0 0 1,-22 29 152,13-11-134,0 0 0,-10 37 1,15-44-77,2 0 0,-1 1 0,2-1 0,-1 1 0,1 0 0,2 15 0,-1-24-22,0 0 0,1 0 0,-1-1 0,1 1 0,0 0 0,0-1 0,0 1 0,0-1 0,0 1 0,1-1 0,-1 1 0,1-1 0,0 0 0,-1 0 0,1 0 0,0 0 0,0 0 0,1 0 1,2 2-1,-1-2-59,0 0 1,0 0 0,0 0-1,0-1 1,1 0 0,-1 0-1,0 0 1,1 0 0,-1 0 0,0-1-1,8 0 1,8-2-440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6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31 11338,'0'-6'761,"2"0"-673,-1-2-48,-1 4 1192,-4 1-1072,-4 1 56,-3 0 64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2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15 15011,'7'-14'1347,"-8"14"-1323,1 0 1,0 0 0,0 0 0,0 0-1,0 0 1,0 0 0,0 0 0,0 0-1,0 1 1,0-1 0,0 0-1,0 0 1,0 0 0,0 0 0,0 0-1,0 0 1,0 0 0,0 0-1,0 0 1,0 0 0,1 0 0,-1 0-1,0 0 1,0 0 0,0 0-1,0 1 1,0-1 0,0 0 0,0 0-1,0 0 1,0 0 0,0 0 0,0 0-1,0 0 1,0 0 0,0 0-1,0 0 1,0 0 0,0 0 0,0 0-1,0 0 1,1 0 0,-1 0-1,0 0 1,0 0 0,0 0 0,0 0-1,0 0 1,0 0 0,0 0-1,0 0 1,0 0 0,0 0 0,0 0-1,0 0 1,0 0 0,0 0 0,0 0-1,1 0 1,-6 29 1968,-75 414 730,60-320-2484,7-47 33,-4 125 0,17-198-253,0 0 0,0-1 0,0 1 0,0 0 0,1 0 0,-1 0 1,1 0-1,0 0 0,0 0 0,0-1 0,0 1 0,1 0 0,1 2 1,-3-4-10,1-1 0,-1 1 0,1-1 0,-1 1 0,1-1 0,0 0 0,-1 1 0,1-1 0,0 1 1,-1-1-1,1 0 0,0 0 0,0 1 0,-1-1 0,1 0 0,0 0 0,0 0 0,-1 0 0,2 0 0,0 0 8,0 0 0,0-1 0,0 1 0,-1-1 0,1 1 0,0-1 0,0 0 0,-1 0 0,1 0 0,2-2-1,8-7 33,0 0 0,-1 0 0,-1-1 0,0-1 0,0 1 0,13-24 0,40-83-80,-56 105 15,-1 1-14,1-3-49,1-1 0,-2 1 1,0-1-1,7-26 0,-15 41-38,-3 6 77,-5 10 22,5-4 11,-1 0 0,2 1 0,-1 0 0,2-1 0,0 2 0,0-1 0,1 0 0,0 0 0,1 19 0,1-30 5,0 1 0,0-1 0,0 1 0,0-1 0,1 0 0,-1 1 0,1-1 1,-1 1-1,1-1 0,-1 0 0,1 1 0,0-1 0,0 0 0,-1 0 0,1 0 0,0 1 0,0-1 0,0 0 0,0 0 0,0 0 0,1-1 0,-1 1 0,2 1 0,0-1 2,-1 0-1,0-1 0,1 0 0,-1 1 0,1-1 1,-1 0-1,0 0 0,1 0 0,-1 0 0,1-1 1,-1 1-1,5-2 0,3-1 20,-1-1 0,0 0 1,0 0-1,-1-1 0,16-11 0,-9 4 114,22-22-1,-33 29-63,0 1 0,0-1 0,-1 0 1,1 1-1,-1-2 0,0 1 0,-1 0 0,1-1 0,2-8 1,-5 14-66,0 0 0,0 0 1,0 0-1,0 0 0,1-1 0,-1 1 1,0 0-1,0 0 0,0 0 1,0 0-1,0 0 0,0 0 1,0 0-1,0 0 0,0 0 0,0 0 1,0-1-1,0 1 0,0 0 1,0 0-1,0 0 0,0 0 1,0 0-1,0 0 0,0 0 0,0-1 1,0 1-1,0 0 0,0 0 1,0 0-1,0 0 0,0 0 0,0 0 1,0 0-1,0 0 0,0-1 1,0 1-1,0 0 0,0 0 1,0 0-1,0 0 0,0 0 0,0 0 1,0 0-1,-1 0 0,1 0 1,0 0-1,0 0 0,0 0 1,0-1-1,0 1 0,0 0 0,0 0 1,0 0-1,-1 0 0,1 0 1,0 0-1,0 0 0,0 0 1,0 0-1,0 0 0,0 0 0,0 0 1,0 0-1,-1 0 0,1 0 1,-8 8 194,-7 14-19,10-14-162,1 0 0,0 1 1,0-1-1,1 1 0,0 0 0,1 0 1,0 0-1,0 0 0,1 0 1,0 17-1,1-24-21,0-1 0,1 1 0,-1-1 0,1 1 0,-1-1 0,1 0 0,0 1-1,-1-1 1,1 0 0,0 1 0,0-1 0,0 0 0,0 0 0,0 0 0,0 0 0,0 0 0,0 0 0,0 0 0,1 0 0,1 1 0,0-1 7,1 1 1,-1-1 0,1 0-1,-1 0 1,1 0-1,-1-1 1,1 1 0,6-1-1,-6 1-73,0-1 1,0 0-1,1-1 0,-1 1 0,0-1 0,0 0 0,0 0 1,0 0-1,-1 0 0,1-1 0,0 0 0,0 0 1,-1 0-1,1 0 0,-1 0 0,4-4 0,-6 5-55,-1 0 0,1 0 0,-1 0 0,1 0 0,-1 0-1,0 0 1,0 0 0,1 0 0,-1-1 0,0 1 0,0 0 0,0 0-1,0 0 1,0 0 0,-1 0 0,1 0 0,0 0 0,0-1 0,-1 1 0,1 0-1,-1 0 1,1 0 0,-1 0 0,1 0 0,-1 0 0,1 0 0,-1 1-1,0-1 1,0 0 0,0 0 0,1 0 0,-3-1 0,-2-1-623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16676,'4'15'2544,"-3"-13"-2186,-1 0 0,1 0 0,-1 0 0,1 0 0,0 0 0,0 0 0,0-1 0,0 1-1,2 2 1,-2-3-301,0 0 0,0-1 0,0 1 0,0-1 0,0 1 0,0-1 0,0 0 0,0 1 0,0-1 0,0 0 0,0 0 0,0 0 0,1 1 0,-1-1 0,0 0 0,0-1 0,0 1 0,0 0 0,0 0 0,0 0 0,0-1 0,0 1 0,2-1 0,3-1-4,0-1 0,0 0 0,0 0 0,0-1 0,-1 1 0,1-1 0,-1 0 0,0-1 1,7-7-1,3-5-27,18-26-1,-24 30 8,-1-1 1,13-26-1,-19 34-16,0 1 0,0-1 0,0 0 0,-1 1 1,1-1-1,-1 0 0,-1 0 0,1 0 0,-1 0 0,-1-11 0,1 17-13,0-1 0,0 1 0,0-1 0,0 1 0,0-1 0,0 1 0,0-1 0,0 0 0,-1 1 0,1-1 0,0 1 0,0-1 0,-1 1 0,1-1 0,0 1 0,-1 0 0,1-1 0,0 1 0,-1-1 0,1 1 0,0 0 0,-1-1 0,1 1 0,-1 0 0,1-1 0,-1 1 0,1 0 0,-1 0 0,1-1 0,-1 1 0,1 0 0,-1 0 0,0 0 0,1 0 0,-2 0 0,0 0 5,1 1 0,-1-1-1,0 1 1,0 0-1,1 0 1,-1 0-1,0 0 1,1 0-1,-1 0 1,1 0-1,-2 2 1,-5 4 44,1 1 0,-13 17 0,10-10 35,0 1 1,-12 28-1,19-36-61,0 0-1,1 0 1,0 0-1,0 0 1,0 1-1,1-1 1,0 0-1,1 11 1,0-17-62,1 0 0,-1 0 0,0-1 0,1 1 1,-1 0-1,1 0 0,0-1 0,-1 1 0,1 0 0,0-1 0,0 1 1,0-1-1,0 1 0,0-1 0,1 0 0,-1 1 0,0-1 0,1 0 1,-1 0-1,1 0 0,-1 0 0,1 0 0,-1 0 0,1 0 0,0 0 1,-1-1-1,1 1 0,0-1 0,0 1 0,-1-1 0,4 0 0,3 1-90,1 0 0,-1-1 0,0 0-1,0-1 1,0 0 0,8-2-1,18-6-279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3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11 16940,'9'-10'2945,"-21"25"-971,-8 14-1329,2 1 0,1 1 0,-22 52-1,-25 106-425,54-154-180,-10 66 0,19-92-41,0 1-1,1-1 0,-1 1 0,2-1 1,-1 1-1,1 0 0,1-1 1,0 0-1,0 1 0,1-1 0,0 0 1,5 10-1,-6-16-46,0 0 0,0-1-1,0 1 1,0 0 0,0 0 0,1-1 0,-1 0 0,1 1 0,-1-1-1,1 0 1,0 0 0,0 0 0,0-1 0,0 1 0,1-1-1,-1 0 1,0 1 0,1-1 0,-1-1 0,0 1 0,1 0 0,-1-1-1,1 0 1,-1 0 0,1 0 0,-1 0 0,1-1 0,-1 1-1,1-1 1,-1 0 0,4-1 0,3-1-117,-1-1 0,0 0 0,0 0 0,0-1 0,0 0 0,-1-1 0,1 0 0,-2 0 0,12-11 0,-7 4-16,-1-1 1,11-14-1,20-44-512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18196,'-24'64'1713,"2"1"1,-22 115-1,37-132-1516,1 1 0,2 0 0,3 0 0,7 76 0,1-81-297,-22-114-430,-23-137 809,38 204-231,-1 1-1,1-1 0,0 0 0,0 1 1,0-1-1,0 1 0,0-1 0,0 0 0,0 1 1,1-1-1,1-3 0,-1 5-24,0 0 0,0 0-1,0 1 1,0-1 0,1 0 0,-1 0 0,0 0-1,1 1 1,-1-1 0,0 1 0,1-1 0,-1 1-1,1 0 1,-1 0 0,1-1 0,-1 1 0,1 0-1,-1 0 1,0 0 0,1 0 0,1 1 0,16-1-455,5 0-490,0 0 1,47-8-1,-38 1 269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4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 16420,'0'0'10,"-24"29"2407,-29 45 0,48-65-2116,-1 0-1,2 0 0,-1 1 0,1-1 0,1 1 0,0 0 0,0 1 0,1-1 0,-2 21 0,4-29-280,0 0-1,-1 0 0,1 1 1,1-1-1,-1 0 0,0 0 1,0 0-1,1 1 1,-1-1-1,1 0 0,0 0 1,-1 0-1,1 0 0,0 0 1,0 0-1,1 0 1,-1 0-1,0 0 0,0 0 1,1-1-1,0 1 0,-1-1 1,1 1-1,0-1 1,-1 1-1,1-1 0,0 0 1,0 0-1,0 0 1,0 0-1,0 0 0,0-1 1,1 1-1,-1 0 0,0-1 1,0 0-1,0 1 1,1-1-1,3 0 0,1-1-15,1 1-1,0-2 0,0 1 0,-1-1 1,1 0-1,-1 0 0,1-1 0,-1 0 1,0 0-1,10-7 0,-6 2 16,-1 0 0,0 0 0,0-1 0,-1 0 0,0 0 0,-1-1 0,0 0 0,0-1 0,6-12 0,-10 16-14,-1-1-1,1 1 1,-1 0-1,-1-1 1,1 1-1,-1-1 0,0 0 1,-1 0-1,0 0 1,0 0-1,-1 0 0,0 0 1,-1 0-1,1 0 1,-1 0-1,-3-8 0,4 15-24,0 1 0,0-1 0,0 0 0,0 0 0,-1 0 0,1 0 0,0 0 0,0 1 0,-1-1-1,1 0 1,-1 0 0,1 1 0,-1-1 0,1 0 0,-1 1 0,1-1 0,-1 0 0,0 1-1,1-1 1,-1 1 0,0-1 0,0 1 0,1-1 0,-1 1 0,0-1 0,0 1 0,0 0 0,1-1-1,-1 1 1,0 0 0,0 0 0,0 0 0,0 0 0,0 0 0,0 0 0,1 0 0,-1 0 0,0 0-1,0 0 1,0 0 0,0 1 0,0-1 0,1 0 0,-1 0 0,0 1 0,0-1 0,0 1 0,1-1-1,-2 2 1,-1 0-156,0 0-1,1 0 1,-1 0-1,1 0 0,0 1 1,0-1-1,0 1 1,0 0-1,0 0 0,0 0 1,1 0-1,-2 3 1,2-2 75,0-1 1,0 0 0,0 1-1,1-1 1,-1 0 0,1 1-1,0-1 1,0 1 0,0-1-1,1 0 1,0 5-1,13 8-619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119 166 17668,'-17'27'1131,"-7"10"427,-24 46-1,43-73-1341,0 1 1,1-1-1,1 1 0,-1 0 1,2 0-1,-1 0 0,2 0 1,-1 0-1,1 21 0,1-30-195,0-1-1,0 1 1,1 0 0,-1 0-1,0-1 1,1 1-1,-1 0 1,1 0 0,-1-1-1,1 1 1,0-1-1,-1 1 1,1-1-1,0 1 1,0-1 0,0 1-1,1-1 1,-1 0-1,0 1 1,3 1 0,-2-3-16,-1 1 0,1 0 0,0-1-1,0 1 1,-1-1 0,1 0 0,0 0 0,0 1 0,0-1 0,-1 0 0,1-1 0,0 1 0,0 0 0,0 0 0,-1-1 0,4 0 0,2-2-18,0 0 0,0 0 0,0-1 0,-1 0 0,1 0 0,-1-1 0,0 0 0,6-5 0,2-6-1,-1 0-1,-1-1 0,-1 0 0,0-1 1,-1 0-1,14-37 0,-10 17 47,-2 0 0,12-65-1,-22 91 6,0-1-1,-1 1 0,0 0 0,-1-20 1,0 31-33,0 0 0,0 0 0,0 1 0,0-1 0,0 0 0,0 0 0,0 1 0,0-1 0,0 0 0,-1 0 0,1 1 1,0-1-1,0 0 0,-1 1 0,1-1 0,0 0 0,-1 1 0,1-1 0,-1 1 0,1-1 0,-1 1 0,1-1 0,-1 1 1,1-1-1,-1 1 0,0-1 0,1 1 0,-1-1 0,0 1 0,-1 0 4,1 0-1,0 1 1,0-1 0,0 0-1,0 1 1,0-1-1,0 1 1,0-1 0,0 1-1,0 0 1,0 0 0,0-1-1,0 1 1,0 0 0,1 0-1,-2 1 1,-4 6 52,-1 0 0,2 1 0,-7 11 0,1 1 26,1 1 1,1-1-1,1 2 1,1-1-1,1 1 1,1 0-1,1 1 1,-2 37 0,6-56-105,0-1 1,1 1 0,-1-1 0,1 1 0,0-1 0,1 0 0,-1 0 0,0 1 0,1-1-1,4 7 1,-5-10-35,0 1 0,0-1 0,0 0 0,1 1 0,-1-1 0,0 0-1,1 0 1,-1 0 0,1 0 0,-1 0 0,1 0 0,-1 0 0,1 0-1,0-1 1,0 1 0,-1-1 0,1 1 0,0-1 0,0 0 0,-1 0-1,1 1 1,0-1 0,0 0 0,0-1 0,-1 1 0,1 0 0,0 0-1,0-1 1,1 0 0,7-3-394,0 0-1,-1 0 0,0-1 1,0 0-1,0-1 1,-1 0-1,1 0 0,13-15 1,56-67-3289,-66 74 3069,2-2 37,-20 26 1029,-7 13 287,6-9-214,-7 11 785,-15 38 0,27-56-1052,-1-1 0,1 1 0,1-1 0,-1 1 0,1 0 0,0 0 0,0 0 0,1 0-1,0 0 1,1-1 0,1 13 0,-1-17-160,-1 0-1,1 0 0,0 0 0,0 0 1,-1 0-1,1 0 0,1-1 1,-1 1-1,0 0 0,0-1 1,1 1-1,-1-1 0,1 1 0,-1-1 1,1 0-1,-1 0 0,1 1 1,0-1-1,2 1 0,0-1-30,0 0-1,0 0 1,0 0-1,0 0 0,0-1 1,0 1-1,0-1 1,0 0-1,6-1 0,1 0-144,0-1-1,-1-1 0,1 0 0,-1 0 1,1-1-1,14-8 0,-11 4-190,1-1 1,-2-1-1,1 0 0,-1-1 1,-1-1-1,0 0 1,-1 0-1,0-1 0,-1-1 1,0 1-1,11-22 1,-20 32 309,0 1 1,0 0 0,-1 0-1,1-1 1,0 1 0,-1-1 0,0 1-1,1-1 1,-1 1 0,0-4 0,0 6 22,0 0 0,-1 0 0,1-1 0,0 1 0,0 0 0,0 0 0,0-1 0,0 1 0,0 0 0,0 0 0,0 0 0,0 0 0,0-1 0,-1 1 0,1 0 0,0 0 0,0 0 0,0 0 0,0-1 0,0 1 0,-1 0 0,1 0 0,0 0 0,0 0 0,0 0 0,-1 0 0,1 0 0,0-1 0,0 1 0,0 0 0,-1 0 1,1 0-1,0 0 0,0 0 0,0 0 0,-1 0 0,-13 10 696,-28 38 1981,38-43-2375,0 1 0,1-1 0,0 0-1,-1 1 1,2 0 0,-1 0 0,-3 11 0,6-17-304,0 0 1,0 0-1,0 0 1,0 1 0,0-1-1,0 0 1,0 0 0,0 0-1,0 0 1,0 0-1,0 0 1,0 0 0,0 0-1,0 0 1,0 1 0,0-1-1,0 0 1,0 0 0,0 0-1,0 0 1,0 0-1,1 0 1,-1 0 0,0 0-1,0 0 1,0 0 0,0 1-1,0-1 1,0 0-1,0 0 1,0 0 0,0 0-1,0 0 1,0 0 0,1 0-1,-1 0 1,0 0 0,0 0-1,0 0 1,0 0-1,0 0 1,0 0 0,0 0-1,0 0 1,1 0 0,-1 0-1,0 0 1,0 0 0,0 0-1,0 0 1,0 0-1,0 0 1,0 0 0,0 0-1,0 0 1,1 0 0,-1 0-1,0 0 1,0 0-1,0 0 1,0 0 0,0-1-1,11-5 187,9-9-286,-5 0-232,0 0-1,19-27 1,-34 43 314,0-1 1,0 0-1,0 0 1,0 0-1,-1 0 1,1 0-1,0 0 1,0 0-1,0 0 1,0 0-1,-1 0 1,1 0 0,0 0-1,0-1 1,0 1-1,0 0 1,0 0-1,-1 0 1,1 0-1,0 0 1,0 0-1,0 0 1,0 0-1,0 0 1,0 0-1,-1-1 1,1 1-1,0 0 1,0 0-1,0 0 1,0 0-1,0 0 1,0 0-1,0-1 1,0 1-1,0 0 1,0 0-1,0 0 1,0 0 0,0-1-1,0 1 1,0 0-1,0 0 1,0 0-1,0 0 1,0 0-1,0-1 1,0 1-1,0 0 1,0 0-1,-21 11 291,11-6-81,9-5-200,1 0 0,0 0 0,0 1 0,-1-1 0,1 0 0,0 0 0,0 0-1,-1 0 1,1 0 0,0 0 0,-1 0 0,1 0 0,0 0 0,0 0 0,-1 0 0,1 0 0,0 0 0,-1 0 0,1 0 0,0 0 0,0 0 0,-1 0 0,1 0 0,0 0 0,-1 0 0,1 0 0,0 0 0,0-1 0,-1 1 0,1 0-1,0 0 1,3-9-324,16-15-1405,-15 19 636,-5 5 1005,1 0 118,-1 0-1,1 0 0,-1 1 1,0-1-1,1 0 0,-1 0 1,1 0-1,-1 1 1,1-1-1,-1 0 0,1 1 1,0-1-1,-1 0 0,1 1 1,-1-1-1,1 1 1,0-1-1,-1 1 0,1-1 1,0 1-1,-1-1 1,1 1-1,0-1 0,0 1 1,0-1-1,-1 1 0,1-1 1,0 1-1,0-1 1,0 1-1,0 0 0,0-1 1,0 1-1,0-1 1,0 1-1,0-1 0,0 1 1,0-1-1,1 2 0,-2-2 45,0 1 0,1-1-1,-1 1 1,0-1 0,0 0 0,0 0-1,0 1 1,1-1 0,-1 0-1,0 0 1,0 0 0,0 0-1,0 0 1,0 0 0,0 0-1,0 0 1,1 0 0,-1 0-1,0-1 1,0 1 0,-1-1-1,-14 42 300,11-28-245,0-1 0,0 1 0,2 0 0,-4 20 0,3 21 25,3-33 146,-4 30 1,5-51-300,0 0 1,0 0-1,0 0 1,0 0 0,0 0-1,0 0 1,0 0 0,0 0-1,0 0 1,0 0-1,0 0 1,0-1 0,0 1-1,0 0 1,1 0 0,-1 0-1,0 0 1,0 0-1,0 0 1,0 0 0,0 0-1,0 0 1,0 0 0,0 0-1,0 0 1,1 0-1,-1 0 1,0 0 0,0 0-1,0 0 1,0 0 0,0 0-1,0 0 1,0 0-1,0 0 1,0 0 0,1 0-1,-1 0 1,0 0 0,0 0-1,0 1 1,0-1-1,0 0 1,0 0 0,0 0-1,0 0 1,0 0 0,0 0-1,0 0 1,0 0-1,0 0 1,0 0 0,0 0-1,1 1 1,-1-1 0,0 0-1,0 0 1,0 0-1,0 0 1,0 0 0,0 0-1,0 0 1,0 1 0,6-9-24,1-11-646,-1-1 0,-1 1 0,0-1 0,-2 0 0,1-22 0,-3 41 659,2-27-735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5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321 31 19116,'-1'-2'180,"-1"0"0,1 0 0,-1 0 0,0 0 0,0 0-1,0 0 1,0 0 0,0 0 0,0 1 0,0-1 0,-1 1 0,1 0 0,0-1 0,-1 1-1,1 0 1,-1 1 0,0-1 0,1 0 0,-1 1 0,1-1 0,-1 1 0,0 0 0,0 0-1,1 0 1,-1 0 0,0 0 0,1 1 0,-5 0 0,-4 2-14,-1 0 1,0 0-1,1 1 1,-21 10-1,18-7-128,0 1 0,1 0-1,0 0 1,1 1 0,0 1-1,0 0 1,1 1-1,1 0 1,-1 1 0,2 0-1,0 0 1,0 1 0,-7 16-1,14-26-27,1-1 0,1 1-1,-1-1 1,0 1 0,0-1-1,1 1 1,0-1 0,-1 1-1,1-1 1,0 1 0,0 0-1,0-1 1,1 1 0,0 2-1,-1-3-5,1-1-1,0 1 0,0-1 0,-1 0 0,1 1 1,0-1-1,0 0 0,0 1 0,1-1 1,-1 0-1,0 0 0,0 0 0,1 0 1,-1 0-1,0 0 0,1 0 0,-1-1 0,1 1 1,-1 0-1,1-1 0,0 1 0,-1-1 1,3 1-1,2 0-19,1-1-1,0 0 1,0 0 0,0 0 0,0 0 0,0-1-1,0 0 1,0-1 0,-1 0 0,1 0 0,-1 0-1,1-1 1,-1 0 0,0 0 0,6-4 0,0-1-61,0 0 1,-1 0 0,0-2 0,0 1 0,-1-1 0,12-15 0,-15 15-3,-1 0 0,0 0 1,-1 0-1,0 0 0,-1-1 1,3-11-1,-22 55-57,13-28 110,1 0 1,0 1-1,1-1 1,-1 0-1,1 1 1,0-1-1,0 1 1,3 10-1,-3-14-25,0-1-1,1 1 0,-1-1 0,1 0 1,-1 1-1,1-1 0,0 0 0,0 1 0,0-1 1,-1 0-1,1 0 0,0 1 0,1-1 1,-1 0-1,0 0 0,0 0 0,0-1 1,1 1-1,-1 0 0,0 0 0,1-1 1,-1 1-1,0 0 0,1-1 0,-1 0 1,1 1-1,-1-1 0,1 0 0,-1 0 1,1 0-1,-1 0 0,1 0 0,0 0 1,-1 0-1,1 0 0,2-1 0,1-1-162,1 0 0,-1 0-1,0 0 1,0-1-1,0 1 1,0-1-1,0 0 1,-1-1 0,1 1-1,-1-1 1,0 0-1,0 0 1,0 0-1,3-6 1,-1 2 8,0 0-1,-1-1 1,0 1-1,0-1 1,-1 0 0,-1 0-1,5-15 1,-7 11 362,-4 10 488,2 4-571,0 0 0,0 0 1,0 0-1,0 0 1,0 0-1,1 0 0,-1 0 1,0 0-1,1 0 0,-1 0 1,1 0-1,-1 1 0,1-1 1,-1 2-1,-9 38 935,10-40-996,0 0-1,-1 0 1,1-1-1,0 1 1,0 0 0,0 0-1,0 0 1,0 0-1,0 0 1,0 0 0,0 0-1,0 0 1,0 0-1,1 0 1,-1-1-1,0 1 1,0 0 0,1 0-1,-1 0 1,1 0-1,-1-1 1,1 1 0,-1 0-1,1 0 1,0-1-1,-1 1 1,1 0-1,0-1 1,-1 1 0,1-1-1,0 1 1,0-1-1,-1 1 1,1-1 0,0 0-1,0 1 1,0-1-1,0 0 1,0 0 0,1 1-1,1-1-37,-1 0 0,1 0-1,-1 0 1,1 1 0,-1-1 0,1 1 0,-1 0-1,0-1 1,1 1 0,-1 0 0,0 1 0,0-1-1,1 0 1,-1 1 0,0-1 0,0 1-1,0-1 1,1 3 0,0 0 1,0 0 0,0 0 1,-1 0-1,0 0 0,0 1 0,0-1 1,0 1-1,-1-1 0,2 6 0,0 9 49,0 1-1,-2 0 1,0 32-1,-1-50-18,-1 35 599,-1 1 0,-2-1-1,-2 0 1,-13 48-1,18-82-518,0-1 0,0 0 0,0 1 0,0-1-1,0 0 1,0 0 0,0 1 0,-1-1 0,-2 3-1,3-5-70,1 0 0,-1 1-1,1-1 1,-1 0 0,1 0-1,-1 1 1,1-1 0,-1 0-1,0 0 1,1 0 0,-1 0-1,1 0 1,-1 0 0,0 0-1,1 0 1,-1 0 0,1 0-1,-1 0 1,0 0-1,1 0 1,-1 0 0,1 0-1,-1-1 1,0 1 0,1 0-1,-1 0 1,1-1 0,-1 1-1,1 0 1,-1-1 0,1 1-1,0-1 1,-1 1 0,1-1-1,-1 1 1,1-1 0,0 1-1,-1-1 1,1 1 0,0-1-1,-1 0 1,-9-13-38,1-1-1,1 0 1,0 0-1,-6-17 1,10 21-24,1 1 0,0-1 1,0 0-1,1 0 0,0 0 0,1 0 1,0-15-1,2 21 31,-1 1 0,1-1 0,0 1-1,0-1 1,1 1 0,-1-1 0,1 1 0,0 0 0,0 0 0,1 0 0,-1 0 0,1 0 0,0 0 0,0 1 0,0-1-1,5-3 1,6-4-271,1 0-1,-1 1 0,19-8 0,24-18-467,-18 1 452,0-4-113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6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19196,'0'16'1985,"3"12"-1209,7 3-304,2 8 1008,5 4-504,0 9-240,-4 2-191,-5 7-401,-8 2-96,-14 1-368,-13 0-273,-16-5 497,-6-4-104,-5-12-80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6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18716,'9'16'2425,"8"-3"-1513,15-13-376,9-3 2136,19-1-1911,10-1-297,10-4-896,6-3-921,6-11 1161,-2-3-240,-11 0-256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7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19076,'-1'20'1710,"-4"41"-1214,2 1 1,2 0-1,9 63 1,-7-118-466,0-1 1,0 1 0,1-1 0,-1 1 0,1-1 0,1 0-1,3 7 1,-6-12-18,1 0 0,0 1 0,0-1 0,0 0 0,0 0 0,0 0 0,0 0 0,0 0 0,0 0 0,0 0-1,1 0 1,-1-1 0,0 1 0,1 0 0,-1-1 0,0 1 0,1-1 0,-1 1 0,1-1 0,-1 0 0,1 0 0,-1 1 0,1-1 0,-1 0 0,1-1-1,-1 1 1,1 0 0,-1 0 0,0 0 0,1-1 0,-1 1 0,1-1 0,-1 1 0,0-1 0,1 0 0,-1 1 0,2-3 0,12-7 114,0-1 0,-1-1 0,-1 0 0,0-1-1,21-26 1,-18 21-11,184-222 1026,-195 234-1096,-3 3-34,0 1-1,0-1 1,0 1 0,0 0-1,0 0 1,1-1 0,-1 2 0,1-1-1,-1 0 1,1 0 0,0 1-1,3-2 1,-5 3-8,-1 0-1,1 0 1,-1 0 0,1 0 0,-1 0-1,0 0 1,1 0 0,-1 0 0,1 0-1,-1 0 1,1 1 0,-1-1 0,0 0-1,1 0 1,-1 0 0,1 1 0,-1-1-1,0 0 1,1 0 0,-1 1 0,0-1-1,1 0 1,-1 1 0,0-1 0,0 1-1,1-1 1,-1 0 0,0 1 0,1 0 0,3 8-33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28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220 114 10770,'27'-50'3958,"-25"46"-3490,-1 0 1,1 0-1,-1-1 0,0 1 0,0 0 1,-1-1-1,1 1 0,-1-1 0,0 1 1,0-6-1,-1 9-402,1 1 0,0-1 0,0 0 0,-1 1 0,1-1 0,-1 1 1,1-1-1,-1 1 0,1-1 0,-1 1 0,1-1 0,-1 1 0,1-1 0,-1 1 0,1 0 0,-1-1 0,0 1 1,1 0-1,-1-1 0,0 1 0,1 0 0,-1 0 0,0 0 0,1 0 0,-1 0 0,0 0 0,0 0 0,1 0 0,-1 0 1,0 0-1,1 0 0,-1 0 0,0 0 0,1 0 0,-1 1 0,-1-1 0,-26 10 692,17-3-673,0 1-1,0 0 0,1 1 0,0 0 1,0 0-1,1 1 0,0 0 1,1 0-1,-13 23 0,3-2-52,2 2-1,-18 49 1,31-75-25,-16 52 23,17-54-16,1 0-1,1 0 0,-1 0 0,0 0 0,1 0 0,0 0 1,0 0-1,1 0 0,1 8 0,-2-12-3,1 0 0,-1 1 0,1-1 0,0 0 0,0 0 0,-1 1 0,1-1 0,0 0 0,0 0-1,0 0 1,0 0 0,0 0 0,0 0 0,0-1 0,0 1 0,1 0 0,-1 0 0,0-1 0,1 1 0,-1-1 0,0 1 0,1-1-1,-1 0 1,0 1 0,1-1 0,-1 0 0,0 0 0,1 0 0,-1 0 0,1 0 0,1 0 0,3-1 28,0 0 0,0 0 0,-1 0 0,1-1 0,0 0 0,6-3 0,8-4 85,-1-2 0,0 0 0,0-1 0,-1-1 0,-1 0 0,0-2 0,-1 0 0,-1-1 0,0 0 0,-1-1 0,-1-1 0,0 0 0,-1-1 0,17-39 0,-27 54-106,-1 0 0,1-1 1,-1 0-1,0 1 1,0-1-1,-1 0 0,1 1 1,-1-1-1,0 0 1,-1-5-1,1 9-46,-1-1 0,1 0 1,-1 0-1,1 1 0,-1-1 0,0 0 1,0 1-1,0-1 0,0 1 0,0-1 1,0 1-1,0 0 0,-1-1 0,1 1 1,0 0-1,-1 0 0,1 0 0,-1 0 1,1 0-1,-1 0 0,1 0 0,-1 0 0,0 1 1,0-1-1,1 1 0,-1-1 0,0 1 1,-3-1-1,-2 1-62,0-1 0,0 1 0,-1 0 0,1 1 0,0 0 0,0 0 0,0 0-1,-8 3 1,-55 24-287,70-28 365,-36 16-434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7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121 291 18300,'-11'14'1374,"-23"20"0,21-22-851,2 0-1,-18 23 1,26-31-509,0 0-1,1 0 0,-1 1 0,1-1 1,0 1-1,1 0 0,-1-1 1,1 1-1,0 0 0,0 0 0,1 0 1,-1 0-1,1 7 0,0-10-13,0 0-1,0 0 1,0-1-1,0 1 1,1 0-1,-1-1 1,1 1-1,-1 0 1,1-1-1,-1 1 1,1 0 0,0-1-1,0 1 1,0-1-1,0 1 1,0-1-1,0 0 1,0 1-1,0-1 1,1 0-1,-1 0 1,0 0-1,1 0 1,-1 0-1,1 0 1,-1 0-1,1-1 1,-1 1-1,1 0 1,0-1 0,-1 1-1,1-1 1,0 0-1,2 1 1,0-1 1,1 0 0,-1-1 0,1 1 0,-1-1 0,1 0 1,-1 0-1,1 0 0,-1-1 0,0 1 0,0-1 1,0 0-1,4-3 0,9-7 73,-2-1 0,0 0-1,0-1 1,-1-1 0,-1 0 0,0-1 0,-1 0 0,-1-1-1,-1-1 1,11-23 0,-15 27 90,-11 18 31,-10 22-62,10-15-120,1-1 0,1 1-1,0 0 1,0 0 0,1 0 0,0 1-1,0 18 1,2-27-8,0 0 0,0 0 0,1 1 0,-1-1 1,1 0-1,-1 0 0,1 0 0,0 1 0,0-1 0,1 0 0,-1 0 0,1 0 0,-1-1 0,1 1 0,0 0 0,0-1 0,0 1 0,0-1 0,1 1 0,-1-1 0,0 0 0,1 0 0,0 0 1,0 0-1,-1-1 0,1 1 0,0-1 0,0 0 0,0 0 0,4 1 0,2 0 9,0-1 1,0-1-1,0 1 1,0-1-1,0-1 0,0 0 1,0 0-1,0-1 1,0 0-1,-1-1 0,1 1 1,-1-2-1,1 1 1,-1-1-1,8-5 0,6-5 16,0 0 0,-2-1 0,1-1 0,17-19 0,-12 7-15,-2 0 1,-1-1-1,-1-1 0,-1-2 1,-2 0-1,-1-1 0,22-57 1,-37 83-22,0-1 1,0 1-1,-1-1 1,0 0-1,0 0 0,0-14 1,-2 22 4,0-1 0,1 1 0,-1 0 0,0-1 0,0 1 1,0-1-1,0 1 0,0-1 0,0 1 0,0 0 0,0-1 0,0 1 0,0-1 0,0 1 0,-1-1 1,1 1-1,0 0 0,0-1 0,0 1 0,0 0 0,-1-1 0,1 1 0,0-1 0,-1 1 0,1 0 0,0-1 1,0 1-1,-1 0 0,1 0 0,0-1 0,-1 1 0,1 0 0,-1 0 0,1 0 0,0-1 0,-1 1 1,1 0-1,-1 0 0,1 0 0,0 0 0,-1 0 0,1 0 0,-1 0 0,1 0 0,-1 0 0,1 0 0,0 0 1,-1 0-1,1 0 0,-1 0 0,1 0 0,0 0 0,-1 0 0,1 1 0,-1-1 0,-24 18-12,3 2 74,1 2 0,1 1 0,-17 25 0,26-31-11,0 1 0,0 0 1,2 0-1,0 1 0,-8 27 0,15-37-39,0 0 0,0 0 0,1 0 0,0 1-1,1-1 1,0 0 0,1 1 0,-1-1-1,2 0 1,-1 0 0,1 0 0,7 17 0,-7-20-25,1 0 0,0 0 0,0 0 0,1-1 0,-1 1-1,1-1 1,0 0 0,1 0 0,-1-1 0,1 1 0,0-1 0,0 0 0,0 0 0,1 0 0,0-1 0,-1 0 0,1 0 0,0-1 0,7 3 0,-8-4 3,0 0 0,0-1-1,1 1 1,-1-1-1,0 0 1,1-1-1,-1 1 1,0-1 0,0 0-1,0 0 1,0-1-1,0 1 1,0-1-1,0 0 1,0 0 0,0-1-1,-1 0 1,5-3-1,7-5 8,-1-2 0,0 0 0,19-22 0,5-7 27,-1-3 0,52-82 0,-84 113-23,-6 10-1,-2 5 0,0 0 0,1 0 1,-1 0-1,1 0 0,0 0 0,-1 1 1,1-1-1,0 0 0,0 1 0,0-1 0,-2 3 1,-12 19-5,1 0 0,1 1 1,1 0-1,2 1 0,0 0 1,1 1-1,-9 48 0,17-67 6,0-1 0,0 1 0,1-1 0,0 1 0,0-1 0,1 1 0,0-1-1,0 1 1,0-1 0,4 10 0,-4-14-1,1 1 1,-1 0-1,1 0 0,-1-1 0,1 1 0,0-1 1,0 0-1,0 1 0,1-1 0,-1 0 0,0 0 1,1 0-1,0-1 0,-1 1 0,1 0 0,0-1 1,0 0-1,0 0 0,-1 0 0,1 0 0,0 0 1,1 0-1,4 0 0,-1-1-1,1 0 0,0-1-1,-1 1 1,1-1 0,-1-1 0,1 0 0,-1 0 0,0 0-1,0-1 1,0 0 0,0 0 0,0-1 0,0 1-1,-1-2 1,8-5 0,6-6-2,-1-1 0,0-1-1,18-23 1,-25 27 0,-1-1 0,0 0-1,0 0 1,-2-1 0,0 0 0,12-32-1,-21 44 31,-5 12-9,-7 17 28,-13 50 30,23-68-117,1 0 1,-1 0-1,2 0 1,-1 0-1,1 0 1,0 0-1,0 0 1,1 0-1,1 8 1,-1-14 36,-1 0 0,0 1 0,1-1 0,-1 0 0,1 0 0,-1 0 0,1 0 0,0 0 0,-1 0 0,1 0 1,0 0-1,0 0 0,0 0 0,-1 0 0,3 0 0,-2 0-5,1 0 0,0-1 0,0 1 0,-1-1 0,1 0 0,0 1-1,0-1 1,0 0 0,2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69 164 16307,'2'5'321,"1"0"-1,-1-1 0,1 1 0,0 0 1,1-1-1,-1 0 0,1 0 0,0 0 1,0 0-1,0-1 0,1 1 0,8 4 1,-9-6-116,1-1 1,-1 1-1,0-1 1,1 0-1,-1 0 1,1 0-1,0-1 1,-1 1-1,1-1 0,-1 0 1,1-1-1,-1 1 1,1-1-1,-1 0 1,10-2-1,-7 0-38,1-1 0,-1 0-1,0 0 1,0 0-1,0-1 1,-1 0 0,1 0-1,-1 0 1,0-1-1,-1 0 1,0 0 0,1-1-1,6-12 1,-9 15-124,-1-1 1,0 1 0,0 0 0,-1-1-1,1 0 1,-1 0 0,0 1 0,0-1-1,0 0 1,0-9 0,-2 11-29,1-1-1,-1 1 1,1-1 0,-1 1 0,0 0 0,0 0 0,-1 0 0,1-1-1,-1 1 1,1 0 0,-1 1 0,0-1 0,0 0 0,0 0-1,0 1 1,-1-1 0,-2-1 0,1 1-6,0 0-1,0 0 1,-1 0 0,1 1-1,-1-1 1,1 1 0,-1 0-1,0 1 1,0-1 0,0 1-1,0 0 1,0 0 0,0 1-1,0 0 1,0-1 0,-1 2-1,1-1 1,0 0 0,0 1-1,0 0 1,0 0 0,0 1-1,0 0 1,-7 3 0,2 0-5,0 0 0,0 0 1,1 1-1,0 0 0,0 1 1,1 0-1,-1 1 0,1-1 0,1 1 1,-11 15-1,11-12-6,1 0-1,-1 0 0,2 0 1,0 1-1,0 0 1,1 0-1,0 1 1,1-1-1,1 1 1,0 0-1,1-1 1,0 17-1,1-24-27,0 1 0,1-1 1,0 1-1,0-1 0,0 1 0,0-1 1,1 0-1,0 0 0,0 0 0,1 0 0,-1 0 1,1 0-1,0 0 0,0-1 0,1 0 1,0 1-1,-1-1 0,1-1 0,0 1 0,1 0 1,-1-1-1,1 0 0,-1 0 0,1 0 1,0-1-1,0 0 0,0 0 0,1 0 0,-1 0 1,8 1-1,-5-2 4,-1 0-1,1 0 1,0 0 0,0-1 0,13-1 0,-2-2-87,31-10 1,-48 12 104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8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6 17268,'6'-6'1784,"-13"17"-1120,-7 3-296,-7 10 1273,-4 5-617,-2 16-440,-4 8-144,5 19-184,3 6-24,12 5-40,5-2 0,11-7-192,10-6-136,17-14-688,13-14-280,17-29 864,12-21-176,8-33-184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48 16676,'-3'2'146,"1"1"0,0 0 0,0 0 1,0 0-1,1-1 0,-1 2 1,1-1-1,0 0 0,-1 0 1,1 0-1,1 1 0,-1-1 1,0 0-1,1 1 0,0-1 1,0 1-1,0-1 0,0 0 0,1 4 1,-1-4-93,1-1 1,0 1-1,0-1 1,1 0 0,-1 1-1,0-1 1,1 0-1,-1 0 1,1 0-1,0 0 1,0 0 0,0-1-1,0 1 1,0 0-1,0-1 1,0 1-1,0-1 1,1 0 0,-1 0-1,0 0 1,1 0-1,-1 0 1,1-1-1,-1 1 1,1-1 0,2 1-1,6 0-24,0 0-1,0-1 1,0-1 0,0 0-1,0 0 1,-1-1 0,1 0-1,0-1 1,-1-1 0,0 1-1,15-9 1,13-7 99,54-37-1,-91 55-125,80-52 283,-88 63 71,-34 45 150,3 1 0,-45 85-1,-38 134 335,119-267-1145,-1-1 1,1 1 0,-2-1-1,1 0 1,-1 0 0,0 0-1,0-1 1,-1 0 0,0 1-1,0-2 1,-1 1 0,1 0-1,-1-1 1,0 0 0,-1-1-1,1 1 1,-12 4 0,8-3-133,6-2 105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1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38 16371,'0'-1'119,"1"1"-1,0 0 1,0-1-1,0 1 1,0 0-1,0 0 1,0-1-1,0 1 1,0 0-1,0 0 0,0 0 1,0 0-1,0 1 1,0-1-1,0 0 1,0 0-1,0 0 1,-1 1-1,1-1 0,0 1 1,0-1-1,0 0 1,0 1-1,0 0 1,-1-1-1,1 1 1,0-1-1,-1 1 1,1 0-1,0-1 0,-1 1 1,1 0-1,-1 0 1,1 0-1,-1 0 1,1-1-1,-1 1 1,1 0-1,-1 0 0,0 0 1,0 0-1,1 0 1,-1 1-1,0-1-58,0 0 0,1-1-1,-1 1 1,0 0-1,1-1 1,-1 1 0,0 0-1,1-1 1,-1 1 0,1-1-1,-1 1 1,1-1 0,0 1-1,-1-1 1,1 1-1,-1-1 1,1 0 0,0 1-1,-1-1 1,1 0 0,0 0-1,0 1 1,-1-1 0,2 0-1,20-3 624,-14 0-568,-1-1-1,1 0 0,9-6 1,-15 8-93,3 0 17,-1-1 1,0 0-1,1 0 1,-1-1 0,-1 1-1,1-1 1,6-8-1,-10 12-37,0 0 0,0 0 0,1 0-1,-1-1 1,0 1 0,0 0 0,0 0-1,0 0 1,0 0 0,0-1 0,0 1-1,0 0 1,0 0 0,0 0 0,0 0-1,0-1 1,0 1 0,0 0 0,0 0-1,0 0 1,0-1 0,0 1 0,0 0-1,0 0 1,0 0 0,0 0 0,0-1-1,0 1 1,0 0 0,-1 0 0,1 0-1,0 0 1,0 0 0,0-1 0,0 1 0,0 0-1,0 0 1,-1 0 0,1 0 0,-9-1 29,-11 5-6,6 2-18,-1 0 1,1 2-1,0-1 0,1 2 0,-1-1 1,2 2-1,-1 0 0,2 0 1,-1 2-1,1-1 0,1 1 0,0 0 1,1 1-1,0 1 0,1-1 1,-7 16-1,13-24-44,0 0 1,1 1-1,-1-1 1,1 0-1,0 1 1,0 8-1,1-13-1,0 0 0,0 0 0,0 0 0,0 0 0,0 1 0,0-1 0,0 0 0,0 0 0,1 0 0,-1 0 1,0 0-1,1 0 0,-1 0 0,1 0 0,-1-1 0,1 1 0,-1 0 0,1 0 0,-1 0 0,1 0 0,0-1 0,0 1 0,-1 0 0,1 0 0,0-1 0,0 1 0,0-1 0,0 1 1,0-1-1,0 1 0,0-1 0,0 0 0,0 1 0,0-1 0,0 0 0,0 0 0,0 1 0,0-1 0,0 0 0,0 0 0,2-1 0,3 0-43,0-1 0,0 0 0,1 0 0,-1 0 0,-1-1 0,1 0 0,0 0 0,6-5 0,28-20-419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0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18628,'-35'20'2037,"16"-10"-1109,-23 18 0,37-25-781,1 1 0,-1 0 0,1 0 0,0 0 0,0 0 0,0 1 0,1 0 0,0 0 0,-5 9-1,7-13-140,1 1 0,-1 0 0,1-1 0,0 1 0,-1 0-1,1-1 1,0 1 0,0 0 0,0 0 0,0-1 0,0 1-1,0 0 1,1 0 0,-1-1 0,1 1 0,-1 0-1,1-1 1,-1 1 0,1-1 0,0 1 0,0-1 0,0 1-1,0-1 1,0 1 0,0-1 0,0 0 0,1 0 0,-1 1-1,0-1 1,3 1 0,4 4-182,1 0 1,0-1-1,0-1 0,11 5 0,-8-4-42,29 13-597,-19-9 242,-1 1-1,-1 0 1,33 22 0,-51-31 554,-1 0 1,0 0 0,0 0-1,0 0 1,1 0-1,-1 0 1,0 0 0,0 1-1,0-1 1,0 0 0,-1 1-1,1-1 1,0 0 0,-1 1-1,1-1 1,0 1-1,-1-1 1,0 1 0,1-1-1,-1 1 1,0-1 0,0 3-1,0-3 38,-1 1-1,1-1 0,-1 1 1,0-1-1,0 1 1,0-1-1,1 0 1,-1 1-1,-1-1 0,1 0 1,0 0-1,0 0 1,0 0-1,-1 0 0,1 0 1,0 0-1,-1 0 1,1 0-1,-1-1 0,1 1 1,-2 0-1,-9 4 160,1-2-1,-1 1 0,1-1 1,-1-1-1,0 0 1,0-1-1,0 0 0,-19-1 1,27 0-206,0 0 1,0-1-1,0 1 1,0-1-1,-1 0 1,1 0-1,0 0 1,1-1-1,-1 1 1,0-1-1,0 0 1,1 0-1,-1 0 1,1-1-1,-1 1 1,1-1-1,0 0 1,0 0-1,0 0 1,1 0-1,-1-1 1,1 1-1,0-1 1,0 1-1,0-1 1,0 0-1,0 0 1,-1-5-1,2 1-39,0-1-1,0 1 1,1-1-1,0 1 1,1-1 0,-1 0-1,2 1 1,3-15-1,14-32-420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14043,'-1'10'437,"0"1"0,0-1 0,-1 0-1,0 1 1,-1-1 0,-6 15 0,-31 58 1819,13-31-790,8-10-500,-14 46 0,28-70-742,0 1 0,1-1 0,1 1 0,0 0 0,1 24-1,2-38-194,0-1-1,1 0 0,-1 1 0,1-1 0,0 0 0,0 1 0,2 3 0,-3-7-26,1 0 0,-1 0 0,1 0 1,0 0-1,-1 0 0,1 0 0,0 0 0,-1 0 0,1-1 0,0 1 0,0 0 0,0 0 0,0-1 1,0 1-1,0 0 0,0-1 0,0 1 0,0-1 0,0 0 0,0 1 0,0-1 0,0 0 1,0 1-1,0-1 0,0 0 0,1 0 0,-1 0 0,0 0 0,0 0 0,0 0 0,2-1 1,2 0-9,0-1 1,-1 0-1,0 0 0,1-1 1,-1 1-1,0-1 1,0 0-1,0 0 1,0 0-1,-1-1 1,0 1-1,1-1 1,-1 0-1,3-5 1,7-10-33,17-34 1,-28 49 32,7-13-19,0-1 0,-2 0 0,0-1 1,0 1-1,-2-1 0,6-39 0,-11 57 26,0-1-1,0 1 1,0 0 0,0-1-1,0 1 1,0 0-1,0-1 1,0 1 0,0 0-1,-1-1 1,1 1 0,-1 0-1,1-1 1,-1 1-1,1 0 1,-1 0 0,-1-2-1,2 3 2,-1-1 0,1 1-1,-1 0 1,1 0-1,-1-1 1,0 1 0,1 0-1,-1 0 1,1 0 0,-1 0-1,0 0 1,1 0 0,-1 0-1,1 0 1,-1 0-1,0 0 1,1 0 0,-1 0-1,1 1 1,-1-1 0,0 0-1,1 0 1,-1 1 0,1-1-1,-2 1 1,-2 1 15,0 1 0,0 1 0,0-1 0,0 0 0,1 1 0,-1 0 0,-2 4 0,0 0 30,0 1 1,0 0 0,1 0-1,0 0 1,-5 17 0,9-24-49,0 0 1,1 0-1,-1 0 1,1 0 0,0 0-1,0 0 1,0 0 0,0 0-1,0 0 1,0 0-1,0 0 1,1 0 0,-1 0-1,1 0 1,-1 0-1,1 0 1,0-1 0,0 1-1,0 0 1,0 0-1,0-1 1,0 1 0,0 0-1,1-1 1,-1 1 0,0-1-1,1 0 1,-1 1-1,1-1 1,0 0 0,-1 0-1,1 0 1,0 0-1,0 0 1,0 0 0,3 0-1,27 10-348,47 9 1,-55-15 189,1 1 1,-1 1-1,0 1 1,35 18-1,-28-7 444,33 26 0,-64-45-250,1 1-1,-1-1 1,1 1-1,0-1 1,-1 1-1,1-1 1,-1 0-1,1 1 1,0-1-1,0 0 1,-1 0-1,1 1 1,0-1-1,0 0 1,-1 0-1,1 0 1,0 0-1,0 0 1,-1 0-1,1 0 1,0 0-1,0 0 1,-1 0-1,1 0 1,0 0-1,0-1 1,-1 1-1,1 0 1,0-1-1,-1 1 1,1 0-1,0-1 1,-1 1-1,1-1 1,0 1-1,-1-1 1,1 1-1,-1-1 1,1 1-1,-1-1 1,1 0-1,-1 1 1,0-1-1,1 0 1,-1 1-1,0-1 1,1 0-1,-1 0 1,0 1-1,0-1 1,0 0-1,0-1 1,3-6 157,-2-1 1,1 1-1,0-16 0,-2 20-132,0-98 481,-1 2-1148,2 98 522,-1 0 0,0 0 1,0 1-1,1-1 0,-1 0 1,1 0-1,-1 1 0,1-1 1,0 1-1,0-1 0,0 1 1,0-1-1,0 1 0,0-1 1,0 1-1,0 0 0,1-1 1,-1 1-1,0 0 0,1 0 1,-1 0-1,1 0 0,-1 0 1,1 0-1,0 1 0,-1-1 1,1 1-1,0-1 1,-1 1-1,1-1 0,0 1 1,2 0-1,7-1-496,1 1 1,-1 0 0,0 0-1,13 4 1,-10-2 450,29 3-680,2 2-85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228 126 19220,'-5'-2'144,"0"0"1,-1 1-1,1 0 0,0 0 0,-1 1 0,1 0 1,-1-1-1,1 2 0,-1-1 0,1 1 0,-1 0 1,1 0-1,-1 0 0,1 1 0,0 0 1,0 0-1,0 0 0,0 0 0,0 1 0,-7 5 1,2-1-49,0 0 1,0 1-1,1 0 1,0 1 0,0 0-1,1 0 1,0 1 0,-6 11-1,11-15-67,-1 0 0,2 0 0,-1 1 0,1-1 0,0 1 0,0 0-1,-1 10 1,2-15-24,1 0 0,0 0 0,0-1 0,0 1 0,0 0 0,0 0 0,0 0 0,0 0 0,0-1 0,1 1 0,-1 0 0,1 0 0,-1-1 0,1 1 0,0 0 0,0-1 0,0 1 0,0-1 0,0 1 0,0-1 0,0 1 0,0-1 0,0 0 0,1 1 0,-1-1 0,1 0 0,-1 0 0,1 0 0,-1 0 0,1 0 0,0 0 0,3 0 0,0 0 0,-1 0 0,1-1-1,0 1 1,0-1-1,0-1 1,0 1 0,0-1-1,0 0 1,0 0 0,0 0-1,-1 0 1,7-3-1,5-4 14,0 0 0,17-10 0,-3-2 90,-1-1-1,0-1 1,-2-1 0,-1-2 0,0 0 0,-2-2 0,31-44 0,-52 67-72,-1 0 0,1 0 0,0-1 0,-1 1 0,0-1 0,0 0 0,-1 0 0,1 0 0,-1 0 0,1-7 0,-2 11-29,0 1 1,0 0-1,0-1 1,0 1-1,0-1 1,0 1-1,0 0 1,0-1-1,0 1 1,0-1-1,0 1 1,0 0-1,0-1 1,-1 1-1,1 0 1,0-1-1,0 1 1,0 0-1,-1-1 1,1 1-1,0 0 1,0-1-1,-1 1 1,1 0-1,0 0 0,-1-1 1,1 1-1,0 0 1,-1 0-1,0-1 1,-12 5 111,-9 14-45,13-6-65,-1 1 0,2 0-1,-1 0 1,2 1 0,0 0 0,0 0-1,2 0 1,0 1 0,0 0 0,1 0 0,1 1-1,1-1 1,0 1 0,1-1 0,0 1-1,2-1 1,0 1 0,3 17 0,-3-27-23,0-1 1,1 1-1,0-1 1,0 0-1,0 1 1,0-1-1,1 0 1,0 0-1,0-1 1,1 1-1,-1-1 1,1 1-1,5 4 1,-5-6-35,-1-1-1,1 1 1,0-1 0,-1 0 0,1 0-1,0 0 1,0-1 0,0 0 0,0 1-1,1-1 1,-1 0 0,0-1 0,0 1-1,1-1 1,-1 0 0,0 0 0,1 0-1,4-2 1,3 0-209,0-2 0,0 0 0,-1 0 0,0-1 1,0 0-1,0-1 0,0 0 0,-1-1 0,19-15 0,6-10-1090,38-44 0,-48 50 706,99-116-1100,-139 158 3354,-61 71 2242,64-73-3496,2 0 1,0 1-1,0 1 1,-9 22-1,18-37-326,0 1 0,1 0-1,-1 0 1,0 0 0,1 0 0,-1-1 0,1 1-1,0 0 1,0 0 0,0 0 0,0 0 0,0 0-1,0 0 1,1 3 0,-1-4-27,0-1 0,1 1 1,-1-1-1,0 1 0,1-1 1,-1 1-1,1-1 0,-1 1 0,1-1 1,-1 1-1,1-1 0,-1 1 0,1-1 1,0 0-1,-1 1 0,1-1 0,0 0 1,-1 0-1,1 1 0,0-1 0,-1 0 1,1 0-1,0 0 0,-1 0 1,1 0-1,1 0 0,2 0-24,0-1 0,0 0 0,0 0 0,1 0 1,-1-1-1,0 1 0,0-1 0,-1 0 0,1 0 0,6-4 0,0-3-61,0 0 0,0-1 0,-1 0 1,0 0-1,-1-1 0,0 0 0,0-1 0,-1 0 0,-1 0 0,10-25 0,-16 35 72,1 0 0,-1 0 1,1 0-1,-1 0 0,0 0 0,0 0 0,0 0 0,0 0 1,0-1-1,0-1 0,0 4 9,0-1-1,0 1 1,-1 0 0,1 0 0,0 0 0,0 0-1,0-1 1,0 1 0,0 0 0,0 0 0,0 0-1,0 0 1,0 0 0,0-1 0,-1 1-1,1 0 1,0 0 0,0 0 0,0 0 0,0 0-1,0 0 1,-1-1 0,1 1 0,0 0-1,0 0 1,0 0 0,0 0 0,-1 0 0,1 0-1,0 0 1,0 0 0,0 0 0,0 0-1,-1 0 1,1 0 0,0 0 0,-10 9 138,7-3-85,0-1 0,0 1 0,1-1 1,0 1-1,0 0 0,0 0 0,1 0 0,-1 0 1,1 0-1,0 10 0,1-13-35,0 0 0,0 0 0,0 0-1,0 0 1,1 0 0,-1 0 0,1-1 0,0 1 0,0 0 0,0 0 0,0-1 0,0 1-1,1 0 1,-1-1 0,1 1 0,-1-1 0,1 0 0,0 0 0,0 1 0,0-1 0,0 0-1,0-1 1,1 1 0,-1 0 0,4 1 0,2 0-14,0-1 0,0 1 1,0-2-1,0 1 0,0-1 0,0-1 1,1 1-1,-1-1 0,0-1 0,0 1 1,1-2-1,10-2 0,3-1-110,0-2-1,0 0 0,26-13 1,-24 8-187,1-1 0,-2-1 0,0-1 0,36-30 0,-63 49 344,0 0 0,0 1 0,0 0 0,1 0 0,0 0 0,0 0 0,0 0 0,1 1 0,-1-1 0,1 1 0,1 0 0,-1-1 0,-1 11 0,3-12-28,-1 0 0,1 0 0,0 0-1,0 0 1,0 0 0,1 0 0,-1 0 0,1-1 0,0 1 0,0 0 0,0 0 0,1 0 0,-1-1 0,1 1 0,0-1 0,0 1 0,0-1 0,1 0 0,-1 0 0,1 0 0,-1 0 0,7 4 0,27 20-335,-15-13-160,37 34-1,-51-41 380,-1 1 0,1-1-1,-1 1 1,-1 1-1,0-1 1,0 1-1,0 0 1,4 14-1,-4-8 75,-2 0 0,0 0 0,0 0 0,-2 0 0,0 0 0,0 0 0,-2 0-1,0 1 1,-5 24 0,4-28 119,-1 0-1,0-1 0,0 1 0,-2-1 1,1 0-1,-1 0 0,-1-1 0,0 1 1,-1-1-1,0-1 0,0 1 0,-16 15 1,20-23-43,1 0 1,-1 0-1,0 0 1,0 0-1,0 0 1,0-1-1,0 1 1,-1-1-1,1 0 0,0 0 1,-1 0-1,1 0 1,-1-1-1,1 1 1,-6-1-1,8 0-35,-1 0 0,0-1-1,0 1 1,0 0 0,1-1-1,-1 0 1,0 1 0,1-1-1,-1 0 1,1 0 0,-1 0 0,1 0-1,-1 0 1,1 0 0,0 0-1,-1-1 1,1 1 0,0-1-1,0 1 1,0 0 0,0-1-1,0 0 1,0 1 0,0-1-1,1 1 1,-1-1 0,1 0-1,-1 0 1,1 1 0,-1-4-1,-1-11 15,0-1-1,1 1 0,1-1 0,1 0 1,3-23-1,21-83-190,-14 77-55,2 0 0,2 1 1,1 0-1,30-55 0,-42 93 173,0 0-1,1 0 1,0 1-1,0-1 1,0 1-1,1 0 1,0 0-1,0 1 1,0 0-1,1 0 1,0 0-1,0 1 1,0 0-1,0 0 1,1 1-1,0 0 1,-1 0-1,1 1 1,0 0-1,8-1 1,20-2-76,2-1-33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2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0 16139,'11'32'1937,"6"8"-1201,0 12-176,3 6 936,-4 10-519,1 3-17,-12 4-224,-7 4-136,-19-3-240,-8 1-80,-20-4-128,-8 1-40,-13-9-216,-4-3-296,2-15 352,5-9-40,15-30-48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4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19060,'-3'29'2311,"2"-3"-2005,-24 164 1918,24-160-2121,1 0 0,1-1 0,1 1 0,9 42 0,-9-65-71,0 1 0,0-1 0,1 1 0,0-1 0,0 0 0,1 0 0,0-1 0,7 11-1,-9-15-9,0 0-1,0 0 1,0 0-1,0 0 1,0 0-1,0-1 0,1 1 1,-1-1-1,1 0 1,-1 1-1,1-1 0,-1 0 1,1-1-1,0 1 1,-1 0-1,1-1 0,0 1 1,0-1-1,-1 0 1,1 0-1,0 0 0,0 0 1,-1-1-1,1 1 1,0-1-1,3-1 0,3-1 54,-1-1-1,1 0 1,-1-1-1,0 0 1,-1 0-1,1 0 0,-1-1 1,0-1-1,-1 1 1,9-11-1,8-11 328,24-39 0,-6-3 385,55-127 0,-91 189-1378,-1 11-815,-4-3 1344,0 1-1,0-1 1,0 0-1,0 0 1,1 0-1,-1 1 1,0-1-1,0 0 1,0 0-1,0 0 1,1 1-1,-1-1 1,0 0-1,0 0 1,0 0-1,1 0 1,-1 0-1,0 1 1,0-1-1,0 0 1,1 0-1,-1 0 1,0 0-1,0 0 1,1 0-1,-1 0 1,0 0-1,0 0 1,1 0-1,-1 0 1,0 0-1,1 0 1,4-4-728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1:2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55 738 16804,'-52'20'1441,"50"-18"-932,8 0-403,11 0-138,83-4 24,160-25-1,-217 21 26,183-24 18,549-65 1,-157 31-31,722-64 358,-721 77-223,255-18-96,30 1 160,-451 32 24,516-13-5,-242 16-205,825-57 8,-1481 85-63,135-5 142,-150 9-373,92 12 0,-120-5-622,-27-7 630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5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94 17276,'1'-2'167,"-1"0"0,1 0 0,0 1 0,-1-1 0,1 0 0,-1 0 0,0 0 0,1 0 0,-1 0 0,0 0 0,0 0 0,-1 0 0,1 0 0,0 1 0,-1-1 0,1 0 0,-1 0 0,1 0 0,-1 0 0,0 1 0,0-1 0,0 0 0,0 0 0,0 1 0,0-1 0,0 1 0,0-1 0,-1 1 0,1 0 0,-1-1 0,1 1 0,-1 0 0,1 0 0,-1 0 0,0 0 0,0 0 0,-2 0 0,-1-2-25,0 1 0,-1 1-1,1-1 1,-1 1 0,1 0 0,0 0 0,-1 0-1,0 1 1,1 0 0,-1 0 0,1 0 0,-8 2-1,1 2-127,1 0-1,0 1 0,1 1 0,-1-1 0,1 2 0,0-1 0,1 1 1,0 1-1,0 0 0,0 0 0,1 1 0,0 0 0,1 0 0,0 1 1,0 0-1,1 0 0,1 0 0,-1 1 0,2 0 0,-7 19 1,11-26-16,-1-1 1,0 0-1,1 1 1,0-1-1,0 0 1,0 1-1,0-1 1,0 0-1,1 1 1,0-1-1,1 5 1,-2-7 0,1 1 1,0 0 0,0-1 0,0 1-1,0-1 1,0 0 0,0 1 0,1-1-1,-1 0 1,0 0 0,1 1 0,-1-1-1,1 0 1,-1 0 0,1-1 0,-1 1-1,1 0 1,0 0 0,-1-1 0,1 1-1,0-1 1,-1 0 0,5 1-1,3-1 4,-1 0 0,1 0-1,0-1 1,0 0-1,0-1 1,-1 0 0,1 0-1,-1-1 1,0 0-1,0-1 1,9-4 0,9-7 35,48-34 1,32-36 198,-91 70-153,0 0-1,-1-1 1,-1 0-1,17-25 0,-41 63 121,-12 33 0,17-39-228,1 0 0,1-1 0,0 2-1,-2 26 1,5-40 11,1-1-1,0 1 1,0 0-1,0 0 1,1-1-1,-1 1 1,1 0-1,-1-1 1,1 1-1,0 0 1,0-1-1,0 1 1,0-1-1,1 0 1,-1 1-1,1-1 0,-1 0 1,1 0-1,0 0 1,0 0-1,0 0 1,0 0-1,0 0 1,0-1-1,1 1 1,-1-1-1,0 1 1,1-1-1,-1 0 1,1 0-1,0 0 1,-1-1-1,1 1 1,0 0-1,-1-1 1,1 0-1,0 0 1,0 0-1,4 0 1,20-2-136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6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6 15371,'2'-6'1479,"-5"9"-661,-11 13-74,0 5-281,1 1-1,1 0 1,0 0 0,2 1-1,1 1 1,-7 24-1,3 4-302,-13 97 0,22-124-110,2-1 0,0 0 1,2 1-1,1-1 0,1 0 0,1 1 0,6 25 0,-8-45-27,1 0 0,-1-1 0,1 1 0,0 0 0,0-1 0,1 0 0,-1 1 0,1-1 0,0 0 0,0 0 0,1-1 0,-1 1 0,1-1 0,-1 1 0,1-1 0,0 0 0,1-1 0,-1 1 0,0-1 0,1 0 0,-1 0 0,1 0 0,0 0 0,-1-1 0,1 0 0,0 0 0,0 0 0,0-1 0,0 1-1,0-1 1,0 0 0,0-1 0,0 1 0,0-1 0,6-2 0,3 0 62,-1-2 1,1 0-1,-1-1 0,0 0 0,0-1 0,0 0 0,-1-1 1,0-1-1,-1 0 0,0 0 0,15-17 0,-12 11 70,-2 0 1,0-1-1,0 0 0,-2-1 0,0 0 0,-1-1 0,13-35 0,-16 24 128,-7 18-117,1 11-162,-1 0 0,1 0 0,0 0 0,0 0 1,-1 0-1,1 0 0,0 0 0,0 0 0,-1 0 1,1 0-1,0 0 0,0 0 0,0 0 0,-1 0 1,1 0-1,0 0 0,0 0 0,-1 0 0,1 0 1,0 0-1,0 0 0,-1 0 0,1 1 1,0-1-1,0 0 0,0 0 0,-1 0 0,1 0 1,0 0-1,0 1 0,0-1 0,0 0 0,0 0 1,-1 0-1,1 1 0,0-1 0,0 0 0,0 1 1,-4 3 14,1 1 1,0-1 0,0 1 0,1 0-1,-1 0 1,1 1 0,0-1 0,-2 10-1,-8 48 29,12-61-47,-1 3 0,0 0 0,1 0 0,0 0 0,0 0 1,0 0-1,1 0 0,0 1 0,0-1 0,0 0 0,0 0 0,4 8 0,-4-12 0,0 1 0,0-1 1,0 1-1,0-1 0,0 0 1,0 1-1,0-1 0,1 0 1,-1 0-1,0 0 0,1 0 1,-1 0-1,1 0 0,-1 0 0,4 1 1,-2-2 1,-1 1 1,1-1-1,0 0 0,-1 0 1,1 1-1,0-2 1,0 1-1,-1 0 1,1-1-1,0 1 0,-1-1 1,1 0-1,2-1 1,7-3 14,-1 0 0,0-2 0,0 1 0,-1-1 0,0-1 1,0 0-1,-1 0 0,0-1 0,12-15 0,-4 3 41,0-2 0,-2 1-1,16-35 1,-23 46-38,-7 19-16,-8 25-26,7-31 17,-15 59-31,4-17-312,-6 51 0,17-92 203,-1 0 1,1 0 0,0 0 0,0 0 0,1 0 0,-1 0 0,1 0 0,0 4-1,-1-7 114,0 1 0,1-1 0,-1 0 0,0 1 0,0-1-1,0 0 1,0 1 0,1-1 0,-1 0 0,0 0 0,0 1-1,1-1 1,-1 0 0,0 0 0,1 1 0,-1-1 0,0 0-1,1 0 1,-1 0 0,0 0 0,1 0 0,-1 1 0,0-1-1,1 0 1,-1 0 0,1 0 0,0 0-6,0-1 1,0 1-1,0 0 1,0-1-1,0 1 1,0 0-1,0-1 1,0 1-1,-1-1 1,1 0-1,0 1 1,0-1-1,0 0 1,0 0-1,14-18-593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114 121 17420,'11'2'632,"-1"0"0,1-1 0,0 0 0,0-1-1,0 0 1,0-1 0,19-4 0,-26 5-552,0-1-1,0-1 0,-1 1 0,1 0 1,0-1-1,-1 0 0,1 0 1,-1 0-1,0 0 0,0 0 0,0-1 1,0 1-1,0-1 0,0 0 0,-1 0 1,1 0-1,-1 0 0,0 0 1,0-1-1,0 1 0,0-1 0,-1 1 1,1-1-1,1-6 0,-2 8-44,-1-1 0,1 1-1,-1 0 1,0 0 0,0 0-1,1 0 1,-1 0 0,-1 0-1,1 0 1,0 0 0,0 0-1,-1 0 1,1 0 0,-1 0-1,0 0 1,1 0 0,-3-3 0,2 3-10,0 1 0,0 0 1,-1 0-1,1 0 0,0 0 1,0 1-1,-1-1 0,1 0 1,0 0-1,-1 1 0,1-1 1,-1 1-1,1-1 0,-1 1 1,1 0-1,-1-1 0,1 1 1,-3 0-1,-3 0 19,0 1 0,0 0 0,0 0 0,1 0 0,-1 1 0,0 0 0,1 1 0,0-1 0,-7 4 0,-3 4-27,0 0 1,1 0 0,0 2-1,1 0 1,0 0-1,-15 18 1,22-21-18,-1 0 1,2 0 0,-1 1-1,1-1 1,0 1-1,1 1 1,0-1-1,1 1 1,0 0-1,1 0 1,-3 13-1,6-20-1,-1 0 1,1 0-1,0 0 0,0 0 0,0 0 0,1-1 0,-1 1 0,1 0 0,0 0 1,0 0-1,0-1 0,1 1 0,-1 0 0,1-1 0,0 0 0,0 1 0,0-1 1,4 4-1,-2-3-70,0 0 0,1 0 0,0 0 1,0-1-1,0 0 0,0 0 0,0 0 1,0-1-1,1 0 0,0 0 0,6 2 0,3-1-86,1-1 0,0 0 0,0 0 0,1-2 0,-1 0 0,0-1 0,0-1 0,18-3 0,22-14-275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28 15907,'0'-1'87,"0"0"-1,0 0 0,0-1 0,0 1 1,0 0-1,-1 0 0,1 0 0,0 0 1,-1 0-1,1 0 0,-1 0 0,1 0 1,-1 0-1,1 0 0,-1 0 0,0 0 1,1 0-1,-1 0 0,0 0 0,0 0 1,0 1-1,0-1 0,0 0 0,0 1 1,-1-2-1,0 2 22,-1-1 0,1 1 0,0 0 0,0 0 0,0 0 0,0 0 0,0 0 0,-1 0 0,1 1 0,0-1 0,0 1 0,0 0 0,0-1 0,-3 3 0,-4 1 126,-1 2 0,1-1 0,0 1 0,0 1 0,1 0 0,-15 15 0,-40 54 344,44-49-419,2 1-1,0 0 1,2 2 0,1-1-1,-14 43 1,21-50-76,1 1-1,1 0 0,0 0 1,2 0-1,1 0 1,1 1-1,1-1 0,3 31 1,-1-45-122,-1 0 1,1 0-1,1 0 1,0-1-1,0 1 1,1 0 0,0-1-1,0 0 1,1 0-1,0 0 1,0-1-1,12 13 1,-13-16-54,0-1 0,1 1 0,-1-1 0,1 0 0,-1 0 0,1-1 0,0 1 0,0-1 0,0 0 0,0 0 0,1-1 0,-1 0 0,0 0 0,1 0 0,-1 0 0,1-1 0,-1 0 0,1 0 0,-1 0 0,1-1 0,-1 0 0,0 0 0,7-2 0,-3 0-5,-1-1 0,1 1-1,-1-2 1,12-7 0,34-27-553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98 15763,'-3'11'821,"2"-6"-497,-1 0-1,1 0 1,0 0-1,1 0 1,-1 0-1,1 6 1,0-10-239,0 1 0,1-1 0,-1 1 1,0-1-1,1 1 0,-1-1 0,1 0 0,0 1 1,0-1-1,-1 1 0,1-1 0,0 0 1,0 0-1,0 0 0,0 1 0,0-1 0,1 0 1,-1 0-1,0 0 0,0-1 0,1 1 1,-1 0-1,1 0 0,2 0 0,2 1 60,1 0-1,0-1 1,-1 0-1,1 0 0,0 0 1,0-1-1,0 0 1,0 0-1,0-1 1,0 0-1,-1 0 1,1-1-1,12-4 0,10-5 265,47-25-1,-62 29-296,39-23 218,72-54-1,-124 83-325,0 0-1,1 0 1,-1 0-1,0 1 1,1-1-1,-1 0 1,1 0-1,-1 1 1,1-1-1,-1 1 0,3-1 1,-3 1-3,-1 0 1,0 0-1,0 0 1,1 0-1,-1 1 1,0-1-1,0 0 1,1 0-1,-1 0 1,0 0-1,0 0 1,0 1-1,1-1 1,-1 0-1,0 0 1,0 0-1,0 1 1,0-1-1,1 0 1,-1 0-1,0 1 1,0-1-1,0 0 1,0 0-1,0 1 1,0-1-1,0 0 1,0 0-1,0 1 1,0-1-1,0 0 1,0 1-1,0-1 1,0 0-1,0 0 1,0 1-1,0-1 1,-1 6 19,0 0 0,-1-1 0,0 1 0,-4 9 0,-37 75 137,-4-2 0,-4-3 0,-4-1 0,-73 85 0,121-161-706,-2 2 607,9-8-46,7-5-261,4-3-126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8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56 125 16323,'0'4'289,"0"-1"1,0 1-1,0 0 0,0-1 0,1 1 0,0-1 0,0 1 0,0-1 0,0 0 0,3 6 0,-4-8-246,1 0 0,1 0 1,-1 0-1,0 0 1,0 0-1,0 0 1,0 0-1,1 0 0,-1-1 1,0 1-1,1 0 1,-1-1-1,1 0 0,-1 1 1,0-1-1,1 0 1,-1 1-1,1-1 1,-1 0-1,1 0 0,-1 0 1,1 0-1,-1-1 1,1 1-1,-1 0 1,1-1-1,-1 1 0,3-2 1,5-1 89,1-1 0,-1 0 0,0-1 0,0 0 0,-1 0 0,0-1 0,0 0 0,0 0 0,0-1 0,-1 0 0,0 0 0,-1-1 0,0 0 0,0 0 0,0-1 0,-1 1 0,7-18 0,-12 25-100,1-1 0,0 0 0,-1 0 0,0 1 1,1-1-1,-1 0 0,0 0 0,0 0 0,0 0 1,0 0-1,0 1 0,-1-1 0,1 0 0,-1 0 1,0-2-1,0 3-10,1 0 1,-1 0 0,0 0 0,0 0-1,1 0 1,-1 0 0,0 0 0,0 1-1,0-1 1,0 0 0,0 1-1,0-1 1,0 1 0,0-1 0,0 1-1,0-1 1,0 1 0,-2-1 0,-2 1 10,1 0 1,0 0 0,0 0 0,-1 0 0,1 1 0,0-1 0,0 1-1,0 0 1,0 0 0,0 1 0,-8 3 0,0 3-29,-1 1 0,1 0-1,0 1 1,1 0 0,0 0 0,1 2 0,0-1-1,0 1 1,1 1 0,1-1 0,0 1 0,1 1-1,1 0 1,0 0 0,0 0 0,2 0 0,0 1-1,0 0 1,-2 26 0,6-39-27,0 0 1,0-1-1,0 1 1,0 0-1,0 0 0,0-1 1,1 1-1,-1 0 1,1-1-1,-1 1 0,1-1 1,-1 1-1,1 0 1,0-1-1,0 1 0,0-1 1,2 3-1,-2-3 33,0-1-1,0 1 1,1 0-1,-1 0 1,0-1-1,0 1 0,1-1 1,-1 1-1,0-1 1,1 0-1,-1 0 1,1 1-1,-1-1 1,0 0-1,1 0 1,-1 0-1,3-1 0,3 0 55,1-1-1,-1 0 1,0-1-1,0 0 1,0 0-1,12-7 0,34-24-58,6-6 26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1 15923,'-69'53'2601,"-69"57"1050,121-93-2780,17-17-860,-1 0 0,1 0 0,0 0 0,0 1 0,0-1 0,0 0 0,0 0-1,0 0 1,-1 0 0,1 0 0,0 0 0,0 1 0,0-1 0,0 0 0,0 0 0,0 0-1,0 0 1,0 1 0,0-1 0,0 0 0,0 0 0,0 0 0,0 0 0,0 1 0,0-1-1,0 0 1,0 0 0,0 0 0,0 0 0,0 1 0,0-1 0,0 0 0,0 0 0,0 0-1,0 0 1,0 1 0,0-1 0,0 0 0,0 0 0,1 0 0,-1 0 0,0 0 0,0 1 0,0-1-1,0 0 1,0 0 0,1 0 0,-1 0 0,0 0 0,0 0 0,0 0 0,0 0 0,0 0-1,1 0 1,-1 1 0,12-2 117,81-25-1170,-75 19 686,0 1 1,1 1 0,0 0 0,-1 2 0,2 0 0,-1 1-1,32 1 1,-47 1 302,-1 1-1,1-1 0,0 1 1,-1 0-1,1 0 0,-1 1 1,1-1-1,-1 1 0,1-1 1,-1 1-1,0 0 0,4 4 0,-6-5 71,1 0 0,-1 1-1,0-1 1,0 0 0,0 1-1,0-1 1,-1 1 0,1 0-1,0-1 1,-1 1-1,1 0 1,-1-1 0,1 1-1,-1 0 1,0-1 0,0 1-1,0 0 1,0 0 0,0-1-1,0 1 1,0 0-1,0 0 1,-1-1 0,1 1-1,-1 0 1,1-1 0,-1 1-1,0 0 1,-1 2 0,-4 5 214,1-1 1,-2 1-1,1-1 1,-1-1-1,0 1 1,0-1-1,-1 0 1,-11 7-1,-73 44 1552,87-55-1708,-73 37 1136,71-37-1213,0 0 0,-1-1 0,1 1 0,-1-1 0,1-1 0,-1 0 0,0 0 0,-14 0 0,21-1-26,0 0 1,0 0-1,0 0 0,0-1 0,0 1 1,0 0-1,1-1 0,-1 1 0,0 0 1,0-1-1,0 1 0,0-1 1,0 1-1,1-1 0,-1 0 0,0 1 1,0-1-1,1 0 0,-1 0 1,0 1-1,1-1 0,-1 0 0,1 0 1,-1 0-1,1 0 0,0 0 1,-1 0-1,1 0 0,0 0 0,0 0 1,-1 0-1,1 1 0,0-1 0,0 0 1,0 0-1,0-2 0,1-2-16,-1 1-1,1-1 1,0 1-1,0-1 1,1 1-1,-1 0 1,5-9-1,25-32-436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 18788,'-84'169'2694,"21"-49"-1613,28-43-106,-33 105 0,59-152-926,1-1 1,2 2-1,1-1 1,1 1-1,2-1 0,1 1 1,3 34-1,2-43-45,-2-21 9,0-9-12,0-12-2,-11-161-251,-1 21-162,10 160 412,0 0 0,0-1 0,0 1 0,0 0 0,0 0 0,0 0 0,0 0 0,0 0 0,0-1 1,0 1-1,0 0 0,0 0 0,0 0 0,0 0 0,0 0 0,0 0 0,0-1 0,0 1 0,1 0 1,-1 0-1,0 0 0,0 0 0,0 0 0,0 0 0,0-1 0,0 1 0,0 0 0,0 0 0,1 0 1,-1 0-1,0 0 0,0 0 0,0 0 0,0 0 0,0 0 0,0 0 0,1 0 0,-1 0 0,0 0 1,0 0-1,0 0 0,1 0 0,7 4-26,15 15 46,-11-9-20,2 0 4,1-1 0,0 0 0,0-1-1,1-1 1,0 0 0,1-2 0,-1 1 0,1-2-1,0 0 1,30 2 0,-35-5 4,0 0-1,1-1 1,-1-1-1,0 0 1,0-1 0,0 0-1,0 0 1,0-1-1,-1-1 1,1 0-1,-1-1 1,0 0 0,0-1-1,-1 0 1,0 0-1,11-10 1,-16 12 7,-1 0 0,0-1 1,0 0-1,0 0 0,0 0 0,-1-1 1,0 1-1,3-7 0,-5 10-9,-1 1 0,1 0-1,-1 0 1,1 0 0,-1-1 0,1 1-1,-1 0 1,0-1 0,0 1 0,1 0 0,-1-1-1,0 1 1,0 0 0,-1-1 0,1 1-1,0 0 1,0-1 0,-1 1 0,1 0 0,0 0-1,-1-1 1,1 1 0,-1 0 0,0 0-1,1 0 1,-1 0 0,0 0 0,0 0 0,0 0-1,0 0 1,0 0 0,0 0 0,0 0-1,0 0 1,0 1 0,0-1 0,0 0 0,0 1-1,-1-1 1,1 1 0,0-1 0,0 1-1,-3-1 1,-2 1 3,0-1-1,0 1 0,0 0 1,0 0-1,0 1 0,0 0 0,0 0 1,0 0-1,1 1 0,-1-1 1,0 2-1,1-1 0,-1 0 1,1 1-1,0 0 0,0 1 1,-6 4-1,4-3-3,1 0 0,0 0 0,0 1 0,0-1 0,0 2 0,1-1 0,0 0 0,1 1 0,-1 0 0,1 0 1,1 1-1,-4 8 0,6-14-10,0 0-1,1-1 1,-1 1 0,1 0 0,0-1 0,-1 1 0,1 0 0,0 0 0,0-1 0,0 1 0,0 0-1,1 0 1,-1 0 0,0-1 0,1 1 0,-1 0 0,1-1 0,0 1 0,0 0 0,-1-1 0,1 1 0,0-1-1,0 1 1,0-1 0,0 0 0,1 1 0,-1-1 0,0 0 0,1 0 0,-1 0 0,0 0 0,1 0-1,0 0 1,-1 0 0,1 0 0,-1-1 0,1 1 0,2 0 0,5 1-130,1 0 1,-1 0-1,1-1 1,-1 0-1,16-2 0,58-5-831,20-2-271,-93 8 1197,1 1 1,-1 0-1,1 0 1,-1 1 0,1 0-1,-1 1 1,12 5-1,-3 1 2896,-19-9-2784,-5-15 1024,-13-50 2,5 25-1879,-9-61 0,22 101 779,0-1-28,0 0 0,-1 0 0,1 0 0,0 0 1,0 1-1,0-1 0,0 0 0,0 0 1,0 0-1,0 0 0,0 0 0,0 0 0,1 0 1,-1 0-1,0 0 0,0 1 0,1-1 1,-1 0-1,1 0 0,-1 0 0,1 1 1,0-2-1,10 1-451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29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272 219 17324,'1'-2'133,"-2"0"1,1 0 0,0 0-1,0 0 1,-1 0 0,1 0-1,-1 0 1,0 0 0,1 0-1,-1 0 1,0 1 0,0-1-1,0 0 1,0 0 0,-1 1-1,1-1 1,0 1 0,-3-3 0,2 3-48,0 0 1,-1 0-1,1 0 1,0 0-1,0 1 1,-1-1 0,1 1-1,0-1 1,-1 1-1,1 0 1,0 0-1,-1 0 1,1 0 0,0 0-1,-1 1 1,1-1-1,-3 2 1,-7 1 59,1 1 0,0 0 1,0 1-1,0 1 0,0 0 1,1 0-1,0 1 0,1 0 0,-1 1 1,-11 11-1,11-9-109,1 1 0,0-1 0,1 1 0,0 1 1,1 0-1,0 0 0,0 0 0,-7 22 0,13-31-27,0-1 1,0 1-1,1 0 1,-1-1-1,1 1 1,-1 0-1,1-1 1,0 1-1,0 0 0,0 0 1,0 0-1,0-1 1,1 1-1,-1 0 1,1-1-1,0 1 1,0 0-1,0-1 1,0 1-1,0-1 0,1 1 1,1 2-1,-1-4 4,0 1-1,1 0 1,-1-1-1,1 1 1,-1-1-1,1 0 0,-1 0 1,1 0-1,0 0 1,0 0-1,-1 0 1,1-1-1,0 0 1,0 1-1,0-1 0,0 0 1,-1 0-1,1-1 1,0 1-1,0 0 1,4-2-1,13-3 61,-1-1 0,0-1 0,0-1 0,-1 0 0,0-1 0,0-1 0,29-23 0,-8 3 171,-2-2 1,37-41-1,-45 42-10,-1-1-1,-2-2 1,25-42-1,-34 37 30,-17 22-110,0 17-150,0 0 0,-1-1 0,1 1-1,0 0 1,-1 0 0,1-1 0,0 1 0,-1 0 0,1 0 0,0 0 0,-1-1 0,1 1 0,0 0 0,-1 0 0,1 0-1,-1 0 1,1 0 0,0 0 0,-1 0 0,1 0 0,-1 0 0,1 0 0,0 0 0,-1 0 0,1 0 0,0 0 0,-1 0-1,1 0 1,-1 0 0,1 0 0,0 1 0,-1-1 0,1 0 0,0 0 0,-1 1 0,-4 1 2,0 1 1,1 0-1,-1 0 1,1 0-1,0 0 1,0 1-1,0 0 1,1-1 0,-5 6-1,-27 43 6,30-43-9,-14 22 10,2 1 0,-18 45 1,29-61-32,1 0 0,0 0 0,1 0 0,1 1 0,0 0 0,2 0 0,-1 22 0,2-35-49,0 0 0,1-1 0,-1 1 1,1 0-1,-1 0 0,1 0 0,0 0 1,1-1-1,-1 1 0,1 0 0,-1-1 1,1 1-1,0-1 0,0 0 0,1 0 1,-1 0-1,1 0 0,-1 0 1,1 0-1,0-1 0,0 1 0,0-1 1,1 0-1,-1 0 0,0 0 0,1 0 1,0 0-1,-1-1 0,1 0 0,0 0 1,-1 0-1,1 0 0,0 0 0,0-1 1,0 1-1,0-1 0,0 0 0,0-1 1,5 0-1,37-10-385,5-8-163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3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166 111 18956,'-56'20'2445,"29"-12"-1313,-31 16-1,57-24-1125,0 1 1,-1-1-1,1 1 1,-1 0-1,1-1 1,0 1-1,0 0 1,-1 0-1,1 0 1,0 0-1,0 0 1,0 0-1,0 0 1,0 0-1,0 0 1,0 1-1,1-1 1,-1 0-1,0 1 1,1-1-1,-1 0 1,1 1-1,-1-1 1,1 1-1,0-1 1,-1 1-1,1-1 1,0 1-1,0-1 1,0 1-1,0-1 1,0 1-1,1-1 1,-1 1-1,0-1 1,1 0-1,0 3 1,1-1-37,0 0 0,-1-1 0,1 1 0,0-1 0,1 1-1,-1-1 1,0 0 0,1 0 0,-1 0 0,1 0 0,-1-1 0,1 1 0,0 0 0,0-1 0,0 0 0,6 2 0,-4-2-29,1 0 1,-1-1 0,1 0 0,0 0 0,-1 0-1,1-1 1,-1 1 0,1-1 0,-1-1 0,1 1-1,-1-1 1,0 0 0,1 0 0,-1-1 0,0 1-1,8-6 1,-10 5 50,1 1 0,0-1 0,-1 0 1,1 0-1,-1 0 0,0 0 0,0-1 0,0 1 0,-1-1 0,1 0 0,-1 0 1,0 0-1,0 0 0,0 0 0,-1 0 0,1 0 0,-1-1 0,0 1 0,0-1 1,-1 1-1,1-6 0,-1 9 20,0 0 0,0 0 0,0 0 0,0 0 1,0 0-1,0 0 0,0 0 0,-1 0 0,1 0 1,0 0-1,-1 0 0,1 0 0,-1 0 0,1 0 0,-1 0 1,0 0-1,1 0 0,-1 0 0,0 1 0,1-1 1,-1 0-1,0 0 0,0 1 0,0-1 0,0 1 0,0-1 1,0 1-1,0-1 0,0 1 0,0-1 0,0 1 0,0 0 1,0 0-1,0-1 0,0 1 0,0 0 0,0 0 1,0 0-1,0 0 0,0 0 0,0 0 0,0 1 0,0-1 1,0 0-1,-2 1 0,-1 0 19,0 0 1,0 1-1,0 0 1,0-1-1,0 1 0,0 1 1,1-1-1,-1 0 1,1 1-1,-6 5 0,7-6-24,0 0-1,1 0 1,-1 0-1,1 1 1,-1-1-1,1 0 1,0 0-1,0 1 1,0-1-1,0 1 1,0-1-1,1 1 1,-1-1-1,1 1 1,-1 0-1,1-1 1,0 1-1,0 0 1,0-1-1,1 1 1,0 4-1,0-5-12,0 0 0,0 0 0,0-1-1,0 1 1,1 0 0,-1-1-1,0 1 1,1-1 0,-1 0 0,1 1-1,0-1 1,-1 0 0,1 0 0,0 0-1,0 0 1,0 0 0,-1-1-1,1 1 1,0-1 0,0 1 0,0-1-1,0 1 1,0-1 0,0 0-1,0 0 1,0 0 0,0 0 0,0 0-1,4-2 1,8 0-268,-1 0 0,1-2-1,-1 0 1,1 0 0,-1-1 0,0-1-1,16-9 1,83-60-2214,-75 48 1658,-6 5 127,-13 8 343,0 2 0,32-17 0,-50 29 374,0 0 0,0 0-1,0 0 1,1 0 0,-1 0 0,0 0 0,0 0-1,0 0 1,0 0 0,0 0 0,0 0 0,0 0-1,0 0 1,0 0 0,0 0 0,1 0 0,-1 0 0,0 0-1,0 0 1,0 0 0,0 0 0,0 0 0,0 1-1,0-1 1,0 0 0,0 0 0,0 0 0,0 0-1,0 0 1,0 0 0,0 0 0,0 0 0,0 0-1,0 0 1,0 0 0,0 1 0,0-1 0,0 0-1,0 0 1,0 0 0,0 0 0,0 0 0,0 0-1,0 0 1,0 0 0,0 0 0,0 1 0,0-1-1,0 0 1,0 0 0,0 0 0,0 0 0,0 0-1,0 0 1,0 0 0,0 0 0,0 0 0,0 0-1,0 0 1,0 0 0,0 0 0,-1 1 0,1-1 0,0 0-1,0 0 1,0 0 0,0 0 0,0 0 0,-5 8 455,-12 18 785,-16 24 804,31-45-1836,-1 0 1,1 0 0,0 0 0,0 1 0,1-1-1,-1 0 1,1 1 0,0 7 0,1-12-179,0 0 0,0 0 0,0 0 0,0 1 0,0-1 1,0 0-1,0 0 0,1 0 0,-1 0 0,0 1 0,1-1 0,-1 0 0,1 0 1,-1 0-1,1 0 0,0 0 0,0 0 0,-1 0 0,1 0 0,0-1 0,0 1 1,0 0-1,0 0 0,0-1 0,1 2 0,1-1-3,0 0 1,0 0-1,0 0 0,0 0 1,0-1-1,0 1 0,0-1 0,0 0 1,5 0-1,5-1-105,1-1 1,-1 0-1,21-7 0,-13 1-314,0-1-1,31-18 0,14-6-1238,-60 32 1009,-5 5 408,-9 7 240,7-9-73,-17 25 496,1 1-1,2 1 1,0 0 0,2 1-1,-17 59 1,19-43 47,2 0 1,2 1-1,-2 69 0,8-98-478,0-1 0,0 1 0,-2 0-1,0-1 1,-1 1 0,-8 18-1,10-31-26,0 0 0,0 0 0,-1 0-1,0 0 1,0-1 0,0 0 0,0 1-1,-1-1 1,0 0 0,1-1-1,-2 1 1,1-1 0,0 1 0,-1-1-1,1-1 1,-1 1 0,0-1-1,0 1 1,0-1 0,0-1 0,0 1-1,0-1 1,-1 0 0,-5 1-1,8-2 1,0 0 0,0 0 0,1 0 0,-1 0 0,0 0 0,1-1 0,-1 1 0,0-1 0,1 0 0,-1 1 0,0-1-1,1 0 1,-1-1 0,1 1 0,0 0 0,-1-1 0,1 0 0,0 1 0,0-1 0,0 0 0,0 0 0,0 0 0,1 0-1,-1 0 1,1 0 0,-1-1 0,1 1 0,0-1 0,0 1 0,0-1 0,-2-3 0,1-3-9,0 0-1,0 0 1,1 0 0,0 0 0,0 0 0,1-1 0,0 1 0,2-11-1,1 3-39,1-1 0,1 1-1,1 0 1,0 0-1,1 1 1,1 0 0,0 0-1,1 0 1,1 1-1,22-26 1,-11 18-453,1 1 0,0 1 0,2 1 0,0 0 0,41-23 0,-25 20-145,71-28 0,-40 23-97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145 438 14883,'-1'2'100,"0"-1"0,1 1 0,-1-1 0,0 1 0,1-1 0,-1 1-1,1 0 1,-1-1 0,1 1 0,0 0 0,0 0 0,0-1 0,0 1 0,0 0 0,0-1-1,0 1 1,1 2 0,0-3-50,0 0-1,0 0 0,0 0 1,0 0-1,0-1 0,0 1 1,0 0-1,0-1 0,0 1 1,0-1-1,1 1 0,-1-1 1,0 0-1,0 1 0,0-1 1,1 0-1,-1 0 0,0 0 1,0 0-1,1 0 0,-1 0 1,0 0-1,0 0 0,0-1 1,1 1-1,0-1 0,10-1 222,0-1-1,0-1 1,0 0 0,0-1-1,-1 0 1,13-8 0,63-44 572,-62 38-719,0-1-1,-1-1 1,-1-1-1,0-1 1,-2-1-1,-1-1 1,22-35-1,-38 53-109,0 0 0,-1-1-1,0 0 1,0 1-1,0-1 1,-1 0 0,0 0-1,-1-1 1,0 1 0,0 0-1,-1-11 1,0 16-10,0 0 0,-1 0 0,0 0 1,1 0-1,-1 0 0,0 0 0,0 1 1,-1-1-1,1 0 0,-1 0 0,1 1 0,-1-1 1,0 1-1,0-1 0,0 1 0,0 0 0,0 0 1,0 0-1,-1 0 0,1 0 0,-1 1 1,1-1-1,-1 1 0,0-1 0,0 1 0,0 0 1,1 0-1,-1 0 0,0 1 0,0-1 0,0 1 1,0-1-1,-5 1 0,-4 0 0,1 0 0,0 1 1,-1 1-1,1 0 0,0 0 0,0 1 0,0 0 1,1 1-1,-1 0 0,1 1 0,0 0 0,-13 9 0,-6 5-4,1 2 0,-45 42-1,31-22-2,-40 51 0,66-72 5,0 1-1,2 1 0,1 0 0,-21 46 0,32-64 0,1 1 1,-1 0-1,1 0 0,-1 0 0,1 0 0,1 0 0,-1 0 0,1 0 0,0 1 0,0-1 0,0 0 0,1 0 0,0 0 0,0 0 0,0 0 0,1 0 0,1 5 1,1-4-20,-1 0 0,1-1 0,0 1 0,0-1 0,0 0 0,1-1 0,0 1 0,0-1 0,0 0 0,0 0 0,1 0 0,10 4 0,0 0-201,1-1 1,0-2-1,0 1 1,1-2-1,-1 0 1,1-1-1,0-1 1,0-1-1,0 0 1,0-1-1,0-1 1,26-5-1,12-6-373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31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0 15619,'22'39'1537,"5"17"-857,-1 7-240,-4 13 512,-11 12-64,-21 17-144,-11 1-111,-25 6-337,-12-2-224,-26-5-600,-14 1 288,-11-14 135,2-13-95,13-26-80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4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17058 507 8562,'-28'-3'468,"1"-2"-1,0-1 1,0-1 0,-31-13 0,-100-51 987,-16-6-866,110 56-545,-1 3 1,-1 4-1,-89-10 0,-208 2-6,223 16 69,-1057-70 342,287 16-143,-998-13 523,159 70-498,798 25-271,-5 0-4,-1679 46-355,284 78 24,2278-140 269,-588 59 159,159 13 157,389-54-287,-462 107 47,469-104-70,-135 36 31,170-41 53,-91 42 0,133-49-51,2 1 1,-1 1 0,2 2-1,0 0 1,2 2 0,0 0-1,1 2 1,1 1 0,-22 32-1,5-1-9,3 2-1,2 2 0,-35 85 0,54-106-82,1 0 0,3 1 0,-11 60 0,-2 123-298,16-104 295,14 206 0,-1-277 89,2 0 0,1-1 1,3 0-1,2-1 0,1 0 1,3-1-1,30 57 0,10-6 5,134 170 0,-149-216-25,2-2 0,2-1 0,2-3 0,2-2 0,1-2 0,3-2-1,0-2 1,2-4 0,2-1 0,1-3 0,0-3 0,77 21 0,-11-13-2,164 20 1,134-6 9,-163-21-11,366 58-309,251 25-289,200-73 386,5-58-50,-125 1 151,140 30 145,0 22 36,163 3-17,1063-71 303,-1837 3-336,-2-22 0,692-171 0,-717 96-33,-328 86 6,174-89-1,-243 103 18,-2-4-1,-1-2 0,-2-2 0,-1-3 0,63-64 0,-86 73 17,-2-1-1,-2-2 1,-1 0-1,-2-2 1,-1-1-1,-2-1 1,-3-1-1,30-82 1,-36 74-18,-2 0 0,-2-1 0,-3 0 0,-2-1 0,-2 1 0,-2-1 0,-2 0 0,-3 1 0,-2-1 0,-2 1 0,-3 1 1,-2 0-1,-1 0 0,-3 1 0,-3 1 0,-36-66 0,7 35-22,-3 2 0,-89-100 1,91 124 14,-1 2 1,-3 3 0,-2 2 0,-78-49 0,34 33-142,-201-89 1,164 97 87,-149-37-1,48 27-14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35 16011,'0'-2'246,"0"0"-1,-1 0 0,1 0 0,0 0 1,-1 0-1,0 0 0,1 0 1,-1 0-1,0 0 0,0 0 0,-2-2 1,2 3-165,0 0 0,1 0 1,-1 1-1,0-1 0,-1 0 1,1 1-1,0-1 0,0 1 1,0-1-1,0 1 1,0 0-1,0-1 0,-1 1 1,1 0-1,0 0 0,0 0 1,-1 0-1,1 0 0,0 0 1,0 0-1,0 0 0,-2 1 1,-3 0 132,1 0 1,-1 1-1,1 0 1,-1 0-1,1 0 1,0 1-1,0 0 1,0 0-1,0 0 1,-6 6-1,-6 6 154,-20 24-1,33-34-313,-41 49 106,1 2-1,4 2 1,2 2-1,2 2 1,4 1-1,2 1 1,3 1-1,-24 87 0,41-114-139,0 0 0,-5 62-1,14-86-16,0-1-1,1 1 0,0 0 1,1 0-1,1-1 0,0 1 0,1-1 1,0 0-1,1 1 0,11 22 0,-13-32-1,0 0-1,0 0 0,0-1 0,1 1 0,0 0 0,-1-1 0,1 1 0,1-1 0,-1 0 0,0 0 0,1 0 0,0-1 0,-1 1 1,1-1-1,0 0 0,0 0 0,0 0 0,1-1 0,-1 1 0,0-1 0,1 0 0,-1-1 0,1 1 0,-1 0 0,1-1 0,-1 0 1,1 0-1,-1-1 0,1 1 0,-1-1 0,0 0 0,1 0 0,7-4 0,3-1 26,-2-2 0,1 1 0,-1-2 1,0 0-1,-1 0 0,0-2 0,0 1 0,-1-1 0,-1-1 0,11-13 0,-4 1 98,0-1-1,-2-1 1,0 0-1,15-40 0,-24 50-23,-1 0-1,0 0 1,-1-1 0,2-21-1,-5 33-65,0 1-1,-1 0 1,0-1-1,0 1 0,0 0 1,0-1-1,-1 1 1,0 0-1,0 0 1,0-1-1,0 1 1,-1 0-1,1 0 0,-1 0 1,0 0-1,0 1 1,-1-1-1,1 0 1,-1 1-1,1-1 0,-6-4 1,5 6-13,0 1 1,0-1-1,0 1 1,0-1-1,0 1 1,0 0-1,0 0 1,-1 0-1,1 0 1,0 1-1,0-1 0,-1 1 1,-6 0-1,4 1 1,0 0 0,-1 0 0,1 0 0,0 1-1,0 0 1,-11 5 0,4 0-4,0 0 1,1 1-1,0 0 0,1 1 0,-19 18 1,23-20-23,0 0 0,0 1 0,0-1 1,1 1-1,0 1 0,1-1 0,0 1 0,0 0 1,1 0-1,0 1 0,-3 10 0,7-19 2,0 0 0,0 0 0,-1 0-1,1 0 1,0 0 0,0 0 0,0 1-1,0-1 1,0 0 0,0 0 0,0 0-1,0 0 1,1 0 0,-1 1 0,0-1-1,1 0 1,-1 0 0,1 0 0,-1 0-1,1 0 1,-1 0 0,1 0 0,0 0-1,0-1 1,0 2 0,1-1-1,-1-1 0,1 1 0,-1-1 0,1 1 0,-1-1 0,1 0 0,-1 1 0,1-1 0,-1 0 0,1 0 0,-1 0 1,1 0-1,0-1 0,-1 1 0,3-1 0,7-2-9,-2-1-1,1 0 1,0 0 0,12-8 0,15-13-31,65-57 1,-10 7 31,-90 73 8,0 0 0,0 1 0,0-1 1,1 1-1,-1-1 0,0 1 1,1 0-1,-1 0 0,1 0 1,-1 0-1,1 1 0,-1-1 0,1 1 1,4-1-1,-6 1 2,0 0 0,-1 1 0,1-1 0,0 0-1,-1 0 1,1 1 0,0-1 0,-1 1 0,1-1 0,-1 1 0,1-1 0,-1 1 0,1-1-1,-1 1 1,1-1 0,-1 1 0,1-1 0,-1 1 0,0 0 0,1 0 0,4 24-13,-5 30 6,-10 77 0,-1 42-230,14-145-279,-3-29 489,0 1 0,0-1 0,0 0 0,0 0 0,0 1 0,0-1 0,0 0-1,0 1 1,1-1 0,-1 0 0,0 0 0,0 1 0,0-1 0,0 0 0,1 0 0,-1 1-1,0-1 1,0 0 0,0 0 0,1 0 0,-1 1 0,0-1 0,0 0 0,1 0-1,-1 0 1,0 0 0,1 0 0,-1 0 0,0 0 0,0 1 0,1-1 0,-1 0 0,0 0-1,1 0 1,-1 0 0,0 0 0,0 0 0,1 0 0,-1-1 0,0 1 0,1 0-1,-1 0 1,0 0 0,0 0 0,1 0 0,-1-1 0,12-10-879,-6-2 589,1-1 0,7-26 0,-11 29 161,14-39-603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6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21 19084,'-2'-19'1897,"2"19"-1876,0 0 0,0 0-1,0 0 1,0-1 0,-1 1 0,1 0-1,0 0 1,0 0 0,0 0 0,0 0-1,0 0 1,0 0 0,0 0 0,0 0-1,-1 0 1,1 0 0,0 0 0,0 0-1,0 0 1,0 0 0,0 0 0,0 0-1,0 0 1,-1 0 0,1 0 0,0 0-1,0 0 1,0 0 0,0 0 0,0 0-1,0 0 1,-1 0 0,1 0 0,0 0-1,0 0 1,0 0 0,0 0 0,0 0-1,0 0 1,0 0 0,0 0 0,-1 0-1,1 0 1,0 1 0,0-1 0,0 0 0,0 0-1,-9 14 581,-1 12 340,1-1 0,-10 42-1,-6 64 167,21-107-979,-15 99-89,6 2-1,5 0 1,16 246 0,-6-358-747,-3-18-392,-2-26-430,-23-81 27,4 39 631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6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13 334 13731,'-4'-21'1010,"0"-1"1,-1-35-1,5 50-779,1 0 0,-1 1-1,1-1 1,0 0 0,1 1 0,-1-1-1,1 0 1,1 1 0,-1 0-1,1 0 1,0 0 0,7-11 0,-1 7 144,-1 1 0,1 0 0,1 1 0,-1 0 0,2 0 0,-1 1 0,1 0 0,0 1 0,13-5 0,1 0 4,0 1 1,1 2-1,31-6 0,-39 10-273,-1 1-1,1 0 0,0 2 0,-1 0 0,32 3 1,-45-2-92,0 0-1,0 1 1,0 0 0,-1 0 0,1 0 0,0 0 0,0 0 0,-1 1-1,1 0 1,-1 0 0,1 0 0,-1 0 0,0 0 0,0 1 0,0-1-1,0 1 1,0 0 0,-1 0 0,1 0 0,-1 0 0,0 0 0,0 1 0,0-1-1,0 1 1,-1-1 0,1 1 0,-1 0 0,0-1 0,0 1 0,0 0-1,0 8 1,0 2 94,-2 1 1,0-1-1,0 1 0,-1 0 0,-1-1 0,-1 0 0,0 0 1,0 0-1,-12 23 0,-1-4 220,-1-1 1,-37 50-1,41-63-168,0-1 0,-25 23-1,36-38-189,-1 1 0,0-1 0,0 1 0,0-1 0,0-1 0,-1 1 0,1-1 0,-1 1-1,1-1 1,-1 0 0,0-1 0,0 1 0,0-1 0,0 0 0,0 0 0,0-1 0,-6 1 0,10-2-32,-1 1 0,1 0 1,0 0-1,0-1 0,-1 1 1,1-1-1,0 1 0,0-1 1,0 0-1,0 1 0,0-1 1,0 0-1,0 0 0,0 1 1,0-1-1,0 0 0,0 0 1,0 0-1,0 0 1,1-1-1,-1 1 0,1 0 1,-1 0-1,1 0 0,-1 0 1,1-1-1,-1 1 0,1 0 1,0 0-1,0-1 0,0 1 1,0 0-1,0-1 0,0-1 1,0-4-97,1 0-1,0 1 1,0-1 0,4-12 0,-2 9-52,1 0 0,8-17 1,21-23-669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7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34 15867,'9'-14'1721,"-6"3"-841,1 2 1088,-6 9-679,-3 6-249,-1 4-192,-3 0-280,1 3-128,-1-1-184,2-1-88,-1-2-288,2-2-184,0-7-744,-2 0-736,5-3 1432,-2-1-257,-2-2-287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40 467 15571,'-7'11'331,"1"0"0,1 1-1,0-1 1,1 1 0,-6 25 0,9-35-289,1 0-1,-1 1 1,1-1 0,0 0 0,0 0 0,0 1 0,0-1-1,0 0 1,0 0 0,1 1 0,-1-1 0,1 0 0,0 0 0,-1 0-1,1 0 1,0 0 0,0 0 0,0 0 0,1 0 0,-1 0 0,0 0-1,1 0 1,-1-1 0,1 1 0,0-1 0,-1 1 0,1-1 0,0 1-1,0-1 1,0 0 0,0 0 0,0 0 0,0 0 0,0 0-1,0-1 1,0 1 0,1-1 0,-1 1 0,0-1 0,0 0 0,5 0-1,7 0 157,1-2-1,-1 0 1,1 0-1,-1-1 0,0-1 1,0 0-1,0-1 0,16-9 1,49-23 272,-1-3 0,-2-4 1,93-71-1,189-182 223,-331 273-652,-38 37-28,-18 17-14,-130 159 12,-142 223 1,185-226-136,157-238-202,23-34 140,98-104 0,90-64 143,-245 247 45,36-34 4,34-34 16,-68 65-10,-1 0 0,0 0 0,-1-1 0,0 0 0,10-22 0,-16 30-6,0 0 1,0 0-1,0-1 1,0 1-1,0 0 1,-1 0-1,1 0 1,-1-1-1,0 1 1,0 0-1,0 0 1,-1-1-1,1 1 1,-2-6-1,1 7-3,0 1 1,0 0-1,0-1 0,1 1 0,-1 0 1,-1 0-1,1 0 0,0 0 0,0 0 1,0 0-1,-1 0 0,1 0 0,0 0 1,-1 1-1,1-1 0,0 0 0,-1 1 0,1-1 1,-1 1-1,1 0 0,-1-1 0,0 1 1,1 0-1,-1 0 0,1 0 0,-1 0 1,1 0-1,-1 1 0,1-1 0,-1 0 0,1 1 1,-3 0-1,-8 2 10,0 1 0,0 1 0,1-1 0,0 2 0,0 0 0,-19 13 0,-61 54 16,80-63-25,-101 95 5,-119 147-1,206-223-8,14-17-1,7-7-9,1 0 1,-1-1-1,0 0 0,0 0 0,-1 0 1,-8 7-1,10-13-51,6-6-26,12-25-360,3 0 1,0 2-1,30-39 1,-17 26-65,76-112-375,-48 78 320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8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27 12283,'-9'-5'80,"0"-1"-64,-2-1 8,4-1 104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8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 16412,'-23'6'479,"0"1"0,1 1 0,0 2 1,0 0-1,1 1 0,1 1 1,0 1-1,1 0 0,0 2 1,1 0-1,-26 28 0,21-17-276,1 1 0,1 1-1,1 0 1,2 2 0,1 0 0,1 1-1,-14 42 1,24-57-139,1 1-1,0 0 1,1 0 0,1 0-1,1 1 1,1-1-1,0 33 1,2-45-56,-1 1-1,1-1 1,0 0 0,0 1-1,0-1 1,1 0 0,0 0-1,0 0 1,0 0-1,1 0 1,0 0 0,0-1-1,0 1 1,0-1 0,1 0-1,-1 0 1,1 0 0,0 0-1,1-1 1,-1 1 0,0-1-1,1 0 1,0-1 0,0 1-1,0-1 1,0 0 0,0 0-1,9 2 1,0-2-10,-1 0 1,1 0 0,0-2-1,0 1 1,0-2-1,-1 0 1,1-1-1,0 0 1,-1-1-1,1 0 1,-1-1-1,0-1 1,13-6-1,-10 3 38,-1 0 0,0-1 0,0 0 0,-1-1-1,0-1 1,-1 0 0,0-1 0,-1-1 0,20-26-1,-28 33 6,0 0 0,-1 0 0,1 0 0,-1 0 0,-1 0 0,0-1 0,1 1 0,-2-1-1,1 1 1,0-12 0,-2 15-17,0 0-1,0 0 0,0 0 0,0-1 1,-1 1-1,1 0 0,-1 0 1,0 0-1,0 0 0,0 0 0,-1 0 1,1 0-1,-1 0 0,1 0 1,-1 1-1,0-1 0,0 1 0,0-1 1,0 1-1,-1 0 0,1 0 1,-1 0-1,1 0 0,-5-2 1,2 1 8,-1 1 1,0-1-1,0 1 1,0 1-1,0-1 1,0 1 0,-1 0-1,1 1 1,0-1-1,0 1 1,-1 1 0,1-1-1,0 1 1,0 0-1,0 0 1,0 1 0,0 0-1,-11 4 1,1 1-2,1 0-1,1 1 1,-1 1 0,1 0 0,-25 22 0,33-25-32,-1-1 1,1 1 0,1 0-1,-1 1 1,1-1 0,0 1-1,1 0 1,0 1-1,0-1 1,0 0 0,1 1-1,0 0 1,1 0 0,-4 15-1,6-22 0,0 1-1,0 0 1,0-1-1,0 1 1,0-1 0,0 1-1,0 0 1,1-1-1,-1 1 1,1-1-1,-1 1 1,1-1-1,0 1 1,-1-1-1,1 1 1,0-1-1,0 0 1,0 0-1,0 1 1,0-1-1,0 0 1,0 0-1,0 0 1,1 0-1,-1 0 1,0 0 0,1 0-1,-1 0 1,1-1-1,-1 1 1,0-1-1,1 1 1,0-1-1,-1 1 1,1-1-1,-1 0 1,1 0-1,-1 0 1,1 0-1,0 0 1,2 0-1,6-1-7,0 0 0,0 0 0,-1-1-1,1 0 1,14-6 0,21-12-66,-1-1 1,73-49-1,19-10-141,-109 71 144,-26 9 69,-1 0 0,1 0 0,0 0 1,-1 0-1,1 0 0,-1 0 0,1 0 0,0 1 1,-1-1-1,1 0 0,0 0 0,-1 0 0,1 1 0,-1-1 1,1 0-1,-1 1 0,1-1 0,-1 0 0,1 1 1,-1-1-1,1 1 0,0 0 0,0 2-1,0 0-1,-1-1 1,1 1-1,-1 0 1,1 0 0,-1 0-1,0 0 1,0 0-1,0 0 1,-1 0-1,1 0 1,-1-1 0,-1 7-1,-5 15 8,-18 46 1,17-53-145,1 0 1,1 1-1,1-1 1,0 1-1,-3 28 1,8-46 120,0 0 0,0 0 0,0 0-1,0 1 1,0-1 0,0 0 0,0 0 0,0 0 0,0 1-1,0-1 1,0 0 0,0 0 0,-1 0 0,1 1 0,0-1-1,1 0 1,-1 0 0,0 0 0,0 1 0,0-1 0,0 0-1,0 0 1,0 0 0,0 0 0,0 1 0,0-1 0,0 0-1,0 0 1,0 0 0,1 1 0,-1-1 0,0 0 0,0 0-1,0 0 1,0 0 0,1 0 0,-1 0 0,0 1 0,0-1-1,0 0 1,0 0 0,1 0 0,-1 0 0,0 0 0,0 0-1,0 0 1,1 0 0,-1 0 0,9-9-246,12-22-58,5-14-105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8.8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19484,'-12'12'1753,"2"14"-1209,-3 5-240,3 11 680,2 7-248,2 7-344,3 0-208,3-4-488,1 0-176,2-10-216,0-6-152,-3-14-329,-3-12 705,-4-17-160,-6-9-72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554 1 15971,'12'8'1441,"-26"16"-929,-11 8-200,-17 19 728,-9 5-312,-9 10-312,-4 3-96,1-2-120,1-1-55,10-14-57,6-9-112,10-17-329,10-9-191,13-16-1040,2-8 1344,11-16-208,6-15-168</inkml:trace>
  <inkml:trace contextRef="#ctx0" brushRef="#br0" timeOffset="1">172 51 15115,'2'42'1361,"6"5"-857,4 5-192,5 0 376,4 2-40,10-7-344,2-4-352,4-11 128,0-7-56,-4-5-160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6 129 15851,'-1'-2'114,"0"-1"-1,0 1 1,1 0-1,-1-1 1,1 1-1,-1-1 0,1 1 1,0-1-1,0 1 1,0 0-1,0-1 0,0 1 1,1-1-1,-1 1 1,2-5-1,0 5-52,-1-1-1,1 1 1,-1-1-1,1 1 1,0 0-1,0 0 1,0-1-1,1 2 1,-1-1-1,0 0 1,1 0-1,-1 1 1,6-3-1,13-6 340,-1 2 0,2 0 0,-1 2 0,1 0 0,0 2 1,36-4-1,-16 5-78,0 2-1,67 7 1,-98-5-294,0 0 0,1 1-1,-1 1 1,0 0-1,0 0 1,-1 1-1,1 0 1,-1 1-1,0 1 1,15 9-1,-21-12-11,0 1-1,1 0 0,-2 0 0,1 0 1,0 1-1,-1 0 0,0-1 0,0 1 1,0 0-1,-1 0 0,1 1 0,-1-1 1,-1 0-1,1 1 0,-1-1 0,0 1 0,0-1 1,0 1-1,-1 0 0,0-1 0,0 1 1,-1 9-1,-2 1 90,0-1 0,-1 1 0,-1 0 0,0-1 1,-15 28-1,-45 70 650,64-112-741,-76 111 878,62-95-669,0 0 0,-1 0 0,-34 26 1,45-39-192,-1 0 1,-1 0-1,1-1 0,0 0 1,-1 0-1,0 0 1,-12 3-1,17-6-64,0 0 0,0 1 0,0-1-1,0 0 1,0 0 0,0 0 0,0 0-1,0 0 1,0 0 0,0 0 0,0-1-1,0 1 1,0-1 0,0 0 0,1 1-1,-1-1 1,0 0 0,0 0 0,0 0-1,1 0 1,-1 0 0,1-1 0,-1 1-1,1 0 1,-1-1 0,1 1 0,0-1-1,0 0 1,0 1 0,0-1 0,-2-3-1,1-2-228,0-1-1,0 0 0,1 0 0,0 1 0,0-1 0,1 0 1,-1 0-1,2 0 0,2-14 0,-1 4-61,2 1 0,0 0 0,10-24 0,13-13-628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2:59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281 210 20804,'0'-1'48,"1"1"-1,-1 0 1,1 0-1,-1 0 1,0 0-1,1-1 0,-1 1 1,1 0-1,-1 0 1,1 0-1,-1 0 1,1 0-1,-1 0 1,1 0-1,-1 0 0,1 0 1,-1 1-1,0-1 1,1 0-1,-1 0 1,1 0-1,-1 0 0,1 1 1,-1-1-1,0 0 1,1 0-1,-1 1 1,0-1-1,1 0 1,-1 1-1,0-1 0,1 0 1,-1 1-1,0-1 1,0 1-1,1-1 1,-1 0-1,0 1 0,0-1 1,0 1-1,0-1 1,0 1-1,1-1 1,-1 1-1,0-1 1,0 0-1,0 1 0,0-1 1,0 1-1,0-1 1,0 1-1,-1 0 1,-4 34 570,3-24-167,-15 129 326,0 167 1,17-302-834,0 0-44,0-1 0,0 0 0,-1 1 1,1-1-1,-1 0 0,0 1 1,0-1-1,0 0 0,-3 5 0,4-8 62,-1-1 0,1 1 0,0-1 0,0 1 0,-1-1 1,1 0-1,-1 1 0,1-1 0,0 0 0,-1 1 0,1-1 0,-1 0 0,1 0 0,-1 1 0,1-1 0,0 0 0,-1 0 0,1 0 0,-1 0 0,1 1 0,-1-1 0,1 0 0,-1 0 0,0 0 0,1 0 0,-1 0 0,1 0 0,-1 0 0,1-1 0,-1 1 0,1 0 0,-1 0 1,1 0-1,0 0 0,-1-1 0,1 1 0,-1 0 0,1 0 0,-1-1 0,1 1 0,0 0 0,-1-1 0,1 1 0,0-1 0,-1 1 0,1 0 0,0-1 0,-1 0 0,-19-25-1204,-16-34 195,3-1 1,2-1-1,3-2 0,-20-70 0,41 111 1227,0 1-1,2-1 1,-3-29 0,7 44-45,1 1 1,-1-1 0,2 1-1,-1-1 1,1 1 0,0-1-1,1 1 1,0-1 0,0 1-1,1 0 1,-1 0 0,1 0-1,1 0 1,4-6 0,-1 3 112,2 1 0,0 0 0,0 0 0,0 1 0,1 0 0,0 0 0,1 1 0,-1 1 0,2 0 0,-1 0 0,0 1 0,1 0 0,23-5 0,-9 4 30,-1 1 0,1 1 0,-1 2 0,1 0 0,47 4 0,-53 0-196,1 1 0,0 0 1,-1 2-1,0 0 0,24 11 0,-38-14-73,1 1 1,-1 0-1,0 0 0,0 0 0,0 1 0,0 0 0,-1 0 0,1 1 0,-1 0 0,0-1 0,-1 2 0,1-1 0,-1 0 0,0 1 0,0 0 0,-1 0 0,0 0 0,5 13 0,-7-14-1,0-1 0,0 1 0,-1-1-1,0 1 1,1-1 0,-2 1 0,1-1 0,0 1-1,-1-1 1,0 1 0,0-1 0,-3 8 0,1-5 15,-1 0 1,0 0-1,0 0 1,0 0-1,-1-1 0,-9 10 1,-3 0 52,1-1 0,-2-2 0,0 1 0,-23 11 0,22-13-146,-1-2 1,0 0 0,0-1 0,0-1-1,-1-1 1,-1-1 0,1-1 0,-1-1 0,-22 1-1,18-7-134,25 2 196,0 0-1,1-1 0,-1 1 0,0 0 0,1 0 0,-1-1 0,0 1 0,0 0 1,1-1-1,-1 1 0,1 0 0,-1-1 0,0 1 0,1-1 0,-1 1 0,1-1 1,-1 1-1,1-1 0,-1 0 0,1 1 0,0-1 0,-1 1 0,1-1 0,0 0 0,-1-1 1,1 1-25,1-1 1,-1 1 0,0-1 0,1 1 0,-1-1 0,1 1 0,0-1 0,0 1-1,-1 0 1,3-3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3:15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29 16660,'-2'-2'126,"1"0"1,-1 0 0,1 0 0,-1 0 0,0 0 0,1 1 0,-1-1 0,0 0 0,0 1-1,0 0 1,0-1 0,-1 1 0,1 0 0,0 0 0,-1 0 0,1 0 0,0 1 0,-1-1-1,1 0 1,-1 1 0,1 0 0,-1 0 0,1 0 0,-1 0 0,1 0 0,-1 0 0,1 1-1,-1-1 1,-3 2 0,-3 0 96,0 1 1,1 0-1,0 0 0,0 0 0,0 1 0,0 1 0,-9 6 0,4-1-48,0 2-1,2-1 1,-1 1-1,1 1 0,1 0 1,0 1-1,-9 18 1,-3 8 135,-22 61 1,29-60-166,1 1 1,3 1 0,-10 63-1,18-79-99,0 1 1,2 0-1,1 0 0,1 0 0,2-1 0,9 45 0,-10-64-42,0 0 0,1 1-1,0-1 1,1 0 0,0-1 0,0 1-1,11 14 1,-13-20-3,0 1 1,0-1 0,0 0-1,1 0 1,-1 0-1,1 0 1,-1 0-1,1 0 1,0-1-1,-1 1 1,1-1-1,0 0 1,0 0-1,0 0 1,0 0 0,1 0-1,-1-1 1,0 1-1,0-1 1,0 0-1,0 0 1,1 0-1,-1 0 1,4-1-1,0-2 8,0 1 0,-1-1 0,1 0 0,-1 0 0,0-1 0,0 0 0,0 0 0,-1 0 0,1-1-1,-1 1 1,0-2 0,5-5 0,4-7 70,-1 0-1,17-29 0,-20 29 51,-1 0-1,13-37 1,-19 45-55,-1 1-1,0-1 1,0 1 0,-1-1 0,0 0 0,0 0 0,-2-17-1,1 25-53,0 0-1,-1 0 0,1 0 0,0 1 0,-1-1 0,1 0 0,-1 0 1,0 1-1,0-1 0,1 0 0,-1 1 0,0-1 0,0 1 1,-1-1-1,1 1 0,0-1 0,0 1 0,-3-2 0,3 2-3,-1 1 0,1-1 0,-1 1 0,1-1 0,-1 1 0,1-1 0,-1 1 0,0 0 0,1 0-1,-1 0 1,1 0 0,-1 0 0,1 0 0,-1 1 0,1-1 0,-1 0 0,-2 2 0,-1 0 12,-1 1 1,0-1 0,1 1 0,0 1 0,-1-1 0,1 1 0,1 0-1,-1 0 1,-4 6 0,2-3-21,1 1 1,0 0-1,0 0 0,1 0 0,1 1 0,-1-1 1,1 1-1,0 0 0,1 0 0,0 1 0,1-1 1,-3 18-1,5-25-8,0-1 0,0 0 1,0 0-1,0 0 0,0 1 0,0-1 1,1 0-1,-1 0 0,0 0 0,1 0 1,-1 0-1,1 1 0,-1-1 0,1 0 1,-1 0-1,1 0 0,0 1 0,0-2 0,0 1 0,-1-1-1,1 0 1,0 1 0,-1-1-1,1 0 1,0 1 0,-1-1 0,1 0-1,0 0 1,0 1 0,-1-1-1,1 0 1,0 0 0,0 0-1,0 0 1,-1 0 0,1 0-1,1-1 1,2 0-2,0 0 1,0-1-1,0 1 1,0-1-1,-1 0 1,1 0-1,0 0 0,4-5 1,12-11-2,-1 0 0,17-23-1,21-19-46,-56 58 45,0 1-1,0 0 1,0 1 0,0-1 0,0 0-1,0 0 1,1 0 0,-1 1 0,0-1-1,0 0 1,1 1 0,-1 0 0,0-1-1,1 1 1,1-1 0,-3 1 0,1 1 1,-1-1 0,1 0 0,-1 0 0,1 0-1,-1 0 1,1 1 0,-1-1 0,1 0-1,-1 1 1,1-1 0,-1 0 0,0 1 0,1-1-1,-1 0 1,1 1 0,-1-1 0,0 1-1,1-1 1,-1 1 0,0-1 0,0 0 0,0 1-1,1-1 1,-1 2 0,1 4-45,1 0 0,-2 1 0,1-1 0,-1 0 0,0 8 0,0-2-57,-1 21-280,0-22-85,1 0 1,0 0-1,1 0 1,0-1-1,4 17 0,-5-27 441,0 0 1,0 0-1,0 0 0,0 0 0,0 1 0,0-1 0,0 0 0,0 0 0,0 0 0,0 0 0,0 0 0,0 1 0,0-1 0,0 0 0,0 0 0,1 0 0,-1 0 0,0 0 0,0 0 0,0 0 0,0 1 0,0-1 1,0 0-1,1 0 0,-1 0 0,0 0 0,0 0 0,0 0 0,0 0 0,0 0 0,1 0 0,-1 0 0,0 0 0,0 0 0,0 0 0,0 0 0,1 0 0,-1 0 0,0 0 0,0 0 0,0 0 0,0 0 0,0 0 1,1 0-1,-1 0 0,8-8-573,7-17 61,-13 22 356,18-33-708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3:16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38 14875,'0'-31'3198,"1"24"-1322,-1 23 84,-14 186 1256,7-147-2905,2 1 0,3 0 0,8 86 1,-6-138-400,0 1 1,1 0 0,0-1-1,0 1 1,0-1 0,0 1-1,1-1 1,-1 1-1,1-1 1,1 0 0,-1 0-1,0 0 1,6 6 0,-8-10 73,1 1 1,-1-1 0,0 0-1,0 0 1,1 0-1,-1 1 1,0-1 0,1 0-1,-1 0 1,0 0 0,1 0-1,-1 0 1,0 0-1,1 0 1,-1 0 0,0 0-1,1 0 1,-1 0-1,0 0 1,1 0 0,-1 0-1,0 0 1,0 0 0,1 0-1,-1 0 1,0 0-1,1-1 1,-1 1 0,0 0-1,1 0 1,-1 0 0,0 0-1,0-1 1,1 1-1,-1 0 1,0 0 0,0-1-1,0 1 1,1 0-1,-1 0 1,0-1 0,0 1-1,0 0 1,0-1 0,1 1-1,5-18-38,-5 13-144,4-15-170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3:16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8 204 13587,'-2'-9'437,"0"1"1,1-1-1,-1 0 1,2 0-1,-1 0 1,1 1-1,1-1 1,-1 0-1,4-13 1,-3 17-229,1 0 0,0 1 1,0-1-1,0 0 1,1 1-1,-1-1 1,1 1-1,0 0 0,1 0 1,-1 0-1,1 0 1,-1 1-1,1-1 1,0 1-1,1 0 0,-1 0 1,9-4-1,-4 3-128,0 0-1,1 0 0,0 0 0,0 2 1,0-1-1,0 1 0,0 1 0,1-1 1,-1 2-1,0 0 0,1 0 0,-1 1 1,0 0-1,1 0 0,-1 1 0,0 1 1,0 0-1,0 0 0,-1 1 0,1 0 1,-1 1-1,0 0 0,0 0 0,0 1 1,-1 0-1,0 0 0,0 1 0,-1 1 1,1-1-1,-2 1 0,1 0 0,-1 0 1,0 1-1,-1 0 0,0 0 0,0 0 1,-1 1-1,0-1 0,4 20 0,-5-11-25,-1 0-1,-1 0 0,0 0 0,-1 1 1,-1-1-1,-1 0 0,-1 0 1,0 0-1,-2 0 0,0-1 1,0 1-1,-2-1 0,-15 30 0,14-32 18,-1-1-1,0 0 0,-1-1 1,0 0-1,-1-1 1,0 0-1,-1 0 0,0-1 1,-1-1-1,0 0 0,-1-1 1,0 0-1,0-1 0,-1-1 1,-24 9-1,3-8-157,34-7 39,0-1 0,0 0 0,0 1 0,-1-1 0,1 0 0,0-1 0,0 1 0,0 0 0,0-1 0,0 1 0,0-1 0,0 1 0,0-1 0,-3-1 0,5 1 7,-1 1-1,1 0 1,0 0 0,-1-1-1,1 1 1,0 0-1,-1-1 1,1 1 0,0 0-1,-1-1 1,1 1-1,0 0 1,0-1-1,0 1 1,-1-1 0,1 1-1,0 0 1,0-1-1,0 1 1,0-1 0,0 1-1,0-1 1,0 1-1,0-1 1,0 1 0,0 0-1,0-1 1,0 1-1,0-1 1,0 1-1,0-1 1,1 0 0,11-14-1183,23-6 4,2 8 519,7 1-121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3:17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89 20988,'0'-14'1421,"-3"20"-519,-3 25-77,-7 135-708,8 0 0,15 168 0,-8-326-369,-2-7 141,0 1 0,1-1 1,-1 0-1,0 0 0,0 0 0,0 1 1,0-1-1,0 0 0,0 0 1,0 0-1,0 1 0,-1-1 1,0 2-1,0-4-110,0 0 1,0-1 0,1 1-1,-1 0 1,0 0 0,0-1-1,0 1 1,1 0-1,-1-1 1,1 1 0,-1-4-1,-28-75-1468,10 24 710</inkml:trace>
  <inkml:trace contextRef="#ctx0" brushRef="#br0" timeOffset="1">0 245 12755,'1'-17'611,"0"-1"1,2 1-1,0 0 0,10-32 1,-10 42-351,0 0-1,0 0 1,0 1 0,1-1-1,0 1 1,0 0 0,1 0 0,0 0-1,0 1 1,0 0 0,0 0 0,1 0-1,0 1 1,8-6 0,-2 4 6,-1 1 0,1 1-1,0-1 1,0 2 0,0 0 0,0 0 0,1 1 0,-1 0 0,1 1 0,-1 1-1,1 0 1,13 2 0,-16-1-207,1 1 1,-1 0-1,1 0 0,-1 1 1,0 0-1,0 1 0,0 0 1,0 1-1,-1 0 0,1 1 1,-2-1-1,1 2 0,0-1 1,9 11-1,-14-13-32,-1 0 0,-1-1 0,1 1-1,0 0 1,-1 0 0,0 1 0,0-1 0,0 0 0,-1 1-1,1-1 1,-1 1 0,0-1 0,0 1 0,-1 0 0,1-1 0,-1 1-1,0 0 1,0 0 0,-1-1 0,1 1 0,-1 0 0,0-1-1,-1 1 1,1-1 0,-1 1 0,0-1 0,0 0 0,-4 7-1,-3 3 84,0 0 0,-2 0-1,1-1 1,-2-1 0,1 0-1,-24 18 1,15-14-71,0 0 1,-2-2 0,1 0-1,-1-2 1,-1 0-1,-39 13 1,24-18-971,37-6 870,-1-1 1,1 0-1,0 0 0,-1 0 0,1 0 0,0 0 1,-1-1-1,1 1 0,0 0 0,-1-1 0,1 1 0,0 0 1,0-1-1,0 0 0,-1 1 0,1-1 0,0 0 1,0 1-1,0-1 0,0 0 0,0 0 0,0 0 0,0 0 1,1 0-1,-1 0 0,0 0 0,-1-2 0,1-23-433,3-9-159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5:5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1084 607 11578,'-4'-10'158,"1"0"-1,-1 1 1,-1 0-1,0 0 1,0 0-1,-1 0 1,0 1-1,0 0 1,-1 0-1,0 0 1,-14-10-1,9 9-40,0 1-1,-1 0 1,1 1-1,-2 0 0,1 2 1,-1-1-1,-20-4 1,-3 2-77,0 2 1,0 2-1,0 1 1,0 2 0,-62 6-1,66-2-34,0 1 0,0 2-1,1 2 1,-43 15 0,58-17 2,0 2 1,0 0-1,1 0 1,0 2-1,0 0 1,1 1-1,1 0 1,0 2-1,-17 18 0,8-3 1,2 1-1,1 1 0,2 1 0,1 1 0,1 0 0,2 1 0,-15 54 1,12-27-7,4 2 1,2-1 0,-5 95 0,14-98-20,2-1 1,3 1 0,3 0 0,2-1 0,23 85-1,-19-100-11,3 0-1,1-1 1,3 0-1,1-1 1,1-2-1,3 0 1,47 59-1,-39-61 0,2-1 1,1-2-1,1-2 0,2-1 1,1-2-1,1-1 0,1-2 1,1-3-1,71 29 0,-75-38 35,0 0-1,1-3 1,0-1 0,1-2-1,-1-2 1,1-1-1,1-2 1,-1-2-1,0-1 1,0-3-1,71-14 1,-64 5 33,-1-2 1,0-2-1,-1-2 0,0-2 1,-2-2-1,-1-2 0,-1-1 0,-1-3 1,-2-1-1,0-1 0,-2-2 1,-2-2-1,-1-1 0,41-60 1,-40 46 27,-2-1 1,-3-1 0,-1-2 0,-3-1 0,-3-1 0,-2-1 0,-2 0 0,15-92 0,-27 104 9,-1-1 0,-3 0 0,-1 0 0,-3 1 0,-1-1 0,-3 0 0,-1 1 1,-2 0-1,-3 1 0,-1 0 0,-34-74 0,24 71-1,-2 2 0,-3 0 0,-1 2 1,-2 1-1,-2 2 0,-1 1 0,-67-57 0,57 60-106,-2 1-1,-2 3 0,-1 2 1,-1 2-1,-2 2 0,-99-34 1,76 37-4,-1 3 1,0 3 0,-2 4-1,-129-7 1,-96 33-92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9:07.0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7910 273 14283,'-37'-22'214,"-1"1"0,-1 1 0,0 3 0,-2 1 0,-46-12 0,-217-37-435,302 65 221,-637-71-963,-5 59 444,-731 53 977,529-9-289,148 10-91,497-18-40,-285 73-1,268-36 8,4 10 0,2 8 0,-251 135 1,353-154 17,2 6 0,-110 86 0,152-98-29,2 2 1,3 4-1,2 2 1,-53 73-1,49-46-31,3 3 1,5 3-1,-57 131 1,58-92-80,6 2 0,-32 146 1,62-200 35,3 0 1,3 1-1,0 122 1,13-146 38,3 0 1,2 0 0,3-1-1,2 0 1,33 98 0,-25-101 13,3-2 1,3 0 0,1-1 0,3-2-1,2-1 1,2-1 0,2-2 0,52 53 0,-3-19-13,4-4 0,3-3 0,3-4 0,3-5 0,136 68 0,-65-53-25,3-6-1,286 79 1,-199-89 23,2-11-1,363 26 1,540-37 172,-159-56 115,-1-58-100,-11-84-130,-22-110-160,-777 194 75,-4-9 0,-4-8 1,273-179-1,-369 209 16,-3-3 0,105-101-1,-141 114 15,-1-2-1,-3-2 1,-3-2-1,57-95 1,-75 103 9,-3 0 1,-2-1 0,-1-1 0,-3-1 0,-3-1-1,12-83 1,-15 45 9,-4 0 0,-3-1 1,-12-97-1,0 90-16,-5 1 1,-5 0 0,-3 2-1,-65-173 1,55 193-15,-3 0 0,-4 2 1,-2 2-1,-4 2 0,-3 2 0,-67-74 0,27 50 6,-4 3 0,-3 4-1,-4 5 1,-3 4 0,-3 5 0,-3 4-1,-124-54 1,106 65-260,-3 5-1,-1 6 1,-2 6-1,-2 5 1,-1 7-1,-192-14 1,26 30-26,-8 13-111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9:12.0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11 150 14371,'-9'24'1414,"9"-23"-1389,0-1 1,0 0-1,-1 1 1,1-1 0,0 0-1,0 1 1,0-1 0,0 0-1,0 1 1,0-1-1,0 0 1,0 1 0,0-1-1,0 0 1,0 1-1,0-1 1,0 0 0,0 1-1,0-1 1,0 0-1,0 1 1,0-1 0,0 0-1,0 1 1,1-1 0,-1 0-1,0 1 1,0-1-1,0 0 1,1 0 0,-1 1-1,0-1 1,0 0-1,1 0 1,-1 1 0,0-1-1,0 0 1,1 0-1,-1 0 1,0 0 0,1 1-1,-1-1 1,0 0 0,1 0-1,-1 0 1,0 0-1,1 0 1,-1 0 0,0 0-1,1 0 1,-1 0-1,0 0 1,1 0 0,-1 0-1,0 0 1,1 0-1,-1 0 1,0 0 0,1-1-1,-1 1 1,0 0-1,1 0 1,-1-1 0,141-62 2507,-77 33-1669,92-32 0,-133 55-799,1 1 1,-1 0-1,1 2 1,1 1-1,-1 1 1,0 1-1,1 1 0,-1 1 1,30 5-1,12 5-10,91 3 0,67-10-4,-206-4-50,92 7 37,-110-7-40,0 0-1,0 0 0,1 0 0,-1 0 0,0 0 1,0 0-1,1-1 0,-1 1 0,0 0 0,0 0 1,0 0-1,1 0 0,-1-1 0,0 1 0,0 0 1,0 0-1,1 0 0,-1-1 0,0 1 0,0 0 1,0 0-1,0-1 0,0 1 0,0 0 0,0 0 1,0-1-1,0 1 0,1 0 0,-1 0 0,0-1 1,0 1-1,0 0 0,0-1 0,-1 1 0,1 0 1,0 0-1,0-1 0,0 1 0,0 0 0,0 0 1,0-1-1,0 1 0,0 0 0,0 0 0,-1 0 1,1-1-1,0 1 0,0 0 0,-1-1 0,-9-11-1095,-16 8-524,14 2 1083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9:15.6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56 13467,'-12'1'1533,"2"0"993,10 0-2468,0-1 0,0 0 0,0 1 0,0-1 0,0 0 0,0 1 0,1-1 0,-1 0 0,0 1 0,0-1 0,0 0 0,0 1 0,0-1 0,1 0 0,-1 1 0,0-1 0,0 0 0,1 0 0,-1 1 0,0-1 0,0 0 0,1 0 0,-1 1 0,0-1 0,0 0 0,1 0 0,-1 0 0,0 0 0,1 0 0,0 1 0,7 4 149,0-1 0,0 1 1,0-1-1,1-1 0,0 0 0,0 0 0,0 0 0,0-1 1,0-1-1,19 2 0,-2-3 93,0 0 0,44-7 0,58-15 405,-65 10-505,0 3 0,80-2 0,-93 11-217,-16 2-53,0-2 1,-1-2-1,1-1 0,57-12 0,-75 6-1458,-15 9 1501,-1 0 0,0 0 0,0 0 0,1 0-1,-1-1 1,0 1 0,0 0 0,0 0 0,1 0 0,-1 0-1,0 0 1,0-1 0,0 1 0,0 0 0,1 0 0,-1 0-1,0-1 1,0 1 0,0 0 0,0 0 0,0-1 0,0 1-1,0 0 1,0 0 0,1-1 0,-1 1 0,0 0 0,0 0-1,0-1 1,0 1 0,0 0 0,0 0 0,-1-1 0,1 1-1,0 0 1,0 0 0,0-1 0,0 1 0,0 0 0,0 0-1,0-1 1,0 1 0,-1 0 0,1 0 0,0 0 0,0-1-1,0 1 1,0 0 0,-1 0 0,1 0 0,0 0 0,0-1-1,0 1 1,-1 0 0,1 0 0,0 0 0,0 0 0,-1 0-1,1 0 1,0 0 0,0 0 0,-1 0 0,1 0 0,0 0-1,0 0 1,-1 0 0,1 0 0,-15-3-540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1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139 342 10850,'18'-18'1358,"-2"-1"-1,0 0 0,0-2 0,-2 1 1,-1-2-1,15-31 0,-3-1 963,-24 51-2149,0 0-1,1-1 1,-1 1-1,-1-1 1,1 1 0,0-1-1,-1 1 1,0-1 0,0 1-1,0-1 1,0 1 0,0-1-1,-1 1 1,-1-5 0,2 7-123,-1 0 0,0-1 0,0 1 1,0 0-1,0 0 0,0 0 0,0 0 0,0 0 1,-1 0-1,1 0 0,0 0 0,0 0 0,-1 1 1,1-1-1,0 1 0,-1-1 0,1 1 0,-1-1 1,1 1-1,-1 0 0,1-1 0,-1 1 0,1 0 1,-1 0-1,1 0 0,-1 0 0,1 0 1,-1 1-1,1-1 0,-3 1 0,-2 1 19,-1 0 0,1 0-1,0 0 1,1 1 0,-1-1 0,-8 7-1,-2 3-48,0 1 0,0 1 0,1 0 0,1 1 0,1 1-1,0 0 1,1 1 0,0 0 0,2 1 0,0 0-1,1 0 1,1 1 0,0 1 0,2-1 0,0 1-1,-5 37 1,10-52-17,1-1-1,0 1 0,0 0 0,0 0 1,1 0-1,0 0 0,0 0 1,2 8-1,-2-11 0,0-1-1,0 1 1,0 0 0,0-1 0,0 1-1,0-1 1,0 1 0,1-1 0,-1 0-1,1 1 1,-1-1 0,1 0 0,-1 0-1,1 0 1,-1 0 0,1 0 0,0 0-1,0 0 1,0-1 0,-1 1 0,1-1-1,0 1 1,0-1 0,0 0-1,4 0 1,1 0-3,1 0 1,-1-1-1,1 0 0,-1-1 0,1 1 1,-1-1-1,13-6 0,50-27-17,-51 24 14,5-2-4,31-18-38,2 2 1,100-35-1,-147 61 33,0 1 0,0-1-1,0 2 1,0-1 0,1 1 0,-1 1 0,13 1 0,-19-1 7,0 1 1,0-1 0,0 1 0,0 0-1,0 1 1,0-1 0,-1 1 0,1-1-1,0 1 1,-1 0 0,1 0 0,-1 1-1,0-1 1,0 1 0,0 0 0,0 0-1,0 0 1,0 0 0,-1 0 0,4 6-1,-1 2 10,-1 0 0,-1 0 0,0 0-1,0 0 1,-1 1 0,-1-1 0,0 1-1,0 0 1,-2 19 0,0-15 67,1-16-64,0 0 0,0 0 0,0 0 0,0 0-1,0 0 1,0 1 0,0-1 0,0 0 0,0 0 0,0 0-1,0 0 1,0 0 0,0 1 0,0-1 0,0 0 0,0 0 0,0 0-1,0 0 1,0 0 0,0 0 0,0 1 0,0-1 0,0 0 0,0 0-1,0 0 1,0 0 0,0 0 0,0 1 0,0-1 0,1 0 0,-1 0-1,0 0 1,0 0 0,0 0 0,0 0 0,0 0 0,0 0-1,0 0 1,1 1 0,-1-1 0,0 0 0,0 0 0,0 0 0,0 0-1,0 0 1,0 0 0,1 0 0,-1 0 0,0 0 0,0 0 0,0 0-1,0 0 1,0 0 0,1 0 0,-1 0 0,0 0 0,0 0-1,0 0 1,9-10 127,8-18 8,-3-6-22,-2-1 1,-1 0 0,-2-1 0,-1 0 0,-1 0 0,1-52 0,-8 85-111,0-56 148,0 56-145,0 0 1,-1 0-1,1 0 0,-1 0 1,0 0-1,1 0 0,-2 0 1,1 0-1,0 0 0,0 1 1,-1-1-1,0 0 0,1 1 1,-1-1-1,-3-2 0,5 5-15,0-1 0,-1 1 0,1 0 0,0 0-1,-1-1 1,1 1 0,0 0 0,-1 0 0,1 0 0,0 0-1,-1 0 1,1 0 0,-1-1 0,1 1 0,0 0 0,-1 0 0,1 0-1,0 0 1,-1 0 0,1 0 0,0 0 0,-1 1 0,1-1-1,-1 0 1,1 0 0,0 0 0,-1 0 0,1 0 0,0 0-1,-1 1 1,1-1 0,0 0 0,0 0 0,-1 1 0,1-1 0,0 0-1,-1 0 1,1 1 0,0-1 0,0 0 0,0 1 0,-1-1-1,1 0 1,0 1 0,0-1 0,-1 1-22,1 0-1,0 0 1,-1 0 0,1-1-1,0 1 1,0 0-1,0 0 1,-1 0 0,1 0-1,0-1 1,0 1 0,0 0-1,0 0 1,1 0-1,-1 0 1,0 0 0,0-1-1,1 2 1,0 0-62,1-1 0,-1 1 0,1-1 0,-1 0 0,1 0 0,0 0 0,-1 0 1,1 0-1,0 0 0,0 0 0,0 0 0,0-1 0,0 1 0,0-1 0,0 0 0,0 1 0,0-1 0,0 0 0,0 0 0,0 0 0,2-1 0,46-6-3202,29-17 1187,-38 9 921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2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14531,'-4'86'2397,"-27"147"0,16-140-1888,-10 82 378,-4 242 1,34-427-307,19-75-278,203-645-1383,-220 711 1013,14-33-76,-19 49 136,0-1 0,0 1 0,0 0-1,0 0 1,1-1 0,-1 2 0,1-1 0,0 0 0,-1 0 0,8-3 0,-10 5 6,1 1 1,-1-1-1,1 1 1,0 0-1,-1 0 1,1-1 0,0 1-1,-1 0 1,1 0-1,0 0 1,0 0-1,-1 0 1,1 0 0,0 0-1,-1 0 1,1 0-1,0 0 1,-1 0 0,1 0-1,0 1 1,-1-1-1,1 0 1,0 0-1,-1 1 1,1-1 0,0 0-1,0 2 1,1-1-1,-1 1 0,1 0 0,-1 0 1,1-1-1,-1 1 0,0 0 0,0 0 1,0 0-1,1 3 0,1 3 0,0 0-1,-1 1 1,2 16-1,-3-17-3,-1 0 0,0 1-1,0-1 1,-1 0-1,0 1 1,0-1 0,-1 0-1,0 0 1,-1 0 0,1 0-1,-8 13 1,4-11 7,0-1-1,0 0 1,-1 0-1,0 0 1,-1-1-1,0 0 1,0-1-1,-10 7 1,-2-1 0,0-1 0,0 0 0,-2-2 0,1 0 0,-1-2 0,-1 0 0,-39 7 0,56-13-117,0-1 0,0 0 0,0 0 1,-1-1-1,-8 0 0,15 0 107,0 0-1,0 0 1,0 0-1,-1 0 1,1 0-1,0 0 0,0 0 1,0 0-1,0-1 1,-1 1-1,1 0 1,0 0-1,0 0 1,0 0-1,-1 0 0,1 0 1,0 0-1,0 0 1,0-1-1,0 1 1,0 0-1,-1 0 0,1 0 1,0 0-1,0 0 1,0-1-1,0 1 1,0 0-1,0 0 0,0 0 1,0-1-1,0 1 1,0 0-1,0 0 1,0 0-1,0-1 1,0 1-1,0 0 0,0 0 1,0 0-1,0-1 1,0 1-1,0 0 1,0 0-1,0 0 0,0 0 1,0-1-1,0 1 1,0 0-1,0 0 1,1-1-1,19-16-156,19-9-125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18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912 120 13395,'-4'-10'382,"-1"0"1,0 1-1,0-1 0,-10-12 1,12 18-281,-1 0 1,0 0 0,1 0 0,-1 1-1,-1-1 1,1 1 0,0 0 0,-1 1-1,0-1 1,1 1 0,-8-3 0,-3 0 54,0 2 0,-1-1 0,1 2 1,-1 0-1,0 1 0,1 1 1,-1 0-1,0 1 0,1 1 1,-1 0-1,1 1 0,-1 1 1,-16 6-1,10-2-96,0 2 0,0 0 1,1 2-1,0 0 0,1 1 1,1 1-1,-35 32 0,18-8-47,2 0 0,2 3 0,2 0 0,1 2 1,3 1-1,1 1 0,-31 80 0,30-54-6,4 0 1,2 1-1,4 2 0,-12 121 1,24-134-8,2 1 1,3 0-1,17 113 0,-13-142 1,3 0-1,0 0 1,2-1-1,2 0 1,0-1-1,3-1 1,0 0-1,32 45 0,-36-60 3,0-1-1,2-1 0,-1 0 0,2-1 1,-1 0-1,2-1 0,-1-1 0,2 0 1,29 14-1,-30-18 11,0 0 1,0-1-1,0-1 1,1-1 0,-1 0-1,1-1 1,0-1-1,0 0 1,0-1-1,0-1 1,22-3-1,-13-1 37,0-1 0,0-2 1,0 0-1,-1-2 0,39-21 0,-12 1 96,68-54-1,-60 36-42,-3-2 0,-1-2 0,-4-3 0,-1-2 0,53-81-1,-59 70-37,-3-2-1,-3-1 0,-3-2 1,46-141-1,-70 179-75,-2 0 1,-1-1-1,-2-1 1,-2 1-1,0-45 0,-4 64-11,-1 0 0,-1 0 0,-1 0 0,0 0 0,-1 0 0,0 1 0,-2-1 0,0 1 0,0 0 0,-2 1 0,0 0 0,-1 0 0,-11-14 0,11 17-36,-1 1 0,0 1-1,-1 0 1,0 1 0,-1 0 0,0 0 0,0 1 0,0 1 0,-1 0-1,-1 1 1,1 0 0,-1 1 0,1 1 0,-2 0 0,-22-3 0,-9 2-177,0 3 1,-1 2-1,-70 8 1,20-1 86,54-5-88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1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876 31 12275,'-37'7'190,"1"1"1,0 2 0,0 2 0,1 1-1,0 2 1,2 1 0,0 2 0,-54 37-1,40-19 16,1 3 0,1 1 0,2 2 0,-63 82 0,78-85-96,2 1 0,1 2 0,3 0 0,1 1 0,2 2 0,2 0 0,2 1 0,2 0 0,2 1 0,3 0 0,1 1 0,2 0 0,2 0 0,3 0 0,10 91 0,-6-111-88,2 0 0,0 0 0,2-1 0,1 0-1,1 0 1,1-1 0,26 43 0,-28-55-16,0 0 1,2-1-1,-1 0 0,2-1 1,0 0-1,0-1 0,1-1 0,0 0 1,1 0-1,0-1 0,0-1 0,1 0 1,0-1-1,26 7 0,-24-9 13,0-2 0,0 0 0,0-1 0,1 0 0,-1-2 0,1 0 0,-1-1 0,1-1 0,-1 0 0,0-1 0,0-1 0,0-1 0,0 0 0,-1-2 0,29-14 0,-12 2 75,0-1 0,-1-2-1,-2-1 1,0-2 0,-1-1 0,26-31 0,-12 8 105,-3-1 1,-2-3 0,-2-1 0,32-65 0,-22 23 298,58-173 0,-83 204-238,-2-2 0,17-123 0,-33 165-210,-1-1-1,-1 1 0,-1-1 0,-2 1 0,0 0 0,-2-1 1,0 1-1,-2 0 0,-1 1 0,-18-44 0,20 58-67,1 1 0,-1 0 0,-1 0 1,1 1-1,-2 0 0,1 0 0,-1 0 0,0 0 0,0 1 0,-1 1 0,0-1 0,-1 1 0,1 1 0,-1-1 0,0 1 0,0 1 0,-1 0 0,1 0 1,-1 1-1,0 0 0,0 1 0,0 0 0,0 0 0,-1 1 0,1 1 0,-15 0 0,3 2-61,-1 1-1,1 1 0,0 0 1,-1 2-1,2 1 1,-1 0-1,-37 20 1,-134 92 299,177-109-280,-33 23-39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2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503 28 14459,'-2'-2'118,"0"-1"-1,1 1 1,-1 0-1,0 0 1,-1 0-1,1 1 1,0-1-1,0 0 1,-1 1-1,1-1 1,-1 1-1,1 0 1,-1 0-1,0 0 1,1 0-1,-1 1 1,0-1-1,0 1 1,1-1-1,-1 1 1,0 0-1,0 0 1,0 0-1,1 1 1,-5 0-1,-6 0 173,1 2 0,-1 0 0,0 0 0,-13 6 0,9-1-150,0 1 0,0 0 0,1 1 0,1 0 1,0 2-1,0-1 0,1 2 0,0 0 0,-14 19 0,4-2-17,1 1-1,2 0 1,-28 55-1,36-58-66,1-1 1,1 1-1,1 1 0,-11 58 0,19-75-49,0-1 0,1 0 0,0 0 0,1 0 0,0 1 0,1-1 0,1 0 0,-1 0 0,2 0 0,0 0-1,0 0 1,1 0 0,0-1 0,0 1 0,1-1 0,10 13 0,-10-17 10,0 0 1,1-1-1,0 0 0,0 0 1,1 0-1,0-1 0,-1 0 1,1-1-1,0 1 0,1-1 1,-1 0-1,1-1 0,-1 0 1,1 0-1,0-1 0,-1 0 1,1 0-1,0-1 1,0 1-1,11-3 0,-12 2 58,0-1 0,0 0 0,0 0 0,0 0 0,0-1 0,0 0 0,0-1 0,0 1 0,-1-1 0,1-1 0,-1 1 0,0-1 0,0 0 1,0-1-1,0 1 0,-1-1 0,0 0 0,0-1 0,0 1 0,-1-1 0,0 0 0,5-8 0,-8 12-34,0-1 0,0 1 0,0-1 0,0 1 1,-1-1-1,1 1 0,-1-1 0,0 0 0,1 1 0,-1-1 1,0 1-1,-1-1 0,1 0 0,0 1 0,-1-1 1,1 1-1,-1-1 0,0 1 0,-1-4 0,0 3-1,-1-1 0,1 1-1,-1-1 1,0 1-1,1 0 1,-1 0 0,-1 0-1,1 0 1,0 1 0,-8-5-1,2 2-8,-1 0-1,0 1 0,0 0 0,0 1 1,0 0-1,0 1 0,-1 0 1,-17-1-1,20 3-26,0 0 0,0 0 1,1 1-1,-10 3 0,15-4-5,1 0 0,-1 0 0,1 1-1,0-1 1,-1 0 0,1 1 0,0-1 0,-1 1-1,1 0 1,0-1 0,0 1 0,0 0 0,-1 0-1,1 0 1,0 0 0,0 0 0,0 0 0,0 0-1,1 0 1,-1 0 0,0 0 0,0 1 0,1-1-1,-1 0 1,1 1 0,-1-1 0,1 0 0,-1 1-1,1-1 1,-1 3 0,2-3-1,-1 0 0,0 0-1,1 0 1,-1 0 0,1 0 0,-1 0 0,1 0 0,0 1-1,-1-1 1,1-1 0,0 1 0,0 0 0,-1 0-1,1 0 1,0 0 0,0-1 0,0 1 0,0 0 0,0-1-1,0 1 1,0 0 0,1-1 0,-1 0 0,0 1-1,0-1 1,0 0 0,0 1 0,3-1 0,2 1-6,1 0-1,0-1 1,0 1 0,8-2 0,3-1-9,0-1 0,0-1 0,0 0 0,-1-1-1,1-1 1,28-15 0,94-62-234,-86 49 77,-53 33 165,0 0 1,0 1-1,0-1 1,0 0 0,1 1-1,-1-1 1,0 1 0,0-1-1,0 1 1,1 0-1,-1-1 1,0 1 0,1 0-1,-1 0 1,2 0 0,-3 0 2,0 0 1,1 1 0,-1-1-1,0 0 1,1 0 0,-1 1-1,0-1 1,1 0 0,-1 1-1,0-1 1,0 0 0,0 1 0,1-1-1,-1 0 1,0 1 0,0-1-1,0 0 1,0 1 0,0-1-1,0 1 1,0-1 0,1 0 0,-1 1-1,0-1 1,0 1 0,-1-1-1,1 0 1,0 1 0,0-1-1,0 1 1,-2 6-32,0 0-1,0 0 1,-6 13-1,-102 220 253,108-237-224,-10 28 123,11-29-154,1-1 1,-1 0 0,1 0 0,0 0 0,-1 1 0,1-1-1,0 0 1,0 0 0,0 1 0,0-1 0,0 0-1,0 0 1,0 1 0,0-1 0,1 0 0,-1 0 0,0 1-1,1-1 1,-1 0 0,1 0 0,1 2 0,-2-2 62,1-1 0,0 0 0,0 1 0,0-1 1,0 0-1,0 0 0,0 0 0,0 0 1,0 0-1,0 0 0,0 0 0,0 0 0,0 0 1,0 0-1,0-1 0,0 1 0,0 0 0,0-1 1,0 1-1,0 0 0,-1-1 0,1 1 1,0-1-1,0 0 0,0 1 0,0-2 0,10-6-104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2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43 14763,'0'-3'235,"-1"0"0,0 0-1,0 0 1,0 0 0,0 0 0,-1 0-1,1 0 1,-1 0 0,1 1 0,-4-5-1,4 6-146,0 0-1,0 1 0,0-1 0,-1 1 0,1-1 0,0 1 0,0-1 0,0 1 0,0 0 0,0-1 0,-1 1 0,1 0 0,0 0 0,0 0 0,0 0 0,-1 0 0,1 0 1,0 0-1,0 0 0,0 0 0,-1 1 0,1-1 0,0 0 0,0 1 0,0-1 0,0 1 0,0-1 0,0 1 0,0 0 0,-1 0 0,-8 6 147,0 0 0,1 1 0,0 0 0,0 1 0,1-1 0,0 2 0,0-1 0,-6 12 0,-2 4-130,2 1 1,-13 30-1,18-35-75,-12 43-1,19-59-25,1 0 0,-1 1 0,2-1-1,-1 1 1,0-1 0,1 1 0,0-1 0,1 1 0,-1 0 0,1-1 0,0 1 0,0-1 0,4 9 0,-4-12 2,0 0 0,1 0 1,-1 0-1,1 0 0,-1-1 1,1 1-1,0 0 0,0-1 0,-1 0 1,1 1-1,0-1 0,1 0 1,-1 0-1,0 0 0,0 0 0,0 0 1,1 0-1,-1-1 0,0 1 1,1-1-1,-1 0 0,0 1 1,1-1-1,-1 0 0,0 0 0,1-1 1,-1 1-1,0-1 0,1 1 1,-1-1-1,0 1 0,3-2 0,3-1 31,-1 0-1,1 0 1,-1-1-1,0 1 1,0-2-1,-1 1 0,1-1 1,7-6-1,-7 2 29,1 1 0,-1-1 0,-1 0 0,1-1 0,-2 1 0,1-1 0,-1-1 0,-1 1 0,0-1-1,0 1 1,2-17 0,-4 20-28,-1 0 0,0 0 0,0 0-1,-1 0 1,0 0 0,0 0 0,-1 0 0,0 0-1,0 0 1,0 0 0,-1 0 0,0 0 0,-1 1-1,0-1 1,1 1 0,-2-1 0,1 1 0,-1 0-1,-6-7 1,9 11-75,-1 0 0,0 0 0,1 1 0,-1-1 0,0 1 0,0-1-1,0 1 1,0 0 0,0 0 0,0 0 0,0 0 0,0 0 0,0 0 0,-1 0-1,1 1 1,0-1 0,-1 1 0,1 0 0,0 0 0,-1-1 0,1 2 0,0-1-1,-1 0 1,1 0 0,0 1 0,-1-1 0,1 1 0,0 0 0,0-1 0,0 1 0,0 0-1,-1 1 1,1-1 0,1 0 0,-1 0 0,0 1 0,0-1 0,0 1 0,1 0-1,-1-1 1,1 1 0,-1 0 0,1 0 0,0 0 0,0 0 0,0 0 0,0 0-1,0 1 1,0-1 0,0 0 0,1 0 0,-1 1 0,1-1 0,0 0 0,-1 1 0,1-1-1,0 0 1,1 1 0,-1-1 0,0 0 0,1 1 0,-1-1 0,1 0 0,0 0-1,-1 1 1,1-1 0,0 0 0,2 3 0,-1-3-3,-1-1 0,0 1 0,1-1-1,-1 1 1,1-1 0,-1 0 0,1 0 0,-1 0 0,1 0 0,0 0-1,0 0 1,0 0 0,-1 0 0,1-1 0,0 1 0,0-1 0,0 1-1,0-1 1,0 0 0,0 0 0,0 0 0,0 0 0,0 0 0,3-1-1,28-4-713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2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0 15251,'-1'3'144,"0"0"0,0 0-1,0-1 1,-1 1 0,1 0-1,-1-1 1,1 1 0,-1-1-1,0 1 1,0-1 0,0 0-1,0 0 1,0 0 0,-1 0-1,1 0 1,-6 2 0,-8 10 321,-10 12 562,2 1 0,-24 33 0,38-46-793,1 0 0,0 1-1,1 0 1,1 0 0,0 1 0,-8 28 0,14-40-203,1-1 0,-1 1 0,1-1 0,-1 1 0,1-1 0,0 1 0,1 0 1,-1-1-1,1 1 0,-1-1 0,2 4 0,-1-5-16,0 0 0,0 0-1,0 0 1,0 0 0,0 0 0,0 0 0,0-1-1,1 1 1,-1-1 0,1 1 0,-1-1 0,1 1-1,0-1 1,3 2 0,-1-1-1,0-1-1,0 1 1,0-1-1,0 0 1,0-1-1,0 1 1,0-1-1,0 1 1,0-1-1,1-1 1,-1 1-1,0 0 1,0-1-1,0 0 1,0 0 0,0 0-1,0-1 1,4-1-1,1-1 36,-1 0-1,0-1 1,0 0-1,-1 0 1,0 0-1,0-1 1,0 0-1,0-1 1,-1 1-1,0-1 1,-1 0-1,1-1 1,-1 0 0,-1 1-1,0-2 1,0 1-1,4-11 1,-6 12-20,0 1 1,0-1 0,-1 0-1,0 0 1,0 0-1,-1 0 1,0 0 0,0 0-1,0 1 1,-1-1-1,0 0 1,0 0 0,-1 0-1,0 0 1,0 1 0,-1-1-1,1 1 1,-2 0-1,1 0 1,-1 0 0,1 0-1,-2 0 1,-5-6-1,6 8-38,1 1-1,-1 0 0,0 0 1,1 1-1,-2-1 0,1 1 1,0 0-1,0 0 0,-1 0 1,1 0-1,-1 1 0,1 0 1,-1 0-1,0 0 1,-5 0-1,8 1-46,0 0 1,0 0-1,0 0 1,1 1-1,-1-1 1,0 0-1,0 1 1,0-1-1,1 1 1,-1 0-1,0 0 1,0 0-1,1 0 0,-1 0 1,1 0-1,-1 0 1,1 0-1,-1 0 1,1 1-1,0-1 1,0 1-1,-1-1 1,1 1-1,0-1 1,0 1-1,1 0 1,-1-1-1,0 1 1,0 0-1,1 0 1,-1 0-1,1-1 0,0 1 1,-1 0-1,1 0 1,0 0-1,0 0 1,0 0-1,1 0 1,-1 1-1,1 2-66,-1-1 0,1 1 0,0-1 0,0 1 0,0-1 0,1 1 1,-1-1-1,1 0 0,0 0 0,0 0 0,1 0 0,-1 0 0,1-1 0,0 1 0,0-1 0,0 1 0,0-1 0,1 0 0,6 4 0,29 14-677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2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251 265 16227,'-7'2'217,"0"1"-1,0-1 0,1 1 0,-1 1 1,1-1-1,0 1 0,0 1 0,0-1 0,-10 10 1,-4 7 279,-19 23-1,15-14 182,-21 34-1,37-51-495,0 0 1,2 0 0,0 1-1,0 0 1,-6 25-1,11-35-139,1 0 0,-1-1 0,1 1 0,-1 0 0,1-1 0,0 1 0,1 0 0,-1 0-1,1-1 1,1 6 0,-2-7-29,1-1 1,0 1-1,0-1 0,-1 1 0,1-1 0,0 1 0,1-1 0,-1 0 1,0 1-1,0-1 0,0 0 0,1 0 0,-1 0 0,0 0 1,1 0-1,-1 0 0,1-1 0,-1 1 0,1 0 0,0-1 0,-1 1 1,1-1-1,0 0 0,-1 1 0,3-1 0,1 0 3,1 0 0,0 0 0,-1 0 0,1-1 0,-1 0 0,1 0-1,-1-1 1,0 1 0,0-1 0,1 0 0,7-5 0,3-2 16,-1-1-1,19-15 1,-5-1 55,0-1 0,-2-1 0,-1-1 1,43-64-1,-28 28 214,50-108 0,-89 169-288,7-15 74,0 0 1,-2-1-1,8-29 0,-14 48-77,-1-1 0,1 0 0,-1 0 1,0 0-1,0 0 0,0 0 0,0 1 0,0-1 0,0 0 1,-1 0-1,1 0 0,0 0 0,-1 1 0,0-4 0,0 5-7,1 0 0,0 0-1,0-1 1,-1 1-1,1 0 1,0 0-1,0 0 1,-1-1 0,1 1-1,0 0 1,-1 0-1,1 0 1,0 0 0,0 0-1,-1 0 1,1 0-1,0-1 1,-1 1 0,1 0-1,0 0 1,-1 0-1,1 0 1,0 0-1,-1 1 1,1-1 0,0 0-1,-1 0 1,1 0-1,-1 0 1,-15 12 48,7-1-37,0 1 0,0 0-1,1 0 1,1 1-1,0 0 1,0 0 0,-4 17-1,3-6 10,0 0-1,2 1 1,-4 36-1,8-47-119,1 1 0,1-1 0,0 0 0,1 0 0,1 0 0,0 0 0,1-1 0,0 1-1,1 0 1,0-1 0,1 0 0,1 0 0,0 0 0,1-1 0,0 0 0,1 0 0,9 10 0,9 9-191,-1-5-120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2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4 587 18804,'-4'17'1184,"5"-17"-1163,-1 0 1,0 0 0,0 0-1,0 1 1,0-1-1,0 0 1,0 0-1,0 0 1,1 0 0,-1 1-1,0-1 1,0 0-1,0 0 1,0 0-1,1 0 1,-1 0 0,0 0-1,0 0 1,0 1-1,1-1 1,-1 0-1,0 0 1,0 0 0,0 0-1,1 0 1,-1 0-1,0 0 1,0 0-1,1 0 1,-1 0 0,0 0-1,0 0 1,0 0-1,1 0 1,-1-1-1,0 1 1,0 0 0,1 0-1,3-2 136,1-1 0,-1 1 0,0-1-1,0 0 1,4-4 0,44-39 588,82-100 0,-122 133-676,198-255 593,-134 168-384,-64 88-192,-17 32-4,2-13-72,-60 219 141,58-200-182,0 2 0,2-1 1,1 0-1,1 0 0,2 1 0,6 44 1,-6-63 21,1-1 1,0 1 0,1-1-1,5 13 1,-5-17-5,0 1 0,0 0-1,1-1 1,-1 0 0,9 7 0,-12-10 12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620 64 17140,'-3'-5'97,"0"1"0,0-1 0,-1 1 0,1 0 1,-1 0-1,0 0 0,0 0 0,0 1 0,0 0 0,-1 0 1,1 0-1,-1 0 0,0 1 0,0-1 0,0 1 0,0 0 1,0 1-1,-1 0 0,1-1 0,0 2 0,-1-1 0,1 0 1,-1 1-1,1 0 0,0 1 0,-1-1 0,1 1 0,-9 2 1,-1 2 40,0 0 1,0 1 0,1 0 0,0 2-1,0-1 1,0 2 0,1 0-1,-23 21 1,4-1 54,1 3 0,-27 35 0,32-33-73,1 1 0,2 1 0,1 1 0,2 1 0,-17 47 0,26-54-49,1 0 0,1 1-1,2 0 1,1 0 0,1 1 0,2 0 0,2 41 0,2-60-62,0-1 1,1 0 0,0 0 0,2 0 0,-1 0-1,2 0 1,-1-1 0,2 1 0,8 14 0,-11-23-9,-1 0 0,1 0 0,0 0 0,0-1 0,1 0 0,-1 1 0,1-1 0,-1 0 0,1-1 0,0 1 0,0-1 0,8 4 0,-9-5 5,1 0-1,0 0 1,0-1-1,0 1 1,0-1-1,0 0 0,0 0 1,0 0-1,0-1 1,0 1-1,0-1 0,0 0 1,-1 0-1,1 0 1,0-1-1,-1 1 1,5-3-1,3-2 29,-1-1-1,0 0 1,0 0-1,-1-1 1,0 0-1,0-1 1,-1 0 0,0 0-1,12-20 1,-14 20 11,0-1-1,-1 0 1,0-1 0,0 1 0,-1-1-1,-1 1 1,0-1 0,0 0 0,-1-1-1,1-18 1,-3 28-37,1 0 0,-1-1 0,0 1 0,0 0 0,-1 0-1,1 0 1,0 0 0,-1 0 0,1 0 0,-1-1 0,0 1 0,0 0 0,1 0 0,-1 1-1,-1-1 1,1 0 0,0 0 0,0 0 0,-1 1 0,1-1 0,-1 1 0,1-1 0,-1 1 0,0 0-1,1-1 1,-1 1 0,0 0 0,0 0 0,0 0 0,0 0 0,0 1 0,0-1 0,0 0-1,0 1 1,0 0 0,-1-1 0,1 1 0,0 0 0,0 0 0,0 0 0,0 0 0,0 1-1,-1-1 1,1 0 0,0 1 0,0 0 0,-3 1 0,-1 0-3,-1 1 0,0 0 0,1 0 0,0 1 1,0 0-1,0 0 0,0 1 0,0-1 0,-7 9 0,10-10-6,1 0 1,-1 0-1,0 0 0,1 1 0,0-1 0,0 1 1,0-1-1,0 1 0,1 0 0,-1-1 0,1 1 1,0 0-1,0 0 0,0 0 0,1 0 0,-1 0 1,1 0-1,1 5 0,-1-7-1,0 0 0,1-1 0,-1 1 0,1-1 1,0 1-1,-1-1 0,1 1 0,0-1 0,0 0 0,0 1 0,0-1 0,0 0 0,0 0 1,0 1-1,1-1 0,-1 0 0,0 0 0,0 0 0,1-1 0,-1 1 0,1 0 1,-1 0-1,1-1 0,-1 1 0,1-1 0,0 1 0,-1-1 0,3 0 0,3 1-6,0 0 0,1-1 0,-1 0 0,13-2 0,2-2-4,-1-1-1,0-1 1,0 0-1,0-2 1,-1 0-1,37-23 1,-3-2 15,53-44 0,-107 77-3,0-1 0,1 1 0,-1 0 0,0-1 1,1 1-1,-1 0 0,0-1 0,1 1 0,-1 0 0,0 0 0,1-1 1,-1 1-1,1 0 0,-1 0 0,1 0 0,-1 0 0,0 0 0,1-1 1,-1 1-1,1 0 0,-1 0 0,1 0 0,-1 0 0,1 0 0,-3 11 1,-18 27 3,13-26 4,-11 23-17,1 1 1,1 0-1,-14 54 0,29-86-89,0 0-1,1 0 0,-1 0 1,1 0-1,0 1 1,0-1-1,1 5 0,-1-9 71,0 1 0,0-1 0,0 1 0,0-1 0,0 1 0,1-1 0,-1 1 0,0-1 0,0 1 0,1-1 0,-1 1 0,0-1 0,0 1 0,1-1 0,-1 0-1,1 1 1,-1-1 0,0 0 0,1 1 0,-1-1 0,1 0 0,-1 0 0,2 1 0,-1-1 2,0 0 1,0 0-1,0 0 0,0 0 1,0 0-1,0-1 0,0 1 0,1 0 1,-1 0-1,0-1 0,0 1 1,0-1-1,0 1 0,0-1 1,-1 0-1,3 0 0,19-18-295,2-5-119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0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91 14787,'6'-6'525,"-1"-1"-1,-1 0 0,0 0 1,7-14-1,-10 19-422,0 1 0,-1-1 0,1 0 0,-1 0 1,1 0-1,-1 0 0,0 0 0,0 0 0,0 1 0,0-1 0,0-4 0,-1 5-42,1 0 0,0 0-1,-1 0 1,1 1 0,-1-1-1,1 0 1,-1 0 0,0 1-1,1-1 1,-1 0 0,0 0-1,1 1 1,-1-1 0,0 1-1,0-1 1,1 1 0,-1-1-1,0 1 1,0-1 0,0 1-1,0 0 1,0 0 0,0-1-1,1 1 1,-3 0 0,-5-1 128,0 1 1,0 0-1,0 0 1,0 1-1,0 0 0,0 0 1,0 1-1,0 0 1,1 0-1,-11 5 1,4-1-28,1 0 1,-1 1-1,1 1 1,-19 14-1,25-15-119,-1 0 1,1 0-1,0 1 0,1 0 0,0 1 1,0-1-1,1 1 0,0 0 0,0 0 1,1 1-1,0-1 0,-4 20 0,7-25-35,0-1-1,0 1 1,1 0 0,-1 0-1,1 0 1,0 0-1,0 0 1,1 0 0,-1 0-1,1 0 1,0 0-1,0-1 1,0 1 0,0 0-1,1-1 1,-1 1 0,1 0-1,0-1 1,0 0-1,0 1 1,1-1 0,-1 0-1,1 0 1,0 0-1,-1-1 1,1 1 0,1-1-1,-1 0 1,0 1-1,1-1 1,-1-1 0,1 1-1,-1 0 1,1-1 0,0 0-1,4 1 1,2 0-4,1 0 1,-1-1 0,1 0 0,-1 0-1,1-2 1,-1 1 0,1-1-1,-1-1 1,0 0 0,1 0 0,-1-1-1,19-8 1,-10 3 37,-1-1 1,0-1-1,-1 0 0,0-1 1,28-24-1,-39 28 5,0 1 0,0-1 0,0 0 0,-1 0 0,0 0 0,0-1 0,-1 0-1,5-12 1,-8 18-31,0 0-1,0 0 0,0 0 0,-1 0 0,1 0 0,-1 0 0,0 0 1,1 0-1,-1 0 0,0 0 0,0 0 0,0 0 0,0 0 0,-1 0 1,1 0-1,-1 0 0,1 0 0,-1 0 0,0 0 0,1 0 0,-1 0 1,0 0-1,0 1 0,0-1 0,-1 0 0,1 1 0,0-1 0,-1 1 0,1-1 1,-1 1-1,1-1 0,-1 1 0,0 0 0,1 0 0,-1 0 0,0 0 1,0 0-1,0 0 0,0 1 0,0-1 0,0 1 0,-2-1 0,-3 0-27,0 0-1,-1 0 0,1 0 1,0 1-1,0 1 0,0-1 0,-1 1 1,1 0-1,0 1 0,-8 2 1,11-3-107,-1 0 0,1 1 0,1-1 0,-1 1 0,0 0 0,0 0 0,1 1 0,-1-1 0,1 1 0,-1-1 0,1 1 0,0 0 0,0 0 0,1 1 0,-1-1 0,1 0 0,-1 1 0,-2 7 1,4-10 38,1 0 1,-1 0-1,1 0 1,0 0-1,-1 0 1,1 0-1,0 1 1,0-1-1,0 0 1,0 0-1,0 0 1,0 0 0,0 0-1,0 0 1,1 1-1,-1-1 1,0 0-1,1 0 1,-1 0-1,1 0 1,-1 0-1,1 0 1,-1 0-1,1 0 1,0 0 0,-1-1-1,1 1 1,0 0-1,0 0 1,0 0-1,0-1 1,0 1-1,-1 0 1,1-1-1,0 1 1,1-1-1,-1 0 1,0 1 0,0-1-1,0 1 1,1-1-1,6 2-208,0-1-1,0 0 1,0 0 0,13-1-1,-19 0 245,44-1-1003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0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 16484,'0'0'47,"-1"0"1,1 0-1,0 0 1,0 0-1,0 0 1,0 0-1,0 0 1,-1 0-1,1 0 1,0 0-1,0-1 1,0 1-1,0 0 1,0 0-1,0 0 1,-1 0-1,1 0 1,0 0-1,0-1 1,0 1-1,0 0 1,0 0-1,0 0 1,0 0-1,0 0 1,0-1-1,0 1 1,0 0-1,0 0 1,0 0-1,0 0 1,0 0-1,0-1 1,0 1-1,0 0 1,0 0-1,0 0 1,0 0-1,0-1 1,0 1-1,0 0 1,0 0-1,0 0 1,0 0-1,0-1 1,-20 7 566,9 0-274,-1-1 1,1 2 0,1 0-1,-1 0 1,1 1-1,0 0 1,1 1 0,-10 10-1,13-12-257,0 1 1,0-1-1,1 1 0,0 0 1,1 0-1,-1 0 0,1 1 0,1-1 1,0 1-1,0 0 0,-2 17 1,4-24-73,1 0 0,0 0 0,-1 0 0,1 0 0,0 0 0,0 0 1,1-1-1,-1 1 0,0 0 0,1 0 0,-1 0 0,1 0 0,-1 0 1,1 0-1,0 0 0,0-1 0,0 1 0,0 0 0,0-1 0,0 1 0,1-1 1,-1 1-1,0-1 0,1 1 0,-1-1 0,1 0 0,0 0 0,-1 0 0,1 0 1,0 0-1,-1 0 0,1 0 0,0 0 0,0-1 0,0 1 0,0-1 1,0 0-1,0 1 0,0-1 0,0 0 0,0 0 0,0 0 0,0 0 0,0-1 1,3 0-1,3 0 45,0-2 0,-1 1 1,1-1-1,-1 0 0,1-1 1,-1 1-1,0-1 0,0-1 1,0 1-1,-1-1 0,0-1 0,9-8 1,-11 9 2,1 0 0,-1 0 0,1 0 0,-2 0-1,1-1 1,-1 0 0,1 1 0,-2-2 0,1 1 0,-1 0 0,1 0 0,-2-1 0,1 1 0,-1-1 0,1-10 0,-2 14-81,-1 0 1,1 1 0,-1-1 0,0 0-1,1 1 1,-1-1 0,0 1-1,-1-1 1,1 1 0,0-1-1,-1 1 1,0 0 0,1 0-1,-1-1 1,0 1 0,0 0 0,0 1-1,0-1 1,0 0 0,-1 1-1,1-1 1,0 1 0,-1 0-1,1-1 1,-1 1 0,1 1-1,-1-1 1,0 0 0,1 0 0,-4 1-1,3-1-94,1 1-1,-1-1 1,1 1 0,-1 0-1,1 0 1,0 0-1,-1 0 1,1 1 0,-1-1-1,1 1 1,-1-1-1,1 1 1,0 0 0,-1 0-1,1 0 1,0 0-1,0 0 1,0 0 0,0 1-1,0-1 1,0 1-1,0-1 1,0 1 0,1 0-1,-1 0 1,1 0-1,-1 0 1,1 0 0,0 0-1,-1 0 1,1 0-1,0 1 1,0 2-1,0-3 48,1 0-1,0 0 1,-1-1-1,1 1 0,0 0 1,0 0-1,0 0 0,1 0 1,-1 0-1,0 0 1,1-1-1,-1 1 0,1 0 1,0 0-1,-1-1 0,1 1 1,0 0-1,2 1 1,14 16-641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3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40 238 14155,'1'5'170,"1"-1"1,-1 0-1,1 0 0,0 0 1,0 0-1,1 0 0,-1 0 0,1 0 1,0-1-1,0 1 0,0-1 1,0 0-1,0 0 0,1 0 0,-1 0 1,1-1-1,0 1 0,0-1 1,0 0-1,0 0 0,1-1 1,5 3-1,1-1 31,0-1 0,0 0 0,0 0 1,0-1-1,0 0 0,0-1 0,0-1 0,0 0 0,0 0 1,0-1-1,0 0 0,-1-1 0,21-7 0,-24 7-172,-1 0 0,0-1 1,1 1-1,-1-1 0,0 0 0,-1-1 0,1 1 0,-1-1 0,0 0 0,0-1 1,-1 1-1,1-1 0,-1 0 0,0 0 0,-1 0 0,0-1 0,0 1 0,0-1 0,-1 1 1,1-1-1,-2 0 0,3-12 0,-4 12-22,1 0 1,-1 0-1,0 0 1,-1 0-1,0 0 1,0 0-1,0 0 1,-1 0-1,0 0 1,0 1-1,-1-1 1,0 1 0,0-1-1,0 1 1,-1 0-1,0 0 1,-7-8-1,7 10-4,0 0 0,0 1 0,0-1 1,0 1-1,-1 0 0,0 0 0,1 0 0,-1 1 0,0 0 1,0 0-1,-1 0 0,1 0 0,0 1 0,0 0 0,-1 0 0,1 0 1,-1 1-1,1 0 0,-1 0 0,1 0 0,-1 1 0,1-1 0,-8 3 1,1 1 9,1 0 1,0 1 0,-1 0 0,2 1 0,-1 0 0,1 0-1,0 1 1,0 1 0,0-1 0,-14 17 0,13-12 14,1 1 1,0 0-1,1 0 1,0 1-1,1 0 1,0 0-1,-9 27 1,15-34-12,0 0-1,0 0 1,0 0 0,1 1 0,0-1 0,1 0 0,0 16-1,1-20-7,-1 1-1,1 0 1,0 0-1,0-1 1,1 1-1,-1 0 1,1-1 0,-1 1-1,1-1 1,0 0-1,0 1 1,1-1-1,-1 0 1,1 0-1,-1-1 1,1 1-1,3 2 1,2 0-9,1 0 0,-1-1 1,1 1-1,0-2 0,0 1 1,0-2-1,0 1 0,0-1 1,1 0-1,-1-1 0,14 0 1,4 0-91,0-2 0,49-7 0,-17-4-120,-1-3 0,0-2 0,76-34 0,-105 42 152,-29 9 62,0 0-1,0-1 1,1 1 0,-1 0 0,0 0-1,1 0 1,-1 0 0,0 0-1,0 0 1,1 1 0,-1-1 0,0 0-1,0 0 1,1 0 0,-1 0 0,0 0-1,0 0 1,1 0 0,-1 1 0,0-1-1,0 0 1,1 0 0,-1 0 0,0 0-1,0 1 1,0-1 0,1 0 0,-1 0-1,0 1 1,0-1 0,-5 14 181,-1-5-52,-18 27 247,24-35-365,-1 0 1,1-1 0,-1 1-1,1 0 1,0 0 0,-1 0 0,1-1-1,0 1 1,0 0 0,-1 0-1,1 0 1,0-1 0,0 1-1,0 0 1,0 0 0,0 0-1,0 0 1,0-1 0,0 1-1,1 0 1,-1 0 0,0 0 0,0 0-1,1-1 1,-1 1 0,0 0-1,1 0 1,-1-1 0,1 1-1,-1 0 1,1-1 0,-1 1-1,1 0 1,0-1 0,-1 1-1,1-1 1,0 1 0,-1-1 0,2 1-1,11 2 18,0-1 0,0 0-1,0-1 1,1-1-1,-1 0 1,0 0 0,20-4-1,-9 1-94,2 1-26,-11 0-14,0 0 1,0 1-1,0 1 1,0 0-1,0 2 1,17 2-1,-31-4 70,-1 1-1,1-1 1,0 1 0,0-1-1,0 1 1,0-1 0,0 1-1,-1-1 1,1 1 0,0 0-1,-1-1 1,1 1-1,0 0 1,-1 0 0,1-1-1,-1 1 1,1 0 0,-1 0-1,1 0 1,-1 0 0,0 0-1,1 0 1,-1 0 0,0-1-1,0 1 1,0 0 0,0 0-1,0 0 1,0 0 0,0 0-1,0 0 1,0 0-1,0 0 1,0 0 0,-1 2-1,1-3 2,-1 1-1,1 0 1,0 0-1,0 0 0,0 0 1,0 0-1,0 0 1,0 0-1,0 0 0,0 0 1,0 0-1,0 0 1,0 0-1,0-1 1,1 1-1,-1 0 0,0 0 1,1 0-1,-1 0 1,1 0-1,-1-1 0,1 1 1,-1 0-1,1 0 1,0-1-1,-1 1 0,1 0 1,0-1-1,-1 1 1,1-1-1,0 1 0,1 0 1,15 2-248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1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392 415 11594,'1'-4'268,"-1"0"1,1 1-1,-1-1 0,0 1 0,0-1 0,-1 0 0,1 1 0,-1-1 0,0 1 0,0-1 0,0 1 0,0-1 0,0 1 0,-1-1 0,0 1 0,-2-3 0,3 3-113,-1 1-1,-1 0 1,1 0 0,0 0-1,0 0 1,-1 0 0,1 1 0,-1-1-1,0 1 1,1-1 0,-1 1 0,0 0-1,0 0 1,0 0 0,0 1-1,0-1 1,0 1 0,0-1 0,0 1-1,-3 0 1,-4 1-9,0 0 0,0 1 0,0 0 0,0 1 0,1 0 0,-1 0 0,1 1 0,0 0 0,0 1-1,0 0 1,1 0 0,-16 13 0,6-3 36,1 1 0,0 1 0,1 0-1,-20 28 1,23-26-25,1 1 1,0 0-1,-13 32 1,22-43-114,-1 0 1,2 0-1,-1 1 1,1-1-1,0 0 1,1 1 0,0-1-1,1 1 1,0 0-1,1-1 1,1 11-1,-2-16-33,1-1 1,0 0-1,0 0 0,0 1 0,0-1 0,0 0 0,1 0 0,-1 0 0,1 0 0,0 0 0,0-1 0,0 1 1,0-1-1,0 1 0,1-1 0,-1 0 0,1 1 0,3 1 0,-2-2 0,0-1 0,-1 0 0,1 1 0,-1-2 0,1 1 0,0 0 0,0-1 0,0 1 0,-1-1 0,1 0 0,0-1 0,0 1 1,7-2-1,1-1 14,1-1 1,-1-1 0,0 0 0,0-1 0,0 0-1,-1-1 1,1 0 0,12-11 0,-2-2 38,0-1 1,-2-1-1,0-1 1,27-42-1,53-108 266,-65 102-118,-2-1 1,37-121-1,-61 154-130,-8 38-76,-1-1 1,1 1-1,-1-1 0,1 1 1,-1-1-1,0 1 1,0-1-1,0 0 0,0 1 1,0-1-1,0 1 1,0-1-1,-1 1 1,1-1-1,-1-1 0,-1 4-1,1 0 0,0 0 0,0 0 0,0 0 0,0 1-1,0-1 1,0 0 0,0 1 0,0-1 0,1 0-1,-1 1 1,0-1 0,0 4 0,-13 29 20,14-33-24,-79 243 24,70-207-47,1 0 1,3 0-1,0 1 1,3 69-1,2-92-169,2 1 1,4 18-1,-6-31 175,1 0 0,0 0 0,0 0 0,0 0 0,0 0 0,0 0 0,1 0 0,-1 0 0,1-1 1,-1 1-1,1-1 0,0 1 0,0-1 0,1 0 0,-1 0 0,0 0 0,1 0 0,2 2 0,-4-3 11,0-1-1,0 0 0,0 1 0,0-1 1,0 0-1,0 0 0,0 1 0,0-1 1,0 0-1,0 0 0,0 0 0,0 0 1,0 0-1,0 0 0,-1-1 0,1 1 1,0 0-1,0 0 0,0-1 0,0 1 1,0-1-1,1 0 0,4-7-234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1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79 112 17532,'6'-9'403,"0"1"0,1-1 0,0 1 0,0 0 1,1 1-1,0 0 0,0 0 0,0 0 0,13-6 1,-14 9-203,0 0 0,1 0 0,0 1 0,-1 0 0,1 1 0,0-1 0,0 2 0,1-1 0,-1 1 0,0 0 0,0 1 0,11 0 0,-15 0-175,-1 1-1,-1 0 1,1-1 0,0 1 0,0 0-1,0 0 1,0 1 0,-1-1-1,1 1 1,0-1 0,-1 1-1,1 0 1,-1 0 0,0 0-1,0 0 1,0 0 0,0 1-1,0-1 1,0 0 0,0 1-1,-1 0 1,1-1 0,-1 1-1,0 0 1,0 0 0,0 0-1,0 0 1,0 0 0,-1 0-1,1 5 1,0 6 2,0-1 0,-1 0-1,-1 1 1,0-1 0,-5 22 0,-2-2 62,-1-1 0,-2 0 0,-1 0 0,-2-2 0,-1 1-1,-20 30 1,-8 3 351,-78 91 0,98-132-320,18-19-93,1 1 0,-1-1 1,1 1-1,0 0 0,0 0 1,1 0-1,-1 0 0,1 1 1,-4 8-1,7-14-26,0 1 0,0 0 0,0-1 0,0 1 0,0 0 0,0-1 0,0 1 0,0 0 0,0-1 0,0 1 0,0 0 0,0-1 0,1 1 0,-1 0 0,0-1 0,0 1-1,1 0 1,-1-1 0,0 1 0,1-1 0,-1 1 0,0-1 0,1 1 0,0 0 0,18 10 1,29-2-137,-43-8 89,33 4-581,1-2-1,52-3 0,-55-2 240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5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52 13619,'-2'-3'67,"1"0"-1,-1-1 1,0 1 0,0 0-1,0 0 1,0 0 0,-1 1-1,1-1 1,-1 0 0,0 1-1,0 0 1,0-1 0,0 1-1,0 1 1,0-1 0,0 0-1,-1 1 1,1-1 0,-1 1 0,1 0-1,-1 0 1,1 1 0,-1-1-1,1 1 1,-1-1 0,0 1-1,1 0 1,-1 1 0,0-1-1,1 0 1,-1 1 0,0 0-1,1 0 1,-7 3 0,-1 1 41,1 0 1,0 0 0,0 1-1,1 0 1,-1 1 0,1 0-1,1 1 1,-1 0 0,-8 11 0,1 1 22,1 0 1,1 1 0,-14 27-1,-1 11 46,3 2 0,3 0-1,-22 88 1,-26 198 211,69-336-378,-43 272 35,-11 417 0,90 287-190,-31-955 151,78 580 103,-72-570-99,2 0 0,2-1 0,33 72 0,-37-94-11,1-2 1,1 0-1,1 0 0,0-1 0,1 0 1,1-1-1,0 0 0,1-2 0,0 1 0,21 12 1,46 22-29,2-4 1,150 56-1,-222-95 30,1 0-1,24 5 1,-32-10 7,-1 1 1,0-1-1,1 0 1,-1 0-1,0 0 1,1 0-1,-1-1 1,0 1-1,0-1 1,0 0-1,1-1 0,-1 1 1,4-3-1,1-1 33,-1-1-1,1 0 1,-1 0-1,0-1 1,-1 0-1,13-15 0,34-54 294,-47 65-281,42-68 532,74-165-1,8-102 215,-85 196-590,-6-2-1,31-236 1,-57 261-283,-6 0 0,-5 0 0,-22-201 0,10 261 23,-3 0 1,-3 1 0,-3 0 0,-2 2-1,-4 0 1,-2 1 0,-3 2 0,-53-85 0,-9 11 67,-37-59-618,96 141 375,-42-99 1,43 69 31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4:3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11 12931,'-2'-2'93,"-1"1"1,1 0-1,-1 0 1,1 0-1,-1 0 1,1 0-1,-1 0 1,1 1-1,-1-1 1,0 1-1,1 0 1,-1 0-1,0 0 0,0 0 1,1 0-1,-1 0 1,0 1-1,1-1 1,-1 1-1,1 0 1,-1 0-1,1 0 1,-1 0-1,1 0 1,0 1-1,-1-1 1,1 1-1,0-1 1,0 1-1,0 0 1,0 0-1,-3 4 1,-4 5 60,1 0 0,0 0 0,0 1 0,-10 25 0,-49 113 506,-90 300 1,21 178 67,103-378-648,10 1 1,11 0 0,31 383-1,-10-537-78,5-1 0,4-1 0,34 107-1,-37-156-17,2-2-1,2 1 0,2-2 1,2-1-1,1 0 1,2-2-1,2-1 0,45 48 1,-58-72-13,0 0 1,0-2-1,1 0 1,1-1-1,0 0 1,1-2-1,35 17 1,-43-24 17,0 1 0,0-1 0,0-1 0,1 0 0,-1 0 0,1-1 1,-1-1-1,1 1 0,-1-2 0,1 0 0,-1 0 0,1 0 0,-1-2 0,0 1 0,0-1 0,0-1 1,10-4-1,-2-2 39,-1 0 0,0-1 0,-1-1 0,0-1 0,-1 0 0,-1-1 0,0-1 0,-1 0 0,0-1 0,18-30 0,2-11 221,51-121 0,-19 12 311,64-262 0,-2-187 214,-50 120-569,-38-2-340,-38 402 26,-12-97 0,3 130 14,-2 0 0,-30-98 0,28 122-13,-3 1 0,-1 0 0,-1 1 0,-2 0 0,-24-32 0,25 43-55,-1 1-1,-1 1 1,-1 1 0,-1 1-1,-1 1 1,-1 1-1,-35-22 1,-13 1-119,6 10-47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5:01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1486 183 11266,'0'-1'49,"-2"-13"567,0 0 0,-1 1 0,-8-24 1,9 32-517,0 1 1,0 0 0,-1 0 0,1 0 0,-1 1 0,0-1 0,0 1 0,0-1 0,-1 1 0,1 0-1,-1 0 1,1 0 0,-1 1 0,0-1 0,-6-2 0,-10-3 88,1 2 0,-1 0-1,0 0 1,0 2 0,-21-2 0,-104-3 300,65 7-324,0 3 0,0 4 0,-103 19 0,151-18-152,1 2 1,0 1-1,0 1 0,1 2 0,0 1 0,2 1 1,-1 1-1,2 2 0,0 1 0,1 1 0,-26 25 0,18-8-8,1 1 0,2 2-1,2 1 1,1 1 0,3 1-1,1 2 1,2 1 0,2 0-1,2 1 1,2 1 0,2 1-1,3 0 1,-11 89 0,20-110-5,0 0 1,2 1-1,1-1 0,2 1 1,0-1-1,2 0 0,10 34 1,-11-49-2,0-1 1,1 1-1,0-1 0,1 0 1,0-1-1,0 1 0,1-1 1,1 0-1,0-1 0,0 0 1,1 0-1,0-1 0,0 0 1,1 0-1,0-1 0,1-1 1,-1 1-1,20 7 0,-8-7 4,0-1 0,1-1 0,-1-1 0,1 0 0,0-2 0,0-1 0,0-1 0,0-1 0,41-6 0,-1-5 31,-1-3 0,78-28-1,-48 8 55,146-78 0,71-75 123,80-104 110,-373 279-260,-1-1 0,-1 0 0,0-1 0,-1 0-1,-1-1 1,16-28 0,-24 37-26,-1 1-1,0-1 1,0 0 0,-1 0 0,0 0 0,0 0-1,-1 0 1,0 0 0,0-1 0,-1 1 0,1 0-1,-2-1 1,1 1 0,-1 0 0,0 0 0,-1-1-1,1 1 1,-1 0 0,-1 0 0,1 1-1,-5-9 1,-2 0 17,-1 1-1,0 0 0,-1 0 1,-1 1-1,0 0 0,-1 1 1,0 1-1,-1 0 0,0 0 0,0 2 1,-31-16-1,9 8-65,-1 2 0,0 1 0,-1 2 0,-45-8 0,12 8 345,1 4 1,-97 0 0,117 7-196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5:0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1346 145 2601,'0'0'-7,"0"0"-1,0 0 1,0 0 0,0 1 0,0-1 0,0 0 0,0 0 0,0 0 0,0 0 0,0 1 0,0-1 0,0 0 0,0 0 0,0 0 0,0 0 0,0 1 0,0-1 0,0 0 0,0 0 0,0 0 0,0 0 0,0 0 0,0 1-1,0-1 1,1 0 0,-1 0 0,0 0 0,0 0 0,0 0 0,0 1 0,0-1 0,0 0 0,1 0 0,-1 0 0,0 0 0,0 0 0,0 0 0,0 0 0,0 0 0,1 0 0,-1 0 0,12 3 188,12-4 1014,-12-1-313,0 0 1,0-1-1,0 0 1,0-1-1,-1-1 1,1 0-1,-1 0 1,0-1-1,-1 0 1,16-12-1,-25 17-805,0 1 0,-1-1 0,1 0 0,0 0 0,0 1 0,-1-1 0,1 0 0,0 0 0,-1 0 0,1 1 0,-1-1 0,1 0 0,-1 0 0,1 0 0,-1 0 0,0 0 0,1 0-1,-1 0 1,0 0 0,0 0 0,0-2 0,0 2-17,0 0-1,-1 0 1,1 0-1,0 0 0,-1 1 1,0-1-1,1 0 1,-1 0-1,1 0 1,-1 1-1,0-1 1,1 0-1,-1 1 0,0-1 1,0 0-1,0 1 1,0-1-1,-1 0 1,-5-2 141,-1 0 1,1 1-1,-1-1 1,-10-1-1,17 4-197,-96-17 401,0 4-1,-2 4 1,-143 6-1,194 6-386,1 2-1,-1 1 1,1 3-1,1 2 1,0 2-1,-53 22 1,67-21-10,0 1 0,2 2 0,-1 1 0,2 1 1,1 2-1,0 0 0,1 2 0,2 2 0,-25 29 0,18-14-19,2 1 1,1 2-1,3 1 0,1 0 1,3 2-1,1 1 0,3 1 1,-19 73-1,35-111 4,0 0 0,1 0-1,0 0 1,0 0 0,1 0 0,0 0 0,1 0-1,1 0 1,-1-1 0,1 1 0,1 0 0,0-1 0,0 1-1,6 11 1,-4-14 1,-1 0 1,1 0-1,0 0 0,1-1 0,0 0 0,0 0 1,0 0-1,0-1 0,1 1 0,0-2 0,0 1 1,1-1-1,-1 0 0,1 0 0,0-1 1,0 0-1,11 2 0,7 0 16,0 0 1,0-2-1,0-1 1,0-2-1,46-4 1,134-30 238,580-168 1106,-666 168-1243,-49 14-106,86-37 0,-126 43-15,-1-1 1,0-2-1,-1-1 0,52-42 0,-72 52 1,1-1 1,-1-1-1,-1 1 1,0-1-1,0-1 1,-1 0-1,0 0 0,-1 0 1,-1-1-1,7-17 1,-10 22-5,0 1-1,-1-1 1,1 1 0,-1-1 0,-1 0 0,1 0 0,-1 1-1,-1-1 1,1 0 0,-1 0 0,0 1 0,-1-1 0,1 0 0,-1 1-1,-1-1 1,1 1 0,-1 0 0,0 0 0,-1 0 0,1 0-1,-7-6 1,0 0-27,-1 1 0,-1 0-1,0 1 1,0 0 0,-1 1-1,-1 1 1,1 0 0,-23-9-1,12 7 238,-1 0 0,-1 2 0,1 1-1,-34-4 1,19 7-57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5:0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1451 117 12963,'-28'-7'513,"-484"-93"4638,457 95-5124,0 2 0,-1 2 0,1 2 0,-1 4 1,1 1-1,0 3 0,-75 22 0,110-23-29,1 0-1,0 1 1,0 1 0,1 0-1,1 2 1,0 0 0,0 1 0,1 0-1,1 2 1,0 0 0,1 0-1,1 1 1,-19 29 0,10-8-5,2 0 1,1 1 0,2 0-1,2 2 1,-18 73-1,28-93 4,1 0 0,1 0 0,1 1-1,0-1 1,2 1 0,0-1 0,2 0-1,0 1 1,8 33 0,-5-40 2,-1 0 0,2-1 0,-1 1 0,2-2 0,0 1 0,1-1 0,0 0 0,0 0 0,1-1-1,1 0 1,0-1 0,0 0 0,1 0 0,20 12 0,-11-10 31,2 0 0,-1-2 0,1-1-1,0 0 1,1-2 0,0 0 0,0-2-1,1 0 1,36 1 0,-1-3 98,0-3 0,103-13 0,184-48 306,1-20-115,-62 13-252,-248 60-64,75-20-37,-96 23 35,0-1 1,0 0 0,0-1 0,22-14-1,-34 18 18,-1 1-1,1-1 0,-1 0 0,1 0 1,-1-1-1,0 1 0,0-1 0,0 1 1,0-1-1,-1 0 0,0 0 0,0 0 1,0-1-1,0 1 0,0 0 1,-1-1-1,0 1 0,0-1 0,0 1 1,-1-1-1,1 1 0,-1-1 0,0 0 1,-1 1-1,1-1 0,-1 0 0,0 1 1,0-1-1,-2-6 0,-3-5 52,0 1 0,-1 0 0,0 1 0,-1 0 0,-1 0-1,0 1 1,-14-16 0,-3 1-71,-1 2 0,0 1 0,-2 1-1,-1 1 1,-1 2 0,0 1 0,-60-28 0,6 12-1055,-174-49 1,202 69 604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6:03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25 377 15787,'-24'17'3713,"107"-71"-1683,60-41-1213,-113 73-718,223-181 899,-251 202-971,-1 0 1,0 0 0,0 0-1,0 0 1,0 0 0,0 0-1,0-1 1,0 1-1,0 0 1,0-1 0,0 1-1,-1-1 1,2-1 0,-3 3-10,0 0 0,0 0 0,0 0 0,0 1 0,0-1 0,0 0 0,0 1 0,0-1 0,0 0 0,0 1 0,1-1 0,-1 1 0,0 0 0,0-1 0,0 1 0,1-1 0,-1 1 0,-1 1 0,-23 22 94,0 1-1,1 1 1,2 1-1,-22 33 1,38-52-195,0 1 1,0 0 0,1 0 0,0 0 0,0 1 0,1 0 0,0 0-1,1 0 1,-2 12 0,5-21-2,0 0-1,0 0 1,0 0 0,0 0 0,0 0-1,1 0 1,-1 0 0,0 0-1,0 0 1,1 0 0,-1 0-1,1 0 1,-1-1 0,1 1-1,-1 0 1,1 0 0,0 0 0,-1-1-1,1 1 1,0 0 0,-1-1-1,1 1 1,0 0 0,0-1-1,0 1 1,0-1 0,0 1-1,0-1 1,-1 0 0,1 1 0,0-1-1,0 0 1,0 0 0,0 0-1,1 1 1,4-1-179,-1 1 0,1-1-1,-1 0 1,1-1 0,5 0 0,10-3-716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6:03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16500,'-5'1'154,"1"0"1,0 1 0,0 0-1,0-1 1,0 2 0,1-1-1,-1 0 1,0 1 0,1 0-1,0 0 1,-1 0 0,1 0-1,-3 5 1,-3 0 120,-13 14-28,1 0 0,0 1 1,2 2-1,1 0 0,1 0 0,1 2 0,1 0 0,-15 37 1,28-56-233,0-1 0,0 1 0,0-1 0,1 1 0,0 0 0,0 0 1,1 8-1,0-14-13,0 0 1,0 0-1,1 0 1,-1 0 0,0 0-1,1-1 1,0 1-1,-1 0 1,1 0 0,0 0-1,0-1 1,0 1-1,0 0 1,0-1 0,0 1-1,0-1 1,1 1-1,-1-1 1,1 0 0,-1 0-1,1 1 1,-1-1-1,1 0 1,-1 0-1,1-1 1,0 1 0,0 0-1,0 0 1,-1-1-1,1 1 1,0-1 0,3 1-1,0-1 34,1 0-1,0 0 1,-1-1 0,1 1-1,0-1 1,-1 0 0,1-1-1,-1 0 1,1 0 0,-1 0-1,0 0 1,0-1-1,0 1 1,0-1 0,0-1-1,0 1 1,-1-1 0,6-6-1,1-1 118,0-1 0,-1 0 0,0 0 0,-1-1 0,10-21 0,-8 14 123,-2-1 0,12-36 0,-18 48-191,-1 0 0,0 0-1,-1-1 1,0 1 0,0 0 0,-1-1-1,0 1 1,0-1 0,-3-9-1,3 16-72,0 1 0,-1 0 0,1 0 0,-1 0 0,0 0 0,0 0 0,0 0-1,0 0 1,0 0 0,0 0 0,0 0 0,-1 0 0,1 1 0,-1-1 0,1 1 0,-1-1 0,1 1 0,-1-1-1,0 1 1,0 0 0,0 0 0,0 0 0,0 0 0,0 0 0,0 0 0,0 1 0,-3-2 0,2 2-35,1 0 1,0 0 0,-1 1-1,1-1 1,0 0 0,-1 1-1,1 0 1,0-1 0,0 1-1,-1 0 1,1 0 0,0 0 0,0 1-1,0-1 1,0 0 0,0 1-1,1-1 1,-1 1 0,0-1-1,1 1 1,-1 0 0,1 0-1,-1 0 1,1 0 0,-1 2 0,0 0-136,0 0 0,0 0 0,1 0 0,-1 0 0,1 0 0,0 0 0,0 1 0,1-1 0,-1 6 0,1-8 110,0 0 0,0 0 1,0 0-1,1 0 0,-1 0 0,0 0 1,1-1-1,-1 1 0,1 0 0,0 0 1,0 0-1,0-1 0,0 1 0,0-1 1,0 1-1,0 0 0,0-1 0,1 0 0,-1 1 1,0-1-1,1 0 0,-1 0 0,3 2 1,21 5-570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06:0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47 17772,'-47'50'1507,"29"-33"-1069,1 1-1,1 1 0,-27 40 0,41-55-319,0 1 0,0-1-1,0 1 1,0-1 0,1 1-1,-2 4 1,3-7-94,0-1 1,0 1-1,0-1 1,0 0-1,0 1 1,0-1-1,0 0 1,0 1-1,0-1 1,1 0-1,-1 1 1,0-1-1,1 0 1,-1 1-1,1-1 1,0 0-1,-1 0 1,1 0-1,0 0 0,0 0 1,0 1-1,0-2 1,0 1-1,0 0 1,0 0-1,2 1 1,2 1-7,0-1 1,1 0 0,0 0-1,-1 0 1,1-1 0,0 1-1,0-1 1,0-1 0,0 1-1,0-1 1,9-1 0,1-1 27,0 0 0,-1 0 0,22-8 0,-21 5 79,1-2 0,-1 0 0,0-1 0,-1 0 0,0-1 0,22-18 0,-31 23-41,0-1 1,0 0-1,-1 0 1,0-1-1,0 0 1,0 0-1,-1 0 1,1 0 0,-1-1-1,-1 0 1,0 1-1,0-1 1,0-1-1,0 1 1,-1 0-1,-1 0 1,2-13-1,-2 17-47,-1 0 0,-1 0 0,1 0-1,0 0 1,-1 0 0,1 0-1,-1 0 1,0 0 0,0 0-1,0 0 1,-1 0 0,1 0 0,0 0-1,-1 1 1,0-1 0,0 1-1,0-1 1,0 1 0,-3-3-1,1 2-6,0 1 0,0-1 0,0 1 0,0 0 0,-1 0-1,1 0 1,-1 1 0,1-1 0,-1 1 0,0 0 0,-8 0-1,5 0-158,-1 1 0,0 0 0,0 1 1,1-1-1,-1 2 0,0-1 0,1 1 0,0 1 0,-1 0 0,1 0 0,0 0 0,0 1 0,-11 7 0,17-9 88,0-1-1,-1 1 1,1 0-1,0 0 1,0 0-1,0 0 1,1 0 0,-1 1-1,0-1 1,1 0-1,0 1 1,-1-1 0,1 1-1,0 0 1,0-1-1,1 1 1,-1 0-1,0 4 1,1 16-443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3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260 222 16964,'8'-14'631,"-1"0"1,0-1-1,5-16 1,-10 27-519,-1 0 1,0-1-1,0 1 1,0 0-1,-1-1 1,1 1-1,-1-1 1,0 0-1,0 1 1,-1-1-1,0 1 1,1 0-1,-1-1 1,-1 1-1,-2-7 1,4 10-60,-1-1 0,0 1 1,1 0-1,-1-1 0,0 1 1,0 0-1,0 0 0,0 0 0,0 0 1,-1 0-1,1 0 0,0 0 0,0 0 1,-1 0-1,1 0 0,0 0 1,-1 1-1,1-1 0,-1 1 0,1-1 1,-3 1-1,1-1 1,1 1 0,-1 0 0,0 0 0,0 1 1,0-1-1,0 1 0,0-1 0,0 1 0,1 0 0,-6 2 0,-1 2 13,-1 0-1,1 1 1,0 0 0,0 1-1,-9 9 1,-1 2-56,2 1 1,0 0 0,1 2 0,-22 36 0,29-41-19,1 0 1,0 1 0,1 0 0,1 0 0,0 1 0,2 0 0,-4 24-1,7-38 6,1 0-1,-1 0 0,1 0 0,1 0 0,-1 0 0,0 0 0,1 0 1,0 0-1,0-1 0,0 1 0,0 0 0,1 0 0,0-1 1,2 5-1,-2-5 1,0-1-1,0 1 1,1-1 0,-1 0 0,0 0-1,1 0 1,0 0 0,-1 0 0,1 0-1,0-1 1,0 0 0,0 1 0,0-1-1,0 0 1,0-1 0,1 1 0,-1 0-1,6-1 1,3 1 2,1-2 0,-1 0-1,0 0 1,1-1 0,-1 0 0,0-1-1,0-1 1,0 0 0,-1-1 0,12-5 0,6-5 16,-1-2-1,45-33 1,-44 26 11,-1 0 0,-1-2 1,34-42-1,-45 48-15,-1 0 1,-1-2 0,-1 0 0,-1 0 0,18-48 0,-20 30-23,-9 39 7,-1 1 0,0-1 1,0 0-1,0 1 1,0-1-1,0 1 0,0-1 1,0 0-1,0 1 0,0-1 1,0 0-1,0 1 0,0-1 1,0 1-1,0-1 1,-1 0-1,1 1 0,0-1 1,0 1-1,-1-1 0,1 1 1,0-1-1,-1 1 0,1-1 1,-1 0-1,0 1 0,1 0 0,-1 0 0,0 0 0,1 0 1,-1 0-1,0 0 0,1 1 0,-1-1 0,0 0 0,1 0 0,-1 0 0,1 1 0,-1-1 0,1 0 0,-1 1 0,0-1 1,1 0-1,-1 1 0,1-1 0,0 1 0,-1-1 0,1 1 0,-1 0 0,-10 12-11,0 0 1,1 0-1,1 1 0,-14 28 0,-26 67-42,42-92 53,1 1 1,0-1-1,1 1 1,1 0-1,-2 23 1,6-36 2,0 0 0,0 0 0,0 0 0,1-1 0,-1 1 0,1 0 0,0 0 0,1-1 0,-1 1 0,5 8 0,-4-10-1,0 0 0,0-1 0,0 1 0,1 0 0,-1-1 1,1 0-1,-1 1 0,1-1 0,0 0 0,0 0 0,0-1 1,0 1-1,0-1 0,0 1 0,0-1 0,1 0 1,3 1-1,5 0-9,1 0 1,0-1 0,0-1 0,1 0-1,-1 0 1,0-1 0,0-1 0,-1 0-1,1-1 1,0-1 0,-1 0 0,13-6-1,0 0-18,0-2 0,-1-1 0,-1-1 0,39-31-1,-57 41 19,1 0-11,-1 0-1,0-1 1,0 1-1,0-1 1,-1 0-1,1 0 1,5-10-1,-8 2-57,-9 10 22,4 4 48,0-1-1,1 1 1,-1 0-1,0 0 1,1 0-1,-1 0 1,-3 2-1,-7 6-24,2-1 0,-1 2 0,1-1-1,0 1 1,1 1 0,0 0 0,1 1-1,0 0 1,1 0 0,0 0 0,-8 19 0,16-30 7,0 0 1,-1-1 0,1 1 0,-1 0 0,1 0 0,0 0 0,0 0 0,0 0 0,-1 0 0,1 0 0,0 0 0,0 0 0,0 0 0,1 0 0,-1 0-1,0 0 1,0 0 0,0 0 0,1 0 0,-1-1 0,0 1 0,1 0 0,-1 0 0,1 0 0,-1 0 0,1 0 0,-1-1 0,1 1 0,0 0-1,-1-1 1,1 1 0,0 0 0,0-1 0,-1 1 0,1-1 0,0 1 0,0-1 0,0 1 0,0-1 0,0 0 0,0 1 0,-1-1 0,1 0 0,0 0-1,0 0 1,0 0 0,2 0 0,3 1-45,1-1 0,-1 0 1,1-1-1,-1 0 0,1 0 0,6-2 0,30-12-277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09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66 111 13827,'20'-34'1967,"-13"20"-618,1 1 0,0 0 0,20-23 0,-28 36-1321,0 0 0,0 0 0,0 0 0,0 0 0,0 0 1,0 1-1,0-1 0,0 0 0,0 0 0,0 0 0,0 0 0,0 0 0,0 0 0,0 1 1,0-1-1,0 0 0,0 0 0,0 0 0,0 0 0,0 0 0,0 1 0,0-1 0,0 0 0,0 0 1,0 0-1,0 0 0,0 0 0,0 0 0,1 0 0,-1 0 0,0 1 0,0-1 0,0 0 1,0 0-1,0 0 0,0 0 0,0 0 0,1 0 0,-1 0 0,0 0 0,0 0 0,0 0 1,0 0-1,0 0 0,0 0 0,1 0 0,-1 0 0,0 0 0,0 0 0,0 0 0,0 0 1,0 0-1,1 0 0,-1 0 0,0 0 0,0 0 0,0 0 0,0 0 0,0 0 0,0 0 0,0 0 1,1 0-1,-1 0 0,0-1 0,0 1 0,0 0 0,0 0 0,0 0 0,0 0 0,0 11 281,-14 41-55,-1-2-1,-28 59 0,13-35-187,19-45-48,5-16-4,0 1-1,2 0 1,-1 0 0,-2 22 0,7-35-12,0 0 0,0 1 0,0-1 0,0 1 1,0-1-1,1 1 0,-1-1 0,1 0 0,-1 1 1,1-1-1,-1 0 0,1 1 0,0-1 0,0 0 1,0 0-1,-1 0 0,1 0 0,0 0 0,0 0 1,1 0-1,-1 0 0,0 0 0,0 0 1,0 0-1,1-1 0,-1 1 0,0 0 0,1-1 1,-1 0-1,0 1 0,1-1 0,-1 0 0,1 1 1,-1-1-1,2 0 0,8 1-112,1 0 0,-1 0 0,16-3 0,-21 2-55,3 0-51,-1-1-1,0 0 0,0-1 1,0 1-1,0-2 1,0 1-1,0-1 1,0 0-1,-1-1 1,0 1-1,1-2 0,7-5 1,5-11-450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0 14011,'-9'16'1728,"-3"2"-1088,-2 6-207,0 4 911,2 3-560,1-1-128,7-1-192,-1-3-248,8-4-592,8-4-312,6-12 568,6-4-120,7-7-120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0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39 16379,'0'-2'124,"1"-1"-1,-1 1 0,0 0 0,0 0 0,0-1 1,0 1-1,0 0 0,-1 0 0,1 0 0,-1-1 1,0-2-1,0 5-102,1-1 1,-1 0-1,1 1 1,-1-1-1,1 1 0,-1-1 1,1 1-1,-1-1 1,0 1-1,1-1 1,-1 1-1,0-1 0,1 1 1,-1 0-1,0 0 1,1-1-1,-1 1 1,0 0-1,0 0 0,0 0 1,1-1-1,-1 1 1,0 0-1,0 0 1,1 0-1,-1 1 0,0-1 1,0 0-1,1 0 1,-1 0-1,0 0 1,0 1-1,1-1 0,-1 0 1,-1 1-1,-2 1 41,0 1 0,-1-1 1,1 1-1,0-1 0,0 1 0,1 1 0,-1-1 0,1 0 0,-1 1 0,1 0 0,0 0 0,-3 4 0,-3 8 62,-14 29 0,22-43-98,-1 1 0,1 0 0,0 0 0,0 1 0,1-1 0,-1 0 1,0 0-1,1 0 0,0 0 0,0 1 0,0-1 0,0 0 0,0 0 0,2 7 0,-1-9-2,0 0-1,-1 1 1,1-1 0,0 0 0,0 0 0,0 0-1,0 1 1,0-1 0,0 0 0,0 0-1,0 0 1,0-1 0,0 1 0,1 0-1,-1 0 1,0-1 0,1 1 0,-1 0 0,1-1-1,-1 0 1,0 1 0,1-1 0,-1 0-1,1 0 1,-1 1 0,1-1 0,-1 0 0,1-1-1,-1 1 1,1 0 0,-1 0 0,1-1-1,1 0 1,6-1 77,0-1-1,0 0 0,-1-1 1,1 0-1,-1 0 1,0-1-1,0 0 1,10-8-1,-6 3 44,0-1 0,0 0 0,-1-1 0,11-14 0,-11 9-27,-8 11-54,-7 13-42,-3 4-31,2 0 1,0 1 0,0 0 0,1-1-1,0 2 1,1-1 0,1 0 0,0 1-1,0-1 1,2 1 0,-1 12 0,2-22 9,0 0 0,-1 0 0,1 0-1,0 0 1,0 0 0,1 0 0,-1 0 0,0-1 0,1 1 0,0 0 0,3 4 0,-2-5 0,-1 1 1,0 0 0,0 0 0,0 1 0,-1-1 0,3 7 0,-3-9 18,-1 1-1,0-1 1,0 1 0,-1 0-1,1-1 1,0 1 0,0-1-1,-1 1 1,1-1-1,-1 0 1,1 1 0,-1-1-1,0 1 1,0-1-1,1 0 1,-1 0 0,0 1-1,0-1 1,0 0 0,0 0-1,0 0 1,-1 0-1,1 0 1,0 0 0,0 0-1,-1-1 1,-1 2 0,-6 3 156,1-1 0,0 0 0,-11 3 0,-30 6 601,45-12-754,0 0 1,-1-1-1,1 1 0,0-1 0,-1 0 0,1-1 0,-1 1 0,1-1 0,-7-1 0,11 2-56,-1 0 0,1 0 0,-1-1 0,1 1 0,0 0 0,-1 0 0,1 0 0,-1-1-1,1 1 1,-1 0 0,1 0 0,0-1 0,-1 1 0,1 0 0,0-1 0,-1 1 0,1 0 0,0-1-1,-1 1 1,1 0 0,0-1 0,0 1 0,-1-1 0,1 1 0,0-1 0,0 1 0,0-1 0,0 1 0,0-1-1,0 1 1,0-1 0,-1 1 0,1 0 0,1-1 0,-1 1 0,0-1 0,0 1 0,0-1 0,0 1 0,0-1-1,0 1 1,0-1 0,1 1 0,-1-1 0,0 1 0,0 0 0,1-1 0,-1 1 0,1-1 0,0-1-48,1 0 1,0 0 0,-1 0 0,1 1 0,0-1 0,0 1-1,0-1 1,5-1 0,15-6-484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13 17332,'-12'5'452,"2"1"0,-1 0 0,1 1 0,0 0 0,0 0 0,1 1 0,-9 10 0,15-16-414,1 0 0,0 1 0,-1 0 0,1 0 0,0-1 0,1 1 0,-1 0 0,0 0 0,1 1 0,0-1 0,0 0 0,0 0 0,0 1 0,0-1 0,1 1 0,-1-1 1,1 0-1,0 1 0,0-1 0,0 1 0,0-1 0,1 1 0,0-1 0,-1 0 0,1 1 0,0-1 0,1 0 0,-1 0 0,3 5 0,-2-5 1,0 0 1,1 0-1,-1 0 1,1-1-1,-1 1 1,1-1-1,0 1 1,0-1-1,0 0 1,1 0-1,-1 0 1,0-1-1,1 1 1,-1-1-1,1 0 1,-1 0-1,1 0 1,0 0-1,-1 0 1,1-1-1,0 0 1,0 0-1,-1 0 1,1 0-1,0-1 1,-1 1 0,1-1-1,6-2 1,-1 1 103,0-1 0,-1-1 1,1 1-1,-1-1 1,0-1-1,-1 1 0,1-1 1,-1-1-1,0 1 1,12-14-1,-13 13-3,-1-1 1,0 0 0,-1 0-1,0-1 1,0 1-1,0-1 1,-1 0-1,0 0 1,2-13-1,-4 19-159,-1 0 1,1 0-1,-1 0 0,0 0 0,0 0 0,0-1 1,0 1-1,0 0 0,0 0 0,0 0 0,-1 0 1,1 0-1,-1 0 0,0 0 0,1 0 1,-1 0-1,0 0 0,0 0 0,0 1 0,-1-1 1,1 0-1,0 1 0,-1-1 0,1 1 1,-1-1-1,1 1 0,-1-1 0,1 1 0,-1 0 1,0 0-1,0 0 0,0 0 0,0 0 0,0 1 1,0-1-1,0 0 0,0 1 0,0-1 1,0 1-1,0 0 0,0 0 0,-4 0 0,-1 0-160,1 1 0,-1-1-1,1 1 1,-1 1-1,1-1 1,0 1-1,-1 0 1,1 1 0,0-1-1,-8 6 1,-18 9-476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4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0 18340,'-18'29'2934,"-17"30"-1434,-13 20-754,-50 111 1,94-180-723,0 1 0,0-1 1,1 1-1,0 0 0,-1 17 1,3-25-15,1-1-1,0 0 1,0 1 0,0-1 0,0 0-1,1 0 1,-1 1 0,1-1-1,-1 0 1,1 0 0,0 0 0,0 1-1,-1-1 1,2 0 0,-1 0 0,0 0-1,0-1 1,1 1 0,-1 0 0,1 0-1,-1-1 1,1 1 0,0-1 0,-1 1-1,1-1 1,0 0 0,0 1 0,0-1-1,0 0 1,0-1 0,1 1-1,-1 0 1,3 0 0,6 1 38,0-1 0,0 0 0,0 0 0,0-1 0,0-1 0,1 0 0,-1 0 0,16-5 0,86-30-183,-104 32-3,81-33-1168,-81 32 1146,-1 1 0,1-1 0,-1-1 0,0 0 0,-1 0 0,1 0 0,10-13 0,-6 1-496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4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16139,'-8'25'1793,"-3"16"-977,-1 6-272,1 15 792,0 0-119,4 3-337,4-3-304,6-10-784,9-6-400,5-27 560,6-16-176,0-28-128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10 15915,'0'0'39,"1"-1"-1,-1 1 0,0 0 1,0 0-1,0 0 0,0-1 1,0 1-1,0 0 0,0 0 0,0-1 1,0 1-1,1 0 0,-1 0 1,0-1-1,0 1 0,0 0 1,0 0-1,0 0 0,-1-1 1,1 1-1,0 0 0,0 0 0,0-1 1,0 1-1,0 0 0,0 0 1,0 0-1,0-1 0,0 1 1,-1 0-1,1 0 0,0 0 0,0-1 1,0 1-1,0 0 0,-1 0 1,1 0-1,0 0 0,0 0 1,0-1-1,-1 1 0,1 0 1,0 0-1,0 0 0,-1 0 0,-13 6 770,-19 21-25,29-23-505,-21 19 811,-27 30 0,43-42-852,-1 1-1,2-1 1,0 2-1,0-1 1,-7 18 0,14-29-214,1 1 1,-1 0-1,0-1 1,1 1-1,-1 0 1,1-1-1,-1 1 1,1 0-1,0 0 1,0 0-1,0-1 1,0 1-1,0 0 1,0 0 0,0-1-1,0 1 1,1 0-1,-1 0 1,1-1-1,0 3 1,0-3-11,0 0 1,0 0 0,0 0 0,0 0-1,0-1 1,0 1 0,1 0 0,-1 0-1,0-1 1,0 1 0,1-1 0,-1 1-1,0-1 1,1 0 0,-1 1 0,0-1-1,1 0 1,-1 0 0,3 0 0,4 0 5,-1-1 0,1 0 0,0-1 1,-1 0-1,1 0 0,-1 0 0,12-6 0,4-5-15,-1 0-1,0-2 0,-1-1 0,-1 0 0,0-2 0,-1 0 0,-1-1 0,21-29 0,-58 102-97,11-33 110,1 1 1,1 1 0,0-1-1,-2 32 1,6-44 5,2 1 1,0-1-1,0 0 0,1 0 1,0 0-1,1 1 0,0-1 1,0 0-1,1-1 0,0 1 1,1 0-1,7 12 0,9 8 70,-13-22-70,-1 2 1,0-1-1,8 19 1,-13-25-18,1 0 1,-1 0 0,-1 1-1,1-1 1,0 0 0,-1 1-1,0-1 1,0 1-1,0-1 1,0 0 0,0 1-1,-1-1 1,1 1 0,-1-1-1,0 0 1,-2 6 0,0-4 22,0 0 0,0 0 0,0 0 0,0-1 0,-1 1 0,0-1 0,0 0 0,0 0 0,0 0 0,-1-1 0,1 1 0,-1-1 0,0 0 0,0 0 0,0-1 0,0 0 0,-1 0 0,1 0 0,-1 0 0,1-1 0,-1 0 0,0 0 0,1 0 0,-1-1 0,0 0 0,1 0 0,-11-2 0,11 2-96,-1-1 1,0 0-1,1 0 0,-1-1 0,1 1 0,0-1 1,-1-1-1,1 1 0,0-1 0,0 0 1,0 0-1,1 0 0,-1-1 0,1 1 0,0-1 1,-1 0-1,2-1 0,-1 1 0,1-1 0,-1 1 1,1-1-1,0 0 0,1 0 0,-1 0 0,1-1 1,0 1-1,-2-10 0,4 10-12,-1-1 0,1 1 0,-1-1-1,1 1 1,1-1 0,-1 1 0,1-1 0,0 1 0,1 0 0,2-8 0,13-16-531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5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19828,'-5'2'203,"0"-1"1,0 2-1,0-1 0,0 1 0,0-1 0,0 1 1,1 1-1,-1-1 0,1 1 0,-4 4 0,-38 43 596,37-38-610,0 0 1,1 0-1,0 1 0,1 0 0,-10 28 0,14-34-142,1 0-1,0 0 1,0 0-1,1 0 1,0 0-1,1 1 1,-1-1-1,2 0 0,-1 0 1,1 0-1,0 1 1,5 14-1,-5-19-24,0-1 0,1 0-1,-1 0 1,1 0 0,0 0-1,-1 0 1,1 0 0,1 0 0,-1-1-1,0 1 1,1-1 0,-1 0-1,1 0 1,0 1 0,0-2-1,-1 1 1,7 3 0,-4-4 4,0 1 0,-1-1-1,1 0 1,0-1 0,0 1 0,-1-1 0,1 0 0,0 0 0,0-1 0,0 1 0,7-3 0,0 0 18,-1-1-1,1 0 1,-1-1 0,0 0 0,0-1 0,0 0 0,-1-1 0,0 0 0,12-11 0,-8 4 38,0-1 1,-1 0 0,0-1 0,14-23 0,-23 32-57,0 0 1,-1 0 0,1 0 0,-1 0-1,-1-1 1,1 1 0,-1-1-1,-1 1 1,1-1 0,-1 0 0,-1 0-1,0 1 1,0-1 0,-1-10-1,0 14-19,0 0 0,0 1 0,0-1 0,-1 1 0,1-1 0,-1 1 0,0 0 0,0 0 1,0 0-1,-1 0 0,1 0 0,-1 0 0,0 0 0,1 1 0,-1-1 0,0 1 0,0 0 0,-1 0 0,1 0 0,0 1 0,-1-1 0,1 1 0,-1-1 0,1 1 0,-1 0 0,0 1 0,1-1 0,-1 0 0,0 1 0,0 0 0,-4 0 0,3 0-14,0 0-1,1 1 1,-1-1-1,0 1 1,0 0 0,0 0-1,0 1 1,1-1 0,-1 1-1,1 0 1,-1 0 0,1 1-1,0-1 1,0 1 0,0 0-1,0 0 1,0 1-1,1-1 1,-1 1 0,1-1-1,0 1 1,0 0 0,-4 8-1,6-10 11,0 0 0,1 0-1,-1 0 1,0 0-1,1 0 1,0 0 0,-1 0-1,1 0 1,0 0-1,0 1 1,0-1 0,0 0-1,0 0 1,1 0-1,-1 0 1,1 0 0,0 0-1,1 4 1,9 12-67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5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19612,'3'4'1841,"20"1"-1137,12-2-280,17-3 880,11 0-528,6-5-200,1-1-128,-1-3-536,-6 3-344,-19 1-528,-10 5-264,-29 2-304,-13 4-1089,-26 3 1777,-8 0-392,-15 2-145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14403,'-3'16'2185,"3"1"-1161,19-1-304,7-4 1648,17-1-1087,4-4-169,11-2-328,-1-4-208,0-1-512,-5-1-448,-3-5 360,-11-2-80,-11 0-96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5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 17892,'-5'1'163,"-1"1"0,1 0 0,0 1 0,0-1 0,0 1 0,0 0 0,0 0 0,1 1 0,-1-1 0,1 1 0,0 0 0,0 0 0,0 1 0,1-1 1,-6 9-1,-2 6 85,1 1 0,-13 34 0,22-53-226,-19 56 228,2 1 1,-11 69-1,-9 122 348,50-293 125,-1 8-614,0-9-2,3-8-228,-3-1-1,6-69 0,-18 131-116,0 4 168,0-1 0,1 23 0,2-25 51,-1 0-1,1 0 1,0 0 0,1 0-1,0 0 1,0-1-1,1 1 1,0-1 0,1 0-1,0 0 1,10 13-1,-11-17 17,1 1 0,0-1 0,-1 0 0,2 0-1,-1 0 1,0-1 0,1 0 0,0 0-1,-1 0 1,1-1 0,0 0 0,1 0 0,-1 0-1,0-1 1,0 0 0,1 0 0,12 0-1,-9-2 20,0 0-1,0 0 1,0-1-1,0 0 0,0-1 1,0 0-1,0-1 0,-1 0 1,0 0-1,1-1 0,-2 0 1,12-8-1,-14 9 18,0-1 0,-1 0 0,1 0 0,-1-1 0,0 1 0,0-1-1,0 0 1,-1-1 0,0 1 0,0-1 0,-1 1 0,0-1 0,0 0 0,0-1 0,-1 1 0,0 0 0,1-9 0,-3 15-25,0 0 0,0 0 0,1 0 0,-1 0 0,0 1 1,0-1-1,0 0 0,0 0 0,0 0 0,0 0 0,0 0 0,0 1 1,-1-1-1,1 0 0,0 0 0,0 0 0,-1 0 0,1 1 0,0-1 1,-1 0-1,1 0 0,-1 1 0,1-1 0,-1 0 0,1 1 0,-1-1 1,0 1-1,1-1 0,-1 1 0,0-1 0,1 1 0,-1-1 1,0 1-1,0-1 0,0 1 0,1 0 0,-1-1 0,0 1 0,0 0 1,0 0-1,0 0 0,-1 0 0,0 0 8,-1 0-1,1 1 0,0 0 1,-1-1-1,1 1 1,0 0-1,0 0 1,-1 0-1,1 0 1,0 1-1,0-1 1,0 1-1,0-1 1,-2 4-1,-3 2 2,2 0 0,-1 0 0,1 1 0,0 0 0,0 0 0,1 0 0,0 0 0,1 1-1,0 0 1,0 0 0,1 0 0,-2 13 0,3-18-14,1 0-1,0 0 1,0 0 0,0 0-1,0 1 1,0-1 0,1 0-1,0 0 1,0 0-1,0 0 1,0 0 0,1 0-1,-1 0 1,1-1 0,0 1-1,0 0 1,1-1 0,-1 0-1,1 1 1,-1-1-1,1 0 1,0 0 0,0-1-1,1 1 1,-1 0 0,0-1-1,1 0 1,-1 0 0,7 2-1,-1-1 4,0 0 0,0-1-1,0 0 1,0 0 0,1-1-1,-1 0 1,0-1 0,1 0 0,-1-1-1,0 0 1,1 0 0,-1-1 0,0 0-1,16-7 1,-16 7-8,-1-2-1,-1 1 1,1-2 0,0 1 0,-1-1-1,0 0 1,0 0 0,0 0-1,-1-1 1,0 0 0,0-1-1,0 1 1,-1-1 0,0 0-1,0-1 1,3-7 0,-7 14-3,-1 0 1,1 0-1,-1 0 1,1 0-1,-1 0 1,0 0-1,1 0 1,-1 0-1,0 0 1,0 0-1,0 0 0,0 0 1,0 0-1,0 0 1,0 0-1,0-1 1,0 1-1,0-1 1,-1 2 1,1 0 1,-1-1-1,1 1 0,0 0 1,-1 0-1,1-1 1,-1 1-1,1 0 1,-1 0-1,1 0 1,-1 0-1,1 0 0,-1 0 1,1 0-1,0 0 1,-1 0-1,1 0 1,-1 0-1,1 0 0,-1 0 1,1 0-1,-1 1 1,1-1-1,0 0 1,-1 0-1,0 1 1,-3 1-10,0 0 0,0 1 0,0-1 0,0 1 0,0 0 0,-4 4 0,5-3 1,0 0 0,0 0-1,0 0 1,0 0 0,1 0-1,0 1 1,0-1 0,-3 9 0,5-12 9,0 1 0,-1-1 0,1 0 0,0 1 0,0-1 0,0 0 0,0 0 0,0 1 0,0-1 0,1 0 0,-1 1 1,0-1-1,1 0 0,-1 0 0,1 1 0,-1-1 0,1 0 0,0 0 0,-1 0 0,1 0 0,0 0 0,0 0 0,0 0 0,0 0 0,0 0 1,0 0-1,0 0 0,0 0 0,0-1 0,0 1 0,0 0 0,0-1 0,1 1 0,-1-1 0,0 0 0,0 1 0,2-1 0,16 4-193,1 0 0,-1-2 0,1 0-1,-1-1 1,24-3 0,-21 1-189,0 1 1,0 1 0,43 8 0,-36 2-61,-27-10 459,-1-1 1,0 1-1,0 0 1,0 0-1,0 0 1,0 0-1,0 0 0,0 0 1,0 0-1,0 0 1,0 0-1,-1 0 1,1 0-1,0 0 1,-1 1-1,1-1 1,-1 0-1,1 0 1,0 3-1,-1-3 21,-1-1 0,1 0 0,1 1 0,-1-1 0,0 1 0,0-1 0,0 1 0,0-1 0,0 0 0,0 1-1,0-1 1,0 1 0,1-1 0,-1 0 0,0 1 0,0-1 0,1 0 0,-1 1 0,0-1 0,1 0 0,-1 1 0,0-1 0,1 0 0,-1 1 0,0-1-1,1 0 1,-1 0 0,0 0 0,1 1 0,-1-1 0,1 0 0,-1 0 0,1 0 0,17-5 620,15-20-84,-32 24-540,21-20 121,-1-1 0,-1-1 0,18-28 0,1 0-210,-39 50 53,1 1 0,0-1 0,-1 0 0,1 1 0,0-1 0,0 1 0,-1-1 0,1 1 0,0 0 0,0-1 0,0 1 0,-1 0 0,1-1 0,0 1 0,0 0-1,0 0 1,0 0 0,0 0 0,-1 0 0,1 0 0,0 0 0,0 0 0,0 0 0,0 0 0,0 1 0,0-1 0,-1 0 0,1 1 0,0-1 0,1 1 0,29 20-69,-13-9 27,-6-6 27,0 0 0,0-2 0,1 1 1,0-1-1,0-1 0,0-1 0,0 0 0,15 1 1,-22-3 13,1 1 1,-1-1 0,1-1 0,-1 1-1,1-1 1,-1 0 0,1-1 0,-1 0 0,0 0-1,0 0 1,0 0 0,0-1 0,0 0-1,-1 0 1,1-1 0,-1 0 0,0 0 0,7-7-1,-10 10 8,0-1-1,-1 0 0,1-1 1,-1 1-1,1 0 0,-1 0 0,0 0 1,0-1-1,0 1 0,0-1 1,-1 1-1,1-1 0,-1 1 0,1-1 1,-1 1-1,0-1 0,0 0 1,0 1-1,0-1 0,0 1 0,-1-1 1,1 1-1,-1-1 0,0 1 1,0-1-1,0 1 0,0-1 0,0 1 1,0 0-1,0 0 0,-4-4 1,2 2 9,0 1 0,0-1 1,-1 1-1,0 0 0,0 0 1,0 0-1,0 0 0,0 1 0,0-1 1,-1 1-1,1 0 0,-1 0 1,0 1-1,1 0 0,-1-1 1,-5 1-1,1 1 14,0 0 1,0 0-1,1 1 0,-1 1 1,0 0-1,1 0 0,-1 0 0,1 1 1,0 0-1,0 1 0,0 0 1,0 0-1,1 0 0,-1 1 0,1 1 1,-9 8-1,11-10-12,1 0 1,0 1-1,0 0 1,0 0 0,1 0-1,0 0 1,0 0-1,0 1 1,0-1-1,1 1 1,-2 6-1,3-8-6,1 1 0,-1 0 1,1-1-1,-1 1 0,2 0 0,-1-1 0,0 1 0,1 0 0,0-1 0,0 1 0,0-1 0,0 1 1,1-1-1,0 1 0,4 6 0,0-3-28,0 0 0,0 0 0,1 0 0,0-1 0,0 0 0,1-1 0,0 1 0,0-2 0,0 1 0,1-1 0,15 7 0,1-1-344,1-1-1,0-2 1,29 6-1,-28-8 96,-6-5-103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94 16155,'-1'-3'230,"1"0"-1,-1-1 0,0 1 0,0-1 0,0 1 0,-1 0 0,1 0 0,-1 0 0,0 0 0,0 0 0,0 0 1,0 0-1,-5-4 0,5 5-110,0 1 1,-1 0-1,1 0 1,0 0 0,-1 0-1,1 0 1,-1 1-1,0-1 1,1 1 0,-1 0-1,1-1 1,-1 1-1,0 0 1,1 0 0,-1 1-1,1-1 1,-1 1-1,0-1 1,1 1-1,-4 1 1,-4 2 110,-1 0 1,1 1-1,1 1 1,-1-1-1,1 1 1,0 1-1,0 0 1,-10 10-1,-2 4-55,2 0 0,-18 25 0,27-32-143,0 0 0,-14 31 0,21-38-29,0 0 0,0 1 0,1 0 0,0-1 0,0 1 0,1 0 0,0 0 0,1 12 0,-1-17-3,2-1 1,-1 1-1,0 0 1,0-1-1,1 1 1,0-1-1,-1 1 1,1-1-1,0 1 1,0-1-1,0 1 1,1-1-1,-1 0 1,0 1-1,1-1 1,0 0-1,-1 0 1,1 0-1,0 0 0,0-1 1,0 1-1,0 0 1,0-1-1,1 0 1,-1 1-1,0-1 1,1 0-1,-1 0 1,1 0-1,-1-1 1,1 1-1,0 0 1,-1-1-1,1 0 1,0 1-1,4-2 1,2 1 4,1 0 0,-1-2 1,0 1-1,1-1 1,-1 0-1,0-1 1,0 0-1,0 0 0,11-7 1,-5 1 35,-1 0-1,-1-1 1,0 0-1,0-1 1,-1-1-1,0 0 1,-1 0 0,0-1-1,11-20 1,-14 21 22,-1 0 1,-1 0-1,0-1 0,-1 0 1,0 0-1,-1-1 1,0 1-1,-1-1 1,-1 0-1,0 0 0,-1-21 1,-1 31-36,0 0 0,0 0 1,-1 0-1,0 0 0,0 0 1,0 0-1,0 0 0,-1 0 1,1 0-1,-1 1 0,0-1 0,0 0 1,-4-4-1,5 7-20,0 0 1,0 0 0,-1 0-1,1 0 1,0 0-1,-1 0 1,1 0-1,-1 1 1,1-1-1,-1 0 1,0 1-1,1-1 1,-1 1-1,1 0 1,-1 0-1,0-1 1,1 1-1,-1 0 1,0 0-1,1 1 1,-1-1-1,0 0 1,1 0-1,-1 1 1,0-1-1,1 1 1,-1-1-1,1 1 1,-1 0-1,1 0 1,-1 0-1,1 0 1,-3 2-1,-1 1-68,0 0-1,0 1 0,1 0 0,-1 0 0,1 1 0,0-1 1,1 1-1,-1 0 0,1 0 0,0 0 0,1 0 1,-1 0-1,1 1 0,0-1 0,1 1 0,-2 10 1,2-9-58,0 1 0,0 0 1,1-1-1,0 1 1,1 0-1,0 0 1,0-1-1,0 1 1,1-1-1,1 1 1,0-1-1,5 12 0,16 11-363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17324,'0'49'1792,"-8"7"-1128,-3-5-264,8-10 529,5-7-353,14-22-536,4-13-432,14-30 352,3-9-257,9-15-183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18 16275,'3'-5'795,"5"-5"549,-7 8-654,-5 5 33,-19 20 304,1 1 0,1 1 0,1 1-1,-30 53 1,47-73-976,1-1-1,-1 1 0,1 0 0,1 0 0,-1 0 1,1 0-1,-1 7 0,1-12-44,1 1 1,0-1-1,0 1 0,0 0 1,1-1-1,-1 1 0,0-1 1,0 1-1,1-1 0,-1 1 1,1-1-1,-1 1 0,1-1 1,0 0-1,0 1 0,-1-1 1,1 0-1,0 1 0,0-1 1,0 0-1,0 0 0,1 0 1,-1 0-1,0 0 0,0 0 1,1 0-1,-1 0 0,0-1 1,1 1-1,-1 0 0,1-1 1,2 1-1,2 0-24,1 0-1,0 0 1,0-1-1,0 0 1,0 0-1,0-1 1,0 0-1,0 0 1,0 0-1,0-1 1,-1 0-1,1-1 1,6-2 0,5-4-84,-1 0 1,-1 0 0,24-19 0,-16 7-347,39-44-1,-71 82 500,1 0 0,1 0 0,0 1 0,1 0 0,1 0 0,1 0 0,0 0 0,0 24 0,3-33-3,0 0 0,1 1 0,0-1 1,0 0-1,1 0 0,0 0 0,0 0 0,1 0 1,1 0-1,-1-1 0,1 1 0,1-1 1,0 0-1,0 0 0,0 0 0,1-1 0,0 0 1,9 8-1,-15-15-46,0 0-1,0 0 1,0 0 0,-1 0 0,1 0-1,0 0 1,0 0 0,0 0 0,0 0 0,0 0-1,0 0 1,-1 0 0,1 0 0,0 0 0,0 0-1,0 0 1,0 0 0,0 0 0,0 0-1,-1 0 1,1 0 0,0 1 0,0-1 0,0 0-1,0 0 1,0 0 0,0 0 0,0 0 0,0 0-1,0 0 1,-1 0 0,1 1 0,0-1 0,0 0-1,0 0 1,0 0 0,0 0 0,0 0-1,0 0 1,0 1 0,0-1 0,0 0 0,0 0-1,0 0 1,0 0 0,0 0 0,0 1 0,0-1-1,0 0 1,0 0 0,0 0 0,0 0-1,0 0 1,0 0 0,0 1 0,1-1 0,-1 0-1,0 0 1,0 0 0,0 0 0,0 0 0,0 0-1,0 0 1,0 0 0,0 1 0,0-1-1,1 0 1,-1 0 0,-21 0 45,-25-5-15,-126-20-1138,171 25 1025,0 0 0,0 0 1,0 0-1,0 0 1,0-1-1,0 1 0,0 0 1,1 0-1,-1-1 0,0 1 1,0-1-1,0 1 1,1-1-1,-1 1 0,0-1 1,0 1-1,1-1 1,-1 1-1,0-1 0,1 0 1,-2-1-1,3 1 34,-1 1-1,0-1 0,0 0 1,1 1-1,-1-1 1,0 1-1,1-1 0,-1 0 1,0 1-1,1-1 1,-1 1-1,1-1 0,-1 1 1,1-1-1,-1 1 0,1-1 1,-1 1-1,1 0 1,0-1-1,-1 1 0,1 0 1,-1-1-1,1 1 1,0 0-1,-1 0 0,1 0 1,0 0-1,0-1 1,18-5-710</inkml:trace>
  <inkml:trace contextRef="#ctx0" brushRef="#br0" timeOffset="1">811 333 21853,'0'0'1976,"3"6"-1576,0-6-232,3 0 776,5-6-1288,0-5-560,4-5 784,0 0-208,4-5-184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8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1 245 18036,'0'1'96,"0"-1"1,0 1 0,0 0-1,0-1 1,-1 1-1,1 0 1,0-1-1,0 1 1,0 0 0,0-1-1,1 1 1,-1 0-1,0-1 1,0 1-1,0 0 1,0-1-1,1 1 1,-1 0 0,0-1-1,1 1 1,-1-1-1,0 1 1,1 0-1,-1-1 1,1 1 0,-1-1-1,1 0 1,-1 1-1,1-1 1,-1 1-1,1-1 1,0 1 0,1-1 34,0 0 1,-1 1-1,1-1 1,0 0-1,0 0 1,0-1-1,-1 1 1,1 0-1,0 0 1,0-1-1,-1 1 1,3-2-1,7-2 317,0-1-1,17-11 1,0-4-148,0 0 0,41-42 0,42-54-789,-101 105 415,0 3-129,-6 13 20,-6 16 13,-11 20 183,-20 48 0,20-61 78,2 0 1,1 1-1,2 0 0,-7 40 1,15-69-114,0 1 1,0-1 0,0 1-1,0 0 1,-1-1 0,1 1-1,0-1 1,0 1 0,0-1 0,0 1-1,0 0 1,0-1 0,0 1-1,0-1 1,1 1 0,-1-1 0,0 1-1,0 0 1,0-1 0,1 1-1,-1-1 1,0 1 0,1-1-1,-1 1 1,0-1 0,1 0 0,-1 1-1,0-1 1,1 1 0,-1-1-1,1 0 1,-1 1 0,1-1-1,-1 0 1,1 1 0,-1-1 0,1 0-1,-1 0 1,1 0 0,0 1-1,-1-1 1,1 0 0,0 0-1,28-8-577,-26 6 617,23-9-401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8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17004,'-17'19'1322,"-30"26"1,27-28-636,-20 25 0,27-27-156,2 1 0,-19 31 1,26-41-410,1 1 0,0 0 0,0 0 0,1 0 1,0 0-1,0 1 0,0-1 0,1 1 1,0-1-1,1 10 0,0-15-100,0-1 0,0 1 1,0 0-1,1-1 0,-1 1 0,0-1 0,1 1 1,0-1-1,-1 1 0,1-1 0,0 1 0,-1-1 0,1 1 1,0-1-1,0 0 0,0 0 0,1 1 0,-1-1 1,0 0-1,0 0 0,0 0 0,2 1 0,0-1-7,0 0-1,1 1 1,-1-1-1,0 0 0,0-1 1,0 1-1,1-1 1,-1 1-1,0-1 0,6 0 1,1-1-47,1-1 1,-1 1-1,0-2 1,1 1-1,-1-1 1,13-6-1,-9 2-34,-1-1-1,1 0 1,-2-1 0,1 0-1,-1-1 1,0-1-1,10-12 1,-16 17 30,-1 0 0,0 0 1,-1 0-1,1 0 0,-1-1 1,-1 0-1,1 0 0,-1 0 0,0 0 1,-1-1-1,1 1 0,-2-1 0,1 0 1,-1 1-1,1-16 0,-2 21 35,0-1 0,-1 0 0,1 1 0,0-1 0,-1 1 0,0-1 0,1 1 0,-1-1 0,0 1 0,0 0 0,-1-1 0,1 1 0,0 0 0,-1 0 0,1 0 1,-1 0-1,0 0 0,0 0 0,0 1 0,0-1 0,0 0 0,0 1 0,0-1 0,0 1 0,0 0 0,-1 0 0,1 0 0,-1 0 0,1 0 0,0 1 0,-1-1 0,0 1 0,1-1 0,-1 1 0,1 0 0,-1 0 0,-3 1 0,-3-1 15,1 1 1,-1 1-1,0-1 1,1 2 0,0-1-1,-1 1 1,1 0-1,0 1 1,-14 8-1,-15 17 79,35-26-94,0-1-1,0 0 1,0 1-1,0-1 1,0 1-1,1 0 1,-1 0-1,1-1 1,0 1-1,0 0 1,0 0-1,-1 6 1,2-8-21,-1-1 0,1 1 1,0 0-1,0 0 0,0-1 0,0 1 1,0 0-1,0 0 0,0 0 1,1-1-1,-1 1 0,0 0 1,0-1-1,1 1 0,-1 0 0,0 0 1,1-1-1,-1 1 0,0 0 1,1-1-1,-1 1 0,1-1 1,-1 1-1,1-1 0,-1 1 0,1-1 1,0 1-1,-1-1 0,1 1 1,0-1-1,-1 0 0,1 1 1,0-1-1,-1 0 0,1 0 0,0 1 1,0-1-1,1 0 0,2 0-34,1 0-1,-1 0 0,0 0 0,1 0 0,-1-1 0,7-2 0,37-13-156,5-10-84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17020,'-59'57'2398,"41"-40"-1632,0 0-1,2 1 0,-29 39 0,43-55-674,1 1-1,-1-1 1,1 1-1,-1 0 1,1-1-1,0 1 1,0 0-1,1 0 1,-1 0-1,0 0 0,1 0 1,0 0-1,0 0 1,0 0-1,0 0 1,0 4-1,1-5-56,0 1-1,0-1 1,0 0 0,1 0-1,-1 0 1,0 0-1,1 0 1,-1 0-1,1-1 1,0 1 0,-1 0-1,1-1 1,0 1-1,0-1 1,0 0 0,0 1-1,0-1 1,0 0-1,1 0 1,3 1 0,6 2-11,0-1 1,1 0-1,-1-1 1,1-1-1,-1 0 0,1 0 1,0-1-1,-1-1 1,1 0-1,-1-1 1,14-3-1,-17 3-6,0 0 0,0-1-1,0 0 1,0-1 0,-1 0-1,1-1 1,-1 1 0,0-2-1,0 1 1,-1-1-1,1 0 1,-1 0 0,-1-1-1,1 0 1,7-11 0,-12 15 8,0 0 1,0-1 0,-1 1-1,1 0 1,-1-1 0,0 1-1,0-1 1,0 0-1,0 1 1,0-1 0,-1 0-1,0 1 1,0-1 0,0 0-1,0 0 1,0 1-1,-1-1 1,0 0 0,1 1-1,-2-1 1,1 1 0,-3-7-1,2 6 5,-1 0-1,0 0 0,1 0 0,-1 1 1,-1-1-1,1 1 0,0 0 0,-1 0 1,0 0-1,1 1 0,-1-1 0,0 1 1,-1 0-1,1 0 0,0 0 0,-1 1 1,-8-3-1,0 2-217,-1 1 0,0 0 0,1 1-1,-1 0 1,0 1 0,1 1 0,-1 0 0,1 1 0,-1 0-1,1 1 1,-18 9 0,6-5-205,9-7-146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2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0 19348,'5'6'1937,"-5"17"-1225,-2 8-304,-10 13 1160,0 7-504,0 7-480,1 0-247,6-3-169,4-6-104,5-15-208,7-10-160,1-11-489,2-9-359,-3-11-464,-7-6 1168,-8-10-313,-10-1-223</inkml:trace>
  <inkml:trace contextRef="#ctx0" brushRef="#br0" timeOffset="1">17 213 16676,'-17'-11'1800,"22"4"-992,10-1-272,27 2 865,8 3-161,14 1-344,7 1-288,5-4-600,1 2-464,-16-2 456,-10-4-120,-24-5-160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3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14571,'11'-6'739,"0"1"-1,1 0 0,-1 1 1,1 0-1,0 1 1,1 0-1,-1 0 1,13 1-1,-17 1-517,0 0 0,0 1 0,0 1 0,0-1 0,0 1 0,0 0 0,0 1 1,0 0-1,-1 0 0,1 1 0,-1 0 0,1 0 0,8 7 0,-12-8-190,-1 0 1,0 1-1,1 0 1,-2 0-1,1 0 0,0 0 1,0 0-1,-1 1 1,0-1-1,0 1 1,0-1-1,0 1 0,0 0 1,-1 0-1,2 5 1,-2-3-18,0 0 0,-1 0 0,1 0 1,-1 0-1,-1 0 0,1 0 0,-1 0 1,0 0-1,-3 9 0,-3 3-11,0 0 0,-1-1-1,-1 0 1,-1 0 0,-19 24-1,-6 3 144,-74 69-1,65-71 15,41-39-136,0 0-1,1 0 1,-1 1-1,0-1 1,1 0 0,0 1-1,-3 5 1,5-8-17,0 0 0,-1-1 0,1 1 0,0 0-1,0 0 1,0 0 0,0 0 0,0 0 0,0-1 0,0 1 0,0 0 0,0 0 0,0 0 0,0 0 0,1 0 0,-1-1 0,0 1 0,1 0 0,-1 0 0,0 0 0,1-1 0,-1 1 0,1 0 0,-1-1 0,1 1 0,-1 0-1,1-1 1,0 1 0,-1-1 0,1 1 0,0-1 0,0 1 0,-1-1 0,1 1 0,0-1 0,0 0 0,0 1 0,-1-1 0,2 0 0,10 4 4,0-1 0,0 0 1,0-1-1,24 2 0,53-4-868,-70 0 440,130-13-1528,-102 6 1286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30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8 23117,'-7'29'2056,"-2"-8"-1680,-4-12-183,9-4 791,7-5-984,8-5-488,4-10 440,2-8-128,-2-6-121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3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36 18132,'0'0'68,"-1"-1"1,1 1-1,-1-1 0,1 1 1,0-1-1,-1 1 0,1-1 1,0 1-1,-1-1 1,1 1-1,0-1 0,-1 1 1,1-1-1,0 1 0,0-1 1,0 0-1,-1 1 1,1-1-1,0 0 0,0 1 1,0-1-1,0 1 0,0-1 1,0 0-1,0 1 0,1-1 1,-1 0-1,0 1 1,0-1-1,0 1 0,1-1 1,-1 1-1,0-1 0,0 0 1,1 1-1,-1-1 1,1 1-1,-1-1 0,0 1 1,1 0-1,-1-1 0,1 1 1,-1-1-1,1 1 0,-1 0 1,1-1-1,-1 1 1,1 0-1,0 0 0,-1-1 1,2 1-1,2-2 156,-1 1-1,1-1 1,0 1 0,0 0 0,0 0-1,8 0 1,-7 1-121,1 0 0,0 0 0,-1 0 1,1 1-1,-1 0 0,1 0 0,-1 0 0,1 1 0,-1 0 0,0 0 1,0 0-1,6 4 0,-9-4-95,0 0-1,1 0 1,-1 0 0,0 0 0,0 0 0,0 0-1,-1 1 1,1-1 0,0 1 0,-1-1-1,0 1 1,1 0 0,-1-1 0,0 1-1,-1 0 1,1 0 0,0 0 0,-1 0-1,1 0 1,-1 0 0,0 0 0,0 0-1,0 0 1,-2 5 0,0 4 9,-1-1 0,0 0 0,0 0 0,-1 0 0,-1 0 0,0-1 0,-1 0 0,1 0 0,-9 10 0,-11 13 151,-35 35 0,24-29 10,19-20-81,9-11-26,1 0 1,0 0-1,0 0 1,1 1-1,-7 13 1,13-22-72,-1 1 0,1-1-1,0 1 1,0-1 0,0 1 0,0-1 0,0 1 0,0-1 0,0 1 0,0-1 0,0 1 0,0-1 0,0 1 0,0-1 0,0 1 0,0 0 0,0-1 0,0 1 0,1-1 0,-1 1 0,0-1 0,0 1 0,1-1 0,-1 0 0,0 1 0,1-1 0,-1 1 0,0-1 0,1 0 0,-1 1 0,1-1 0,-1 0 0,0 1 0,1-1 0,-1 0 0,1 0 0,-1 1 0,1-1 0,-1 0 0,1 0 0,-1 0 0,1 0 0,0 0 0,-1 0 0,1 0 0,-1 0 0,1 0 0,0 0-1,27 0-427,-13-3 284,0 0 0,0-1 1,0-1-1,-1 0 0,0-1 0,0-1 0,19-12 0,26-18-204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5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13 16660,'-18'-2'952,"26"1"-976,8-5-48,12 2 1216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31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81 18292,'-11'6'492,"-17"11"444,1 1-1,-29 25 1,50-38-812,0 0 1,1 0 0,0 0 0,0 1-1,1 0 1,-1 0 0,1 0 0,1 0-1,-1 1 1,1 0 0,0-1-1,1 1 1,-1 0 0,1 0 0,-1 12-1,2-17-105,1 0-1,0 0 0,0 0 1,0 1-1,0-1 0,1 0 1,-1 0-1,0 0 0,1 0 1,0 0-1,-1 0 0,1 0 1,0 0-1,0 0 0,0 0 1,0 0-1,1 0 0,-1-1 1,0 1-1,3 2 0,-1-2-21,0 0 1,0-1-1,0 1 0,0-1 0,0 0 0,0 1 0,0-1 1,0-1-1,0 1 0,0 0 0,1-1 0,3 1 0,4-1-67,0-1 1,0 0-1,0 0 0,0-1 0,0-1 0,19-6 0,-14 2-25,-1 0 1,0-1-1,0-1 1,-1 0-1,-1-1 0,1-1 1,-1 0-1,18-20 1,-25 23 71,0 0 1,0 0-1,-1 0 0,0-1 1,0 0-1,-1 0 1,4-10-1,-6 13 39,-1 0 0,1 0 0,-1 0 0,0-1 0,-1 1 0,0-1 0,0 1 0,0 0 0,-1-1 0,1 1 0,-4-11 0,3 14 4,1 1 1,-1-1-1,0 1 0,0-1 1,0 1-1,0 0 1,-1-1-1,1 1 0,-1 0 1,1 0-1,-1 0 0,0 0 1,0 0-1,0 0 1,0 0-1,0 1 0,0-1 1,0 1-1,0-1 0,-1 1 1,1 0-1,-1 0 1,1 0-1,-1 0 0,1 1 1,-1-1-1,1 1 0,-1-1 1,0 1-1,1 0 1,-1 0-1,0 0 0,-2 0 1,-1 1 4,0 1-1,0-1 1,1 1 0,-1 0 0,1 0-1,-1 0 1,1 1 0,0 0 0,0 0-1,0 0 1,0 1 0,0 0 0,1 0-1,-5 4 1,4-1-32,0-1 0,0 1 0,0 0 0,1 1 0,0-1-1,-3 9 1,6-13-48,-1 0-1,1 1 0,0-1 1,1 1-1,-1-1 0,0 1 1,1 0-1,0-1 0,0 1 1,0 0-1,0-1 0,1 1 1,-1-1-1,1 1 0,0 0 1,1 3-1,-1-6 41,0 1 0,0-1 0,0 0 0,0 0 0,0 0 0,0 1 1,0-1-1,1 0 0,-1 0 0,0-1 0,1 1 0,-1 0 0,0 0 0,1-1 0,-1 1 0,1-1 1,-1 1-1,1-1 0,-1 1 0,1-1 0,0 0 0,-1 0 0,1 0 0,-1 0 0,1 0 0,0 0 1,-1 0-1,3-1 0,36-9-285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3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18228,'-12'16'706,"0"0"0,1 1 0,1 0 0,0 0 0,-10 29 1,18-38-607,-1 0 1,1 1-1,0-1 1,1 1-1,0-1 1,1 1-1,-1 0 1,2 0-1,-1-1 1,1 1-1,0 0 1,1-1 0,0 1-1,1-1 1,3 9-1,-2-9-79,1 1 0,0-1 0,0 0 0,1 0 0,0 0 0,0-1-1,1 0 1,0 0 0,0 0 0,0-1 0,1-1 0,0 1 0,1-1 0,-1 0 0,1-1 0,0 0-1,0 0 1,0-1 0,0 0 0,0-1 0,12 2 0,-13-3 31,-1 0 0,1 0 1,0-1-1,-1 0 0,1 0 0,-1-1 0,1 0 1,-1 0-1,1-1 0,-1 0 0,1 0 0,-1-1 1,0 0-1,0 0 0,-1-1 0,1 0 1,-1 0-1,1 0 0,-1-1 0,-1 0 0,1 0 1,-1 0-1,1-1 0,-2 0 0,1 0 0,-1 0 1,5-9-1,-6 9 2,0 1 1,-1 0-1,0-1 0,0 0 1,-1 1-1,0-1 1,0 0-1,0 0 0,0 0 1,-1 0-1,0 0 1,-1 0-1,1 1 0,-1-1 1,0 0-1,0 0 1,-1 0-1,0 1 0,0-1 1,0 1-1,0-1 1,-1 1-1,0 0 0,0 0 1,-1 0-1,1 0 1,-1 1-1,0 0 0,-6-5 1,0-1-65,0 2 0,-1 0 1,0 0-1,-1 1 1,0 0-1,0 1 0,0 0 1,-1 1-1,1 0 0,-1 1 1,-24-4-1,28 6-179,0 1-1,0 0 1,0 0 0,0 1-1,0 0 1,0 1 0,0 0-1,0 0 1,0 1-1,0 0 1,1 0 0,-1 1-1,-8 4 1,4 3-410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0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14787,'3'6'1024,"6"11"-816,-1 4-96,7 11 257,7 7-113,4 0-40,1 0 16,2-4-24,-1-3-8,-5-8 0,-2-2 8,-8-10-8,-4-4 40,-9-11-456,-14-5 216,-3-4 0,-9-5-80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0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14771,'13'8'1432,"15"-16"-783,4-10-209,12-13 576,2-4-136,5-8-104,-4 0-72,-4 3-263,-5 4-193,-12 10-368,-4 6-233,-16 14-367,-3 4-144,-8 8-944,-4 5 1360,-4 1-361,-4 2-151</inkml:trace>
  <inkml:trace contextRef="#ctx0" brushRef="#br0" timeOffset="1">210 145 11306,'-7'3'953,"2"-3"-857,7-3-240,4-5 144,0-1-40,8-8-136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08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285 11 12955,'0'-9'1304,"-4"7"-776,-1 2-248,-4 13 664,-3 6-263,-5 12-217,-1 6-104,-5 12-208,0 1-72,-2 4-96,1-2-24,5-8-128,2-5-96,5-13-216,5-10-121,4-17 401,-1-10-88,4-13-64</inkml:trace>
  <inkml:trace contextRef="#ctx0" brushRef="#br0" timeOffset="1">1 103 13131,'12'6'1296,"2"0"-704,1 2-240,10-1 729,2 1-433,7 3-128,2-1-32,3 3-240,-1 1-192,-1-1-416,-4 3-176,-8-4 416,-1-3-72,-8-9-104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4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34 18092,'27'-30'1855,"-27"30"-1840,0 0 0,0 0 0,0-1 0,0 1 0,0 0 0,0 0 0,0 0 0,0 0 0,0-1 0,0 1 0,0 0 0,1 0 0,-1 0 0,0 0 0,0 0 0,0 0 0,0 0 0,0-1 0,0 1 0,1 0 0,-1 0 0,0 0 0,0 0 0,0 0 1,0 0-1,0 0 0,1 0 0,-1 0 0,0 0 0,0 0 0,0 0 0,0 0 0,1 0 0,-1 0 0,0 0 0,0 0 0,0 0 0,0 0 0,1 0 0,-1 0 0,0 0 0,0 0 0,0 0 0,0 0 0,0 0 0,1 0 0,-1 0 0,0 1 0,0-1 0,0 0 0,0 0 0,0 0 0,1 0 0,-3 13 630,-9 14-69,-18 21 36,-48 59-1,52-75-307,1 1 0,1 2 1,-34 70-1,53-96-256,-2 6 32,0 0-1,-3 16 0,8-29-69,0 1 0,1 0 1,-1-1-1,1 1 0,-1 0 1,1-1-1,0 1 0,0 0 1,1-1-1,-1 1 0,0 0 0,1-1 1,0 1-1,-1-1 0,1 1 1,0-1-1,0 1 0,1-1 0,1 3 1,-1-3-9,0-1 1,0 1 0,0-1 0,0 0 0,0 0-1,1 0 1,-1 0 0,0 0 0,0-1 0,1 1-1,-1-1 1,1 1 0,-1-1 0,1 0 0,-1 0-1,0 0 1,1 0 0,-1 0 0,1-1 0,-1 1-1,3-2 1,9-1-58,0-1 0,16-8 1,-29 12 42,33-15-534,-2 0 1,0-3-1,-1 0 0,0-2 1,33-29-1,-25 15-108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5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16716,'-20'26'1632,"-3"12"-1064,2 4-192,-2 8 680,4 5-199,4 0-289,6-1-288,9-10-632,4-5-288,9-15-233,4-12 641,2-18-184,0-12-176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5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9 14499,'-1'-1'175,"-1"-1"-1,-1 1 0,1 0 1,0 1-1,0-1 1,0 0-1,0 1 0,-1-1 1,1 1-1,0 0 1,0-1-1,-1 1 1,1 0-1,0 0 0,0 1 1,-1-1-1,-3 1 1,2 1 63,-1 0 0,1-1 1,0 2-1,0-1 0,1 0 1,-1 1-1,0-1 0,-5 6 0,2 0-69,0 0 0,0 0-1,1 0 1,0 1 0,0 0-1,1 0 1,-5 11 0,9-17-140,0 0 0,0 0 0,0 0 1,1 0-1,-1 0 0,1 0 1,-1 0-1,1 5 0,0-7-21,0-1 0,0 1 0,1 0 0,-1-1-1,0 1 1,0-1 0,1 1 0,-1 0 0,0-1 0,1 1-1,-1-1 1,0 1 0,1-1 0,-1 1 0,1-1 0,-1 1-1,1-1 1,-1 1 0,1-1 0,-1 0 0,1 1-1,0-1 1,-1 0 0,1 1 0,0-1 0,-1 0 0,1 0-1,-1 0 1,1 0 0,0 1 0,-1-1 0,1 0 0,0 0-1,-1 0 1,1 0 0,0-1 0,0 1 0,-1 0 0,1 0-1,-1 0 1,1 0 0,0-1 0,0 1 0,10-4 15,0-1 1,-1 0-1,0 0 1,0-1-1,0 0 1,-1-1 0,0 0-1,0 0 1,8-9-1,-3 3 1,29-20 1,-42 33-28,-1-1 0,0 1 0,0 0 0,0 0 0,1 0 0,-1-1 0,0 1 0,0 0 0,1 0 0,-1 0 0,0 0 0,1 0 0,-1 0 0,0 0 0,0 0 0,1 0 0,-1 0 0,0-1 0,1 1 0,-1 1 0,0-1 0,1 0 0,-1 0 0,0 0 0,0 0 0,1 0 0,-1 0 0,0 0 0,1 0 0,-1 0 0,0 1 0,0-1 0,1 0 0,-1 0 0,0 0 0,3 13-69,-8 25-6,3-28 57,-2 20 28,1 0 1,2 1-1,3 49 1,1-61 47,0 1-1,1-1 1,1 1-1,1-1 1,0-1-1,16 31 1,-21-46-44,1 0 0,-1 0-1,1 0 1,-1 0 0,0 0 0,0 1 0,0-1-1,-1 0 1,1 6 0,-1-7-1,0-1 0,0 0 0,-1 0 0,1 0 0,-1 0 0,1 0 0,-1 0 0,1 0 0,-1 0 0,0 0 0,1 0 0,-1 0 0,0-1 0,0 1 0,0 0 0,1 0 0,-1-1 0,0 1 0,0 0 0,0-1 0,0 1 0,0-1 0,0 0 0,-1 1 0,1-1 0,0 0 0,0 1 0,0-1 0,0 0 0,0 0 0,0 0 0,-2 0 0,-10 1 102,1-1 1,0-1 0,0 0 0,0 0 0,0-1 0,-23-7 0,14 2 64,1 0 0,-1-1-1,-20-13 1,28 10-231,12 10 8,1 1-1,0-1 1,0 1 0,0-1 0,0 1 0,-1-1 0,1 1-1,0 0 1,0-1 0,0 1 0,0-1 0,0 1 0,0-1-1,0 1 1,0-1 0,1 1 0,-1-1 0,0 1 0,0-1-1,0 1 1,0 0 0,1-1 0,1-2-254,0 1 0,0-1 0,1 1 0,-1 0 1,0 0-1,1 0 0,5-2 0,4-5 245,15-11-580,4-4-129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6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18500,'-2'0'133,"-1"0"0,0 1 0,1 0 0,-1-1 0,1 1 1,-1 0-1,1 1 0,0-1 0,-1 0 0,1 1 0,0-1 0,0 1 0,0-1 0,-2 3 1,-27 31 202,26-29-67,-6 7-106,1 1 1,1 0-1,0 0 0,1 1 1,-10 28-1,15-36-139,0 0 0,1 0-1,0 1 1,1-1 0,0 1 0,0 0-1,0-1 1,1 1 0,0 0-1,0-1 1,1 1 0,0-1 0,1 1-1,4 14 1,-5-19-10,0 0 1,1 0-1,0-1 0,-1 1 1,1 0-1,0 0 0,0-1 1,0 0-1,1 1 0,-1-1 1,0 0-1,1 0 0,0 0 1,-1 0-1,1 0 0,0-1 1,0 1-1,0-1 0,0 0 1,0 0-1,0 0 1,1 0-1,-1-1 0,0 1 1,0-1-1,0 0 0,1 0 1,-1 0-1,0 0 0,1 0 1,-1-1-1,0 0 0,0 1 1,3-2-1,6-2 74,-1 0 0,0-1 0,0 0 0,0 0 0,-1-1 0,0-1 0,0 0 0,10-9 0,-10 7 41,-1-1 0,0 1 0,0-1 0,-1-1 0,-1 0 1,0 0-1,7-15 0,-11 22-84,-1 0-1,0-1 1,-1 1-1,1-1 1,-1 1-1,0-1 1,0 0 0,0 1-1,-1-1 1,1 0-1,-1 0 1,-1 1-1,1-1 1,0 0 0,-1 0-1,0 1 1,0-1-1,-1 0 1,1 1 0,-1 0-1,0-1 1,0 1-1,-4-6 1,2 6-31,0 0 0,0 0-1,0 0 1,-1 1 0,0 0 0,1 0 0,-1 0 0,-1 0-1,1 1 1,0-1 0,0 1 0,-1 1 0,1-1 0,-1 1-1,0 0 1,1 0 0,-9 0 0,1 1-409,-1 0 1,0 0-1,1 1 0,-1 1 0,1 0 1,-16 5-1,29-7 376,0 0 1,0 0-1,-1 0 1,1 0-1,0 0 0,0 0 1,0 0-1,0 0 1,-1 0-1,1 0 0,0 0 1,0 0-1,0 0 1,0 0-1,-1 0 0,1 1 1,0-1-1,0 0 1,0 0-1,0 0 0,0 0 1,0 0-1,-1 0 1,1 0-1,0 1 0,0-1 1,0 0-1,0 0 1,0 0-1,0 0 0,0 0 1,0 1-1,0-1 1,-1 0-1,1 0 0,0 0 1,0 0-1,0 1 1,0-1-1,0 0 0,0 0 1,0 0-1,0 0 1,0 1-1,0-1 1,0 0-1,0 0 0,1 0 1,-1 0-1,0 1 1,0-1-1,0 0 0,0 0 1,10 4-638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6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15443,'-2'1'342,"0"1"0,0-1 0,0 0 0,1 0 0,-1 1 0,0-1-1,0 1 1,1 0 0,-1-1 0,-1 3 0,3-3-269,0-1 0,0 0 0,0 1 0,0-1 0,0 0 0,0 1 0,-1-1 0,1 0 0,0 1 0,0-1 0,0 0 0,0 1 0,0-1 0,1 0 0,-1 1 0,0-1 0,0 0 0,0 0 0,0 1 1,0-1-1,0 0 0,0 1 0,1-1 0,-1 0 0,0 0 0,0 1 0,1-1 0,14 7 1231,14-2-743,1-2 1,0-1 0,35-1-1,-6-1-264,1 0-123,-27 0-582,0 0 0,-1 3-1,1 0 1,39 10 0,-77-14-117,-10-2 58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418 104 14515,'2'-2'193,"-1"-1"-1,1 1 1,-1-1 0,0 0-1,0 1 1,0-1 0,0 0-1,0 0 1,0 1 0,-1-1-1,1 0 1,-1 0 0,0 0-1,0 0 1,0 0-1,0 0 1,-1 0 0,1 1-1,-1-1 1,0 0 0,1 0-1,-1 0 1,-1 1 0,-1-5-1,1 4-76,0 1 1,0-1-1,0 1 0,-1 0 0,1 0 0,-1 0 0,1 0 0,-1 0 0,1 1 0,-1-1 1,0 1-1,0 0 0,0 0 0,0 0 0,0 0 0,0 0 0,0 1 0,0-1 0,-1 1 1,1 0-1,0 0 0,0 0 0,-5 1 0,-3 1 15,0 0-1,0 1 1,0 0-1,0 1 1,0 1 0,1-1-1,-1 2 1,-17 12 0,2 0-66,1 1 1,-24 25-1,29-24-65,0 1-1,-26 39 1,39-51-2,1 0-1,0 1 1,1 0-1,0 0 1,1 0 0,0 0-1,1 1 1,0 0-1,-3 17 1,6-26 4,0 1 0,0-1 0,0 0 0,0 0 0,0 0 0,0 1 0,1-1 0,-1 0 0,1 0 0,-1 0 0,1 0 0,0 0 1,0 0-1,0 0 0,0 0 0,0 0 0,1 0 0,-1 0 0,0 0 0,1-1 0,0 1 0,-1-1 0,1 1 0,0-1 0,0 0 0,-1 0 0,1 1 0,0-1 0,0-1 0,0 1 0,0 0 0,4 1 0,2-1 11,0 1 0,0-1 0,0-1 0,-1 0-1,1 0 1,0 0 0,0-1 0,9-2 0,4-2 30,-1-1 0,0-1 0,0-1 0,-1 0 1,0-1-1,-1-2 0,31-21 0,-28 16 23,0-1-1,-2-1 1,0 0-1,-1-1 1,29-41 0,-39 44-17,-19 32-26,-10 20-56,-19 50 0,34-72-44,1 0 0,0 0 0,2 0 1,-1 0-1,2 0 0,0 1 0,0 19 0,2-31 8,0 0-1,0 0 0,0 0 0,1-1 0,0 1 0,-1 0 0,1 0 0,0 0 0,0-1 0,0 1 1,1-1-1,-1 1 0,1-1 0,-1 1 0,1-1 0,0 0 0,0 1 0,0-1 0,0 0 0,0-1 1,1 1-1,-1 0 0,1-1 0,-1 1 0,1-1 0,-1 0 0,1 1 0,0-1 0,-1-1 1,1 1-1,0 0 0,0-1 0,4 1 0,16-1-480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 14651,'-2'29'1464,"11"-10"-711,11-9-201,19-7 688,8-4-128,10-8-176,4-4-111,2 0-225,-4-3-152,-7 3-544,-7 3-344,-18 4 1712,-8 3-1264,-10-3 16,-6 0-24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2 363 17340,'-2'1'2438,"8"0"-1583,13-1 109,6-5-501,-1-2 1,0 0 0,-1-1-1,1-2 1,-2 0 0,1-1 0,24-18-1,-11 5-222,-1-2 0,-1-2 0,38-40 0,-56 51-178,0-1 0,-2 0 0,0-1 0,20-39 1,-31 57-84,0 6 12,-1 9-4,-1-2-26,0 16-164,2 0 0,7 31 1,-8-51 185,0 0 1,1-1-1,0 1 1,0 0-1,1-1 1,0 0 0,0 0-1,0 0 1,1 0-1,0-1 1,11 12-1,6-1-128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1 304 16484,'3'-1'246,"1"1"0,0 0 0,-1-1 0,1 0 0,-1 0 1,0 0-1,1 0 0,-1-1 0,0 1 0,0-1 1,1 0-1,2-2 0,34-33 852,-21 20-527,87-94 1045,-5 5-700,-84 92-785,-17 14-128,0-1 0,1 1 0,-1 0 0,0 0 0,0 0 0,1 0 0,-1 0 1,0 0-1,0 0 0,0 0 0,1 0 0,-1 0 0,0 0 0,0 0 0,1 0 0,-1 0 0,0 0 0,0 0 0,1 0 1,-1 0-1,0 0 0,0 0 0,1 0 0,-1 0 0,0 0 0,0 0 0,0 1 0,1-1 0,-1 0 0,0 0 1,0 0-1,0 0 0,0 0 0,1 1 0,-1-1 0,0 0 0,0 0 0,0 0 0,0 1 0,0-1 0,0 0 0,1 0 1,-1 1-1,0-1 0,0 0 0,0 0 0,0 1 0,0-1 0,0 0 0,0 0 0,0 1 0,0-1 0,0 0 1,0 0-1,0 0 0,0 1 0,0-1 0,-1 0 0,1 0 0,0 1 0,0-1 0,0 0 0,-3 20 44,2-19-39,-22 94 60,12-57-234,2 0 0,-8 73-1,17-109 160,1 27-870,-1-29 880,1 1 1,-1-1 0,0 1 0,0-1-1,0 0 1,0 1 0,0-1 0,0 0-1,1 1 1,-1-1 0,0 1 0,0-1-1,1 0 1,-1 1 0,0-1 0,1 0-1,-1 0 1,0 1 0,1-1-1,-1 0 1,0 0 0,1 1 0,-1-1-1,0 0 1,1 0 0,-1 0 0,1 0-1,-1 0 1,0 1 0,1-1 0,-1 0-1,1 0 1,-1 0 0,1 0 0,-1 0-1,0 0 1,1 0 0,-1-1 0,1 1-1,-1 0 1,0 0 0,1 0 0,-1 0-1,1 0 1,-1-1 0,0 1-1,1 0 1,-1 0 0,0-1 0,1 1-1,-1 0 1,0-1 0,1 1 0,5-5-25,1-1 1,-2 1 0,10-11 0,-3 3-61,19-18-144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0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14075,'-22'25'1500,"-51"63"2194,66-78-3451,1-1 0,1 1 0,-1 0-1,1 0 1,1 0 0,0 1-1,-4 18 1,7-27-233,1-1 0,0 1 0,-1-1 0,1 1 0,0-1-1,0 0 1,0 1 0,0-1 0,0 1 0,0-1 0,0 1 0,0-1 0,1 1-1,-1-1 1,1 0 0,-1 1 0,1-1 0,-1 1 0,1-1 0,0 0 0,0 0-1,-1 1 1,1-1 0,0 0 0,0 0 0,0 0 0,0 0 0,1 0 0,-1 0 0,0 0-1,0-1 1,1 1 0,-1 0 0,0-1 0,1 1 0,-1-1 0,0 1 0,1-1-1,-1 0 1,1 1 0,-1-1 0,1 0 0,-1 0 0,1 0 0,-1 0 0,0 0-1,3-1 1,5 0 32,1 0 0,-1-1-1,0 0 1,1 0 0,15-7-1,-7 1 168,0-1 0,-1-1-1,26-18 1,-34 21-29,0 0 0,0-1-1,-1 0 1,0 0 0,-1-1-1,1 0 1,7-13 0,-14 20-131,0 0 0,0 1 0,0-1-1,0 0 1,-1 0 0,1 0 0,0 0 0,-1 0 0,1 0 0,-1 0 0,0 0 0,0 0-1,0 0 1,0 0 0,0 0 0,0 0 0,-1-3 0,1 4-18,-1-1 1,0 1-1,0 0 0,0-1 1,0 1-1,1 0 0,-2 0 1,1 0-1,0-1 0,0 1 0,0 0 1,0 1-1,-1-1 0,1 0 1,0 0-1,-1 0 0,-2 0 1,-2-1-3,-1 0 0,0 1 0,0 0 1,0 0-1,1 0 0,-1 1 0,0 0 1,-11 2-1,6 0-296,0 1 0,-1 0 0,1 0 0,0 2 0,0 0 0,1 0-1,-21 12 1,33-17 198,-1 0-1,0 0 0,0 0 0,0 0 0,0 0 0,0 0 0,0 0 0,1 0 0,-1 0 0,0 0 0,0 0 0,0 1 1,0-1-1,0 0 0,0 0 0,1 0 0,-1 0 0,0 0 0,0 0 0,0 0 0,0 0 0,0 0 0,0 0 0,0 0 1,0 0-1,0 1 0,1-1 0,-1 0 0,0 0 0,0 0 0,0 0 0,0 0 0,0 0 0,0 1 0,0-1 1,0 0-1,0 0 0,0 0 0,0 0 0,0 0 0,0 0 0,0 1 0,0-1 0,0 0 0,0 0 0,0 0 0,0 0 1,0 0-1,0 0 0,0 1 0,0-1 0,0 0 0,0 0 0,-1 0 0,1 0 0,0 0 0,0 0 0,0 0 0,0 1 1,12-1-668,8-5-242,5-1-253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0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16948,'-3'4'241,"-7"11"660,1 0-1,0 1 1,0 1-1,-11 33 1,19-47-845,0 0-1,1 0 1,-1 0-1,0 0 1,1 0 0,0 0-1,-1 0 1,1 0-1,1 1 1,-1-1 0,0 0-1,1 0 1,-1 0-1,1 0 1,0 0 0,0 0-1,0 0 1,1 0-1,-1-1 1,1 1 0,-1 0-1,1-1 1,0 1-1,0-1 1,0 1-1,0-1 1,1 0 0,-1 0-1,0 0 1,1 0-1,0 0 1,-1-1 0,1 1-1,0-1 1,0 0-1,5 2 1,2 0 26,0-1 0,0 0 0,1-1 0,-1 0 0,0-1 0,1 1 0,-1-2 0,0 0 0,0 0 0,1-1 0,-1 0 0,0-1 0,-1 0 0,1 0 0,0-1 0,-1-1 0,0 1-1,0-1 1,0-1 0,-1 0 0,1 0 0,-1-1 0,-1 0 0,1 0 0,5-8 0,-11 12-51,0 1 0,-1 0 0,1-1 0,-1 1-1,0 0 1,0-1 0,0 0 0,0 1 0,0-1 0,-1 1 0,1-1-1,-1 0 1,1 0 0,-1 1 0,0-1 0,0 0 0,0 0-1,-1-3 1,0 5-19,0-1 1,0 0-1,1 1 0,-1-1 0,0 1 0,-1-1 0,1 1 0,0-1 0,0 1 1,-1 0-1,1-1 0,0 1 0,-1 0 0,1 0 0,-1 0 0,0 0 0,1 0 1,-1 0-1,0 1 0,1-1 0,-1 1 0,0-1 0,0 1 0,0 0 0,0-1 0,1 1 1,-4 0-1,-6 0 9,0 0 0,0 1 0,0 0 0,1 1 0,-1 0 1,0 1-1,0 0 0,-12 6 0,9-3-278,0 1-1,0 0 1,0 1 0,1 0-1,-15 14 1,28-22 224,-16 17-1067,15-16 1079,1-1-1,0 0 1,0 1 0,-1-1-1,1 1 1,0-1 0,0 1-1,0-1 1,0 1 0,0-1-1,0 0 1,0 1-1,0-1 1,0 1 0,0-1-1,0 1 1,0-1 0,0 1-1,0-1 1,0 1 0,0-1-1,0 1 1,0-1 0,1 0-1,-1 1 1,0-1 0,0 1-1,1-1 1,-1 0 0,0 1-1,1-1 1,-1 1 0,0-1-1,1 0 1,-1 0-1,0 1 1,1-1 0,-1 0-1,1 0 1,-1 1 0,1-1-1,-1 0 1,1 0 0,-1 0-1,0 0 1,1 0 0,-1 0-1,1 0 1,21 4-679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2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25 14771,'29'-24'6730,"-29"24"-6632,0 1 1,1-1 0,-1 1-1,0-1 1,0 1 0,1-1-1,-1 1 1,0-1 0,0 1-1,0-1 1,0 1 0,1-1 0,-1 1-1,0-1 1,0 1 0,0 0-1,0-1 1,0 1 0,0-1-1,-1 1 1,1 0 0,-4 24 456,-1 0 0,-16 44 0,9-32-433,-14 41 6,8-23-165,-13 61-1,30-91-162,2-25 187,-1 0-1,0 1 0,0-1 1,0 1-1,0-1 1,1 1-1,-1-1 1,0 0-1,0 1 0,1-1 1,-1 1-1,0-1 1,1 0-1,-1 1 0,0-1 1,1 0-1,-1 1 1,1-1-1,-1 0 1,0 0-1,1 0 0,-1 1 1,1-1-1,-1 0 1,1 0-1,3 0-61,-1 0-1,0-1 1,1 1 0,-1-1-1,0 0 1,0 0 0,1 0-1,5-3 1,-3 1 25,4-1-117,1 0 0,0 1 0,0 0 1,0 1-1,0 0 0,19 0 0,-27 2 153,-1-1-1,0 1 1,0 0-1,1 1 1,-1-1-1,0 0 1,0 1-1,0-1 1,0 1-1,0 0 1,1-1-1,-1 1 1,0 0-1,-1 0 1,1 0-1,0 1 1,0-1-1,0 0 1,-1 1-1,1-1 1,-1 1-1,1 0 1,-1-1-1,1 1 1,-1 0-1,0 0 1,0 0-1,0 0 1,0 0-1,0 0 1,-1 0-1,1 0 1,0 0-1,-1 1 1,0-1-1,1 0 1,-1 0-1,0 0 1,0 1-1,-1-1 1,1 2-1,-1 2 83,-1 1 0,1-1 0,-1 0-1,0 0 1,-1 0 0,1-1 0,-1 1 0,0 0 0,-1-1-1,1 0 1,-1 0 0,0 0 0,0 0 0,-1-1-1,1 1 1,-10 5 0,3-2 101,1 0-1,-1-1 1,-1-1 0,1 0-1,-1 0 1,-1-1-1,-15 4 1,18-7-164,-1 0 0,1 0 0,-1-1 0,0-1 0,1 1-1,-1-2 1,0 1 0,1-2 0,-1 1 0,0-2 0,-15-4 0,21 5-120,0 0-1,0 0 1,1 0-1,-1-1 1,1 0-1,0 0 1,0 0 0,0 0-1,0 0 1,0-1-1,1 0 1,-1 0-1,1 0 1,0 0 0,0 0-1,1-1 1,-1 1-1,1-1 1,0 0 0,0 1-1,1-1 1,-1 0-1,1 0 1,0 0-1,0-10 1,0 10 8,1-1-1,1 1 1,-1-1 0,1 1-1,2-10 1,16-30-723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2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19756,'8'-7'1897,"0"1"-1281,-1 1-288,6 2 944,0 3-312,9 0-664,4 0-448,7 0-1040,6-3 1056,4-8-192,4-1-112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19732,'1'2'184,"1"0"0,-1 0 0,1-1 0,0 1 0,0 0 0,0-1 1,0 1-1,0-1 0,0 0 0,0 0 0,0 0 0,0 0 0,1 0 0,2 0 0,18 11 577,-19-8-725,0-1 0,0 1 0,-1 0 0,1 0 0,-1 0 0,0 0 0,0 1 0,-1-1-1,1 1 1,-1 0 0,0 0 0,0 0 0,0 0 0,1 8 0,-2-5 2,0 1-1,-1-1 1,0 1 0,0-1-1,-1 1 1,0 0 0,-1-1-1,-2 11 1,-4 3 129,-1 1 0,0-1 0,-2-1 0,0 0 1,-22 29-1,-50 56 1105,82-106-1266,1 0 0,-1 1 0,1-1 0,-1 0 0,1 1 0,-1-1 0,1 1 0,0-1 0,-1 1 0,1-1 0,0 1 0,0-1 0,-1 1 0,1-1 0,0 1 0,0-1 0,0 1 0,-1 0 0,1-1 0,0 1 0,0-1 0,0 1 0,0 0 0,0-1 1,0 1-1,1 0 0,-1 0-32,1-1 0,-1 1 0,1-1 0,0 0 0,-1 0 0,1 1 0,0-1 0,-1 0 0,1 0 0,0 0 0,-1 1 1,1-1-1,0 0 0,0 0 0,-1 0 0,1 0 0,0 0 0,0-1 0,6 1-312,-1-2 1,1 1-1,-1-1 1,7-2-1,51-23-566,-25 10 320</inkml:trace>
  <inkml:trace contextRef="#ctx0" brushRef="#br0" timeOffset="1">551 58 21173,'-17'9'339,"1"0"0,0 0 0,1 2 0,0 0 1,1 1-1,0 0 0,1 1 0,-14 18 0,19-22-295,2-1-1,-1 2 1,1-1-1,1 1 1,0 0-1,0 0 1,1 0-1,0 1 1,1-1-1,0 1 0,0 0 1,2 0-1,-1 0 1,1 20-1,1-28-42,0 0 0,0-1 0,1 1 0,0 0-1,-1 0 1,1 0 0,0 0 0,0 0 0,0-1-1,1 1 1,-1 0 0,1-1 0,0 1 0,-1-1 0,1 0-1,0 1 1,0-1 0,5 3 0,-3-2-3,0-1-1,1 1 1,-1-1 0,1 0 0,-1-1 0,1 1 0,0-1-1,-1 0 1,1 0 0,9 0 0,-1-1-1,1 0 1,-1-1-1,1 0 0,-1-1 1,0-1-1,1 0 1,20-9-1,-22 7 43,0 0 0,-1-1 0,1-1 0,-2 0-1,1 0 1,-1-1 0,0-1 0,0 1 0,-1-1 0,11-15 0,-15 17 7,0 0 1,-1 0-1,0 0 1,-1 0-1,0-1 1,0 1-1,0-1 1,-1 0-1,0 0 1,-1 0-1,1 0 1,-2 0-1,1 0 1,-1-1-1,0 1 1,-1 0-1,-2-13 1,2 17-61,1 1 0,-1-1 1,0 1-1,0-1 0,0 1 1,-1 0-1,1 0 0,-1 0 1,0 0-1,0 0 1,0 0-1,0 0 0,0 0 1,-1 1-1,1-1 0,-1 1 1,1 0-1,-1-1 0,0 1 1,0 1-1,0-1 0,0 0 1,-4-1-1,-2 1-331,-1 0 0,0 0-1,1 1 1,-1 0 0,0 1-1,0 0 1,-10 1 0,-9-1-215,1-4-137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3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18692,'-7'17'1696,"8"-8"-1048,10-6-239,17-1 743,5-1-248,13 1-256,5-2-136,5 1-232,2-1-128,-5 2-312,-6-1-176,-10 1-400,-8 1-320,-14-2-312,-13 1 951,-1 4-295,-10 0-152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15787,'9'16'1537,"15"-9"-841,7-1-232,13-3 560,7-3-96,6-6-159,-2-1-321,-2-4-824,-4-4 1448,-7-1-1016,-7 1-24,-12 0-96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18 16355,'-13'36'914,"2"1"0,1 0-1,2 1 1,-6 64 0,1-10-647,-35 144 376,35-186-310,-3 0 1,-35 77-1,32-97 563,145-303-403,-84 191-505,-7 10-43,138-245-595,-166 307 612,35-48-222,-38 54 228,-1 0-1,1 0 1,-1 1 0,1 0-1,0-1 1,0 1-1,0 1 1,1-1 0,-1 1-1,1-1 1,6-1 0,-10 4 22,1-1 0,0 1 1,-1 0-1,1 0 0,-1 0 1,1 0-1,-1 0 1,1 0-1,-1 1 0,1-1 1,0 0-1,-1 1 0,0-1 1,1 1-1,-1 0 1,1-1-1,-1 1 0,0 0 1,1 0-1,-1 0 1,0 0-1,0 0 0,0 0 1,0 0-1,0 0 0,0 1 1,0-1-1,0 0 1,0 1-1,0-1 0,-1 0 1,1 1-1,-1-1 0,1 1 1,0 2-1,0 1-6,1-1 0,-1 1-1,-1-1 1,1 1 0,-1 0-1,1 0 1,-2-1 0,1 1 0,0 0-1,-2 6 1,0-5 11,-1 0 1,0 0-1,0-1 0,0 0 0,0 1 1,-1-1-1,0 0 0,0-1 1,-1 1-1,1-1 0,-1 0 0,0 0 1,-9 6-1,-8 3-3,1-1 1,-26 9-1,43-19 4,-21 8-408,-47 15 0,67-24 278,9-6-48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17188,'0'1'44,"0"-1"0,0 0 1,0 1-1,0-1 0,-1 0 0,1 0 1,0 1-1,0-1 0,0 0 0,0 1 1,0-1-1,0 0 0,0 1 1,1-1-1,-1 0 0,0 0 0,0 1 1,0-1-1,0 0 0,0 1 1,0-1-1,0 0 0,1 0 0,-1 1 1,0-1-1,0 0 0,0 0 1,1 0-1,-1 1 0,0-1 0,0 0 1,1 0-1,-1 0 0,0 0 1,0 1-1,1-1 0,-1 0 0,0 0 1,1 0-1,-1 0 0,0 0 1,0 0-1,1 0 0,-1 0 0,0 0 1,1 0-1,-1 0 0,0 0 0,1 0 1,-1 0-1,0 0 0,0 0 1,1 0-1,-1 0 0,0-1 0,1 1 1,-1 0-1,0 0 0,0 0 1,1 0-1,-1-1 0,0 1 0,1 0 1,23-16 725,-17 11-308,341-208 3012,-332 202-3460,-12 8-16,0 0 0,0 0 0,0 0-1,0 1 1,1-1 0,-1 1-1,0 0 1,1 0 0,0 1-1,-1-1 1,9 0 0,-12 2 0,-1 0 1,1 1 0,-1-1 0,0 1 0,1-1 0,-1 0 0,1 1-1,-1-1 1,0 1 0,1-1 0,-1 1 0,0-1 0,1 1-1,-1-1 1,0 1 0,0-1 0,0 1 0,1-1 0,-1 1-1,0-1 1,0 1 0,0-1 0,0 1 0,0 0 0,0-1-1,0 1 1,0-1 0,0 1 0,0-1 0,-1 1 0,1 0 0,-4 24-15,3-21 11,-4 19-109,1 0-1,2 0 1,0 0-1,1 0 1,3 34-1,-2-56 80,0 0 0,0 0-1,1 0 1,-1 0-1,0 0 1,0-1 0,0 1-1,1 0 1,-1 0-1,1 0 1,-1 0-1,1 0 1,-1 0 0,1-1-1,-1 1 1,1 0-1,-1 0 1,1-1 0,0 1-1,0 0 1,-1-1-1,1 1 1,0-1-1,0 1 1,0-1 0,1 1-1,0-1 12,-1 0-1,1 0 0,0 0 1,-1 0-1,1 0 0,0-1 1,-1 1-1,1-1 1,-1 1-1,1-1 0,-1 0 1,1 1-1,-1-1 0,1 0 1,-1 0-1,3-2 1,19-19-375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5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16572,'3'-6'248,"0"1"1,0 0-1,0 0 1,0 0 0,1 1-1,0-1 1,0 1 0,0 0-1,0 0 1,1 0 0,0 1-1,-1-1 1,12-4 0,-2 0 308,2 1 0,-1 1 0,28-8 0,-38 13-451,-1 0 1,1 0 0,0 0-1,0 1 1,0 0 0,0 0-1,0 0 1,0 0 0,6 2-1,-11-2-90,1 1 0,0-1 1,0 0-1,-1 0 0,1 1 0,0-1 0,0 0 0,-1 1 0,1-1 0,-1 1 0,1-1 0,0 1 0,-1-1 0,1 1 0,-1 0 0,1-1 0,-1 1 0,1-1 1,-1 1-1,0 0 0,1 0 0,-1-1 0,0 1 0,1 1 0,-1-1-5,0 1 0,-1 0 0,1 0 0,0 0 0,-1-1 0,1 1 1,-1 0-1,1-1 0,-1 1 0,0 0 0,1-1 0,-1 1 0,0-1 0,0 1 0,-2 1 0,-20 27 100,-33 30 0,39-43-83,1 0-1,1 1 1,0 0-1,1 1 1,1 1 0,-12 25-1,23-42-22,1 1 0,-1 0 0,1-1 0,0 1 0,0 0 0,0 0 0,1 0 0,-1 0 0,1-1 0,0 1 0,1 5 0,-1-7-3,1 0 1,-1-1-1,1 1 1,-1-1 0,1 1-1,0-1 1,0 0-1,0 1 1,0-1-1,0 0 1,0 0-1,0 1 1,0-1-1,0 0 1,1 0-1,-1 0 1,0-1 0,1 1-1,-1 0 1,1 0-1,-1-1 1,1 1-1,-1-1 1,1 1-1,-1-1 1,1 1-1,-1-1 1,4 0 0,9 1-120,0 0 0,0-1 0,0-1 0,1 0 0,22-5 0,66-24-472,-61 15 362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2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 21549,'-2'23'1696,"2"-9"-1344,6-8-152,7-4 160,1-4-728,-4-6 472,-2-7-192,3-23-216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26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16788,'-1'1'160,"1"0"0,-1 0 0,0 0 0,1 0 0,-1 0 0,0 0 0,1 0 0,-1 0 0,1 0 0,0 0 0,-1 0 0,1 0 0,0 0 0,0 0 0,-1 1 0,1 1 0,0-3-81,1 1-1,-1-1 0,0 0 1,1 1-1,-1-1 1,0 0-1,1 1 1,-1-1-1,0 0 1,1 1-1,-1-1 1,0 0-1,1 0 1,-1 1-1,1-1 1,-1 0-1,1 0 1,-1 0-1,1 1 1,-1-1-1,0 0 1,1 0-1,-1 0 1,1 0-1,-1 0 1,2 0-1,6-1 534,1 0 0,-1 0 1,14-4-1,-6 1-289,15-1-14,0 1 0,0 2 0,0 1 1,0 1-1,47 7 0,-57-4-576,0 2 0,0 0 0,-1 1 0,1 1 0,-1 1 0,-1 1 0,0 1 0,35 23-1,-54-33 203,1 0-1,-1 0 0,0 0 0,1 1 0,-1-1 0,1 0 1,-1 0-1,1 1 0,-1-1 0,0 0 0,1 0 0,-1 1 0,0-1 1,1 0-1,-1 1 0,0-1 0,1 0 0,-1 1 0,0-1 1,0 1-1,1-1 0,-1 0 0,0 1 0,0-1 0,0 1 0,0-1 1,0 1-1,1-1 0,-1 1 0,0-1 0,0 1 0,0-1 1,0 0-1,0 1 0,-1-1 0,1 1 0,0 0 0,-20 5-1356,-3-1 500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2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17948,'3'10'1928,"14"-6"-968,7-4-319,12-7 831,7 1-176,4-3-328,8 0-231,0 3-489,2-2-344,-10 7-809,1 1-423,-4 0 1016,-3-2-256,-1-1-224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2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15507,'54'39'2903,"-30"-22"-2002,-1 0-1,23 22 0,-39-32-839,-1 0 0,1 0 0,-1 1 0,-1 0 0,0 0 0,0 0 0,0 1 0,-1 0 0,0 0 0,2 11 0,-2-5 10,-2 1 0,0-1 0,0 0 0,-2 1 0,0 0 0,0-1 0,-2 1 0,0-1 0,0 0 0,-2 0 0,-9 28 0,4-20-70,-1-1-1,-1 0 1,-1 0-1,0-1 1,-2-1 0,-29 35-1,36-48-98,1 0 1,-1-1-1,0 1 0,0-1 1,-1-1-1,0 1 0,0-1 1,0-1-1,-1 0 0,0 0 1,-11 4-1,-6-5-283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29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88 140 15187,'9'-38'1704,"12"-64"3075,-39 141-2799,-49 164-1510,57-165-499,2 1 1,2 0 0,-2 56-1,8-87 15,0 1 0,0 0 0,1-1 0,1 0-1,-1 1 1,1-1 0,1 0 0,-1 0 0,1 0 0,6 11-1,-7-15-8,1-1-1,-1 1 1,1-1 0,-1 0-1,1 0 1,0 0-1,0 0 1,1-1-1,-1 1 1,0-1-1,1 0 1,0 0 0,-1 0-1,1 0 1,0-1-1,0 1 1,0-1-1,0 0 1,0 0-1,0-1 1,0 1 0,1-1-1,3 0 1,0-1-187,-1 0 0,1 0 0,-1 0 1,0-1-1,1 0 0,-1-1 0,0 0 1,0 0-1,0 0 0,-1-1 0,1 0 1,-1 0-1,0-1 0,0 0 0,9-9 1,-8 7-173,-1 0-1,1-1 1,-2 0 0,1 0 0,-1 0 0,0-1 0,-1 1 0,1-1-1,-2 0 1,0 0 0,4-17 0,-7 26 358,1-1-1,-1 0 1,0 1-1,0-1 1,0 0-1,0 1 1,0-1 0,0 0-1,0 0 1,0 1-1,0-1 1,0 0 0,0 1-1,0-1 1,-1 0-1,1 0 1,0 1-1,0-1 1,-1 1 0,1-1-1,-1-1 1,0 2 31,1 0 0,-1 0 0,1 0-1,-1 0 1,1 0 0,-1-1 0,1 1 0,-1 0 0,1 0 0,-1 0 0,1 0 0,-1 0 0,1 0 0,-1 1 0,1-1 0,-1 0 0,1 0 0,-1 0-1,1 0 1,0 1 0,-1-1 0,0 0 0,-2 2 126,0 0-1,0 0 1,0 1-1,0-1 1,0 0 0,1 1-1,-3 3 1,-3 5 266,1 0 1,0 1 0,1 0-1,1 1 1,0-1-1,0 1 1,1 0 0,1 0-1,0 0 1,-1 19-1,4-30-393,0 0-1,-1 1 0,1-1 0,0 1 1,1-1-1,-1 0 0,0 1 0,1-1 0,-1 0 1,1 1-1,0-1 0,-1 0 0,1 0 1,0 0-1,1 1 0,-1-1 0,0 0 1,1 0-1,-1-1 0,1 1 0,-1 0 0,1 0 1,0-1-1,0 1 0,-1-1 0,1 0 1,1 1-1,-1-1 0,0 0 0,0 0 1,0 0-1,0 0 0,1-1 0,-1 1 0,4 0 1,2 0-134,1-1 1,-1 0-1,0 0 1,0-1 0,0 0-1,0 0 1,0-1 0,0 0-1,11-5 1,27-14-228,4-9-137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0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20 18244,'0'-1'67,"0"0"0,0 1 0,-1-1 0,1 0 0,0 0 1,0 0-1,-1 0 0,1 0 0,0 1 0,-1-1 0,1 0 0,-1 0 0,1 1 0,-1-1 0,0 0 1,1 1-1,-1-1 0,1 0 0,-1 1 0,0-1 0,0 1 0,1-1 0,-1 1 0,0 0 0,-1-1 1,0 0 5,0 1 0,0 0 0,0-1 0,0 1 0,0 0 0,0 0 0,-1 0 0,1 0 1,0 1-1,-3 0 0,-2 1 111,0 0 1,1 0-1,-1 1 0,0 0 1,-9 6-1,12-6-149,-1 0-1,1 0 0,-1 1 1,1 0-1,0-1 0,0 2 1,1-1-1,-1 0 0,1 1 1,0-1-1,0 1 0,1 0 1,-1 0-1,1 0 0,0 1 1,1-1-1,-1 0 0,0 6 0,2-10-34,0 0-1,0 0 0,0 0 0,0 0 0,0 0 0,0 0 0,0 0 0,0 0 0,0-1 0,1 1 0,-1 0 0,0 0 0,1 0 0,-1 0 0,0 0 1,1-1-1,-1 1 0,1 0 0,0 0 0,-1-1 0,1 1 0,0 0 0,-1-1 0,1 1 0,0-1 0,-1 1 0,1-1 0,0 1 0,0-1 0,0 1 0,0-1 1,0 0-1,-1 0 0,1 1 0,0-1 0,0 0 0,0 0 0,0 0 0,0 0 0,0 0 0,0 0 0,0 0 0,0 0 0,1-1 0,4 1-13,0-1 0,0-1 0,1 1 0,-1-1 0,7-3 0,7-5-45,0-1 1,0-1-1,23-19 1,-8 7-32,-33 22 74,0 1 0,0-1 1,1 0-1,-1 1 0,1 0 0,-1 0 1,1 0-1,-1 0 0,1 0 1,0 0-1,0 1 0,5-1 1,-8 1 9,1 0 0,-1 0 1,1 0-1,-1 0 0,1 0 1,0 1-1,-1-1 0,1 0 1,-1 1-1,1-1 0,-1 0 1,1 1-1,-1-1 0,1 1 1,-1-1-1,0 0 0,1 1 1,-1-1-1,0 1 1,1-1-1,-1 1 0,1 0 1,-1 1-4,1 1 0,0-1 0,-1 0 0,0 1 0,1-1 0,-1 0 0,0 1 0,0 3 0,-16 126-15,9-91 237,2 1-1,0 57 0,5-98-189,1 1-1,-1 0 0,0-1 0,0 1 0,0-1 1,0 1-1,0 0 0,-1-1 0,1 1 1,0-1-1,-1 1 0,1-1 0,-1 1 0,1-1 1,-1 1-1,0-1 0,0 1 0,-1 0 0,0 0 3,0-2 0,0 1 0,0 0 0,0 0 0,-1-1 0,1 1-1,0-1 1,0 1 0,-1-1 0,1 0 0,-5 0 0,-114-3 482,22 0-1173,157-13-1755,-22 7 1817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18700,'-7'1'149,"-1"1"0,1 1 0,0 0 0,0 0 0,0 0 0,0 1 0,0 0 0,1 0 0,0 1 0,-1-1 0,2 2 0,-1-1 0,1 0 0,0 1 0,-5 7 0,3-4-92,0 0 1,1 1-1,1 0 1,0 0-1,0 0 0,1 1 1,0 0-1,1-1 1,-4 19-1,7-26-54,-1 0 0,1 0 0,-1 0 0,1 0 0,0 1 0,0-1 0,1 0 0,-1 0 0,1 0 0,0 0 0,-1 1 0,1-1 0,0 0 0,1 0 0,-1-1 0,1 1 0,-1 0 0,1 0 1,0-1-1,0 1 0,0-1 0,0 1 0,0-1 0,1 0 0,-1 0 0,1 0 0,-1 0 0,4 1 0,-1-1 17,0 0 0,0 0 1,0-1-1,0 0 0,0 0 0,0 0 1,1-1-1,-1 0 0,0 0 0,0 0 1,0-1-1,0 1 0,1-1 0,-1 0 1,0-1-1,8-2 0,-6 0 66,-1 0-1,1 0 1,-1 0-1,1-1 1,-1 0-1,-1 0 1,1 0-1,-1-1 1,0 0-1,0 0 1,0-1-1,-1 1 1,0-1-1,5-11 1,-7 14-17,-1-1 1,1 0-1,-1 1 1,1-1-1,-1 0 1,-1 0-1,1 0 1,-1 0-1,0 0 1,0-8-1,-1 10-38,0 0 1,0-1-1,1 2 0,-2-1 0,1 0 1,0 0-1,-1 0 0,1 0 0,-1 1 1,0-1-1,1 1 0,-1-1 0,-1 1 0,1 0 1,0 0-1,0 0 0,-1 0 0,-2-2 1,2 3-93,0-1 0,0 1 1,0 0-1,0 0 0,0 0 0,0 0 1,0 1-1,0-1 0,0 1 1,0 0-1,0 0 0,-1 0 1,1 0-1,0 0 0,0 1 1,0-1-1,0 1 0,0 0 1,0 0-1,0 0 0,0 0 1,0 1-1,-3 1 0,-1 1-171,0 1-1,1-1 1,-1 1-1,1 1 1,0-1-1,0 1 0,-8 11 1,-1 4-418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1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14243,'0'2'82,"-1"1"0,1-1 1,0 1-1,0-1 0,0 0 0,1 1 1,-1-1-1,1 1 0,-1-1 0,1 0 0,0 1 1,0-1-1,0 0 0,0 0 0,0 0 0,0 0 1,1 0-1,-1 0 0,1 0 0,-1 0 1,1 0-1,0-1 0,0 1 0,0-1 0,0 1 1,0-1-1,0 0 0,0 0 0,0 0 0,0 0 1,0 0-1,1 0 0,3 0 0,14 4 543,0 0 0,0-2 0,33 1 0,69-5 1071,-98 1-1400,418-35 2267,-53 2-3003,-374 32 269,-10 0 0,-1 0-1,1 1 1,0-1-1,0 1 0,0 1 1,0-1-1,0 1 1,0-1-1,0 1 0,0 1 1,5 1-1,-10-2 129,0-1-1,-1 0 0,1 0 1,-1 1-1,1-1 1,-1 0-1,1 0 1,-1 1-1,1-1 0,-1 0 1,1 0-1,-1 0 1,0 0-1,1 0 0,-1 0 1,1 0-1,-1 0 1,1 0-1,-1 0 1,1 0-1,-2-1 0,-12-2-536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 14195,'-28'57'862,"2"2"-1,3 0 1,2 2 0,3 0-1,2 2 1,4-1 0,-9 128 0,5 26 131,16-206-869,31-83 1623,227-559-1928,-256 627 111,0 1 1,0 0-1,0 0 0,0 0 1,0 0-1,1 1 1,3-5-1,-6 8 53,0 0 1,0 0-1,1-1 0,-1 1 1,0 0-1,0 0 0,1 0 0,-1 0 1,0 0-1,1 0 0,-1-1 1,0 1-1,0 0 0,1 0 0,-1 0 1,0 0-1,1 0 0,-1 0 1,0 0-1,1 0 0,-1 0 1,0 0-1,0 0 0,1 1 0,-1-1 1,0 0-1,1 0 0,-1 0 1,0 0-1,0 0 0,1 1 1,-1-1-1,0 0 0,0 0 0,1 1 1,9 20-520,-9-17 485,0 0 0,-1 0 0,1 0-1,-1 0 1,0 0 0,0 0 0,0-1 0,0 1 0,-1 0 0,1 0-1,-1 0 1,0 0 0,0-1 0,-1 1 0,1 0 0,-4 4-1,2-2 20,-2 0 1,1 0-1,0-1 0,-1 0 0,0 0 0,-1 0 0,1 0 0,-9 5 0,-5 1-82,0-1 0,-1 0 0,0-1 0,-40 11 0,8-9 846,48-11-692,7-1 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115 124 16371,'0'0'146,"1"0"-1,-1 0 0,1 0 0,-1-1 0,1 1 0,-1 0 0,0 0 0,1 0 1,-1 0-1,1 0 0,-1 0 0,1 0 0,-1 0 0,1 0 0,-1 0 0,1 0 0,-1 0 1,0 1-1,1-1 0,-1 0 0,1 0 0,-1 0 0,0 0 0,1 1 0,-1-1 0,1 0 1,-1 1-1,1-1 0,14 9 1024,-12-5-1131,0-1-1,0 0 1,1 0 0,-1 0 0,1 0 0,0-1 0,0 1 0,0-1 0,0 0 0,1 0 0,-1 0 0,7 1 0,-4-2-119,1 0 1,-1-1 0,0 1-1,1-2 1,-1 1 0,0-1 0,10-2-1,-1 0-124,0 0-54,0 0 0,-1 1 1,32 0-1,-44 2 238,0 0 0,0 0 1,0 0-1,0 1 0,-1-1 1,1 1-1,0 0 0,0-1 1,-1 1-1,1 1 0,0-1 1,-1 0-1,1 1 0,-1-1 1,0 1-1,0 0 0,1 0 0,-1 0 1,0 0-1,0 0 0,-1 0 1,1 0-1,0 1 0,-1-1 1,1 0-1,-1 1 0,0 0 1,1 4-1,0 1 116,-1 0-1,0 0 1,-1 0-1,0 0 1,0 1 0,-1-1-1,0 0 1,0 0 0,-1 0-1,0 0 1,0 0-1,-1 0 1,0-1 0,0 1-1,-1-1 1,0 0 0,0 0-1,-1 0 1,-10 11-1,8-9 72,-1-1 0,0 0 0,0 0 0,-1-1 0,0 0-1,0 0 1,-1-1 0,0 0 0,0-1 0,0 0 0,-1 0-1,0-1 1,-20 4 0,24-7-181,-1 0 0,1-1 0,0 0 0,0 0 0,-1-1 0,1 0 0,0 0 0,0-1 0,0 0 1,0 0-1,0 0 0,0-1 0,1 0 0,-1-1 0,1 1 0,0-1 0,0 0 0,0-1 0,0 0 0,-9-10 0,5 3-6,0-1-1,0 1 1,1-2 0,1 1 0,0-1-1,1-1 1,1 1 0,-8-26 0,1-9-266</inkml:trace>
  <inkml:trace contextRef="#ctx0" brushRef="#br0" timeOffset="1">46 51 13707,'11'-3'1696,"4"1"-872,1 1-311,8-1 1303,5 2-768,12-1-264,5-2-280,6-2-736,2 0-360,0-5 544,-2-1-144,-3 3-168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2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13283,'-1'7'409,"0"0"1,0 0 0,-1 0-1,1-1 1,-2 1-1,1 0 1,-5 7-1,-8 32 618,11-32-880,2 0-1,0 1 0,1-1 0,0 1 0,2-1 0,-1 0 0,4 20 1,-3-30-114,0 1 0,0-1 0,1 0 1,-1 1-1,1-1 0,0 0 0,0 0 1,0 0-1,1 0 0,0 0 0,-1-1 1,1 1-1,0-1 0,1 0 0,-1 1 1,1-1-1,-1-1 0,1 1 1,0-1-1,0 1 0,0-1 0,0 0 1,0-1-1,1 1 0,-1-1 0,9 2 1,-6-2 34,-1-1 1,0 0-1,0 0 1,0-1 0,0 0-1,0 0 1,0 0 0,0 0-1,0-1 1,-1 0 0,1-1-1,0 1 1,-1-1 0,0 0-1,0 0 1,0-1 0,0 0-1,0 1 1,-1-2-1,1 1 1,-1 0 0,6-9-1,-7 9-1,0 0 0,0 0 0,-1 0 0,1 0 0,-1 0 0,0-1-1,0 1 1,0-1 0,-1 1 0,0-1 0,0 1 0,0-1 0,0 0 0,-1 0-1,1 0 1,-1 1 0,-1-1 0,1 0 0,-1 0 0,1 1 0,-1-1 0,-1 0-1,1 1 1,-1-1 0,0 1 0,0-1 0,0 1 0,-5-7 0,2 5-10,-1 0 0,0 0 0,0 1 1,0 0-1,-1 0 0,0 1 0,0 0 0,0 0 1,0 1-1,-14-5 0,15 5-161,0 2 0,0-1-1,0 0 1,-1 1 0,1 1 0,0-1 0,-1 1-1,1 0 1,0 0 0,-1 0 0,1 1 0,0 0-1,0 1 1,-8 2 0,8 1-826,15-1 176,4-3 244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2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81 11330,'-1'0'342,"-1"0"-1,1 0 1,0 0-1,0 0 0,-1 0 1,1 0-1,0-1 0,0 1 1,-1 0-1,1-1 0,0 1 1,0-1-1,0 0 0,-2 0 1,3 0-172,0 1 1,-1 0 0,1-1-1,-1 1 1,1-1-1,0 1 1,0-1-1,-1 1 1,1-1 0,0 1-1,0-1 1,0 1-1,-1-1 1,1 1-1,0-1 1,0 0 0,0 1-1,0-1 1,0 1-1,0-1 1,0 1-1,1-2 1,-1 0 43,1 0 0,0 0 0,0 0 0,0 0 0,0 0-1,0 0 1,1 0 0,-1 0 0,1 1 0,-1-1 0,1 1 0,-1-1 0,1 1-1,3-3 1,4-1-12,0 0-1,0 1 1,0 0-1,0 1 1,0 0-1,14-3 0,-19 5-189,-1 0 0,0 1-1,0-1 1,0 1 0,1-1-1,-1 1 1,0 0 0,0 1-1,1-1 1,-1 1-1,0-1 1,0 1 0,0 0-1,0 0 1,0 0 0,0 0-1,0 1 1,0 0 0,0-1-1,0 1 1,-1 0-1,5 4 1,-6-4-12,0 0-1,0 0 0,0 0 1,0 0-1,-1 0 1,1 1-1,0-1 1,-1 0-1,0 0 1,0 1-1,1-1 1,-1 0-1,-1 1 1,1-1-1,0 0 0,0 1 1,-1-1-1,1 0 1,-1 0-1,0 0 1,0 1-1,0-1 1,0 0-1,0 0 1,-3 3-1,-4 8 12,0-1-1,-20 21 1,19-23 6,-37 41 62,26-30-16,0 1 0,2 0 0,-15 25-1,31-44-54,0-1 0,1 1 0,0-1 0,-1 1 0,1 0 0,0 0-1,1-1 1,-1 1 0,0 0 0,1 0 0,-1 0 0,1 0 0,0 0-1,0 0 1,0 0 0,1 3 0,0-4-5,0 0 0,0 0 0,0 0 0,0-1-1,0 1 1,1 0 0,-1 0 0,0-1 0,1 1 0,-1-1 0,1 1 0,0-1 0,0 0-1,-1 0 1,1 0 0,0 1 0,0-2 0,0 1 0,0 0 0,0 0 0,0-1 0,4 1 0,21 4-127,-1-2 0,0 0 0,1-2 0,-1-1 0,1-1 0,-1-2 0,0 0 0,31-8 1,-50 9-73,0 1 1,0-1-1,-1 0 1,1 0 0,-1-1-1,1 0 1,-1 0-1,0 0 1,0-1-1,0 0 1,0 0 0,-1 0-1,0-1 1,0 0-1,0 0 1,6-8 0,3-11-550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3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48 20060,'-1'-1'82,"-1"-1"-1,1 1 1,0 0-1,-1-1 1,1 1-1,-1 0 0,0 0 1,1 0-1,-1 1 1,0-1-1,1 0 1,-1 1-1,0-1 1,0 1-1,0-1 1,1 1-1,-1 0 1,0 0-1,0 0 0,0 0 1,0 0-1,0 0 1,0 0-1,1 1 1,-1-1-1,0 1 1,0-1-1,0 1 1,1 0-1,-1-1 0,0 1 1,1 0-1,-1 0 1,1 1-1,-1-1 1,1 0-1,-1 0 1,1 1-1,-2 1 1,-1 2-33,-1 1 1,0 0-1,1 0 1,0 0 0,1 1-1,-1-1 1,1 1-1,-4 12 1,6-14-47,0 1 1,0-1-1,0 0 0,0 0 1,1 1-1,0-1 0,0 0 1,0 0-1,1 1 0,0-1 1,0 0-1,0 0 0,4 10 1,-4-12-1,1-1 0,-1 1 1,1-1-1,0 0 0,-1 1 1,1-1-1,0 0 0,0 0 1,1 0-1,-1-1 0,0 1 0,1 0 1,-1-1-1,1 1 0,-1-1 1,1 0-1,0 0 0,-1 0 1,1 0-1,0-1 0,0 1 1,0-1-1,0 1 0,0-1 0,-1 0 1,6-1-1,1 0 20,-1 0-1,1-1 1,-1 0 0,0 0-1,0-1 1,0 0 0,0-1-1,0 0 1,-1 0-1,0 0 1,1-1 0,7-7-1,-6 5 53,-1-1 0,0-1-1,0 1 1,0-1-1,-1 0 1,0-1-1,-1 0 1,8-15 0,-13 21-37,1 0 1,-1 1 0,0-1 0,0 0-1,0 0 1,0 0 0,-1 0 0,1 0 0,-1 0-1,0 0 1,0 0 0,-1 0 0,-1-7-1,2 9-20,-1 0-1,0 1 1,0-1-1,0 0 0,0 0 1,0 0-1,0 1 1,-1-1-1,1 0 1,0 1-1,-1-1 1,1 1-1,-1 0 0,0-1 1,0 1-1,1 0 1,-1 0-1,0 0 1,0 0-1,0 0 0,0 1 1,0-1-1,0 1 1,0-1-1,0 1 1,0 0-1,0 0 0,-3 0 1,-2 0-48,-1 0 1,0 1-1,1 0 1,-1 0-1,1 1 0,-1 0 1,1 0-1,-9 5 1,11-5-96,0 0-1,0 0 1,1 1 0,-1 0 0,1 0 0,0 0 0,0 0 0,0 1 0,0-1 0,1 1-1,-1 0 1,1 0 0,-3 5 0,6-8 110,-1-1-1,1 1 1,0-1-1,0 1 1,0-1-1,-1 1 1,1-1 0,0 1-1,0-1 1,0 1-1,0-1 1,0 1-1,0-1 1,0 1 0,0-1-1,0 1 1,0-1-1,0 1 1,0-1-1,1 1 1,-1-1-1,0 0 1,0 1 0,0-1-1,1 1 1,-1-1-1,0 1 1,0-1-1,1 0 1,-1 1 0,0-1-1,1 1 1,-1-1-1,1 0 1,-1 0-1,0 1 1,1-1-1,-1 0 1,1 1 0,12 0-476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3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14883,'3'14'1769,"11"-5"-857,8-2-296,8-3 1456,8-3-999,18-1-353,3 0-16,3-3-344,-1-2-256,-6-2-528,-8-1-272,-12 0-425,-8 1-1791,-24 1 2320,-14 0-472,-21 2-201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13171,'4'20'1744,"12"-6"-936,16-8-184,12 0 1081,13-4-705,5-2-152,6 0-696,-2-4 16,1 0 24,-4-1-144,-13-4-240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4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5 534 16484,'0'1'68,"-1"-1"1,1 0-1,0 1 1,-1-1-1,1 1 1,0-1-1,-1 1 1,1-1 0,0 0-1,-1 1 1,1-1-1,0 1 1,0 0-1,0-1 1,0 1-1,0-1 1,-1 1 0,1-1-1,0 1 1,0-1-1,0 1 1,0-1-1,0 1 1,1 0-1,-1 0-33,1-1 0,0 0-1,-1 1 1,1-1-1,0 0 1,0 0 0,-1 0-1,1 1 1,0-1 0,0 0-1,-1 0 1,1 0-1,0 0 1,0 0 0,0 0-1,-1 0 1,1-1-1,0 1 1,0 0 0,-1 0-1,1-1 1,0 1-1,1-1 1,12-4 277,0-1 1,-1-1-1,1 0 1,-1-1-1,20-15 0,61-58 381,-75 64-551,62-56 198,-4-4 1,97-124-1,-147 164-234,-26 32-21,-4 7-57,-8 10-5,-33 53-13,4 2 0,-48 106 0,82-162-18,-22 61-89,26-67 45,0 1-1,0 0 1,1 0 0,0 0 0,0 0-1,1 0 1,0 0 0,0 0-1,1 11 1,0-16 20,-1 0 0,1 0 0,-1 0 0,0 0 0,1 0 0,0 0 0,-1 0 1,1 0-1,0 0 0,-1-1 0,1 1 0,0 0 0,0 0 0,-1-1 0,1 1 0,0-1 0,0 1 0,0 0 0,0-1 0,0 0 0,0 1 0,0-1 0,0 0 0,0 1 0,0-1 1,0 0-1,0 0 0,0 0 0,1 0 0,-1 0 0,0 0 0,0 0 0,0 0 0,0 0 0,0-1 0,0 1 0,0 0 0,0-1 0,0 1 0,0-1 0,0 1 0,1-2 0,10-4-74,-1-1 0,0-1 0,0 0-1,-1 0 1,0-1 0,12-14-1,33-36-413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5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53 114 16307,'-3'6'237,"-33"77"1241,33-74-1364,0 0 1,1 0-1,0 0 1,0 0-1,1 0 0,1 1 1,0 13-1,0-20-64,0 0 0,0-1 0,1 1 0,0-1 0,-1 1 0,1-1 0,0 1 0,0-1 0,1 1 0,-1-1 0,0 0 0,1 0 0,-1 1 0,1-1 0,0 0 0,3 3 0,-1-3-18,0 1 0,-1-1 0,1 0 0,0 0 0,0 0 0,0-1 0,0 1 0,0-1 1,7 1-1,3 0-18,1-1 0,-1-1 0,0 0 0,0-1 0,21-4 0,-27 4 58,0 0-1,-1-1 0,1 0 1,0 0-1,-1-1 0,0 0 1,0-1-1,14-7 0,-19 8-4,1 1-1,0-1 0,-1 1 1,1-1-1,-1 0 0,0 0 1,0 0-1,0 0 0,0 0 1,0-1-1,-1 1 1,0 0-1,0-1 0,1 1 1,-2-1-1,1 0 0,0 1 1,-1-1-1,0 0 0,0 1 1,0-6-1,-1-1 40,-1 1-1,1 0 1,-2 0 0,1 1-1,-1-1 1,0 0 0,-1 1-1,0 0 1,0 0 0,-1 0-1,0 0 1,-10-10 0,10 12-121,1 1 1,-1-1-1,-1 2 1,1-1-1,-1 0 1,0 1-1,0 0 1,0 1-1,0-1 1,-1 1-1,1 0 1,-1 1-1,0-1 1,0 2-1,0-1 1,-11-1-1,16 3-38,-1 0 0,0 0 0,1 0-1,-1 0 1,1 0 0,-1 1 0,0-1 0,1 1 0,-1 0-1,1-1 1,-1 1 0,1 0 0,0 1 0,-1-1 0,1 0-1,0 1 1,0-1 0,0 1 0,0 0 0,0-1 0,0 1 0,1 0-1,-1 0 1,0 0 0,1 1 0,0-1 0,-1 0 0,1 1-1,0-1 1,0 0 0,0 1 0,1-1 0,-1 4 0,0-2 27,1-1 1,-1 1 0,1-1 0,1 1 0,-1 0 0,0-1-1,1 1 1,-1-1 0,1 0 0,0 1 0,1-1 0,-1 1-1,0-1 1,1 0 0,0 0 0,0 0 0,0 0 0,0 0-1,0 0 1,0-1 0,1 1 0,-1-1 0,1 1 0,4 2-1,0-2 11,0 1-1,0-1 0,0-1 0,1 1 1,-1-1-1,1 0 0,0-1 0,-1 0 1,1 0-1,15-1 0,48-5-87</inkml:trace>
  <inkml:trace contextRef="#ctx0" brushRef="#br0" timeOffset="1">691 0 16307,'-22'19'730,"0"1"0,1 0-1,-23 31 1,37-42-583,0 0 1,1 0 0,0 1 0,1 0 0,0 0-1,1 0 1,0 0 0,0 1 0,1 0 0,1 0-1,-3 18 1,5-26-125,-1 0-1,1 0 1,0 0 0,0 0-1,1 0 1,-1 1 0,0-1-1,1 0 1,0 0 0,0 0-1,0 0 1,0 0 0,0 0-1,1-1 1,-1 1-1,1 0 1,0 0 0,-1-1-1,1 1 1,1-1 0,-1 0-1,0 0 1,0 0 0,1 0-1,-1 0 1,1 0 0,3 1-1,-1-1-8,0-1 0,0 1 0,0-1 0,0 0 0,0-1 0,1 1 1,-1-1-1,0 0 0,0-1 0,0 1 0,1-1 0,-1 0 0,0 0 0,0-1 0,8-3 0,-3 1 31,-1-1 0,1 0 1,-1-1-1,-1 0 0,1-1 0,-1 1 1,0-2-1,-1 1 0,1-1 0,-1 0 1,8-13-1,-12 15 0,1 0-1,-1 0 1,0 0-1,0 0 1,-1 0 0,0-1-1,0 1 1,1-12 0,-3 14-17,1 0 1,-1 0 0,0 0-1,-1-1 1,1 1 0,-1 0-1,0 0 1,0 0 0,0 0-1,-1 0 1,1 0 0,-1 0 0,0 0-1,-4-5 1,4 6-32,0 0 0,0 0 0,-1 0 0,1 0 0,-1 1-1,0-1 1,0 1 0,0 0 0,0 0 0,0 0 0,-1 0 0,1 0 0,-1 1 0,1-1 0,-1 1 0,1 0 0,-1 0-1,0 1 1,1-1 0,-1 1 0,0 0 0,0 0 0,-5 0 0,-5 2-62,0 1-1,0 0 1,0 1-1,-22 10 1,15-6 446,16-7-405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5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17044,'262'-18'3743,"-101"3"-2409,336-2 227,-7 1-1801,-466 15 164,0 0-221,-1 0 0,0-2 0,-1 0 0,1-2 1,35-11-1,-48 9 7,-10 7 282,0 0 0,1-1 0,-1 1 1,0 0-1,0 0 0,0 0 0,0-1 0,0 1 1,0 0-1,0 0 0,0-1 0,0 1 0,0 0 0,0 0 1,0-1-1,0 1 0,0 0 0,0 0 0,0 0 1,0-1-1,0 1 0,0 0 0,-1 0 0,1 0 0,0-1 1,0 1-1,0 0 0,0 0 0,0 0 0,-1-1 1,1 1-1,0 0 0,0 0 0,0 0 0,0 0 0,-1 0 1,1 0-1,0-1 0,0 1 0,0 0 0,-1 0 1,1 0-1,0 0 0,-1 0 0,-17-5-387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 18076,'0'-1'57,"-1"1"1,1 0-1,-1 0 1,0 0-1,1-1 1,-1 1-1,1 0 0,-1 0 1,0 0-1,1 0 1,-1 0-1,1 0 1,-1 0-1,0 0 0,1 0 1,-1 1-1,1-1 1,-1 0-1,0 0 1,1 0-1,-1 1 1,1-1-1,-1 0 0,1 1 1,-1-1-1,1 0 1,-1 1-1,1-1 1,0 1-1,-1-1 0,1 1 1,-1-1-1,1 1 1,0-1-1,-1 1 1,1 0-1,-1 1 53,1 1 0,0-1 0,-1 1 0,1-1 0,0 0 0,0 1 1,0-1-1,1 1 0,0 4 0,3 7 375,0 0 1,8 19-1,2-3-249,2-1 0,0-1 0,2 0 0,32 38 0,98 89-312,-124-133-9,-6-6-149,0 0 0,-1 2 0,-1 0-1,24 36 1,-38-52 155,-1 0 0,0 0-1,0 0 1,0 0 0,-1 0 0,1 0 0,0 0-1,-1 0 1,1 0 0,-1 0 0,0 1 0,0-1-1,0 0 1,0 0 0,0 0 0,0 0-1,-1 4 1,0-4-56,0-1 0,0 1 0,0 0 0,0-1-1,0 1 1,0-1 0,0 0 0,0 1 0,-1-1-1,1 0 1,0 0 0,-1 0 0,0 0 0,1 0 0,-1 0-1,-2 1 1,-4 1-239,1-1-1,-1 0 1,0 0 0,0-1-1,0 0 1,0 0-1,0-1 1,-9 0 0,-30-6-589,-8-5-48</inkml:trace>
  <inkml:trace contextRef="#ctx0" brushRef="#br0" timeOffset="1">25 530 15115,'-25'-25'1625,"28"-4"-833,15-4-232,28-6 1032,11-1-288,20-1-351,7 0-129,8 1-544,-1 2-360,0 4 232,-2 2-80,-13-14-152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16500,'-4'16'395,"0"-1"0,-1 1 1,-1-1-1,-1 0 0,0-1 1,-12 19-1,-7 15 465,15-27-523,-33 75 1027,39-83-1166,1 0-1,0 0 1,1 1 0,0-1 0,-1 22-1,4-34-178,0 1-1,-1-1 0,1 0 1,0 0-1,1 0 0,-1 1 1,0-1-1,0 0 0,0 0 0,1 0 1,-1 1-1,1-1 0,-1 0 1,1 0-1,-1 0 0,1 0 1,0 0-1,0 1 0,0-1-4,0-1 0,0 1 1,-1-1-1,1 0 0,0 1 0,-1-1 0,1 0 0,0 0 0,0 0 0,0 1 0,-1-1 0,1 0 0,0 0 0,0 0 0,0 0 0,-1 0 0,1-1 0,0 1 0,0 0 0,1-1 0,1 0 20,0 0-1,0 0 1,0-1-1,0 0 0,-1 1 1,1-1-1,-1 0 1,1 0-1,-1-1 1,1 1-1,3-5 0,-1-3 23,1 0-1,-1-1 0,-1 0 0,0 1 0,-1-1 0,1-1 0,-2 1 0,2-20 1,-1 5-99,-2 0 1,-5-48 0,-4 17-1330,21 69 758,2 0 1,-1-1 0,1-1 0,1 0 0,0-1 0,0 0-1,1-1 1,0-2 0,24 8 0,-11-6-281,-1-2 0,2-1 0,-1-1-1,57 0 1,-77-5 919,0 1 0,0-1-1,18-5 1,-25 6 165,-1-1-1,1 0 1,-1 1 0,0-1 0,1 0-1,-1 0 1,0-1 0,0 1-1,0 0 1,0-1 0,0 1-1,0-1 1,0 0 0,-1 1-1,1-1 1,-1 0 0,1 0-1,-1 0 1,1 0 0,0-3 0,-2 4-150,1 1 0,-1-1 0,0 1 0,0-1 0,0 1 0,0-1 0,0 1 0,0-1 0,0 1 0,0-1 0,0 1 0,0-1 0,0 0 0,0 1 0,0-1 0,0 1 0,0-1 0,0 1 0,0-1 0,-1 1 0,1 0 0,0-1 0,0 1 0,-1-1 0,1 1 0,0-1 0,-1 1 0,1 0 0,0-1 0,-1 1 0,1 0 0,-1-1 0,1 1 0,-1 0 0,1-1 0,0 1 0,-1 0 0,1 0 0,-1 0 0,1 0 0,-1-1 0,1 1 0,-1 0 0,0 0 0,-25 1 1466,17 2-1232,0 0 0,0 0 0,0 1-1,0 1 1,0-1 0,1 1 0,0 1 0,0-1 0,0 1 0,1 1 0,-12 12 0,13-12-220,1-1-1,0 0 1,0 1 0,1 0-1,0 0 1,0 1-1,0-1 1,1 1 0,0-1-1,1 1 1,0 0-1,0 0 1,1 0 0,-1 12-1,2-18-43,0 1-1,0-1 1,0 1 0,1-1-1,-1 0 1,1 1 0,-1-1-1,1 0 1,0 0-1,0 0 1,0 1 0,1-1-1,-1 0 1,0 0 0,1 0-1,-1-1 1,1 1 0,-1 0-1,1-1 1,0 1 0,0-1-1,0 1 1,0-1-1,0 0 1,0 0 0,0 0-1,0 0 1,1 0 0,-1 0-1,0-1 1,1 1 0,-1-1-1,0 1 1,1-1-1,-1 0 1,1 0 0,2 0-1,0 0 3,1 0-1,-1-1 1,0 1-1,1-1 1,-1 0 0,0-1-1,0 1 1,0-1-1,0 0 1,0 0-1,0-1 1,0 1-1,-1-1 1,1 0-1,7-7 1,-8 4-25,0 0 0,0 0-1,-1-1 1,1 1 0,-2-1 0,1 0 0,-1 0-1,0 0 1,0 0 0,0-1 0,-1 1 0,-1 0-1,1-1 1,-1 1 0,-1-14 0,-1 3-538,0 1-1,-2-1 1,0 0 0,0 1 0,-10-22 0,12 31-939,5 6 961,7 8 7,7 9-179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19244,'5'0'2089,"7"0"-1393,17-3-280,16 0 1248,13-1-944,5-1-152,5 1-272,1 0-119,-4 1-330,-7 2-215,-18 1-424,-13 3-232,-18 0 720,-9 0-216,-13 3-48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3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12475,'0'32'5257,"22"-4"-3993,13-4-440,22-8-280,5-4 1017,6-3-497,1-1-136,-2-5-456,-6-2-368,-12-1-912,-10 0-1945,-18-9 2361,-6-4-392,-7-9-288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59 18068,'1'-3'205,"-1"1"0,1-1 0,0 0 0,-1 1 0,1-1 0,1 1 0,-1-1 0,0 1 0,1-1 0,-1 1 0,1 0 0,-1 0 0,1-1 0,0 1 0,0 1 0,0-1 0,0 0 0,1 0 0,3-1 0,-2 1-22,1 0 0,-1 0 0,1 1 0,0 0 0,-1 0 0,1 0 0,0 0 0,0 1 0,0 0 0,7 1 0,3 0-46,1 2 1,-1 0-1,0 1 0,0 1 0,0 0 0,16 8 0,-8-3-127,-1 2 0,0 0 0,0 2 0,-2 0 0,1 1 0,-2 2 0,0-1 0,24 30 0,-41-43-11,1 1 0,0-1 0,-1 1 1,0 0-1,0 0 0,0 0 0,0 0 0,-1 1 1,0-1-1,0 0 0,0 1 0,0-1 0,-1 1 0,1-1 1,-1 5-1,-1-2 5,0 0 0,-1-1 0,1 1 0,-1-1 0,-1 0 0,1 0 0,-1 1-1,0-2 1,-6 10 0,-38 50 232,-2-2-1,-88 86 1,7-9-529,78-76-503,43-47 570,9-17 220,0 0 0,0 0-1,0 0 1,0 0-1,0 0 1,0 1 0,0-1-1,0 0 1,0 0 0,0 0-1,0 0 1,0 0 0,0 0-1,0 0 1,0 1 0,0-1-1,0 0 1,0 0 0,0 0-1,0 0 1,1 0-1,-1 0 1,0 0 0,0 0-1,0 1 1,0-1 0,0 0-1,0 0 1,0 0 0,0 0-1,0 0 1,1 0 0,-1 0-1,0 0 1,0 0-1,0 0 1,0 0 0,0 0-1,0 0 1,0 0 0,1 0-1,-1 0 1,0 0 0,0 0-1,0 0 1,0 0 0,0 0-1,0 0 1,0 0 0,1 0-1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24 20468,'10'-9'694,"7"-6"692,-17 15-1375,0 0 0,0 0-1,0 0 1,0 0-1,0 0 1,0 0-1,0 0 1,0 1-1,0-1 1,0 0 0,0 0-1,0 0 1,0 0-1,0 0 1,0 0-1,0 0 1,0 0-1,0 0 1,0 0 0,0 0-1,0 0 1,0 0-1,0 0 1,0 0-1,0 0 1,0 0 0,0 0-1,0 0 1,1 0-1,-1 0 1,0 0-1,0 1 1,0-1-1,0 0 1,0 0 0,0 0-1,0 0 1,0 0-1,0 0 1,0 0-1,0 0 1,0 0-1,0 0 1,0 0 0,0 0-1,0 0 1,0 0-1,0 0 1,0 0-1,1 0 1,-1 0-1,0 0 1,0 0 0,0 0-1,0 0 1,0-1-1,0 1 1,0 0-1,0 0 1,0 0 0,-6 12 488,-47 72 538,-180 304-297,202-331-692,-35 58-446,64-112 295,0 1-1,0-1 1,0 0 0,0-1 0,-1 1 0,1 0 0,-1-1 0,0 1 0,1-1-1,-1 0 1,0 0 0,0 0 0,-5 2 0,7-4 73,0 0-1,1 1 1,-1-1 0,0 0-1,1 0 1,-1 0 0,0 0 0,1 0-1,-1-1 1,0 1 0,0 0-1,1 0 1,-1 0 0,1-1-1,-1 1 1,0 0 0,1-1 0,-1 1-1,0 0 1,1-1 0,-1 1-1,1-1 1,-1 1 0,0-2-1,-1 0-6,1 0-1,0-1 0,0 1 0,-1-1 0,1 1 1,1-1-1,-1 0 0,0 1 0,0-6 0,-3-36-552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1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16572,'6'11'1576,"8"15"-1024,0 3-200,9 6 720,4 3-360,8 7-143,4-2-49,10-2-320,-2-4-208,0-8-568,1-9 552,-10-13-96,-7-7-88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19212,'14'12'1576,"15"2"-1063,5-2-169,7-4 448,13 0-168,5-2-128,3-3-104,-1 0-464,-6 0-328,-12 0-704,-9-1 912,-16 1-184,-7 3-160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16796,'33'6'1512,"16"-4"-1016,4-2-208,11-3 432,1-3-104,-1-1-800,-4 0 456,-13 1-248,-7 3-96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0 482 19532,'15'-7'490,"0"1"0,-1-2 0,0 0 0,0-1 0,-1 0 0,0-1 0,22-22 0,-27 25-177,39-40 311,-2-1-1,73-103 1,-107 137-586,0-1 0,-2 0-1,1-1 1,-2 0 0,0 0-1,7-25 1,-15 35 11,-6 16-24,-9 22-5,-13 42-28,3 1 1,-19 98 0,42-165-113,1 0-1,0 1 1,1 16-1,0-25 76,-1 1 1,1 0-1,0 0 0,0-1 1,0 1-1,1 0 0,-1 0 1,0-1-1,0 1 1,0 0-1,0-1 0,1 1 1,-1 0-1,0-1 0,1 1 1,-1 0-1,1-1 0,-1 1 1,1 0-1,-1-1 0,1 1 1,-1-1-1,1 1 0,-1-1 1,1 1-1,-1-1 0,1 0 1,0 1-1,-1-1 1,1 0-1,0 1 0,0-1 1,-1 0-1,1 0 0,0 0 1,-1 0-1,1 0 0,0 1 1,0-1-1,-1-1 0,1 1 1,0 0-1,0 0 0,-1 0 1,1 0-1,0 0 0,0-1 1,-1 1-1,1 0 0,0 0 1,-1-1-1,1 1 1,-1-1-1,1 1 0,0-1 1,0 0-1,14-8-438,3-1-158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12 17788,'0'0'67,"0"-1"1,1 1 0,-1 0-1,0-1 1,0 1-1,0 0 1,0-1 0,0 1-1,1 0 1,-1-1 0,0 1-1,0 0 1,0-1-1,0 1 1,0 0 0,0-1-1,0 1 1,0 0-1,0-1 1,0 1 0,0 0-1,0-1 1,-1 1 0,1 0-1,0-1 1,0 1-1,0 0 1,0-1 0,0 1-1,-1 0 1,1-1-1,0 1 1,-1-1 0,-9 10 652,-14 24 112,-1 6-53,-38 82 0,54-102-738,1 1 0,1 1 0,1-1 0,1 1 1,1 0-1,-3 32 0,7-50-20,0 1 0,0 0 0,0-1 0,0 1 0,1-1 0,-1 1 0,1-1 0,0 1 0,0-1 0,0 1 0,1-1 0,-1 0 0,1 1-1,0-1 1,0 0 0,0 0 0,3 3 0,-3-4 12,1 0-1,0 0 0,0 0 0,-1 0 0,1 0 0,0-1 1,1 0-1,-1 1 0,0-1 0,0 0 0,0-1 1,1 1-1,-1-1 0,0 1 0,5-1 0,2 0 53,0-1-1,0-1 1,0 1 0,-1-1-1,1-1 1,0 0-1,-1 0 1,0-1-1,0 0 1,0-1 0,11-7-1,-7 2 39,-1 0 1,0-1-1,0 0 0,-1-1 0,-1 0 1,0-1-1,-1 0 0,0 0 0,8-17 1,-12 20-67,-1 0-1,1 0 1,-1-1 0,-1 1 0,0-1 0,-1 0 0,0 0-1,0 0 1,-1 0 0,-1 0 0,0-1 0,-1 1 0,-3-21 0,4 28-49,-1 1 1,0-1-1,0 1 1,0 0-1,-1-1 1,1 1-1,-1 0 1,1 0-1,-1 0 1,0 0-1,-1 0 1,1 0-1,0 0 1,-1 1-1,1-1 1,-1 1-1,0 0 1,0 0 0,0 0-1,0 0 1,0 0-1,0 1 1,-1-1-1,1 1 1,-1 0-1,1 0 1,-1 0-1,1 1 1,-1-1-1,1 1 1,-1-1-1,-6 2 1,-1 0-53,0 1 1,1 0-1,-1 0 0,0 1 1,1 1-1,0 0 1,0 0-1,0 1 0,-14 9 1,17-10-250,0 0 0,0 0 0,1 1 0,-1 0 1,1 1-1,0-1 0,0 1 0,1 1 0,-6 8 0,11-15 254,0 0 0,0 0-1,0 0 1,0 0 0,0 0-1,0 0 1,0 0 0,0 0-1,0 0 1,0 0 0,0 0-1,0 0 1,1 0 0,-1 0-1,0 0 1,0 0 0,0 0-1,0 0 1,0 0 0,0 0-1,0 0 1,0 0 0,0 0-1,0 0 1,0 0 0,0 0-1,0 1 1,0-1 0,0 0 0,0 0-1,0 0 1,0 0 0,0 0-1,0 0 1,0 0 0,0 0-1,0 0 1,0 0 0,0 0-1,0 1 1,0-1 0,0 0-1,0 0 1,0 0 0,0 0-1,0 0 1,0 0 0,0 0-1,0 0 1,0 0 0,0 0-1,0 0 1,0 0 0,0 1-1,0-1 1,0 0 0,0 0-1,0 0 1,0 0 0,0 0-1,0 0 1,0 0 0,-1 0 0,10-6-845,13-12 49,10-9-407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65 17180,'2'-6'516,"-1"0"1,1 0-1,-1 0 1,0-1-1,0-9 1,-1 15-446,0 0 0,0 1 0,0-1 1,0 0-1,0 0 0,0 0 0,0 1 0,-1-1 1,1 0-1,0 0 0,0 1 0,-1-1 1,1 0-1,-1 1 0,1-1 0,-1 0 1,1 1-1,-1-1 0,1 0 0,-1 1 1,-1-2-1,1 2 22,0 0 0,0 0 0,0 0-1,-1-1 1,1 1 0,0 1 0,0-1 0,-1 0 0,1 0 0,0 0 0,0 1 0,0-1 0,0 0 0,-1 1 0,1-1-1,0 1 1,0-1 0,0 1 0,0 0 0,-1 0 0,-8 7 164,0-1-1,1 1 0,0 1 1,0-1-1,1 2 1,0-1-1,1 1 1,-12 19-1,4-3-137,1 2 1,-14 40-1,22-52-102,1 0-1,0 1 1,2-1-1,0 1 1,-2 29 0,5-41-14,0-1 1,0 1-1,0 0 1,1-1 0,-1 1-1,1-1 1,0 0 0,0 1-1,1-1 1,0 0-1,-1 1 1,1-1 0,0 0-1,1-1 1,-1 1 0,1 0-1,0 0 1,0-1-1,0 0 1,0 0 0,1 0-1,-1 0 1,1 0-1,0 0 1,-1-1 0,7 3-1,-2-2 3,2-1 0,-1 0 0,0 0 0,0 0 0,1-1 0,-1-1 0,0 0 0,1 0 0,-1-1 0,0 0 0,1 0 0,-1-1 0,0 0 0,18-7 0,-14 3 13,1 1 1,-1-2-1,0 0 1,0 0-1,-1-1 0,0-1 1,-1 0-1,20-20 0,-27 25-10,0 0 0,-1-1 0,0 1 0,0-1 0,0 0 0,-1 0 0,0 0 0,0 0 0,0 0 0,0-1 0,-1 1 0,0-1 0,0 1 0,0-1 0,-1 1 0,0-1 0,0 1 0,0-1 0,-2-7 0,1 9-62,0 0 0,0 1 1,0-1-1,-1 1 0,0-1 0,0 1 0,1 0 0,-2 0 0,1 0 0,0 0 1,-1 0-1,1 0 0,-1 1 0,0-1 0,0 1 0,0 0 0,0 0 0,0 0 1,-1 0-1,1 0 0,0 1 0,-1-1 0,0 1 0,1 0 0,-1 0 0,0 1 1,1-1-1,-8 0 0,-45 4-1395,22 0 883,8-5-52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225 554 16716,'0'-1'101,"0"-1"1,0 1 0,0-1 0,-1 1 0,1-1 0,0 1 0,-1-1 0,1 1-1,-1 0 1,1-1 0,-1 1 0,1-1 0,-1 1 0,0 0 0,0 0 0,0 0-1,0-1 1,0 1 0,0 0 0,0 0 0,0 0 0,-2-1 0,1 1 41,-1 0 0,0-1 1,0 1-1,1 1 1,-1-1-1,0 0 0,0 1 1,0-1-1,0 1 1,-5 0-1,-1 0 39,0 1 0,0 0 0,0 1 0,1 0 0,-1 0 0,-15 7 0,16-4-142,-1-1-1,1 1 1,0 1 0,1-1-1,-1 1 1,-10 11-1,15-14-28,1 1-1,-1-1 1,0 0-1,1 1 1,0-1-1,0 1 1,0 0-1,0-1 0,0 1 1,1 0-1,0 0 1,0 0-1,0 1 1,0-1-1,0 0 1,1 0-1,0 5 0,0-7 0,1 1-1,0 0 0,0-1 0,0 1 0,0-1 0,0 1 0,0-1 1,1 1-1,-1-1 0,1 0 0,0 0 0,-1 0 0,1 0 0,0 0 1,0 0-1,0 0 0,1-1 0,-1 1 0,0-1 0,1 1 1,-1-1-1,1 0 0,-1 0 0,4 1 0,4 1 26,1 0 0,-1 0 0,1-1-1,20 1 1,-7-3 12,0-1 0,0-1 0,0-1 0,-1-1 0,1-2 0,-1 0-1,0-1 1,-1-1 0,1-1 0,-2-1 0,1-1 0,-2-1 0,1-1 0,-2-1 0,0-1-1,29-28 1,-31 26-8,0-2 0,-1 0 0,-1 0 0,-1-2 0,-1 0 0,0 0 0,9-25 0,-15 28-19,0-1 0,-1 1 0,-1-1-1,-1-1 1,-1 1 0,0-1 0,-2 1 0,0-1-1,-2-24 1,0 36-19,0 1 1,0-1-1,0 0 0,-1 1 0,0-1 1,-1 1-1,0 0 0,0-1 1,0 2-1,-1-1 0,0 0 0,-9-11 1,8 14-2,0-1 1,1 1 0,-2 0 0,1 0 0,0 1-1,-1-1 1,1 1 0,-1 0 0,0 1 0,0 0-1,0 0 1,-1 0 0,1 0 0,0 1 0,-11-1-1,4 2 2,-1 0-1,1 0 0,-1 2 1,1-1-1,0 2 1,0 0-1,0 0 0,0 1 1,0 1-1,1 0 0,-14 8 1,17-8-1,0 0 0,0 1 0,1-1 1,0 2-1,0-1 0,0 1 0,1 1 1,0-1-1,1 1 0,0 0 0,0 0 0,0 1 1,1 0-1,1 0 0,-5 12 0,7-16-17,1 0 0,0 0 0,1 0-1,-1 0 1,1 0 0,0 0-1,0 0 1,0 0 0,1 0-1,0 0 1,0-1 0,0 1-1,0 0 1,1 0 0,0-1-1,0 1 1,0-1 0,1 1-1,-1-1 1,1 0 0,0 0-1,0 0 1,1 0 0,4 4-1,6 4-193,1 0-1,0-1 1,0 0-1,1-1 1,19 8-1,77 30-1101,-84-38 877,0 1 1,-1 1-1,-1 2 0,44 28 0,-65-37 410,-1-1 0,1 0 0,-1 1 0,0 0 0,0 0 0,0 0 0,-1 1 0,1-1 0,-1 1 0,-1 0 0,1-1 0,2 11 1,-4-13 77,0 1 0,0 0 0,-1 0 1,1 0-1,-1 0 0,0 0 0,0 0 1,-1 0-1,1 0 0,-1 0 0,0 0 1,0-1-1,0 1 0,0 0 0,-1 0 1,1-1-1,-1 1 0,0-1 0,0 1 1,-4 4-1,-6 0 294,10-7-245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22525,'20'7'1744,"-6"0"-1392,-1-4-144,6-1 264,-2-1-520,-4-1 264,-4-4-104,-1-22-216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0 19812,'-1'6'384,"0"0"0,-1 0-1,1-1 1,-1 1 0,0-1-1,-1 0 1,1 1 0,-1-1-1,-5 6 1,-4 11 306,8-14-547,0 0-80,0 0 0,0 0 0,1 0 0,0 1 0,0-1-1,1 1 1,0 0 0,0 0 0,0 9 0,3-17-63,-1 1 1,0-1 0,1 0-1,-1 1 1,1-1-1,-1 0 1,1 1 0,-1-1-1,1 0 1,0 0-1,0 1 1,0-1 0,0 0-1,0 0 1,0 0-1,0 0 1,0 0 0,0 0-1,0-1 1,0 1-1,1 0 1,1 1 0,38 12-26,-16-6 1,-17-4 15,1 0 0,-1 1 0,-1-1 0,1 2-1,-1-1 1,1 1 0,-2 0 0,1 1 0,-1 0 0,0 0 0,8 11 0,-11-12 4,0-1 0,0 1 0,0 0 1,-1-1-1,0 1 0,0 0 0,0 0 1,-1 0-1,0 1 0,0-1 0,-1 0 1,1 0-1,-1 1 0,-1-1 1,1 0-1,-1 0 0,-3 12 0,2-12 12,0-1-1,0 0 0,-1 0 0,0 0 1,1 0-1,-2 0 0,1 0 0,-1-1 1,1 0-1,-1 1 0,0-2 1,-1 1-1,1 0 0,-1-1 0,-6 4 1,3-2-1,1-2-1,-1 1 1,0-1 0,0-1 0,-1 1 0,1-1 0,0-1 0,-1 0 0,-16 1 0,17-2-55,-1-1-1,0 1 1,1-2 0,-1 1 0,1-1 0,-1 0 0,1-1 0,0 0-1,-14-7 1,17 7-48,0 0 0,1 0 0,-1 0 1,1-1-1,-1 0 0,1 0 0,0 0 0,1 0 0,-1-1 0,1 1 0,0-1 0,0 0 0,0 0 0,1 0 0,-3-7 0,2 4 6,1 0 0,0 0-1,-1-15 1,4-36-417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0 142 16708,'23'-6'2152,"3"1"-1328,6-1-392,2 0 1497,6 0-1145,1 0-360,0-1-1056,-1 0 48,3-1 408,0 0-216,-3-2-153</inkml:trace>
  <inkml:trace contextRef="#ctx0" brushRef="#br0" timeOffset="1">573 1 17724,'2'1'147,"1"-1"0,-1 1 0,1 0 1,-1 0-1,1 1 0,-1-1 0,0 0 0,0 1 1,1-1-1,-1 1 0,0 0 0,0 0 1,0 0-1,-1 0 0,1 0 0,-1 0 0,1 0 1,-1 1-1,1-1 0,-1 0 0,0 1 0,0-1 1,0 1-1,-1 0 0,1-1 0,-1 1 1,1 0-1,-1-1 0,0 1 0,0 0 0,0-1 1,0 1-1,0 0 0,-1-1 0,0 5 0,-3 7-47,-1-1 0,0 0-1,0 0 1,-1-1-1,-13 19 1,-49 73 149,-25 41 157,90-140-379,0 0 1,0 1 0,1-1-1,0 1 1,0 0-1,1 0 1,-1-1 0,1 1-1,1 0 1,-1 12-1,1-16-22,0 0 0,1 0 0,-1 0 0,1 0 0,-1 0-1,1 0 1,0-1 0,0 1 0,0 0 0,0 0 0,0-1 0,0 1-1,0 0 1,3 2 0,-2-2-26,1-1 0,-1 1 0,1 0 0,0-1-1,0 1 1,0-1 0,0 0 0,-1 0 0,2 0 0,-1 0 0,6 0 0,2 0-199,1 0 1,0-1 0,0-1 0,0 1 0,0-2 0,0 0 0,13-4 0,4-3-154,48-21-1,-9-3-160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7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30 19532,'-4'-1'138,"1"0"0,0 0 0,-1 1 0,1 0 0,0 0 0,-1 0 0,1 0 0,-1 0 0,1 0 1,0 1-1,-1 0 0,1 0 0,0 0 0,-1 0 0,1 0 0,0 1 0,0-1 0,-5 4 0,-1 1 94,0 1 0,0 0 0,0 1-1,-9 10 1,7-6 57,0 0 0,1 1-1,0 1 1,-10 19 0,16-25-236,1-1 1,-1 1-1,2 0 0,-1 0 1,1 1-1,0-1 1,1 0-1,0 1 1,0-1-1,1 11 0,0-15-38,0-1-1,1 1 1,-1 0-1,1-1 0,0 1 1,0 0-1,1-1 1,-1 1-1,1-1 0,-1 1 1,1-1-1,0 0 1,0 0-1,1 0 0,-1 0 1,1 0-1,-1 0 1,1-1-1,0 1 0,0-1 1,0 0-1,0 0 1,0 0-1,1 0 0,-1-1 1,1 1-1,-1-1 1,7 2-1,-1-1 2,0-1 0,0 1-1,-1-2 1,1 1 0,0-1 0,0-1-1,0 0 1,0 0 0,0 0 0,-1-1-1,14-5 1,-7 1 37,0-1 0,-1 0 0,0-1-1,0-1 1,-1 0 0,0-1 0,-1 0-1,0-1 1,18-21 0,-24 23-6,1 1 1,-1-1-1,-1 0 0,1-1 1,-2 1-1,8-20 0,-11 22-25,1 1-1,0-1 1,-1 0-1,-1 0 1,1 1-1,-1-1 0,0 0 1,0 0-1,-1 0 1,0 0-1,-3-9 0,3 13-29,0 0-1,0-1 1,0 1-1,-1 0 1,0 0-1,1 0 1,-1 0-1,0 0 1,0 0-1,-1 1 1,1-1-1,-1 1 1,1 0-1,-1-1 1,-4-2-1,2 3-83,0-1 1,1 1-1,-1 1 1,0-1-1,0 1 1,0-1-1,0 2 1,-1-1-1,-7 0 1,-2 1-186,0 1-1,0 1 1,-1 1 0,1 0-1,1 0 1,-19 8 0,1 1-210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0 253 17500,'47'1'1624,"41"-15"-936,14-7-224,27-5 681,12-2-129,13 1-240,1-1-168,-7 7-192,-11 1-128,-30 8-280,-11 3-112,-27 4-224,-15 2-96,-24-3-208,-8-2-200,-18-1 512,-4 0-128,-9 1 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9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17284,'-2'0'173,"0"0"0,-1 0 0,1 0 0,0 0 0,0 0 0,-1 1 0,1-1 0,0 1 0,0 0 0,0 0 0,0 0 0,0 0 0,0 0 0,0 0 0,0 0 0,0 1 0,0-1 0,1 1 0,-1-1 0,0 1 0,1-1 0,0 1 0,-1 0 0,-1 4 0,-5 5 349,2 0 0,-11 22 1,10-16-227,1 0 1,-9 34-1,13-42-217,1 0-1,0 1 0,0-1 1,1 1-1,0-1 0,0 0 1,3 14-1,-3-21-49,1 1-1,0 0 1,0-1 0,0 1-1,0-1 1,0 0-1,0 1 1,0-1 0,1 0-1,-1 0 1,1 0 0,0 0-1,0 0 1,-1 0 0,1 0-1,0-1 1,5 4 0,-4-4 16,1 1 0,-1-1-1,1 1 1,0-1 0,0 0 0,0-1 0,0 1 0,0-1 0,-1 1 0,9-2 0,1 0-61,-1-1 0,1-1 0,0 0 0,0 0 1,-1-2-1,14-5 0,-17 6-322,-1 0-1,1 0 1,-1-1 0,0 0-1,0-1 1,0 0 0,-1 0-1,0 0 1,0-1 0,-1 0 0,7-9-1,1-5-532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49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18420,'-14'43'1624,"-3"11"-1128,6 1-224,7 0 625,4-3-169,12-11-576,9-7-376,18-26-696,2-18 808,11-25-201,1-12-119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50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17508,'-4'0'164,"0"0"1,1 0 0,-1 0 0,0 0-1,0 0 1,1 1 0,-1 0 0,0 0-1,1 0 1,-1 0 0,0 0-1,1 1 1,-4 1 0,-43 29 550,45-28-473,-8 4 74,-1 1-64,1 0 0,-1 1 0,2 1 0,0 0-1,0 0 1,-16 21 0,28-32-244,0 1 1,-1-1-1,1 0 0,0 1 0,-1-1 1,1 0-1,0 1 0,-1-1 0,1 1 0,0-1 1,0 1-1,0-1 0,-1 0 0,1 1 0,0-1 1,0 1-1,0-1 0,0 1 0,0-1 1,0 1-1,0-1 0,0 1 0,0-1 0,0 1 1,0-1-1,0 0 0,0 1 0,1-1 0,-1 1 1,0-1-1,0 1 0,1 0 0,14-3 141,22-14-99,55-45-141,-12 7-130,-79 53 207,1 0 0,-1 0 1,1 0-1,0 1 1,-1-1-1,1 0 1,0 1-1,-1-1 1,1 1-1,0 0 0,0 0 1,-1-1-1,4 1 1,-4 1 5,0-1 1,0 0-1,-1 0 0,1 1 1,0-1-1,-1 0 0,1 1 1,0-1-1,-1 1 0,1-1 1,-1 1-1,1-1 0,-1 1 1,1-1-1,-1 1 0,1-1 1,-1 1-1,1 0 0,-1-1 1,0 1-1,1 0 1,-1 0-1,2 5-19,-1 0 0,-1 0 1,1 0-1,-1-1 0,0 1 0,-1 9 1,1-7 29,-4 59 38,0 74 485,4-121-353,2-1-1,0 0 0,1 1 0,2-1 0,6 20 0,3-9 263,-14-30-429,0 0 1,0 0-1,0 1 0,0-1 0,0 0 0,0 0 1,0 0-1,0 0 0,0 0 0,0 1 0,0-1 1,0 0-1,0 0 0,0 0 0,0 0 1,0 1-1,0-1 0,0 0 0,-1 0 0,1 0 1,0 0-1,0 0 0,0 0 0,0 1 0,0-1 1,0 0-1,0 0 0,0 0 0,0 0 0,-1 0 1,1 0-1,0 0 0,0 0 0,0 0 0,0 1 1,0-1-1,-1 0 0,1 0 0,0 0 0,0 0 1,0 0-1,0 0 0,0 0 0,-1 0 0,1 0 1,0 0-1,0 0 0,0 0 0,0 0 0,0 0 1,-1 0-1,1 0 0,0 0 0,0 0 1,0-1-1,0 1 0,0 0 0,-1 0 0,1 0 1,0 0-1,-13-2 72,12 1-48,-43-6 69,-1 2 1,0 1-1,0 3 1,-45 4-1,89-3-161,0 1-1,0-1 0,0 0 0,0 0 0,0 0 0,0 0 1,1 0-1,-1 0 0,0-1 0,0 1 0,0 0 0,0 0 1,0-1-1,0 1 0,1 0 0,-1-1 0,0 1 0,0-1 1,0 0-1,0 0 15,1 1 0,0 0-1,0-1 1,0 1 0,0-1 0,0 1 0,0-1 0,0 1 0,0-1 0,0 1 0,0-1 0,0 1 0,0-1 0,0 1 0,1-1 0,-1 1-1,0-1 1,0 1 0,0-1 0,1 1 0,-1-1 0,0 1 0,1 0 0,-1-1 0,31-29-1338,-25 25 1407,25-21-685,8-4-170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3:5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27 19188,'-1'-1'100,"-1"-1"0,1 1 0,0-1 0,-1 1 0,1-1 0,-1 1 0,0 0 0,0 0 0,1 0-1,-1 0 1,0 0 0,0 0 0,0 1 0,0-1 0,0 1 0,0-1 0,0 1 0,0-1 0,0 1 0,0 0 0,0 0 0,0 0 0,0 1 0,0-1 0,-3 1-1,-5 1 183,0 0 0,0 1 0,-17 7 0,16-5-90,0 0 0,0 1 0,0 0 0,1 1 0,0 1 0,0-1 0,-12 15 0,16-16-158,0 0-1,1 1 0,0 0 1,0 0-1,1 0 0,-1 0 1,2 1-1,-1 0 1,1 0-1,0 0 0,-2 13 1,4-18-26,1 0 1,-1 0 0,1 0-1,0 0 1,0 0 0,0 0-1,0 0 1,1 0 0,-1-1-1,1 1 1,0 0 0,-1 0-1,1 0 1,0-1 0,1 1-1,-1 0 1,1-1 0,-1 1-1,4 3 1,-2-3 2,0 0-1,0-1 1,1 0-1,-1 0 1,0 0 0,1 0-1,0 0 1,-1-1-1,1 1 1,0-1 0,0 0-1,-1 0 1,6 0-1,3 0 26,0 0-1,0-1 1,0-1 0,0 0-1,0 0 1,0-1-1,0-1 1,20-7-1,-18 5 56,0-2-1,0 0 1,0-1-1,0 0 1,21-19-1,-29 23-45,-1-1 0,0 0 0,-1 0-1,1 0 1,-1-1 0,0 1 0,0-1 0,-1 0 0,1 0-1,-1-1 1,-1 1 0,1-1 0,-1 1 0,0-1 0,1-10-1,-3 13-25,1 1 0,-1 0 1,-1 0-1,1-1 0,0 1 0,-1 0 0,0 0 0,1 0 0,-1 0 0,0 0 0,-1 0 0,1 0 0,-1 0 0,1 0 0,-1 0 0,0 1 0,0-1 0,0 1 0,0-1 0,-4-2 1,2 1-92,-1 1 1,0 0 0,0 0 0,0 0 0,-1 1 0,1-1 0,-1 1 0,1 1 0,-1-1 0,-11-1 0,9 2-120,0 0 1,-1 1-1,1 0 0,0 0 0,0 1 0,0 0 0,-15 4 1,19-3 67,-1-1 1,1 1-1,0-1 1,0 1 0,0 0-1,1 0 1,-1 1 0,0-1-1,1 1 1,-1 0-1,1 0 1,0 0 0,0 0-1,-3 5 1,-2 9-586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15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18484,'1'14'258,"0"0"0,1-1 0,0 1 0,1-1 0,1 0 0,0 0 0,1 0 0,0 0-1,1-1 1,0 1 0,1-2 0,0 1 0,13 14 0,-7-10-236,1 0 0,1-1 0,1-1 0,0 0 0,1-2 0,0 0 0,36 19 0,-100-44-2249,19 10 1803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191 248 11066,'1'-15'188,"1"0"-1,1 1 0,0-1 0,0 1 0,2 0 0,9-22 0,-8 21 556,0 0-1,-1-1 0,-1 1 0,0-1 0,1-20 0,-5 36-669,1 0 0,-1-1 0,0 1 0,0 0 0,0-1 0,0 1 0,0-1 0,0 1 0,0 0 0,0-1 0,0 1 0,0 0 0,0-1 0,0 1 0,0 0 0,0-1 0,0 1 0,0 0 0,-1-1 0,1 1 0,0 0 0,0-1 0,0 1 0,0 0 1,-1-1-1,1 1 0,0 0 0,0 0 0,-1-1 0,1 1 0,0 0 0,-1 0 0,1 0 0,0-1 0,0 1 0,-1 0 0,1 0 0,-1 0 0,-14 8 1184,-17 26-689,29-31-409,-27 33-3,2 1 1,-26 44-1,39-55-157,1 0 1,2 0-1,1 1 0,-12 43 0,20-59 2,1 0 0,0 0 0,0 0-1,2 0 1,-1 1 0,2 17 0,-1-27 5,1 1-1,-1-1 1,0 1 0,1-1 0,0 1-1,-1-1 1,1 0 0,0 1 0,0-1-1,0 0 1,1 0 0,-1 0 0,0 0-1,1 0 1,0 0 0,-1 0 0,1 0-1,0-1 1,0 1 0,0 0 0,0-1-1,0 0 1,0 1 0,0-1 0,1 0-1,-1 0 1,0 0 0,1-1 0,-1 1-1,0-1 1,1 1 0,-1-1 0,1 0-1,-1 1 1,1-1 0,4-1 0,1-1 40,1 1 1,0-2-1,-1 1 1,1-1 0,-1-1-1,0 1 1,0-1-1,-1-1 1,1 0-1,-1 0 1,0 0-1,0-1 1,0 0-1,-1 0 1,10-12 0,6-9 231,-2-1 0,29-50 0,-36 55-38,-1-1 0,16-49 0,-23 58-145,-2 1 0,1-1 0,-2 1 0,0-1 0,-1 0 0,-1-26 0,0 37-85,-1 1-1,1 0 1,-1 0-1,1-1 0,-1 1 1,0 0-1,-1 0 1,1 0-1,0 0 1,-1 0-1,0 0 0,1 1 1,-1-1-1,0 0 1,0 1-1,-1-1 0,-4-3 1,5 5-56,0 0 1,0 0-1,0 0 0,0 0 1,0 1-1,0-1 0,0 1 1,0-1-1,0 1 1,-1 0-1,1-1 0,0 1 1,0 1-1,0-1 0,0 0 1,-1 0-1,1 1 0,0-1 1,0 1-1,0 0 1,0-1-1,0 1 0,0 0 1,0 0-1,0 1 0,0-1 1,-3 3-1,2-2-93,-1 1 0,1-1-1,0 1 1,0 0 0,0 0 0,0 0-1,1 1 1,-1-1 0,1 1-1,0-1 1,0 1 0,0 0 0,-3 7-1,5 1-490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2 113 17036,'0'0'47,"0"0"0,0 0 0,0 0 1,0 0-1,0 0 0,-1 0 0,1 0 1,0 0-1,0 0 0,0 0 0,0 0 0,0 0 1,0 1-1,0-1 0,0 0 0,0 0 1,0 0-1,0 0 0,0 0 0,-1 0 1,1 0-1,0 1 0,0-1 0,0 0 0,0 0 1,0 0-1,0 0 0,0 0 0,0 0 1,0 1-1,0-1 0,0 0 0,0 0 1,0 0-1,1 0 0,-1 0 0,0 0 0,0 1 1,0-1-1,0 0 0,0 0 0,0 0 1,0 0-1,0 0 0,0 0 0,0 0 1,0 0-1,0 0 0,1 1 0,-1-1 1,0 0-1,0 0 0,0 0 0,0 0 0,0 0 1,0 0-1,0 0 0,1 0 0,-1 0 1,0 0-1,0 0 0,0 0 0,0 0 1,0 0-1,0 0 0,1 0 0,-1 0 0,0 0 1,17-1 1452,18-6-571,-27 6-880,-1-2 0,1 1 1,-1-1-1,0-1 1,0 1-1,0-1 1,0 0-1,-1-1 1,1 1-1,-1-1 0,0-1 1,5-5-1,-10 10-45,-1 0 0,1 0 0,-1 0 0,1 0 0,-1 0 0,1 0 0,-1 0 0,0-1 1,1 1-1,-1 0 0,0 0 0,0 0 0,0 0 0,0 0 0,0-1 0,0 1 0,0 0 0,0 0 0,0 0 0,-1 0 0,1 0 0,0 0 0,-1 0 0,1 0 0,-1 0 0,1 0 0,-1 0 0,0 0 0,1 0 0,-1 0 0,0 0 0,1 0 0,-1 0 0,0 1 0,0-1 0,0 0 0,0 1 0,0-1 0,0 0 0,0 1 0,0-1 0,0 1 0,0 0 0,-2-1 0,-1-1 21,1 1-1,-1 0 1,0 0-1,0 0 1,0 0-1,0 1 1,0-1-1,0 1 1,0 0-1,0 1 1,-7 0-1,0 6-455,0-2 600,11-5-160,0 0 0,-1 0-1,1 0 1,0 0 0,-1 0-1,1 0 1,0-1 0,-1 1 0,1 0-1,0 0 1,-1 0 0,1-1-1,0 1 1,0 0 0,-1 0-1,1-1 1,0 1 0,0 0 0,-1 0-1,1-1 1,0 1 0,0 0-1,0-1 1,0 1 0,-1 0 0,1-1-1,0 1 1,0 0 0,0-1-1,0 1 1,0 0 0,0-1-1,-3-9-45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15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1 273 16412,'0'3'1944,"3"-3"-1232,8-7-136,5-4 792,9-8-255,4 0-129,5-6-304,4 2-120,-3-4-320,-1 2-176,-5 2-520,-5 2-416,-10-2 680,-6-3-112,-8 0-152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28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55 12595,'-2'-1'465,"-1"0"1,1 1-1,0-1 1,-1 1-1,1-1 1,-1 1-1,1 0 1,-1 0-1,-4 0 1,-2 2 2459,16 0-557,103 5-1119,114-7-1,-114-3-973,171-4-454,-281 7 179,33-4-690,-21-2 397,-12 6 302,0-1 1,0 1 0,1-1-1,-1 1 1,0 0 0,0-1-1,0 1 1,-1 0-1,1-1 1,0 1 0,0 0-1,0-1 1,0 1-1,0-1 1,0 1 0,0 0-1,-1-1 1,1 1-1,0 0 1,0 0 0,0-1-1,-1 1 1,1 0 0,0-1-1,0 1 1,-1 0-1,1 0 1,0 0 0,-1-1-1,1 1 1,0 0-1,-1 0 1,1 0 0,-1-1-1,-14-10-202,-3-9-34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2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15819,'0'0'48,"0"0"-1,0-1 0,0 1 0,0 0 0,0 0 1,0 0-1,0 0 0,0 0 0,0 0 0,0-1 0,0 1 1,0 0-1,0 0 0,0 0 0,0 0 0,0 0 1,0 0-1,0-1 0,0 1 0,0 0 0,0 0 1,0 0-1,0 0 0,0 0 0,0 0 0,0 0 1,0 0-1,0-1 0,1 1 0,-1 0 0,0 0 0,0 0 1,0 0-1,0 0 0,0 0 0,0 0 0,0 0 1,1 0-1,-1 0 0,0 0 0,0 0 0,0 0 1,0 0-1,0 0 0,0 0 0,1 0 0,-1 0 1,0 0-1,0 0 0,0 0 0,0 0 0,0 0 0,0 0 1,1 0-1,-1 0 0,0 0 0,0 0 0,0 0 1,0 0-1,0 0 0,11 9 1562,8 16-349,44 48-362,-22-27-1120,-40-45 141,-1 0-1,1-1 0,0 1 1,-1 0-1,0-1 0,1 1 0,-1 0 1,1 0-1,-1-1 0,0 1 1,1 0-1,-1 0 0,0 0 0,0-1 1,0 1-1,1 2 0,-1-3 12,-1 0 0,1 1 0,0-1 0,0 1-1,0-1 1,-1 0 0,1 1 0,0-1 0,0 0-1,-1 1 1,1-1 0,0 0 0,0 0 0,-1 1 0,1-1-1,0 0 1,-1 0 0,1 1 0,-1-1 0,1 0 0,0 0-1,-1 0 1,0 1 0,-28 1-1610,8-4 810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3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7 246 14899,'-3'0'1977,"0"-2"-1185,3-1-280,6-3 1104,5 0-576,4-3-119,3-2-273,4-4-192,1-1-408,1 1-152,-2 1-432,-2 2-264,-7 0 1152,1 1-552,-8-1-112,-3 4-121</inkml:trace>
  <inkml:trace contextRef="#ctx0" brushRef="#br0" timeOffset="1.02">182 1 12611,'-5'6'1448,"-1"6"-952,-2 7-240,-3 2 1737,-1 5-1569,-3 0-96,0 5-72,-2-2-16,3-3-16,2-5-40,1-4-328,3-8-184,13-26-2417,4-4 2041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3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0 10954,'-7'12'1249,"-4"8"-785,0 3-208,0 8 1632,-1 1-1520,3-1-224,1-4-16,4-4-56,1-3-8,1-6-48,2-3-56,0-10-248,-3 1-824,-1-4 984,-4-6-152,-3 1-88</inkml:trace>
  <inkml:trace contextRef="#ctx0" brushRef="#br0" timeOffset="1">5 129 12979,'-5'-9'1520,"5"4"-952,14 3-200,4 2 1129,10 4-817,3-1-112,5 1-520,3 4-272,-4-2 280,-5 2-64,-8 4-120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4.9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 9698,'-5'3'720,"1"1"1,-1-1-1,0 0 0,0 0 1,0-1-1,-9 4 0,-21 12 649,22-7-1239,1 0 1,0 1 0,0 0-1,2 1 1,0 0 0,0 1-1,1 0 1,1 1 0,0 0-1,1 0 1,0 0 0,-6 25-1,10-26-97,0-1-1,1 1 1,0-1-1,1 1 0,0 0 1,3 26-1,0-31-11,-1 0-1,1 0 0,1 0 1,0 0-1,0 0 1,0-1-1,1 1 0,1-1 1,-1 0-1,11 13 1,-13-18-10,1 1 1,0-1 0,0 0-1,0 0 1,1 0 0,-1-1 0,1 1-1,-1-1 1,1 1 0,0-1 0,0-1-1,0 1 1,0 0 0,0-1 0,0 0-1,8 1 1,-7-1 27,-1-2 1,1 1-1,0 0 1,0-1-1,0 0 1,0 0-1,0 0 0,-1-1 1,1 0-1,-1 1 1,1-2-1,-1 1 1,0 0-1,7-6 0,5-3 111,-1-2 0,0 0 0,0-1-1,-2-1 1,1 0 0,-2 0 0,0-2-1,-1 1 1,-1-1 0,15-35-1,-23 49-127,-1-1 0,0 0-1,1 0 1,-2-1 0,1 1-1,0 0 1,-1 0-1,0 0 1,0 0 0,0-1-1,0 1 1,-1 0-1,0 0 1,1 0 0,-2 0-1,-1-7 1,0 6-87,0 0 1,-1 1-1,0-1 1,1 1-1,-1-1 1,-1 1-1,1 0 0,-1 0 1,1 1-1,-11-6 1,1 0-1039,0-1 1,-21-19-1,19 16 415,4 10-171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16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 14643,'-6'-5'2591,"16"14"-1429,141 172 2666,-121-150-3945,0-2-1,2-1 1,56 37-1,-81-59-548,-9-5-403,-17-5-871,8 0 1893,-16-1-701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17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1 310 16155,'3'0'1713,"8"0"-1129,13-6-160,5-5 792,11-12-432,5-5-127,0-5-297,4 1-232,-7-5-704,-7 0-217,-14-1 625,-5 3-216,-13 6-128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5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83 108 14331,'7'-15'910,"1"0"0,1 0 0,1 0 0,0 1 0,14-15 0,-23 29-870,-1-1 0,0 1 0,0 0 0,0-1 0,1 1 0,-1 0 0,0 0 0,0-1-1,1 1 1,-1 0 0,0 0 0,0-1 0,1 1 0,-1 0 0,0 0 0,1 0 0,-1 0 0,0 0 0,1-1 0,-1 1 0,0 0 0,1 0 0,-1 0 0,1 0 0,-1 0 0,0 0 0,1 0 0,-1 0 0,0 0-1,1 0 1,-1 0 0,0 1 0,1-1 0,-1 0 0,0 0 0,1 0 0,3 14 663,-5 22-212,-10 39-460,-4 0 0,-2-2 0,-32 82 0,43-137-279,-10 26-451,15-41 508,0 0 0,-1-1 0,1 1 0,-1 0 0,0-1 0,1 0 0,-1 1 0,-1-1 0,1 0 0,0 0 0,-4 3 0,6-5 148,-1 0-1,0 0 1,1 1-1,-1-1 1,0 0 0,1 0-1,-1 0 1,0 0-1,0 0 1,1 0 0,-1 0-1,0 0 1,1 0-1,-1 0 1,0 0-1,1-1 1,-1 1 0,0 0-1,1 0 1,-1-1-1,1 1 1,-1 0 0,0-1-1,1 1 1,-1-1-1,0 0 1,-8-7-673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36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344 1 13699,'-9'-1'213,"-1"1"0,0 0 0,0 1 0,0 0 1,1 1-1,-1 0 0,1 0 0,-1 1 0,1 0 0,0 1 0,0 0 0,0 0 0,1 1 1,-12 8-1,7-3-92,1 1 0,0 1 0,1-1 0,0 2 1,1 0-1,0 0 0,-15 28 0,11-12-81,0 0-1,2 1 0,1 0 1,1 1-1,-8 47 1,14-56-37,1-1 0,1 1 0,2 0 0,0 0 0,1 0 0,1 0 0,1-1 0,11 43 0,-11-55 1,0-1 0,0 1 0,1-1 0,1 0 1,-1 0-1,1 0 0,0-1 0,1 0 0,0 0 0,0 0 0,1-1 0,-1 1 0,1-2 0,1 1 0,-1-1 0,1 0 0,0 0 0,14 5 0,-11-6 39,1-1 0,0 0 0,0 0 0,0-1-1,0-1 1,0 0 0,0-1 0,1 0-1,-1-1 1,0 0 0,0-1 0,0 0 0,17-6-1,-9 1 84,0-2 0,-1 1 0,0-2 0,0-1-1,-2 0 1,1-1 0,-1-1 0,-1 0 0,0-2-1,-1 0 1,-1 0 0,0-1 0,18-28 0,-21 26-27,0 0 0,-1 0 1,-1-1-1,-1 0 1,0-1-1,-2 0 0,0 0 1,-1-1-1,-1 1 0,-1-1 1,-1 0-1,-1 0 1,-2-35-1,0 46-134,-1 0 1,1 1-1,-2-1 0,1 1 1,-1 0-1,-1 0 1,0 0-1,0 0 0,-1 1 1,-7-12-1,8 15-50,-1 0-1,1 0 1,-1 1 0,0-1 0,0 1-1,0 0 1,0 1 0,-1-1-1,1 1 1,-1 0 0,0 1-1,0-1 1,0 1 0,0 0 0,0 1-1,-11-2 1,3 2-23,0 1-1,0 0 1,0 1 0,0 0-1,0 1 1,0 1-1,-22 7 1,-37 19-468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8:39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75 13355,'2'-1'233,"-1"1"-1,1-1 1,-1-1 0,1 1 0,-1 0 0,1 0-1,-1 0 1,0-1 0,0 1 0,1-1 0,-1 1-1,0-1 1,0 1 0,-1-1 0,1 0 0,0 1-1,0-1 1,-1 0 0,1 0 0,-1 1 0,0-1-1,1 0 1,-1-2 0,-1 2-97,1 0 0,0 1 0,-1-1 0,0 0 0,1 1 0,-1-1 0,0 1 0,0-1 0,0 1 0,0-1-1,0 1 1,0 0 0,0-1 0,0 1 0,-1 0 0,1 0 0,0 0 0,-1 0 0,1 0 0,-1 0 0,1 0 0,-1 1 0,0-1 0,-2 0 0,-3-1-60,1 1 0,0 0 0,-1 0 0,1 1 1,-1-1-1,0 2 0,1-1 0,-1 1 0,1 0 1,0 0-1,-1 0 0,1 1 0,0 0 0,0 1 0,0-1 1,0 1-1,0 0 0,-8 6 0,7-4-56,0 0 0,0 0 0,1 0 0,-1 1 0,1 0-1,0 0 1,1 1 0,-1 0 0,1 0 0,1 0 0,-1 0 0,1 1 0,-4 12-1,7-19-8,0 1-1,1-1 1,0 0-1,-1 1 0,1 0 1,0-1-1,-1 1 0,1-1 1,0 1-1,0-1 0,0 1 1,0-1-1,1 1 0,-1-1 1,0 1-1,1 0 0,-1-1 1,1 0-1,-1 1 1,1-1-1,0 1 0,-1-1 1,1 0-1,1 2 0,0-2 4,-1 0-1,1 0 1,0 0-1,0 0 1,0 0-1,0 0 1,-1-1-1,1 1 1,0-1 0,0 0-1,0 1 1,0-1-1,0 0 1,0 0-1,4 0 1,6-2 43,0 0 0,-1 0 0,1-1 0,21-9 0,-10 1 24,0-1 1,37-27 0,-7 5-70,-70 74-155,12-28 135,0 0-1,1 1 1,-5 22-1,8-32 9,1 1-1,-1 0 0,1 0 0,0 0 0,0 0 1,0 0-1,0-1 0,1 1 0,0 0 1,0 0-1,0 0 0,0-1 0,0 1 0,1-1 1,0 1-1,-1-1 0,4 5 0,7 1 4,5-5 10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0.1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243 5 15091,'-2'-1'211,"-1"0"-1,0 0 1,0 1-1,0-1 1,0 1-1,0 0 1,1 0-1,-1 0 1,0 0-1,0 1 1,0-1-1,0 1 1,0-1-1,-3 2 1,-1 1 17,0-1 1,0 1 0,0 1-1,-9 4 1,5 1-81,0 0 0,1 0 0,-1 1 0,2 0 0,-1 1 0,2 0-1,-1 0 1,2 1 0,-1 0 0,-6 16 0,6-10-81,0 1-1,2 0 1,0 0 0,1 1 0,1-1-1,-3 32 1,7-45-48,-1 1 0,1-1 0,1 0 0,-1 0 0,1 0 0,2 8 0,-2-12-9,0 1 0,-1-1 0,1 0 0,0 0 0,0 0 0,1 0 0,-1 0-1,0-1 1,1 1 0,-1 0 0,1-1 0,-1 1 0,1 0 0,0-1 0,0 0 0,-1 1 0,1-1 0,0 0 0,0 0-1,4 1 1,0 0 22,1-1-1,-1 0 1,1-1 0,-1 1-1,1-1 1,-1-1-1,1 1 1,-1-1-1,1 0 1,-1 0-1,0-1 1,1 0 0,5-3-1,7-3 145,0 0-1,33-22 1,-32 16 55,1 0 0,-2-2 0,27-27 0,-39 37-150,-1 0 0,-1-1 0,1 0 1,-1 0-1,-1 0 0,1-1 0,-1 0 0,0 0 0,-1 0 0,0 0 1,0 0-1,-1-1 0,2-13 0,-3 19-96,-1 0 1,0 0-1,0-1 0,0 1 1,-1 0-1,1 0 1,-1 0-1,0 0 0,1 0 1,-1 0-1,-1 0 0,1 0 1,0 0-1,-1 0 0,1 0 1,-1 1-1,0-1 0,0 0 1,0 1-1,0 0 1,-1-1-1,1 1 0,0 0 1,-1 0-1,0 1 0,1-1 1,-1 0-1,0 1 0,0 0 1,0-1-1,0 1 1,0 1-1,0-1 0,0 0 1,0 1-1,-1-1 0,1 1 1,0 0-1,0 0 0,0 0 1,0 0-1,-1 1 0,1 0 1,-5 1-1,3 0-249,0 1-1,-1-1 1,2 1 0,-1 1-1,0-1 1,1 0-1,-1 1 1,1 0 0,0 0-1,0 1 1,1-1-1,-1 1 1,1 0 0,0-1-1,0 1 1,1 1 0,-1-1-1,1 0 1,-2 11-1,-1 17-848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0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1 16299,'-2'20'1577,"-3"15"-1081,-2 0-184,-1 5 424,2 1-568,0-7-944,1-7 872,8-13-368,5-8-192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1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48 16355,'0'-1'63,"0"0"0,0 1-1,-1-1 1,1 1 0,0-1-1,-1 1 1,1-1 0,0 0-1,-1 1 1,1 0 0,-1-1-1,1 1 1,-1-1-1,1 1 1,-1 0 0,1-1-1,-1 1 1,0 0 0,1-1-1,-1 1 1,1 0 0,-1 0-1,0 0 1,1-1 0,-1 1-1,0 0 1,1 0-1,-1 0 1,0 0 0,1 0-1,-1 0 1,1 1 0,-1-1-1,0 0 1,1 0 0,-1 0-1,0 0 1,1 1 0,-1-1-1,1 0 1,-2 1 0,-1 1 84,-1-1 1,1 1 0,0 0 0,0 0 0,0 0 0,-3 3 0,0 2-67,0 0 0,0 0 0,1 1 0,1-1 0,-1 1 1,1 0-1,1 1 0,-1-1 0,1 1 0,1-1 0,-1 1 1,2 0-1,-1 0 0,1 0 0,1 0 0,-1 0 0,2 0 0,-1 0 1,1 0-1,3 14 0,-3-20-81,0 0 0,0-1 0,0 1 0,0-1 0,1 1 0,-1-1 0,1 1 0,-1-1 0,1 0 0,0 0 0,0 1 0,0-1 0,0-1 0,0 1 0,1 0 0,-1 0 1,1-1-1,2 2 0,-2-2 8,1 0 0,0 0 0,0 0 1,-1 0-1,1-1 0,0 1 0,0-1 1,0 0-1,0-1 0,0 1 1,7-2-1,0-1 44,0 0 1,0-1-1,0-1 0,-1 0 1,1 0-1,-1-1 0,18-14 1,-12 8 108,-1-2 1,-1 1-1,25-32 1,-33 37-87,-1 0 0,0 0 0,0-1 0,0 0-1,-1 0 1,0 0 0,-1 0 0,0 0 0,3-19 0,-6 26-62,1 0 1,-1 0-1,0 0 1,0 0-1,0 0 0,0 0 1,0 0-1,0 0 1,0 0-1,-1 0 1,1 0-1,-1 0 1,0 0-1,1 0 1,-1 0-1,0 0 0,0 1 1,0-1-1,0 0 1,-2-1-1,1 2-12,1 0 1,-1 0-1,1 0 0,-1 0 0,0 0 0,1 1 0,-1-1 1,0 1-1,0-1 0,1 1 0,-1 0 0,0 0 1,0 0-1,0 0 0,1 0 0,-1 0 0,0 0 0,-2 1 1,-6 2-104,0 0 0,0 0 1,1 1-1,-1 0 0,1 1 1,-12 7-1,5-1-607,1 2 0,-22 20 0,15-12 102,19-19 24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1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0 15875,'-49'82'3192,"32"-56"-2260,1 1-1,-18 40 1,31-59-862,0 0 0,0 0-1,1 1 1,0-1 0,1 1 0,0-1-1,0 1 1,0 0 0,1 0-1,1-1 1,0 1 0,0 0 0,2 9-1,-1-13-73,0-1 0,0 1 0,0 0 0,1-1 0,-1 0 0,1 1-1,0-1 1,0 0 0,1-1 0,-1 1 0,7 5 0,-8-8 12,-1 1-1,1-1 1,-1 0 0,1 0 0,-1 0-1,1 0 1,-1-1 0,1 1 0,0 0-1,-1-1 1,1 1 0,0-1 0,0 1-1,0-1 1,-1 0 0,1 0 0,0 0-1,0 0 1,0 0 0,-1 0-1,1-1 1,0 1 0,0 0 0,-1-1-1,1 1 1,0-1 0,0 0 0,-1 0-1,1 0 1,-1 1 0,1-2 0,-1 1-1,1 0 1,-1 0 0,2-2 0,-2 2 16,0 0 0,0 0 0,0 0 0,0 1 0,-1-1 0,1 0 1,0 0-1,-1 0 0,1 0 0,0 0 0,-1-1 0,1 1 0,-1 0 0,0 0 1,1 0-1,-1 0 0,0 0 0,0-1 0,0 1 0,0 0 0,0 0 0,0 0 1,0-1-1,0 1 0,0 0 0,-1 0 0,1 0 0,0 0 0,-1-1 1,1 1-1,-1 0 0,1 0 0,-1 0 0,1 0 0,-1 0 0,0 0 0,0 0 1,0 0-1,1 1 0,-1-1 0,0 0 0,0 0 0,0 1 0,0-1 0,0 0 1,0 1-1,0-1 0,-2 0 0,-2-1 36,0 0 0,0 0 0,-1 0 0,1 1 0,0-1 0,-1 1 0,1 0 1,-1 1-1,-6-1 0,-26 9 55,36-7-139,-1-1 0,1 1 0,0 0 0,0 0 0,0 0 1,0 1-1,0-1 0,0 0 0,0 1 0,0 0 0,1-1 0,-1 1 0,-2 3 0,4-5-6,-1 0 0,1 1 0,0-1 0,-1 0 0,1 1 0,0-1 0,0 0 0,0 1 0,-1-1 0,1 0 0,0 1 0,0-1 0,0 1 0,0-1 0,0 0 1,-1 1-1,1-1 0,0 1 0,0-1 0,0 0 0,0 1 0,0-1 0,1 1 0,-1-1 0,0 0 0,0 1 0,0-1 0,0 1 0,0-1 0,0 0 0,1 1 0,-1-1 0,0 0 1,0 1-1,0-1 0,1 0 0,-1 1 0,0-1 0,1 0 0,-1 0 0,0 1 0,1-1 0,-1 0 0,0 0 0,1 1 0,-1-1 0,0 0 0,1 0 0,-1 0 0,1 0 1,-1 0-1,0 0 0,1 0 0,-1 0 0,1 0 0,-1 0 0,0 0 0,1 0 0,-1 0 0,1 0 0,-1 0 0,0 0 0,1 0 0,-1 0 0,1 0 0,-1-1 0,31-8-901,-2-10 395,2-8-137</inkml:trace>
  <inkml:trace contextRef="#ctx0" brushRef="#br0" timeOffset="1">381 342 15651,'-12'61'2674,"12"-60"-2627,0-1 0,0 1-1,0-1 1,-1 1 0,1-1 0,0 1-1,0-1 1,0 1 0,0-1 0,0 1-1,1-1 1,-1 1 0,0-1-1,0 1 1,0-1 0,0 1 0,0-1-1,1 1 1,-1-1 0,0 0-1,0 1 1,1-1 0,-1 1 0,0-1-1,1 0 1,-1 1 0,0-1 0,1 1-1,-1-1 1,1 0 0,-1 0-1,0 1 1,1-1 0,-1 0 0,1 0-1,0 1 1,1-1 68,-1-1 1,1 1-1,-1 0 1,1 0-1,0-1 0,-1 1 1,1-1-1,-1 1 0,1-1 1,-1 0-1,3-1 0,37-29 958,8-17-1000,-3-2 0,63-88 0,-108 141-170,-2 7 71,-27 65 13,-6 21 327,31-85-321,0-1 0,1 0 1,1 1-1,0 0 0,0-1 1,1 1-1,1 11 0,0-20 6,-1-1 0,0 0 0,0 0-1,1 0 1,-1 0 0,1 0 0,-1 0-1,1 0 1,-1 0 0,1 0 0,-1 0-1,1 0 1,0 0 0,0-1 0,-1 1 0,1 0-1,0 0 1,0-1 0,0 1 0,0 0-1,0-1 1,0 1 0,0-1 0,0 1-1,1-1 1,17 3-72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1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16764,'25'12'1816,"1"-3"-1232,13-9-208,7-1 768,14-2-431,3 0-73,1 1-408,0 1-272,-12 1-464,-4 4-233,-19 7-127,-12 1 560,-20 2-216,-11 0-232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2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 16420,'-9'20'1648,"16"-8"-976,10-4-240,15-7 800,8-1-263,7-4-481,2-1-440,0-1 112,-6-8-80,-9-12-120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2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297 10 17844,'-3'-1'169,"0"-1"1,-1 1 0,1 0-1,0 0 1,-1 0 0,1 0-1,0 1 1,-1-1 0,1 1-1,-1 0 1,1 0-1,-1 0 1,-4 1 0,-2 1 51,-1-1-1,1 2 1,-11 4 0,9-3-118,0 2 0,0 0 0,1 0 1,0 1-1,0 1 0,1-1 0,0 2 0,1-1 1,-1 2-1,2-1 0,-1 1 0,1 0 0,-10 18 0,12-18-105,0 1 0,1-1-1,1 1 1,-1 0 0,2 0-1,-1 0 1,2 0 0,0 1-1,0-1 1,1 1 0,0 0-1,1-1 1,0 1 0,1 0-1,3 15 1,-3-22 4,0 0 0,0 0 0,1 0 0,0 0 0,0 0 0,0-1 0,1 1 0,0-1 0,0 1 0,0-1 0,0 0 0,0 0 0,1 0 0,0-1 0,0 1 0,0-1 0,0 0 0,0 0 1,1-1-1,-1 1 0,1-1 0,0 0 0,0 0 0,0 0 0,0-1 0,0 1 0,0-1 0,0-1 0,0 1 0,0-1 0,0 0 0,1 0 0,-1 0 0,0-1 0,9-2 0,-2 0 70,-1 0 0,1-1 0,-1-1-1,0 0 1,19-13 0,-25 16-17,-1-1-1,1-1 1,-1 1-1,0 0 1,-1-1 0,1 0-1,0 0 1,-1 0-1,0 0 1,0-1-1,0 1 1,-1-1 0,1 1-1,-1-1 1,3-10-1,-5 14-29,1-1 0,-1 0-1,0 0 1,0 1 0,0-1-1,0 0 1,0 0 0,0 1-1,0-1 1,-1 0 0,1 0-1,-1 1 1,1-1 0,-1 0-1,0 1 1,1-1 0,-1 0-1,0 1 1,0-1 0,0 1-1,0 0 1,-2-2 0,1 1 4,-1 0 1,0 0 0,1 1 0,-1-1 0,0 1 0,0 0 0,0 0 0,0 0 0,0 0 0,0 0-1,-6 0 1,1 0-45,-1 0 0,1 1 0,-1 1 0,1-1 0,-1 1-1,1 1 1,0 0 0,-15 4 0,16-2-198,-1-1 0,1 1-1,0 0 1,-11 8 0,17-10 129,-1-1-1,0 1 1,0-1 0,1 1-1,-1 0 1,1-1 0,-1 1-1,1 0 1,0 0 0,0 0 0,-1 0-1,2 0 1,-1 0 0,0 0-1,0 1 1,1-1 0,-1 0-1,1 0 1,-1 1 0,1 3-1,4 5-461,8-9-111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3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66 346 18132,'-18'52'1728,"4"-4"-1312,-2-4-352,7 1 488,2-12-904,5-8 560,17-13-248,5-7-184</inkml:trace>
  <inkml:trace contextRef="#ctx0" brushRef="#br0" timeOffset="1">335 143 18796,'0'1'134,"-2"3"332,1 1 0,0 0 0,0-1 0,0 1 0,0 7 0,1-11-427,0-1 1,1 1 0,-1 0-1,0-1 1,0 1 0,0 0-1,0-1 1,1 1 0,-1-1-1,0 1 1,0 0-1,1-1 1,-1 1 0,1-1-1,-1 1 1,0-1 0,1 1-1,-1-1 1,1 1 0,-1-1-1,1 1 1,0-1 0,-1 0-1,1 1 1,-1-1-1,1 0 1,0 0 0,-1 1-1,1-1 1,-1 0 0,1 0-1,0 0 1,-1 0 0,1 0-1,0 0 1,-1 0 0,1 0-1,0 0 1,-1 0 0,1 0-1,0 0 1,-1 0-1,1-1 1,0 1 0,-1 0-1,2-1 1,19-6 138,-1-1 1,0-1-1,-1-1 0,0-1 0,28-20 0,-32 21-120,40-28 36,44-27 27,-99 65-121,1-1 0,-1 1 0,0 0 0,0 0 0,1-1 0,-1 1 0,0 0 0,1 0 0,-1 0 0,1 0 0,-1 0 1,0-1-1,1 1 0,-1 0 0,0 0 0,1 0 0,-1 0 0,1 0 0,-1 0 0,0 0 0,1 0 0,-1 0 0,0 1 0,1-1 1,0 0-1,-1 8-4,-9 12-14,-16 23-636,2 1 0,2 1 0,-29 93 0,50-130 184,7-16 143,-6 6 276,15-17-472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3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1 18372,'-41'27'1992,"1"8"-1352,1 5-271,3 1 1327,7-1-1056,5 0-152,10-8-240,9-6-96,15-15-192,2-6-144,2-13-392,1-4-168,0-8-328,-3-3-121,-2-2 769,-3-1-296,-5-1-80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4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0 16115,'-9'3'280,"0"-1"1,0 1-1,0 1 0,0 0 0,1 0 0,-1 1 0,1 0 0,0 0 0,1 1 0,-1 0 0,1 0 0,0 1 0,0 0 0,-6 9 0,8-9-117,0-1 0,0 1 0,1 0 0,0 0 0,0 1-1,1-1 1,0 1 0,0 0 0,0-1 0,1 1 0,1 0 0,-1 1-1,1-1 1,1 0 0,-1 0 0,3 16 0,-2-21-143,1 0 0,0 1-1,1-1 1,-1 0 0,1 0 0,-1 0 0,1 0 0,0 0 0,0-1-1,0 1 1,0 0 0,0-1 0,1 0 0,-1 1 0,1-1 0,0 0-1,-1 0 1,1-1 0,0 1 0,0 0 0,0-1 0,1 0 0,-1 0-1,0 0 1,0 0 0,5 1 0,6 0 1,0 0-1,0-1 1,0 0 0,0-1-1,15-2 1,-14 0-8,0-1 0,0 0 1,-1 0-1,1-2 0,-1 0 0,20-9 0,-24 9 0,-1 0 0,0-1 0,0 0 0,0 0 0,-1-1 0,0 0 0,0-1 0,-1 1 0,13-18-1,-18 23-7,-1 0 0,0 0-1,1-1 1,-1 1 0,0-1-1,0 0 1,0 1 0,-1-1-1,1 0 1,-1 1 0,1-1-1,-1 0 1,0-4 0,0 5-4,-1 1 0,1-1 0,-1 0 1,1 0-1,-1 1 0,0-1 1,1 0-1,-1 1 0,0-1 0,0 1 1,0-1-1,0 1 0,-1-1 1,1 1-1,0 0 0,-1-1 0,1 1 1,-1 0-1,1 0 0,-1 0 1,-2-1-1,-2 0-6,0 0 0,-1 0 1,1 0-1,0 1 0,0 0 1,-1 0-1,1 1 0,0 0 1,-1 0-1,1 0 0,-1 1 0,1 0 1,0 0-1,0 1 0,-1 0 1,1 0-1,0 0 0,-7 5 1,-2-1-90,1 2 1,1 0-1,-1 1 1,2 0 0,-1 1-1,-15 15 1,1 9-729,25-31 842,1-1 0,0 0 0,0 1 0,0-1 0,0 0 0,0 1 0,0-1-1,1 1 1,-1-1 0,1 1 0,0 0 0,-1-1 0,1 1 0,1 2 0,-1-4-22,0 0 0,1 0 0,-1 0 0,0 0 0,1 0 0,-1 0-1,1 0 1,-1 0 0,1 0 0,0 0 0,-1-1 0,1 1 0,0 0 0,-1 0 0,1-1 0,0 1-1,0 0 1,0-1 0,0 1 0,0-1 0,0 1 0,0-1 0,0 0 0,0 1 0,1-1 0,16 5-149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1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17612,'-6'13'410,"1"0"0,1 0 0,0 1 0,1-1 0,-3 25 0,0 0 153,-67 494 1106,54-371-1051,9-101 22,9-57-360,0-5-70,1-9 55,5-22 21,85-324 244,-61 269-689,79-167 0,-101 241 138,1 0 1,0 1 0,0 0 0,2 1-1,15-17 1,-24 27 17,1 0 0,0 0 0,1 0 0,-1 0-1,0 0 1,1 1 0,-1-1 0,0 1 0,1-1 0,0 1 0,-1 0 0,1 0-1,0 0 1,0 1 0,-1-1 0,1 1 0,0-1 0,0 1 0,0 0-1,0 0 1,0 0 0,0 1 0,-1-1 0,1 1 0,0-1 0,0 1 0,-1 0-1,1 0 1,0 0 0,-1 0 0,1 1 0,-1-1 0,1 1 0,-1 0 0,0-1-1,3 3 1,0 1-7,0 0 1,-1 0-1,1 0 0,-1 1 0,0 0 1,0 0-1,-1 0 0,0 0 0,0 0 0,0 1 1,-1-1-1,0 1 0,0 0 0,-1-1 1,1 1-1,-2 0 0,1 0 0,-1 0 0,0 0 1,0 0-1,-2 7 0,1-3 5,-2 1 1,1-1-1,-2 0 0,1 0 0,-1 0 1,-1 0-1,0-1 0,-1 0 0,0 0 1,0 0-1,-15 17 0,11-17-2,-1 0 1,1 0-1,-2-1 0,1 0 0,-1-1 0,0 0 0,-1-1 0,0 0 1,0-1-1,-1-1 0,1 0 0,-1-1 0,0 0 0,-28 3 1,39-7-36,0 1 0,0-1 1,0 0-1,0 0 1,0-1-1,0 1 1,0-1-1,0 1 0,1-1 1,-1 0-1,0 0 1,0 0-1,1 0 1,-1-1-1,0 1 1,1-1-1,-4-2 0,5 2 21,-1 0-1,1-1 0,-1 1 0,1 0 0,0-1 0,-1 1 0,1-1 0,1 1 0,-1-1 0,0 1 0,1-1 0,-1 0 0,1 1 0,0-1 0,-1 0 0,1 1 0,1-1 0,-1 0 1,1-3-1,6-33-277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5:44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 17204,'-11'17'935,"2"1"0,0 0 1,-9 27-1,15-35-579,0-1-1,1 1 1,0 0-1,0 0 1,1 1 0,0-1-1,1 0 1,2 17-1,-1-23-339,-1-1-1,1 1 1,0 0 0,0 0-1,1-1 1,-1 1-1,1 0 1,0-1 0,0 0-1,0 1 1,0-1 0,0 0-1,1 0 1,0 0-1,-1 0 1,1-1 0,0 1-1,0-1 1,1 0-1,-1 0 1,0 0 0,1 0-1,-1 0 1,1-1 0,0 1-1,0-1 1,-1 0-1,1 0 1,0-1 0,0 1-1,0-1 1,0 0-1,0 0 1,0 0 0,-1 0-1,1-1 1,0 0 0,0 0-1,0 0 1,-1 0-1,1 0 1,0-1 0,-1 1-1,1-1 1,-1 0-1,0 0 1,5-4 0,-3 1-19,0-2 0,0 1-1,0 0 1,-1-1 0,1 0 0,-2 0 0,1 0 0,-1 0 0,0-1 0,-1 0 0,1 1 0,-2-1 0,1 0 0,-1 0 0,0 0 0,-1-14 0,0 17 3,0 0-1,-1 0 1,1 0 0,-1 0 0,-1 0 0,1 0 0,-1 0 0,0 0 0,0 0 0,0 1 0,0-1-1,-4-4 1,4 7-3,-1-1 0,0 0 0,1 1 0,-1-1 0,0 1 0,0 0 0,0 0-1,-1 0 1,1 0 0,0 0 0,-1 1 0,1-1 0,-1 1 0,1 0 0,-1 0 0,0 1-1,-6-1 1,5 0-49,1 1-1,0 1 1,0-1-1,-1 1 0,1-1 1,0 1-1,0 0 1,0 1-1,0-1 0,0 1 1,0 0-1,1 0 1,-1 0-1,0 0 0,1 1 1,0-1-1,-1 1 1,1 0-1,0 0 0,0 0 1,1 0-1,-3 4 1,1 3-167,12-8-53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07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50 349 14907,'-7'8'1000,"-23"28"1544,28-34-2335,1-1 1,-1 1 0,1 0-1,0 0 1,0 0-1,0 0 1,0 0 0,1 1-1,-1-1 1,0 0-1,1 0 1,0 0 0,-1 1-1,1-1 1,0 0-1,0 3 1,1-4-159,-1-1 0,0 1 0,0-1 0,1 1-1,-1-1 1,0 1 0,1-1 0,-1 1 0,1-1 0,-1 1 0,0-1-1,1 1 1,-1-1 0,1 0 0,-1 1 0,1-1 0,0 0 0,-1 1 0,1-1-1,-1 0 1,1 0 0,0 1 0,-1-1 0,1 0 0,-1 0 0,1 0-1,0 0 1,-1 0 0,1 0 0,0 0 0,-1 0 0,1 0 0,0 0 0,0-1-1,25-7 576,-3-4-418,0 0 0,-1-2 0,-1-1 1,29-24-1,72-78 118,-118 113-313,173-199 194,-165 188-192,-12 15-15,0 0 0,0 0 0,0 0 1,0 0-1,0 0 0,0 0 0,0 0 1,0 0-1,0 0 0,1 0 0,-1 0 1,0 0-1,0 0 0,0 1 0,0-1 1,0 0-1,0 0 0,0 0 0,0 0 1,0 0-1,0 0 0,0 0 0,0 0 1,0 0-1,0 0 0,0 0 0,0 0 1,0 0-1,0 0 0,0 0 0,0 0 1,0 0-1,1 0 0,-1 0 0,0 0 1,0 0-1,0 0 0,0 0 0,-15 29 8,4-8-11,-28 56-25,4-8-283,-27 73-1,60-139 155,1 0 0,0 1 0,0-1-1,0 0 1,1 1 0,-1-1 0,1 1-1,0 5 1,0-9 119,0 0-1,0 1 0,0-1 1,0 0-1,0 0 0,0 1 1,0-1-1,0 0 0,1 0 1,-1 0-1,0 1 1,0-1-1,0 0 0,0 0 1,1 0-1,-1 1 0,0-1 1,0 0-1,1 0 1,-1 0-1,0 0 0,0 0 1,0 0-1,1 0 0,-1 0 1,0 1-1,0-1 0,1 0 1,-1 0-1,0 0 1,1 0-1,-1 0 0,0 0 1,0 0-1,1 0 0,-1-1 1,20-9-574,8-13-54,9-10-137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08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17 16203,'0'0'41,"0"-1"0,1 1 0,-1 0 0,0 0 0,0 0-1,1 0 1,-1 0 0,0 0 0,1-1 0,-1 1-1,0 0 1,0 0 0,1 0 0,-1-1 0,0 1 0,0 0-1,0 0 1,1-1 0,-1 1 0,0 0 0,0-1-1,0 1 1,0 0 0,0 0 0,1-1 0,-1 1-1,0 0 1,0-1 0,0 1 0,0 0 0,0-1 0,0 1-1,0 0 1,0-1 0,0 1 0,0 0 0,0-1-1,-1 1 1,1 0 0,0-1 0,0 1 0,0 0 0,0 0-1,0-1 1,-1 1 0,1 0 0,0 0 0,0-1-1,0 1 1,-1 0 0,1 0 0,0-1 0,0 1-1,-1 0 1,0-1 46,-1 1-1,1 0 1,-1-1 0,1 1-1,0 0 1,-1 0-1,1 0 1,-1 0-1,1 0 1,-1 0 0,1 0-1,0 1 1,-2 0-1,-1 0 33,0 1 0,0 0 0,0 0 0,0 0 0,0 1 0,1-1 0,0 1 0,-1 0 0,1 0 0,0 0 0,0 0 0,-4 7 0,-3 5 136,-14 27 0,21-35-193,-11 19 169,2 0 0,-15 49 0,24-63-150,0 1 0,0 0 0,1 0-1,1 0 1,0 0 0,1 0 0,0 0 0,3 17 0,-3-27-54,1 0 1,-1 0-1,1 0 0,0-1 1,0 1-1,0 0 1,0-1-1,0 1 1,1 0-1,-1-1 0,1 0 1,0 1-1,0-1 1,0 0-1,0 0 1,0 0-1,0 0 1,0 0-1,1 0 0,-1-1 1,1 1-1,-1-1 1,1 0-1,0 0 1,-1 0-1,1 0 0,0 0 1,0 0-1,0-1 1,0 1-1,-1-1 1,1 0-1,0 0 1,0 0-1,0 0 0,0-1 1,3 0-1,6-1 51,-1-1-1,1 0 0,-1 0 0,0-1 0,0-1 1,0 0-1,18-12 0,-8 4 51,-1-2 0,-1 0 0,0-1 1,-1-1-1,-1 0 0,0-2 0,-2 0 0,0 0 0,16-29 1,-28 43-95,-1-1 0,0 1 0,0 0 0,0-1 0,0 0 0,-1 1 1,0-1-1,0 0 0,-1 0 0,1 0 0,-2-7 0,1 11-23,0 0-1,-1 0 0,1 0 1,-1 0-1,0 0 0,1 0 1,-1 0-1,0 0 1,0 0-1,0 0 0,-1 0 1,1 0-1,0 1 0,-1-1 1,1 1-1,-1-1 1,0 1-1,1-1 0,-1 1 1,0 0-1,0 0 0,0 0 1,0 0-1,0 0 0,0 0 1,0 0-1,0 1 1,0-1-1,0 1 0,-1 0 1,-3-1-1,-4 1-42,-1 0 0,1 1 0,0 0 0,-1 1 0,1 0-1,0 0 1,0 1 0,0 0 0,-18 9 0,0 2-2138,-49 34 0,76-48 2130,1 1 0,0-1 0,0 0 1,-1 1-1,1-1 0,0 0 0,-1 0 0,1 1 0,0-1 0,-1 0 1,1 0-1,0 0 0,-1 0 0,1 1 0,-1-1 0,1 0 0,0 0 1,-1 0-1,1 0 0,-1 0 0,1 0 0,0 0 0,-1 0 0,1 0 0,-1 0 1,1 0-1,0 0 0,-1-1 0,1 1 0,0 0 0,-1 0 0,1 0 1,-1 0-1,1-1 0,0 1 0,-1 0 0,1 0 0,0-1 0,0 1 1,-1 0-1,1 0 0,0-1 0,0 1 0,-1 0 0,1-1 0,0-12-1096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08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274 118 13387,'2'-3'308,"0"-1"0,0 0 1,0 0-1,0 0 0,0 0 0,-1 0 1,0 0-1,0-1 0,0 1 1,0-7-1,-2-44 3629,1 55-3879,0-1-1,0 1 1,0-1-1,0 1 1,0-1-1,0 1 1,0-1 0,0 1-1,-1-1 1,1 1-1,0-1 1,0 1-1,-1-1 1,1 1-1,0 0 1,-1-1 0,1 1-1,0-1 1,-1 1-1,1 0 1,0 0-1,-1-1 1,1 1-1,-1 0 1,1 0 0,-1-1-1,1 1 1,-1 0-1,-17 0 770,-16 14-117,20-7-560,0 2 0,0 0 0,1 1 0,0 0 0,0 1 0,1 0 0,1 1 0,-11 14 0,6-4-17,0 1 0,2 1 0,0 0 0,-9 27 0,19-43-122,0 1-1,1 1 0,1-1 1,-1 0-1,2 1 1,-1-1-1,1 1 0,1-1 1,0 1-1,0-1 1,1 1-1,3 15 0,-3-19-8,1-1 0,0 1 0,0-1-1,0 0 1,1 0 0,-1 0-1,1 0 1,0-1 0,1 1 0,-1-1-1,1 0 1,0 0 0,0 0-1,1 0 1,-1-1 0,1 1 0,-1-1-1,1 0 1,0-1 0,0 1-1,0-1 1,10 3 0,-7-3 0,0-1 0,1 0 0,-1 0 1,0 0-1,0-1 0,0-1 0,1 1 0,-1-1 1,10-3-1,-13 3 16,0 0 1,0 0-1,0-1 0,0 0 1,0 0-1,-1 0 1,1-1-1,-1 1 0,1-1 1,-1 0-1,0 0 0,0-1 1,0 1-1,-1-1 1,6-7-1,-8 10-1,0 0-1,-1 0 1,1 0-1,0 0 1,-1 0 0,1 0-1,-1 0 1,1 0 0,-1-1-1,0 1 1,1 0-1,-1 0 1,0 0 0,0-1-1,0 1 1,0 0 0,0 0-1,0-1 1,0 1-1,-1 0 1,1 0 0,0 0-1,-1 0 1,1-1-1,0 1 1,-2-2 0,1 2 7,-1-1 1,0 1 0,0-1 0,1 1-1,-1 0 1,0 0 0,0 0 0,0 0-1,0 0 1,0 0 0,0 0-1,0 1 1,-4-2 0,-5 0 67,0 1 1,-1 0-1,1 0 1,-18 2 0,19 0-244,1 0 1,0 0-1,0 1 1,0 0 0,0 1-1,0 0 1,0 0 0,0 1-1,1 0 1,0 0 0,-14 11-1,22-13-1511,6-2 1171,6-2 76,6-8-452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09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 20692,'-6'0'1777,"5"4"-1457,1 9-168,1 3 712,-1 7-704,0 2-120,0 7-560,0 2-360,-1-5 712,-1-5-168,7-8-120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09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0 295 17996,'3'-1'143,"-1"1"1,0-1-1,1 1 1,-1-1-1,0 0 1,0 0-1,1 0 1,-1 0 0,0 0-1,0-1 1,0 1-1,0-1 1,-1 1-1,1-1 1,0 0-1,-1 1 1,1-1-1,-1 0 1,2-3-1,7-6 254,95-103 2734,16-17-1813,-110 121-1128,-15 20 43,-3 1-152,-77 158 452,75-145-558,0-1-1,2 1 0,0 0 0,2 0 1,-5 41-1,10-61-28,0-1 26,-1 0-1,1-1 0,0 1 1,0-1-1,0 1 1,0-1-1,0 1 0,0-1 1,1 1-1,0-1 1,-1 1-1,1-1 0,0 1 1,0-1-1,0 0 0,3 5 1,-4-7 25,0 0-1,0 0 1,1 0 0,-1 0 0,0 1-1,0-1 1,1 0 0,-1 0-1,0 0 1,0 0 0,1 0 0,-1 0-1,0 1 1,0-1 0,1 0 0,-1 0-1,0 0 1,0 0 0,1 0-1,-1 0 1,0 0 0,1 0 0,-1 0-1,0 0 1,0-1 0,1 1 0,-1 0-1,0 0 1,0 0 0,1 0-1,-1 0 1,0 0 0,0 0 0,0-1-1,1 1 1,-1 0 0,0 0 0,0 0-1,0-1 1,1 1 0,-1 0 0,14-23-182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1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0 18084,'-8'16'1856,"7"-3"-1064,2-2-263,10 1 927,7-1-288,15-3-304,6-2-144,15-6-279,4 0-97,2-3-216,-1-3-160,-3-4-496,-7 6-321,-14-2 1626,-9-2-914,-9-3-31,-4-4-128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2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1 316 17908,'0'3'244,"0"0"-1,0 0 1,0 0 0,0 0 0,1-1-1,-1 1 1,1 0 0,1 3 0,-2-6-223,0 0 1,0 0-1,0 1 1,0-1 0,1 0-1,-1 0 1,0 0 0,0 1-1,1-1 1,-1 0-1,0 0 1,0 0 0,1 0-1,-1 1 1,0-1 0,0 0-1,1 0 1,-1 0-1,0 0 1,0 0 0,1 0-1,-1 0 1,0 0 0,1 0-1,-1 0 1,0 0-1,1 0 1,-1 0 0,15-9 414,149-128 2535,28-22-2703,-183 152-249,-1 0-1,2 1 1,-1 0 0,0 0-1,12-4 1,-21 10-18,0 0 0,1 0 0,-1 0 1,0 0-1,0 0 0,0-1 0,1 1 0,-1 0 1,0 0-1,0 0 0,1 0 0,-1 0 0,0 0 1,0 0-1,1 0 0,-1 0 0,0 0 0,0 0 1,1 0-1,-1 0 0,0 0 0,0 1 0,0-1 1,1 0-1,-1 0 0,0 0 0,0 0 0,0 0 1,1 0-1,-1 1 0,0-1 0,0 0 0,0 0 0,0 0 1,1 0-1,-1 1 0,0-1 0,0 0 0,0 0 1,0 0-1,0 1 0,0-1 0,0 0 0,1 0 1,-1 1-1,0-1 0,0 0 0,0 0 0,0 1 1,0-1-1,0 0 0,0 0 0,0 0 0,0 1 1,0-1-1,-1 0 0,1 0 0,0 1 0,-6 15 38,-46 92 56,25-56-101,3 1-1,-19 58 0,40-103-109,1 0 0,0 0-1,0 0 1,1 0 0,0 1 0,1-1 0,0 14-1,0-22 86,0 1-1,0-1 1,0 1-1,1 0 1,-1-1-1,0 1 1,0-1-1,0 1 1,1-1-1,-1 1 0,0-1 1,0 1-1,1-1 1,-1 0-1,1 1 1,-1-1-1,0 1 1,1-1-1,-1 0 1,1 1-1,-1-1 0,1 0 1,-1 1-1,1-1 1,-1 0-1,1 0 1,-1 0-1,1 0 1,-1 1-1,1-1 1,1 0 5,-1 0 1,0-1 0,1 1 0,-1 0 0,0 0 0,0-1 0,0 1 0,1-1-1,-1 1 1,0-1 0,0 1 0,0-1 0,1-1 0,29-26-351,5-11-140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2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0 17892,'-19'16'994,"2"1"0,-1 1 0,2 0 0,-27 40 0,37-49-913,1 0 0,0 0 0,1 1 0,0-1-1,0 1 1,1 0 0,0 0 0,1 0 0,0 1 0,0-1 0,1 0 0,1 1 0,1 19-1,-1-25-75,1-1 0,0 0-1,0 0 1,0 0 0,1 0-1,-1-1 1,1 1-1,0 0 1,0-1 0,0 1-1,0-1 1,1 1 0,-1-1-1,1 0 1,0 0-1,0 0 1,4 2 0,-2-1-7,0-1 1,1 0 0,0-1-1,-1 1 1,1-1 0,0 0-1,0-1 1,0 1-1,0-1 1,10 0 0,-2 0 14,1-2 1,0 1-1,0-2 1,0 0-1,-1-1 0,1 0 1,-1-2-1,25-9 1,-21 5 103,0-1 0,-1 0 0,29-24 0,-39 28-38,0 0 0,0-1 0,0 0 0,-1 0 0,0-1 0,0 1 0,-1-1 0,0 0 0,0-1 0,3-8 0,-7 13-37,0 1 0,0-1 0,0 0 0,0 1 0,-1-1 0,0 0 0,1 1 0,-1-1 0,-1 0 0,1 0 0,0 1 0,-1-1 0,0 0 0,0 1 0,0-1 0,0 1 0,-1-1 0,1 1-1,-1 0 1,0 0 0,0-1 0,0 1 0,0 0 0,0 0 0,-1 1 0,0-1 0,1 1 0,-1-1 0,0 1 0,0 0 0,0 0 0,-7-3 0,-1-1 19,-1 1 0,0 0 1,1 1-1,-2 1 0,1 0 1,0 0-1,-1 1 1,-18 0-1,15 2-107,-1 1 0,-31 5 1,41-5-49,0 0 0,0 1 0,0 0 0,0 1 0,1-1 0,-1 1 0,1 1 0,0-1 1,-7 6-1,13-9 65,-1 0 1,1 0 0,0 0-1,-1 0 1,1 0-1,-1 1 1,1-1 0,0 0-1,-1 0 1,1 1 0,0-1-1,-1 0 1,1 0-1,0 1 1,0-1 0,-1 0-1,1 1 1,0-1 0,0 1-1,0-1 1,-1 0-1,1 1 1,0-1 0,0 0-1,0 1 1,0-1 0,0 1-1,0-1 1,0 1 0,0-1-1,0 0 1,0 1-1,0-1 1,0 1 0,0-1-1,0 0 1,0 1 0,0-1-1,1 1 1,-1-1-1,0 0 1,0 1 0,0-1-1,1 0 1,-1 1 0,0-1-1,0 0 1,1 1 0,-1-1-1,0 0 1,1 0-1,-1 1 1,0-1 0,1 0-1,-1 0 1,0 1 0,1-1-1,-1 0 1,1 0-1,-1 0 1,1 0 0,25 4-1222,-3-4 950,-1-2 0,1-1-1,39-10 1,-48 10 153,49-12-401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2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0 14947,'-1'11'731,"0"1"-1,-1-1 1,0 0-1,-1-1 1,-4 14-1,-7 27 1059,11-39-1545,2 0 1,-1 1-1,1 0 0,1-1 1,0 1-1,1-1 0,4 21 1,-4-29-222,0 0 1,1 0-1,-1 0 0,1 0 1,0 0-1,0-1 1,0 1-1,0-1 1,1 0-1,-1 1 0,1-1 1,0 0-1,0 0 1,0-1-1,0 1 1,1-1-1,-1 1 0,1-1 1,-1 0-1,1-1 1,0 1-1,0 0 1,0-1-1,0 0 1,0 0-1,8 1 0,-2-2 75,0 0-1,0 0 1,0-1-1,0-1 0,0 1 1,0-2-1,-1 1 1,1-1-1,-1-1 1,1 0-1,-1 0 0,0-1 1,-1 0-1,1 0 1,-1-1-1,13-11 0,-16 12 18,-1 1-1,1-1 1,0 0-1,-1-1 1,0 1-1,-1-1 1,1 0 0,-1 0-1,0 0 1,0 0-1,2-10 1,-4 12-49,0-1 0,-1 1 0,1-1 0,-1 0 0,0 1 0,0-1 0,-1 0 0,1 1 0,-1-1 0,0 1 0,0-1 0,-1 1 0,1-1 0,-1 1 0,0 0 0,0 0 0,-5-7 0,0 2-158,0 1 0,0 1 0,-1-1 1,1 1-1,-2 0 0,1 1 1,-1 0-1,0 1 0,0-1 0,-1 2 1,1-1-1,-1 1 0,0 1 1,0 0-1,0 0 0,-1 1 0,-14-1 1,23 2-12,0 1 0,0 0 0,0 0 1,0 0-1,0 0 0,0 0 0,1 0 1,-1 0-1,0 0 0,0 1 1,0-1-1,0 1 0,0 0 0,1-1 1,-1 1-1,0 0 0,0 0 0,1 0 1,-1 0-1,1 0 0,-1 1 0,1-1 1,-1 0-1,1 1 0,0-1 1,0 1-1,0-1 0,0 1 0,-2 3 1,2 4-581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18068,'2'4'2580,"-4"9"-1656,-3 13 116,-7 22 88,-1 8-783,1-1 0,3 1 0,-1 65 0,10-115-341,0 0 0,1 0 0,0 0 0,3 11 1,-4-16-5,0-1 0,0 1 1,0 0-1,0-1 0,0 1 1,0-1-1,1 1 0,-1 0 1,0-1-1,0 1 0,1 0 1,-1-1-1,0 1 0,1-1 1,-1 1-1,1-1 0,-1 1 1,1-1-1,-1 1 0,1-1 0,-1 0 1,1 1-1,-1-1 0,1 0 1,-1 1-1,1-1 0,0 0 1,-1 0-1,1 1 0,-1-1 1,1 0-1,0 0 0,-1 0 1,1 0-1,0 0 0,-1 0 1,1 0-1,0 0 0,-1 0 1,1 0-1,0 0 0,-1 0 1,1-1-1,0 1 0,-1 0 1,1 0-1,-1-1 0,1 1 1,-1 0-1,1-1 0,-1 1 1,1-1-1,-1 1 0,2-1 1,1-3 4,0 1 0,0-1 0,-1 0 0,1 0-1,-1 0 1,1 0 0,-1 0 0,-1 0 0,1-1 0,2-6 0,8-51 61,-11 53-52,3-18 21,-1 0 0,-2-1 0,0 1 0,-5-36 0,1 57-58,1 12 5,-1 14-13,2-14 22,1-1 0,1 0 0,-1 0 0,1 0 0,0 0-1,0 0 1,3 9 0,-3-12-11,0 0-1,0-1 1,0 1-1,0-1 1,0 1 0,1-1-1,-1 0 1,0 1-1,1-1 1,-1 0-1,1 0 1,-1 0-1,1 0 1,0 0-1,-1 0 1,1-1 0,0 1-1,0 0 1,-1-1-1,1 0 1,0 1-1,0-1 1,0 0-1,2 0 1,0 1-126,-1-1-1,0 0 1,1 0 0,-1-1-1,0 1 1,1 0 0,-1-1 0,0 0-1,0 0 1,0 0 0,0 0-1,0-1 1,0 1 0,0-1-1,0 1 1,4-4 0,6-8-366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3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60 14051,'-5'3'283,"0"0"-1,-1 1 1,1-1 0,0 1-1,1 0 1,-8 8 0,11-11-244,1 0 0,-1 0 1,0 0-1,1 0 1,-1 0-1,1 0 1,-1 0-1,1 0 0,-1 0 1,1 0-1,0 0 1,0 1-1,-1-1 1,1 0-1,0 0 0,0 0 1,0 0-1,0 1 1,0-1-1,1 0 1,-1 0-1,0 0 0,0 0 1,1 0-1,-1 0 1,1 1-1,-1-1 1,1 0-1,-1 0 0,1 0 1,0 0-1,-1-1 1,1 1-1,0 0 1,0 0-1,0 0 0,0-1 1,0 1-1,0 0 1,0-1-1,0 1 1,0-1-1,0 1 0,1 0 1,6 3 38,-1-1 1,1 0-1,-1 0 1,1-1-1,0 0 1,11 2-1,54 3 582,46-6 993,204-23-1,-238 13-1238,752-61 1825,4 39-1705,-40 44 256,251-4 1025,-423-64-3017,-747 68-4020,81-13 4340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4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10 313 13971,'0'0'64,"0"1"-1,-1-1 1,1 0-1,0 0 1,-1 0-1,1 0 1,0 0-1,-1 0 1,1 0 0,0 0-1,-1-1 1,1 1-1,0 0 1,-1 0-1,1 0 1,0 0-1,0 0 1,-1 0 0,1-1-1,0 1 1,-1 0-1,1 0 1,0 0-1,0-1 1,0 1-1,-1 0 1,1 0 0,0-1-1,0 1 1,0 0-1,-1-1 1,1 1-1,0-1 1,5-11 1277,20-17 658,-21 24-1329,65-62 1802,128-95 1,-192 158-2462,1-1-6,0 0 1,0 1 0,1 0 0,10-5 0,-16 8-7,-1 1 0,1 0-1,-1 0 1,1 0 0,-1-1 0,1 1 0,-1 0 0,1 0 0,-1 0 0,1 0 0,-1 0 0,1 0 0,-1 0 0,1 0 0,-1 0-1,1 0 1,0 0 0,-1 1 0,1-1 0,-1 0 0,1 0 0,-1 0 0,0 1 0,1-1 0,-1 0 0,1 1 0,-1-1 0,1 1 0,0 0-1,-1 0 1,1 0-1,-1 0 1,1 0 0,-1 0-1,1 1 1,-1-1-1,0 0 1,0 0 0,1 0-1,-1 1 1,0 0 0,-6 39-15,6-37 14,-19 79-31,8-37-182,-8 74-1,18-117 103,1 0 0,0 0-1,0 0 1,0 0 0,0 0 0,1 0 0,-1 0 0,1 0-1,-1 0 1,3 5 0,-2-7 56,-1-1-1,0 1 0,1-1 1,-1 1-1,1-1 1,-1 1-1,1-1 1,-1 1-1,1-1 1,-1 0-1,1 1 0,-1-1 1,1 0-1,-1 1 1,1-1-1,0 0 1,-1 0-1,1 0 0,-1 1 1,2-1-1,0 0-55,0 0-1,-1-1 0,1 1 0,0 0 1,-1-1-1,1 1 0,0-1 0,-1 1 1,1-1-1,2-2 0,61-44-1352,-21 16 589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4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4 16684,'-2'2'1222,"-13"11"-948,2 0 0,0 1 0,0 0-1,1 1 1,1 1 0,1-1-1,0 2 1,1 0 0,0 0-1,2 0 1,0 1 0,1 0-1,-5 23 1,10-35-214,0 0 0,1 0 1,0 0-1,0-1 0,0 1 0,1 8 0,-1-12-38,1-1 0,-1 1-1,1 0 1,-1 0 0,1-1-1,0 1 1,0-1 0,0 1-1,0 0 1,0-1 0,0 1-1,0-1 1,0 0 0,0 1-1,1-1 1,-1 0 0,1 0-1,-1 0 1,1 0 0,-1 0-1,1 0 1,-1 0 0,1-1-1,2 2 1,1-1 23,0 0-1,0-1 1,0 0 0,0 0 0,0 0-1,0 0 1,0-1 0,0 1 0,0-1 0,0-1-1,0 1 1,0-1 0,0 1 0,-1-2-1,8-3 1,2-2 111,0-1 0,0-1-1,19-18 1,-18 15 55,-2-1 0,1-1-1,-2 0 1,17-27 0,-25 36-126,0-1 0,-1 0 0,1 1 0,-1-1-1,-1-1 1,1 1 0,-1 0 0,-1-1 0,1 1 0,-1-1 0,-1 1-1,1-1 1,-1 1 0,-2-15 0,2 20-61,-1-1-1,1 1 1,-1 0 0,1 0 0,-1 0-1,0 0 1,0 0 0,0 1-1,0-1 1,0 0 0,0 0 0,-1 0-1,1 1 1,-1-1 0,1 1 0,-1-1-1,1 1 1,-1 0 0,0 0-1,-3-2 1,2 2-13,0 0 0,0 0 0,0 1-1,0-1 1,0 1 0,0 0 0,0 0 0,0 0-1,0 0 1,0 0 0,0 1 0,0-1 0,-3 2-1,-3 1-84,1 0 0,-1 0 0,1 1-1,0 0 1,0 1 0,1 0-1,-1 0 1,1 1 0,-6 6 0,7-6-176,0 0 0,1 1 1,0 0-1,-4 7 1,8-12 232,0-1 0,0 1 0,0 0 0,0-1 0,1 1 0,-1 0 0,1-1 0,-1 1 0,1 0 0,-1 0 0,1-1 0,0 1 0,0 0 0,0 0 0,0 0 0,0-1 0,0 1 0,0 0 0,1 0 0,-1 0 0,1-1 0,-1 1 0,1 0 0,0-1 0,1 3 0,10 4-366,8-6-5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5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66 18532,'0'-4'227,"0"1"0,0-1-1,0 1 1,0 0 0,0-1 0,-1 1-1,1-1 1,-1 1 0,0 0 0,0-1 0,-1 1-1,1 0 1,-3-4 0,3 5-133,0 1 1,-1 0-1,1 0 1,-1 0-1,1 0 1,-1 0-1,0 0 1,1 0-1,-1 0 1,0 0-1,0 1 1,0-1 0,1 1-1,-1 0 1,0-1-1,0 1 1,0 0-1,0 0 1,0 0-1,0 0 1,1 0-1,-1 1 1,0-1-1,0 0 1,0 1-1,0 0 1,-1 0-1,-8 3 27,1 0 0,0 0 0,1 1 0,-1 1 0,1-1 0,0 2 0,0-1 0,1 1 0,-12 12 0,4-2-101,1 1 1,0 0-1,-16 30 0,19-29-23,1 1 0,-12 34 0,20-47 1,1 1-1,0-1 1,0 0 0,0 1-1,1 0 1,0-1 0,1 1-1,0-1 1,0 1-1,1 0 1,2 10 0,-3-15 2,1-1 1,0 1-1,0-1 0,0 0 1,1 1-1,-1-1 1,0 0-1,1 0 0,0 0 1,-1 0-1,1 0 1,0 0-1,0 0 0,0 0 1,0-1-1,0 1 1,1-1-1,-1 0 0,0 0 1,1 1-1,-1-2 1,1 1-1,-1 0 0,1 0 1,-1-1-1,1 1 1,-1-1-1,1 0 0,0 0 1,3 0-1,6-1 9,-1 0-1,1 0 0,-1-1 1,0-1-1,20-6 0,-1-3 73,0-2 0,-1 0 0,-1-2 0,0-1 0,-1-2-1,-1 0 1,0-2 0,-2 0 0,36-43 0,-56 59-49,0 0 0,0 0 0,0 0 0,-1-1 0,0 0 0,0 0 0,-1 0 0,1 0 0,0-7 0,-2 11-25,-1 0-1,0 1 0,0-1 0,0 0 0,0 1 0,0-1 0,0 0 1,0 1-1,0-1 0,-1 1 0,1-1 0,-1 0 0,1 1 0,-1-1 1,0 1-1,0-1 0,1 1 0,-1-1 0,0 1 0,0 0 0,0 0 0,-1-1 1,1 1-1,0 0 0,0 0 0,-1 0 0,1 0 0,0 0 0,-1 0 1,1 1-1,-1-1 0,1 0 0,-1 1 0,0-1 0,1 1 0,-1 0 1,0-1-1,-2 1 0,-8-1-161,0 0 0,-1 1 0,1 1 0,0 0 0,0 0 1,0 1-1,0 1 0,0 0 0,0 1 0,1 0 0,-1 0 0,1 2 0,0-1 0,-19 14 1,11-2-273,12-5-56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5.6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15947,'4'5'2345,"10"1"-1265,20-5-360,5 1 2585,24-2-2233,3-3-168,12-2-167,2-2-153,-2-3-232,-6 3-120,-19 2-376,-7 0-272,-23 5-456,-8 2-305,-16 6-431,-11-2 1136,-13 1-328,-4 4-305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6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45 16468,'34'19'2016,"7"-4"-1176,14-12-280,7-1 937,6-6-481,1-3-240,-4-4-800,-9-4-552,-16-1 600,-8 0-232,-17 2-216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6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2 572 16059,'-1'3'2380,"8"-6"-1706,11-9-240,36-33 1436,66-76 0,38-62-528,-152 176-1304,36-44 396,47-72 0,-76 97-206,-13 23-21,-5 6-132,-8 10-1,-6 12-33,2 0-1,1 2 1,1-1-1,-13 35 1,9-12-120,-21 82 0,40-130 76,-5 13-101,2 0-1,0 1 1,0 0 0,1-1 0,1 1-1,1 0 1,1 18 0,-1-31 39,0-1 0,0 0 0,0 0 0,1 0 0,-1 1 0,0-1 0,1 0 0,-1 0 0,0 0 0,1 0 0,-1 0 0,1 0 0,0 0 0,-1 0 0,1 0 0,0 0 0,0 0 0,-1 0 0,1 0 0,0-1 0,0 1 0,0 0 0,0-1 0,0 1 0,0 0 0,0-1 0,2 1 0,-2-1 13,0 0 0,1 0 0,-1-1 0,0 1 0,1 0 0,-1-1 0,0 1 0,0-1 0,0 1 0,1-1 0,-1 1 0,0-1 0,0 0 0,0 0 0,0 0 0,0 0 0,0 0 0,0 1 0,0-2 0,-1 1 0,1 0 0,0 0 0,0-2 0,9-18-570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7.6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23 17068,'0'-1'101,"-1"0"1,1 0 0,0-1 0,0 1 0,-1 0 0,1 0 0,-1 0-1,1 0 1,-1 0 0,1 0 0,-1 0 0,0 1 0,1-1-1,-1 0 1,0 0 0,0 0 0,0 1 0,1-1 0,-1 0 0,0 1-1,0-1 1,0 0 0,0 1 0,-2-1 0,2 1-4,-1 0 1,1 0-1,-1 0 1,0 0 0,1 1-1,-1-1 1,1 0-1,-1 1 1,1-1-1,-1 1 1,1 0-1,0-1 1,-1 1 0,1 0-1,-2 1 1,-7 6 246,1 0 1,0 1-1,-13 15 1,16-17-214,-21 26 182,-31 46 1,48-63-301,0 1 0,1 0 1,1 0-1,0 1 0,-5 20 1,12-35-12,0 0-1,0-1 1,1 1 0,-1 0 0,1-1 0,0 1-1,0 0 1,0-1 0,0 1 0,0 0 0,0 0 0,1-1-1,-1 1 1,1-1 0,0 1 0,0 0 0,0-1 0,0 1-1,3 3 1,-2-4 0,0 0 0,-1-1 0,1 0 0,0 1 0,1-1 0,-1 0 0,0 0 0,0 0 0,0-1 0,0 1 0,1 0 0,-1-1 0,0 1 0,1-1 0,-1 0 0,0 0 0,1 0 0,-1 0 0,1 0 0,-1-1 0,0 1 0,3-1 0,6-2 7,-1 0 0,0 0 0,0-1 0,0-1 0,0 1 0,-1-2 0,0 1 0,0-1 0,0-1 0,9-8 0,-9 7 31,0 0 1,-1-1-1,0 0 0,-1 0 1,0-1-1,0 0 1,-1 0-1,-1-1 1,5-11-1,-9 20-25,0 0 0,0 0 0,0 0 1,0 0-1,-1 0 0,1-1 0,-1 1 0,1 0 0,-1 0 0,0 0 0,0-1 0,0 1 1,0 0-1,-1 0 0,1-1 0,0 1 0,-1 0 0,0 0 0,1 0 0,-1 0 0,0-1 1,0 1-1,0 1 0,-1-1 0,1 0 0,0 0 0,-1 0 0,1 1 0,-3-3 0,1 2-30,-1 0-1,0 0 1,0 1-1,0-1 0,0 1 1,0 0-1,0 0 1,0 0-1,0 1 0,0-1 1,0 1-1,0 0 0,-1 0 1,-6 1-1,2 1-374,-1 0 1,1 0-1,0 0 0,0 1 0,0 0 1,1 1-1,-15 8 0,16-4-207,4-1-147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8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14 10394,'21'-7'8098,"-6"1"-6530,-6 6-808,-12 12-367,-12 15 1775,0 9-1240,-5 14-528,0 5-136,2 5-256,1 0-112,5-8-280,4-6-200,8-16-480,1-13-176,2-25 840,1-13-241,0-19-167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8.7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 62 12467,'5'-6'722,"-2"2"-389,0 1 1,0 0-1,-1-1 0,1 0 0,-1 0 0,0 1 1,0-1-1,0 0 0,-1-1 0,2-4 0,-3 9-258,0 0-1,0-1 0,0 1 1,0 0-1,0-1 1,0 1-1,0 0 0,0-1 1,0 1-1,0 0 1,0-1-1,-1 1 0,1 0 1,0-1-1,0 1 1,0 0-1,0-1 0,-1 1 1,1 0-1,0 0 1,0-1-1,-1 1 0,1 0 1,0 0-1,0 0 1,-1-1-1,1 1 0,0 0 1,-1 0-1,1 0 1,0 0-1,-1 0 0,1-1 1,0 1-1,-1 0 1,1 0-1,0 0 0,-1 0 1,1 0-1,-1 0 1,1 0-1,0 0 0,-1 0 1,1 1-1,0-1 1,-1 0-1,0 0 0,-20 7 947,-8 12-644,1 2-1,1 0 1,0 2 0,-24 27 0,39-37-286,-8 6 47,2 2-1,0 0 1,1 1 0,1 1-1,-14 28 1,24-40-81,1-1 0,0 1 0,0 0 1,2 1-1,-1-1 0,1 1 0,1-1 0,0 1 0,1 0 0,0 0 0,1 0 1,0-1-1,1 1 0,3 18 0,-2-25-44,-1 1 0,1-1 0,0 1 0,0-1 0,1 0 1,-1 0-1,1 0 0,0 0 0,1 0 0,-1-1 0,1 1 0,0-1 0,0 0 0,0 0 0,1 0 0,0-1 1,-1 0-1,1 0 0,0 0 0,0 0 0,1-1 0,-1 0 0,0 0 0,1 0 0,0-1 0,-1 1 0,1-1 1,0-1-1,7 1 0,1-1 7,0 0 0,0-2 1,0 1-1,0-2 0,0 0 1,0 0-1,-1-1 0,1-1 1,-1 0-1,24-14 0,-20 9 33,0-2 0,-1 1 0,17-17 0,-26 22-9,-1 0 1,0-1-1,0 0 1,-1 0-1,0 0 1,0-1-1,-1 1 0,0-1 1,5-14-1,-8 20-24,0-1-1,0 1 0,0-1 1,-1 1-1,1-1 0,-1 1 0,0-1 1,1 0-1,-1 1 0,-1-1 1,1 0-1,0 1 0,-1-1 1,1 1-1,-1-1 0,0 1 0,1-1 1,-1 1-1,-1 0 0,1-1 1,0 1-1,0 0 0,-1 0 1,1-1-1,-1 1 0,0 1 0,0-1 1,0 0-1,0 0 0,0 1 1,0-1-1,0 1 0,0-1 1,-1 1-1,1 0 0,0 0 0,-4-1 1,-2 0 15,0-1 0,-1 2 0,0-1 0,1 1 1,-1 0-1,0 1 0,0 0 0,1 0 0,-1 1 0,-8 2 1,2 0-39,1 1 0,0 1 1,0 0-1,0 0 0,-21 13 0,28-14-186,0 1-1,0 0 0,1 0 0,-1 0 0,1 0 0,1 1 0,-1 0 0,1 0 0,0 1 0,0 0 0,-6 11 0,11-18 141,-1 1-1,1-1 0,0 0 0,-1 1 0,1-1 0,0 1 0,0-1 0,0 1 1,-1-1-1,1 1 0,0-1 0,0 1 0,0-1 0,0 1 0,0-1 1,0 1-1,0-1 0,0 1 0,0-1 0,0 1 0,0-1 0,0 0 1,0 1-1,0-1 0,0 1 0,1-1 0,-1 1 0,0-1 0,0 1 1,1 0-1,0-1-28,1 0 1,-1 0 0,0 1-1,1-1 1,-1 0 0,1 0-1,-1 0 1,0-1 0,1 1-1,-1 0 1,0 0 0,3-2-1,23-5-751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18436,'-4'12'1648,"-7"9"-1088,0 4-216,-1 10 689,1 2-209,1 5-304,-1 1-136,6-3-208,2-6-104,6-8-248,5-9-192,3-10-496,1-5-272,-1-10 832,-2-13-209,-3-14-127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19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13419,'0'0'1696,"0"6"-952,-3 8-344,-5 13 2121,1 7-1825,-4 12-376,2 3-72,0 2-136,1 2-48,5-7-32,1-2 24,2-13-392,2-8-248,2-17 504,4-4-72,-2-15-72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0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2 384 16932,'-1'0'51,"1"0"1,0 1 0,0-1-1,0 0 1,0 0 0,0 0 0,0 0-1,0 0 1,0 0 0,0 1-1,-1-1 1,1 0 0,0 0-1,0 0 1,0 0 0,0 1 0,0-1-1,0 0 1,0 0 0,0 0-1,0 0 1,0 0 0,0 1-1,0-1 1,0 0 0,1 0 0,-1 0-1,0 0 1,0 1 0,0-1-1,0 0 1,0 0 0,0 0-1,0 0 1,0 0 0,0 0 0,0 1-1,1-1 1,-1 0 0,0 0-1,0 0 1,0 0 0,0 0-1,0 0 1,1 0 0,-1 0 0,0 0-1,10-4 948,14-13-228,-22 16-513,61-53 879,-3-2 1,-2-2 0,90-119 0,-130 154-1015,-18 24-122,0-1 1,0 0-1,0 0 0,0 0 1,0 0-1,0 0 0,0 0 1,0 0-1,0 0 0,0 0 1,0 0-1,0 0 0,0 0 1,0 0-1,0 0 1,0 0-1,1 0 0,-1 1 1,0-1-1,0 0 0,0 0 1,0 0-1,0 0 0,0 0 1,0 0-1,0 0 0,0 0 1,0 0-1,0 0 0,0 0 1,0 0-1,0 0 1,0 0-1,1 0 0,-1 0 1,0 0-1,0 0 0,0 0 1,0 0-1,0 0 0,0 0 1,0 0-1,0 0 0,0 0 1,0 0-1,0 0 0,0 0 1,0-1-1,0 1 0,0 0 1,0 0-1,1 0 1,-1 0-1,0 0 0,0 0 1,0 0-1,0 0 0,0 0 1,0 0-1,0 0 0,0 0 1,0 0-1,0 0 0,0 0 1,0 0-1,0-1 0,0 1 1,0 0-1,-1 9 16,-4 11-31,-34 98-96,15-49-268,-18 89-1,41-156 331,0 15-523,1-16 559,0-1-1,1 1 0,-1-1 0,0 0 1,0 1-1,1-1 0,-1 1 0,0-1 1,0 0-1,1 1 0,-1-1 1,1 0-1,-1 1 0,0-1 0,1 0 1,-1 0-1,1 1 0,-1-1 0,1 0 1,-1 0-1,0 0 0,1 0 1,-1 0-1,1 1 0,-1-1 0,1 0 1,-1 0-1,1 0 0,-1 0 0,1 0 1,-1 0-1,1-1 0,-1 1 1,1 0-1,17-4-278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1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9 239 17268,'-9'0'1839,"13"4"-699,16 6 235,-2-4-938,0-1 1,1-1-1,-1-1 1,28 1-1,79-3 459,-93-1-638,397-32 1638,-2-30-1263,-62 8-551,-171 30-360,197 2 1,-390 22 265,1 0 1,-1 0-1,0-1 0,0 1 0,0 0 0,0 0 1,0-1-1,0 1 0,0 0 0,0-1 0,0 1 1,0-1-1,0 1 0,0-1 0,0 0 0,-1 1 1,1-1-1,0 0 0,0 0 0,-1 0 1,1 1-1,0-1 0,-1 0 0,1 0 0,-1 0 1,2-2-1,4-30 228,-5 30-286,1-25 61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4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30 324 18332,'-9'9'1110,"6"-7"-907,1 0 1,0 0-1,0 0 1,0 0 0,0 1-1,0-1 1,0 1-1,-2 4 1,4-7-179,0 0 0,0 0 1,0 0-1,0 1 0,0-1 0,0 0 0,0 0 1,0 0-1,0 0 0,0 0 0,1 0 0,-1 1 1,0-1-1,0 0 0,0 0 0,0 0 0,0 0 1,0 0-1,0 0 0,0 0 0,0 1 0,0-1 1,0 0-1,0 0 0,0 0 0,1 0 1,-1 0-1,0 0 0,0 0 0,0 0 0,0 0 1,0 0-1,0 0 0,0 0 0,1 0 0,-1 0 1,0 0-1,0 0 0,0 0 0,0 0 0,0 0 1,0 0-1,1 0 0,-1 0 0,0 0 0,0 0 1,0 0-1,0 0 0,0 0 0,0 0 1,1 0-1,-1 0 0,0 0 0,0 0 0,0 0 1,0 0-1,10-4 638,22-19-237,-1-1 0,-1-1 1,-1-2-1,31-36 0,-50 52-334,145-161 698,-141 160-661,-14 12-126,0 0 1,1 0-1,-1 0 0,0 1 1,0-1-1,0 0 1,0 0-1,0 0 0,1 0 1,-1 0-1,0 1 1,0-1-1,0 0 0,0 0 1,0 0-1,0 0 1,0 1-1,0-1 0,0 0 1,0 0-1,0 0 1,0 0-1,1 1 0,-1-1 1,0 0-1,0 0 1,-1 0-1,1 1 0,0-1 1,0 0-1,0 0 1,0 0-1,0 1 0,0-1 1,0 0-1,0 0 0,0 0 1,0 0-1,0 0 1,0 1-1,-1-1 0,1 0 1,-17 37 192,12-26-203,-109 217-298,111-221 78,0-1-1,1 0 1,-1 1 0,1-1 0,-2 13 0,4-18 203,0-1 0,1 0 0,-1 0 1,0 1-1,0-1 0,0 0 0,0 0 0,0 1 1,0-1-1,0 0 0,0 0 0,0 1 0,1-1 1,-1 0-1,0 0 0,0 0 0,0 1 0,0-1 1,1 0-1,-1 0 0,0 0 0,0 0 0,1 1 1,-1-1-1,0 0 0,0 0 0,1 0 0,-1 0 1,0 0-1,0 0 0,1 0 0,-1 0 0,0 0 1,0 0-1,1 0 0,-1 0 0,0 0 0,1 0 1,-1 0-1,0 0 0,0 0 0,1 0 0,-1 0 1,0 0-1,1 0 0,13-6 177,-1-3-346,0 0 1,23-23-1,-31 28 147,42-39-438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5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16331,'-4'4'313,"-14"16"1095,1 0-1,-25 38 1,38-52-1299,1 0 0,0 0 1,0 0-1,0 1 0,1-1 0,0 1 0,0-1 1,1 1-1,0-1 0,0 1 0,0 0 0,1 0 1,0 0-1,0 0 0,3 13 0,-2-18-92,0 1 1,-1-1-1,1 0 0,1 1 0,-1-1 0,0 0 1,1 0-1,-1 1 0,1-1 0,-1 0 0,1-1 1,0 1-1,0 0 0,0 0 0,0-1 1,0 1-1,0-1 0,1 0 0,-1 0 0,0 1 1,1-1-1,-1-1 0,1 1 0,-1 0 0,1-1 1,-1 1-1,1-1 0,-1 0 0,1 0 0,0 0 1,-1 0-1,1 0 0,3-1 0,2 0 96,0-1 0,0 0 0,0 0 0,0 0 0,0-1 0,-1 0 0,1-1 0,-1 1 0,12-9 0,-14 8 27,-1 0 0,1 0 0,-1-1 0,0 1-1,0-1 1,-1 0 0,1 0 0,-1-1 0,0 1 0,0 0-1,-1-1 1,0 0 0,0 0 0,0 0 0,-1 1 0,1-2-1,-2 1 1,2-7 0,-2 9-75,0 0-1,-1 0 0,1 0 1,-1 0-1,1 0 1,-1 0-1,-1 0 1,1 0-1,0 0 1,-1 1-1,0-1 1,0 0-1,0 1 1,0-1-1,0 1 1,-1 0-1,1 0 0,-1 0 1,0 0-1,0 0 1,0 1-1,-1-1 1,1 1-1,0 0 1,-1 0-1,0 0 1,1 0-1,-5 0 1,2 0-88,-1 0 1,1 1 0,0 0 0,-1 0 0,1 0 0,-1 1 0,1 0 0,-1 1 0,1-1 0,-10 3 0,12-2-131,1 0 1,-1-1-1,1 2 0,0-1 0,0 0 0,-1 1 1,1-1-1,0 1 0,0 0 0,1 0 0,-1 0 0,0 0 1,1 1-1,-1-1 0,1 1 0,0-1 0,-1 1 1,1 0-1,1 0 0,-4 6 0,5-9 89,-1 1 0,1 0 1,-1 0-1,1-1 0,0 1 0,0 0 0,-1 0 0,1 0 0,0-1 1,0 1-1,0 0 0,0 0 0,0 0 0,0 0 0,0-1 0,0 1 1,0 0-1,1 0 0,-1 0 0,0 0 0,0-1 0,1 1 0,-1 0 1,0 0-1,1-1 0,-1 1 0,1 0 0,-1-1 0,1 1 0,0 0 1,-1-1-1,1 1 0,-1-1 0,1 1 0,0-1 0,0 1 0,-1-1 1,1 0-1,0 1 0,0-1 0,-1 0 0,1 1 0,0-1 0,0 0 1,0 0-1,-1 0 0,1 0 0,0 0 0,0 0 0,1 0 0,25-3-894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5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71 16668,'-3'0'172,"-1"0"1,1 0 0,0 0-1,0 0 1,0 1-1,0-1 1,0 1 0,0 0-1,0 0 1,0 0 0,0 0-1,0 1 1,0-1 0,0 1-1,1 0 1,-4 2 0,-2 2 97,1 1 1,0-1-1,0 1 1,-6 8-1,5-4-95,1 0 1,0 0-1,1 0 0,0 1 1,1 0-1,-6 19 0,9-25-138,0 0 0,1 0 0,0 0 0,0 0 0,0 1 0,1-1 0,0 0 0,0 0 0,0 0 0,1 0 0,0 1 0,0-1 0,1 0 0,0 0 0,4 9 0,-4-12-5,-1-1 0,1 1-1,0-1 1,0 0 0,0 1-1,0-1 1,1 0 0,-1-1-1,1 1 1,-1 0 0,1-1 0,-1 1-1,1-1 1,0 0 0,0 0-1,0 0 1,0 0 0,-1 0-1,1-1 1,0 1 0,0-1-1,0 0 1,0 0 0,0 0 0,1 0-1,-1-1 1,-1 1 0,1-1-1,0 0 1,3-1 0,6-1 145,-1-1 0,0 0 0,-1-1 1,1-1-1,-1 1 0,14-11 0,-12 6 62,0 0 0,0-1 0,-1 0 0,0-1 0,-1 0 0,-1 0 0,0-1 0,11-20-1,-17 27-128,0-1-1,0 0 1,-1 0-1,0 0 1,0 0-1,-1 0 1,0-1-1,1-13 1,-2 16-69,-1 0 1,1 1 0,-1-1 0,0 0 0,0 1-1,-1-1 1,1 0 0,-1 1 0,0 0-1,-1-1 1,1 1 0,0 0 0,-1 0 0,-6-6-1,5 5-60,-1 1 0,0 0 0,0 0-1,-1 0 1,1 0 0,-1 1 0,0 0-1,0 0 1,0 1 0,0 0 0,0 0-1,0 0 1,-13-1 0,16 2-158,-1 1 1,1 0-1,0-1 1,-1 1-1,1 1 1,0-1-1,0 0 1,-1 1-1,1 0 0,0 0 1,0 0-1,0 0 1,0 0-1,0 1 1,0-1-1,0 1 1,0 0-1,0 0 1,1 0-1,-1 0 1,1 0-1,-1 0 1,1 1-1,0-1 0,0 1 1,0 0-1,1 0 1,-3 4-1,2-1-796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6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19844,'-1'11'1745,"10"1"-1153,8-3-184,17-1 704,9-2-232,13-1-256,4-4-79,6-1-289,-2 2-160,-7-2-481,-8 0-351,-11 0 600,-4 0-160,-13 0-72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27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1 668 21541,'8'-1'341,"1"0"0,-1-1 0,0 0 0,0-1 0,0 1 1,0-2-1,12-5 0,51-37 228,-57 36-243,60-45 110,-3-3-1,-3-3 0,-2-3 1,109-139-1,-160 185-413,-2 0 0,0-1 0,18-38 0,-30 56-20,6-21 17,-7 22-19,0-1 1,0 1-1,0 0 1,1-1-1,-1 1 1,0 0-1,0-1 1,0 1-1,0 0 1,0-1-1,0 1 1,0 0-1,0-1 1,0 1-1,0 0 1,0-1-1,0 1 1,0 0-1,-1 0 1,1-1-1,0 1 1,0 0-1,0-1 1,0 1-1,-1 0 1,1 0-1,0-1 1,0 1-1,0 0 1,-1 0-1,1-1 1,0 1-1,0 0 1,-1 0-1,1 0 1,0-1-1,-1 1 1,1 0-1,0 0 1,0 0-1,-1 0 1,1 0-1,0 0 1,-1 0-1,1 0 1,0 0-1,-1 0 1,1 0-1,0 0 1,-1 0-1,0 0 1,-1 1-2,-1 0 1,0 0-1,0 1 1,1-1 0,-1 1-1,1 0 1,-1 0 0,1 0-1,0 0 1,-1 0 0,1 0-1,0 1 1,1-1-1,-1 0 1,0 1 0,-1 3-1,-2 1-3,-8 14 3,0 1-1,1 1 1,1 0 0,1 1-1,1-1 1,1 2 0,1-1-1,-5 45 1,6-17-525,3 1 0,2 0 1,7 63-1,-3-52-162,-6-40 190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36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34 21028,'-7'8'1793,"8"-4"-1217,5 3-192,19-6 608,8-1-168,22-3-191,8-3-129,14-3-208,2-1-96,1 0-200,-5 1-120,-12 4-400,-10 3-328,-22 2 1504,-14 2-800,-19 3-56,-10-1-72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6:37.2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17844,'15'27'2032,"11"-8"-1288,12-13-223,10-5 863,15-4-424,2-6-160,1-5-584,-1 2-384,-9-3-1376,-4-2 1416,-12-3-328,-9 0-240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13 18892,'-8'-12'1792,"-6"12"-1231,0 3-241,4 6 1040,-3 1-560,7 3-1032,3-1-624,3 2 744,-1 1-168,4-1-128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8:13.2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1 17252,'0'0'66,"-1"0"1,0 0 0,0 0-1,0-1 1,0 1 0,0 0 0,0 0-1,0 0 1,0 0 0,1 1-1,-1-1 1,0 0 0,0 0-1,0 0 1,0 1 0,0-1 0,0 1-1,1-1 1,-1 0 0,0 1-1,0-1 1,1 1 0,-1 0-1,0-1 1,1 1 0,-1 0-1,0-1 1,1 1 0,-1 0 0,1 0-1,-1-1 1,1 1 0,-1 0-1,1 0 1,0 0 0,0 0-1,-1-1 1,1 1 0,0 0-1,0 0 1,0 0 0,0 0 0,0 0-1,0 0 1,0 0 0,0 1-1,1 7 84,0 0-1,1 0 1,0-1 0,3 10-1,-2-8-58,8 28 4,1-1 1,2 0-1,1 0 0,38 62 1,-51-95-205,1 0 0,-1 0 0,1-1 0,0 1 0,0-1 0,0 0 1,0 0-1,1 0 0,-1 0 0,1 0 0,4 2 0,-8-5 94,0-1 0,0 1-1,0 0 1,0 0 0,0 0-1,0 0 1,0 0 0,0 0 0,0 0-1,0 0 1,0-1 0,0 1 0,0 0-1,0 0 1,0 0 0,0 0 0,0 0-1,0 0 1,0 0 0,0 0 0,0 0-1,0-1 1,0 1 0,0 0 0,0 0-1,0 0 1,0 0 0,0 0 0,1 0-1,-1 0 1,0 0 0,0 0 0,0 0-1,0 0 1,0-1 0,0 1 0,0 0-1,0 0 1,0 0 0,0 0-1,1 0 1,-1 0 0,0 0 0,0 0-1,0 0 1,0 0 0,0 0 0,0 0-1,0 0 1,0 0 0,1 0 0,-1 0-1,0 0 1,0 0 0,0 0 0,0 0-1,0 0 1,0 0 0,0 0 0,0 1-1,1-1 1,-1 0 0,0 0 0,0 0-1,0 0 1,0 0 0,0 0 0,-6-8-498,-5-2-32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8:13.5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0 229 15531,'9'0'1545,"13"-6"-889,1-6-216,6-2 568,4-2-136,1-2-192,0 0-175,-5-7-858,-2 1-1175,-5-10 1368,-4 3-272,-4 1-168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8:27.0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85 16299,'87'-14'3543,"243"-21"-533,-84 12-2397,-153 11-972,-93 12 342,0 0 1,0 0-1,0 0 0,-1 0 0,1 0 1,0 0-1,0 0 0,0 1 0,0-1 1,0 0-1,0 0 0,0 0 0,0 0 0,0 0 1,0 0-1,0 0 0,0 0 0,0 0 1,0 1-1,0-1 0,0 0 0,0 0 1,0 0-1,0 0 0,0 0 0,0 0 0,0 0 1,0 0-1,0 1 0,0-1 0,0 0 1,0 0-1,0 0 0,0 0 0,0 0 1,0 0-1,0 0 0,0 0 0,0 0 0,0 1 1,0-1-1,0 0 0,1 0 0,-1 0 1,0 0-1,0 0 0,0 0 0,0 0 0,0 0 1,0 0-1,0 0 0,0 0 0,0 0 1,1 0-1,-1 0 0,0 0 0,-9 6-719,-54 6-1147,41-10 1332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00.7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985 99 13427,'2'-2'267,"1"-1"1,-1 1-1,1 0 1,-1-1-1,0 1 0,0-1 1,0 0-1,-1 0 1,1 1-1,-1-1 0,1 0 1,0-5-1,-1 7-135,-1-1 0,-1 1 0,1-1 0,0 1 0,0-1-1,0 1 1,-1-1 0,1 1 0,-1-1 0,1 1 0,-1-1 0,0 1-1,0 0 1,1-1 0,-1 1 0,0 0 0,0 0 0,0-1 0,0 1 0,-1 0-1,1 0 1,0 0 0,0 1 0,0-1 0,-1 0 0,1 0 0,-1 1-1,1-1 1,-3 0 0,-7-4 48,0 1-1,0 0 1,0 1-1,-1 1 1,1 0-1,-1 0 1,0 1-1,-18 0 1,-98 12-153,110-8 30,-36 3-58,1 3 0,1 3 0,-1 1-1,-63 27 1,93-30 7,-1 1-1,2 1 1,0 1 0,0 1 0,1 1 0,1 0-1,0 2 1,2 0 0,0 2 0,0 0-1,-16 24 1,16-16 28,2 0 1,1 1-1,0 1 0,3 0 1,0 1-1,-9 38 0,15-43-8,1 0-1,2 0 1,0 0-1,2 0 1,1 0-1,1 0 1,1 0-1,7 36 1,0-21 1,2 0 1,29 69-1,-33-93-10,1 1 0,1-1 1,0-1-1,1 1 0,1-2 0,1 0 1,0 0-1,24 21 0,-29-30 4,0 1 1,1-1 0,0-1-1,0 0 1,1 0-1,-1 0 1,1-1-1,-1 0 1,1-1-1,0 0 1,15 1-1,-10-2 19,0-1-1,1 0 1,-1-2-1,0 1 1,1-2 0,22-6-1,3-6 58,-1-1 0,-1-2-1,0-2 1,35-24 0,6-7 136,141-117-1,-188 139-234,-1-1 0,-2-2-1,-1-1 1,-1-1 0,-2-1 0,32-61-1,-51 85-28,0-1 1,-2 0-1,1 0 0,-1 0 0,-1-1 0,0 1 0,-1-1 0,-1 0 0,0 0 0,0 0 1,-3-21-1,1 27-36,0-1 0,-1 1 0,0 0 0,-1 0 0,0-1 0,0 2 0,0-1 0,-1 0 0,0 1 0,0-1 0,0 1 0,-1 1 0,0-1 0,0 0 0,-1 1 0,1 0 0,-1 1 0,0-1 0,-1 1 0,-11-6 0,-2 1-435,0 1 0,0 2 0,-28-7 0,-24-7-396,40 6 300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01.8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1132 221 14099,'1'-2'227,"1"1"0,-1-1-1,1 1 1,-1-1 0,0 0 0,1 0-1,-1 1 1,0-1 0,0 0 0,0 0-1,-1 0 1,1 0 0,1-4 0,-2 5-124,-1-1 1,1 1 0,0 0-1,0 0 1,-1-1 0,1 1-1,-1 0 1,1 0 0,-1 0-1,1 0 1,-1-1 0,0 1 0,1 0-1,-1 0 1,0 0 0,0 1-1,0-1 1,0 0 0,0 0-1,0 0 1,0 1 0,0-1 0,0 0-1,0 1 1,-2-1 0,-33-17 819,-41-13 0,13 5-737,19 7-49,-1 2 0,0 2 0,-91-17 0,115 28-74,0 2-1,-1 1 1,1 1-1,0 0 1,-1 2 0,1 1-1,0 0 1,0 2-1,0 1 1,-38 15-1,23-4 59,0 1 0,2 2 0,0 2 0,2 1 0,0 2-1,2 1 1,-37 38 0,59-53-91,-1 0 0,1 1-1,1 0 1,0 0 0,1 1 0,0 0 0,1 0-1,-6 20 1,9-22-25,0 0 0,1-1 0,1 1 0,0 0 0,0 0 0,1 0 0,1 0 0,-1 0 0,2 0 0,0 0 0,5 19 0,-1-14-4,0-1 0,0 0 0,2-1 0,-1 1-1,2-2 1,0 1 0,1-1 0,0 0 0,1-1-1,0 0 1,23 18 0,-18-19-2,0 0 0,0-1 0,1-1 0,0 0 0,0-2 0,1 0 0,0 0 0,1-2 0,36 6 0,0-5 7,0-3 0,0-3-1,0-1 1,0-4 0,77-15-1,264-86 89,-365 96-80,88-32 15,-106 36-15,0 0-1,-1-1 0,1 0 0,-1-1 1,-1 0-1,16-15 0,-25 21-8,0 0-1,0 0 0,0 0 1,0-1-1,-1 1 0,1 0 0,-1-1 1,1 0-1,-1 1 0,0-1 1,0 1-1,0-1 0,0 0 1,-1 0-1,1 0 0,-1 1 1,0-1-1,0-3 0,0 1 0,-1 1 0,0 0 0,0 0-1,0 0 1,-1 0 0,1 0 0,-1 0 0,0 0-1,0 1 1,-1-1 0,-2-3 0,-8-8-22,0 1 0,-1 1 1,-1 0-1,-21-14 0,25 18-21,-44-32-116,-10-6-1511,-95-92 1,137 114 1030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05.5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978 244 13507,'2'-6'177,"1"1"0,-2-1 0,1 1 0,0-1 0,-1 0 0,0 0 0,-1 1 0,1-1 0,-1 0 0,0 0 0,-1 0 0,1 0-1,-1 0 1,0 1 0,-1-1 0,1 0 0,-1 1 0,0-1 0,-1 1 0,1 0 0,-1-1 0,0 1 0,0 0 0,-1 1 0,-5-7 0,1 3 52,0-1-1,-1 2 0,-1-1 1,1 2-1,-1-1 1,0 1-1,-1 0 1,1 1-1,-1 0 1,0 1-1,-22-5 1,8 4-146,0 1 1,-1 2-1,1 0 1,-1 2-1,0 1 1,1 1-1,-1 1 1,1 1-1,0 1 1,0 1-1,-26 11 1,24-6-79,1 0 0,0 2 0,1 0 0,0 2 0,1 1 1,1 0-1,1 2 0,0 1 0,-33 38 0,29-25 1,1 1 0,2 1 0,2 1 0,-31 70 1,39-74-8,2-1 1,2 1 0,1 0 0,1 1 0,2 0 0,-3 55 0,7-74-1,1 1 1,1-1-1,0 1 1,1-1-1,1 0 0,0 1 1,0-1-1,1 0 1,1-1-1,0 1 1,1-1-1,0 0 1,1 0-1,15 18 1,-9-15 3,0-1 1,2-1-1,-1 0 0,2-1 1,-1-1-1,2 0 1,0-1-1,0-1 1,0-1-1,1 0 0,30 8 1,-23-9 21,0-2 1,0 0-1,0-2 0,0-1 1,1-1-1,-1-1 0,0-1 1,40-7-1,-19-2 51,-1-2 0,0-2 1,0-2-1,50-27 0,-25 6 142,113-78-1,-137 83-104,-2-3-1,53-53 0,-84 75-91,-1 1-1,-1-2 0,-1 0 0,0 0 1,0-1-1,-2 0 0,0 0 0,0-1 1,-2 0-1,0-1 0,7-30 0,-12 39-37,0 0-1,-1-1 0,0 1 0,0 0 1,-1-1-1,0 1 0,0 0 1,-1 0-1,0 0 0,-1 0 0,0 0 1,0 1-1,0-1 0,-1 1 0,0-1 1,-1 1-1,1 1 0,-2-1 0,1 1 1,-1 0-1,1 0 0,-2 0 1,-11-8-1,-2 0-183,0 1 0,-1 2 0,-1 0 0,0 1 0,0 1 0,-47-12 0,-90-10-2904,34 8 1153,82 11 1022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06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1222 116 9834,'1'-1'183,"1"0"0,-1 0 0,1 0 0,-1-1 0,0 1 0,1 0 0,-1-1 0,0 0 0,0 1 0,0-1 0,0 0 0,0 1 1,0-1-1,-1 0 0,1 0 0,0 0 0,-1 0 0,0 1 0,1-1 0,-1 0 0,0 0 0,0 0 0,0 0 0,0 0 0,0 0 0,-1-3 0,-1 2-16,1 0 1,-1 1-1,1-1 0,-1 1 1,0-1-1,0 1 0,0 0 1,0 0-1,0 0 0,-1 0 1,1 0-1,-1 1 0,1-1 1,-1 1-1,1-1 0,-1 1 0,-3-1 1,-15-5 136,1 1 0,-1 0 0,0 2-1,-1 1 1,-34-1 0,-112 7-45,150-2-213,-54 5-14,1 3 1,1 3-1,0 3 0,1 3 0,-133 54 1,177-61-25,0 1 1,1 0 0,0 2 0,1 1 0,1 1 0,1 1 0,-23 22 0,35-29 0,0 0 0,1 1 0,0 0 0,1 0 0,0 0 0,0 1 0,1 0 0,1 0 0,0 1 0,1 0 0,0 0 0,1 0 0,0 0 0,1 0 0,1 0 0,0 19 0,2-16 3,0-1 0,1 0 1,1 0-1,1 0 0,0 0 1,1-1-1,1 1 0,0-1 1,1 0-1,0-1 1,1 0-1,1 0 0,15 19 1,-9-16-1,0 0 0,1-1 0,0-1 0,2-1 1,-1 0-1,1-1 0,1-1 0,0 0 0,24 8 0,-4-5 8,1-3 0,0-1-1,1-1 1,0-3-1,0-1 1,43-1 0,-8-4 17,-1-4 0,108-19 1,-118 11-13,-1-3 0,-1-3 0,0-2 0,70-34 0,-101 39-10,-1-1 0,-1-2 0,0-1 0,-2-1 0,0-2 0,-1-1 0,-1-1 0,-2-1 0,34-43 0,-49 55-17,-1 1 1,-1-1 0,0 0-1,0-1 1,-1 0 0,-1 0-1,6-24 1,-10 28-13,1 1 0,-1-1 1,-1 0-1,1 1 0,-2-1 0,1 0 1,-2 0-1,1 1 0,-1-1 0,0 1 1,-1-1-1,-6-13 0,1 8-34,0 1 0,-1 1 0,0-1 0,-1 1 0,-1 1 0,0 0 0,-1 1 0,0 0 0,0 0 0,-1 1 0,-1 1-1,1 0 1,-1 1 0,-25-10 0,14 8-156,-1 1 0,0 1 0,0 1 0,-1 1 0,1 1 0,-1 2-1,-54 0 1,54 4 92,0 2 0,1 1 0,0 1 0,-27 9 0,-28 11-237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08.8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200 131 10058,'9'-21'1406,"0"0"0,1 0 0,1 1 0,19-25 0,-26 42 918,-7 13-1254,-8 16-253,-16 18-111,-1-2 1,-2 0-1,-56 57 0,77-89-666,3-3-18,-1 1 1,0-1-1,0 0 0,-1-1 0,0 0 0,0 0 0,-11 6 0,19-12-24,0 0 1,0 0-1,0 0 0,-1 0 0,1 0 0,0-1 0,0 1 0,0 0 1,0 0-1,0 0 0,0 0 0,0-1 0,0 1 0,0 0 0,0 0 1,0 0-1,0 0 0,-1-1 0,1 1 0,0 0 0,0 0 1,0 0-1,0 0 0,1-1 0,-1 1 0,0 0 0,0 0 0,0 0 1,0 0-1,0 0 0,0-1 0,0 1 0,0 0 0,0 0 1,0 0-1,0 0 0,0 0 0,1-1 0,-1 1 0,0 0 0,0 0 1,0 0-1,0 0 0,0 0 0,0 0 0,1 0 0,-1 0 1,0-1-1,0 1 0,7-11-201,28-45-697,27-62 0,-55 104 768,18-50-489,-28 96 389,-2-10 210,-16 78 53,19-85 39,1 0 0,0 0 0,1 0-1,3 26 1,-3-39-55,1 0 0,-1 0 1,1 0-1,-1 0 0,1 0 0,0 0 0,0-1 0,0 1 0,0 0 0,0 0 0,1-1 0,-1 1 1,0-1-1,1 1 0,-1-1 0,1 0 0,-1 1 0,1-1 0,0 0 0,2 1 0,-4-2-7,1 0-1,-1 1 1,1-1-1,-1 0 1,1 0-1,-1 0 1,1 0-1,-1 0 1,1 0-1,-1 0 1,1 0-1,0 0 1,-1 0-1,1 0 1,-1 0-1,1 0 1,-1 0-1,1-1 1,-1 1-1,1 0 1,-1 0-1,0 0 1,1-1-1,-1 1 1,1 0-1,-1-1 1,1 0 0,0 0 0,0 0 1,-1-1 0,1 1 0,-1 0 0,1-1 0,-1 1 0,0 0 0,1-1 0,-1 1-1,0-1 1,0 1 0,0-1 0,0 1 0,0 0 0,-1-3 0,0-1-20,0 0 0,-1 0 1,1 0-1,-1 0 1,-1 1-1,1-1 0,0 1 1,-1 0-1,0-1 0,0 1 1,0 0-1,-1 1 0,1-1 1,-1 0-1,0 1 0,-6-4 1,3 2-31,0 0 0,0 1 1,0 0-1,-1 1 0,1-1 0,-1 1 1,0 1-1,0 0 0,-12-2 1,3 6 16,16-2 24,1 0 0,0 0-1,-1 0 1,1 1-1,0-1 1,0 0-1,0 0 1,-1 1 0,1-1-1,0 0 1,0 0-1,0 1 1,-1-1-1,1 0 1,0 1-1,0-1 1,0 0 0,0 1-1,0-1 1,0 0-1,0 1 1,0-1-1,0 0 1,0 1 0,0-1-1,0 0 1,0 1-1,0-1 1,0 2 0,1-1 0,0 0 1,-1 0-1,1 0 0,0 1 1,0-1-1,0 0 0,0 0 1,-1 0-1,2 0 0,-1 0 1,0-1-1,0 1 0,0 0 1,0 0-1,0-1 0,1 1 1,-1-1-1,2 1 0,18 5 21,0-2 0,0 0 0,0-2 1,29 0-1,-24-1-301,52 9 1,-76-10 262,1 1 0,0 0 0,-1-1 0,1 1 0,0 0 0,-1 1 0,1-1 0,-1 0 0,1 1 0,-1-1 0,0 1 0,0 0 0,3 2 0,1 8-135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0.4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253 3 16163,'1'0'58,"-1"0"-1,0-1 0,1 1 0,-1 0 0,1 0 1,-1-1-1,1 1 0,-1 0 0,1 0 0,-1 0 1,1 0-1,-1 0 0,1 0 0,-1 0 0,1 0 0,0 0 1,-1 0-1,1 0 0,-1 0 0,1 0 0,-1 0 1,1 1-1,-1-1 0,1 0 0,-1 0 0,0 0 1,1 1-1,-1-1 0,1 0 0,-1 1 0,0-1 1,1 0-1,-1 1 0,1-1 0,-1 1 0,0-1 0,0 0 1,1 1-1,-1-1 0,0 1 0,0-1 0,1 1 1,-1-1-1,0 1 0,0-1 0,0 1 0,0-1 1,0 1-1,0-1 0,0 1 0,0-1 0,0 1 1,0-1-1,0 1 0,0-1 0,0 2 0,-15 32 1197,12-27-1007,-41 75 1336,-80 113-1,119-189-1537,4-3-24,-1-1 0,1 0 1,-1 1-1,0-1 0,1 0 0,-1 0 0,0 0 0,-1 0 1,1 0-1,0-1 0,0 1 0,-3 1 0,4-3-18,1 0-1,-1 0 0,1 0 1,-1 0-1,1 0 0,-1 0 1,1 0-1,0 0 0,-1 0 1,1 0-1,-1 0 0,1 0 1,-1 0-1,1-1 0,-1 1 1,1 0-1,0 0 0,-1 0 1,1-1-1,-1 1 0,1 0 1,0-1-1,-1 1 0,1 0 1,0-1-1,0 1 1,-1 0-1,1-1 0,0 1 1,0 0-1,-1-1 0,1 1 1,0-1-1,0 1 0,0-1 1,0 1-1,0-1 0,-1 1 1,1 0-1,0-1 0,0 1 1,0-1-1,0 1 0,0-1 1,1 1-1,-1-1 0,0 0 1,2-26-66,4 3-46,0-1 0,2 2 0,0-1 0,2 1 0,0 0 0,25-38 0,-34 60 102,-1-1-1,1 1 1,0 0 0,0 0 0,0-1-1,0 1 1,0 0 0,0 0 0,0 0-1,0 0 1,0 1 0,1-1 0,-1 0 0,0 0-1,0 1 1,1-1 0,-1 1 0,0-1-1,1 1 1,-1-1 0,3 1 0,-3 0 2,0 1 1,0-1-1,0 1 0,0-1 1,0 1-1,-1-1 0,1 1 1,0 0-1,0 0 1,0-1-1,-1 1 0,1 0 1,0 0-1,-1 0 0,1 0 1,-1 0-1,1 0 1,-1 0-1,1 0 0,-1 0 1,1 1-1,2 11-17,0-1 1,-1 0-1,1 21 0,-2-27 18,3 55-15,11 81 35,-15-140-14,1 1-1,-1-1 1,1 0 0,0-1-1,-1 1 1,1 0 0,0 0 0,0 0-1,2 2 1,3-3 24,0-11 10,-3-3-110,-1 0 0,0 1 1,-1-1-1,0 0 0,-1 0 1,0 0-1,-1 0 0,-1 0 1,0 0-1,0 1 0,-1-1 0,-1 1 1,0 0-1,-1 0 0,-7-13 1,11 24 14,0-1-1,0 0 1,-1 0 0,1 1 0,0-1 0,-1 1 0,1-1 0,-1 1-1,1 0 1,-1 0 0,-2-2 0,3 3 43,1 0 0,-1 0 0,0-1 0,1 1-1,-1 0 1,1 0 0,-1 0 0,1 0 0,-1 0 0,1 0 0,-1 1 0,0-1-1,1 0 1,-1 0 0,1 0 0,-1 0 0,1 1 0,-1-1 0,1 0 0,-1 1-1,1-1 1,-1 0 0,1 1 0,0-1 0,-1 0 0,1 1 0,0-1 0,-1 1 0,1-1-1,0 1 1,-1-1 0,1 1 0,0-1 0,0 1 0,-1-1 0,1 1 0,0-1-1,0 1 1,0-1 0,0 1 0,0-1 0,0 2 0,-2 8-41,0-1 0,1 1 1,1 0-1,-1 0 0,1-1 1,1 1-1,0 0 0,1-1 1,-1 1-1,5 12 1,-2-11 46,0 1 0,0-1 0,1 0 0,1-1 0,0 1 0,0-1 0,1 0 1,8 9-1,-12-17 21,0 1 1,0 0-1,0-1 1,0 0 0,0 0-1,1 0 1,-1 0-1,1-1 1,5 3-1,-9-4 1,1 0 0,-1 0 0,1 0-1,0 0 1,-1 1 0,1-1 0,0 0-1,-1 0 1,1 0 0,0 0-1,-1 0 1,1-1 0,0 1 0,-1 0-1,1 0 1,0 0 0,-1-1 0,1 1-1,-1 0 1,1 0 0,0-1-1,-1 1 1,1-1 0,0 0 11,-1 0 1,1 0-1,-1 0 0,0 0 1,1 0-1,-1 0 0,0 0 1,0-1-1,0 1 0,0 0 1,0 0-1,0 0 0,0 0 1,0 0-1,0 0 0,0 0 1,-1 0-1,1-1 0,-1 0 1,-1-5 58,-1 1 1,0-1 0,-1 1-1,0-1 1,0 1-1,0 0 1,0 1 0,-1-1-1,0 1 1,0 0-1,-7-5 1,-6-4 9,0 1 1,-26-15-1,35 23-82,-52-26-32,57 29 19,-1 0 0,1 0 1,-1 1-1,0 0 0,0 0 0,0 0 0,1 0 0,-1 1 0,0 0 0,-9 0 0,13 0 5,1 0 0,0 0 0,-1 0-1,1 0 1,0 0 0,-1 1 0,1-1 0,0 0 0,-1 0 0,1 0-1,0 0 1,-1 0 0,1 1 0,0-1 0,0 0 0,-1 0-1,1 0 1,0 1 0,0-1 0,-1 0 0,1 0 0,0 1-1,0-1 1,0 0 0,0 1 0,-1-1 0,1 0 0,0 1-1,0-1 1,0 0 0,0 1 0,0-1 0,0 0 0,0 1 0,0-1-1,0 0 1,0 1 0,0-1 0,0 0 0,0 1 0,0-1-1,0 0 1,0 1 0,1-1 0,-1 0 0,0 0 0,0 1-1,0-1 1,0 0 0,1 1 0,-1-1 0,0 0 0,0 0 0,0 1-1,1-1 1,-1 0 0,14 14 76,4-2-256,1-2 1,-1 0-1,1-1 1,1-1-1,0 0 0,39 8 1,-52-14 112,0-1-1,0 0 1,0 0-1,0-1 1,0 1 0,0-1-1,0-1 1,0 0 0,11-2-1,15-14-326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7.1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856 129 11138,'0'-2'259,"0"-1"0,0 0 0,0 1-1,0-1 1,-1 0 0,1 1-1,-1-1 1,1 0 0,-1 1 0,0-1-1,0 1 1,0-1 0,-1 1-1,1 0 1,-1-1 0,1 1 0,-1 0-1,0 0 1,1 0 0,-1 0-1,0 0 1,0 0 0,-1 1 0,1-1-1,-3-1 1,-5-3 205,-1-1 1,0 2-1,0 0 1,-15-5-1,-1 1-104,0 2 0,-1 1-1,0 2 1,-46-3 0,22 6-171,-85 10-1,101-5-165,0 3-1,-66 19 1,85-20-15,0 0-1,1 2 1,0 0 0,0 0 0,0 2-1,1 0 1,-25 21 0,35-24 4,-1-1 1,1 1-1,0 0 0,0 0 1,1 0-1,0 1 1,1 0-1,-1 0 1,1 0-1,1 0 0,0 0 1,0 0-1,0 1 1,1-1-1,0 1 0,1 11 1,1 8 28,1-1 0,2 1 1,11 46-1,-6-38 17,1 0 0,2 0-1,23 47 1,-30-72-37,1 0 0,0-1 0,1 1 0,0-1 0,1-1-1,0 1 1,1-1 0,0-1 0,0 0 0,0 0 0,1 0-1,1-2 1,-1 1 0,15 6 0,-4-6 9,1 0 0,-1-2-1,1 0 1,0-1 0,1-2 0,-1 0-1,0-1 1,39-4 0,4-5 32,107-27 0,-115 20-28,1-2 0,94-44 0,-120 45-11,-1 0 0,-1-3 0,-1 0 0,-1-1 0,0-2 0,26-28 0,-48 44 2,0-1-1,0 0 1,0-1 0,-1 0 0,0 1-1,-1-1 1,1-1 0,3-12 0,-6 16-11,-1 1 1,0 0 0,0-1-1,-1 1 1,1-1 0,-1 1-1,0-1 1,0 1 0,-1-1-1,1 1 1,-1 0 0,0-1-1,0 1 1,-1 0 0,1-1-1,-1 1 1,0 0 0,0 0-1,-3-5 1,-3-1 17,-1 1-1,1 0 1,-1 0-1,-1 0 1,1 1 0,-2 1-1,1 0 1,-22-11 0,-95-36-16,126 53-18,-42-15-280,0 2 0,-1 1 0,0 3 1,-1 2-1,0 1 0,-79-1 0,64 13-127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1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13043,'10'-2'455,"0"1"-1,0 1 1,0 0 0,0 0 0,0 1 0,0 0 0,0 1-1,11 3 1,-18-4-318,0 1-1,1-1 0,-1 1 1,0 0-1,0 0 1,0 0-1,0 1 1,0-1-1,0 1 0,-1-1 1,1 1-1,-1 0 1,0 0-1,0 0 0,0 0 1,0 0-1,0 1 1,-1-1-1,0 1 1,1-1-1,-1 1 0,0-1 1,-1 1-1,1 0 1,-1 4-1,2 18 331,-2 1 0,-1 0 0,-2 0 0,-6 34 0,-3 30 368,11-89-809,1 0-1,0 1 1,0-1 0,0 0-1,0 1 1,0-1 0,1 0 0,-1 0-1,1 1 1,-1-1 0,1 0-1,0 0 1,0 0 0,0 0-1,2 4 1,-2-6-16,0 1 0,0 0 1,0-1-1,0 1 0,0-1 0,0 1 0,1-1 1,-1 1-1,0-1 0,0 0 0,1 0 1,-1 1-1,0-1 0,0 0 0,1 0 0,-1 0 1,0-1-1,0 1 0,1 0 0,-1 0 1,0-1-1,0 1 0,0 0 0,1-1 0,-1 1 1,0-1-1,0 0 0,0 1 0,1-2 1,8-4 30,0-1 1,0 0-1,-1-1 1,0 1 0,0-2-1,-1 1 1,11-16-1,-3 1 47,0 0-1,14-29 0,-23 37-21,0-1 0,-1 0 0,8-32-1,-12 41-41,-1 0 0,1 1 0,-2-1 0,1 0 0,-1 0 0,0 0 0,-1 0 0,1 0 0,-1 0 0,-1 0 0,1 0 0,-4-8 0,3 12-8,0 0 0,0 1 0,0-1 0,-1 1 0,1-1 0,0 1 0,-5-3 0,7 5-30,-1-1 0,1 1 0,-1-1 0,1 1 0,-1-1 0,1 1 0,-1-1-1,1 1 1,-1 0 0,1-1 0,-1 1 0,0 0 0,1 0 0,-1-1 0,1 1 0,-1 0 0,0 0 0,1 0 0,-1 0-1,0 0 1,1 0 0,-1 0 0,0 0 0,1 0 0,-1 0 0,0 0 0,1 0 0,-1 0 0,0 1 0,1-1 0,-1 0 0,1 0-1,-1 1 1,0-1 0,1 0 0,-1 1 0,1-1 0,-1 1 0,1-1 0,-1 1 0,1 0-51,-1 0 0,1 1-1,0-1 1,0 0 0,0 0 0,0 0 0,0 0 0,0 0 0,0 0 0,1 0-1,-1 0 1,0 0 0,1 0 0,-1 0 0,1 0 0,-1 0 0,1 0 0,-1 0-1,1 0 1,-1 0 0,1 0 0,0-1 0,0 1 0,-1 0 0,2 1 0,23 17-1210,-16-15 1088,-1 1-1,1-2 0,-1 1 1,1-1-1,0 0 0,16 2 1,29 3-683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0.0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654 61 14595,'-5'-6'207,"-1"1"0,0 0 0,0 0 0,-1 0 0,1 1 0,-1 0 0,0 0 0,0 0 0,-1 1 0,-14-4-1,11 4-24,-1 1 0,0 0 0,0 1-1,0 1 1,0 0 0,-20 2-1,8 2-62,0 1 0,0 1 0,1 1-1,0 1 1,0 1 0,-31 17 0,32-14-43,1 2-1,0 0 1,1 1 0,1 1 0,0 1 0,1 0-1,1 2 1,1 0 0,-16 23 0,23-29-10,1 0 0,1 1 1,0 0-1,1 0 0,0 0 1,1 1-1,1 0 0,0 0 1,1 0-1,1 0 0,0 1 1,1-1-1,1 1 0,0-1 0,5 30 1,1-21-2,1 1-1,1-2 1,1 1 0,0-1-1,2 0 1,17 26 0,-7-18 27,1-1 0,1-1 0,42 41 0,-55-60-16,1 0 0,0-1 0,0-1 0,1 1 0,0-2 0,1 0 0,-1 0 0,21 7 0,-24-12-17,0 1 0,0-2 1,0 1-1,1-1 0,-1 0 1,0-1-1,1 0 0,-1-1 1,0 0-1,1 0 1,-1-1-1,0 0 0,0-1 1,10-4-1,17-9 54,-1-2-1,0-1 1,-2-2-1,0-1 1,-2-1-1,-1-2 1,0-1-1,-2-2 1,-1 0-1,-2-2 1,0-1-1,34-58 1,-47 68-96,-2 0-1,0-1 1,-1 0 0,-1-1-1,-1 0 1,-2 0 0,7-47-1,-11 61-16,-1-1 0,0 0-1,0 0 1,-1 1-1,0-1 1,0 0-1,-1 1 1,-1-1 0,0 1-1,0 0 1,0 0-1,-1 0 1,-1 0-1,0 1 1,0 0 0,0 0-1,-1 0 1,0 0-1,-1 1 1,0 0-1,-14-12 1,14 15-30,0-1 0,-1 1 0,0 0 0,1 0 0,-1 1 0,0 0 0,-1 0 0,1 1 0,0 0 0,-1 1 0,1 0 0,-1 0 0,0 1 0,1 0 0,-1 0 0,-10 2 0,-10 4-220,1 1 0,0 1-1,-38 17 1,45-17 186,-15 5-196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1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1229 257 9954,'1'0'137,"0"0"1,0 0-1,-1-1 1,1 1-1,0-1 0,-1 1 1,1-1-1,0 1 0,-1-1 1,1 1-1,-1-1 0,1 1 1,-1-1-1,1 0 1,-1 1-1,1-1 0,-1 0 1,1 1-1,-1-1 0,0 0 1,0 0-1,1 0 0,-1 1 1,0-1-1,0 0 1,0 0-1,0 0 0,0 1 1,0-1-1,0 0 0,0 0 1,0 0-1,0 1 0,0-1 1,-1 0-1,1 0 1,0 1-1,-1-1 0,1 0 1,0 0-1,-1 1 0,1-1 1,-1 0-1,1 1 0,-1-1 1,0 0-1,-2-3 199,-1 0 0,1 1 0,-1 0 0,0-1 0,0 1-1,-4-2 1,-21-10 223,-1 1 0,-45-15-1,28 13-323,37 12-191,-178-64 547,138 53-445,-98-17 1,121 29-136,1 0 0,-1 2 0,1 1 0,-1 2 0,-36 5 0,44-3-21,0 1-1,1 0 1,0 2-1,0 0 1,1 0 0,0 2-1,0 0 1,-23 18 0,20-12-1,1 1 0,0 1 0,1 1 0,1 0 0,1 1 1,0 1-1,2 0 0,0 1 0,1 1 0,2 0 0,0 1 1,1 0-1,1 0 0,2 1 0,-7 32 0,6-16-18,2 1 0,-1 57 0,7-77 17,0 1-1,2 0 0,1-1 0,0 0 0,1 0 0,10 27 0,-11-41 16,0-1 1,0 0 0,0-1-1,1 1 1,0-1-1,0 1 1,1-1-1,-1 0 1,1-1-1,0 1 1,0-1 0,1 0-1,-1 0 1,1-1-1,0 1 1,0-1-1,0-1 1,0 1 0,0-1-1,1 0 1,10 2-1,11 0 55,0 0 0,1-2 0,48-2 0,-62 0-37,90-4 72,0-4 0,-1-6 0,0-3 0,-1-5 1,-2-5-1,0-4 0,-2-4 0,166-85 0,-226 98-121,58-40 0,-88 55 11,0 0 0,0-1 0,0 0-1,-1 0 1,0-1 0,0-1 0,-1 1 0,-1-1-1,1 0 1,8-22 0,-13 28 7,-1 0 0,0 0-1,-1 0 1,1-1 0,-1 1-1,1 0 1,-1 0 0,-1-1 0,1 1-1,-1 0 1,1-1 0,-1 1 0,0 0-1,-1 0 1,1 0 0,-1 0-1,0 0 1,1 0 0,-2 1 0,1-1-1,0 0 1,-1 1 0,0 0 0,0-1-1,0 1 1,-4-3 0,-9-7-16,-1 0 1,0 1-1,0 1 0,-22-9 1,29 14 21,-343-159-242,335 157 397,-1 0-1,-1 0 1,0 2-1,1 1 1,-2 0-1,-38-3 1,37 10-11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1.6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180 133 14971,'3'-2'209,"-1"1"-1,0-1 1,1 0 0,-1 1-1,0-1 1,0 0 0,0 0-1,0-1 1,-1 1 0,1 0-1,0-1 1,-1 1-1,2-4 1,15-38 1765,-13 31-945,-4 11-853,0 0-1,0 0 1,-1 0-1,1-1 1,-1 1 0,0 0-1,1 0 1,-1-1-1,0-2 1,0 4-93,-1 0 1,1 0-1,0 0 0,0 1 1,0-1-1,-1 0 0,1 0 1,0 1-1,-1-1 0,1 0 1,-1 1-1,1-1 0,-1 0 1,1 1-1,-1-1 0,1 1 1,-1-1-1,0 1 0,0-1 1,-2 0 19,0 0 0,1 0 0,-1 0 0,0 1 0,0 0 0,1-1 0,-1 1 0,0 0 1,0 0-1,0 0 0,0 1 0,1-1 0,-1 1 0,-3 1 0,-3 0-68,0 2-1,0-1 0,0 1 1,0 1-1,1-1 1,0 1-1,0 1 0,0 0 1,1 0-1,0 0 1,0 1-1,0 0 0,1 0 1,0 1-1,-8 14 0,6-10-44,1 1 0,1 0-1,0 1 1,1-1 0,0 1-1,1 0 1,1 0 0,0 0-1,-1 26 1,3-34 7,2-1-1,-1 1 1,0 0 0,1 0-1,0-1 1,0 1 0,4 8-1,-4-12 3,0 1 0,0-1 0,0 0 0,1 1 0,-1-1-1,1 0 1,-1 0 0,1 0 0,0 0 0,0 0 0,0-1 0,0 1 0,0-1-1,0 1 1,1-1 0,-1 0 0,0 1 0,1-1 0,2 0 0,2 1 1,0-1 1,1-1 0,-1 1-1,0-1 1,0-1 0,1 1-1,-1-1 1,0 0 0,0-1-1,0 0 1,0 0 0,0 0-1,-1-1 1,1 0 0,-1 0-1,13-9 1,7-5 22,-1-2 1,34-33-1,-3-5 38,-50 50-51,-1 0 1,0 0-1,0-1 0,0 1 1,-1-1-1,6-16 0,-10 23-10,1-1-1,-1 0 1,1 0-1,-1 1 1,0-1-1,1 0 0,-1 0 1,0 0-1,0 0 1,-1 0-1,1 1 1,0-1-1,0 0 0,-2-2 1,2 3-5,-1 0 0,1 0 0,-1 0 0,1 0 0,-1 1 0,0-1 0,1 0 0,-1 0 0,0 1 0,0-1 0,0 0 0,1 1 0,-1-1 0,0 1 0,0-1 0,0 1 0,0 0 0,-2-1 0,0 0-21,0 1 1,-1 0-1,1-1 1,0 2-1,0-1 1,0 0-1,-1 1 1,1-1 0,0 1-1,0 0 1,0 0-1,0 0 1,0 0-1,-4 3 1,-2 1-45,0 1 1,1 0 0,0 0-1,1 1 1,-1 0-1,1 0 1,1 0 0,-1 1-1,1 0 1,1 1-1,-1-1 1,1 1 0,1 0-1,0 0 1,0 1-1,1-1 1,0 1-1,0 0 1,-1 10 0,4 13-193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2.0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0 18172,'-22'48'1488,"4"-4"-1112,4-6-176,3-4-112,7-5 1705,8-14-1473,12-2 48,8-13-96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2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112 42 15347,'1'-2'140,"-1"0"-1,0 1 1,0-1-1,0 0 0,0 1 1,0-1-1,0 0 1,0 1-1,0-1 0,0 0 1,-1 1-1,1-1 1,-1 1-1,0-1 1,1 0-1,-1 1 0,0 0 1,0-1-1,-2-2 1,2 3-40,0 1 1,0-1 0,-1 0 0,1 1 0,0-1 0,-1 0 0,1 1 0,0 0 0,-1-1-1,1 1 1,-1 0 0,1 0 0,-1 0 0,1 0 0,-1 0 0,1 0 0,-1 0 0,1 0-1,-1 0 1,1 1 0,0-1 0,-1 1 0,1-1 0,-2 2 0,-2 0 64,1 0-1,-1 1 1,1 0 0,0 0-1,0 0 1,0 1 0,0-1 0,0 1-1,1 0 1,-1 0 0,1 0 0,-3 6-1,4-8-108,0 1 0,1 0 0,-1-1 0,1 1-1,0 0 1,0 0 0,0 0 0,0 0-1,1 0 1,-1 0 0,1 0 0,-1 0 0,1 0-1,0 0 1,0 0 0,1 0 0,-1 0-1,1 0 1,-1 0 0,1 0 0,2 5-1,-2-6-37,0-1 0,0 0 0,1 1 0,-1-1 0,0 0 0,1 0 0,-1 0 0,0 0 0,1 0 0,-1 0 0,1-1 0,-1 1 0,1-1 0,0 1 0,-1-1 0,1 1 0,0-1 0,-1 0 0,1 1 0,0-1 0,0 0 0,-1 0 0,1-1 0,3 1 0,2-1-5,0-1 0,1 1 0,-1-1 0,10-4 0,4-4-24,0-1-1,31-22 0,2-1-133,-37 28 18,-16 6 123,-1 0 1,0 0-1,0 0 0,1 0 0,-1 0 1,0 0-1,0 0 0,1 0 1,-1 1-1,0-1 0,0 0 0,1 0 1,-1 0-1,0 0 0,0 1 0,1-1 1,-1 0-1,0 0 0,0 0 1,0 1-1,0-1 0,1 0 0,-1 0 1,0 1-1,0-1 0,0 0 1,0 0-1,0 1 0,0-1 0,0 0 1,0 0-1,0 1 0,0 3-20,0 0-1,-1-1 1,1 1-1,-1 0 0,0 0 1,-2 3-1,-1 6 6,1-2 41,1 0-1,0 0 1,0 0 0,1 1 0,0-1 0,1 0 0,0 1 0,1-1 0,1 0-1,-1 0 1,2 0 0,-1 0 0,2 0 0,-1 0 0,2-1 0,-1 1-1,1-1 1,1 0 0,0-1 0,0 1 0,1-1 0,8 8 0,2 2 64,21 24 9,-35-39-81,-1-1-1,1 1 1,-1 0 0,0 0-1,0 0 1,0 0 0,-1 0 0,0 0-1,1 0 1,-1 5 0,-1-7 6,1-1 1,-1 0 0,-1 0 0,1 1 0,0-1-1,0 0 1,0 1 0,-1-1 0,1 0 0,0 0-1,-1 0 1,1 1 0,-1-1 0,0 0-1,1 0 1,-1 0 0,0 0 0,0 0 0,1 0-1,-3 1 1,1 0 27,-1 0 0,1-1 0,-1 1 0,0-1 1,0 1-1,1-1 0,-1 0 0,-4 1 0,-5 0 142,0 0 0,-1-1-1,-14 1 1,26-2-174,-42-2 324,-1-2-1,-69-14 1,106 17-469,-4-2-1068,10 0 484,13-2 30,-3 3 331,11-6-395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2.8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66 20084,'0'15'2401,"-2"-2"719,7-15-2191,1-2-273,3-6-728,2-3-688,-3-7 656,-2-3-200,-3 1-105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4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10 430 12139,'-9'20'3588,"9"-13"-695,10-11-79,1-7-2315,0 1 0,-1-2 0,-1 1-1,0-2 1,0 1 0,7-16 0,1 1-70,112-191 974,-67 113-1357,-59 100-163,-4 9 34,-9 23-13,-3 5 26,-1 7-135,3 1 1,0 0 0,3 0-1,-4 45 1,12-83 97,0-1-1,0 0 1,0 0-1,0 0 1,0 0 0,0 0-1,0 1 1,0-1-1,0 0 1,1 0 0,-1 0-1,0 0 1,1 0-1,-1 0 1,1 0 0,0 0-1,0 2 1,0-3 67,-1 0 0,1 0 0,0 0 0,-1 0 0,1 0 0,-1 0 0,1 0 0,0 0 0,-1 0 0,1 0 0,-1-1 0,1 1 1,-1 0-1,1 0 0,-1-1 0,1 1 0,-1 0 0,1-1 0,-1 1 0,1 0 0,-1-1 0,1 1 0,-1-1 0,0 1 0,1 0 0,-1-1 0,1 1 0,-1-1 1,0 1-1,0-1 0,1 0 0,-1 0 0,11-16-720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5.2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 15627,'-4'2'376,"0"1"-1,0 0 0,0 0 0,0 0 1,1 0-1,0 1 0,-1-1 1,1 1-1,1 0 0,-1 0 0,-2 5 1,-21 49 1756,22-47-2024,1 1-1,0-1 1,0 1-1,1 0 1,1 0-1,0 0 1,1 0-1,0 0 1,3 23-1,-2-31-95,-1 0-1,1 0 1,1 1 0,-1-1-1,0 0 1,1 0 0,0 0-1,0 0 1,0 0 0,1-1-1,-1 1 1,1-1 0,0 1-1,0-1 1,0 0 0,0 0-1,0 0 1,1-1 0,-1 1-1,1-1 1,0 0 0,0 0-1,0 0 1,0 0 0,0-1-1,0 1 1,0-1 0,1 0-1,-1-1 1,6 1 0,-3-1 6,1 0 1,0-1 0,-1 0-1,1 0 1,-1-1 0,0 0-1,1 0 1,-1-1-1,0 1 1,0-2 0,0 1-1,-1-1 1,1 0 0,-1-1-1,0 1 1,0-1 0,-1 0-1,10-10 1,-9 7 51,1 1 0,-1-1 0,-1-1 0,1 1 0,-1-1 0,-1 0 0,1 0 0,-2 0 0,1-1 0,-1 1 1,-1-1-1,0 0 0,2-19 0,-4 25-31,0 0 1,0 0-1,0 0 0,-1 0 1,1 0-1,-1-1 1,0 1-1,-1 0 1,1 1-1,-1-1 1,1 0-1,-1 0 1,0 1-1,-1-1 0,1 1 1,0-1-1,-1 1 1,0 0-1,0 0 1,0 0-1,0 1 1,-6-5-1,4 5-9,0-1 0,0 1 0,0 0 0,-1 0 0,1 1 0,0-1 0,-1 1 0,0 0 0,1 1 0,-1-1 0,1 1 0,-1 1 0,0-1 0,1 1 0,-1-1 0,-7 4 0,3-2-24,1 2-1,0-1 1,1 1-1,-1 0 0,1 1 1,-11 7-1,15-10-29,1 1 0,-1 0 0,1 0-1,0 0 1,0 0 0,0 1 0,0-1 0,0 1-1,1-1 1,-1 1 0,1 0 0,0 0 0,0 0-1,1 1 1,-2 5 0,3-10-5,-1 1 0,1 0 0,0 0 0,0 0 0,0 0 0,0 0 0,0 0 0,0-1 0,0 1 0,0 0 0,0 0-1,1 0 1,-1 0 0,0 0 0,0-1 0,1 1 0,-1 0 0,1 0 0,-1 0 0,1-1 0,-1 1 0,1 0 0,-1-1 0,1 1 0,-1 0 0,1-1 0,0 1 0,0-1 0,-1 1 0,1-1 0,0 1 0,0-1 0,-1 0 0,1 1 0,0-1 0,0 0 0,0 0 0,0 1-1,0-1 1,-1 0 0,1 0 0,0 0 0,0 0 0,0 0 0,0 0 0,1-1 0,4 1-238,0-1 0,0 0 0,0-1 0,0 1 0,10-5 0,71-39-912,-41 18 499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5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0 15787,'-5'9'372,"1"1"0,0-1 0,0 1 0,1 0 0,0 0 0,1 0 0,0 0 0,1 0 0,0 1 0,1-1 0,0 0 0,0 1 0,1-1 0,4 18 0,-3-20-244,0 1-1,1 0 0,0-1 0,0 1 1,1-1-1,0 0 0,0 0 0,1 0 1,0-1-1,0 0 0,1 0 0,0 0 0,1-1 1,-1 1-1,1-1 0,15 9 0,-19-12-94,1-1-1,0 0 1,0-1-1,-1 1 1,1-1-1,0 1 0,0-1 1,1-1-1,-1 1 1,0 0-1,0-1 1,0 0-1,0 0 0,1 0 1,-1 0-1,0-1 1,0 0-1,0 0 1,0 0-1,0 0 0,5-2 1,-4 0 43,0 0 0,-1 0 1,1-1-1,0 0 0,-1 1 0,0-1 1,0-1-1,0 1 0,-1 0 0,1-1 1,-1 0-1,0 0 0,-1 0 0,3-6 1,-2 4 32,0 0 0,-1 0 0,0-1 0,0 1 0,-1-1 0,0 1 0,0-1 0,-1 1 0,0-1 0,-1-15 0,0 18-60,0 0 0,0 1-1,-1-1 1,1 0 0,-1 1 0,0-1 0,-1 0 0,1 1-1,-1 0 1,1 0 0,-1 0 0,0 0 0,-1 0 0,1 1-1,-1-1 1,0 1 0,-5-4 0,2 3-34,1 1 1,-1 0 0,0 0-1,1 1 1,-1 0 0,0 0-1,-1 0 1,1 1 0,0 0-1,0 1 1,-15 0-1,17 0-171,-1 1-1,0 0 0,1-1 0,-1 2 1,1-1-1,-1 1 0,1 0 0,-1 0 1,1 0-1,0 1 0,0 0 0,0 0 1,1 0-1,-1 0 0,-6 7 0,10-9 110,1 0-1,-1-1 0,0 1 0,1 0 0,-1 0 1,0 0-1,1 0 0,-1 0 0,1 0 0,0 0 0,-1 0 1,1 0-1,0 0 0,-1 0 0,1 0 0,0 0 1,0 0-1,0 0 0,0 2 0,6 2-568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8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52 13715,'10'-20'2452,"-9"17"-1905,0 0 0,1 0-1,-1 0 1,1 0 0,0 0 0,0 0 0,0 1 0,0-1-1,4-3 1,-4 19 1627,-2 22-1328,-6 49-1,0-2-726,6-59-183,-1 111 340,3-112-620,0-1 1,1 1 0,2-1 0,6 23-1,-23-64-1635,-2-10 1361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177 191 17332,'-6'-1'231,"1"1"-1,-1 0 1,1 0 0,0 0 0,-1 1 0,1-1 0,-1 1 0,1 1 0,0-1 0,0 1 0,-1 0-1,1 0 1,0 0 0,1 1 0,-7 3 0,3 0 7,-1 0 0,1 0 0,0 1 0,1 0 0,-1 0 0,1 0 0,-6 11 0,10-15-201,1 0 0,0 1-1,0-1 1,1 1 0,-1-1-1,1 1 1,-1 0 0,1 0-1,0-1 1,0 1-1,1 0 1,-1 0 0,1 0-1,0 0 1,0 0 0,0 0-1,1 0 1,1 6 0,-1-8-40,0 1 0,0 0 1,0-1-1,1 1 0,-1-1 1,1 0-1,0 1 0,0-1 1,0 0-1,0 0 0,0 0 1,0 0-1,1-1 0,-1 1 1,0 0-1,1-1 0,-1 0 0,1 1 1,0-1-1,0 0 0,-1-1 1,1 1-1,0 0 0,0-1 1,0 1-1,3-1 0,4 0-60,0 0 0,0 0-1,0-1 1,0-1 0,0 0-1,-1 0 1,1 0 0,0-2-1,-1 1 1,0-1 0,0 0-1,16-11 1,-11 6-31,-1 0 0,-1-1 0,0-1 0,0 0 0,-1 0 0,0-1 0,11-17 0,0-10-71,-21 36 155,0 1 0,0-1 0,0 1 1,-1-1-1,1 1 0,-1-1 0,1 0 0,-1 1 1,0-1-1,0 1 0,0-1 0,0 0 0,-2-5 1,2 8 9,0-1 0,0 1 0,0-1 0,-1 1 1,1 0-1,0-1 0,0 1 0,-1-1 0,1 1 1,0-1-1,-1 1 0,1 0 0,0-1 0,-1 1 1,1 0-1,-1-1 0,1 1 0,-1 0 0,1 0 0,-1 0 1,1-1-1,-1 1 0,1 0 0,-1 0 0,1 0 1,-1 0-1,1 0 0,-1 0 0,1 0 0,-1 0 1,1 0-1,-1 0 0,1 0 0,-1 0 0,1 0 1,-1 0-1,1 0 0,-1 1 0,1-1 0,-1 0 1,1 0-1,-1 1 0,1-1 0,-1 1 0,-20 16 49,16-10-32,1 1 0,-1 0 0,1-1 0,1 1 1,-1 0-1,1 1 0,1-1 0,0 1 0,-2 10 0,3-15-8,1-1-1,0 1 1,0 0-1,0-1 1,0 1-1,1 0 1,-1 0-1,1-1 1,0 1-1,3 6 1,-3-8-4,0 0 1,0 0-1,0 0 1,1 0-1,-1 0 1,1-1 0,-1 1-1,1-1 1,0 1-1,0-1 1,0 0-1,-1 1 1,1-1 0,0 0-1,0 0 1,1 0-1,-1-1 1,0 1-1,3 0 1,2 0 5,0 0 1,0-1-1,0 0 1,-1 0-1,1-1 1,0 0-1,0 0 0,0 0 1,-1-1-1,1 0 1,-1 0-1,12-6 0,4-4 6,0 0-1,24-20 0,-22 15-5,-1-2-1,-1-1 0,33-37 1,-44 43-21,0 0 0,-1-1 0,0 0 0,-1-1 1,-1 0-1,-1 0 0,8-24 0,-15 40 10,1-1 0,-1 0 0,0 0-1,1 0 1,-1 0 0,0 0 0,0 0 0,1 0 0,-1 0-1,0 0 1,0 0 0,0 0 0,-1 0 0,1 0 0,0 0-1,0 0 1,0 0 0,-1 0 0,0-1 0,1 1 1,-1 1 0,1 0 1,-1 0-1,1 0 0,-1 0 0,1 0 0,-1-1 1,1 1-1,-1 0 0,1 0 0,-1 0 1,1 0-1,-1 0 0,1 1 0,-1-1 0,1 0 1,-1 0-1,1 0 0,-1 0 0,1 0 1,0 1-1,-1-1 0,1 0 0,-1 0 0,0 1 1,-3 2 11,0-1 1,1 1-1,-1 0 1,1 0 0,0 1-1,-1-1 1,-2 5-1,-5 12 68,0 1 0,2 0 0,0 0-1,2 1 1,0 0 0,2 0 0,0 0-1,1 1 1,2 0 0,0 41 0,3-50-39,0-1 1,1 0-1,1 0 1,0 0-1,1 0 1,10 23 0,-12-31-35,0 0 0,1 0 1,0 0-1,0-1 0,0 1 0,0 0 1,1-1-1,-1 0 0,1 0 1,0 0-1,1-1 0,-1 1 1,1-1-1,-1 0 0,1 0 1,0-1-1,0 1 0,0-1 0,7 2 1,-9-4-8,-1 1 0,1-1 0,0 1 0,0-1 0,-1 0 1,1 0-1,0-1 0,0 1 0,-1-1 0,1 1 0,0-1 0,-1 0 1,1 0-1,0 0 0,-1 0 0,1 0 0,2-2 0,-2 0 2,0 0-1,1 0 0,-1 0 1,-1 0-1,1 0 0,0-1 1,-1 1-1,0-1 1,0 0-1,2-4 0,1-4 25,-1-1 0,0 1 0,-1-1 1,-1 0-1,0 0 0,1-17 0,-5-81 604,2 110-624,0 1 0,0 0 0,0-1 0,1 1 0,-1-1 0,0 1-1,0 0 1,0-1 0,1 1 0,-1 0 0,0-1 0,0 1 0,1 0 0,-1 0 0,0-1 0,1 1 0,-1 0 0,0 0 0,1-1 0,-1 1 0,1 0 0,-1 0 0,0 0 0,1 0 0,-1 0 0,1-1 0,-1 1 0,0 0 0,1 0 0,-1 0 0,1 0 0,-1 0 0,0 0 0,1 1 0,-1-1 0,1 0 0,18 4 74,-14-3-55,24 4-72,0-2-1,0-1 1,0-1 0,1-1-1,-1-1 1,0-2-1,0-1 1,0-2 0,-1 0-1,1-2 1,-1-1 0,30-15-1,-54 23 25,1-1 0,-1 0 0,1-1 0,-1 1 0,0-1 0,0 0 0,0 0 0,0 0 0,-1-1 0,1 1 0,3-5 0,-7 8 20,0-1 0,0 1-1,1-1 1,-1 1 0,0 0 0,0-1-1,1 1 1,-1-1 0,0 1 0,0-1 0,0 1-1,0 0 1,1-1 0,-1 1 0,0-1-1,0 1 1,0-1 0,0 1 0,0-1-1,0 1 1,-1-1 0,1 1 0,0-1-1,0 1 1,0-1 0,0 1 0,0 0-1,-1-1 1,1 1 0,0-1 0,0 1-1,-1 0 1,1-1 0,0 1 0,-1-1 0,1 1-1,0 0 1,-1 0 0,1-1 0,-1 1-1,1 0 1,0 0 0,-1-1 0,1 1-1,-1 0 1,1 0 0,-1 0 0,1 0-1,0 0 1,-1-1 0,1 1 0,-2 0-1,-1 0 3,0 0-1,0 0 0,0 0 1,-1 0-1,1 0 0,0 1 1,-4 0-1,-4 3 24,2-1 0,-1 2-1,0 0 1,1 0 0,0 0 0,0 1-1,1 0 1,-1 1 0,1 0-1,1 1 1,-1-1 0,1 1 0,1 1-1,-1-1 1,-7 16 0,11-18-9,0 0 1,0 1-1,0-1 1,1 1-1,0 0 1,1-1-1,-1 1 1,1 0-1,1 0 1,-1 0-1,2 7 1,-1-8-10,1-1 1,0 1-1,0-1 0,1 0 1,0 1-1,0-1 1,0 0-1,1 0 0,-1 0 1,1-1-1,0 1 1,1-1-1,-1 1 0,1-1 1,5 5-1,-4-5 42,1 1 0,0-1 0,0-1-1,0 1 1,1-1 0,-1 0 0,1 0 0,-1-1-1,1 0 1,0 0 0,0-1 0,0 0 0,0 0-1,0 0 1,0-1 0,0 0 0,0-1 0,1 1-1,-1-1 1,0-1 0,8-2 0,47-14 96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8.8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46 20236,'9'5'1801,"10"-5"-1225,7-3-232,11-2 568,5 0-144,7 1-320,0-2-296,2 1-944,-1 1-392,-2-1 936,-5-3-224,-5 2-176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19.3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16 19652,'7'-3'319,"0"1"0,0-1 0,0 1 0,0 0 0,1 1 0,-1 0 0,0 0 0,1 0 0,-1 1 0,0 0-1,1 1 1,12 2 0,-16-3-266,-1 1 0,0 0-1,0-1 1,0 2 0,0-1 0,0 0-1,-1 0 1,1 1 0,0 0-1,-1 0 1,1-1 0,-1 1-1,1 1 1,-1-1 0,0 0 0,0 1-1,0-1 1,0 1 0,0-1-1,-1 1 1,1 0 0,-1 0-1,0 0 1,1 0 0,-2 0 0,1 0-1,0 0 1,0 0 0,-1 0-1,0 0 1,1 0 0,-2 5-1,0 1-1,0 0 0,-1 0-1,0 0 1,0-1 0,-1 1-1,0-1 1,-1 1 0,0-1-1,-5 9 1,-53 72 291,43-64-245,-19 25 43,16-23-42,-32 52 0,53-76-94,-1-1 0,1 1 0,-1 0-1,1 0 1,0 0 0,0 0 0,1 0 0,-1 0 0,0 0 0,1 1-1,0 3 1,0-5-2,0-1 1,1 0-1,-1 1 0,1-1 0,-1 0 1,1 1-1,-1-1 0,1 0 0,0 0 1,0 0-1,-1 1 0,1-1 0,0 0 1,0 0-1,0 0 0,0 0 0,1-1 1,-1 1-1,0 0 0,0 0 0,0-1 1,1 1-1,-1 0 0,0-1 0,1 0 0,2 1 1,13 4-65,1-1 0,1-1 0,-1-1 0,34 0 1,-17-4-466,57-9 1,-44 0 301,-6-8-93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1.9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14 17500,'-3'0'6729,"8"-6"-5393,2 3-655,1 2-321,1-1-896,3 2-497,-2 0 825,-1 0-200,-3-2-136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2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94 19804,'11'-11'522,"1"0"-1,0 1 0,1 1 1,0-1-1,1 2 0,28-14 1,-38 20-471,1 0 0,0 0 0,0 1 0,0-1 0,1 1 0,-1 0 0,0 1 0,0-1-1,1 1 1,-1 0 0,0 0 0,0 1 0,1-1 0,-1 1 0,0 0 0,0 1 0,0-1 0,0 1 0,0 0 0,0 0 0,0 1 0,-1-1 0,1 1 0,5 5 0,-7-5-48,-1-1-1,1 1 1,-1-1 0,1 1-1,-1 0 1,0 0-1,0 0 1,-1 1 0,1-1-1,-1 0 1,1 0 0,-1 1-1,0-1 1,0 1 0,-1-1-1,1 6 1,-1-3 6,0 1-1,0-1 1,-1 1 0,0-1-1,0 1 1,-1-1 0,0 0-1,-3 9 1,-5 6 51,-1-1 0,0 0 0,-2-1 0,-14 18 0,-65 67 370,58-69-115,-37 51-1,70-85-309,1-1 0,-1 1 0,1 0 1,-1 0-1,1-1 0,-1 1 0,1 0 1,-1 0-1,1 0 0,0 0 0,-1 0 1,1 0-1,0 0 0,0 0 0,0 0 1,0 0-1,-1 0 0,1 0 0,1 0 1,-1 1-1,0-1-3,1-1 0,0 1 0,0 0 1,-1-1-1,1 1 0,0 0 0,0-1 0,0 1 1,0-1-1,0 1 0,0-1 0,0 0 0,0 1 1,0-1-1,0 0 0,0 0 0,0 0 0,0 1 1,0-1-1,0 0 0,2-1 0,11 1-164,1 0-1,-1-2 0,0 0 1,0 0-1,20-7 0,69-27-1125,-53 13 918,-6-3-119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2.8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7 441 18260,'0'2'362,"-5"13"764,5-15-1098,0 0-1,0 0 1,-1 1 0,1-1-1,0 0 1,0 0 0,0 0 0,0 0-1,0 0 1,0 0 0,0 1-1,0-1 1,-1 0 0,1 0 0,0 0-1,0 0 1,0 1 0,0-1-1,0 0 1,0 0 0,0 0-1,0 0 1,0 1 0,0-1 0,0 0-1,0 0 1,0 0 0,0 0-1,0 1 1,0-1 0,0 0 0,1 0-1,-1 0 1,0 0 0,0 1-1,0-1 1,0 0 0,0 0 0,0 0-1,0 0 1,1 0 0,-1 0-1,0 1 1,0-1 0,0 0-1,0 0 1,0 0 0,1 0 0,-1 0-1,0 0 1,0 0 0,0 0-1,0 0 1,1 0 0,-1 0 0,0 0-1,22-12 739,-1-2-1,0 0 1,35-33 0,-33 27-501,81-76 405,132-158 1,-227 247-630,-7 11-31,-9 22-33,5-20 18,-12 37-42,-19 63 48,-20 113 0,51-211-144,1 0 0,1 1 1,-1-1-1,2 14 1,-1-21 110,0-1-1,0 1 1,0-1 0,0 1 0,1-1-1,-1 1 1,0 0 0,0-1 0,0 1 0,1-1-1,-1 1 1,0-1 0,0 1 0,1-1 0,-1 1-1,0-1 1,1 1 0,-1-1 0,1 0 0,-1 1-1,0-1 1,1 1 0,-1-1 0,1 0 0,-1 0-1,1 1 1,-1-1 0,2 1 0,0-2-1,-1 1 0,1-1 0,-1 0 0,1 1 0,-1-1 0,0 0 0,1 0-1,-1 0 1,0 1 0,1-2 0,-1 1 0,0 0 0,0 0 0,0 0 0,0 0 0,1-3 0,15-19-391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3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59 15435,'-4'7'1376,"-1"0"0,1 0 0,1 0-1,-6 15 1,-11 50 298,15-49-1526,1 0 0,1 0-1,1 1 1,2 36 0,1-55-98,-1-1 1,1 0-1,0 0 1,0 0 0,0 0-1,0-1 1,1 1-1,0 0 1,-1 0 0,1-1-1,1 1 1,-1-1-1,4 5 1,-4-6-24,0 0 1,0-1-1,1 1 1,-1 0-1,0-1 0,1 0 1,-1 0-1,1 1 1,-1-2-1,1 1 0,-1 0 1,1 0-1,0-1 0,-1 1 1,1-1-1,0 0 1,0 0-1,-1 0 0,1 0 1,0-1-1,3 0 1,3-1 10,1-1 1,0-1 0,-1 1 0,0-2 0,0 1-1,0-1 1,0-1 0,-1 0 0,0 0 0,0 0 0,8-10-1,3-3 17,-2-1 0,0 0 0,14-25 0,-23 34-31,-2-1-1,0 1 1,0-1 0,-1-1 0,0 1-1,-1-1 1,-1 0 0,0 0-1,1-19 1,-3 28-19,-1 1 0,0-1 0,0 0 0,0 1-1,0-1 1,-1 0 0,1 1 0,-1-1 0,0 1 0,0-1 0,-1 1-1,1 0 1,0-1 0,-1 1 0,0 0 0,0 0 0,0 0 0,0 0 0,-1 0-1,1 1 1,-1-1 0,1 1 0,-1 0 0,0-1 0,0 1 0,0 0-1,0 1 1,-1-1 0,1 0 0,0 1 0,-1 0 0,1 0 0,-1 0-1,1 0 1,-1 1 0,1-1 0,-1 1 0,-4 0 0,0-1-49,0 1 1,-1 1-1,1-1 0,-1 1 1,1 1-1,0 0 1,-1 0-1,-13 6 0,7-1-587,-1 1 0,1 0 0,-16 13 0,26-19 156,0-3-126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4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0 16211,'-19'9'1801,"9"2"-881,12 0-312,10-1 1225,16 1-505,16-6-320,5-2-80,12-5-288,5-2-119,0-4-265,-3 0-128,-13-1-424,-8 3-313,-20 3-655,-18 3-40,5 0 888,-18 2-288,-11 1-201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4.8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15427,'17'26'1721,"14"-9"-809,1-11-360,11-10 1056,6-5-655,6-7-505,-2-5-448,-5-7 208,-6 1-112,-9 1-312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8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239 21 20932,'0'-1'83,"0"0"0,0 0 0,0 0 0,0 0 0,0 0 0,0 1 0,0-1-1,-1 0 1,1 0 0,0 0 0,-1 0 0,1 0 0,-1 0 0,1 1-1,-1-1 1,1 0 0,-1 0 0,0 1 0,1-1 0,-1 0 0,0 1 0,1-1-1,-3 0 1,2 1-25,0 0 0,1 0 0,-1 0 0,0 0 0,0 0 1,0 0-1,0 0 0,0 1 0,0-1 0,0 0 0,0 1 0,0-1 0,0 0 0,1 1 0,-1-1 0,0 1 0,0 0 0,-1 0 0,-5 6 154,0 1 1,0-1-1,-7 12 0,10-14-94,-23 37 269,26-39-363,-1-1 0,1 1 0,0 0 0,0 0 0,0-1-1,0 1 1,1 0 0,-1 0 0,1 0 0,-1 0 0,1 0-1,0 0 1,1 5 0,-1-7-17,1 0 1,-1 0-1,1 0 0,-1 0 0,1 0 1,-1 0-1,1-1 0,-1 1 1,1 0-1,0 0 0,-1-1 0,1 1 1,0-1-1,0 1 0,-1 0 0,1-1 1,0 0-1,0 1 0,0-1 0,0 1 1,0-1-1,0 0 0,1 1 1,25 1 40,-20-2-36,-5 0-8,22 0-18,-1 1 1,1 1-1,-1 1 1,39 10-1,-56-11-2,-1 0 0,1 1 0,-1-1 0,1 1 0,-1 0-1,0 1 1,0-1 0,-1 1 0,1 0 0,5 6 0,-7-7 1,-1 1 0,1 0 1,-1 0-1,0 0 0,0 0 0,0 1 1,0-1-1,-1 0 0,0 1 1,0-1-1,0 1 0,0-1 1,-1 1-1,1 0 0,-2 4 1,1 0 18,-2 0 0,1 0 0,-1-1 0,-1 0 0,1 1 0,-1-1 0,-1 0 0,0 0 0,0 0 0,0-1 1,-1 1-1,0-1 0,0 0 0,-10 8 0,7-6 42,0-1 0,-1 0 0,-1 0 0,1-1 0,-1-1 0,0 0 1,-1 0-1,1-1 0,-1 0 0,-12 4 0,15-8-65,1 1 0,0-1-1,-1 0 1,1 0 0,-1-1 0,1 0 0,-1-1 0,1 0-1,0 0 1,-1 0 0,1-1 0,0 0 0,0 0-1,0-1 1,0 0 0,0 0 0,1-1 0,-1 1 0,-10-9-1,9 5-97,0-1 0,0 0 0,0 0 0,1 0 0,0-1 0,0 0 0,1-1 0,1 1 0,-1-1-1,1 0 1,1-1 0,-6-18 0,2-29-339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8.6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0 21725,'-6'31'1864,"5"-10"-1312,2-1-248,8-2 680,5-2-191,8-10-449,4-6-344,6-5-776,3-9-473,6-2 993,-3-9-216,-2-4-192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37 18364,'0'-1'158,"0"0"1,0-1 0,0 1-1,-1 0 1,1-1-1,0 1 1,0 0-1,-1-1 1,1 1-1,-1 0 1,1 0-1,-1-1 1,0 1 0,0 0-1,1 0 1,-1 0-1,0 0 1,0 0-1,0 0 1,0 0-1,0 0 1,0 0-1,-2 0 1,1-1 57,-1 1 0,0 0-1,0 0 1,0 0 0,0 0 0,0 1 0,0-1 0,0 1-1,0 0 1,-4 0 0,-2 1-3,0-1-1,-1 2 1,1 0-1,0 0 1,0 0-1,-9 5 1,4 0-166,0 0 0,0 2 0,0-1 0,1 2 0,1 0 0,0 0 0,0 1 0,-15 20 0,19-22-55,1 0-1,0 1 0,1 0 1,0 1-1,0-1 0,1 1 1,1 0-1,-1 0 0,2 1 1,0-1-1,0 1 0,-1 13 1,4-20-37,0 0-1,0-1 1,0 1 0,1 0 0,-1-1 0,1 1 0,0-1 0,1 1 0,-1-1-1,1 0 1,0 1 0,0-1 0,0 0 0,0 0 0,1 0 0,-1 0 0,1-1 0,0 1-1,0-1 1,1 0 0,-1 0 0,1 0 0,-1 0 0,1 0 0,0-1 0,0 1-1,0-1 1,1 0 0,-1-1 0,0 1 0,9 1 0,-1 0-144,0-1 0,1 0 0,-1-1 0,0-1 0,1 0 0,-1 0-1,0-1 1,0-1 0,1 0 0,22-7 0,19-12-400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9.0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9 430 19172,'-8'19'1763,"8"-19"-1735,0 1 1,0-1-1,0 0 1,0 1-1,0-1 1,0 0-1,0 1 1,0-1-1,0 0 1,0 1-1,0-1 1,0 1-1,0-1 1,0 0-1,0 1 1,0-1-1,0 0 1,0 1-1,1-1 1,-1 0-1,0 1 1,0-1-1,0 0 1,1 1-1,-1-1 1,0 0-1,0 0 1,1 1-1,-1-1 1,0 0-1,1 0 1,-1 0-1,0 1 1,0-1-1,1 0 1,-1 0-1,1 0 1,-1 0-1,0 0 1,1 0-1,-1 0 1,0 0-1,1 1 0,-1-1 1,0 0-1,1-1 1,-1 1-1,0 0 1,1 0-1,-1 0 1,1 0-1,-1 0 1,0 0-1,1 0 1,-1 0-1,0-1 1,1 1-1,-1 0 1,0 0-1,1-1 1,9-3 381,0 0 1,-1 0-1,0-1 1,1-1-1,-2 0 1,15-12-1,50-50 465,-71 67-845,62-68 216,-2-2 0,58-88-1,-97 120-279,-22 36 4,-1 4 1,-12 21-12,-20 42-42,2 2 0,4 1 0,-35 136 0,59-195-159,0 0 1,1 0 0,0 0-1,0-1 1,2 16-1,-1-23 196,0 1-1,0-1 1,0 0-1,0 1 0,0-1 1,0 1-1,0-1 1,0 0-1,0 1 1,1-1-1,-1 0 0,0 1 1,0-1-1,0 0 1,0 0-1,1 1 0,-1-1 1,0 0-1,0 1 1,1-1-1,-1 0 1,0 0-1,1 0 0,-1 1 1,0-1-1,1 0 1,-1 0-1,0 0 1,1 0-1,-1 0 0,0 1 1,1-1-1,-1 0 1,0 0-1,1 0 0,-1 0 1,1 0-1,-1 0 1,0 0-1,1 0 1,-1-1-1,0 1 0,1 0 1,-1 0-1,0 0 1,1 0-1,-1 0 0,0 0 1,1-1-1,-1 1 1,0 0-1,1 0 1,-1-1-1,0 1 0,1 0 1,15-15-464,-16 15 426,17-20-806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29.4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1 17364,'-12'10'453,"0"0"0,1 1 0,1 0 0,0 1 0,0 0 1,1 0-1,1 1 0,0 0 0,-11 27 0,16-32-315,0 0 0,0 0-1,1 0 1,0 0 0,1 0 0,0 1 0,0-1-1,1 1 1,0-1 0,0 0 0,1 1-1,0-1 1,0 1 0,1-1 0,0 0 0,1 0-1,0 0 1,0 0 0,6 9 0,-6-12-105,0 0 0,0-1 0,1 1 0,0-1 0,0 0 0,0 0 0,0 0 0,1 0 0,-1-1 0,1 0 0,0 0 0,0 0 0,0 0 0,0-1 0,1 0 0,-1 0 0,1-1 0,-1 1 0,1-1 0,0 0 0,-1-1 0,1 1 0,0-1 0,0 0 0,-1-1 0,1 1 0,8-3 0,-3 1 22,1-1 0,-2-1 0,1 0 0,0 0 0,-1-1 0,1-1 0,-2 1 0,1-2 0,0 1 0,-1-1-1,-1-1 1,1 1 0,7-10 0,-10 9 19,1 0-1,-1 0 0,-1-1 0,0 0 0,0 0 1,-1 0-1,0 0 0,0-1 0,2-13 0,-5 18-40,0 0-1,0 0 0,-1 0 0,0 0 0,0 0 0,0 0 0,0 0 1,-1 0-1,0 0 0,0 0 0,-1 0 0,1 0 0,-1 0 0,0 0 0,0 1 1,0-1-1,-1 1 0,0 0 0,0-1 0,-4-4 0,-2 1-63,0 0 0,0 1 0,0 0 0,-1 0 0,0 1-1,0 0 1,0 1 0,-1 0 0,0 1 0,0 0 0,0 0 0,-24-3-1,21 5-107,0 0-1,0 1 0,0 1 1,0 0-1,-1 1 0,1 0 0,0 1 1,0 1-1,0 0 0,-18 8 1,-12 9-298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5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1094 120 9034,'-9'-12'719,"0"0"0,-2 0 1,1 1-1,-2 0 0,1 1 0,-21-14 0,26 20-563,-1 1 0,-1-1 0,1 1 0,0 0 1,-1 1-1,1-1 0,-1 1 0,0 1 0,0 0 0,0 0 0,0 0 0,1 1 0,-1 1 0,-13 1 0,-135 32 102,48-9-213,91-22-20,-46 10 209,-60 20 0,103-26-154,0 1 0,1 1 1,0 1-1,0 0 0,1 1 0,-33 27 0,24-12-66,1 0 0,2 2-1,1 1 1,1 1 0,2 0-1,0 2 1,-20 47 0,33-63-18,0 1 0,1-1 0,1 1 0,1 0-1,0 0 1,2 0 0,-2 21 0,4-28-1,0 0-1,1-1 0,0 1 1,1 0-1,0-1 0,0 1 1,1-1-1,0 0 0,1 0 1,0 0-1,0 0 0,1-1 1,0 0-1,9 12 0,1-4 4,0-1-1,1 0 1,0-1-1,1-1 0,1-1 1,0 0-1,1-1 0,26 11 1,23 7 121,76 20 0,-112-39-55,221 56 698,-204-57-591,0-3 0,1-2 0,63-2 0,13-13-58,0-4 1,202-54-1,-258 52-36,0-4 1,-2-3-1,-1-2 0,107-60 1,-162 79-67,0-1 1,0 0 0,-1-1-1,-1 0 1,16-17-1,-24 24-7,0-1 0,0 1 0,-1-1-1,1 0 1,0 1 0,-1-1 0,0 0-1,0 0 1,0 0 0,0-1 0,0 1-1,0 0 1,-1-4 0,0 4-1,0 1 1,0 0 0,-1-1-1,0 1 1,1 0-1,-1 0 1,0-1-1,0 1 1,0 0 0,0 0-1,0 0 1,-1 0-1,1 0 1,-1 0 0,1 0-1,-1 1 1,0-1-1,0 1 1,0-1-1,-3-1 1,-14-8 17,-1 0-1,0 2 1,0 0-1,-1 1 1,-23-5 0,-5-2 19,-190-79-8,201 76-276,1-2 0,1-2 1,1-1-1,-37-33 0,20 11 37,0 0-86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1:19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17 117 11242,'-2'-2'266,"0"-1"0,0 1-1,1 0 1,0-1 0,-1 1-1,1-1 1,0 0 0,0 1-1,0-1 1,0 0 0,1 0-1,-1-4 1,0 6-223,1 0 0,0 0-1,0 0 1,0 0 0,0 0 0,0 1 0,0-1-1,0 0 1,0 0 0,1 0 0,-1 0 0,0 1-1,0-1 1,1 0 0,-1 0 0,0 0 0,1 1-1,-1-1 1,1 0 0,-1 1 0,1-1 0,-1 0-1,1 1 1,0-1 0,-1 1 0,1-1 0,0 0 0,-1 1-1,1 0 1,0-1 0,0 1 0,-1-1 0,1 1-1,0 0 1,0 0 0,0-1 0,0 1 0,-1 0-1,1 0 1,0 0 0,0 0 0,0 0 0,0 0-1,0 0 1,45 8 249,-35-5-269,0-1-1,0 0 1,0-1 0,14-1 0,11-3-14,-1-3 0,38-10 0,-37 7-3,68-7-1,-71 15 6,1 2 0,33 6 0,38 1 183,-91-8-158,0-1-1,-1 0 1,1-1-1,0 0 1,19-7-1,16-9-352,-42 16 248,-10 5-118,-21 10-361,-3 1 5,26-13 312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44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42 18524,'0'-1'76,"1"1"0,0-1 1,0 1-1,-1 0 0,1-1 0,0 1 0,-1 0 0,1 0 1,0-1-1,0 1 0,0 0 0,-1 0 0,1 0 0,0 0 1,0 0-1,0 0 0,-1 0 0,1 0 0,0 0 1,0 1-1,-1-1 0,1 0 0,0 0 0,0 1 0,-1-1 1,1 0-1,0 1 0,-1-1 0,1 1 0,0-1 1,-1 1-1,1-1 0,-1 1 0,1-1 0,0 2 0,24 31 1126,-11-13-781,88 85 218,7 8 397,-108-112-1030,11 12 391,-6-10-123,-7-10-78,-1 2-215,-1 0 0,1 0-1,-1 1 1,0-1-1,-1 1 1,1-1-1,-1 1 1,0 0 0,0 1-1,0-1 1,-9-5-1,-1-1-227,-1 1 0,-24-10 0,25 13 55,-1 1 0,0 0 1,-1 1-1,1 1 0,-19-2 1,25 4 129,0 0 0,0 1 0,0 0 0,0 1 1,0 0-1,0 0 0,0 1 0,0 0 0,1 1 1,-13 4-1,5 6 106,14-8 77,11-5 61,10-6 52,1-1 0,-2-1 0,1 0 0,32-21 0,-17 9 31,155-90 555,-221 139-1975,-39 23 784,-181 140 146,323-249-713,170-150 533,-218 179 411,-38 45-41,-1 0 0,-27 24 0,41-39 31,-217 187-1004,219-189 979,0 0 1,0 0 0,1 0-1,-1-1 1,0 1-1,0 0 1,0 0 0,0 0-1,0 0 1,0 0-1,0 0 1,0 0 0,0-1-1,0 1 1,0 0-1,0 0 1,0 0-1,0 0 1,0 0 0,0 0-1,0 0 1,0-1-1,0 1 1,-1 0 0,1 0-1,0 0 1,0 0-1,0 0 1,0 0 0,0 0-1,0 0 1,0 0-1,0-1 1,0 1 0,0 0-1,0 0 1,-1 0-1,1 0 1,0 0-1,0 0 1,0 0 0,0 0-1,0 0 1,0 0-1,0 0 1,0 0 0,-1 0-1,1 0 1,0 0-1,0 0 1,0 0 0,0 0-1,0 0 1,0 0-1,0 0 1,-1 0-1,1 0 1,0 0 0,0 0-1,0 0 1,0 0-1,2-10-666,4-9-136,-1 0 1,-1 0-1,-1 0 0,-1-1 0,0-25 0,-3 7 1054,-9-65 0,12 108 209,0 0 1,1 0 0,-1 0 0,1-1 0,0 1 0,0-1-1,5 5 1,38 43-128,-30-34 91,-3-4-175,144 155 1900,-152-164-2046,0-1-1,0 1 1,1-1 0,-1 0-1,1-1 1,0 1 0,8 2 0,11 3 193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49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1544 169 11947,'1'-1'264,"0"-1"0,1 0 1,-1 1-1,0-1 1,0 0-1,-1 0 1,1 0-1,0 0 0,0 0 1,-1 0-1,0 0 1,1 0-1,-1 0 1,0 0-1,0-3 1,0 3-139,-1 1 1,0-1 0,0 1-1,1-1 1,-1 1 0,0 0 0,0-1-1,0 1 1,-1 0 0,1-1 0,0 1-1,0 0 1,-1 0 0,1 0-1,0 0 1,-1 0 0,1 1 0,-1-1-1,-2-1 1,-13-5 158,-1 0 0,0 2 0,0 0 0,-22-4 0,-78-4 318,59 7-241,-85-11 412,-273-24 272,393 41-1048,1 0-1,-1 2 1,1 0-1,0 2 1,0 0-1,0 2 1,1 0-1,-1 2 1,-27 12 0,33-11-1,0 1 1,0 0-1,1 1 1,0 1 0,1 0-1,0 1 1,1 1-1,1 0 1,0 1 0,1 0-1,-15 26 1,-81 184 39,38-71-13,57-130-21,6-11-5,-1 1 0,2 0 0,-8 24 0,13-35-1,0 0 0,0 0 1,1 0-1,-1 0 0,1 0 1,0 0-1,-1 0 0,2 0 1,-1 0-1,0 0 1,0 0-1,1 0 0,0 0 1,0 0-1,0 0 0,0 0 1,0 0-1,0 0 0,1-1 1,-1 1-1,1 0 0,0-1 1,4 5-1,66 52-1,-45-37 33,31 30 1,-32-25-20,2-1 0,42 32 1,-57-50-11,0 0 1,0 0-1,1-1 0,-1-1 1,2 0-1,-1-1 0,0-1 1,30 5-1,-7-5 8,1-2 0,0-2 0,0-1 0,-1-2-1,39-8 1,186-50 76,-202 45-64,31-8 2,198-55 41,-7-24-19,-213 74-38,-34 15 6,1-1 0,-2-2 1,55-36-1,-85 50-2,-1 1 0,0-1 1,0 0-1,0 0 0,0 0 0,0 0 0,-1 0 1,0 0-1,1-1 0,2-6 0,-4 8-3,-1 0 0,1 0 0,-1-1 0,0 1 0,1 0 0,-1 0 0,0 0 0,0 0 0,-1-1 0,1 1 0,0 0 0,-1 0 0,1 0 0,-1 0-1,0 0 1,1 0 0,-1 0 0,0 0 0,0 0 0,-1 0 0,1 1 0,-2-4 0,-15-14 44,-1 0 0,-1 2 0,-1 0 0,-42-27 0,36 26-25,-84-57 125,-176-88-1,232 137-401,-1 2 0,-2 2 1,0 3-1,-1 3 0,-96-15 0,149 31 65,2-1 77,1 0 1,-1 0-1,0 1 0,0 0 0,0 0 1,0 0-1,0 0 0,0 1 0,0-1 1,0 1-1,0 0 0,1 0 1,-6 3-1,4 2-477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52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1291 330 12499,'1'-1'183,"1"-1"0,0 1 1,-1-1-1,0 0 1,1 0-1,-1 0 0,0 0 1,0 0-1,0 0 1,0 0-1,0 0 0,-1-1 1,1 1-1,-1 0 1,1 0-1,-1-1 0,0 1 1,0 0-1,0 0 0,0-1 1,0 1-1,0 0 1,-1-1-1,1 1 0,-1 0 1,0 0-1,1 0 1,-1-1-1,0 1 0,0 0 1,-1 0-1,1 0 1,0 1-1,-1-1 0,1 0 1,-1 0-1,1 1 0,-4-3 1,-7-3-59,-1 0 1,1 1-1,-1 1 0,-17-5 1,-28-12 102,-46-35 301,75 39-381,0 2 0,-1 1 0,0 1 0,-47-14 0,46 20-29,-13-4 160,-70-9 1,98 20-265,1 0 0,-1 1 0,0 0 0,1 1 0,-1 1 1,0 1-1,1 0 0,-20 7 0,10 0-9,0 1 1,1 2 0,0 0 0,1 1-1,-41 34 1,-94 101 91,115-106-37,32-30-43,0 0 1,1 0-1,0 1 1,1 1-1,1 0 1,0 0 0,1 0-1,1 1 1,0 0-1,-7 32 1,7-15-4,1 1 0,2 0 0,1 0 0,4 50 1,-1-71 4,1 0 0,0-1 0,0 1 1,2 0-1,0-1 0,0 0 1,1 0-1,0 0 0,1 0 1,1-1-1,15 21 0,-17-25 4,2 0 1,-1 0-1,1-1 0,0 0 0,1 0 1,-1 0-1,1-1 0,0 0 0,0-1 1,1 0-1,0 0 0,-1-1 0,1 0 1,0 0-1,0-1 0,1 0 0,10 0 1,27-1 124,1-3 1,63-10-1,-5 1-50,-58 8-66,-5 1-20,0-2-1,0-1 0,75-21 0,283-114 42,-385 133-48,0 0 1,-1-2 0,0 0 0,-1-1 0,0 0 0,0-1 0,-1 0 0,23-27-1,-13 11 10,-2-2 0,0-1 0,20-40 0,-39 66-16,1-1 1,-1 0 0,0 0-1,0 0 1,0 0-1,-1 0 1,0 0-1,0-1 1,0 1-1,0 0 1,-1-7-1,-1 9 1,1-1 0,-1 1 0,0-1 0,0 1 0,0 0-1,-1-1 1,1 1 0,-1 0 0,0 0 0,0 0-1,0 0 1,0 0 0,0 1 0,-1-1 0,1 1 0,-1-1-1,-4-2 1,-19-12 11,-1 1 1,0 2-1,-1 1 0,0 1 0,-32-8 1,6 0-11,-295-107-2146,311 114 1736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2:55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1434 159 12043,'0'-3'259,"-1"0"1,1 1 0,-1-1 0,1 1 0,-1-1 0,0 0 0,0 1-1,0-1 1,-1 1 0,1 0 0,-1-1 0,1 1 0,-1 0 0,0 0-1,0 0 1,1 0 0,-2 0 0,1 0 0,0 1 0,0-1 0,0 1-1,-1-1 1,-4-1 0,-6-3-95,0 1-1,-1 0 1,-17-3-1,20 5 74,-85-21 41,0 4 0,-104-8-1,148 24-178,-1 3 0,1 1 0,0 3 0,-1 3 0,-80 18 0,115-19-69,-1 1 1,1 1-1,1 0 1,-1 1-1,1 1 0,1 1 1,0 1-1,0 0 1,1 1-1,0 0 0,1 1 1,1 1-1,0 0 0,-21 31 1,-18 36 79,3 1-1,-70 164 1,110-226-66,1 0-1,0 1 1,2-1-1,-6 36 1,11-48-19,0-1-1,1 1 1,0 0-1,0 0 0,1 0 1,0 0-1,1-1 1,-1 1-1,2 0 1,-1-1-1,1 1 1,0-1-1,0 0 1,1 0-1,0 0 1,6 7-1,2 1 49,1-1 0,1-1 1,0-1-1,0 0 0,1 0 0,1-2 0,0 0 1,1-1-1,-1 0 0,2-1 0,33 10 0,1-4 104,0-1-1,103 9 1,-83-17-151,1-3 0,-1-3 0,1-3 0,136-27-1,-102 6 24,-1-5-1,160-67 1,-216 75 57,0-3 0,-1-1 1,85-63-1,-110 71-69,-2-1 0,0-1 1,-2-1-1,0-1 0,-1-1 0,-1 0 0,-2-1 0,0-1 0,13-28 1,-25 43-30,0-1 0,0 1 0,-1-1 0,0 0 1,0 0-1,-2 0 0,1 0 0,-1-15 1,-1 20-6,-1 0 0,1 0 0,-1 0 0,-1 0 0,1 0 0,-1 0 1,0 0-1,0 1 0,-1-1 0,1 0 0,-1 1 0,-1 0 0,1 0 1,-1 0-1,0 0 0,-7-7 0,0 4 3,0 0 0,0 1 1,0 0-1,-1 1 0,0 0 0,0 1 1,-1 0-1,0 1 0,0 1 0,0 0 1,-25-3-1,-15 2-14,-84 3 0,129 1 1,-383 17-1676,338-17 1362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0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17 16564,'-2'-14'2113,"2"14"-2088,0 0 0,0 0 0,0 0 0,0 0 0,0 0 0,0-1 0,0 1 0,0 0 0,0 0 0,0 0 1,0 0-1,0 0 0,0 0 0,0 0 0,0 0 0,1 0 0,-1 0 0,0 0 0,0 0 0,0 0 0,0 0 0,0-1 0,0 1 0,0 0 0,0 0 0,0 0 0,0 0 0,0 0 0,0 0 0,0 0 0,0 0 0,0 0 0,0 0 0,0 0 0,0 0 0,1 0 0,-1 0 0,0 0 0,0 0 0,0 0 0,0 0 0,0 0 0,0 0 0,0 0 0,0 0 0,0 0 0,0 0 0,0 0 1,0 0-1,0 0 0,1 0 0,-1 0 0,0 0 0,0 0 0,0 0 0,0 0 0,0 0 0,0 0 0,0 0 0,0 0 0,0 0 0,0 1 0,0-1 0,0 0 0,0 0 0,0 0 0,0 0 0,14 21 1919,-8-11-1790,67 121 1375,80 124-780,-149-249-734,20 26 18,-23-31-29,0 0 0,0 0-1,0 0 1,0 0 0,0 0-1,0 0 1,1 0 0,-1 0 0,0 0-1,1 0 1,-1-1 0,0 1-1,1 0 1,-1-1 0,1 1-1,-1-1 1,1 0 0,-1 0 0,4 1-1,-4-2 2,0 1-1,0-1 1,0 1-1,0-1 1,0 0-1,-1 1 1,1-1-1,0 0 1,0 0-1,0 1 1,-1-1-1,1 0 1,-1 0-1,1 0 1,0 0-1,-1 0 1,1 0-1,-1 0 1,0 0-1,1 0 1,-1 0-1,0 0 1,0 0-1,0-3 1,3-30 64,-3 32-64,-1-15 11,0 0 0,0-1 0,-2 1 1,0 0-1,-1 0 0,-1 1 0,0-1 0,-16-30 0,21 46-20,-1-1 0,0 1 0,0-1-1,0 1 1,0 0 0,0-1-1,0 1 1,0 0 0,0 0 0,-1 0-1,1 0 1,0 0 0,-1 0-1,1 0 1,-1 0 0,1 0 0,-1 1-1,1-1 1,-3 0 0,3 1-2,0 0 0,-1 0 0,1 0 0,0 1 1,-1-1-1,1 0 0,0 1 0,-1-1 1,1 1-1,0-1 0,0 1 0,-1-1 0,1 1 1,0 0-1,0 0 0,0 0 0,0-1 0,-1 3 1,-3 2-18,0 1 0,1 0 0,0 0 0,0 1 0,0-1 0,1 1 1,-3 7-1,-5 14-50,2 1 0,-8 40 0,14-54 52,1 0 0,1 0 0,0 0 0,1 0 0,0 0 0,6 26 0,-6-39 20,0-1 0,0 1-1,0-1 1,0 1 0,1-1-1,-1 0 1,1 1 0,-1-1-1,1 0 1,0 1 0,-1-1-1,1 0 1,0 0 0,0 0-1,0 1 1,0-1 0,0 0-1,0 0 1,0 0 0,1 0-1,-1-1 2,0 0 0,0 0 0,0 0-1,0 0 1,0 0 0,-1 0 0,1 0 0,0 0-1,0 0 1,0-1 0,0 1 0,0 0-1,-1-1 1,1 1 0,0-1 0,0 1 0,-1-1-1,1 1 1,0-1 0,-1 1 0,1-1 0,0 0-1,0 0 1,4-6 1,0 0 1,0 0-1,0 0 0,6-16 1,16-41 27,-4-1 1,28-118 0,-51 182-98,0 0 0,1 0 0,-1 1 0,0-1 0,0 0 0,1 0 0,-1 0 0,0 0 0,0 0 1,0 0-1,0 0 0,0 0 0,0 0 0,-1 0 0,1 0 0,0 0 0,0 0 0,-1 1 0,1-1 0,0 0 0,-1 0 0,1 0 0,-1 0 0,1 1 0,-1-1 1,1 0-1,-1 0 0,0 1 0,1-1 0,-1 1 0,0-1 0,0 0 0,-1 0 0,-1 0-212,-1 1 1,1-1-1,0 1 1,-1 0-1,1 0 0,-1 0 1,-5 1-1,-2-1 301,-55 12-369,66-12 347,-1 0 1,1 1 0,0-1 0,0 0 0,-1-1-1,1 1 1,0 0 0,0 0 0,-1 0 0,1 0 0,0 0-1,0 0 1,-1 0 0,1 0 0,0 0 0,0 0-1,-1-1 1,1 1 0,0 0 0,0 0 0,0 0 0,-1 0-1,1-1 1,0 1 0,0 0 0,0 0 0,0-1 0,-1 1-1,1 0 1,0 0 0,0-1 0,0 1 0,0 0-1,0 0 1,0-1 0,0 1 0,0 0 0,0 0 0,0-1-1,0 1 1,0 0 0,0 0 0,0-1 0,0 1-1,0 0 1,0 0 0,0-1 0,0 1 0,0 0 0,0 0-1,1-1 1,-1 1 0,0 0 0,0-1 0,0 1 5,1 0 0,-1-1 1,0 1-1,0 0 0,0-1 1,0 1-1,0 0 0,0-1 1,0 1-1,0 0 1,0-1-1,0 1 0,0 0 1,0-1-1,0 1 0,0 0 1,0-1-1,0 1 0,0 0 1,0-1-1,0 1 0,-1 0 1,1-1-1,0 1 1,0 0-1,-1-1 0,0 1 1,0 1-1,0 0 1,0-1-1,-1 1 1,1 0-1,0-1 1,0 1-1,0 0 1,0 0-1,0 0 0,1 0 1,-1 0-1,0 0 1,0 0-1,0 1 1,0-1 0,-111 161 79,52-70 44,55-85-128,0 0-1,0-1 1,0 0-1,0 0 1,-8 5-1,13-10-5,0-1 0,-1 0 1,1 0-1,0 0 0,0 1 0,0-1 1,-1 0-1,1 0 0,0 0 0,-1 1 1,1-1-1,0 0 0,0 0 0,-1 0 1,1 0-1,0 0 0,-1 0 0,1 0 1,0 0-1,-1 0 0,1 1 0,0-1 0,-1-1 1,1 1-1,0 0 0,0 0 0,-1 0 1,1 0-1,0 0 0,-1 0 0,1 0 1,0 0-1,-1 0 0,1-1 0,0 1 1,0 0-1,-1 0 0,1-1 0,-4-15-202,7-27-152,-2 39 320,8-47-256,2 1-1,26-74 0,-37 123 307,1 0-1,-1 0 1,0 0 0,1 0-1,-1 0 1,1 0 0,-1 0-1,1 0 1,-1 0-1,1 1 1,-1-1 0,1 0-1,0 0 1,0 0-1,-1 1 1,1-1 0,0 0-1,1 0 1,-1 1-3,0 0 0,-1 0 0,1 0 0,-1 0 0,1 0 0,0 0 0,-1 0 0,1 0 0,0 0 0,-1 1 0,1-1 1,-1 0-1,1 0 0,-1 0 0,1 1 0,0-1 0,-1 0 0,1 1 0,-1-1 0,1 1 0,-1-1 0,1 1 0,4 6 43,0-1 0,0 1 0,-1-1 1,4 9-1,1 1-15,-4-8-199,1-1 0,0 1-1,0-1 1,1-1 0,0 1 0,0-1-1,10 7 1,-13-11 56,0 0 0,0 1 0,0-1 0,1-1 0,-1 1 0,1-1 0,-1 1 0,1-1 0,0-1-1,0 1 1,-1-1 0,1 1 0,0-1 0,0-1 0,-1 1 0,6-2 0,23-9-488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2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54 9066,'4'-13'491,"2"-15"4540,-4 16-61,-6 28-2354,-20 102-1742,-13 209 0,34-288-822,2-30-142,1-5-21,0 0 0,-1 0 0,1 0-1,-1 0 1,0 0 0,0 0 0,0 0 0,-4 7 0,5-11 78,0 0 0,0 0 1,0 1-1,0-1 1,0 0-1,0 0 1,0 0-1,0 0 1,0 0-1,0 0 1,-1 0-1,1 0 1,0 0-1,0 1 0,0-1 1,0 0-1,0 0 1,0 0-1,-1 0 1,1 0-1,0 0 1,0 0-1,0 0 1,0 0-1,0 0 0,0 0 1,-1 0-1,1 0 1,0 0-1,0 0 1,0 0-1,0 0 1,0 0-1,0 0 1,-1 0-1,1 0 1,0 0-1,0 0 0,0 0 1,0-1-1,0 1 1,0 0-1,-1 0 1,1 0-1,0 0 1,0 0-1,0 0 1,0 0-1,-6-10-916,-1-11-655,-12-39-1665,15 41 2421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2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18692,'-19'16'530,"0"0"0,2 1 1,-28 35-1,39-44-457,0 1 1,0 0-1,1 0 1,0 0-1,0 1 0,1-1 1,1 1-1,-1 0 1,2 1-1,-1-1 1,0 13-1,3-21-61,-1 1 0,1-1 0,0 1 0,1 0 0,-1-1-1,0 1 1,1-1 0,-1 1 0,1-1 0,0 1 0,0-1 0,0 0 0,0 1 0,0-1 0,1 0 0,-1 0-1,3 3 1,-2-3-14,1 0-1,-1 0 0,1 0 0,0 0 1,0-1-1,-1 1 0,1-1 0,1 0 1,-1 0-1,0 0 0,0 0 0,0 0 1,6 0-1,3 0-75,0-1 0,-1 0 1,1-1-1,0 0 0,-1-1 0,1 0 0,0 0 1,-1-2-1,19-7 0,10-7-131,48-29 0,-49 25 335,-37 21-80,0 0 0,-1 0 0,1 0 0,0 0 0,0 0 0,0 0 0,0 1 0,0-1 0,0 1 0,0-1 0,0 1 0,0 0 0,0 0 0,4 0 0,-5 1 9,0-1 0,0 1 0,-1 0 0,1-1 0,0 1 0,0 0 0,0 0 0,0 0 0,-1-1 0,1 1 0,0 0 0,-1 0 0,1 0 0,-1 0 0,1 0-1,-1 0 1,1 0 0,-1 0 0,0 0 0,0 1 0,1-1 0,-1 0 0,0 0 0,0 0 0,0 0 0,0 0 0,-1 2 0,1 1 64,1 0-1,-1 0 1,0 0 0,1 0 0,0 0-1,0 0 1,3 7 0,-3-10-107,0 0 1,-1 0 0,1 0-1,0 0 1,0 0 0,0 0-1,0 0 1,0 0-1,1 0 1,-1-1 0,0 1-1,0 0 1,0-1 0,1 1-1,-1-1 1,0 1 0,1-1-1,-1 0 1,0 0-1,1 1 1,-1-1 0,0 0-1,1 0 1,-1 0 0,1-1-1,0 1 1,11-1-218,-1-1 0,0-1 0,0 0 0,0 0 1,15-7-1,57-31-780,-55 26 908,27-14-395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6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58 272 13243,'-16'9'1454,"12"-7"-1047,0 1 1,0-1-1,-1 1 1,2 0-1,-1 0 1,0 0-1,0 0 1,1 0-1,-4 6 1,24-21 2746,116-94-328,72-66-1961,-184 147-794,-21 49-122,-8 0-328,5-14-135,0-1 1,0 1 0,1 0 0,0 0-1,-1 11 1,4-12-116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6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 14587,'-10'2'2263,"-2"2"-1951,-1 1-1,2 0 1,-1 0-1,1 2 1,0-1-1,0 1 1,0 1-1,1 0 1,1 0-1,-1 1 1,-9 11-1,13-12-226,-1 0 1,1 0-1,0 1 0,1 0 0,0 0 1,0 1-1,1-1 0,0 1 1,1 0-1,0 0 0,0 0 0,1 0 1,1 1-1,-1 11 0,2-19-51,-1 0 0,2 0 0,-1 0 0,0-1 0,1 1 0,-1 0 0,1 0 0,0 0 0,0 0 0,0-1 0,0 1 0,0 0 0,1-1 0,-1 1-1,1-1 1,2 4 0,-2-5 1,0 1 1,0-1-1,0 1 0,1-1 0,-1 0 0,0 0 0,0 0 0,1 0 0,-1 0 0,1 0 0,-1-1 1,1 1-1,-1-1 0,1 0 0,3 1 0,2-2 35,0 0 0,0 0 0,0-1 1,0 0-1,-1 0 0,1-1 0,-1 1 0,0-2 0,1 1 0,-1-1 1,6-5-1,2-2 94,0 0 1,-1-1 0,-1-1-1,14-16 1,-22 22-53,1 1 1,-1-1-1,-1-1 1,1 1-1,-1-1 1,0 0-1,-1 0 1,0 0-1,0 0 1,3-17-1,-6 23-81,0 0 0,0 0-1,0 0 1,0 0 0,0 0-1,0 0 1,0 0 0,-1 0 0,1 0-1,-1 0 1,0 0 0,0 0-1,1 0 1,-1 0 0,0 0-1,0 1 1,-1-1 0,1 0 0,0 1-1,-1-1 1,1 1 0,-1 0-1,1-1 1,-1 1 0,1 0-1,-1 0 1,0 0 0,0 0 0,0 0-1,1 0 1,-1 0 0,0 1-1,0-1 1,0 1 0,0 0-1,0-1 1,-3 1 0,-5-1 36,0 1 0,0-1 0,0 2 0,0 0-1,1 0 1,-16 4 0,9-1-299,0 0-1,1 1 1,-1 1-1,1 0 1,1 1 0,-19 12-1,33-19 178,0 0 1,0 0-1,0 0 0,0 0 0,0 0 1,0 1-1,1-1 0,-1 0 0,0 0 1,0 0-1,0 0 0,0 0 0,0 0 0,0 0 1,0 0-1,0 1 0,1-1 0,-1 0 1,0 0-1,0 0 0,0 0 0,0 0 1,0 0-1,0 1 0,0-1 0,0 0 1,0 0-1,0 0 0,0 0 0,0 0 0,0 1 1,0-1-1,0 0 0,0 0 0,0 0 1,0 0-1,0 0 0,0 1 0,0-1 1,0 0-1,-1 0 0,1 0 0,0 0 1,0 0-1,0 0 0,0 0 0,0 1 0,0-1 1,0 0-1,-1 0 0,15-2-838,43-12-667,-15 5 590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7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16452,'-15'20'4675,"-14"32"-3408,23-37-1150,1 1 1,0-1-1,1 1 1,1 0-1,0 0 0,1 0 1,1 0-1,1 1 0,0-1 1,3 22-1,-2-35-92,-1 0-1,0 0 1,1 0 0,-1-1 0,1 1-1,0 0 1,0-1 0,0 1-1,1 0 1,-1-1 0,0 1-1,1-1 1,0 0 0,0 1 0,-1-1-1,1 0 1,0 0 0,1 0-1,-1-1 1,0 1 0,1 0 0,-1-1-1,0 1 1,1-1 0,0 0-1,-1 0 1,1 0 0,0 0-1,0 0 1,-1-1 0,1 1 0,0-1-1,0 0 1,0 0 0,0 0-1,-1 0 1,1 0 0,0-1-1,0 1 1,0-1 0,-1 0 0,1 0-1,3-1 1,9-4 85,-1-1 0,1 0 0,-1-1 0,-1-1 0,1 0 0,22-21 0,-9 5 307,44-55 0,-71 80-416,8-9 128,-1-1 1,0-1-1,10-18 1,-16 27-110,0 1 0,0-1 1,0 0-1,0 0 0,-1 1 0,1-1 0,-1 0 1,1 0-1,-1 0 0,0 0 0,0 0 0,1 0 1,-1 0-1,-1 0 0,1 0 0,0 0 1,0 0-1,-1 1 0,1-1 0,-1 0 0,0 0 1,1 0-1,-1 0 0,0 1 0,0-1 0,0 0 1,0 1-1,0-1 0,-1 1 0,1-1 0,0 1 1,-2-2-1,-3 0 11,0 0 1,0 0-1,-1 1 0,1-1 1,0 1-1,-1 1 0,1-1 1,-1 1-1,0 0 0,0 1 1,-12 0-1,-5 1-108,1 1-1,-25 6 1,25-4-637,0 2 0,1 0-1,-22 10 1,37-13 158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27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53 16636,'0'0'144,"-1"0"0,1 0 0,-1 0 0,1 1 0,0-1 0,-1 0 0,1 0 1,-1 0-1,1 1 0,0-1 0,-1 0 0,1 0 0,0 1 0,-1-1 0,1 0 1,0 1-1,0-1 0,-1 0 0,1 1 0,0-1 0,0 0 0,0 1 0,-1-1 1,1 1-1,0-1 0,0 0 0,0 1 0,0 0 0,0 0 2,1-1-1,-1 1 1,1 0-1,0-1 1,-1 1-1,1-1 1,0 1-1,0-1 1,-1 1-1,1-1 1,0 0-1,0 1 1,0-1-1,-1 0 1,1 0-1,1 1 1,2-1-60,-1 1 1,0-1-1,0 0 0,0 0 1,0 0-1,0 0 1,0-1-1,0 1 0,0-1 1,0 0-1,0 0 0,0 0 1,0 0-1,0 0 0,0-1 1,-1 1-1,1-1 1,-1 0-1,1 0 0,-1 0 1,1 0-1,-1 0 0,0 0 1,0 0-1,0-1 0,0 1 1,-1-1-1,1 0 0,-1 1 1,1-1-1,-1 0 1,1-3-1,-2 5-72,0 0 0,0 1 0,0-1-1,0 0 1,0 1 0,0-1 0,0 0 0,0 1 0,0-1 0,0 0 0,-1 1-1,1-1 1,0 0 0,0 1 0,-1-1 0,1 0 0,-1 1 0,1-1 0,0 1-1,-1-1 1,1 1 0,-1-1 0,1 1 0,-1-1 0,1 1 0,-1 0 0,0-1-1,1 1 1,-1 0 0,1-1 0,-1 1 0,0 0 0,1 0 0,-1-1 0,0 1-1,1 0 1,-1 0 0,0 0 0,1 0 0,-1 0 0,0 0 0,1 0 0,-1 0-1,0 0 1,0 0 0,1 1 0,-1-1 0,0 0 0,-4 1 28,0 0 0,1 0 1,-1 1-1,0-1 0,-7 5 0,2 0 15,-1 1-1,-15 14 0,23-20-57,1 2 0,-1-1-1,1 0 1,0 0-1,0 1 1,0-1 0,0 1-1,0 0 1,0-1 0,1 1-1,0 0 1,-1 0-1,1 0 1,0 0 0,-1 6-1,5-11-169,0 0 1,0 0-1,0 0 0,0 0 1,0-1-1,4-4 0,25-32-333,-19 18 189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37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24 16516,'1'-3'429,"1"-16"2545,-1 17-1484,0 12-409,-10 114 1233,5-82-2113,1 74-1,2-115-199,1 0 0,0 1 0,0-1-1,1 0 1,-1 0 0,0 0 0,0 0-1,0 0 1,1 0 0,-1 0-1,1 0 1,-1 0 0,1 0 0,-1 0-1,1 0 1,-1 0 0,1 0 0,0-1-1,0 1 1,-1 0 0,1 0-1,0-1 1,1 2 0,0-2-3,0 1 1,-1-1-1,1 0 0,0 1 0,-1-1 1,1 0-1,0 0 0,-1-1 1,1 1-1,0 0 0,-1 0 1,1-1-1,0 1 0,2-2 0,6-2-7,1 0-1,-1 1 1,1 1-1,0-1 1,0 2-1,12-1 1,-20 2 3,0 0 0,-1 0 0,1 1 0,0-1 0,0 1 0,0 0 0,0 0 0,-1 0 0,1 0 0,0 1 0,-1-1 0,1 1 0,-1-1 0,0 1 0,1 0 0,-1 0 0,0 0 0,0 0 0,0 0 0,-1 1 0,1-1 0,0 0 0,-1 1 0,1-1 0,-1 1 0,0 0 0,0 0 0,1 3 0,-1-2-5,1 0-1,-1 1 1,0-1 0,0 1-1,0-1 1,-1 1-1,0-1 1,0 1-1,0 0 1,0-1 0,-1 1-1,0-1 1,0 1-1,-3 8 1,2-8 32,-1 1 0,0-1-1,0 0 1,-1 0 0,1 0 0,-1 0 0,0-1 0,-1 1 0,1-1-1,-6 4 1,-5 2 134,-1 0-1,0-1 1,-1-1 0,0 0-1,0-1 1,-24 6 0,35-11-190,1-1 0,-1 1 0,0-1 0,0 0 0,1-1 0,-1 1 0,0-1 0,0 0 0,0-1 1,-8-1-1,11 1-14,1 0 0,0 0 0,0 0 0,0 0 0,0 0 0,0-1 0,0 1 0,0-1 0,0 0 0,0 1-1,1-1 1,-1 0 0,1 0 0,-1 0 0,1 0 0,0 0 0,0 0 0,-1 0 0,2-1 0,-1 1 0,0 0 0,0-1 0,1 1 0,-1-1 0,1 1 0,0 0 0,0-5 0,-1-32-391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38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18188,'0'0'1728,"8"0"-1088,2-3-216,7-1 809,3-3-329,9-2-336,5 0-96,3-2-248,2 4-160,0-1-384,-3 2-296,0 3-536,-7 0 904,-8 1-152,-6 1-216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38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4 396 17300,'-1'5'339,"0"0"1,1 0 0,-1-1-1,1 1 1,0 6 0,0-10-310,0-1 0,0 0 0,0 1 0,0-1 0,0 0 0,0 1 0,0-1 0,0 0 0,1 0 1,-1 1-1,0-1 0,0 0 0,0 1 0,0-1 0,0 0 0,1 1 0,-1-1 0,0 0 0,0 0 0,1 1 0,-1-1 0,0 0 1,0 0-1,1 0 0,-1 0 0,0 1 0,0-1 0,1 0 0,-1 0 0,1 0 0,0 0 36,0 0 0,0-1 1,0 1-1,0-1 0,0 1 0,0-1 0,0 1 0,0-1 1,0 0-1,0 1 0,0-1 0,-1 0 0,1 0 0,0 0 0,0-1 1,22-28 381,-2-1 0,-1-2 1,-1 0-1,15-38 0,-13 28-274,63-142 382,-82 183-341,-1 8-157,-3 11-18,-12 50 58,-6 26-145,-10 134-1,32-203-406,-2-23 428,1-1 0,-1 1 0,0-1 0,0 1 0,1-1 0,-1 0-1,0 1 1,1-1 0,-1 0 0,0 1 0,1-1 0,-1 0 0,0 1 0,1-1 0,-1 0 0,1 0-1,-1 1 1,0-1 0,1 0 0,-1 0 0,1 0 0,-1 0 0,1 0 0,-1 0 0,1 0-1,-1 0 1,1 0 0,-1 0 0,1 0 0,-1 0 0,1 0 0,-1 0 0,0 0 0,1 0 0,-1 0-1,1 0 1,-1-1 0,1 1 0,-1 0 0,0 0 0,1-1 0,-1 1 0,1 0 0,-1-1-1,0 1 1,1 0 0,-1-1 0,0 1 0,1-1 0,7-6-118,0-1 1,0-1-1,-1 1 1,7-10-1,-13 17 128,30-43-478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39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20 16860,'-23'52'1437,"-20"56"85,39-95-1303,1 0 1,0-1 0,1 1-1,0 0 1,1 1 0,1 22 0,0-34-195,0 0 1,0 1 0,0-1 0,0 0 0,0 0 0,1 0 0,-1 0 0,1 0 0,0 1 0,0-1 0,0 0-1,0 0 1,0-1 0,0 1 0,0 0 0,0 0 0,1 0 0,-1-1 0,1 1 0,-1-1 0,1 1-1,0-1 1,-1 0 0,1 1 0,0-1 0,0 0 0,0 0 0,0 0 0,0-1 0,0 1 0,0 0 0,0-1-1,1 1 1,-1-1 0,0 0 0,0 0 0,0 0 0,1 0 0,2 0 0,5-2 36,-1 0-1,0 0 1,0-1 0,0 0 0,0 0 0,0-1 0,0 0-1,-1 0 1,0-1 0,0-1 0,0 1 0,11-12 0,-6 5 132,0-1 0,-1 0 0,0-1 0,-1-1 0,16-27 0,-24 36-109,0 0-1,0 0 1,0 0-1,-1-1 1,0 1-1,0-1 1,-1 1-1,1-1 1,-1 0-1,-1 0 1,0 1-1,0-10 1,-1 12-66,1 0 1,-1 1-1,0-1 1,-1 1-1,1-1 1,-1 1-1,1-1 0,-1 1 1,0 0-1,-1 0 1,1 0-1,0 0 1,-1 0-1,1 0 1,-1 1-1,0-1 1,0 1-1,0 0 1,0 0-1,-1 0 0,1 0 1,0 0-1,-6-1 1,0 0-232,-1 0 0,0 0 0,1 1 0,-1 0-1,0 1 1,0 0 0,0 1 0,0 0 0,-20 2 0,14 1-153,0 0 0,1 1 0,-1 1 0,1 0-1,-21 11 1,-1 4-390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39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1 229 17908,'6'-1'394,"-1"1"-1,1-1 1,0-1 0,0 1-1,-1-1 1,1 1 0,-1-2 0,9-3-1,17-7 521,62-17-404,1 5 1,1 4-1,1 3 1,0 5 0,143 0-1,-164 14-503,-33 1 8,-1-2-1,1-1 1,67-12-1,-72 2 27,-35 10-57,-1 0-1,1 1 0,0-1 0,-1 0 0,1 0 0,-1 0 0,1 0 0,-1 0 0,1 0 0,-1 0 1,0-1-1,1 1 0,-1-1 0,0 1 0,0 0 0,0-1 0,0 0 0,1-1 0,-2 2-40,0 0-1,-1 0 0,1 0 1,0 0-1,0 0 0,0 0 1,-1 1-1,1-1 0,0 0 1,-1 0-1,1 0 0,-1 1 1,1-1-1,-1 0 0,1 0 1,-1 1-1,0-1 0,1 1 1,-1-1-1,0 0 0,1 1 1,-1-1-1,0 1 0,0 0 1,0-1-1,1 1 0,-1-1 1,0 1-1,0 0 0,0 0 1,0 0-1,0-1 0,-1 1 1,-34-6-839,33 5 894,-33-2-527,-5 2-148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40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17 18324,'1'-1'145,"-1"0"0,0 0 0,1 0 0,-1 0 0,0 0 0,1 0 0,-1 0 0,1 0 0,0 0 0,-1 0 0,1 1 0,0-1 0,-1 0 0,1 0 0,0 1 0,0-1 0,1 0 0,-2 1-49,1 1 0,-1-1 1,0 1-1,1-1 0,-1 1 1,0-1-1,1 1 1,-1-1-1,0 1 0,0 0 1,0-1-1,0 1 0,1-1 1,-1 1-1,0 0 0,0-1 1,0 1-1,0 0 0,-1 0 1,-3 45 1374,-25 68-783,-11 60-477,39-170-200,0 0 1,0 0 0,1 0-1,0 1 1,0-1 0,0 0-1,0 0 1,1 1-1,1 5 1,-1-9-7,-1 0 0,0-1-1,1 1 1,-1 0 0,1 0 0,-1-1 0,1 1-1,-1-1 1,1 1 0,-1 0 0,1-1 0,-1 1-1,1-1 1,0 0 0,-1 1 0,1-1 0,0 1-1,0-1 1,-1 0 0,1 1 0,1-1 0,0 0 1,0 0 1,0 0-1,0 0 1,0 0-1,0 0 1,0-1-1,0 1 1,-1-1-1,1 1 1,0-1-1,0 0 1,2-1-1,12-6-278,0-2 0,-1 0 0,0 0 0,-1-2 0,-1 0-1,1 0 1,-2-1 0,0-1 0,0 0 0,11-19-1,-7 4-329</inkml:trace>
  <inkml:trace contextRef="#ctx0" brushRef="#br0" timeOffset="1">232 147 16836,'-6'37'1832,"2"6"-1184,-4 7-240,3 5 888,2 5-439,2 0-185,1-4-256,1-4-152,4-12-544,3-3-360,-2-19 560,1-7-144,-1-22-56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3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62 15363,'10'-10'1247,"-7"7"-1029,0 1 0,-1 0 0,1-1-1,-1 0 1,0 1 0,0-1 0,0 0-1,0 0 1,0 0 0,-1 0 0,1-1-1,-1 1 1,1-4 0,-2 7-134,0-1 0,-1 1 0,1-1 1,0 1-1,-1-1 0,1 1 0,-1-1 0,1 1 1,-1 0-1,1-1 0,0 1 0,-1 0 0,1-1 1,-1 1-1,0 0 0,1-1 0,-1 1 0,1 0 1,-1 0-1,1 0 0,-1 0 0,1 0 0,-1 0 1,0 0-1,1 0 0,-1 0 0,1 0 0,-1 0 1,0 0-1,1 0 0,-1 0 0,1 0 0,-1 0 1,1 1-1,-1-1 0,1 0 0,-2 1 0,-24 8 1003,-1 3-694,1 1 0,0 1-1,-38 29 1,52-33-388,-1 0 0,2 1 0,-1 0 0,2 1 0,0 0 0,0 1 0,1 0 0,-11 20 0,18-29-13,0-1 0,0 1-1,1 0 1,0 0-1,0 0 1,0 0-1,0 0 1,0 0-1,1 1 1,0-1-1,0 4 1,0-6 2,0 0 0,1 0 0,0-1-1,-1 1 1,1 0 0,0-1 0,0 1 0,-1-1 0,1 1 0,0-1 0,1 1 0,-1-1-1,0 0 1,0 1 0,1-1 0,-1 0 0,0 0 0,1 0 0,-1 0 0,1 0-1,0 0 1,-1-1 0,1 1 0,0 0 0,-1-1 0,5 1 0,23 5-91,58 5 0,-55-8 61,43 9-1,-59-9 26,-1 1-1,0 1 1,0 1-1,0 0 1,27 16 0,-39-20 9,0 0 0,0 1 0,0-1 0,0 1 0,0 0 0,0 0 0,-1 0 0,1 0 0,-1 1 0,0-1 0,0 1 0,2 5 0,-3-6 0,0 0 1,0 0-1,-1 0 0,0 1 1,0-1-1,0 0 0,0 0 1,0 1-1,0-1 0,-1 0 1,0 0-1,1 1 0,-1-1 1,0 0-1,-1 0 0,1 0 1,-3 4-1,-3 4 9,-1 0-1,0 0 1,0-1 0,-1-1 0,0 1-1,-1-1 1,0-1 0,-13 9 0,-2 0 47,-1-2 0,-43 20 0,49-27-31,-1 0 0,-23 6 0,37-12-126,0-1 1,0 1 0,-1-1 0,1-1 0,0 1 0,-1-2-1,1 1 1,0-1 0,0 1 0,-10-4 0,14 3 44,1 0 0,-1-1 0,0 1-1,1 0 1,-1-1 0,1 0 0,0 0 0,0 0 0,-1 0 0,1 0 0,0 0 0,1 0-1,-1-1 1,0 1 0,1-1 0,-1 1 0,1-1 0,0 0 0,0 1 0,0-1 0,0 0 0,0 0-1,1 0 1,-1 0 0,1 0 0,0 1 0,0-1 0,0 0 0,0-5 0,6-39-514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3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10 18924,'-11'-3'371,"-1"1"-1,1 0 1,-1 1 0,0 0-1,1 1 1,-1 0 0,0 0-1,1 2 1,-1-1 0,0 2-1,1-1 1,0 2 0,0-1-1,0 2 1,0-1 0,-13 9-1,23-12-375,-1-1-1,1 1 1,-1 0-1,1 0 1,0 0-1,-1 0 1,1 1-1,0-1 1,0 0-1,0 1 1,0-1-1,0 0 1,0 1-1,0-1 1,1 1-1,-1-1 1,0 1-1,1 0 1,-1-1 0,1 1-1,0 0 1,-1 1-1,2-1-40,-1 0-1,1-1 1,-1 1-1,1-1 1,0 1 0,0-1-1,0 1 1,0-1 0,0 1-1,0-1 1,0 0-1,0 1 1,0-1 0,1 0-1,-1 0 1,0 0-1,1 0 1,-1 0 0,1-1-1,-1 1 1,3 1-1,101 40-2890,-78-34 2298,0 2-1,-1 2 0,0 0 0,37 25 1,-61-36 682,0 0 0,-1 0 1,1 1-1,0-1 1,-1 1-1,1-1 0,-1 1 1,0 0-1,1 0 1,-1 0-1,0-1 0,0 1 1,0 0-1,0 0 1,-1 0-1,1 1 0,0 1 1,-1-2 30,0 0 1,0-1 0,0 1-1,-1 0 1,1-1 0,-1 1-1,1-1 1,-1 1 0,1-1-1,-1 1 1,0-1-1,0 1 1,1-1 0,-1 0-1,0 1 1,-1-1 0,1 0-1,0 0 1,0 0 0,0 0-1,-1 0 1,1 0-1,-2 1 1,-14 9 164,1-1 0,-1-1 0,-1-1 0,0 0 0,0-1 0,-1-1 0,1-1 0,-1-1 0,0 0 0,-32 1 0,46-5-259,0 0 1,0 0 0,-1-1 0,-9-3 0,12 3-15,-1-1 1,1 1-1,0-1 0,0 0 1,0-1-1,-3-1 1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40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36 16772,'3'-28'2200,"-3"28"-2161,0-1 0,0 1 0,0 0 0,0-1 0,0 1 0,0 0 0,0-1 0,0 1 0,0 0 0,-1-1 0,1 1 0,0 0 0,0 0 0,0-1 0,-1 1 0,1 0 0,0-1 0,0 1 0,-1 0 0,1 0 0,0 0-1,0-1 1,-1 1 0,1 0 0,0 0 0,-1 0 0,1 0 0,-1 0 41,0 0-1,0 0 1,0 0-1,0 0 1,0 0-1,0 0 1,0 1-1,0-1 1,0 0-1,0 1 1,0-1-1,0 1 1,-2 0 0,-7 7 157,-1 1 0,2 0 0,-1 0 0,1 1 0,0 0 0,1 0 0,0 1 0,1 0 0,1 0 0,-1 1 0,-7 20 0,13-28-217,0 0-1,-1-1 1,1 1-1,1 0 1,-1 0 0,1 0-1,-1 4 1,1-7-15,0 0 0,0-1 1,0 1-1,0 0 1,1-1-1,-1 1 0,0 0 1,0-1-1,1 1 0,-1 0 1,0-1-1,0 1 1,1 0-1,-1-1 0,1 1 1,-1-1-1,1 1 1,-1-1-1,1 1 0,-1-1 1,1 1-1,-1-1 0,1 0 1,-1 1-1,1-1 1,0 0-1,-1 1 0,1-1 1,0 0-1,-1 0 0,1 0 1,0 1-1,-1-1 1,1 0-1,0 0 0,0 0 1,-1 0-1,1 0 1,0 0-1,-1-1 0,1 1 1,0 0-1,-1 0 0,1 0 1,0-1-1,0 1 1,5-3 23,0 1 0,0-1 0,0 0 0,0 0 1,-1-1-1,0 1 0,0-1 0,0 0 1,0-1-1,6-7 0,7-9 70,16-23 0,-32 42-86,39-62 140,-41 63-153,0 1-1,1 0 1,-1 0-1,0 0 1,0 0 0,1 0-1,-1 0 1,0 0-1,0 0 1,0 0 0,1 0-1,-1 0 1,0 0-1,0 0 1,0 0 0,1 1-1,-1-1 1,0 0-1,0 0 1,0 0 0,1 0-1,-1 0 1,0 0-1,0 0 1,0 1 0,0-1-1,1 0 1,-1 0-1,0 0 1,0 0 0,0 1-1,0-1 1,0 0-1,0 0 1,0 0 0,0 1-1,1-1 1,-1 0-1,0 0 1,0 0 0,0 1-1,0-1 1,0 0-1,0 0 1,0 0 0,0 1-1,0-1 1,0 0-1,-1 1 1,3 13-15,-1 1 1,-1 0-1,-2 17 0,1 8 2,1-18 63,1 0 1,2 0-1,0 0 1,1 0-1,1 0 0,1-1 1,1 1-1,1-2 1,16 30-1,-23-47-2,1-1 1,-1 1-1,0-1 0,1 1 1,-1 0-1,0-1 0,-1 1 1,1 0-1,0 0 0,-1 0 1,0-1-1,1 1 0,-1 0 0,0 0 1,-1 0-1,1 0 0,0 0 1,-1-1-1,-1 4 0,1-3 17,-1-1 0,1 0-1,-1 0 1,0 0 0,0 0-1,0-1 1,0 1-1,0 0 1,0-1 0,0 1-1,0-1 1,-1 0 0,1 0-1,-1 0 1,1 0 0,-1 0-1,1 0 1,-1-1 0,1 1-1,-1-1 1,-3 0 0,-11 2-19,0-1 0,0-1-1,-1-1 1,1 0 0,0-1 0,0-1 0,0-1 0,0 0 0,1-1 0,-20-9 0,35 14-92,1 0 1,-1 0-1,1-1 0,-1 1 1,1 0-1,-1 0 0,1 0 1,-1-1-1,1 1 0,-1 0 1,1 0-1,-1-1 0,1 1 1,-1 0-1,1-1 0,0 1 1,-1 0-1,1-1 0,0 1 1,-1-1-1,1 1 0,0-1 1,-1 1-1,1-1 0,0 1 1,0-1-1,0 1 0,0-1 1,-1 1-1,1-1 0,0 1 1,0-1-1,0 0 0,0 1 1,0-1-1,0 1 0,0-1 1,0 1-1,1-1 0,-1 1 1,0-1-1,0 1 0,0-1 1,0 1-1,1-1 1,-1 1-1,0-1 0,1 1 1,-1-1-1,1 0 0,3-3-292,0 1 0,0 0 0,0-1 0,8-3-1,-2 1 268,18-12-655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3:41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19 18420,'0'-1'79,"1"1"0,-1-1 1,0 1-1,1-1 0,-1 1 0,0-1 1,1 0-1,-1 1 0,0-1 0,0 0 1,0 1-1,0-1 0,0 0 0,1 1 1,-1-1-1,0 0 0,-1 1 0,1-1 1,0 0-1,0 1 0,0-1 0,0 0 1,0 1-1,-1-1 0,1 0 0,-1 0 1,1 1-11,-1 0 0,0 0 1,0 0-1,0 0 0,1 0 1,-1 0-1,0 0 1,0 0-1,0 0 0,1 0 1,-1 1-1,0-1 1,0 0-1,1 1 0,-1-1 1,0 0-1,-1 2 0,-34 26 1320,25-16-1267,0 1 1,1 0-1,1 1 1,0 0-1,0 1 1,2-1-1,0 2 0,0-1 1,2 1-1,0 0 1,0 0-1,2 0 0,0 1 1,-1 25-1,3-39-100,1 0 0,1 0 0,-1 1 0,0-1 0,1 0 0,-1 0 0,1 0 0,0 0-1,0 0 1,0 0 0,1 0 0,-1 0 0,1-1 0,-1 1 0,1 0 0,0-1 0,3 4 0,-3-5 5,1 1 0,-1-1-1,0 1 1,1-1 0,-1 0 0,1 0 0,-1 0 0,1 0 0,0 0 0,-1-1 0,1 1 0,0-1 0,-1 0 0,1 0 0,0 0 0,3 0 0,4-2 42,0 0 1,-1 0-1,1-1 0,-1 0 1,1-1-1,-1 0 0,0-1 0,-1 1 1,15-11-1,-4 0 115,-1 0 0,0-1 0,22-28 0,-32 35-120,-1 0 1,0-1 0,-1 0-1,0 0 1,0 0-1,-1-1 1,-1 0-1,0 0 1,3-13 0,-6 21-52,0-1 0,0 0 1,-1 1-1,0-1 0,0 0 1,0 0-1,0 1 1,0-1-1,-1 0 0,1 1 1,-1-1-1,0 0 0,-1 1 1,1-1-1,0 1 0,-1 0 1,0-1-1,0 1 1,-3-4-1,3 5-44,-1-1 1,0 1-1,0 0 0,0 0 0,0 0 1,0 0-1,0 1 0,0-1 1,-1 1-1,1 0 0,-1 0 1,1 0-1,-1 0 0,1 0 0,-1 1 1,1 0-1,-1 0 0,1 0 1,-1 0-1,-4 1 0,-4 1-261,1 0 0,-1 1 0,1 0 0,0 1 0,0 0 0,-17 9 0,2 2-204,-34 25 1,14-4-208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16259,'3'-7'393,"0"0"-1,1 1 0,-1-1 1,2 1-1,-1 0 0,1 0 0,0 1 1,0-1-1,0 1 0,1 0 0,0 1 1,0-1-1,0 1 0,0 0 0,10-4 1,0 1-286,1 0 0,0 0 0,0 2 0,0 0 0,23-3 0,-34 7-102,1 0 0,-1 0-1,0 1 1,0 0 0,0 0 0,1 1-1,-1 0 1,7 2 0,-10-3-2,-1 1 0,1 1 1,-1-1-1,1 0 0,-1 1 1,1-1-1,-1 1 0,0-1 1,0 1-1,0 0 0,0 0 1,0 0-1,-1 0 1,1 1-1,0-1 0,-1 0 1,0 1-1,1-1 0,-1 1 1,0-1-1,1 5 0,6 29 49,-7-27-28,1 0-1,0 0 1,0 0-1,1-1 0,0 1 1,7 11-1,-9-18-17,0-1 1,0 1-1,1-1 0,-1 1 1,0-1-1,1 0 0,-1 1 1,1-1-1,-1 0 0,1 0 0,0 0 1,-1 0-1,1 0 0,3 0 0,-2 0 1,0-1 0,0 1 0,-1-1 0,1 0 0,0 0 0,0-1 0,0 1 0,0 0 0,0-1 0,-1 0 0,1 1-1,4-3 1,9-5-199,0-1 0,-1-1 0,0 0-1,0-1 1,-1-1 0,24-25 0,-32 30-1989,-11 12 1489,-2 1 152,-5 4-288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14779,'-17'20'1876,"17"-20"-1856,0 0 0,0 0 1,0 0-1,0 0 0,0 0 0,-1 0 1,1 0-1,0 0 0,0 0 0,0 0 1,0 0-1,0 0 0,0 1 0,0-1 1,0 0-1,0 0 0,0 0 0,0 0 1,0 0-1,0 0 0,0 0 0,0 0 0,0 0 1,0 1-1,0-1 0,0 0 0,0 0 1,0 0-1,0 0 0,0 0 0,0 0 1,0 0-1,0 0 0,0 0 0,0 1 1,0-1-1,0 0 0,0 0 0,0 0 1,0 0-1,0 0 0,0 0 0,1 0 1,-1 0-1,0 0 0,0 0 0,0 0 1,0 0-1,0 0 0,0 0 0,0 1 1,0-1-1,0 0 0,0 0 0,0 0 1,1 0-1,12-5 756,-10 4-742,-1-1-1,1 1 1,0 0 0,-1 0-1,1 0 1,0 0-1,0 0 1,0 1-1,0-1 1,0 1-1,0 0 1,-1 0 0,1 0-1,0 0 1,0 0-1,0 1 1,0-1-1,0 1 1,0 0-1,0 0 1,-1 0 0,1 0-1,0 0 1,-1 1-1,1-1 1,-1 1-1,0 0 1,1-1-1,2 4 1,2 4-23,0 0 0,-1 1 0,0 0 0,-1 0 0,0 0 0,5 14 0,15 30 38,-24-53-42,0 0 1,-1 0-1,1 0 1,0 0 0,0 0-1,0 0 1,0 0-1,0 0 1,0 0 0,0-1-1,0 1 1,0 0 0,0-1-1,0 1 1,1-1-1,-1 1 1,0-1 0,0 1-1,1-1 1,-1 0-1,0 0 1,0 1 0,1-1-1,-1 0 1,0 0 0,1 0-1,-1-1 1,0 1-1,0 0 1,1 0 0,-1-1-1,0 1 1,0-1-1,1 1 1,-1-1 0,0 1-1,0-1 1,0 0 0,0 0-1,2-1 1,5-5 80,0 0 0,0 0 1,-1-1-1,7-10 0,-3 5 4,5-3-63,-11 11-51,0 0 0,0 0 0,-1 0 1,0-1-1,0 1 0,6-11 0,-8 6-85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4 495 16243,'-4'16'1443,"4"-16"-1421,0 0 1,0 0-1,0 0 0,0 0 0,0 0 0,0 0 0,1 0 1,-1 0-1,0 0 0,0 0 0,0 0 0,0 0 0,0 0 1,0 0-1,0 0 0,0 0 0,0 0 0,0 0 0,0 0 1,0 0-1,0 0 0,1 0 0,-1 0 0,0 0 0,0 0 0,0 0 1,0 0-1,0 0 0,0 0 0,0 0 0,0 0 0,0 0 1,0 0-1,0 0 0,0 0 0,0 0 0,0 0 0,0 0 1,0 0-1,1 0 0,-1 1 0,0-1 0,0 0 0,0 0 1,0 0-1,0 0 0,0 0 0,0 0 0,0 0 0,0 0 1,0 0-1,0 0 0,0 0 0,0 0 0,0 0 0,0 0 1,0 1-1,0-1 0,0 0 0,0 0 0,0 0 0,18-27 1641,188-309 1100,-171 280-2652,-18 30-58,19-41-1,-111 289 70,66-188-398,2 0 0,2 0 0,1 1 1,0 61-1,4-89 20,0-6 203,0 1 1,0-1 0,0 1 0,0-1-1,0 1 1,0-1 0,0 0-1,0 1 1,1-1 0,-1 1 0,0-1-1,1 0 1,-1 1 0,1-1-1,0 0 1,-1 0 0,1 1-1,1 0 1,3-2-353,0-9-149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5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37 17260,'0'-2'160,"-1"0"0,1 0 1,-1 0-1,1 0 1,-1 0-1,1 0 0,-1 0 1,0 0-1,0 0 1,0 1-1,0-1 0,-1 0 1,1 1-1,0-1 1,-3-2-1,3 4-84,0-1-1,-1 0 1,1 1-1,0-1 1,-1 1-1,1-1 1,-1 1 0,1 0-1,-1 0 1,1 0-1,0-1 1,-1 1 0,1 1-1,-1-1 1,1 0-1,-1 0 1,1 0 0,0 1-1,-1-1 1,1 1-1,-1-1 1,1 1 0,0-1-1,0 1 1,-2 1-1,-6 4 12,1 0-1,0 0 0,0 1 0,1 0 1,0 0-1,0 1 0,1 0 0,-1 0 1,2 1-1,-1-1 0,1 1 0,1 0 1,-5 13-1,2-3-89,0 0 0,2 0 0,0 0 0,1 1 0,-2 37 0,6-51 6,0-1 0,0 1 0,1-1 0,-1 0 0,1 1 0,0-1-1,1 0 1,-1 0 0,1 0 0,3 7 0,-4-10 0,0-1 0,0 1 1,1-1-1,-1 1 0,0-1 0,0 0 0,1 0 0,-1 1 0,1-1 0,-1 0 0,1 0 0,-1 0 1,1 0-1,0-1 0,-1 1 0,1 0 0,0-1 0,0 1 0,-1-1 0,1 0 0,0 1 0,0-1 1,0 0-1,0 0 0,-1 0 0,1-1 0,0 1 0,0 0 0,0-1 0,0 1 0,-1-1 0,4 0 1,3-3 11,0 0 0,-1 0 1,1 0-1,-1-1 1,0 0-1,0 0 1,0-1-1,-1 0 0,0 0 1,0-1-1,0 0 1,4-7-1,2-3 80,-1-1 1,-1 0-1,14-38 0,-19 44-20,-1 0 0,-1-1-1,0 1 1,1-17 0,-4 25-50,1 1 0,-1-1 1,-1 0-1,1 1 0,0-1 1,-1 0-1,0 1 0,-2-7 1,2 8-14,1 1 0,-1 0 0,0-1-1,0 1 1,0 0 0,0-1 0,0 1 0,0 0 0,0 0 0,0 0 0,-1 0 0,1 0 0,0 0 0,-1 1 0,1-1 0,0 0 0,-1 0-1,1 1 1,-1-1 0,-2 0 0,0 1-37,1 0-1,0 0 1,0 0 0,-1 0-1,1 1 1,0-1-1,0 1 1,0 0 0,-1-1-1,1 2 1,0-1 0,0 0-1,1 0 1,-1 1-1,0 0 1,0 0 0,-4 3-1,4-2-151,-1 0-1,1 1 1,-1-1 0,1 1-1,0 0 1,0 0-1,1 0 1,-1 0 0,1 0-1,0 0 1,-2 6-1,2 1-260,8-3-123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6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16444,'2'1'142,"-1"0"1,1 1-1,-1-1 1,1 0-1,-1 0 1,0 1-1,0-1 1,0 1-1,0-1 1,0 1-1,0-1 1,0 1-1,0 0 1,-1-1-1,1 1 1,0 0-1,-1 0 1,0-1-1,1 1 1,-1 0 0,0 0-1,0 0 1,0-1-1,0 1 1,0 0-1,-1 0 1,1 0-1,-1 2 1,-1 8 489,-1 0-1,-7 22 1,10-34-629,-29 67 1033,21-51-938,1 0 0,0 1 0,1 1 0,0-1 0,2 1 0,-3 20 0,7-37-91,-1 1-1,1-1 0,0 1 1,0-1-1,0 0 0,1 1 1,-1-1-1,0 1 0,0-1 1,1 1-1,-1-1 0,1 1 1,-1-1-1,1 0 0,0 1 1,-1-1-1,1 0 0,0 0 1,0 1-1,0-1 0,0 0 1,0 0-1,2 1 0,-1-1-3,0 0-1,0 0 0,0 0 0,0-1 1,1 1-1,-1 0 0,0-1 0,1 0 1,-1 0-1,0 0 0,1 0 0,-1 0 1,4 0-1,8-3-104,-1 0 0,1-1 0,24-11 0,-32 13 14,27-10-997,-1-2 1,-1-1-1,0-2 0,-1-1 1,38-30-1,-50 26-817,-18 22 1883,1 0 1,-1-1-1,0 1 0,1 0 0,-1-1 0,0 1 0,0-1 0,0 1 0,1 0 0,-1-1 0,0 1 0,0-1 0,0 1 0,0-1 0,0 1 0,0-1 0,1 1 0,-1 0 0,0-1 0,-1 1 0,1-1 0,0 1 0,0-1 0,0 1 0,0-1 1,0 1-1,0-1 0,0 1 0,-1 0 0,1-1 0,0 1 0,0-1 0,-1 1 0,1 0 0,0-1 0,-1 1 0,1 0 0,0-1 0,-1 1 0,1 0 0,0-1 0,-1 1 0,1 0 0,-1 0 0,1 0 0,0-1 0,-1 1 0,1 0 0,-1 0 1,1 0-1,-1 0 0,1 0 0,-1 0 0,1 0 0,-1 0 0,0 0 116,-1 0 0,1 0 0,0 1 0,0-1 0,0 0 0,-1 1 0,1-1 0,0 1 0,0 0 0,0-1 0,0 1 0,0 0 0,0-1 0,0 1 0,0 0 0,0 0 0,0 0 0,1 0 0,-2 2 0,-13 22 1441,1 15-425,1 0 0,3 1 0,-8 53-1,15-74-1217,0 0 0,1 0 0,1 0 0,1 0 0,3 20 0,2-21-97,-5-18 194,0-1-1,0 1 1,1-1-1,-1 0 1,0 1 0,0-1-1,1 1 1,-1-1-1,0 0 1,1 1-1,-1-1 1,0 1-1,1-1 1,-1 0-1,0 0 1,1 1-1,-1-1 1,1 0-1,-1 0 1,1 1-1,-1-1 1,0 0-1,1 0 1,-1 0-1,1 0 1,-1 0 0,1 0-1,-1 0 1,1 0-1,-1 0 1,1 0-1,-1 0 1,2 0-1,16-12-346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6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14571,'-3'41'1600,"3"8"-863,0 2-297,0-1 888,2 1-520,-1-5-552,4-7-368,-1-16 304,2-7-192,2-19-232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7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0 376 17244,'1'0'52,"-1"0"1,0 0-1,0 1 0,0-1 1,0 0-1,0 0 1,1 0-1,-1 0 1,0 0-1,0 0 0,0 0 1,1 0-1,-1 0 1,0 0-1,0 0 1,0 0-1,1 0 1,-1 0-1,0 0 0,0 0 1,0 0-1,1 0 1,-1 0-1,0 0 1,0 0-1,0 0 0,1 0 1,-1 0-1,0 0 1,0 0-1,0 0 1,0 0-1,1 0 1,-1-1-1,0 1 0,0 0 1,0 0-1,0 0 1,0 0-1,1 0 1,-1-1-1,0 1 0,0 0 1,0 0-1,0 0 1,0-1-1,0 1 1,0 0-1,12-14-112,-8 9 390,127-139 1920,-62 70-1996,-51 54-228,43-45 0,-52 56-33,1 1 0,0 0 0,0 0 0,18-9-1,-28 17 8,0 0-1,0 0 1,0-1-1,1 1 0,-1 0 1,0 0-1,0 0 0,0 0 1,1 0-1,-1 0 0,0 0 1,0 0-1,0 0 0,1 0 1,-1-1-1,0 1 0,0 0 1,1 0-1,-1 0 0,0 0 1,0 1-1,0-1 0,1 0 1,-1 0-1,0 0 0,0 0 1,0 0-1,1 0 0,-1 0 1,0 0-1,0 0 0,0 0 1,1 1-1,-1-1 0,0 0 1,0 0-1,0 0 0,0 0 1,1 1-1,-1 10-1,-8 16 27,7-24-22,-17 47 90,1-7 61,3 0 1,1 1 0,2 1 0,-5 52 0,17-70 169,-2-26-320,1-1-1,0 1 0,0-1 1,0 1-1,0-1 1,0 1-1,1-1 1,-1 0-1,0 1 0,0-1 1,0 1-1,0-1 1,0 0-1,1 1 1,-1-1-1,0 1 0,0-1 1,0 0-1,1 1 1,-1-1-1,0 0 1,1 1-1,-1-1 0,0 0 1,1 0-1,-1 1 1,0-1-1,1 0 1,-1 0-1,1 0 0,-1 1 1,0-1-1,1 0 1,-1 0-1,1 0 1,-1 0-1,1 0 0,-1 0 1,0 0-1,1 0 1,-1 0-1,1 0 1,-1 0-1,1 0 1,-1 0-1,0 0 0,1 0 1,-1-1-1,1 1 1,0 0-1,8-8 49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4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713 40 9170,'-6'2'297,"-1"-1"0,0 0 0,0 0 0,1 0 0,-1-1 0,0 0 0,0 0 0,-10-2-1,-57-15 550,13 3 80,13 7-509,-1 3 1,-60 2 0,100 3-366,-1-1 0,1 2 0,-1-1-1,1 1 1,-1 1 0,1 0 0,0 0 0,0 0-1,1 1 1,-1 1 0,1 0 0,-14 10 0,12-6-35,0 0 0,0 1 0,1 0 1,0 1-1,1 0 0,0 0 1,1 1-1,-6 12 0,-3 14-28,1 0 1,3 1-1,1 1 1,-12 78-1,19-90 3,0 55-1,4-70 13,1 0-1,0 0 0,1 0 1,1 0-1,0 0 1,6 16-1,-6-24-2,-1 0 0,1 0-1,1-1 1,-1 1 0,0-1 0,1 0 0,0 0-1,0 0 1,1 0 0,4 3 0,53 31 5,-46-29 4,4 2 2,1 0-1,-1-2 0,1 0 0,1-1 1,0-2-1,35 7 0,-42-11-5,0-1 0,0 0 0,-1-1 0,1-1 0,0 0 0,0-1 0,-1-1 0,1 0 0,-1-1 0,0 0 0,17-9 0,17-11 10,-1-3-1,59-45 1,38-23 4,-74 59 8,40-25 100,-95 51-79,-1 0 0,0 0 0,-1-1 0,0-1 0,12-14 0,-21 21-22,0-1 0,0 1 0,0-1-1,-1 1 1,0-1 0,0 0-1,-1 0 1,0-1 0,0 1-1,0 0 1,0-1 0,-1 1-1,0-1 1,-1-7 0,0 9-13,0 0 1,-1-1-1,0 1 1,0-1-1,0 1 1,-1 0-1,0 0 1,0 0-1,0 0 1,-1 0-1,1 0 1,-1 0-1,-1 1 1,1 0-1,0-1 1,-1 1-1,-5-4 1,-10-9 39,-2 1 0,0 1 0,-1 0 0,0 2-1,-1 0 1,-1 2 0,-40-14 0,31 15-232,0 2 0,0 1 0,-1 1 0,0 2 0,-46 0-1,71 4-33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3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20308,'-5'0'166,"1"1"0,0-1-1,-1 1 1,1 0 0,0 1-1,0-1 1,0 1 0,0-1-1,0 1 1,0 0 0,0 1-1,1-1 1,-1 1 0,1-1-1,-1 1 1,1 0 0,0 0-1,0 1 1,1-1 0,-1 1-1,1-1 1,-1 1 0,1 0-1,0 0 1,1 0 0,-1 0-1,1 0 1,-1 0 0,1 1-1,0-1 1,0 5-1,1-7-163,0-1 0,0 1 0,1 0 0,-1-1 0,0 1-1,1-1 1,-1 1 0,1-1 0,-1 1 0,1-1-1,0 1 1,-1-1 0,1 1 0,0-1 0,0 0-1,0 1 1,0-1 0,0 0 0,1 0 0,1 2-1,0-1 3,0 0-1,1-1 0,-1 1 0,1-1 1,-1 1-1,1-1 0,-1 0 0,8 0 0,4 1 4,1-2-1,0 0 0,20-2 0,5-4 25,68-19-1,-21 4 12,-85 20-35,1 0-1,0 1 1,0-1-1,0 1 0,0 0 1,0 0-1,0 0 1,-1 0-1,1 1 1,0 0-1,4 1 1,-6-1-1,0 0 0,0 0 0,0 0 0,0 1 0,0-1 0,0 1 0,0 0 0,-1-1 1,1 1-1,-1 0 0,1 0 0,-1 0 0,1 0 0,-1 0 0,0 0 0,0 1 0,0-1 0,0 4 1,1-2 1,-1 1 0,1-1 0,0 0 0,0 0 1,0 0-1,1 0 0,-1 0 0,5 5 0,-5-7-5,0-1 0,0 1 0,0-1 0,0 0 0,0 0 0,0 0 0,0 0 0,1 0 0,-1 0 0,0-1 0,0 1 0,1-1 0,-1 1 0,1-1 0,-1 0 0,0 0 0,1 0 0,3-1 0,14-2-53,0-1-1,-1-1 0,35-13 1,-7 2-167,-34 12 119,87-23-585,-90 25 460,0 1-1,0-1 1,-1 2-1,1 0 1,0 0-1,0 0 1,0 2-1,12 2 1,-15-1-232,-6-2 385,-1-1 0,1 1 1,0-1-1,0 1 1,0-1-1,0 1 1,0-1-1,0 1 0,0-1 1,0 0-1,0 0 1,0 1-1,0-1 0,2 0 1,7-5-288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48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65 11602,'-16'-10'468,"0"1"-1,-1 1 1,0 1-1,0 0 1,-1 1-1,-18-3 1,21 6-412,-1 0-1,1 2 1,0 0 0,-1 0-1,1 2 1,-1 0 0,1 0 0,-1 2-1,1 0 1,0 0 0,0 2 0,-19 7-1,10 0-13,1 0 0,1 2 0,0 0-1,0 1 1,2 1 0,0 2 0,1 0-1,1 0 1,0 2 0,2 0 0,0 1-1,2 1 1,0 0 0,-14 31 0,18-30 13,0 0 0,2 1-1,1 0 1,0 0 0,2 0 0,1 1 0,1 0 0,1 0 0,1 0-1,1 0 1,1 0 0,2 0 0,0 0 0,2 0 0,7 24 0,-7-36-54,0 0 1,0 0 0,1-1 0,1 0-1,0 0 1,1-1 0,0 1 0,1-2-1,0 1 1,0-1 0,1-1 0,1 0-1,0 0 1,0-1 0,0-1 0,1 1-1,0-2 1,1 0 0,-1 0 0,1-1-1,0-1 1,0 0 0,1-1 0,-1 0-1,1-1 1,0-1 0,-1 0 0,1 0-1,0-2 1,0 0 0,18-3 0,-19 1 3,0 0 0,1-1 1,-1 0-1,0-1 0,-1 0 1,1-1-1,-1-1 0,0 0 0,13-11 1,-9 5 23,-1 0 0,0-2 1,-2 1-1,1-2 0,18-28 0,-9 4 68,-1-1 0,-2-2-1,-2 0 1,22-79 0,-5-26 122,-31 125-208,-1 0 0,-1-1 0,-1 1 0,-3-32 1,2 52-30,0-1 0,-1 1 0,0-1 1,1 1-1,-1-1 0,0 1 1,-1 0-1,1 0 0,0-1 1,-1 1-1,0 0 0,0 0 1,0 1-1,0-1 0,0 0 1,-4-3-1,4 5-17,-1-1-1,1 1 1,-1-1 0,0 1 0,0 0-1,1 0 1,-1 0 0,0 0-1,0 1 1,0-1 0,0 1 0,0 0-1,0 0 1,0 0 0,-4 0 0,-9 3-137,1 1 1,0 0 0,0 1-1,0 1 1,-23 12 0,22-10 108,-29 12-170,-5-2 30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54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516 72 12515,'-97'20'1821,"-1"-1"-704,87-15-950,0-1 0,1 1 0,-1 1 0,1 0 0,0 1 0,-16 11 0,5 2-101,0 0-1,2 2 1,0 0-1,1 1 1,2 1 0,0 0-1,1 2 1,2-1-1,0 2 1,2 0-1,1 0 1,1 1-1,1 0 1,1 0 0,1 1-1,2 0 1,1 0-1,1 34 1,3-35-24,2-1 0,1 0 1,2 0-1,0 0 0,18 45 1,-19-58-27,1 0 1,0 0-1,1-1 1,0 0-1,1-1 1,0 1-1,1-1 1,0-1-1,1 0 0,0 0 1,0-1-1,21 13 1,-26-18-2,1-1 0,0-1 0,0 1 0,1-1 0,-1 0 0,0 0 0,1-1 0,-1 0 0,1 0 0,0-1 1,-1 1-1,12-2 0,-8-1 7,0 0 0,1 0 1,-1-1-1,0 0 1,0-1-1,-1 0 0,12-7 1,10-9 57,-1-2 0,0 0 0,39-42 0,-49 46-35,44-43 188,87-106 0,-126 134-135,-1 0-1,-2-2 1,-1 0-1,-2-2 1,23-61-1,-38 86-55,0 0-1,-1 0 1,-1 0-1,0 0 1,-1 0-1,0 0 1,-1-1-1,0 1 1,-2-13 0,0 16-14,1 1 0,-2-1 0,1 1 0,-1-1 0,-1 1 0,1 0 1,-1 0-1,-1 1 0,1-1 0,-1 1 0,-1 0 0,1 0 0,-10-8 0,3 5-7,0 0 0,-1 0 0,0 1 0,-1 1 0,0 1 0,0 0 0,0 0 0,-1 1 0,0 1 0,-21-4 0,3 3 99,-1 1 1,0 2-1,-59 1 1,85 2 28,-22-2 42,24-2-103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55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19 14059,'-4'-3'90,"0"1"0,1 0 0,-1 0 0,0 0 0,0 1 0,0 0 0,0-1 0,0 1 0,0 0 0,0 1 0,-1-1 0,1 1 0,0 0 0,0 0 0,0 0 0,-1 0 0,1 1 0,-7 2 0,-2 0 52,1 1 0,0 0 1,0 1-1,0 0 0,-12 8 0,-2 3-15,1 1 0,1 2 0,0 0-1,2 1 1,0 2 0,1 0 0,1 1-1,1 1 1,2 1 0,0 0 0,2 1-1,0 1 1,2 1 0,1 0 0,2 0 0,-14 56-1,21-69-112,1 0 0,0 0 0,1 1-1,1-1 1,0 1 0,1-1-1,1 1 1,1-1 0,0 0 0,0 0-1,11 26 1,-11-33-7,1-1 0,-1 0 0,1 1 0,1-1 0,-1-1 0,1 1-1,1-1 1,-1 1 0,1-2 0,0 1 0,0-1 0,1 1 0,-1-2 0,1 1 0,0-1 0,1 0 0,-1 0 0,1-1-1,-1 0 1,1-1 0,0 0 0,0 0 0,15 2 0,-9-4 16,1 0 0,-1-1 0,0 0 0,1-1 0,-1-1 0,0 0 0,0-1 0,0-1 0,0 0 0,-1-1 0,0 0 0,15-10 0,6-6 57,-2-1 0,-1-1 0,37-37 0,-37 30 21,-1-1 0,-1-1 0,25-39 0,-44 58-68,-1 0 0,-1-1 1,0 0-1,-1-1 0,0 0 0,-2 0 1,0 0-1,-1-1 0,0 0 0,2-29 0,-6 38-24,-1 1 0,0 0 0,0-1-1,0 1 1,-1 0 0,0 0 0,0 0-1,-1 0 1,0 1 0,0-1 0,-1 1-1,1-1 1,-2 1 0,1 0-1,0 1 1,-1-1 0,0 1 0,-1 0-1,1 0 1,-1 0 0,-6-4 0,-2 1-46,1 0 1,-1 0 0,-1 2-1,1-1 1,-1 2 0,0 0-1,0 1 1,-27-4 0,33 6-77,0 2 0,-1-1 1,1 2-1,0-1 0,0 1 1,-15 3-1,19-2 65,0-1 0,1 0 0,-1 1 0,1 0 0,-1 0 0,1 1 0,0-1-1,0 1 1,0 0 0,0 0 0,0 0 0,1 0 0,-6 7 0,-1 10-272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0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42 304 14963,'-8'9'863,"0"1"1,0 1-1,-10 18 0,44-73 212,2 1 0,67-78 1,-72 93-839,-11 14-187,5-8 91,0 2-1,2 0 1,35-30-1,-67 80 165,-12 14-252,-25 66 0,42-88-49,1 0-1,0 0 1,2 0 0,1 0 0,-3 34 0,7-56-20,0 1 1,0 0-1,0 0 0,-1 0 1,1-1-1,0 1 1,0 0-1,0 0 0,0 0 1,0 0-1,1-1 0,-1 1 1,0 0-1,0 0 1,0 0-1,1-1 0,-1 1 1,0 0-1,1 0 0,-1-1 1,1 1-1,-1 0 1,1-1-1,-1 1 0,1 0 1,-1-1-1,1 1 0,0-1 1,-1 1-1,1-1 1,1 1-1,-1-1-21,0 0 1,0-1-1,0 1 0,0 0 1,0-1-1,0 1 0,-1-1 0,1 1 1,0-1-1,0 0 0,-1 1 1,1-1-1,0 0 0,-1 0 1,1 1-1,-1-1 0,1 0 1,-1 0-1,1 0 0,-1 0 1,1 0-1,-1 0 0,0 0 1,1 0-1,-1-1 0,5-16-207,-2-3-59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23 14779,'6'-11'2494,"-13"8"-715,-17 6-76,13 1-1532,1 1 0,0 0 0,1 0 0,-1 1 0,1 1 1,0-1-1,0 1 0,1 1 0,-10 11 0,2-1-106,2 1 1,0 0-1,-16 29 1,23-33-42,0 0 0,0 0 1,-6 23-1,12-35-16,0 1 0,0-1-1,0 1 1,0-1 0,1 1-1,-1-1 1,1 1 0,0 0-1,0-1 1,1 1 0,-1 0-1,1-1 1,-1 1 0,1-1-1,0 1 1,0-1 0,1 0 0,-1 1-1,1-1 1,0 0 0,3 5-1,-4-7 1,0 0 0,1 0 0,-1 0 0,1 1 0,0-2 0,-1 1 0,1 0 0,0 0 0,-1 0 0,1-1-1,0 1 1,0-1 0,-1 1 0,1-1 0,0 0 0,0 0 0,0 0 0,2 0 0,0 0 9,0-1 0,0 0-1,0 0 1,0 0 0,0 0 0,0-1 0,7-3 0,1-3 44,-1 1 0,0-2 1,0 1-1,10-12 0,-7 5 54,0 0 0,-1-1-1,0-1 1,14-26 0,-20 31-40,-1-1 1,0 1 0,-1-1-1,-1 0 1,0-1 0,0 1 0,1-22-1,-4 33-61,-1-1 0,0 0 0,1 0-1,-1 0 1,-1 0 0,1 0 0,0 0 0,-1 0-1,0 0 1,1 0 0,-1 0 0,0 1 0,-1-1-1,1 0 1,0 1 0,-1-1 0,1 1 0,-1-1-1,0 1 1,-2-3 0,2 4-39,0 0 0,0 0 0,0 0 1,0 0-1,0 1 0,0-1 0,0 0 0,0 1 0,0-1 0,-1 1 1,1 0-1,0 0 0,0 0 0,0 0 0,-1 0 0,1 0 0,0 1 1,0-1-1,0 1 0,0 0 0,0-1 0,0 1 0,0 0 0,0 0 1,0 0-1,-3 3 0,-24 18-1154,27-21 1155,1 0-1,-1 1 1,1-1-1,0 0 1,-1 1 0,1 0-1,0-1 1,0 1-1,0-1 1,1 1 0,-1 0-1,0 0 1,0 0-1,1-1 1,-1 1 0,1 3-1,5 2-299,6-3-81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1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 14555,'0'0'89,"0"0"-1,0 0 1,0 0 0,0 0-1,0 0 1,0-1 0,0 1-1,0 0 1,0 0 0,1 0 0,-1 0-1,0 0 1,0 0 0,0 0-1,0-1 1,0 1 0,0 0-1,0 0 1,1 0 0,-1 0-1,0 0 1,0 0 0,0 0-1,0 0 1,0 0 0,1 0-1,-1 0 1,0 0 0,0 0-1,0 0 1,0 0 0,0 0-1,1 0 1,-1 0 0,0 0-1,0 0 1,0 0 0,0 0-1,0 0 1,1 0 0,-1 0-1,0 0 1,0 0 0,0 0-1,0 0 1,0 0 0,0 1-1,1-1 1,-1 0 0,0 10 2157,-5 12-1195,-43 111-204,32-95-598,1 0 1,-11 53-1,25-89-233,1 0 0,-1 0 0,1 0-1,0 0 1,0 1 0,0-1 0,0 0 0,0 0 0,0 1-1,1-1 1,-1 0 0,2 3 0,-2-4-13,0-1 0,0 1 1,1-1-1,-1 0 0,0 1 0,1-1 1,-1 0-1,0 0 0,1 1 0,-1-1 0,0 0 1,1 0-1,-1 1 0,0-1 0,1 0 1,-1 0-1,1 0 0,-1 0 0,1 0 1,-1 1-1,0-1 0,1 0 0,-1 0 0,1 0 1,17-7-39,10-12-823,-1 0-1,-1-2 0,-1-1 1,-1-1-1,23-28 0,-33 32-38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11779,'-1'3'1624,"-1"2"-968,-1 3-312,-2 1 1777,2 4-1569,-1 6-88,-2 8-96,-2 6-80,-1 6-80,-2 3 0,0-1-144,2-3-272,0-10 264,3-11-16,4-23-72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17772,'0'20'1552,"-8"0"-1256,0 1-160,2 4 632,0 4-728,1 0-240,1 2-528,1-4-1120,-3 7 1520,-2-4-272,-3-1-241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2 367 15427,'-2'8'1539,"8"-11"-751,11-13-163,254-331 4446,-263 339-4827,-16 22-14,-3 5-157,-6 19-7,1 1 0,-14 56 0,24-68-201,0 1 1,2 0 0,1-1 0,1 43 0,2-66 12,0-1 0,0 0 1,0 1-1,1-1 1,0 0-1,0 0 1,0 1-1,0-1 0,0 0 1,0 0-1,3 4 1,-4-7 93,1 0 1,-1 1 0,0-1 0,0 0 0,1 0 0,-1 1 0,0-1 0,1 0 0,-1 0 0,0 0-1,1 1 1,-1-1 0,0 0 0,1 0 0,-1 0 0,0 0 0,1 0 0,-1 0 0,0 0 0,1 0 0,-1 0-1,1 0 1,-1 0 0,0 0 0,1 0 0,-1 0 0,0 0 0,1 0 0,-1 0 0,0 0 0,1 0 0,0-1-1,0 0-11,0 0 0,1 0 0,-1-1-1,0 1 1,0 0 0,0-1 0,0 1-1,0-1 1,0 0 0,0 1-1,0-3 1,9-24-600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7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14659,'3'-2'203,"1"1"0,-1-1 0,0 0 0,0 0 0,-1 0 0,1 0 0,0 0 0,-1-1 0,1 1 0,2-4 0,22-33 370,-12 18 9,248-361 2714,-194 278-2856,-52 80-300,-17 23-137,0 1 0,0 0 0,0 0 0,0 0 0,0 0 0,0-1 0,0 1 0,0 0 0,0 0-1,0 0 1,0 0 0,0-1 0,0 1 0,0 0 0,1 0 0,-1 0 0,0 0 0,0 0 0,0-1 0,0 1 0,0 0-1,0 0 1,1 0 0,-1 0 0,0 0 0,0 0 0,0 0 0,0 0 0,0 0 0,1-1 0,-1 1 0,0 0-1,0 0 1,0 0 0,0 0 0,1 0 0,-1 0 0,0 0 0,0 0 0,0 0 0,0 0 0,1 0 0,-1 0-1,0 0 1,0 0 0,0 1 0,0-1 0,1 0 0,-1 0 0,0 0 0,0 0 0,0 0 0,1 0 0,-2 10 101,1-9-95,-36 158 506,13-68-379,20-77-118,-10 42 132,-8 82-1,20-131-148,1-5-9,-1-1 0,1 0 0,0 1 0,0-1 0,-1 1 0,1-1 0,0 0 0,1 1 0,-1-1 0,0 1 0,0-1 0,1 0 0,-1 1 0,0-1 0,1 0-1,-1 1 1,1-1 0,0 0 0,0 2 0,0-3-18,-1 0 1,1 0-1,-1 0 0,0 0 0,1 0 1,-1 0-1,0 0 0,1 0 0,-1 0 0,0 0 1,1-1-1,-1 1 0,0 0 0,1 0 1,-1 0-1,0 0 0,1-1 0,-1 1 0,0 0 1,0 0-1,1-1 0,-1 1 0,0 0 0,0 0 1,0-1-1,1 1 0,-1 0 0,0-1 1,0 1-1,0 0 0,0-1 0,1 1 0,-1 0 1,0-1-1,0 0 0,7-17-211,-6 16 209,9-26-199,-1-5-78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4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16732,'-15'29'917,"1"0"1,1 1 0,2 0 0,1 1 0,-11 59-1,12-23-123,-3 117 0,12-165-784,0-1-28,0 0 1,-1 0-1,-1 0 0,-8 32 1,63-229 659,-32 98-888,4 1 0,53-119 0,-75 193 208,1-1 1,-1 1 0,1 0-1,1 0 1,-1 0 0,1 1-1,9-10 1,-11 14 24,-1-1 1,1 0-1,0 1 1,-1-1 0,1 1-1,0 0 1,0 0-1,0 0 1,0 0-1,0 1 1,0-1-1,0 1 1,0 0-1,0-1 1,0 1-1,0 1 1,1-1 0,-1 0-1,5 2 1,0 1-25,-1 0 0,1 0 0,-1 0 1,0 1-1,0 0 0,-1 0 0,1 1 0,-1 0 1,0 0-1,10 11 0,-13-14 25,-1 1 0,0 0 0,0 0 0,0 0 0,0 0 0,-1 0 1,1 1-1,-1-1 0,0 0 0,0 1 0,1 5 0,-1-7 19,-1 1 0,0-1 0,-1 0 0,1 1 0,0-1 0,-1 0 0,1 0 0,-1 1 0,0-1 0,1 0 0,-1 0 0,0 0 0,-1 0 1,1 0-1,0 0 0,0 0 0,-1 0 0,1 0 0,-3 2 0,-3 2 64,-1-1 0,1 1 1,-1-1-1,0-1 0,0 1 0,0-1 0,-1 0 1,0-1-1,-10 3 0,-1-1 171,0-1 1,-42 4-1,57-8-257,-1 0 0,1 0-1,0 0 1,-1 0 0,1-1 0,0 0 0,0 0 0,-9-3 0,13 3 9,0 1 0,-1-1 0,1 0 1,0 0-1,0 0 0,0 0 0,-1 0 1,1 0-1,0 0 0,0 0 0,1 0 1,-1-1-1,0 1 0,0 0 0,1-1 1,-1 1-1,0 0 0,1-1 0,-1 1 0,1-1 1,0 1-1,0-1 0,-1 1 0,1-1 1,0 1-1,0-1 0,0 1 0,1-1 1,-1 1-1,0-1 0,0 1 0,1-1 1,0-2-1,14-27-153,8-4-81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8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15603,'42'-48'4262,"-22"25"-3569,192-220 1282,-205 235-1946,0-1 23,2 0 1,-1 1 0,14-11 0,-22 19-51,0 0 0,0 0 0,0 1 0,0-1 0,0 0 0,0 0 0,0 0 1,0 0-1,0 0 0,0 0 0,0 0 0,0 1 0,1-1 0,-1 0 0,0 0 0,0 0 0,0 0 1,0 0-1,0 0 0,0 0 0,0 0 0,0 1 0,0-1 0,0 0 0,0 0 0,0 0 0,0 0 0,1 0 1,-1 0-1,0 0 0,0 0 0,0 0 0,0 0 0,0 0 0,0 0 0,0 0 0,0 0 0,1 0 0,-1 0 1,0 0-1,0 0 0,0 0 0,0 0 0,0 0 0,0 0 0,0 0 0,1 0 0,-1 0 0,0 0 0,0 0 1,0 0-1,0 0 0,0 0 0,0 0 0,0 0 0,0 0 0,1 0 0,-1 0 0,0 0 0,0 0 0,0 0 1,0-1-1,0 1 0,0 0 0,0 0 0,0 0 0,0 0 0,0 0 0,-4 14 78,-13 22 17,-18 30-100,4 1 0,3 2 0,-25 90 0,51-150-129,0 1 0,0-1 0,1 1 0,0 0 0,1 16 0,0-25 133,0-1 1,0 1-1,0 0 1,0-1-1,0 1 0,0-1 1,0 1-1,0 0 1,0-1-1,0 1 0,1 0 1,-1-1-1,0 1 1,0-1-1,1 1 0,-1-1 1,0 1-1,0-1 1,1 1-1,-1-1 0,1 1 1,-1-1-1,0 1 1,1-1-1,-1 1 0,1-1 1,-1 0-1,1 1 1,0-1-1,-1 0 0,1 0 1,-1 1-1,1-1 1,-1 0-1,1 0 0,0 0 1,-1 0-1,1 0 0,-1 0 1,1 1-1,0-2 1,-1 1-1,1 0 0,0 0 1,-1 0-1,1 0 1,-1 0-1,1 0 0,-1-1 1,1 1-1,0 0 1,-1 0-1,1-1 0,-1 1 1,1 0-1,-1-1 1,1 1-1,-1-1 0,1 0 1,3-2 5,-1 1 0,0-1 0,0 0 0,0 0 0,-1-1 0,1 1 0,3-7 0,7-24-136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24 15915,'8'-4'497,"-1"1"0,1 0-1,0 0 1,0 0-1,0 1 1,0 0-1,1 0 1,9 0-1,-16 2-427,-1 0-1,1 0 0,0 0 1,0 0-1,-1 1 0,1-1 1,0 0-1,-1 1 0,1 0 0,0-1 1,-1 1-1,1 0 0,-1 0 1,1-1-1,-1 1 0,1 0 1,-1 1-1,2 1 0,-2-2-55,0 1 0,0 1 0,0-1 0,0 0 0,0 0 0,0 0 0,-1 0 0,1 1 0,-1-1 0,0 0 0,0 0 0,0 1 0,0-1 0,0 0 0,0 0 0,-1 1 0,1-1 0,-1 3 0,-8 22 200,0 0 0,-2-1 0,-1 0 0,-22 36 0,12-21 66,7-14-98,1-2-13,1 0-1,1 1 1,-11 36 0,23-60-159,-1 0-1,1 0 1,-1 1-1,1-1 1,0 0-1,-1 1 1,1-1 0,1 0-1,-1 1 1,0-1-1,0 0 1,1 0-1,-1 1 1,2 2-1,-1-3-33,0-1-1,0 1 0,0-1 1,1 0-1,-1 1 0,0-1 1,0 0-1,1 0 0,-1 0 1,0 0-1,1 0 0,-1 0 1,1-1-1,-1 1 0,1 0 1,0-1-1,-1 1 0,1-1 1,0 0-1,1 1 0,7 0-132,-1-1 0,0 0 0,1 0-1,-1-1 1,0 0 0,0-1-1,1 0 1,-1-1 0,14-5-1,9-5-279</inkml:trace>
  <inkml:trace contextRef="#ctx0" brushRef="#br0" timeOffset="1">330 401 16035,'-8'32'2025,"-2"-1"-1281,-3-1-336,1 1 1168,4 0-767,2-5-249,5-8-712,1-7-416,1-10 448,5-1-136,1-4-113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29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18 326 15627,'-4'7'757,"2"-4"-536,1-1 0,-1 1 0,1 0 1,-1 0-1,1 0 0,0 0 0,0 0 1,0 0-1,1 0 0,-1 7 0,8-11 1020,5-8-906,0 0 1,-1 0-1,0-2 1,-1 1 0,0-1-1,0-1 1,10-17 0,-5 9-122,143-222 730,-153 233-919,-21 75 173,11-51-223,-11 41-181,3 0 1,-9 71-1,22-124 185,-1-1-1,1 1 1,0 0 0,0-1-1,0 1 1,0 0-1,1-1 1,-1 1-1,1-1 1,-1 1 0,1 0-1,1 2 1,5-3-154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5:0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1821 55 11578,'1'-1'85,"0"-1"-1,0 1 0,0-1 0,0 1 0,-1-1 1,1 1-1,0-1 0,-1 1 0,1-1 0,-1 1 0,0-1 1,0 0-1,1 1 0,-1-1 0,0 0 0,0 1 0,-1-4 1,1 4-58,-1 1 0,1-1 0,-1 0 0,1 0 0,-1 0 0,0 0 0,1 1 0,-1-1 0,0 0 0,1 1 0,-1-1 0,0 0 0,0 1 0,0-1 0,0 1 0,1-1 0,-1 1 0,0 0 0,0-1 0,0 1 0,0 0 0,0 0 0,0-1 0,0 1 0,0 0 1,0 0-1,0 0 0,-2 1 0,-18 0 311,1 1 1,-41 9-1,41-6-124,0-1 0,-41 2 0,50-7-59,0 0-1,1-1 0,-1-1 1,1 1-1,-18-8 0,16 6-45,0 0-1,-1 0 1,-19-2 0,-10 4 65,-65 5 0,35 1-22,-101-3 174,151 1-297,1 0 0,-1 1 0,1 2 0,0 0 0,-26 10 0,2-1-27,12-6 11,-53 5 0,15-2-15,-37 4-3,-19 4-7,105-14 10,-1 0 0,1 2 0,-34 16 0,-50 32-22,92-45 14,0 0-1,0 1 0,1 0 1,-23 25-1,10-8 5,12-12-11,0 0 0,-16 24 0,26-33 10,0 0 1,1 0 0,0 0-1,0 0 1,0 0 0,1 1-1,0-1 1,1 1 0,0 0-1,-1 9 1,2 5 1,0 0 0,1 0 1,1 0-1,6 25 0,-7-39 4,1-1 1,1 1-1,-1-1 1,1 0-1,0 0 0,1 0 1,0 0-1,0 0 1,0-1-1,1 0 1,0 0-1,0 0 0,1-1 1,-1 1-1,9 5 1,161 93 96,-157-95-91,1-2 1,0 0 0,0-1 0,1-1-1,0 0 1,22 1 0,125 3 54,-66-6 15,-37 4-17,-50-4-42,1-1 0,0 0 0,0-1 0,0-1-1,0 0 1,0-1 0,0-1 0,26-6 0,-3-3 57,1 3 1,0 0-1,62-3 0,-59 8-58,0-2 0,0-2-1,41-12 1,-36 2 87,-1-3 1,-1-2-1,0-2 1,55-39-1,-58 37 212,51-21-1,-59 31-285,0-2-1,-1-1 1,33-25 0,-61 39-14,-1 0 1,1 0 0,-1 0-1,0 0 1,0-1 0,-1 1 0,1-1-1,-1 0 1,4-12 0,-1 1 13,-1 0-1,4-26 1,-9 39-22,0 0 0,0 0-1,0 0 1,0 0 0,-1 0-1,0 0 1,1 0 0,-2 0-1,1 0 1,0 0 0,-1 1-1,1-1 1,-1 0 0,0 1-1,0-1 1,-1 1 0,1 0-1,-1 0 1,1 0 0,-1 0-1,0 0 1,0 0 0,-1 1 0,1-1-1,-6-2 1,-7-5 19,-2 1 0,1 1 0,-35-12 0,11 8-9,-1 3 1,-72-9-1,10 3-301,74 5 490,30 10-186,-1 0 0,1 0-1,-1-1 1,1 1 0,-1 0 0,1-1 0,-1 1 0,1 0 0,-1-1 0,1 1 0,0 0-1,-1-1 1,1 1 0,0-1 0,-1 1 0,1-1 0,0 1 0,-1-1 0,1 1-1,0-1 1,0 1 0,0-1 0,-1 1 0,1-1 0,0 1 0,0-1 0,0 0 0,0 1-1,0-1 1,0 1 0,0-1 0,0 1 0,0-1 0,0 0 0,1 1 0,-1-1-1,0 1 1,0-1 0,0 1 0,1-1 0,-1 1 0,0-1 0,1 1 0,-1-1 0,0 1-1,1 0 1,0-2 0,10-6 123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5:1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1898 187 9818,'-4'-1'207,"1"0"-1,-1 0 1,1 0 0,-1 1 0,1 0-1,-1-1 1,1 1 0,-1 0-1,0 1 1,1-1 0,-1 1-1,1-1 1,-5 3 0,3-2 67,-1 0 1,0 0-1,0 0 1,-10-1-1,7-2-161,1-1 0,-1 1-1,1-2 1,0 1-1,-1-1 1,2-1 0,-1 1-1,0-1 1,1 0 0,-8-8-1,-24-15 28,22 18-105,-1 1-1,0 0 0,-1 1 1,0 1-1,-33-7 1,12 6 147,-74-3 0,-23-7 530,-7 0-152,129 18-557,0 0-1,0 2 0,1 0 0,-1 0 0,0 2 0,1 0 1,0 0-1,0 1 0,0 1 0,-14 8 0,-16 12-16,-65 49-1,90-61 12,-72 59-8,54-42 9,-76 51 1,-60 3-3,121-62-16,1 2 0,-88 58 0,131-78 10,1 1 0,0 0 0,0 1 0,1 0 1,-1 0-1,2 0 0,-1 1 0,1 0 0,0 0 1,0 0-1,1 0 0,0 1 0,-4 15 0,6-14-2,0 0-1,1 0 0,0 1 0,0-1 0,2 0 0,-1 0 1,1 1-1,0-1 0,1 0 0,0 0 0,1 0 0,6 14 1,-4-12 9,1 0-1,1-1 1,0 0 0,0-1 0,1 0 0,1 0 0,-1 0 0,2-1 0,-1 0-1,1-1 1,1 0 0,-1-1 0,1 0 0,0-1 0,21 9 0,-3-3 32,2-1 0,-1-1 0,1-2 0,0-1 0,41 3 0,38-3 246,153-10-1,-66-3-133,-33 5-109,0-8 0,300-56 0,-436 59-30,-1-1 0,0-2 0,-1-1 0,0 0 0,0-2-1,-1-1 1,-1-1 0,0-1 0,-1-2 0,27-23-1,104-111 27,-87 83-8,-59 60-10,-1 0-1,0 0 1,0 0-1,0-1 0,-1 0 1,8-17-1,-13 23 5,1-1-1,-1 0 1,0 0 0,0 1-1,0-1 1,-1 0 0,1 0 0,-1 0-1,0 0 1,0 0 0,0 0-1,-1 0 1,1 0 0,-1 0-1,0 0 1,0 1 0,-1-1-1,1 0 1,-1 0 0,0 1 0,-2-4-1,-19-26 149,-1 2 0,-2 1 0,-58-53-1,0-1-710,46 45-90,16 17 94,1-1 0,-20-29 0,27 29 167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17.33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15 1 13283,'0'0'96,"-1"0"0,0 0 0,1-1 0,-1 1 0,0 1 0,1-1 0,-1 0 0,0 0 0,1 0 0,-1 0 0,0 0 0,1 1 0,-1-1 0,1 0 0,-1 0 0,0 1 0,1-1 0,-1 0 0,1 1 0,-1-1 0,0 2 0,1-2-17,0 1 1,0-1 0,-1 1 0,1-1-1,0 1 1,0-1 0,0 1-1,0-1 1,0 1 0,0-1 0,1 1-1,-1-1 1,0 1 0,0-1-1,0 1 1,0-1 0,1 1-1,-1-1 1,0 0 0,0 1 0,1 0-1,1 1 82,-1 0-1,1 0 0,0 0 1,0 0-1,0 0 0,0-1 1,0 1-1,0-1 0,0 1 1,3 0-1,7 2 148,0 0 1,0-2-1,1 1 0,-1-2 0,1 1 1,13-2-1,78-5 746,-89 4-905,367 1 1214,-73 5-1298,-231-12-54,15-1-87,-77 12-25,-9 0-45,-12 0-93,2-3 228,-1-1 1,0 0-1,0 0 0,1 0 0,-1 0 0,0 0 0,1-1 0,-1 0 0,0 0 1,1 0-1,-5-2 0,-7-1 4,-39-7-13,-1 3-1,-61-2 1,-113 7-161,96 3 71,64-3 60,40 1 40,1 1 1,-1 1-1,1 2 1,-47 8-1,70-9 5,0 1-1,0 0 0,1 0 0,-10 5 0,14-7 4,-1 0 1,0 0-1,1 1 1,-1-1 0,1 0-1,-1 1 1,1-1-1,-1 0 1,1 1-1,-1-1 1,1 1 0,-1-1-1,1 1 1,0-1-1,-1 1 1,1-1-1,0 1 1,-1-1 0,1 1-1,0 0 1,-1-1-1,1 1 1,0-1-1,0 1 1,0 0 0,0-1-1,0 1 1,0 0-1,0-1 1,0 1 0,0 0-1,0-1 1,0 1-1,0-1 1,0 1-1,0 0 1,1-1 0,-1 1-1,0-1 1,1 1-1,-1 0 1,0-1-1,1 1 1,-1-1 0,0 1-1,1-1 1,-1 1-1,1-1 1,-1 0-1,1 1 1,-1-1 0,2 1-1,1 1-3,1 0 0,0 0 0,-1 0-1,1-1 1,0 0 0,0 0 0,0 0 0,0 0-1,8 0 1,43 0-25,-35-1 15,283-26-175,-193 13-6,154-16-2283,-258 29 2028,-8 1 185,-11 7-85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5.0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116 131 16187,'17'39'666,"2"-2"0,1 0 0,2-1 0,45 55 1,-54-75-534,1-1 1,0 0 0,1-1 0,18 13 0,-26-21-60,0-1 0,0-1 0,1 0 1,0 0-1,-1 0 0,1-1 0,1 0 0,-1 0 0,0-1 1,1 0-1,-1-1 0,12 1 0,-17-2-26,0 0 0,0 0 0,0-1 0,0 1 0,0-1-1,1 0 1,-1 1 0,-1-2 0,1 1 0,0 0 0,0 0 0,0-1-1,-1 0 1,1 1 0,-1-1 0,1 0 0,-1 0 0,0-1 0,4-4 0,-3 3 17,0 0 0,-1 0 1,0-1-1,0 1 0,0-1 0,0 1 1,-1-1-1,0 0 0,0 0 1,0 1-1,0-1 0,-1-6 1,0 6-13,0-1 0,-1 0 0,1 1 1,-1-1-1,0 0 0,-1 1 0,1 0 1,-1-1-1,0 1 0,-5-8 1,6 10-45,-1 0 0,0 0 1,0 1-1,-1-1 0,1 1 1,0-1-1,-1 1 0,1 0 1,-1 0-1,0 0 0,0 0 1,0 0-1,0 0 0,0 1 1,0 0-1,0-1 0,-6 0 1,6 2-12,0-1 1,1 1-1,-1 1 1,0-1-1,0 0 1,1 0-1,-1 1 1,1 0 0,-1-1-1,0 1 1,1 0-1,0 0 1,-1 0-1,1 1 1,-1-1-1,1 1 1,0-1-1,0 1 1,0 0-1,0 0 1,0 0-1,0 0 1,1 0-1,-1 0 1,1 0 0,-1 0-1,0 4 1,-2 0-19,1 0 0,0 0 0,1 0 1,0 1-1,0-1 0,0 1 0,0 0 1,1 0-1,0 9 0,3-12-272,2-10 95,4-10-170,25-75-1220,-4-1 0,20-109 0,-51 194 1833,-2 8-112,-1 7-18,-1 0 0,1 1 0,0-1 0,0 1 0,-5 15 0,-5 10 145,-42 67 525,-5-2 0,-80 98 0,142-196-780,-11 14 104,-1 0-1,0 0 1,-1-2-1,-1 1 1,-21 15-1,35-29-110,0 0 0,-1 0 0,1 1 0,0-1 0,0 0 0,-1 0 0,1 1 0,0-1-1,-1 0 1,1 0 0,0 0 0,-1 0 0,1 0 0,0 0 0,-1 1 0,1-1 0,0 0 0,-1 0 0,1 0 0,0 0 0,-1 0 0,1 0-1,0 0 1,-1 0 0,1-1 0,0 1 0,-1 0 0,1 0 0,0 0 0,-1 0 0,1 0 0,0 0 0,-1-1 0,1 1 0,-1 0 0,1-13-110,3 3 43,0-1 1,1 1 0,0 0 0,1 0-1,6-10 1,36-50-250,-33 50 208,40-56-542,65-70-1,-117 143 609,1 0-1,-1-1 0,0 1 0,1-1 1,-1 1-1,-1-1 0,1 0 1,2-7-1,-5 11 39,0 0 1,0 0-1,0 0 1,0 0-1,0 0 1,0 1-1,1-1 0,-1 0 1,0 0-1,0 0 1,0 1-1,0-1 1,1 1-1,-1-1 1,0 0-1,-1 2 0,-14 13 0,0 0-1,2 2 1,-1 0-1,-19 32 0,9-14-3,-28 42-9,29-40-43,-1-1-1,-2-2 1,-43 44-1,33-45 10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8.4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72 325 12795,'-22'14'1761,"17"-11"-1284,1-1 0,0 1 0,0 0 0,0 0 0,0 0 0,0 0 0,1 1-1,-1-1 1,1 1 0,0 0 0,-5 8 0,8-12-443,0 0 1,0 0-1,1 0 1,-1 1-1,0-1 1,0 0-1,0 0 0,0 0 1,0 0-1,0 0 1,1 0-1,-1 1 0,0-1 1,0 0-1,0 0 1,0 0-1,1 0 1,-1 0-1,0 0 0,0 0 1,0 0-1,1 0 1,-1 0-1,0 0 1,0 0-1,0 0 0,0 0 1,1 0-1,-1 0 1,0 0-1,0 0 0,0 0 1,1 0-1,-1 0 1,0 0-1,0 0 1,0 0-1,0-1 0,1 1 1,-1 0-1,0 0 1,0 0-1,0 0 1,0 0-1,0 0 0,0-1 1,1 1-1,-1 0 1,13-7 370,22-29 342,44-57-1,-39 44-528,22-31 4,27-31-91,-88 110-132,-1 1 1,1-1 0,0 0 0,0 0 0,-1 0 0,1 1 0,0-1 0,0 1 0,0-1 0,0 0-1,0 1 1,0 0 0,0-1 0,1 0 0,-2 2-1,1-1 1,-1 0-1,0 0 0,0 0 0,1 0 1,-1 0-1,0 0 0,0 1 1,1-1-1,-1 0 0,0 0 0,0 0 1,0 0-1,0 1 0,1-1 0,-1 0 1,0 0-1,0 1 0,0-1 1,0 0-1,0 0 0,0 1 0,1-1 1,-1 0-1,0 0 0,0 1 0,0-1 1,0 0-1,0 0 0,0 1 1,0-1-1,0 0 0,0 1 0,-6 31-36,-86 279-877,89-303-196,4-14 76,2-15 219,3-6 97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8.93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198 30 13443,'1'-1'301,"0"-1"1,0 1-1,0 0 0,0-1 1,0 1-1,0-1 1,-1 0-1,1 1 0,-1-1 1,1 0-1,-1 1 0,1-4 1,-1 4-229,0 1 1,0 0 0,0 0 0,0-1-1,0 1 1,0 0 0,0-1 0,0 1-1,0 0 1,0 0 0,-1 0 0,1-1-1,0 1 1,0 0 0,0 0 0,0-1-1,0 1 1,-1 0 0,1 0 0,0 0-1,0 0 1,0-1 0,-1 1-1,1 0 1,0 0 0,0 0 0,-1 0-1,1 0 1,0 0 0,-1-1 0,-14 5 1246,9-1-1133,0 1 0,0 0-1,0 0 1,1 1 0,-1-1-1,1 1 1,0 0 0,-6 9-1,-31 47 187,26-34-285,1 1 0,-17 46 0,26-58-68,1 0-1,1 0 0,0 1 1,1-1-1,1 1 0,0 23 1,2-36-16,0 0 0,0 0-1,1 0 1,0 0 0,-1 0 0,1 0 0,1 0 0,-1 0 0,1 0 0,-1 0 0,1-1 0,0 1 0,0-1-1,3 4 1,-3-5 0,0-1 0,-1 1 0,1-1-1,0 1 1,0-1 0,0 0 0,0 0-1,0 0 1,0 0 0,0 0 0,1 0-1,-1-1 1,0 1 0,0-1 0,1 0-1,-1 1 1,0-1 0,1 0-1,-1 0 1,0 0 0,1-1 0,-1 1-1,0-1 1,0 1 0,4-2 0,1-1 23,0 0 0,0-1 1,-1 0-1,1 0 0,-1 0 1,0-1-1,0 0 0,-1 0 0,1-1 1,-1 1-1,0-1 0,6-10 1,-1 1 109,-1-1 0,0 0 1,0-1-1,5-18 0,-11 25-17,0 1 0,0 0-1,-1-1 1,-1 0 0,0 1-1,0-1 1,-1 0 0,-1-16-1,1 23-121,0 1 0,-1-1-1,1 1 1,-1-1-1,0 1 1,0-1 0,0 1-1,0-1 1,0 1 0,0 0-1,-1 0 1,1 0 0,-1-1-1,1 1 1,-1 1-1,0-1 1,0 0 0,0 0-1,0 1 1,0-1 0,0 1-1,-1-1 1,1 1 0,0 0-1,-1 0 1,1 0-1,-1 0 1,1 1 0,-1-1-1,1 1 1,-1-1 0,1 1-1,-1 0 1,0 0 0,1 0-1,-5 1 1,1-1-89,-6 1-2253,12-2 2294,0 1 0,0-1 0,0 1 1,0 0-1,0-1 0,1 1 1,-1 0-1,0-1 0,0 1 0,0 0 1,0-1-1,0 1 0,1 0 0,-1-1 1,0 1-1,0 0 0,0-1 0,1 1 1,-1 0-1,0 0 0,1-1 0,-1 1 1,0 0-1,1 0 0,-1 0 0,0-1 1,1 1-1,-1 0 0,0 0 1,1 0-1,-1 0 0,0 0 0,1 0 1,13-9-732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9.4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149 7 17948,'8'-7'3251,"-17"20"-1208,0 2-1623,-20 34 64,3 1 0,-36 98-1,59-139-440,-11 37 136,13-43-147,0 1 1,0-1-1,1 1 0,-1-1 1,1 1-1,0-1 1,0 1-1,0 0 0,2 6 1,-2-10-26,1 1-1,-1 0 1,1 0 0,-1-1 0,1 1 0,0-1 0,-1 1-1,1 0 1,-1-1 0,1 1 0,0-1 0,0 0 0,-1 1-1,1-1 1,0 1 0,0-1 0,0 0 0,-1 0 0,1 0-1,0 1 1,0-1 0,0 0 0,0 0 0,0 0 0,-1 0-1,1 0 1,0 0 0,0-1 0,0 1 0,0 0 0,-1 0-1,1-1 1,1 1 0,30-13-159,-14 4-344,-1-2 0,0 0 0,-1-1 0,-1 0 1,0-1-1,0-1 0,-1-1 0,-1 0 0,13-19 0,-8 5-424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4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18196,'-29'44'1291,"2"1"0,-23 55 0,43-86-1110,2 1-1,-1 0 0,2 0 1,0 1-1,1-1 0,0 1 1,2 0-1,-1 0 0,2-1 1,0 1-1,4 23 0,-2-32-152,0 1 0,0-1 0,1 0 0,0 0 0,0 0 0,8 12 0,-10-18-24,0 0 0,0 1 0,0-1-1,0 0 1,0 0 0,0 0 0,0 0 0,1 0 0,-1 0 0,0 0-1,1-1 1,-1 1 0,0 0 0,1-1 0,-1 1 0,4 0 0,-4-1 0,0 0 1,1 0 0,-1-1-1,0 1 1,1 0 0,-1-1-1,0 1 1,1-1 0,-1 0-1,0 1 1,0-1 0,0 0-1,0 0 1,0 0 0,1 0-1,-2 0 1,1 0 0,0 0-1,0 0 1,0 0 0,0 0-1,-1 0 1,2-2 0,3-6 26,-1-1 0,1 1 1,-1-1-1,-1 0 1,0 0-1,-1-1 1,0 1-1,2-17 0,-3 12 8,-1 1 0,0-1-1,0 1 1,-2 0 0,-5-27-1,6 38-32,0-1 0,-1 0 0,1 1 0,-1-1 0,0 1 0,-4-6 0,6 9-7,0-1 1,-1 1 0,1 0 0,0-1 0,-1 1 0,1 0-1,0-1 1,-1 1 0,1 0 0,0 0 0,-1-1-1,1 1 1,-1 0 0,1 0 0,0 0 0,-1 0 0,1-1-1,-1 1 1,1 0 0,-1 0 0,1 0 0,-1 0-1,0 0 1,1 0-1,-1 1 0,0-1 0,1 1 0,-1-1 0,1 1 0,-1-1 0,1 1 0,-1 0 0,1-1 0,0 1 0,-1 0 0,1-1 0,0 1 0,-1 0 0,1-1 0,0 1 0,0 0 0,0-1 0,0 1 0,-1 1 0,1 2-5,0 1 0,0-1-1,0 1 1,0-1-1,1 0 1,-1 1-1,1-1 1,0 0-1,0 1 1,1-1 0,-1 0-1,1 0 1,0 0-1,0 0 1,1 0-1,-1-1 1,5 6 0,1 0-9,0 0 1,0 0 0,1-1 0,0 0-1,14 9 1,-13-10 6,1-1 0,0-1 0,0 0 0,0 0 0,0-1 0,1-1 0,-1 0 0,1 0 0,0-1 0,0-1 0,0 0 0,0 0 0,0-1 0,14-2 0,-17 1 20,-1-1 0,0 0 0,1 0-1,-1-1 1,0 1 0,0-2 0,-1 1 0,1-1 0,-1-1 0,0 1 0,0-1-1,0 0 1,-1-1 0,1 1 0,-1-1 0,-1-1 0,1 1 0,-1-1 0,0 0-1,7-14 1,-11 18 9,1 0-1,-1 0 1,0 0-1,0-1 0,0 1 1,-1 0-1,1-5 1,-1 8-17,0-1 1,0 1-1,0-1 0,0 1 1,0-1-1,0 1 1,0-1-1,0 1 0,0 0 1,0-1-1,-1 1 1,1-1-1,0 1 0,0-1 1,0 1-1,-1 0 1,1-1-1,0 1 0,-1 0 1,1-1-1,0 1 1,-1 0-1,1-1 1,-1 1-1,0 0 1,0 0 0,1 0 0,-1 0 0,0 0 0,0 0 0,1 0 0,-1 0 0,0 0 0,0 0 0,1 0 0,-1 0 0,0 1 0,0-1 0,1 0 0,-1 1 0,0-1 0,1 0 0,-2 2-1,-3 1 10,0 1 0,0 1 0,0-1 0,0 1 0,1 0 0,-1 0 0,1 0 0,0 1 0,1 0-1,0-1 1,0 1 0,-4 10 0,4-9-9,0 1 0,1 0 1,0 0-1,0 0 0,1 0 0,0 0 0,0 0 0,1 0 1,0 0-1,1 9 0,-1-14-57,1 0 0,-1 0 0,1 0 0,0 1 0,0-1 0,0 0 0,0 0 0,0-1 0,1 1 0,-1 0 1,1 0-1,0-1 0,0 1 0,0-1 0,0 1 0,0-1 0,1 0 0,-1 0 0,1 0 0,-1 0 0,1 0 0,0 0 0,-1-1 0,1 0 0,0 1 0,0-1 1,0 0-1,0 0 0,1-1 0,-1 1 0,0-1 0,0 1 0,0-1 0,1 0 0,-1 0 0,0-1 0,0 1 0,0-1 0,0 1 0,1-1 0,-1 0 0,0 0 1,0 0-1,0-1 0,-1 1 0,1-1 0,0 0 0,-1 1 0,1-1 0,0 0 0,-1-1 0,0 1 0,0 0 0,4-5 0,16-23-485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9.8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75 1 13323,'-5'18'1976,"-2"5"-1088,-2 11-279,-1 4 1495,-2 7-1048,3 4-112,-2-5-287,4 0-201,2-7-536,5-3-392,2-14-1681,-1-8 1905,7-11-312,-2-7-192</inkml:trace>
  <inkml:trace contextRef="#ctx0" brushRef="#br0" timeOffset="1">243 289 14307,'2'18'1376,"-1"7"-768,4 2-263,-5 4 871,2 4-488,-2 0-232,0-3-176,0-9-584,1-3-192,-1-12 368,2-7-96,7-7-104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0.29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1 271 17940,'0'1'112,"0"0"0,-1-1 0,1 1 0,0 0 0,0 0 0,0-1 0,0 1 0,0 0 0,1 0 0,-1-1 1,0 1-1,0 0 0,0-1 0,1 1 0,-1 0 0,0 0 0,0-1 0,1 1 0,-1-1 0,1 1 0,-1 0 0,1-1 0,-1 1 0,2 0 0,-2-1-31,1 0-1,0 0 0,0 0 0,-1-1 0,1 1 1,0 0-1,0 0 0,-1-1 0,1 1 0,0 0 0,-1-1 1,1 1-1,0-1 0,-1 1 0,1-1 0,-1 1 0,1-1 1,-1 0-1,1 0 0,32-45 1174,-27 35-980,24-33 259,4-9-304,46-52 1,-78 103-231,0-1 0,0 1 0,1 0 0,-1 0 0,0 0 0,1 0 0,-1 0 0,6-2 0,-7 4 0,-1 0 0,0 0 0,0 0 0,1 0 0,-1 0 1,0 0-1,1-1 0,-1 1 0,0 0 0,1 1 1,-1-1-1,0 0 0,1 0 0,-1 0 0,0 0 1,1 0-1,-1 0 0,0 0 0,1 0 0,-1 0 0,0 1 1,0-1-1,1 0 0,-1 0 0,0 0 0,0 1 1,1-1-1,-1 0 0,3 16-26,-6 12 14,-1 0 0,-1 0 0,-13 38 0,5-19 8,-7 23-9,8-27-204,-12 68 1,30-160-1112,-1 1 1004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0.7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 1 13411,'-8'12'1888,"2"-6"2529,14-6-3081,9 0-263,3-2-169,12 2-312,6 3-88,8 2-176,5 0-128,2-1-392,-1-1-328,-3-1-664,-4-4 992,-1-10-200,-9-8-152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1.1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0 329 15419,'1'22'1639,"-1"-22"-1605,0 0 0,0 0-1,0 1 1,0-1-1,0 0 1,0 0 0,0 0-1,0 1 1,0-1 0,0 0-1,0 0 1,0 0-1,1 1 1,-1-1 0,0 0-1,0 0 1,0 0 0,0 0-1,0 1 1,1-1-1,-1 0 1,0 0 0,0 0-1,0 0 1,0 0-1,1 1 1,-1-1 0,0 0-1,0 0 1,1 0 0,-1 0-1,0 0 1,0 0-1,0 0 1,1 0 0,-1 0-1,0 0 1,1 0 0,9-5 778,10-14 354,-19 18-1000,110-123 2482,60-61-1857,-146 164-809,-15 20-5,-10 1 22,1 1-1,-1-1 1,0 1 0,1-1 0,-1 1 0,0-1 0,0 1 0,0-1-1,1 1 1,-1 0 0,0-1 0,0 1 0,0-1 0,0 1-1,0-1 1,0 1 0,0 0 0,0-1 0,0 1 0,0-1 0,0 2-1,-4 20-11,-1 1 0,-14 36 0,3-8 6,13-39-4,-42 173-90,45-184 68,0-1 1,-1 1 0,1 0 0,0-1-1,0 1 1,0-1 0,0 1-1,0 0 1,0-1 0,0 1 0,0 0-1,0-1 1,0 1 0,0-1-1,0 1 1,1 0 0,-1-1 0,0 1-1,0-1 1,1 2 0,7-7 234,11-19 174,0-9-438,6-5-27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1.5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104 1 14915,'-22'37'3350,"-32"74"-1,48-96-3261,1-1 0,1 1-1,0 0 1,1 0 0,0 0-1,2 1 1,0-1 0,1 26-1,0-38-76,0 0 0,1 0 0,-1 0 0,1 0-1,0 0 1,-1-1 0,2 1 0,-1 0 0,0 0 0,0-1-1,1 1 1,-1-1 0,1 1 0,0-1 0,0 0-1,0 0 1,0 0 0,3 3 0,-3-4-3,0 0-1,0 0 1,0 0 0,1-1 0,-1 1-1,0 0 1,1-1 0,-1 0 0,0 1-1,1-1 1,-1 0 0,0 0 0,1 0 0,-1-1-1,0 1 1,1 0 0,-1-1 0,0 0-1,1 1 1,-1-1 0,0 0 0,4-3 0,8-4 28,-1 0 0,0-1 0,0-1 0,-1 0 0,0-1 0,15-18 1,-7 4 156,0-1 1,18-34-1,-32 51-101,-1 0 0,-1-1 0,0 0 0,0 0-1,3-14 1,-7 22-66,1 0 0,-1 0-1,0 0 1,0 0-1,0 0 1,0 0-1,0 1 1,0-1-1,0 0 1,-1 0 0,1 0-1,-1 0 1,1 0-1,-1 0 1,-1-1-1,1 1-4,0 1 0,0 0 0,0 0 0,0 0 0,-1 0 0,1 1 0,0-1-1,0 0 1,-1 0 0,1 1 0,0-1 0,-1 1 0,1-1 0,-1 1-1,1 0 1,-1-1 0,1 1 0,-1 0 0,1 0 0,-1 0 0,1 0 0,-3 1-1,-6 0-24,1 1 0,-1 1 0,1-1-1,0 2 1,-1-1 0,2 1 0,-1 1-1,0-1 1,1 1 0,0 1 0,0 0 0,0 0-1,1 0 1,0 1 0,0 0 0,-6 9-1,9-5-686,12-15-412,15-14 153,0-5 440,4-4-116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2.01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58 29 15547,'-8'24'1903,"4"-15"-1351,1 0 0,0-1-1,0 1 1,1 0-1,0 1 1,1-1-1,0 0 1,1 0 0,0 18-1,2-18-413,-1 0-1,1 0 1,1-1-1,-1 1 0,2-1 1,-1 1-1,1-1 1,0 0-1,1 0 1,0-1-1,6 8 1,-9-12-114,1 0 0,0 0 0,0 0 0,0 0 0,0-1 0,0 1 0,1-1 0,-1 0 1,1 0-1,-1-1 0,1 1 0,0-1 0,0 1 0,0-1 0,0 0 0,0-1 1,0 1-1,0-1 0,0 1 0,0-1 0,0-1 0,0 1 0,0 0 0,0-1 0,0 0 1,6-2-1,1-1 13,0-1 0,-1-1 0,1 1 1,-1-2-1,0 1 0,-1-2 0,0 1 0,0-1 1,12-14-1,-12 12 12,-1 0 1,0-1-1,0 0 0,-1 0 1,-1 0-1,0-1 0,-1 0 1,6-17-1,-10 26-37,0 0 0,0 0 0,0 0 0,-1 1-1,1-1 1,-1 0 0,0 0 0,0 0 0,0 0 0,0 0 0,0 0 0,-1 0 0,1 0 0,-1 0-1,0 0 1,0 0 0,0 1 0,0-1 0,0 0 0,-1 1 0,1-1 0,-1 1 0,0-1 0,0 1-1,0 0 1,0 0 0,0-1 0,0 1 0,0 1 0,-1-1 0,1 0 0,-1 1 0,1-1 0,-1 1-1,0 0 1,0 0 0,1 0 0,-6-1 0,-6-1-80,1 0 0,-1 1 1,1 1-1,-1 0 0,1 1 0,-1 1 0,-26 4 1,-93 27-1602,114-26 1471,-4 0-255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2.42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13 288 13427,'-12'11'1079,"12"-11"-1058,0 0 1,0 0-1,0 0 1,0 0-1,0 1 0,0-1 1,0 0-1,0 0 1,0 0-1,0 0 0,0 0 1,0 0-1,0 0 1,0 1-1,0-1 0,0 0 1,0 0-1,0 0 1,0 0-1,0 0 1,0 0-1,0 0 0,0 0 1,0 1-1,0-1 1,0 0-1,0 0 0,1 0 1,-1 0-1,0 0 1,0 0-1,0 0 0,0 0 1,0 0-1,0 0 1,0 0-1,0 0 0,0 1 1,1-1-1,-1 0 1,0 0-1,0 0 0,0 0 1,0 0-1,0 0 1,0 0-1,0 0 0,1 0 1,-1 0-1,0 0 1,0 0-1,0 0 1,0 0-1,0-1 0,30-5 1257,90-32 1016,-16 4-1085,125-24 1,-117 41-982,0 6 0,132 3-1,226 30-152,-39-1-28,227-49 329,-4-45 185,-130 13-465,-485 55-206,-6 2-272,0 0 0,38 2-1,-59 3 239,-25 0 384,-26 0-300,3-2-186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3.27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42 198 10106,'-4'3'831,"-1"-1"0,1 1 1,0 0-1,1 0 0,-8 6 0,10-8-643,0 0-1,1 0 1,-1 0-1,0 0 1,0 0 0,0 0-1,1 0 1,-1 0-1,0 0 1,1 1-1,-1-1 1,1 0 0,0 0-1,-1 1 1,1-1-1,0 0 1,0 0 0,-1 1-1,1-1 1,0 0-1,0 1 1,1-1 0,-1 0-1,0 0 1,0 1-1,1-1 1,0 2 0,-1-2-122,1-1 1,0 1-1,-1-1 1,1 1-1,0-1 1,-1 1-1,1-1 1,0 1-1,0-1 1,-1 0-1,1 0 1,0 1-1,0-1 1,0 0-1,0 0 1,-1 0-1,1 0 0,0 0 1,0 0-1,0 0 1,0 0-1,-1 0 1,1 0-1,0 0 1,0-1-1,0 1 1,-1 0-1,1-1 1,0 1-1,0 0 1,1-2-1,24-13 730,17-19-208,-1-2-1,47-54 1,-37 37-481,-48 49-105,23-19-48,-27 23 44,1-1 0,-1 1 0,0 0 0,1 0-1,-1 0 1,1-1 0,-1 1 0,1 0 0,-1 0-1,1 0 1,-1 0 0,1 0 0,-1 0-1,0 0 1,1 0 0,-1 0 0,1 0 0,-1 0-1,1 0 1,-1 0 0,1 0 0,-1 1 0,1-1-1,0 1 0,-1-1-1,1 1 1,-1 0-1,1-1 1,-1 1-1,0 0 1,1 0-1,-1-1 1,0 1-1,0 0 1,1 0-1,-1 0 1,0-1-1,0 1 1,0 0 0,0 0-1,0 0 1,0 1-1,-2 26-31,-1 1 0,-10 42 0,6-38-195,-3 42 1,10-74 202,0-1 0,0 0 1,0 0-1,0 1 0,0-1 0,0 0 1,0 0-1,0 1 0,0-1 1,0 0-1,0 0 0,0 1 0,0-1 1,0 0-1,0 0 0,0 1 0,0-1 1,0 0-1,0 0 0,0 1 1,0-1-1,1 0 0,-1 0 0,0 1 1,0-1-1,0 0 0,0 0 0,1 0 1,-1 1-1,0-1 0,0 0 1,0 0-1,1 0 0,-1 0 0,0 1 1,0-1-1,1 0 0,-1 0 0,0 0 1,0 0-1,1 0 0,-1 0 0,0 0 1,0 0-1,1 0 0,-1 0 1,0 0-1,1 0 0,-1 0 0,0 0 1,0 0-1,1 0 0,-1 0 0,0 0 1,0 0-1,1-1 0,-1 1 1,0 0-1,0 0 0,0 0 0,1 0 1,-1 0-1,0-1 0,0 1 0,0 0 1,1 0-1,-1 0 0,0-1 1,0 1-1,19-18-314,-16 15 166,15-13-365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3.7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82 7 17580,'0'-1'36,"0"1"-1,0 0 1,0 0 0,0 0 0,0-1 0,0 1-1,0 0 1,0 0 0,0 0 0,0 0 0,0-1-1,0 1 1,0 0 0,0 0 0,0 0 0,0-1-1,0 1 1,0 0 0,0 0 0,0 0 0,-1 0 0,1-1-1,0 1 1,0 0 0,0 0 0,0 0 0,0 0-1,0 0 1,-1 0 0,1-1 0,0 1 0,0 0-1,0 0 1,0 0 0,-1 0 0,1 0 0,0 0-1,0 0 1,0 0 0,0 0 0,-1 0 0,1 0-1,0 0 1,0 0 0,0 0 0,-1 0 0,1 0-1,-11 7 695,-8 14-18,15-13-624,1 1 0,-1-1-1,1 1 1,1 0 0,0 0-1,-2 10 1,3-14-60,1-1 1,0 1-1,-1 0 0,2-1 0,-1 1 1,0 0-1,1-1 0,0 1 1,0-1-1,0 1 0,1-1 0,-1 1 1,5 7-1,-5-11-4,0 1 0,0-1 0,0 0-1,0 1 1,1-1 0,-1 0 0,0 0 0,1 1 0,-1-1 0,1 0-1,-1-1 1,1 1 0,-1 0 0,1 0 0,0-1 0,-1 1 0,1-1 0,0 1-1,0-1 1,-1 0 0,1 1 0,0-1 0,0 0 0,0 0 0,-1 0-1,1-1 1,0 1 0,0 0 0,-1-1 0,1 1 0,0-1 0,0 0-1,-1 1 1,1-1 0,-1 0 0,1 0 0,-1 0 0,3-2 0,2-1 98,0-1-1,0 0 1,-1 0 0,0 0 0,0-1 0,0 1 0,7-12 0,-8 9 49,0 0 0,0 0 0,-1-1 0,0 1 0,-1-1 0,3-14 0,-4 21-131,-1-1 1,0 1-1,0 0 1,0 0-1,0 0 1,0 0-1,-1 0 1,1 0-1,0 0 1,-1 0-1,0 0 1,1 0-1,-1 0 1,-2-3-1,2 4-19,0 0-1,0 0 0,0 0 1,0 0-1,-1 0 0,1 0 1,0 0-1,-1 1 0,1-1 1,0 1-1,-1-1 0,1 1 1,-1-1-1,1 1 0,-1 0 1,1 0-1,-1-1 0,1 1 1,-1 0-1,1 0 0,-1 1 1,1-1-1,-3 1 0,-4 1-127,0 0 0,-1 1-1,1 0 1,0 1-1,1 0 1,-1 0 0,1 1-1,0 0 1,0 0 0,0 1-1,0-1 1,1 1 0,0 1-1,1-1 1,-1 1-1,1 0 1,-7 14 0,11-21 31,1 1 0,0-1 0,0 1 0,-1-1-1,1 1 1,0-1 0,0 1 0,0-1 0,0 1 0,0 0 0,-1-1 0,1 1 0,0-1 0,0 1 0,0-1 0,1 1 0,-1-1 0,0 1 0,0-1 0,0 1-1,0 0 1,0-1 0,1 1 0,-1-1 0,1 1 0,-1 0 21,1-1 0,-1 0 0,1 0 0,-1 0 0,1 0 0,0 1 0,-1-1 0,1 0 0,0 0 0,-1 0-1,1 0 1,-1 0 0,1 0 0,0-1 0,-1 1 0,1 0 0,-1 0 0,2-1 0,28-14-833,-2-5 100,5-4-124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4.1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 0 13083,'2'2'109,"-1"-1"1,1 1-1,-1-1 1,1 1-1,-1 0 0,0-1 1,1 1-1,-1 0 1,0 0-1,0 0 1,0 0-1,0 0 1,-1 0-1,1 0 0,-1 0 1,1 0-1,-1 0 1,0 0-1,1 0 1,-1 1-1,0-1 1,-1 4-1,0 5 253,-1 1 0,-1 0 1,-4 12-1,1-1 475,1-1-275,-7 33 626,11-50-1041,0 0 1,1 0-1,0-1 1,0 1-1,0 0 1,1 0-1,-1 0 1,4 8-1,-4-11-92,1 0 0,0-1 0,0 1 0,0-1 0,0 0 0,0 1 0,0-1 0,0 0 0,0 1 0,0-1 0,1 0 0,-1 0 0,1 0 0,-1 0 0,1 0 0,-1 0 0,3 0 0,0 1 28,0-1 0,1 0 0,-1 0 1,1 0-1,-1-1 0,7 1 0,6-1 84,0-2 0,26-4-1,-40 5-145,98-22 336,-87 19-169,-1-1 1,-1 0 0,1-1 0,-1 0-1,18-12 1,-29 18-156,0-1-1,0 1 1,-1-1-1,1 1 0,0-1 1,0 0-1,-1 1 1,1-1-1,0 0 1,-1 0-1,1 1 1,-1-1-1,1 0 1,-1 0-1,0 0 0,1 0 1,-1 0-1,0 0 1,1 0-1,-1 1 1,0-1-1,0 0 1,0 0-1,0 0 1,0 0-1,0 0 0,0 0 1,0 0-1,0 0 1,0 0-1,-1 0 1,1 0-1,0 0 1,-1 0-1,1 0 1,-1 1-1,1-1 0,-1 0 1,1 0-1,-1 0 1,1 1-1,-1-1 1,0 0-1,-1 0 1,-3-4 98,-1 0 0,0 1 1,0 0-1,-10-5 0,14 8-109,-11-6-10,0 1 1,0 1-1,-25-8 0,30 11-190,1 1 0,-1 0 0,1 0 0,-1 0 0,0 1 0,0 0 0,1 1 0,-12 1 0,17-1 143,0-1 1,0 1 0,0-1 0,1 1-1,-1 0 1,0 0 0,1 0 0,-1 0-1,0 0 1,1 0 0,-1 0-1,1 0 1,0 1 0,-1-1 0,1 1-1,0-1 1,0 1 0,0-1 0,0 1-1,0 0 1,0-1 0,0 3 0,0 17-488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5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 17084,'-9'6'1272,"-6"5"-1200,2 1-384,3 5 624,-1 1-40,3 1-224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4.6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 33 16524,'-8'0'1552,"5"3"-920,5-1-200,11-2 912,9 0-335,18 0-369,7-3-96,14-2-136,2-1-144,4 0-456,-1-2-256,-9 3-288,-8 1-120,-20 4-249,-12 0-127,-20 3 592,-11 2-216,-18 1 176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5.05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 0 14219,'-33'15'1384,"21"1"-792,8-1-199,17-1 751,10-2-144,19-4-168,4-5-120,10-2-192,4-1-280,1-4-696,-4-2 592,-4-2-152,-5 0-112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5.54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183 14 16115,'8'-13'2570,"-7"16"-265,-10 25-435,-56 118-114,28-67-1598,-35 110 0,70-183-152,0 0 0,0 1 0,1-1 1,0 0-1,1 1 0,-1 8 0,1-14-4,1 1-1,-1-1 1,0 0 0,0 1-1,1-1 1,-1 1 0,1-1-1,-1 0 1,1 0-1,-1 1 1,1-1 0,0 0-1,0 0 1,0 0 0,-1 0-1,1 0 1,0 0 0,0 0-1,1 0 1,-1 0-1,0 0 1,0 0 0,0-1-1,1 1 1,-1 0 0,0-1-1,0 1 1,1-1 0,-1 0-1,0 1 1,1-1-1,-1 0 1,3 0 0,4 0-95,-1 0 0,0 0 0,0-1-1,1 0 1,-1-1 0,0 0 0,0 0 0,0 0 0,0-1 0,0 0 0,-1 0 0,1-1 0,-1 0 0,10-8 0,-2 1 57,-1-1 1,0 0-1,-1-1 0,0 0 1,9-16-1,3-9-263,-7-1-90</inkml:trace>
  <inkml:trace contextRef="#ctx0" brushRef="#br0" timeOffset="1">276 256 12859,'-6'19'1896,"-2"17"-848,2 2-423,-2 5 2167,1 3-1560,2 3-431,1-3-137,4-7-488,1-2-288,7-15 584,1-10-416,8-12-88,1-6-16</inkml:trace>
  <inkml:trace contextRef="#ctx0" brushRef="#br0" timeOffset="2">582 574 18300,'-6'27'1520,"-6"7"-1128,-7 0-192,9 0 641,1-4-489,4-4-864,5-4 584,-5-24-441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5.9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17 474 16227,'-3'4'907,"1"-3"-687,1 1 0,0-1 0,-1 1 0,1 0 0,0-1 0,0 1 0,0 0 0,0 0 0,1 0 0,-1 0 0,0 0 0,0 2 0,6-6 1445,60-64-90,68-90-1,-69 77-1333,81-98-87,-144 176-154,16-17 2,-11 14-5,-5 10-7,-5 10 11,-1 0 0,-1 0 0,0 0-1,-2-1 1,-9 16 0,-6 13-2,-117 285-213,110-255-373,21-51-541,9-19-20,4-12 483,6-12-49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6.43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240 4 15051,'20'-3'1553,"-10"6"-1041,-13 17-32,-12 9 536,-9 12-200,-4 10 32,-6 7 33,-1 5-17,3-2-240,0 0-80,7-12-200,4-6-176,9-14-560,4-11-408,8-15 664,6-7-144,3-18-120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6.90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301 20 14587,'-1'-2'118,"-1"0"0,0 1 1,0-1-1,0 1 0,0-1 0,0 1 0,0 0 1,0-1-1,0 1 0,-1 0 0,1 1 0,0-1 0,-1 0 1,1 1-1,-1-1 0,1 1 0,-1 0 0,1 0 0,0 0 1,-1 0-1,1 0 0,-1 0 0,1 1 0,-1-1 1,1 1-1,0 0 0,-4 1 0,-5 2 333,1 0-1,0 1 0,0 0 1,-17 12-1,10-5 166,1 0 0,-28 29 0,38-34-458,0 0-1,1 1 0,-1-1 0,1 1 1,0 0-1,1 0 0,0 1 0,-5 15 1,9-22-130,-1 0 1,1 0 0,-1 0-1,1 0 1,0 0 0,0 0 0,0 0-1,0 0 1,0 0 0,0 0-1,1 0 1,0 2 0,-1-3-20,1 0-1,-1 0 1,1 0 0,-1-1 0,1 1-1,-1 0 1,1-1 0,0 1 0,-1 0-1,1-1 1,0 1 0,0-1 0,0 1-1,-1-1 1,1 1 0,0-1 0,0 0 0,0 1-1,0-1 1,0 0 0,0 0 0,0 0-1,0 0 1,-1 1 0,1-1 0,0-1-1,0 1 1,0 0 0,2 0 0,6-2 10,-1 1-1,1-2 1,0 1 0,-1-1 0,0 0 0,0-1 0,13-7 0,54-40 29,-61 41-32,-1 1-4,8-6 8,0-1-1,0-1 1,25-27-1,-45 43-19,0-1 1,0 1-1,0 0 0,0-1 0,0 1 1,0-1-1,0 1 0,0-1 0,-1 1 0,1-1 1,0 0-1,-1 1 0,1-1 0,-1 0 1,0 1-1,1-4 0,-2 5 0,1-1 0,0 1 0,0 0 0,0-1 0,0 1-1,-1-1 1,1 1 0,0 0 0,0-1 0,-1 1 0,1 0 0,0-1 0,-1 1 0,1 0-1,0 0 1,-1-1 0,1 1 0,0 0 0,-1 0 0,1 0 0,0-1 0,-1 1 0,1 0 0,-1 0-1,0 0 1,-19 1-5,4 4-4,1 0 0,0 1 0,0 1 1,0 0-1,1 1 0,0 0 0,-23 19 0,10-4-99,1 1 1,-37 43 0,54-57-260,0 2 1,0-1-1,1 1 1,1 0-1,0 1 1,0-1-1,2 2 1,-1-1-1,2 0 1,-6 27-1,9-38 303,1-1 0,0 1 0,-1 0-1,1 0 1,0 0 0,0 0-1,1 0 1,-1-1 0,0 1 0,0 0-1,1 0 1,-1 0 0,1-1 0,0 1-1,-1 0 1,1 0 0,0-1 0,0 1-1,0-1 1,0 1 0,0-1 0,1 1-1,-1-1 1,0 0 0,1 0 0,-1 1-1,3 0 1,21 0-1017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37.31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193 37 16147,'-9'5'643,"0"0"-1,0 0 1,1 0-1,0 1 1,0 0-1,0 1 1,1 0-1,-9 11 1,11-13-463,1 0 0,0 1 0,0 0 0,0 0 1,1 0-1,0 0 0,0 1 0,0-1 0,1 1 0,0 0 1,1 0-1,-2 11 0,3-18-169,0 1 1,0-1 0,-1 1-1,1-1 1,0 1 0,1 0-1,-1-1 1,0 1 0,0-1-1,0 1 1,0 0 0,0-1-1,1 1 1,-1-1-1,0 1 1,0-1 0,1 1-1,-1-1 1,0 1 0,1-1-1,-1 1 1,1-1 0,-1 0-1,0 1 1,1-1-1,-1 0 1,1 1 0,-1-1-1,1 0 1,0 1 0,1-1 0,-1 1 1,1-1 0,0 0 0,-1 0 0,1 0-1,0 0 1,-1 0 0,1-1 0,-1 1-1,1 0 1,1-1 0,5-2 7,-1 0 1,0 0-1,13-8 1,-4 0-8,-1 0 0,-1-1 1,0 0-1,0-1 0,-1-1 0,-1 0 0,-1-1 0,18-28 1,-28 42-14,0 0 1,-1 0-1,1 0 0,-1-1 1,1 1-1,-1 0 1,1 0-1,-1 0 1,0-1-1,1 1 1,-1 0-1,0-1 1,0 1-1,0 0 1,0 0-1,0-1 0,0 1 1,-1 0-1,1-1 1,0 1-1,-1 0 1,1 0-1,-1-2 1,0 2-3,0 0 1,0 0 0,0 1 0,0-1-1,-1 0 1,1 0 0,0 0 0,0 1-1,-1-1 1,1 1 0,0-1-1,-1 1 1,1 0 0,0-1 0,-1 1-1,1 0 1,-2 0 0,-7 0-68,0 0 0,0 1 0,0 0 0,-14 4 1,-3 3-109,0 1 0,0 1-1,-33 19 1,7-2-28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2.5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 9 16660,'-5'-8'1770,"10"13"-280,11 10-341,10 2-513,0-2 1,2-1 0,38 14-1,-34-15-689,0 1-1,32 21 0,-64-35 3,0 0 0,1 0 0,-1 0 0,0 0-1,0 0 1,0 0 0,0 0 0,0 0-1,1 0 1,-1 0 0,0 0 0,0 0 0,0 0-1,0 0 1,0 0 0,0 0 0,1 0 0,-1 1-1,0-1 1,0 0 0,0 0 0,0 0 0,0 0-1,0 0 1,0 0 0,1 0 0,-1 1 0,0-1-1,0 0 1,0 0 0,0 0 0,0 0 0,0 0-1,0 0 1,0 1 0,0-1 0,0 0-1,0 0 1,0 0 0,0 0 0,0 0 0,0 1-1,0-1 1,0 0 0,0 0 0,0 0 0,0 0-1,0 0 1,0 1 0,0-1 0,0 0 0,0 0-1,0 0 1,0 0 0,0 0 0,-1 1 0,-11-1-1067,-18-4 387,30 4 657,-32-6-943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23.28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9 193 13555,'9'-3'6741,"65"-30"-4494,28-25-1206,48-23-2816,-171 87-2560,-39 11 4650,34-5-4,1 1-1,0 2 1,-39 30 0,-59 64 865,155-141-1130,171-161-134,-188 184 86,-19 17 2,-22 24-1,-20 14-3,12-12 9,-53 66-1,96-127-1032,10-55 0,-18 73 887,0 0 1,0 1-1,-1-13 0,0 19 129,-1 0 0,1 0 0,0 0 0,-1-1 0,0 1 0,1 0 0,-1 0 0,0 0 0,-1-2 0,2 4 21,-1-1 0,1 1 0,-1-1 0,1 0 0,-1 1-1,0-1 1,1 1 0,-1-1 0,1 1 0,-1 0 0,0-1 0,1 1-1,-1 0 1,0-1 0,0 1 0,1 0 0,-1 0 0,0 0 0,1-1 0,-1 1-1,0 0 1,0 0 0,0 0 0,1 0 0,-2 1 0,1-1-3,1 0-1,-1 1 1,1-1 0,-1 0 0,1 1 0,-1-1-1,1 1 1,-1-1 0,1 1 0,0-1 0,-1 1 0,1-1-1,0 1 1,0-1 0,-1 1 0,1 0 0,0-1-1,0 1 1,0-1 0,0 1 0,-1 0 0,1-1 0,0 1-1,0-1 1,0 1 0,0 0 0,1-1 0,-1 2-1,3 20 24,-1-11-54,1-1 1,0 1-1,1-1 0,0 0 0,1-1 1,0 1-1,0-1 0,1 1 0,1-2 0,-1 1 1,1-1-1,1 0 0,14 13 0,5-7-41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1.8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128 23 16035,'11'-22'5204,"-16"32"-4329,-42 69 418,33-59-1051,1 1 0,1 1 1,1 0-1,1 0 0,-13 43 0,22-63-227,0 0 1,1 0-1,-1 0 0,1 0 0,-1 0 1,1 0-1,0 0 0,0 0 1,0 0-1,0 0 0,0 0 0,1 0 1,-1 0-1,0 0 0,1 0 1,0 0-1,-1 0 0,1 0 0,0 0 1,0-1-1,0 1 0,0 0 0,0-1 1,1 1-1,-1 0 0,0-1 1,1 0-1,1 2 0,1-1-20,-1-1 0,1 0 0,-1 0 0,1 0 0,-1 0 0,1-1 0,0 1 0,-1-1 0,1 0 0,0 0 0,0-1 0,-1 1 0,1-1 0,6-1 0,-2 0-191,1 0 0,-1-1-1,0 0 1,0 0 0,0 0 0,0-1 0,-1-1-1,0 1 1,1-1 0,-2 0 0,1-1 0,-1 1-1,1-1 1,-1-1 0,4-6 0,0-5-464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84 16892,'1'-7'590,"-2"-1"1,1 1-1,-1 0 1,0 0-1,-1 0 1,-3-11-1,5 17-518,-1 0 0,1-1 0,-1 1 0,0 0-1,1 0 1,-1-1 0,0 1 0,0 0 0,0 0-1,0 0 1,0 0 0,0 0 0,0 0 0,0 0-1,0 1 1,0-1 0,0 0 0,-1 1 0,1-1-1,0 0 1,0 1 0,-1 0 0,1-1 0,0 1-1,-1 0 1,1 0 0,-1-1 0,1 1 0,0 0-1,-1 0 1,1 1 0,0-1 0,-1 0 0,1 0 0,0 1-1,-1-1 1,1 1 0,0-1 0,-1 1 0,1-1-1,-2 2 1,-2 1-25,1 0-1,-1 1 1,1-1 0,0 1-1,0 0 1,0 0 0,1 0-1,-1 1 1,1-1-1,0 1 1,1 0 0,-1 0-1,1 0 1,-1 0 0,-1 8-1,2-6-37,0 0-1,0-1 0,1 1 1,0 0-1,0 0 0,0 0 1,1 0-1,0 0 1,1 0-1,0 0 0,0 0 1,2 7-1,-2-10-3,1 0 0,-1-1 0,1 1 0,0-1 0,0 0 0,0 0 0,0 1 0,1-1-1,-1-1 1,1 1 0,0 0 0,0-1 0,0 1 0,0-1 0,6 4 0,-3-4-1,0 1 0,1-1 0,-1 0 0,0 0 0,1-1-1,-1 0 1,1 0 0,10 0 0,5-2-10,0-1 1,0-1-1,-1-1 0,32-10 0,24-13-25,-51 17-51,47-12 1,-73 22 77,1 0 1,-1 0 0,1-1 0,-1 1 0,1 0 0,-1 0-1,1 0 1,0 0 0,-1 0 0,1 0 0,-1 0-1,1 0 1,-1 0 0,1 0 0,0 0 0,-1 0 0,1 0-1,-1 0 1,1 1 0,-1-1 0,1 0 0,-1 0-1,1 1 1,-1-1 0,1 0 0,-1 1 0,1-1 0,-1 0-1,1 1 1,-1-1 0,0 1 0,1-1 0,-1 1 0,0-1-1,1 1 1,-1-1 0,0 1 0,0-1 0,1 1-1,-1-1 1,0 1 0,0-1 0,0 1 0,0-1 0,0 1-1,0 0 1,0-1 0,0 1 0,0-1 0,0 1-1,0-1 1,0 1 0,0 0 0,0-1 0,-1 1 0,1-1-1,0 1 1,-3 7 7,1-1 0,-1 1 0,-6 10 0,4-8-9,4-9 5,-1 5 8,-1 0 0,1 0 0,0 0 0,-1 13 0,2-18-6,1 0 1,0 0 0,0 0 0,0 0 0,0 0 0,0 0 0,0 0-1,1 1 1,-1-1 0,0 0 0,0 0 0,1 0 0,-1 0 0,1 0 0,-1 0-1,1 0 1,-1 0 0,1 0 0,0-1 0,-1 1 0,1 0 0,0 0-1,0 0 1,0-1 0,-1 1 0,1 0 0,0-1 0,0 1 0,0-1 0,0 1-1,0-1 1,0 1 0,0-1 0,0 0 0,0 0 0,2 1 0,5 0-3,-1-1 1,1 0 0,0 0 0,0-1 0,-1 1 0,1-2-1,0 1 1,7-3 0,62-24-172,-57 20 113,28-12-131,-15 6-142,1 2 0,37-9-1,-70 20 312,0 1 0,0-1-1,0 1 1,1 0 0,-1 0 0,0-1-1,0 1 1,1 0 0,-1 0 0,0 0-1,0 0 1,1 1 0,-1-1-1,0 0 1,0 0 0,0 1 0,1-1-1,-1 1 1,0-1 0,0 1 0,0 0-1,0-1 1,0 1 0,0 0-1,0-1 1,0 1 0,1 2 0,-1-1-3,0 0 1,0 0-1,-1 0 0,1 1 1,-1-1-1,0 0 1,1 0-1,-1 0 1,0 1-1,0-1 1,-1 0-1,1 0 1,0 1-1,-2 2 1,-13 36-105,12-35 112,0-1 1,0 1-1,1 0 1,0 0 0,0 0-1,0 7 1,2-13 14,0 1 0,0-1 0,0 0 0,0 0 0,-1 0 0,1 0 0,0 1 0,0-1 0,0 0 0,0 0 0,1 0 0,-1 0 0,0 1 0,0-1 0,0 0 0,0 0 0,0 0 0,0 0 0,0 1 0,0-1 0,0 0 0,0 0 0,0 0 0,0 0 0,1 0 0,-1 1 0,0-1 0,0 0 0,0 0 0,0 0 0,0 0 0,0 0 0,1 0 0,-1 0 0,0 0 0,0 0 0,0 0 0,0 1 0,1-1 0,-1 0 0,0 0 0,0 0 0,0 0 0,0 0 0,1 0 0,-1 0 0,12-9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2.28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61 0 15851,'-7'26'1585,"-5"8"-1025,-2 2-208,3 10 616,0-1-152,7 1-520,2-3-432,7-7-592,4-7 640,6-18-168,2-11-168</inkml:trace>
  <inkml:trace contextRef="#ctx0" brushRef="#br0" timeOffset="1">354 196 15059,'-19'38'1481,"-7"10"-937,3 1-216,-1 1 728,6-2-344,2-7-552,6-7-400,7-13 304,-2 1-128,5-15-128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2.9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0 188 13875,'17'-15'5481,"0"-1"-4103,14-13 360,96-89 690,-113 109-2385,-14 9-43,0 0 0,0 0 0,0 0 0,1 0 0,-1 0 0,0 0 0,0 0 0,0 0 0,0 0 0,0 0 1,0 0-1,0 0 0,0 0 0,0 0 0,0 1 0,1-1 0,-1 0 0,0 0 0,0 0 0,0 0 0,0 0 0,0 0 0,0 0 0,0 0 0,0 0 0,0 1 0,0-1 0,0 0 0,0 0 0,0 0 0,0 0 0,0 0 0,0 0 0,0 0 0,0 0 0,0 1 0,0-1 0,0 0 0,0 0 0,0 0 0,0 0 0,0 0 0,0 0 0,0 0 0,0 0 0,0 0 0,0 1 0,0-1 0,0 0 0,0 0 0,-1 0 0,1 0 0,0 0 0,0 0 0,0 0 0,0 0 0,0 0 0,0 0 0,0 0 0,-18 28-53,9-14 37,-13 26-155,1 2 1,2 0 0,2 1 0,2 1-1,-12 59 1,26-91-856,3-13-205,8-17 181,1-10 212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3.46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221 0 13475,'-12'20'1640,"-7"4"-968,-5 10-216,0 3 1073,-6 4-625,3 2-88,1-2-216,3-2-96,8-6-136,4-4-207,6-12-498,1-6-327,4-16 600,4-8-176,5-9-88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3.83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242 1 13563,'-26'4'1294,"1"1"0,-46 16 0,60-17-912,1 1 0,-1 0-1,1 0 1,-1 1 0,2 0-1,-1 1 1,1 0 0,-15 14-1,24-20-356,-1 0 0,0-1 0,1 1 0,-1 0-1,0 0 1,1 0 0,-1-1 0,1 1-1,-1 0 1,1 0 0,0 0 0,-1 0-1,1 0 1,0 0 0,0 0 0,-1 2 0,2-3-7,-1 1 0,0-1 0,0 1 1,0-1-1,0 1 0,1-1 1,-1 1-1,0-1 0,1 1 0,-1-1 1,0 1-1,1-1 0,-1 0 1,0 1-1,1-1 0,-1 0 1,1 1-1,-1-1 0,1 0 0,-1 0 1,1 1-1,0-1 0,2 1 33,0 0 0,1 0 0,-1 0-1,0-1 1,1 0 0,-1 0 0,1 1 0,5-2-1,9-2 71,1 0-1,-1-1 1,0-1-1,0 0 1,-1-2-1,1 0 1,-1-1-1,-1 0 1,1-2 0,16-12-1,-32 21-114,0 0 1,0 0-1,0 0 1,0 0-1,0 0 1,0 0-1,0 0 1,0-1-1,0 1 1,-1 0-1,2-3 1,-2 3-4,0 1 1,0-1 0,0 1-1,0-1 1,0 1 0,0 0-1,0-1 1,0 1 0,0-1-1,0 1 1,0-1 0,0 1-1,0-1 1,0 1 0,-1-1-1,1 1 1,0-1 0,0 1-1,-1-1 1,1 1 0,0 0-1,0-1 1,-1 0 0,-1 0 2,0 0 1,0 0 0,0 0 0,0 0 0,0 0 0,0 1 0,0-1 0,0 1 0,0-1 0,0 1 0,0 0 0,-1 0 0,1 0-1,-4 0 1,-10 2-193,0 1-1,0 0 1,0 1-1,0 1 1,0 0 0,1 1-1,0 1 1,0 1-1,0 0 1,1 1-1,-13 10 1,24-17 26,-1 1 0,1 0 1,0-1-1,0 1 0,1 0 1,-1 0-1,1 1 1,-1-1-1,1 1 0,0-1 1,0 1-1,-2 7 0,3 2-513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6:44.26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133 36 14635,'0'-1'99,"1"0"0,-1 0-1,0 1 1,1-1 0,-1 0 0,0 0 0,1 1-1,-1-1 1,0 0 0,0 0 0,0 0-1,0 1 1,0-1 0,0 0 0,0 0-1,0 0 1,0 0 0,0 1 0,0-1 0,-1 0-1,1 0 1,0 0 0,0 1 0,-1-1-1,1 0 1,-1 1 0,1-1 0,-1 0-1,1 1 1,-1-1 0,1 0 0,-1 1 0,1-1-1,-1 1 1,0-1 0,1 1 0,-1-1-1,0 1 1,1-1 0,-1 1 0,0 0-1,0 0 1,0-1 0,1 1 0,-1 0 0,0 0-1,0 0 1,0 0 0,1 0 0,-1 0-1,0 0 1,0 0 0,-1 0 0,-1 0 64,0 1 1,-1-1-1,1 1 0,0 0 1,0 0-1,-1 0 0,1 0 1,0 1-1,0-1 1,0 1-1,1 0 0,-5 3 1,-1 3-30,0 0 0,1 1 0,1 0 0,-1 1 0,1-1 0,-6 16 1,10-20-124,-1 0 1,1 0 0,0 1 0,1 0 0,-1-1 0,1 1-1,0 0 1,1-1 0,-1 1 0,1 0 0,0 0-1,1 0 1,-1 0 0,3 6 0,-3-10-2,1 0 0,0 0 1,0 0-1,0 0 0,0 0 0,1 0 0,-1-1 1,0 1-1,1 0 0,-1-1 0,1 0 0,-1 1 1,1-1-1,0 0 0,0 0 0,0 1 1,-1-1-1,1-1 0,0 1 0,0 0 0,0 0 1,0-1-1,1 1 0,-1-1 0,0 0 0,0 0 1,0 0-1,0 0 0,0 0 0,0 0 0,1 0 1,-1-1-1,3 0 0,4-1 29,-1 0-1,1 0 0,-1-1 1,0-1-1,0 1 1,14-10-1,-11 7 23,-1-2-1,0 0 1,-1 0-1,0 0 1,11-13-1,-18 18-45,1 0 0,-1 0 0,0-1 0,1 1 0,-1-1 0,-1 1 0,1-1 0,0 0 0,-1 1 0,0-1 0,0 0 0,0 0 0,-1 0 0,1 0 0,-1 0 0,0 0 0,0 0 0,0 0 0,0 0 0,-2-4 0,2 6-17,-1-1 1,0 1 0,0 0 0,0 0-1,0 0 1,0 0 0,0 0 0,-1 0-1,1 0 1,-1 1 0,1-1 0,-1 0-1,0 1 1,0-1 0,0 1 0,1 0-1,-1-1 1,0 1 0,-1 0 0,1 0-1,-3-1 1,-4 0-104,0 0-1,0 1 0,1 0 1,-13-1-1,-17-2-201,30 0 104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4.20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40 87 17084,'-1'0'84,"-21"-5"1816,21 5-1797,0 0 0,1 0 0,-1 0 0,0-1 0,0 1-1,0 0 1,1 0 0,-1-1 0,0 1 0,0 0 0,1-1 0,-1 1-1,0-1 1,1 1 0,-1-1 0,0 1 0,1-1 0,-1 1-1,1-1 1,-1 0 0,1 1 0,-1-2 0,2 1 42,0 0 0,0 0 0,1 0 0,-1 0 1,1 0-1,-1 1 0,0-1 0,1 0 0,-1 1 0,1-1 0,0 1 1,-1 0-1,1-1 0,-1 1 0,3 0 0,3-1 212,52-14 219,89-17-182,-117 26-380,0 2 0,54 1 0,-83 3-14,0 0 0,0 0 0,-1 0 0,1 0 0,0 0 0,0 1 0,-1-1 0,1 1 0,0-1 0,-1 1 0,1 0 0,0 0-1,-1 0 1,1 0 0,-1 0 0,2 1 0,-2-1 0,0 0 1,-1 0-1,1 0 0,0 1 0,-1-1 1,1 0-1,-1 0 0,1 0 0,-1 1 1,1-1-1,-1 0 0,0 1 0,0-1 1,0 0-1,0 1 0,0 2 0,-1 4 5,-1 0-1,0 0 0,-1 0 0,0 0 0,-6 12 0,5-11 3,-57 121 125,19-42 107,-32 94 1,73-178-232,-1 1 11,0 1-1,0 1 0,1-1 0,-1 0 1,2 0-1,-1 1 0,0 8 1,1-15-30,0 0 1,0 1 0,0-1 0,0 0 0,0 1 0,0-1 0,0 0 0,0 0 0,0 1 0,0-1 0,0 0 0,0 0 0,0 1 0,0-1 0,0 0 0,0 1-1,0-1 1,0 0 0,0 0 0,0 1 0,1-1 0,-1 0 0,0 0 0,0 0 0,0 1 0,0-1 0,1 0 0,-1 0 0,0 1 0,0-1 0,0 0-1,1 0 1,-1 0 0,0 0 0,0 0 0,1 1 0,-1-1 0,0 0 0,0 0 0,1 0 0,-1 0 0,0 0 0,0 0 0,1 0 0,-1 0 0,0 0 0,1 0-1,-1 0 1,0 0 0,0 0 0,1 0 0,-1 0 0,0 0 0,0 0 0,1-1 0,-1 1 0,0 0 0,0 0 0,1 0 0,-1 0 0,0-1 0,13-15-1447,-8 5 1109,-1-1 1,0 0-1,-1 0 1,-1 0-1,3-22 0,0-14-415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4.6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15635,'0'7'1521,"9"-4"-809,3-3-232,14 1 544,5-1-72,7-1-199,3-1-209,2-1-560,-3 3-432,-5-2-41,-4 1 337,-8 1-176,-5-2-136</inkml:trace>
  <inkml:trace contextRef="#ctx0" brushRef="#br0" timeOffset="1">429 157 14091,'-4'32'1632,"-4"-2"-903,0-2-297,2 1 848,0 0-312,3-3-408,2-1-280,2-7-656,2-3-288,6-9 504,1-4-136,2-4-136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5.1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72 14691,'0'-1'220,"0"-1"0,0 0 0,0 1 0,1-1 0,-1 1-1,1-1 1,-1 0 0,1 1 0,0-1 0,-1 1 0,1 0 0,0-1 0,0 1-1,0-1 1,0 1 0,0 0 0,0 0 0,1 0 0,-1 0 0,0 0 0,1 0 0,-1 0-1,0 0 1,1 0 0,-1 1 0,1-1 0,2 0 0,4-2 289,1 1 0,0 0 1,17-2-1,-14 3-300,-6 0-138,126-22 474,-131 23-544,-1 0 0,0 0 0,1 0 0,-1 0 0,1 0 0,-1 0 0,0 0 0,1 1-1,-1-1 1,0 0 0,1 0 0,-1 0 0,0 1 0,1-1 0,-1 0 0,0 0 0,1 1-1,-1-1 1,0 0 0,0 0 0,1 1 0,-1-1 0,0 0 0,0 1 0,0-1 0,1 1-1,-1-1 1,0 0 0,0 1 0,0-1 0,0 0 0,0 1 0,0-1 0,0 1 0,0-1-1,0 0 1,0 1 0,0-1 0,0 1 0,0-1 0,0 0 0,0 1 0,-2 22 5,1-20-3,-13 86-342,-4-1 0,-38 110 0,55-193 209,-4 9-1823,5-14 1916,0 0 1,0 1-1,0-1 0,0 0 0,0 0 0,0 0 0,0 0 1,0 0-1,0 1 0,0-1 0,0 0 0,0 0 1,0 0-1,-1 0 0,1 0 0,0 1 0,0-1 0,0 0 1,0 0-1,0 0 0,0 0 0,0 0 0,-1 0 1,1 0-1,0 0 0,0 0 0,0 0 0,0 0 0,-1 1 1,1-1-1,0 0 0,0 0 0,0 0 0,0 0 1,0 0-1,-1 0 0,1 0 0,0 0 0,0 0 0,0 0 1,0-1-1,-1 1 0,1 0 0,0 0 0,0 0 1,0 0-1,0 0 0,0 0 0,-1 0 0,1 0 0,0 0 1,0 0-1,0 0 0,0-1 0,0 1 0,0 0 0,0 0 1,-1 0-1,1 0 0,0 0 0,0-1 0,0 1 1,-2-8-995</inkml:trace>
  <inkml:trace contextRef="#ctx0" brushRef="#br0" timeOffset="1">109 280 16860,'0'-6'1600,"5"6"-1056,3-1-224,2 2 696,4 2-183,3-1-473,3-2-344,4-2-761,2-1-183,3-7 720,2-3-200,1-5-160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5.59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209 0 17524,'-6'8'755,"0"0"0,-1-1 0,-12 11 1,-9 10 333,8-6-837,2 2-1,1 0 1,0 1 0,2 1 0,1 0-1,1 1 1,-12 36 0,24-59-307,0 1 0,1-1 0,-1 0 0,1 1-1,0 7 1,0-12 27,0 0-1,0 1 1,0-1-1,0 0 1,0 1-1,0-1 1,0 0 0,0 1-1,0-1 1,0 0-1,0 1 1,0-1-1,1 0 1,-1 0-1,0 1 1,0-1-1,0 0 1,0 0-1,1 1 1,-1-1-1,0 0 1,0 0-1,0 1 1,1-1-1,-1 0 1,0 0-1,0 0 1,1 1-1,-1-1 1,1 0-1,0 0-61,0-1 0,0 1 0,0-1 0,0 0 1,-1 1-1,1-1 0,0 0 0,0 0 0,0 1 0,-1-1 0,1 0 0,-1 0 0,1 0 0,0 0 0,0-1 0,23-50-902,-8 14 305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6.0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193 5 13851,'-9'-2'447,"0"1"0,0 0-1,0 0 1,0 1 0,-1 0 0,1 1 0,0 0-1,0 0 1,0 1 0,-14 5 0,18-6-312,0 1 1,1 0-1,-1 1 1,1-1-1,0 1 1,0 0-1,0 0 1,0 0-1,0 0 1,0 1-1,1 0 1,0-1-1,0 1 1,0 0-1,0 1 1,1-1-1,-1 0 1,1 1-1,0 0 1,-2 8-1,3-10-115,0-1-1,1 1 1,-1-1-1,1 1 0,-1-1 1,1 1-1,0-1 1,0 1-1,0 0 0,1-1 1,-1 1-1,0-1 1,1 1-1,0-1 0,-1 1 1,1-1-1,0 1 1,0-1-1,1 0 1,-1 0-1,0 1 0,1-1 1,0 0-1,-1 0 1,1 0-1,0-1 0,0 1 1,0 0-1,0-1 1,0 1-1,0-1 1,0 0-1,1 0 0,-1 1 1,0-1-1,1-1 1,4 2-1,-1 0 23,0-1 0,0 0-1,0-1 1,0 1 0,0-1-1,0 0 1,0-1 0,0 1 0,0-1-1,0-1 1,-1 1 0,1-1 0,0 0-1,-1 0 1,9-4 0,-11 4-8,0-1 0,1 1 1,-1 0-1,0-1 0,0 0 1,0 0-1,-1 0 0,1 0 0,-1 0 1,0-1-1,1 1 0,-1-1 1,-1 1-1,1-1 0,-1 0 0,1 0 1,-1 1-1,1-6 0,-2 7-32,0-1 0,0 1 0,0-1 0,0 1 0,-1 0 0,1-1 0,0 1 0,-1 0 0,0 0 0,0-1 0,1 1 0,-1 0 0,-1 0 0,1 0 0,0 0 0,0 0 0,-1 0 0,1 0 0,-1 0 0,0 1 0,1-1 0,-1 1 0,0-1 0,0 1 0,0 0 0,0-1 0,0 1 0,0 0 0,0 0 0,-1 1 0,-3-2 0,2 1-94,0 0 0,0 0 0,1 0 0,-1 0 0,0 1 0,0 0 0,0 0 0,0 0 0,0 0 0,0 1 0,0-1 0,0 1-1,0 0 1,1 0 0,-1 0 0,0 1 0,1-1 0,-1 1 0,1 0 0,-1 0 0,1 1 0,0-1 0,0 0 0,0 1 0,0 0 0,0 0 0,1 0 0,-1 0 0,1 0 0,0 0 0,0 1 0,0-1 0,0 1 0,-1 4 0,-7 15-495</inkml:trace>
  <inkml:trace contextRef="#ctx0" brushRef="#br0" timeOffset="1">407 452 15291,'-23'22'1358,"-30"32"642,49-49-1747,0-1 0,1 0 1,0 1-1,0 0 1,1-1-1,-1 1 1,1 0-1,0 0 1,0 1-1,-1 7 1,2-12-197,1 0 0,0 1 1,0-1-1,0 0 0,0 0 1,0 0-1,1 0 0,-1 0 1,0 1-1,0-1 1,1 0-1,-1 0 0,1 0 1,-1 0-1,1 0 0,-1 0 1,1 0-1,0 0 0,-1 0 1,1-1-1,1 3 0,0-2 9,1 1-1,-1-1 1,0 0-1,0 0 0,1 1 1,-1-2-1,1 1 0,-1 0 1,4 0-1,4 1 51,-1-1 0,0-1 1,0 0-1,15-1 0,-10-1-4,1-1 0,-1 0-1,0-1 1,0-1 0,-1 0-1,21-10 1,-28 12-85,-1 0 1,1 0-1,-1-1 1,0 1-1,0-1 0,0 0 1,0-1-1,-1 1 1,0-1-1,0 0 0,0 0 1,0 0-1,-1-1 1,0 1-1,0-1 0,0 0 1,2-8-1,-5 11-34,1 1 0,-1-1-1,0 0 1,0 1 0,0-1 0,0 0 0,0 0-1,-1 1 1,1-1 0,-1 0 0,0 1 0,0-1-1,0 1 1,0-1 0,0 1 0,0-1-1,-1 1 1,1 0 0,-1 0 0,1 0 0,-1-1-1,0 2 1,0-1 0,-4-3 0,3 3-114,0 0 0,0 0 0,-1 0 0,1 0 0,0 1 0,-1-1 0,0 1 0,1 0 0,-1 0 0,1 0 0,-1 1 0,0-1 0,0 1 0,1 0 0,-1 0 0,0 0 0,-5 2 0,0 3-299,5 4-125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39 268 15843,'-2'0'185,"-1"1"0,0-2-1,1 1 1,-1 0-1,1 0 1,-1-1-1,1 0 1,-5-1 0,6 2-150,0-1 1,0 0 0,1 1-1,-1-1 1,0 0 0,0 0 0,1 0-1,-1 0 1,0 1 0,1-1-1,-1 0 1,1 0 0,-1 0 0,1 0-1,0 0 1,-1 0 0,1 0 0,0 0-1,0-1 1,-1 1 0,1 0-1,0 0 1,0 0 0,0 0 0,1-2-1,0-4 149,0-1-1,1 1 0,0-1 0,0 1 0,1 0 1,-1 0-1,2 0 0,-1 0 0,1 0 1,0 1-1,10-12 0,7-7 5,34-31 0,-51 52-175,5-5 20,1 0-1,0 1 1,21-14 0,-29 21-25,0 0 0,0 0 1,0 0-1,1 0 0,-1 0 0,1 0 0,-1 1 1,0-1-1,1 1 0,-1 0 0,1 0 1,2 0-1,-4 0-1,1 0 0,-1 1 0,0-1 0,1 1 0,-1-1 0,0 1 0,1 0 0,-1-1 0,0 1 0,0 0 0,0 0 0,0 0-1,0 0 1,0 0 0,0 0 0,0 0 0,0 0 0,0 1 0,-1-1 0,1 0 0,0 0 0,0 3 0,18 55 126,-15-45-99,0-1-1,0 0 1,12 22 0,-14-30-12,1 0 0,0-1 1,0 0-1,1 0 0,-1 0 1,1 0-1,0-1 0,0 1 1,0-1-1,1 0 1,-1 0-1,1-1 0,-1 1 1,6 1-1,-1-1 28,-1-1 0,1 0-1,0 0 1,0-1 0,0 0 0,1-1-1,-1 0 1,0 0 0,0-1 0,0 0 0,0-1-1,0 1 1,9-5 0,13-4 167,0-2 1,35-18 0,-51 22-169,0 0 0,0-1 0,0 0 0,-1-1 0,13-13 0,-26 23-40,0-1-1,-1 1 0,1-1 0,0 1 0,-1-1 0,1 0 0,0 1 0,-1-1 0,1 0 1,-1 1-1,0-1 0,1 0 0,-1 0 0,1 0 0,-1 1 0,0-1 0,0 0 1,1 0-1,-1 0 0,0 0 0,0 0 0,0 1 0,0-1 0,0 0 0,0 0 1,0 0-1,-1 0 0,1 0 0,0 1 0,0-1 0,-1 0 0,0-1 0,-1-1 54,1 1-1,-2 0 1,1 1 0,0-1-1,0 0 1,-1 1-1,-4-4 1,4 4-149,-12-8 136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7.3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 62 17964,'-23'10'1966,"19"-4"-1147,16-4 103,19-3-131,0-1 0,57-13 0,59-24-544,-97 25-142,-45 12-105,0 1 0,-1-1 0,1 1 0,0 0-1,-1 1 1,1-1 0,0 1 0,6 0 0,-11 0-1,1 0 1,-1 0-1,1 0 1,-1 1 0,1-1-1,-1 0 1,1 0-1,-1 0 1,1 1 0,-1-1-1,1 0 1,-1 1-1,0-1 1,1 0 0,-1 1-1,0-1 1,1 1-1,-1-1 1,0 1 0,0-1-1,1 0 1,-1 1-1,0-1 1,0 1 0,0-1-1,1 1 1,-1-1-1,0 1 1,0 0 0,0-1-1,0 1 1,0-1-1,0 1 1,0-1 0,0 1-1,0-1 1,-1 1-1,1-1 1,0 1 0,0-1-1,0 1 1,-1-1 0,1 1-1,0-1 1,-13 29 11,11-25-7,-92 152 216,51-89 123,-46 99-1,82-142-702,5-18-2509,-2-21 708,1-2 1326,-2-4-97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7.74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 8 14011,'-8'-6'1736,"5"4"-831,0 2-297,9 2 1264,5 2-464,7 1-319,5-2-161,6 3-296,4-1-80,3-1-464,3-1-344,-1-1-792,2-2 952,-7 0-232,3 1-152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8.19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375 198 14371,'1'0'140,"0"-1"-1,0 1 1,0 0 0,0-1-1,0 1 1,0 0-1,0 0 1,1 0 0,-1 0-1,0 0 1,0 0 0,0 0-1,0 0 1,0 0-1,0 0 1,0 1 0,1-1-1,-1 0 1,0 1 0,0-1-1,0 1 1,0-1 0,0 1-1,0-1 1,-1 1-1,1 0 1,1 0 0,-2 1-21,1 0 0,-1-1 0,0 1 0,1-1 1,-1 1-1,0-1 0,0 1 0,0 0 0,0-1 1,-1 1-1,1-1 0,0 1 0,-1 0 0,1-1 0,-1 1 1,1-1-1,-1 1 0,0-1 0,-1 3 0,-20 32 835,-1-1-1,-52 61 0,-7 8-1352,79-100 257,-14 15-708,15-19 560,3-5-92</inkml:trace>
  <inkml:trace contextRef="#ctx0" brushRef="#br0" timeOffset="1">187 33 13851,'-6'2'253,"1"0"0,-1 1 0,1-1 0,0 1 0,0 0 0,1 0 0,-1 1 0,0 0 1,1-1-1,0 1 0,0 1 0,0-1 0,1 1 0,-1-1 0,1 1 0,0 0 0,0 0 0,1 1 0,0-1 0,0 0 0,0 1 0,0 0 0,1-1 1,0 1-1,0 0 0,1-1 0,-1 1 0,1 0 0,0 0 0,1 0 0,0-1 0,1 7 0,-2-10-218,0-1 0,1 1 0,-1 0 0,1-1 0,-1 1 0,1-1 0,0 1 0,-1 0-1,1-1 1,0 0 0,0 1 0,0-1 0,0 0 0,0 1 0,0-1 0,1 0 0,-1 0 0,0 0 0,1 0 0,-1 0 0,0 0 0,1 0-1,-1-1 1,1 1 0,0 0 0,-1-1 0,1 1 0,-1-1 0,1 0 0,0 0 0,-1 1 0,1-1 0,0 0 0,-1 0 0,1-1 0,0 1 0,-1 0-1,1 0 1,0-1 0,-1 1 0,1-1 0,1 0 0,2-2 11,1 1 1,-1-1-1,0 0 0,0 0 1,-1 0-1,1-1 0,-1 0 1,1 0-1,-1 0 0,0 0 1,3-6-1,-3 4-14,-1 0 0,0 0 0,0 0 0,0 0 0,-1-1 0,0 1 0,0-1 0,-1 1 0,0-1 1,0 0-1,-1 0 0,1 1 0,-2-1 0,0-8 0,1 12-23,-1 0 0,1-1 0,-1 1 0,0 0 0,0 0 0,0 0 0,-1 0 0,1 0-1,-1 0 1,1 0 0,-1 0 0,0 1 0,0-1 0,0 1 0,0-1 0,-1 1 0,1 0 0,-1 0 0,0 0 0,1 0 0,-1 0 0,0 1 0,0-1 0,0 1 0,0 0 0,0 0 0,0 0 0,0 0 0,-1 0 0,-5 0 0,2 1-105,0 1 1,0 0 0,-1 0 0,1 0-1,0 1 1,0 0 0,0 0-1,0 1 1,1 0 0,-1 0-1,1 0 1,0 1 0,-1 0 0,2 0-1,-1 1 1,0 0 0,1 0-1,0 0 1,0 0 0,0 1 0,1 0-1,0 0 1,0 0 0,1 0-1,-1 1 1,1 0 0,1-1 0,-1 1-1,1 0 1,-1 10 0,2-14 35,2 0 1,-1 1 0,0-1-1,0 0 1,1 0 0,0 0-1,0 3 1,12 24-575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7:58.66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111 0 16484,'-14'13'874,"0"1"-1,0 1 1,2 0 0,-22 32 0,31-42-780,0 0-1,0 0 0,1 0 0,0 1 0,0-1 0,0 0 0,0 1 0,1-1 1,0 1-1,1 0 0,-1-1 0,1 1 0,0 0 0,0-1 0,1 1 0,-1 0 1,1-1-1,1 1 0,-1-1 0,1 1 0,3 8 0,-3-10-64,1-1 0,-1 1 0,0 0 0,1-1 0,-1 0 0,1 1-1,0-1 1,0 0 0,1 0 0,-1-1 0,1 1 0,-1-1 0,1 0 0,0 0-1,0 0 1,0 0 0,0 0 0,0-1 0,0 0 0,0 0 0,0 0 0,1 0-1,-1-1 1,0 0 0,0 0 0,1 0 0,-1 0 0,0-1 0,1 1 0,-1-1 0,6-2-1,-2 1 26,0-1-1,-1 0 0,1 0 1,-1-1-1,1 0 0,-1 0 1,-1-1-1,1 0 1,-1 0-1,1 0 0,-1-1 1,-1 0-1,1 0 0,-1-1 1,6-10-1,-8 13-29,-1 0 0,0 0 1,0 0-1,-1 0 0,1 0 0,-1-1 1,0 1-1,0 0 0,-1-1 0,1 1 1,-1-1-1,0 1 0,0-1 0,0 1 1,-1-1-1,0 1 0,0-1 0,-2-7 1,1 9-45,0-1 1,0 1 0,0-1 0,-1 1 0,1 0 0,-1 0-1,0 0 1,0 0 0,0 1 0,0-1 0,0 1-1,-1-1 1,1 1 0,-1 0 0,1 1 0,-1-1 0,0 1-1,0-1 1,1 1 0,-1 0 0,-5 0 0,-8-1-417,0 1 0,0 0 0,-1 1 0,1 1 0,-33 7 0,26-2-142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32.9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6 17308,'0'3'928,"-8"-3"-680,-12-9-120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39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17292,'1'11'486,"1"-1"-1,0 1 1,0-1 0,5 11 0,-5-16-351,0-1 1,1 1-1,0 0 1,0-1-1,0 0 1,0 1-1,1-1 1,0-1-1,0 1 1,4 3-1,10 6 218,0 0 0,1-2 0,0 0 0,34 13-1,86 22 687,-61-21-490,-77-25-577,-1 0 1,1 0-1,-1 0 1,1 0-1,0 0 1,-1 0-1,1 1 1,-1-1-1,1 0 1,-1 0-1,1 1 1,-1-1-1,1 1 1,-1-1-1,1 0 1,-1 1-1,1-1 1,-1 1-1,0-1 1,1 1-1,0 0 1,-10 4-873,-22 0 89,5-2 361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39.9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6 433 15539,'-6'0'1761,"15"-12"-913,5-5-256,11-7 984,2-7-311,8-7-289,7 0-128,-1-2-288,3-2-136,-5 7-240,-3 2-160,-10 7-352,-3 6-240,-6 4-560,-3 4 1800,-6-2-888,-5-1-120,-3-5-8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43.2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1 518 14299,'0'1'87,"0"0"-1,0-1 1,0 1 0,0 0-1,-1 0 1,1-1 0,0 1-1,1 0 1,-1 0-1,0-1 1,0 1 0,0 0-1,0 0 1,1-1 0,-1 1-1,0 0 1,1 0 0,-1-1-1,0 1 1,1 0-1,-1-1 1,1 1 0,-1-1-1,1 1 1,-1-1 0,1 1-1,0-1 1,-1 1 0,1-1-1,-1 1 1,1-1-1,0 0 1,0 1 0,-1-1-1,1 0 1,0 0 0,0 1-1,-1-1 1,1 0-1,0 0 1,0 0 0,-1 0-1,1 0 1,0 0 0,0 0-1,-1 0 1,1 0 0,0-1-1,0 1 1,-1 0-1,1 0 1,0-1 0,0 1-1,-1-1 1,2 1 0,4-4 215,0 1 0,1-1 0,-1 0 0,-1 0 0,7-5 0,25-26 345,-2-1-1,-2-1 1,40-57 0,71-136-112,-129 200-522,-11 21-12,0 1 0,0 0-1,11-14 1,-16 43-4,-46 187-36,8-35-36,33-147-39,2-9-232,1 0 1,1 1-1,-1 17 0,6-23-474,3-11 336,-4-2 426,-1-1-1,1 1 0,0 0 1,-1-1-1,1 1 0,-1-1 1,0 1-1,1-1 0,1-3 0,16-28-581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43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68 8 13179,'-1'4'181,"1"0"0,-1-1 1,0 1-1,0 0 0,0-1 1,-1 1-1,1-1 0,-1 1 0,0-1 1,-2 4-1,-6 13 235,1 1 45,2 1-1,0 0 1,1 0 0,-3 29 0,7-37-393,1 1-1,0 0 0,1 0 1,1-1-1,1 1 0,0-1 1,6 26-1,-7-36-24,1 1 1,-1-1-1,1 0 0,0 0 1,0 1-1,1-1 0,-1 0 1,1-1-1,0 1 0,0 0 1,0-1-1,0 0 0,1 0 1,0 0-1,-1 0 0,1 0 1,0-1-1,0 1 0,0-1 1,1 0-1,-1 0 0,0-1 1,1 0-1,-1 1 1,1-1-1,-1-1 0,1 1 1,0-1-1,-1 0 0,1 0 1,0 0-1,-1 0 0,1-1 1,0 0-1,-1 0 0,1 0 1,-1 0-1,1-1 0,-1 0 1,0 0-1,6-3 0,1-2 125,0-1-1,0 1 1,0-2-1,-1 1 1,0-2-1,-1 1 1,0-1-1,-1-1 1,0 1-1,13-23 1,-14 20-4,0-1 0,-1 0 1,0 0-1,-1-1 0,-1 0 1,0 1-1,-1-2 1,-1 1-1,1-19 0,-3 27-105,0 0-1,0 0 0,-1 0 0,0 0 0,-1 0 1,1 0-1,-1 0 0,0 0 0,-1 0 0,0 1 1,-4-8-1,5 11-45,0 0 0,0 0 0,-1 0 0,1 1 0,-1-1 1,0 1-1,0 0 0,1-1 0,-2 1 0,1 0 0,0 1 0,0-1 0,-1 1 1,1-1-1,0 1 0,-1 0 0,0 0 0,1 0 0,-1 1 0,1-1 1,-1 1-1,0 0 0,-6 1 0,-1 0-41,-1 1 0,1 0 0,0 1 1,0 1-1,0-1 0,0 2 0,1-1 0,-14 10 1,7-4-336,1 1 0,1 0 0,0 1 0,-17 18 1,29-27-32,-1 1 1,1 0 0,0 0 0,0 0 0,-3 6-1,6-9 379,0-1-1,0 0 0,0 0 1,0 0-1,0 0 1,0 0-1,0 0 0,0 0 1,0 0-1,0 0 1,-1 0-1,1 0 0,0 1 1,0-1-1,0 0 0,0 0 1,0 0-1,0 0 1,0 0-1,0 0 0,0 0 1,0 0-1,0 1 0,0-1 1,0 0-1,0 0 1,0 0-1,0 0 0,0 0 1,0 0-1,0 0 0,0 0 1,0 1-1,0-1 1,0 0-1,1 0 0,-1 0 1,0 0-1,0 0 1,0 0-1,0 0 0,0 0 1,0 0-1,0 0 0,0 0 1,0 1-1,0-1 1,0 0-1,1 0 0,-1 0 1,0 0-1,0 0 0,0 0 1,0 0-1,6-2-408,-5 2 310,15-7-725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44.0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1 15251,'-22'70'2700,"11"-38"-1961,1 1-1,-7 45 1,13-49-283,0 39 0,4-61-383,0 0 0,0-1-1,1 1 1,0 0 0,0 0-1,1 0 1,0-1 0,0 1-1,0-1 1,1 1 0,6 9-1,-8-14-41,1 0-1,-1 0 1,1-1-1,0 1 0,0-1 1,0 1-1,0-1 1,0 0-1,0 1 0,0-1 1,1 0-1,-1-1 1,0 1-1,0 0 0,1-1 1,-1 1-1,1-1 1,-1 0-1,0 1 0,1-1 1,-1 0-1,1-1 1,-1 1-1,0 0 0,1-1 1,-1 1-1,0-1 1,1 0-1,3-1 0,3-2 75,0-1-1,0 0 0,0 0 0,-1 0 0,15-13 0,-1-1 207,-1-1 0,-1-1 0,32-44 0,-45 56-228,-1 0-1,-1-1 1,1 1 0,-1-1-1,-1 0 1,0-1 0,0 1-1,-1-1 1,-1 1 0,1-1-1,-2 0 1,1 0 0,-1-14 0,-2 21-62,1 0 0,-1 0 0,1 0 0,-1 0 1,0 0-1,0 0 0,-1 1 0,1-1 1,-1 0-1,0 1 0,0-1 0,0 1 0,0 0 1,-1 0-1,1 0 0,-1 0 0,-4-3 1,3 3-12,0 0 0,0 0 0,-1 1 1,0 0-1,1 0 0,-1 0 0,0 0 1,0 1-1,0 0 0,0 0 0,0 0 1,-5 0-1,0 1-116,0 0-1,-1 1 1,1 0 0,0 0-1,0 1 1,1 1 0,-1-1-1,0 2 1,1-1 0,0 1-1,0 1 1,-17 10 0,20-11-31,1 1 0,-1 0 0,1 1-1,0-1 1,-5 8 0,8-11 113,0 1 0,1-1-1,-1 1 1,1 0 0,-1 0 0,1 0-1,0 0 1,0 0 0,0 0-1,1 0 1,-1 0 0,1 0-1,0 1 1,0 2 0,3 8-327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0 19332,'-15'8'156,"2"0"1,-1 0-1,1 1 0,0 1 0,1 0 0,0 1 0,1 0 1,0 0-1,0 2 0,2-1 0,-1 1 0,2 1 1,0-1-1,0 1 0,1 1 0,-8 25 0,13-35-163,1 0-1,0-1 0,1 1 0,-1 0 0,1 0 1,0-1-1,0 1 0,0 0 0,1 5 0,0-8-5,0 1-1,-1-1 0,1 0 1,0 0-1,0 0 1,0 0-1,0 0 0,1 0 1,-1 0-1,0 0 0,1 0 1,0-1-1,-1 1 1,1 0-1,0-1 0,0 0 1,0 1-1,0-1 1,0 0-1,3 2 0,6 0-38,-1-1 0,1 0-1,-1 0 1,1-1-1,0 0 1,-1-1 0,1-1-1,0 1 1,19-5 0,-15 3 8,0 0 1,0 1 0,0 1 0,18 2 0,-29-1 49,1 0 0,0 0 0,-1 0 0,1 1 0,-1-1 0,1 1 0,-1 0 1,0 1-1,0-1 0,0 1 0,0 0 0,0 0 0,-1 0 0,1 0 0,-1 0 1,0 1-1,4 5 0,-1 1 33,-1-1 0,0 1 0,-1 0 0,0 0-1,0 1 1,-1-1 0,-1 1 0,0-1 0,0 1 0,0 15 0,-1-6 66,-2-1-1,0 1 1,0-1-1,-10 37 1,9-49-49,0 0 1,0 0 0,-1 0 0,0 0 0,0 0-1,0 0 1,-1-1 0,0 0 0,-1 0 0,1 0-1,-1 0 1,0 0 0,-1-1 0,1 0 0,-1-1-1,0 1 1,0-1 0,-1 0 0,1 0 0,-1-1-1,0 0 1,0 0 0,0-1 0,0 1 0,0-2-1,-1 1 1,1-1 0,-14 1 0,3-1-123,1-1 1,-1 0-1,1-2 1,-1 0-1,1-1 1,0 0-1,-32-12 1,41 12 56,-1 0 1,1-1 0,0 0 0,0-1-1,1 0 1,-1 0 0,1 0-1,0-1 1,1 0 0,-1-1-1,1 1 1,0-1 0,1-1-1,0 1 1,0-1 0,1 1 0,-5-10-1,5 6-58,1 1 0,0-1 0,-3-17 0,2-38-258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44.5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118 15 17252,'1'1'202,"0"0"-1,0 0 1,0 0 0,-1 0 0,1 0 0,-1 0 0,1 0 0,-1 0 0,1 0 0,-1 0 0,1 1-1,-1-1 1,0 0 0,0 0 0,0 1 0,0-1 0,0 0 0,0 0 0,0 1 0,0-1 0,0 0-1,0 0 1,-1 0 0,1 1 0,0-1 0,-1 0 0,0 2 0,1-5-181,0 0-1,1 0 1,-1 0 0,0 0-1,0 0 1,0 0 0,-1 0-1,1 0 1,0 0 0,-1 0-1,0-2 1,1 3-2,0 0 1,-1 0-1,1 0 1,0 0-1,0 0 0,-1 0 1,1 0-1,-1 0 0,1 0 1,-1 0-1,1 0 0,-1 0 1,0 0-1,0 0 0,1 0 1,-1 0-1,0 1 1,0-1-1,0 0 0,0 1 1,0-1-1,0 0 0,0 1 1,-1-1-1,1 1 1,-1 1 0,0-1 0,1 1 0,-1 0-1,1-1 1,0 1 0,-1 0 0,1 0 0,-1 0 0,1 0 0,0 0-1,0 0 1,0 1 0,0-1 0,0 0 0,0 1 0,0-1 0,-1 3 0,-16 30 170,16-30-164,-2 3-13,0 1 0,1-1 1,0 1-1,0 0 1,1 0-1,0 0 1,0 1-1,1-1 1,0 10-1,1-18-13,0 1 1,0-1-1,0 0 0,0 0 1,0 1-1,0-1 0,0 0 0,0 1 1,0-1-1,0 0 0,0 0 0,0 1 1,0-1-1,0 0 0,1 0 0,-1 0 1,0 1-1,0-1 0,0 0 1,0 0-1,1 1 0,-1-1 0,0 0 1,0 0-1,0 0 0,1 0 0,-1 1 1,0-1-1,0 0 0,1 0 1,-1 0-1,0 0 0,0 0 0,1 0 1,-1 0-1,0 0 0,0 0 0,1 0 1,-1 0-1,0 0 0,0 0 0,1 0 1,-1 0-1,0 0 0,0 0 1,1 0-1,-1 0 0,0 0 0,1 0 1,-1 0-1,0-1 0,0 1 0,0 0 1,1 0-1,-1 0 0,0 0 0,0-1 1,0 1-1,1 0 0,-1 0 1,0-1-1,12-11 2,-8 6 7,-1-1-1,1 1 1,-1-1 0,0 1-1,2-12 1,-4 15-8,0 0-1,0 0 1,-1 0-1,1 0 1,-1 0-1,0-1 1,1 1-1,-1 0 1,-1 0-1,1 0 1,-1-1-1,1 1 1,-1 0-1,-1-4 1,1 6-18,1 0-1,-1 1 1,1-1 0,-1 1-1,1-1 1,-1 1-1,0-1 1,1 1 0,-1 0-1,0-1 1,1 1 0,-1 0-1,0-1 1,0 1 0,1 0-1,-1 0 1,0 0 0,0-1-1,1 1 1,-1 0 0,0 0-1,0 0 1,1 0 0,-1 1-1,0-1 1,0 0 0,1 0-1,-1 0 1,0 0 0,0 1-1,1-1 1,-1 0 0,0 1-1,1-1 1,-1 1-1,-1 0 1,-25 20-1293,24-18 984,-16 10-590,17-11 310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48.7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1901 189 12499,'-1'0'62,"-1"0"1,0 0-1,1 1 1,-1-1-1,1-1 1,-1 1-1,0 0 1,1 0-1,-1 0 1,1-1-1,-1 1 1,0-1 0,1 0-1,-1 1 1,1-1-1,0 0 1,-1 0-1,1 0 1,-1 0-1,1 0 1,0 0-1,0 0 1,0 0-1,0 0 1,-2-3-1,-3-4 23,1-1 0,0 1 0,-5-14 0,-3-3-38,9 18-41,0 1 1,-1 0-1,0 0 0,0 0 1,0 1-1,-1-1 0,0 1 1,0 0-1,0 1 0,0 0 1,-1 0-1,0 0 0,0 1 1,0 0-1,0 0 0,0 0 1,-1 1-1,1 0 0,-14-1 1,-76-6 374,-179 5-1,257 5-354,-53 2 32,1 4 1,-117 27 0,-133 61 65,38 16 142,229-86-186,2 2-1,1 2 1,-53 42 0,93-64-77,2 1 0,-1 1 0,1-1 0,0 2 0,1-1 0,-13 19 0,18-22-4,0 0 1,0 1-1,0-1 1,1 0 0,0 1-1,0 0 1,1-1-1,0 1 1,0 0 0,0 0-1,1 0 1,0 0 0,1-1-1,0 9 1,3 7 12,0 0 0,1 0 0,1 0 0,2-1 0,11 27 1,-13-38 8,-1 0 0,1 0 0,1 0 1,0-1-1,0 0 0,1 0 1,0 0-1,0-1 0,1-1 0,0 1 1,20 11-1,7-2 103,1-1 1,49 14 0,43 19 42,-101-36-150,0-1-1,1-1 0,0-1 1,0-2-1,1-1 1,42 5-1,486 0 479,-31-66-271,-491 48-136,-1-1 0,0-2 0,0-2-1,-1-1 1,0-2 0,-1-1 0,-1-1 0,-1-2 0,46-34 0,-53 31 57,-2-1 0,0-2 0,-2 0 0,34-49 1,-23 29-113,-28 40-31,18-24 24,-1-2-1,29-57 0,-45 79-12,0-1 1,0 0-1,-1 0 0,-1 0 0,0-1 0,0 1 0,0-1 1,-2 1-1,1-1 0,-1 1 0,0-1 0,-1 1 0,0-1 1,-1 1-1,-4-16 0,0 9-2,-1 0 0,0 0 0,-2 1 0,0 1 0,0-1 0,-1 1 0,-1 1 0,-1 0 0,0 0 0,0 1 0,-1 1 0,0 0 0,-1 1-1,-1 0 1,1 1 0,-2 1 0,-20-9 0,5 5-42,-1 2 0,0 1-1,0 1 1,-1 2-1,1 1 1,-1 1-1,-1 2 1,-37 3 0,1 4-29,-114 23 0,-67 31 18,207-47 41,-650 195-141,551-161-62,59-21-74,36-12-111,1 3 1,0 1 0,-76 40-1,79-30 136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0.0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0 729 16476,'33'-60'4107,"22"-27"-2805,-20 33-693,233-426 795,-267 478-1394,10-25 65,-10 26-70,-1 1 0,1-1 0,-1 0 0,0 0 0,0 1 0,1-1 0,-1 0 0,0 0 0,0 1 0,0-1 0,0 0 0,0 0-1,0 0 1,0 1 0,0-1 0,0 0 0,0 0 0,0 0 0,-1 1 0,1-1 0,0 0 0,-1-1 0,0 3 0,1-1 1,-1 0-1,0 0 0,1 0 0,-1 0 0,0 1 1,1-1-1,-1 0 0,1 1 0,-1-1 0,0 0 1,1 1-1,-1-1 0,1 1 0,-1-1 0,1 0 0,-1 1 1,1 0-1,-1-1 0,1 1 0,0-1 0,-1 1 1,1 1-1,-14 19 70,-6 21-9,1 1-1,2 1 0,2 0 1,2 1-1,2 1 0,-7 63 1,17-95-80,-2-1-46,1 0 0,1 0 0,0 0 0,1 1-1,0-1 1,1 0 0,1 0 0,4 16 0,-6-27 27,0-1 0,1 1 0,-1-1 0,1 0 0,-1 1 0,1-1-1,0 0 1,0 0 0,-1 0 0,1 1 0,0-1 0,0 0 0,0 0 0,0 0 0,0 0 0,1 0 0,-1-1 0,0 1 0,0 0 0,2 0 0,-1 0 7,0-1 1,0 0 0,0 1 0,1-1 0,-1 0-1,0-1 1,0 1 0,0 0 0,0 0 0,0-1-1,0 1 1,0-1 0,0 0 0,2-1 0,19-12-290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0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40 15331,'1'-1'62,"-1"1"-1,0-1 1,0 0-1,1 0 1,-1 0-1,0 1 1,0-1-1,0 0 1,0 0-1,0 0 0,0 0 1,0 1-1,0-1 1,0 0-1,0 0 1,-1 0-1,1 1 1,0-1-1,-1-1 1,1 2-39,0 0 0,-1 0 1,1 0-1,-1-1 0,1 1 0,0 0 1,-1 0-1,1 0 0,-1 0 1,1 0-1,-1 0 0,1 0 0,0 0 1,-1 0-1,1 0 0,-1 1 1,1-1-1,0 0 0,-1 0 1,1 0-1,-1 0 0,1 0 0,0 1 1,-1-1-1,0 1 0,-3 1 85,0 1-1,0 1 0,0-1 1,1 0-1,-5 7 0,-4 6 116,1 1-1,0 1 0,2-1 0,0 2 1,1-1-1,1 1 0,-6 23 0,6-13 15,1 0 0,2 1 0,0-1 0,2 38-1,2-58-124,0 0-1,1 0 1,0 0-1,1 0 1,3 12-1,-4-18-68,0-1 1,0 1-1,0-1 0,0 1 0,1-1 0,-1 0 0,1 1 1,-1-1-1,1 0 0,0 0 0,0 0 0,0 0 0,0-1 1,0 1-1,0 0 0,1-1 0,-1 1 0,0-1 0,1 0 1,-1 0-1,1 0 0,3 1 0,-1-2 14,0 1-1,1-1 0,-1 0 1,0-1-1,0 1 0,0-1 1,0 0-1,0 0 1,0-1-1,0 1 0,0-1 1,0 0-1,-1 0 0,8-6 1,5-2 150,-1-2 0,22-20 0,-11 7 83,0-1 1,-3-2-1,27-36 0,-40 48-180,0-1-1,-1 0 0,0-1 1,-2 0-1,0-1 1,-1 0-1,6-28 1,-12 42-90,0 0 1,0 0-1,0 0 1,-1 0-1,0-1 1,0 1-1,-1 0 1,1 0-1,-1 0 1,0 0-1,0 0 1,-1 0-1,0 0 1,-2-5-1,2 7-19,0 0 0,0 0 0,0 0 0,-1 0-1,0 1 1,1-1 0,-1 1 0,0 0 0,0 0 0,0 0-1,0 0 1,0 0 0,-1 1 0,1-1 0,-1 1 0,1 0 0,-1 0-1,1 0 1,-1 1 0,-3-1 0,-5 0-79,0 1 1,0 0 0,0 1-1,1 0 1,-1 1-1,0 1 1,1-1-1,-1 2 1,-18 7-1,13-3-477,0 1 0,0 0 0,1 1-1,0 0 1,-19 18 0,27-20-36,7-3-99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1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216 12 14131,'21'-12'3481,"-36"20"-85,0 5-3007,-1 0-1,2 1 1,0 1-1,0 0 1,2 1-1,-21 33 1,15-17-154,1 1 0,-24 66 0,34-77-91,1-1 0,-6 42 0,11-56-114,0 1 1,0 0-1,1-1 1,1 1-1,-1 0 1,1-1-1,0 1 1,1-1-1,0 1 1,0-1-1,5 13 1,-5-18-24,-1 0 0,0 1 0,1-1 0,-1 0 0,1 0 0,0 0 1,0 0-1,0 0 0,0 0 0,0-1 0,0 1 0,0-1 0,1 1 0,-1-1 0,0 0 1,1 0-1,-1 0 0,6 1 0,-4-1-1,0-1 0,0 0 0,0 0 0,0 0 0,0 0 0,0-1 0,0 0 0,0 0 1,0 0-1,0 0 0,5-3 0,1 0 9,-1-2 0,1 1 0,-1-1 0,0-1 0,0 0 0,-1 0 0,0-1-1,9-9 1,-10 8 22,-1 0 0,0 0-1,0 0 1,-1-1-1,0 1 1,6-19-1,-10 25-24,0 0 0,-1 1 0,1-1 0,0 1 0,-1-1 0,0 0 1,1 1-1,-1-1 0,0 0 0,-1 0 0,1 1 0,0-1 0,-1 0 0,1 1 0,-1-1 0,0 1 0,0-1 0,0 1 0,0-1 0,0 1 0,-1-1 0,1 1 0,-1 0 0,0 0 1,1 0-1,-1 0 0,0 0 0,0 0 0,0 0 0,0 1 0,-1-1 0,-2-1 0,0 1-4,1 1 0,0-1 0,-1 1-1,1 0 1,-1 0 0,1 1 0,-1-1 0,1 1 0,-1 0 0,0 0 0,1 1 0,-1-1-1,1 1 1,-1 0 0,1 1 0,-1-1 0,1 0 0,-6 4 0,5-2-133,0-1 1,0 1-1,0 0 0,1 0 1,-1 0-1,1 1 1,0-1-1,0 1 1,0 0-1,1 0 1,-1 1-1,1-1 1,0 1-1,0 0 0,-2 5 1,3 8-1060,2-17 1159,0-1 0,0 0 1,0 1-1,0-1 0,1 1 0,-1-1 1,0 0-1,0 1 0,0-1 0,1 0 0,-1 1 1,0-1-1,1 0 0,-1 1 0,0-1 1,1 0-1,-1 0 0,0 1 0,1-1 1,-1 0-1,0 0 0,1 0 0,-1 1 0,1-1 1,-1 0-1,1 0 0,-1 0 0,0 0 1,1 0-1,-1 0 0,1 0 0,-1 0 0,1 0 1,-1 0-1,0 0 0,1 0 0,-1 0 1,1-1-1,-1 1 0,0 0 0,1 0 0,16-8-705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1.4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89 0 17172,'-8'49'1896,"-10"2"-1120,-2-1-320,3-2 929,3-2-337,7-8-496,2-10-296,11-15-856,6-7-400,4-9 784,-1-4-216,0-12-169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1.8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14 318 17476,'-2'2'223,"1"-1"1,-1 1-1,1 0 1,0 0-1,-1 0 1,1 0-1,0 1 1,0-1-1,1 0 1,-2 4-1,2-6-196,0 0 0,0 0-1,0 0 1,0 0-1,0 0 1,0 1 0,0-1-1,1 0 1,-1 0-1,0 0 1,0 0 0,0 0-1,0 1 1,0-1-1,0 0 1,0 0 0,0 0-1,0 0 1,1 0-1,-1 0 1,0 0-1,0 0 1,0 1 0,0-1-1,0 0 1,1 0-1,-1 0 1,0 0 0,0 0-1,0 0 1,0 0-1,0 0 1,1 0 0,-1 0-1,0 0 1,0 0-1,0 0 1,0 0 0,1 0-1,-1 0 1,0 0-1,0 0 1,0 0 0,0 0-1,0-1 1,1 1-1,-1 0 1,18-10 937,66-54 191,99-95-1,-154 131-1084,40-43 96,-61 60-121,-8 8 9,-17 18 3,-5 11 2,2 2 0,0 0 1,3 1-1,0 0 0,2 2 0,1 0 0,-16 51 0,25-65-84,1 1 0,-3 22-1,6-34-136,0 0 0,1 0 0,0 0 0,0 0 0,1 0 0,-1 0 0,1 0 0,1-1 0,3 12 0,-5-17 151,0 1 0,0-1 0,0 0 0,0 0 0,0 1 1,0-1-1,0 0 0,1 0 0,-1 0 0,0 0 0,0 1 0,0-1 0,0 0 0,1 0 0,-1 0 0,0 0 0,0 1 1,0-1-1,1 0 0,-1 0 0,0 0 0,0 0 0,0 0 0,1 0 0,-1 0 0,0 0 0,0 0 0,1 0 0,-1 0 1,0 0-1,0 0 0,0 0 0,1 0 0,-1 0 0,0 0 0,0 0 0,1 0 0,-1 0 0,0 0 0,0 0 1,0 0-1,1 0 0,-1-1 0,0 1 0,0 0 0,0 0 0,1 0 0,-1 0 0,0 0 0,0-1 0,0 1 0,0 0 1,1 0-1,-1 0 0,0-1 0,0 1 0,0 0 0,0 0 0,0 0 0,0-1 0,0 1 0,0 0 0,0 0 0,0-1 1,0 1-1,0 0 0,0 0 0,0-1 0,0 1 0,4-14-489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2.26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0 232 14299,'0'1'123,"1"1"0,-1 0 0,0-1 0,1 1 0,-1-1 0,1 1-1,0-1 1,-1 0 0,1 1 0,0-1 0,0 0 0,0 1 0,0-1 0,0 0 0,0 0 0,0 0 0,0 0-1,1 0 1,-1 0 0,0 0 0,1 0 0,-1 0 0,0-1 0,1 1 0,-1-1 0,3 2 0,4-1 160,-1 1 0,1-1 1,0-1-1,10 0 1,-9 0-35,80-1 1292,115-17 0,88-30-428,-223 36-898,-64 11-204,630-102 703,5 51-608,-478 52-88,179-8 302,-333 8-294,-5 0-17,0 0 1,0 0-1,0 0 1,0 0-1,0-1 0,0 1 1,-1-1-1,1 0 0,0 0 1,4-2-1,-7 3-21,1 0 0,-1 0 0,0 0 0,0-1 0,0 1 0,0 0 0,0 0 0,0 0 0,0-1 0,0 1 0,0 0 0,0 0 0,0 0 0,-1-1 0,1 1 0,0 0 0,0 0 0,0 0 0,0 0 0,0-1 0,0 1 0,0 0 0,0 0 0,0 0 0,-1 0 0,1-1 0,0 1 0,0 0 0,0 0 0,0 0 0,-1 0 0,1 0 0,0 0 0,0 0 0,0 0 0,0-1 0,-1 1 0,1 0 0,0 0 0,0 0 0,0 0 0,-1 0 0,1 0 0,0 0 0,-1 0 0,-15-5-208,8 3 108,-3-2-87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5.0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1307 28 10586,'-40'-9'1312,"0"2"-1,0 1 0,-56 1 0,48 5-1034,0 3-1,1 1 0,0 3 0,0 1 1,0 3-1,1 2 0,-70 29 0,-16 18-39,-145 88 0,252-134-185,0 1 1,1 1-1,1 2 1,0 0 0,-24 25-1,40-35-39,0 1 0,0-1 0,1 1 0,0 0 1,1 1-1,0 0 0,0-1 0,1 1 0,0 1 0,1-1 0,0 1 0,1-1 0,0 1 0,1 0 0,0 0 0,1 21 0,1-22-2,0 1 1,1-1-1,0 1 0,1-1 0,0 1 0,0-1 1,1 0-1,1-1 0,0 1 0,8 11 0,-5-9 9,2 0-1,-1-1 1,1-1-1,1 1 1,0-1-1,22 14 0,-6-8 34,0-1-1,0-2 1,1 0-1,1-2 1,0-1-1,51 10 1,-10-8 107,1-3 1,113-1 0,146-20 244,-267 8-347,606-30 225,-609 31-266,-1-3 0,0-3 0,71-19 0,-108 21 7,0-1 1,0-1-1,-1-1 0,32-20 0,-40 21 7,0 0 0,-1-1 0,-1-1 0,1 0 0,-2 0 0,1-1 1,15-24-1,-14 15 7,-1 1 0,-1-2 0,-1 0 0,0 0 0,-2 0 1,-1-1-1,0 0 0,-2 0 0,-1-1 0,0 0 0,-2 1 1,-3-45-1,1 63-27,0 0 1,0 0 0,0 0 0,-1 0-1,0 0 1,0 0 0,0 0-1,0 1 1,-1-1 0,0 1 0,0 0-1,0 0 1,0 0 0,-1 0 0,1 0-1,-1 1 1,0-1 0,0 1-1,0 0 1,-1 1 0,1-1 0,-7-2-1,-8-3 35,-1 1 1,0 0-1,-1 2 0,-23-4 0,30 7-32,-50-11 86,-298-44-1418,310 56 1104,0 5-81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6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11 466 16083,'-10'45'2092,"11"-39"-1336,4-10-85,9-14 239,-12 15-826,362-475 2445,-350 465-2510,-14 13-19,0-1 1,1 1-1,-1 0 0,0 0 1,0 0-1,0 0 0,0 0 1,0 0-1,0 0 0,1 0 1,-1 0-1,0 0 0,0 0 1,0 1-1,0-1 0,0 0 1,0 0-1,0 0 0,1 0 1,-1 0-1,0 0 0,0 0 1,0 0-1,0 0 0,0 0 1,0 0-1,0 0 0,0 0 1,0 1-1,1-1 0,-1 0 1,0 0-1,0 0 0,0 0 1,0 0-1,0 0 0,0 0 1,0 1-1,0-1 0,0 0 1,0 0-1,0 0 0,0 0 1,0 0-1,0 0 0,0 1 1,0-1-1,0 0 0,0 0 1,0 0-1,0 0 0,0 0 1,0 0-1,0 1 0,0-1 1,-1 0-1,-8 32 18,7-27-19,-13 38-11,2 0 1,2 1 0,1 1 0,3 0-1,1 0 1,2 69 0,4-111-65,0 1 0,0 0-1,1-1 1,-1 0 0,1 1 0,0-1 0,0 1-1,1-1 1,2 6 0,-4-8 41,1-1 0,-1 1 0,0-1 0,1 1 0,-1-1 0,1 0 0,-1 1 1,1-1-1,-1 0 0,1 1 0,-1-1 0,1 0 0,-1 1 0,1-1 0,0 0 0,-1 0 0,1 0 0,-1 1 0,1-1 0,0 0 0,-1 0 1,2 0-1,-1-1 7,1 1 1,-1 0-1,0-1 1,1 0 0,-1 1-1,0-1 1,1 0-1,-1 1 1,0-1 0,0 0-1,0 0 1,0 0-1,0 0 1,1-2 0,17-21-310,5-8-119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29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16852,'27'-15'2080,"-7"3"-1328,-1 3-328,-2 2 1073,4 6-513,0-1-272,5 2-736,2 2-440,6-2 568,1-3-200,2 0-96,1-2-64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6.6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43 13267,'-10'13'1515,"0"0"0,-14 24 0,15-19-1244,0 0 0,1 0-1,1 0 1,1 1 0,0 0 0,2 0 0,0 1 0,1 0 0,0 38-1,3-53-188,0-1-1,1 1 1,0-1-1,0 1 1,0-1-1,0 1 1,3 4-1,-3-7-50,0-1 0,-1 0 1,1 1-1,0-1 0,0 0 0,0 0 0,0 1 0,1-1 0,-1 0 0,0 0 0,0 0 0,0-1 0,1 1 1,-1 0-1,1 0 0,-1-1 0,0 1 0,1-1 0,-1 1 0,1-1 0,-1 1 0,1-1 0,0 0 0,-1 0 1,3 0-1,4-1 43,-1 0 0,0-1 0,1 1 0,-1-2 1,0 1-1,0-1 0,0 0 0,-1 0 0,1-1 0,11-8 1,8-8 207,26-26 1,-41 36-185,77-76 546,-76 72-535,-1 0 0,0 0 0,-1-1-1,14-28 1,-22 41-94,-1-1 0,0 1 0,0-1 0,0 1 0,0-1 0,0 1 0,0-1 0,-1 0 0,1 1 0,-1-1 0,0 0 0,0 0 0,0 1 0,0-1 0,0 0 0,-1 1 1,1-1-1,-1 0 0,0 1 0,1-1 0,-1 0 0,-1 1 0,1 0 0,0-1 0,0 1 0,-1 0 0,-2-4 0,0 4-11,1-1 1,-1 1-1,1-1 0,-1 1 1,0 0-1,0 1 0,0-1 1,0 1-1,0 0 0,-1 0 1,1 0-1,0 0 0,-1 1 1,1-1-1,0 1 0,-6 1 1,-3 0-166,0 0 0,1 1 0,-1 1 0,1 0 0,-1 0 0,1 1 0,0 1 0,1 0 0,-1 1 0,1 0 0,0 0 0,-17 15 0,26-20 42,1 0 0,0 0 0,0 0 1,0 0-1,0 0 0,0 0 0,0 0 0,0 1 0,0-1 0,1 0 0,-1 0 0,0 1 0,1-1 0,-1 1 0,0 1 0,1-2 70,0 0-1,1-1 0,-1 1 1,0 0-1,1-1 0,-1 1 1,0-1-1,1 1 0,-1-1 1,1 1-1,-1-1 0,0 1 1,1-1-1,-1 1 0,1-1 1,0 0-1,-1 1 0,1-1 1,-1 0-1,1 1 0,0-1 1,-1 0-1,1 0 0,-1 0 1,1 0-1,0 1 0,-1-1 1,1 0-1,0 0 0,-1 0 1,1 0-1,1-1 0,18 2-742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7.1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0 15411,'0'1'63,"0"-1"0,0 0-1,0 0 1,0 0 0,0 1-1,0-1 1,0 0-1,0 0 1,0 1 0,0-1-1,0 0 1,1 0 0,-1 0-1,0 1 1,0-1 0,0 0-1,0 0 1,0 0 0,1 0-1,-1 1 1,0-1-1,0 0 1,0 0 0,0 0-1,1 0 1,-1 0 0,0 0-1,0 1 1,0-1 0,1 0-1,-1 0 1,0 0 0,0 0-1,1 0 1,-1 0-1,0 0 1,0 0 0,0 0-1,1 0 1,-1 0 0,0 0-1,0 0 1,1 0 0,-1 0-1,0 0 1,0-1 0,0 1-1,1 0 1,-1 0-1,0 0 1,0 0 0,0 0-1,1 0 1,-1-1 0,0 1-1,0 0 1,0 0 0,0 0-1,1-1 1,-1 25 1757,-27 153 874,0-11-1695,26-159-940,1 0 1,0 1-1,0-1 0,0 0 1,2 9-1,-2-14-52,1-1 0,-1 0 0,0 1 0,1-1 0,-1 0 0,1 0 0,0 1 0,-1-1 0,1 0 0,0 0 0,-1 0 0,1 0 0,0 0-1,0 0 1,0 0 0,0 0 0,0 0 0,0-1 0,0 1 0,0 0 0,1-1 0,-1 1 0,0 0 0,0-1 0,1 0 0,-1 1 0,0-1 0,0 0 0,1 1 0,-1-1-1,0 0 1,1 0 0,-1 0 0,0 0 0,1-1 0,1 1 0,6-2-216,-1-1-1,0 1 1,-1-1 0,1-1 0,0 1-1,-1-1 1,0-1 0,0 1-1,0-1 1,12-11 0,-7 4-320,0 0 0,-1-1 0,0 0 1,13-23-1,-10 9-289,-6 5-150</inkml:trace>
  <inkml:trace contextRef="#ctx0" brushRef="#br0" timeOffset="1">219 207 13899,'-6'9'1520,"0"5"-728,-2 4-247,2 8 911,-2 5-280,2 10-248,0 2-103,3 6-233,0 2-88,3-9-312,1 0-248,5-15-496,1-10-313,2-20 689,2-11-168,-1-13-136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7.5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43 1 15779,'-7'42'1889,"-3"6"-1169,-2-1-304,6 2 832,1-1-344,2-5-199,3-11-561,0-8-352,6-16-537,-1-8 609,4-19-160,-1-8-96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57.9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8 469 16011,'-6'12'1203,"4"-7"-432,4-7 533,190-242 2798,-13 15-4128,-167 219 32,-12 10-6,0 0 1,0 0-1,1 0 0,-1 0 0,0 0 0,0 0 0,0 0 1,0 0-1,1 0 0,-1 1 0,0-1 0,0 0 0,0 0 1,0 0-1,0 0 0,0 0 0,0 0 0,1 1 0,-1-1 1,0 0-1,0 0 0,0 0 0,0 0 0,0 0 1,0 1-1,0-1 0,0 0 0,0 0 0,0 0 0,0 0 1,0 1-1,0-1 0,0 0 0,0 0 0,0 0 0,0 0 1,0 1-1,0-1 0,0 0 0,0 0 0,0 0 0,-8 27 22,7-24-18,-25 71 98,-27 86 262,46-134-342,1 1 0,2 0 0,0 0 0,1 29 0,3-51-151,0 0 0,1 0 0,0 1 0,0-1 0,3 6 0,-4-10 94,0-1 0,1 1 0,-1 0 0,0 0 0,1-1 0,-1 1 0,1 0 0,-1-1 0,1 1 0,-1 0 0,1-1 0,-1 1 0,1-1 0,0 1 0,-1-1 0,2 1 0,-2-1 17,1 0 0,-1 0 0,1 0 0,-1 0 0,1 0 0,-1 0 0,1 0 0,-1-1 0,1 1-1,-1 0 1,1 0 0,-1 0 0,1-1 0,-1 1 0,1 0 0,-1-1 0,0 1 0,1 0 0,-1-1 0,0 1 0,1-1 0,-1 1 0,0 0 0,1-1 0,-1 1 0,0-1-1,0 1 1,1-2 0,6-15-416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35.1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13 16604,'-2'-13'2644,"3"18"117,5 22-724,3-6-1999,2 0-1,0-1 1,1 0 0,0-1-1,2 0 1,0-1-1,19 17 1,-39-40-3904,-12-8 2225,6 6 581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8:35.5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9 199 16051,'-6'5'1897,"3"2"-905,6-4-320,11-3 1145,3-1-377,12-7-328,5-3-144,6-5-328,-1-4-159,3-5-209,-4 1-80,-4-1-176,-4 2-112,-10 2-472,-5 1-433,-8 11 825,-3 0-144,-2 7-128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06.1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16 378 13571,'-11'15'1630,"11"-15"-1609,-1 0 0,1 1 1,0-1-1,0 0 0,0 0 0,0 0 0,0 0 0,0 0 0,0 0 0,0 0 0,0 0 0,-1 0 0,1 0 0,0 0 1,0 0-1,0 0 0,0 0 0,0 0 0,0 0 0,0 0 0,-1 0 0,1 0 0,0 0 0,0 0 0,0 0 0,0 0 1,0 0-1,0 0 0,0 0 0,0 0 0,-1 0 0,1 0 0,0 0 0,0 0 0,0 0 0,0-1 0,0 1 0,0 0 1,0 0-1,0 0 0,0 0 0,0 0 0,0 0 0,-1 0 0,1 0 0,0 0 0,0-1 0,0 1 0,0 0 0,0 0 1,0 0-1,0 0 0,0 0 0,0 0 0,0 0 0,0-1 0,0 1 0,0 0 0,0 0 0,1-4 185,-1 1-1,0-1 1,1 0-1,0 1 1,0-1 0,3-6-1,11-25 88,1 1 0,3 0 0,0 1 0,2 1-1,2 1 1,0 1 0,2 1 0,2 1 0,29-24 0,-53 48-288,-1 3-4,0-1 0,0 1 1,-1-1-1,1 1 0,0-1 0,0 1 0,0 0 0,1 0 0,-1 0 0,0 0 1,0 0-1,4 0 0,-6 3 2,-1 0-1,1-1 1,0 1 0,-1 0 0,1 0-1,-1 0 1,1 0 0,-1-1 0,0 1 0,0 0-1,-2 2 1,-30 51 114,-35 62 193,59-99-267,1 1 1,0 0 0,1 1 0,-5 28 0,11-46-66,1 0 1,-1 0 0,1-1 0,0 1 0,0 0-1,0 0 1,0 0 0,0 0 0,0-1 0,0 1-1,1 0 1,-1 0 0,2 3 0,-2-5-9,0 1 0,1-1 0,-1 0 1,0 1-1,1-1 0,-1 0 0,1 0 0,-1 1 0,1-1 0,-1 0 1,0 0-1,1 1 0,-1-1 0,1 0 0,-1 0 0,1 0 0,-1 0 1,1 0-1,-1 0 0,1 0 0,-1 0 0,1 0 0,-1 0 0,1 0 1,-1 0-1,1 0 0,-1 0 0,1-1 0,-1 1 0,1 0 0,5-3-185,-1 0 0,0 0 0,0 0 0,0-1-1,0 0 1,5-5 0,54-52-777,-25 25 320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06.5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8 12955,'-8'3'334,"0"0"1,0 0 0,0 1-1,0 0 1,1 0 0,-1 1-1,1 0 1,0 0-1,1 1 1,-1 0 0,1 0-1,-10 13 1,10-11-201,0 0 1,1 0 0,0 1-1,0 0 1,1 0-1,0 0 1,0 1 0,1-1-1,1 1 1,-3 17-1,4-24-85,1 1 0,0-1 0,0 1-1,0-1 1,0 1 0,1-1 0,-1 1 0,1-1-1,0 1 1,0-1 0,1 0 0,-1 1-1,0-1 1,1 0 0,3 4 0,-4-6-23,0 1 1,1-1 0,-1 0-1,1 0 1,-1 0-1,1 0 1,0 0 0,-1 0-1,1 0 1,0-1 0,0 1-1,0 0 1,-1-1-1,1 0 1,0 1 0,0-1-1,0 0 1,0 0 0,0 0-1,0 0 1,0-1-1,-1 1 1,1 0 0,0-1-1,0 1 1,0-1 0,0 0-1,-1 1 1,1-1-1,2-1 1,4-4 41,1 1 0,-1-1-1,0-1 1,0 1 0,-1-1 0,0-1-1,0 1 1,-1-1 0,0-1 0,0 1 0,-1-1-1,0 0 1,0 0 0,-1 0 0,0-1-1,-1 1 1,0-1 0,-1 0 0,0 0-1,0 0 1,0-10 0,-3 16-59,1 1 0,0 0 0,-1-1 0,0 1 0,0 0-1,0 0 1,0-1 0,0 1 0,-1 0 0,0 0 0,1 1 0,-1-1 0,0 0 0,0 0 0,0 1-1,-1-1 1,1 1 0,-1 0 0,-3-3 0,5 4-57,-1 0 0,0 0 0,1 0-1,-1 0 1,0 0 0,0 1 0,1-1 0,-1 1 0,0-1 0,0 1-1,0 0 1,0-1 0,0 1 0,0 0 0,0 0 0,0 0 0,0 1 0,1-1-1,-1 0 1,0 1 0,0-1 0,0 1 0,0 0 0,1 0 0,-1-1-1,0 1 1,1 0 0,-1 0 0,0 1 0,1-1 0,-1 0 0,1 0-1,0 1 1,0-1 0,-2 2 0,2-1-18,0-1 0,0 1 0,0-1 0,0 1 0,0-1 0,0 1 0,1-1 0,-1 1 0,0 0 0,1-1 0,-1 1 0,1 0 0,0-1 0,0 1 0,-1 0 0,1 0 0,0 0 0,0-1 0,1 1 0,-1 0 0,0 0 0,1-1 0,-1 1 0,1 0 0,-1-1 0,1 1 0,0 0 0,1 1 0,12 14-599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07.0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208 1 11546,'-19'7'4068,"34"-11"-187,36 1-2476,-48 3-1386,1 0 1,-1 1-1,1-1 1,-1 1-1,0 0 1,1 0-1,-1 0 0,0 0 1,1 0-1,-1 1 1,0-1-1,4 4 1,-7-5-16,1 1 0,0 0 0,-1 0 0,1 0 1,0-1-1,-1 1 0,1 0 0,-1 0 0,1 0 1,-1 0-1,0 0 0,1 0 0,-1 0 1,0 0-1,0 0 0,0 0 0,0 0 0,0 0 1,0 0-1,0 1 0,0-1 0,0 0 0,0 0 1,0 0-1,-1 0 0,1 0 0,-1 0 1,1 0-1,0 0 0,-1-1 0,1 1 0,-1 0 1,0 0-1,-1 1 0,-2 4 27,-1 0 1,0 0-1,-10 8 0,11-10-5,-29 23 185,-48 32 0,54-41 8,1 1 0,0 1 0,-35 37 0,59-55-191,0 0 0,1 0 0,-1 0 0,0 1 0,1-1 0,0 1 0,-2 2 0,3-4-21,0 0-1,0-1 1,-1 1 0,1 0 0,0-1 0,0 1-1,0 0 1,0-1 0,0 1 0,0 0 0,0-1-1,1 1 1,-1 0 0,0-1 0,0 1 0,0 0 0,1-1-1,-1 1 1,0-1 0,1 1 0,-1 0 0,0-1-1,1 1 1,-1-1 0,1 1 0,-1-1 0,1 0-1,-1 1 1,1-1 0,-1 1 0,1-1 0,0 0-1,-1 1 1,1-1 0,-1 0 0,1 0 0,0 1-1,1-1 1,8 3 20,0-1 1,1 0-1,0 0 0,-1-1 0,18-1 0,60-6-12,-67 4-37,17-1-485,0-1 0,-1-2 0,0-2-1,0-1 1,45-18 0,-52 13-48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0.9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2 423 14155,'0'1'51,"0"-1"1,-1 0-1,1 0 1,0 1-1,0-1 0,0 0 1,0 0-1,0 1 0,0-1 1,0 0-1,0 0 0,0 1 1,0-1-1,0 0 1,0 1-1,0-1 0,0 0 1,0 0-1,0 1 0,0-1 1,0 0-1,0 1 1,0-1-1,0 0 0,0 0 1,1 1-1,-1-1 0,0 0 1,0 0-1,1 1 1,7-5 716,15-16-165,-19 16-316,171-170 2689,42-39-1755,-198 198-1130,-13 14-33,-8 11-27,-15 27-131,-39 99 625,48-114-887,2 0-1,0 0 0,2 1 0,-3 32 0,7-54 256,0 0 91,0-1 0,0 0 0,-1 1 0,1-1 0,0 0-1,0 0 1,0 1 0,0-1 0,0 0 0,0 1 0,0-1 0,0 0 0,0 1-1,0-1 1,0 0 0,0 1 0,0-1 0,0 0 0,0 0 0,0 1 0,0-1 0,0 0-1,1 1 1,-1-1 0,0 0 0,0 0 0,0 1 0,0-1 0,1 0 0,-1 0-1,0 1 1,0-1 0,0 0 0,1 0 0,-1 1 0,6-6-463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32 15363,'-3'9'469,"-1"1"0,0-1-1,-1 0 1,0 0-1,0 0 1,-1 0 0,-14 15-1,-16 25 867,30-37-1102,-1 1 0,-5 18-1,10-28-241,1 1 0,0-1 0,0 1-1,1-1 1,-1 1 0,1-1 0,-1 1 0,1-1-1,0 1 1,1-1 0,-1 1 0,1 0 0,-1-1-1,3 6 1,-2-7-27,0 0 0,1 0-1,-1 0 1,1-1 0,-1 1-1,1 0 1,0-1 0,-1 1 0,1-1-1,0 0 1,0 0 0,0 1-1,0-1 1,0 0 0,0-1-1,5 2 1,40 8-444,-33-8 302,-6-1 137,0 0 0,-1 1 0,1 0 0,0 1 0,-1 0 0,0 0 0,0 0 0,0 1 0,0 0 0,0 1 0,-1-1 0,0 1 0,0 1 1,6 5-1,-7-5 84,-1 0 0,0 0 1,0 1-1,-1 0 1,0-1-1,0 1 1,0 0-1,-1 0 1,0 1-1,0-1 1,-1 0-1,0 1 1,0-1-1,-1 16 1,-1-13 75,0 0 1,0 0-1,-1 0 1,-1 0 0,1 0-1,-2-1 1,1 1 0,-1-1-1,-1 0 1,0 0 0,0 0-1,-1-1 1,0 0-1,0 0 1,-1 0 0,0-1-1,-10 9 1,9-9-88,0-1 0,-1 1 0,0-2 0,0 1 1,-1-1-1,1-1 0,-1 0 0,0 0 0,-1-1 0,1 0 0,0 0 0,-1-2 0,0 1 0,1-1 1,-1-1-1,-14 0 0,21-1-82,0 1-1,0-1 1,0 0 0,0 0 0,-1 0-1,1-1 1,1 1 0,-1-1 0,0 0-1,0 0 1,1-1 0,-1 1 0,1-1 0,0 1-1,-1-1 1,1 0 0,1 0 0,-1-1-1,0 1 1,1-1 0,0 1 0,-1-1-1,1 0 1,1 1 0,-1-1 0,-1-7 0,-10-47-395</inkml:trace>
  <inkml:trace contextRef="#ctx0" brushRef="#br0" timeOffset="1">276 4 15571,'25'-3'1713,"-8"5"-1209,-8 10-232,-3 2 1536,12 2-1872,2 0-384,11-4 448,0-4-136,10-4-120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1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17 334 14131,'-6'10'578,"-4"8"1124,12-16-769,10-8-106,86-68 774,175-169 0,-236 203-1437,-58 65-25,2 1 0,0 0 0,-22 47 1,18-28 10,-28 83 1,50-123-146,-5 10-5,1 1 0,1-1 1,-4 33-1,8-47-32,0 0 0,0-1 0,0 1 1,0 0-1,0-1 0,0 1 0,0 0 1,0-1-1,0 1 0,0 0 0,0-1 1,0 1-1,0 0 0,1-1 0,-1 1 1,0 0-1,0-1 0,1 1 0,-1-1 0,0 1 1,1-1-1,-1 1 0,2 0 0,-2-1 11,1 0-1,-1 0 0,1 0 0,0 0 0,-1 0 1,1 0-1,-1 0 0,1 0 0,0-1 0,-1 1 1,1 0-1,-1 0 0,1-1 0,-1 1 0,1 0 1,-1-1-1,1 1 0,-1 0 0,1-1 0,0 0 1,22-28-336,-1-7 41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2.0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7 485 15027,'0'0'50,"0"0"-1,0 0 1,0 0-1,0 0 1,-1 0-1,1 1 1,0-1-1,0 0 1,0 0-1,0 0 1,0 0-1,-1 0 1,1 0-1,0 0 1,0 0-1,0 0 1,0 0-1,-1 0 1,1 0-1,0 0 1,0 0-1,0 0 1,0 0-1,-1 0 1,1 0-1,0 0 1,0 0-1,0 0 1,0 0-1,-1 0 1,1 0-1,0 0 1,0 0-1,0 0 1,0 0-1,0-1 1,-1 1-1,1 0 1,0 0-1,0 0 1,0 0-1,0 0 1,0 0-1,0-1 1,1-9 649,12-16 132,33-41-240,2 1 0,3 2 0,99-94 0,-74 92-562,-42 39 2,-59 49 127,1 1 1,0 0 0,-38 53 0,54-64-268,0 0 0,0 0 0,1 1 0,1 0 1,0 0-1,1 1 0,0-1 0,1 1 0,1 0 0,0 1 1,-2 25-1,5-40 84,0 1 0,0 0 0,0 0 0,0 0 0,0 0 0,0-1 0,0 1 1,0 0-1,0 0 0,0 0 0,0 0 0,1-1 0,-1 1 0,0 0 0,1 0 0,-1-1 1,0 1-1,1 0 0,-1 0 0,1-1 0,-1 1 0,1 0 0,0 0 0,7-5-375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2.4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1 14875,'-20'41'1416,"-3"10"-927,0-2-185,3 3 568,4-2-216,5-8-312,5-7-232,6-9-520,1-5-128,5-10 408,1-5-152,-3-6-80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2.8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11 370 15235,'-1'5'549,"-8"20"1133,11-19-707,10-14 251,122-137 1089,-65 76-1890,-29 26-233,2 3 0,71-53 1,-100 86-155,-13 6-38,0 1 1,0 0-1,1 0 1,-1 0-1,0 0 1,0 0-1,0 0 1,0 0-1,0 0 1,0 0-1,0 0 1,0 0-1,0 0 1,0 0-1,0 0 1,0 0-1,1 0 1,-1 0 0,0 0-1,0 0 1,0 0-1,0 0 1,0 0-1,0 0 1,0 0-1,0 0 1,0 0-1,0 0 1,0 0-1,0 0 1,1 1-1,-1-1 1,0 0-1,0 0 1,0 0-1,0 0 1,0 0-1,0 0 1,0 0-1,0 0 1,0 0-1,0 0 1,0 0-1,0 0 1,0 0-1,0 0 1,0 1-1,0-1 1,0 0-1,0 0 1,0 0-1,0 0 1,0 0-1,0 0 1,0 0-1,0 0 1,0 0-1,0 0 1,0 0-1,0 1 1,0-1-1,0 0 1,-12 20 39,5-9-34,-16 25-198,2 1 0,2 1-1,1 1 1,2 0 0,2 1 0,2 1 0,-12 67 0,22-98-73,2-15-69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16.0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0 290 13667,'0'0'48,"0"0"-1,0 0 1,0 0 0,0 0 0,1 0 0,-1 0-1,0 0 1,0 0 0,0 0 0,0 0-1,0 0 1,0 0 0,0 0 0,0 0-1,0 0 1,0 0 0,1 0 0,-1 0 0,0 0-1,0 0 1,0 0 0,0 0 0,0 0-1,0 0 1,0 0 0,0 0 0,0 0-1,1 0 1,-1 0 0,0 0 0,0 0-1,0 0 1,0 0 0,0 0 0,0 0 0,0 0-1,0 0 1,0 0 0,0 0 0,0 0-1,0 1 1,1-1 0,-1 0 0,0 0-1,0 0 1,0 0 0,0 0 0,0 0 0,0 0-1,0 0 1,0 0 0,0 1 0,0-1-1,0 0 1,0 0 0,0 0 0,0 0-1,0 0 1,0 0 0,16-7 1032,20-14-201,9-13-349,-2-2 0,-1-3 0,-2 0 0,56-74 0,-96 113-531,0 0 1,0 0-1,0-1 1,0 1-1,0 0 1,0 0-1,0 0 1,0 0-1,0 0 1,0 0-1,0-1 0,0 1 1,0 0-1,1 0 1,-1 0-1,0 0 1,0 0-1,0 0 1,0 0-1,0 0 1,0 0-1,1-1 1,-1 1-1,0 0 1,0 0-1,0 0 1,0 0-1,0 0 1,1 0-1,-1 0 0,0 0 1,0 0-1,0 0 1,0 0-1,0 0 1,1 0-1,-1 0 1,0 0-1,0 0 1,0 0-1,0 1 1,0-1-1,1 0 1,-1 0-1,0 0 0,2 8-21,-4 14-16,2-22 37,-42 245 246,42-245-270,0 1 1,-1-1 0,1 1 0,0-1 0,0 1-1,0-1 1,0 1 0,0-1 0,0 1 0,-1-1-1,1 1 1,0-1 0,1 1 0,-1-1 0,0 0-1,0 1 1,0-1 0,0 1 0,0-1 0,0 1-1,0-1 1,1 1 0,-1-1 0,0 1 0,0-1-1,1 0 1,-1 1 0,0-1 0,1 0 0,-1 1-1,0-1 1,1 0 0,-1 1 0,0-1 0,1 0-1,-1 1 1,1-1 0,-1 0 0,1 0 0,0 1-1,10-1-271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26.4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60 178 14139,'-10'4'942,"0"-1"1,1 2-1,-1-1 0,-11 9 1,53-23 2007,45-29-2533,-2-3 1,76-57 0,-143 94-404,-7 4-13,1-1 1,-1 1-1,1 0 1,-1 0 0,1 0-1,-1 0 1,1 1-1,0-1 1,0 0 0,-1 1-1,1-1 1,2 1-1,-4 0 0,1 0 0,-1 1-1,0-1 1,0 0-1,0 1 1,0-1-1,1 1 1,-1-1-1,0 0 1,0 1 0,0-1-1,0 1 1,0-1-1,0 0 1,0 1-1,0-1 1,0 1-1,0-1 1,0 0 0,-1 1-1,1-1 1,0 1-1,0-1 1,0 0-1,0 1 1,-1-1-1,1 0 1,0 1-1,0-1 1,-1 0 0,1 1-1,-31 44 14,29-42-16,-53 73 14,-48 85 0,101-157-154,-1 0 0,1 0 0,0 0 0,0 0 0,0 1-1,1-1 1,-1 1 0,1-1 0,0 1 0,1-1 0,-1 9 0,1-13 83,0 1 0,0-1 0,0 0 0,0 0 0,1 1 0,-1-1 0,0 0 0,0 0 0,0 1 0,1-1 1,-1 0-1,0 0 0,0 0 0,0 0 0,1 1 0,-1-1 0,0 0 0,1 0 0,-1 0 0,0 0 0,0 0 1,1 0-1,-1 0 0,0 0 0,1 0 0,-1 0 0,0 0 0,0 0 0,1 0 0,-1 0 0,0 0 0,1 0 1,-1 0-1,0 0 0,0 0 0,1 0 0,-1 0 0,0-1 0,0 1 0,1 0 0,-1 0 0,0 0 0,0 0 1,1-1-1,-1 1 0,0 0 0,13-9-500,-13 9 510,13-10-903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26.9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120 105 14867,'-4'-13'1588,"-1"1"-330,2 22-255,2 12-925,1 0 0,1 0 0,0 0 0,2 0-1,1 0 1,0 0 0,2-1 0,0 0 0,16 36 0,-16-45-30,20 47 98,-25-55-123,0 0-1,0 0 0,0 0 0,0 0 0,-1 0 0,1 0 1,-1 0-1,0 0 0,0 0 0,-1 0 0,1 0 0,-3 7 1,3-9-6,-1-1 1,0 1 0,1-1-1,-1 0 1,0 1 0,0-1 0,0 0-1,0 0 1,0 1 0,-1-1-1,1 0 1,0 0 0,0 0 0,-1 0-1,1-1 1,0 1 0,-1 0-1,-2 0 1,1 0 11,-1 0-1,0 0 1,1 0 0,-1-1 0,0 0-1,1 0 1,-8 0 0,2-1 10,0-1 1,-1 0 0,1 0 0,0-1 0,-13-6 0,17 6-39,0 0 1,0 0-1,0 0 0,0 0 0,1-1 1,-1 0-1,1 0 0,-5-6 1,8 9-7,-1-1 1,1 0-1,0 0 1,-1 0 0,1 0-1,0-1 1,0 1 0,1 0-1,-1 0 1,0-1 0,1 1-1,-1 0 1,1-1-1,0 1 1,0 0 0,0-1-1,0 1 1,0 0 0,1-1-1,-1 1 1,1 0-1,-1-1 1,2-2 0,2-2 5,0 0 1,0 1 0,0-1-1,1 1 1,0 0-1,0 1 1,1-1 0,7-5-1,56-39 204,-35 26-36,-22 16-105,72-57 443,-73 55-383,0 0 0,-1 0 1,-1-1-1,0 0 0,9-14 0,-16 22-96,-1 1-1,1-1 1,-1 1 0,0-1-1,1 1 1,-1-1 0,-1 0-1,1 0 1,0 0-1,-1 1 1,1-1 0,-1 0-1,0 0 1,0 0 0,0 0-1,0 0 1,0 0-1,-1 1 1,1-1 0,-1 0-1,0 0 1,-1-3 0,0 4-9,0-1 0,0 1 0,0-1 0,0 1 0,-1 0 0,1 0 0,-1 0 0,1 0 0,-1 0 0,0 0 0,1 1 0,-1-1 0,0 1 0,0 0 0,0 0 0,0 0 0,-1 0 0,1 1 0,-4-1 0,2 0-98,-1 1-1,1 0 0,-1 0 1,0 0-1,1 1 0,-1-1 1,0 1-1,1 1 0,0-1 1,-1 1-1,1 0 1,0 0-1,0 0 0,0 1 1,0 0-1,0 0 0,-7 6 1,9-6-76,-1 0 1,1 0-1,0 1 1,0-1-1,1 1 1,-1-1-1,1 1 1,0 0-1,0 0 1,0 0 0,0 0-1,1 1 1,-1-1-1,1 0 1,0 1-1,1-1 1,-1 1-1,1-1 1,0 0-1,0 1 1,0-1-1,2 9 1,5 14-618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27.4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0 14763,'-9'31'1665,"-5"10"-945,-2 5-272,3 5 864,4-1-400,6-1-272,2-3-192,4-7-464,3-9-256,4-13-448,1-6 568,-5-16-96,-1-12-160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30.21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225 37 14531,'8'-26'2125,"-10"16"-1153,2 10-917,-1 0 0,0-1 0,1 1 0,-1 0 0,0 1 0,1-1 0,-1 0-1,1 0 1,-1 0 0,0 0 0,1 0 0,-1 1 0,1-1 0,-1 0 0,0 0 0,1 1 0,-1-1-1,1 1 1,-1-1 0,1 0 0,-1 2 0,-11 9 238,1 0 0,0 1-1,1 1 1,0 0 0,1 0 0,-14 27 0,18-30-205,-23 38 373,-25 66 0,43-89-272,1 0 1,2 0-1,1 1 0,-6 48 0,11-68-145,1 0 0,0 0 0,0 1 0,0-1-1,1 0 1,0 0 0,0 0 0,1 0 0,0 0 0,0 0-1,0 0 1,1-1 0,-1 1 0,1-1 0,1 0-1,6 9 1,-7-11-11,0 0 0,1 0 1,0 0-1,-1 0 0,1-1 0,0 1 0,0-1 0,0 0 0,0-1 0,1 1 0,-1-1 0,0 1 0,1-1 0,-1-1 1,1 1-1,-1-1 0,1 1 0,-1-1 0,1 0 0,-1-1 0,1 1 0,-1-1 0,6-1 0,-5 0 5,0 1 0,-1-1 0,1 0 0,0 0 0,-1-1 0,1 1 0,-1-1 0,0 0 0,0 0-1,0 0 1,0-1 0,0 1 0,-1-1 0,0 0 0,0 0 0,0 0 0,0 0 0,0-1 0,-1 1 0,0-1 0,0 0 0,2-6-1,-3 7-21,0 1-1,-1 0 0,0 0 0,1-1 0,-1 1 0,0 0 0,0 0 1,-1-1-1,1 1 0,-1 0 0,0 0 0,1-1 0,-1 1 1,-1 0-1,1 0 0,0 0 0,-1 0 0,1 1 0,-1-1 0,0 0 1,0 1-1,0-1 0,-1 1 0,1-1 0,0 1 0,-1 0 0,0 0 1,1 0-1,-1 1 0,0-1 0,0 0 0,0 1 0,0 0 1,0 0-1,-4-1 0,1 0-42,1 1 1,-1 0 0,0 0-1,1 0 1,-1 1-1,0 0 1,1 0 0,-1 0-1,0 1 1,1 0-1,-7 1 1,8-1-85,0 1 0,1-1 0,-1 0 0,0 1 0,1 0 0,0-1 0,-1 2 0,1-1 0,0 0 0,0 0 0,0 1 1,0 0-1,1 0 0,-1 0 0,1 0 0,-4 6 0,5-8 82,0 0 0,1 0 0,-1 0 0,1 0 1,-1 1-1,1-1 0,-1 0 0,1 0 0,0 1 1,0-1-1,-1 0 0,1 1 0,0-1 0,0 0 1,0 0-1,1 1 0,-1-1 0,0 0 0,0 1 1,1-1-1,-1 0 0,1 0 0,-1 1 0,1-1 1,-1 0-1,1 0 0,0 0 0,-1 0 0,3 2 1,15 11-539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43.15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119 1 13163,'-22'3'1107,"-30"6"611,48-8-1411,1 0-1,0 0 1,-1 0 0,1 1-1,-1-1 1,1 1 0,0 0-1,0 0 1,0 0 0,0 0 0,-2 3-1,4-4-265,1-1 0,0 0-1,-1 1 1,1-1 0,0 1-1,-1-1 1,1 1 0,0-1 0,0 1-1,0-1 1,0 1 0,-1-1-1,1 1 1,0-1 0,0 1 0,0-1-1,0 1 1,0-1 0,0 1-1,0 0 1,0-1 0,1 1 0,-1-1-1,0 1 1,0-1 0,0 1-1,0-1 1,1 1 0,-1-1 0,0 0-1,1 1 1,-1-1 0,0 1-1,1-1 1,-1 1 0,0-1 0,1 0-1,-1 1 1,1-1 0,-1 0-1,1 0 1,-1 1 0,1-1 0,0 0-1,25 11 570,3-6-384,-1-1 0,1-1 0,53-2 0,-39-1-103,433-15 546,-180 2-487,-205 11-151,278-3 2,-337 10-46,-32-5 11,1 0 0,-1 0 0,0 0 0,1 0 0,-1 0 1,0 0-1,0 0 0,1 1 0,-1-1 0,0 0 0,0 0 1,1 0-1,-1 0 0,0 1 0,0-1 0,1 0 0,-1 0 1,0 1-1,0-1 0,0 0 0,0 0 0,1 1 0,-1-1 1,0 0-1,0 1 0,0-1 0,0 0 0,0 0 0,0 1 1,0 0-8,-1 0 0,1 0 0,-1-1 0,1 1 0,-1 0 0,0-1 0,1 1 0,-1 0 0,0-1 0,1 1 0,-1-1 0,0 1 0,0-1 0,0 1 0,-1-1 0,-5 3-468,1 0 0,-1-1 0,0 0 0,-14 2 0,21-4 458,0 0 1,-1 0-1,1 0 0,0 0 0,0 0 0,0 0 1,0 0-1,-1 0 0,1 0 0,0-1 0,0 1 0,0 0 1,0 0-1,-1 0 0,1 0 0,0 0 0,0 0 1,0 0-1,0 0 0,0 0 0,0-1 0,-1 1 0,1 0 1,0 0-1,0 0 0,0 0 0,0 0 0,0-1 1,0 1-1,0 0 0,0 0 0,0 0 0,0 0 1,0-1-1,0 1 0,0 0 0,0 0 0,0 0 0,0 0 1,0-1-1,0 1 0,0 0 0,0 0 0,0-1-53,2-8-495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4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17108,'-2'50'2760,"-7"26"-1394,-22 208 262,20 1-1065,11-273-509,0-7-13,0 1-1,0-1 1,0 0 0,1 0-1,-1 0 1,1 0-1,0 0 1,1 0 0,-1 0-1,1 0 1,4 7-1,-6-11-28,1 0 0,-1-1 0,0 0 0,1 1 0,-1-1 0,1 1 0,-1-1 0,1 1 0,-1-1 0,1 0 0,-1 1 0,1-1 0,-1 0 0,1 1 0,-1-1 0,1 0 0,-1 0 0,1 0 0,0 0 0,-1 1 0,1-1 0,-1 0 0,1 0 0,0 0 0,-1 0 0,2-1 0,0 1 7,-1-1-1,1 1 1,-1-1 0,1 0 0,-1 0-1,0 0 1,1 0 0,-1 0 0,0 0-1,2-2 1,27-37 223,-26 33-193,38-58 174,-21 29-161,2 0-1,2 2 0,1 1 0,32-31 0,-55 60-60,1 1 0,-1 0-1,1 0 1,0 0 0,0 1-1,1 0 1,5-3 0,-9 5 0,0-1 1,0 1-1,0 0 0,0 0 1,1-1-1,-1 1 1,0 0-1,0 0 0,0 0 1,0 1-1,0-1 0,1 0 1,-1 0-1,0 1 1,0-1-1,0 0 0,0 1 1,0-1-1,0 1 1,0 0-1,0-1 0,0 1 1,0 0-1,0-1 1,-1 1-1,1 0 0,0 0 1,0 0-1,-1 0 1,1 0-1,0 0 0,-1 0 1,1 0-1,-1 0 1,1 0-1,-1 0 0,0 0 1,1 1-1,2 10 12,0-1 1,-1 0-1,-1 1 0,0 0 1,0-1-1,-1 1 0,0-1 0,-4 23 1,-3 4 49,-15 51 1,16-68 5,-12 39-347,17-56 217,-1 1-1,-1 0 1,1-1 0,0 1 0,-1-1 0,0 0 0,0 0 0,0 0 0,-5 4 0,7-7 55,1-1 0,0 0 1,-1 1-1,1-1 0,-1 0 1,1 1-1,0-1 0,-1 0 1,1 0-1,-1 1 0,1-1 1,-1 0-1,1 0 0,-1 0 1,1 0-1,-1 1 0,0-1 1,1 0-1,-1 0 0,1 0 1,-1 0-1,1 0 0,-2-1 1,-9-13-185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510 280 14747,'-26'39'1424,"-18"22"-839,-7 8-217,-5 10 496,-1 5-152,6-1-120,4-3-88,12-13-360,7-7-280,14-25-424,7-15-112,7-22 504,1-8-136,4-27-128</inkml:trace>
  <inkml:trace contextRef="#ctx0" brushRef="#br0" timeOffset="1">299 17 16708,'-14'6'333,"1"0"0,-1 1 1,1 0-1,1 1 1,0 1-1,0 0 0,-15 15 1,6-5 88,-35 43 0,48-53-372,1 1-1,1-1 1,0 2 0,0-1-1,1 0 1,0 1 0,-4 14-1,9-24-42,-1 1 0,1-1 0,-1 0 0,1 1-1,0-1 1,0 1 0,0-1 0,0 1 0,0-1-1,0 0 1,0 1 0,0-1 0,0 1-1,1-1 1,-1 0 0,0 1 0,1-1 0,0 0-1,-1 1 1,1-1 0,0 0 0,0 2 0,1-2-1,-1-1 1,0 1-1,0 0 1,1 0-1,-1-1 1,1 1 0,-1-1-1,0 1 1,1-1-1,-1 0 1,1 1-1,-1-1 1,1 0 0,-1 0-1,1 0 1,-1 0-1,2-1 1,6 0 11,-1-1 0,1 0 1,-1 0-1,0-1 0,14-7 0,-7 2 8,0 0 0,-1-2 0,0 1-1,-1-2 1,0 0 0,-1-1-1,0 0 1,0 0 0,-2-1-1,1-1 1,-2 0 0,0 0 0,0-1-1,8-21 1,-16 32-10,0 0-1,0 0 1,0 0-1,0 0 1,0 0 0,-1 0-1,0 0 1,0 0 0,0 0-1,0 0 1,-1 0-1,1 0 1,-1 1 0,0-1-1,-2-6 1,2 9-8,0-1 0,1 1 0,-1 0 0,0 0 1,0-1-1,0 1 0,0 0 0,-1 0 0,1 0 0,0 0 0,0 0 0,-1 1 1,1-1-1,0 0 0,-1 0 0,-2 0 0,2 0 0,-1 1 1,0 0-1,0-1 0,0 1 1,1 0-1,-1 0 0,0 1 0,0-1 1,1 1-1,-1-1 0,0 1 1,-2 1-1,-7 3 10,0 0 0,1 1 1,-1 1-1,1 0 0,1 0 0,-1 1 1,-15 16-1,6-4-52,2 0 1,-27 38-1,27-31-208,-19 38 0,32-55 4,0 0 1,1 0-1,0 1 0,1-1 1,0 1-1,1 0 0,-1 14 1,3-24 209,-1 0 1,1 0 0,0 0 0,0 0 0,0 0 0,1 0 0,-1-1 0,0 1 0,0 0 0,0 0 0,1 0 0,-1 0 0,0 0-1,1-1 1,-1 1 0,1 0 0,-1 0 0,1-1 0,-1 1 0,1 0 0,-1-1 0,1 1 0,0 0 0,-1-1 0,1 1 0,0-1-1,0 1 1,-1-1 0,1 1 0,0-1 0,0 0 0,1 1 0,18 0-545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49.74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537 14 15987,'11'-13'1183,"-11"13"-1164,0 0 1,0 0 0,0 0-1,0 0 1,0 0 0,0 0 0,0 0-1,0 0 1,0 0 0,0 0-1,0 0 1,0 0 0,0 0-1,0 0 1,0 0 0,0 0-1,-1 0 1,1 0 0,0 0-1,0 0 1,0 0 0,0 0-1,0 0 1,0 0 0,0 0 0,0 0-1,0 0 1,0 0 0,0 0-1,0 0 1,0 0 0,0 0-1,0 0 1,0 0 0,0 0-1,0 0 1,-1 0 0,1 0-1,0 0 1,0 0 0,0 0-1,0 0 1,0 0 0,0-1 0,-27 21 979,-10 10-471,0 2 1,3 1 0,0 2-1,-46 65 1,38-39-179,2 2 0,-40 89 0,74-141-335,2-1-132,-1 1 0,0-2 0,0 1 0,-1-1 0,-1 1 1,-8 8-1,14-17 85,1 0 1,-1-1 0,0 1 0,0-1 0,0 1-1,0-1 1,0 1 0,0-1 0,0 1 0,0-1-1,0 0 1,0 0 0,0 1 0,0-1 0,0 0-1,0 0 1,0 0 0,0 0 0,0 0 0,0 0-1,0-1 1,0 1 0,0 0 0,0 0 0,0-1-1,0 1 1,0 0 0,0-1 0,0 1 0,0-1-1,1 0 1,-1 1 0,0-1 0,0 0 0,1 1-1,-1-1 1,0 0 0,0 0 0,1 1 0,-2-3-1,-3-4 102,0-1-1,1 1 0,-7-15 0,8 17-393,-12-29-82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50.1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14827,'13'0'1360,"5"4"-759,4 4-193,10 4 568,3 4-152,8 2-168,6 0-64,9 5-184,2 0-152,2-3-384,0 0-248,-4-2-440,-6-1 672,-3-6-144,-6-2-136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6.1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4 505 13195,'-3'6'4047,"10"-16"-1473,31-31-1187,-1-2 0,-2-2 0,38-64 0,67-153-1067,-146 296-404,-19 59 10,-37 155-116,62-248 197,-2 7-231,1-1 1,0 1 0,1 0 0,0 9-1,0-16 177,0 1 0,0-1 0,0 1-1,0 0 1,0-1 0,0 1-1,0-1 1,0 1 0,1-1 0,-1 1-1,0-1 1,0 1 0,1-1 0,-1 0-1,0 1 1,1-1 0,-1 1-1,0-1 1,1 0 0,-1 1 0,1-1-1,-1 0 1,0 1 0,2-1-1,-1 0 1,0 0-1,0 0 0,0 0 1,0 0-1,1 0 0,-1 0 1,0-1-1,0 1 0,0 0 1,0-1-1,0 1 0,0-1 1,0 1-1,0-1 0,0 0 0,0 1 1,1-2-1,12-9-605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6.56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116 1 14939,'-6'5'372,"0"2"0,0-1 0,0 1 0,1 0 1,0 0-1,1 0 0,-6 13 0,-21 58 816,29-70-1067,-7 17 83,2 1 0,1 0 0,-4 29 0,9-45-151,0-1 0,1 1 0,0 0 1,0-1-1,1 1 0,0-1 0,1 1 0,0-1 1,0 1-1,1-1 0,8 16 0,-10-22-21,1 0 0,-1 0-1,1 0 1,0-1 0,0 1-1,0-1 1,0 1 0,1-1 0,-1 0-1,1 0 1,-1 0 0,1 0 0,0 0-1,0-1 1,0 1 0,0-1 0,0 1-1,0-1 1,0 0 0,0-1-1,0 1 1,1 0 0,-1-1 0,0 0-1,0 0 1,1 0 0,-1 0 0,0 0-1,0-1 1,1 1 0,-1-1 0,6-2-1,-1 0 68,-1 0 0,1-1-1,-1 0 1,0-1 0,0 1-1,0-1 1,-1-1 0,1 1-1,-1-1 1,-1 0 0,10-12-1,-7 5 65,-1 1-1,-1-1 0,0 0 1,0 0-1,-1 0 1,-1-1-1,0 0 1,-1 0-1,1-18 0,-3 23-103,0 1-1,0 0 1,-1-1-1,-1 1 0,0 0 1,0-1-1,0 1 1,-1 0-1,0 0 0,-1 0 1,0 0-1,0 0 0,0 1 1,-1 0-1,0-1 1,-1 1-1,-6-8 0,8 12-69,0 0-1,0 1 0,0-1 0,0 1 0,-1 0 0,1 0 1,-1 0-1,1 0 0,-1 1 0,0 0 0,1-1 0,-1 1 0,0 0 1,0 1-1,0-1 0,0 1 0,0 0 0,0 0 0,-6 0 1,7 1-106,0-1 0,1 1 0,-1 0 0,0-1 1,0 1-1,0 1 0,1-1 0,-1 0 1,1 1-1,-1-1 0,1 1 0,0 0 0,-1 0 1,1 0-1,0 0 0,0 0 0,0 0 0,1 0 1,-1 1-1,0-1 0,1 1 0,0-1 1,-1 1-1,1 0 0,0-1 0,-1 7 0,2-9 88,-1 1-1,1-1 0,0 1 0,0 0 1,0-1-1,0 1 0,-1-1 1,1 1-1,0 0 0,0-1 0,0 1 1,0 0-1,0-1 0,0 1 0,1-1 1,-1 1-1,0 0 0,0-1 1,0 1-1,1-1 0,-1 1 0,0-1 1,0 1-1,1-1 0,-1 1 0,0-1 1,1 1-1,-1-1 0,1 1 1,-1-1-1,1 1 0,-1-1 0,1 0 1,-1 1-1,1-1 0,-1 0 0,1 1 1,-1-1-1,1 0 0,0 0 0,16 0-678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7.05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 1 18364,'18'0'1055,"1"2"1,-1 0 0,0 1-1,24 6 1,-31-5-944,0-1 1,0 1 0,-1 1 0,1 0 0,-1 0 0,0 1 0,-1 1-1,11 8 1,-17-12-100,1 0-1,-1 1 0,0-1 1,0 1-1,-1 0 0,1 0 0,-1 0 1,0 0-1,0 0 0,0 0 1,0 1-1,-1-1 0,0 1 1,0-1-1,1 6 0,-2-3 28,0 1-1,0 0 1,0-1 0,-1 1-1,-1-1 1,1 1-1,-1-1 1,-4 11 0,-4 5 145,-1-1 0,-1 0 1,-1-1-1,-26 31 1,-48 45 670,21-27-244,66-69-612,-1-1 0,0 1 0,1 0 0,-1-1-1,0 1 1,1 0 0,-1 0 0,1-1 0,0 1 0,-1 0 0,1 0 0,-1 0 0,1 0 0,0 0 0,0 0-1,0-1 1,-1 1 0,1 0 0,0 0 0,0 0 0,0 2 0,1-3-18,-1 1 1,1-1-1,-1 1 1,1-1-1,-1 1 0,1-1 1,-1 1-1,1-1 1,-1 1-1,1-1 0,0 0 1,-1 1-1,1-1 0,0 0 1,-1 1-1,1-1 1,0 0-1,-1 0 0,1 0 1,1 0-1,5 1-254,0-1-1,0 0 1,1 0 0,8-2-1,149-36-4960,-119 23 4118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5.77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34 19260,'21'-6'1464,"4"2"-1168,-1 4-111,7 0 447,3 0-216,4 0-192,2 0-40,-2 0-88,-7-2-32,-1 1-152,-5-2-144,-7-1-408,-3 1-257,-4-1 705,0 1-176,0 0-112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6.24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0 504 16099,'5'-2'242,"0"0"0,-1-1-1,1 1 1,-1-1-1,0 0 1,0 0-1,0 0 1,0 0-1,-1-1 1,1 0 0,-1 1-1,0-1 1,0-1-1,0 1 1,3-9-1,9-9 787,193-295 835,-152 230-1804,-43 70-55,-21 42 2,-21 55 33,4 2 0,3 0 0,-13 100 0,34-177-110,1 1 0,-1-1 0,1 0 0,0 1 0,2 8 0,-2-13 40,0-1 0,0 1 1,1-1-1,-1 0 0,0 1 0,0-1 0,0 1 0,0-1 0,1 0 0,-1 1 0,0-1 0,1 1 0,-1-1 0,0 0 0,0 1 1,1-1-1,-1 0 0,1 0 0,-1 1 0,0-1 0,1 0 0,-1 0 0,1 0 0,-1 1 0,0-1 0,1 0 0,0 0 1,0 0-24,0 0 1,1-1 0,-1 1 0,0 0-1,0-1 1,1 1 0,-1-1 0,0 0-1,0 1 1,0-1 0,0 0 0,0 1-1,0-1 1,2-2 0,13-11-297,5-4-110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6.67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103 0 18492,'-20'39'1055,"1"1"0,-17 56 0,30-77-885,1 1-1,1-1 1,1 1-1,0 0 1,2 0-1,0 1 0,3 24 1,-2-40-145,1-1 0,-1 1-1,1 0 1,1-1 0,-1 0 0,0 1 0,1-1 0,0 0 0,0 1-1,0-1 1,1 0 0,-1-1 0,1 1 0,5 5 0,-5-7-5,-1 0 0,1 0 0,0 0 0,0-1 0,-1 0 1,1 1-1,0-1 0,0 0 0,1 0 0,-1 0 0,0-1 0,0 1 1,0-1-1,0 0 0,1 0 0,-1 0 0,0 0 0,0 0 1,0-1-1,0 0 0,6-1 0,2-2 56,0 0 0,0-1 0,-1 0-1,1-1 1,-1 0 0,0-1 0,-1 0 0,0 0 0,0-1-1,14-15 1,-10 7 97,0 0-1,-1-1 0,0 0 1,-1-1-1,11-25 0,-19 34-93,1 1 0,-1-1-1,-1 0 1,0 0-1,0-1 1,0 1-1,-1 0 1,-1-1-1,0 1 1,0 0-1,-2-10 1,2 14-42,-2 0 1,1 0-1,0 0 1,-1 0-1,0 0 0,0 1 1,0-1-1,-1 1 1,1 0-1,-1-1 1,0 1-1,-1 0 0,1 1 1,-1-1-1,1 0 1,-1 1-1,0 0 0,0 0 1,-1 0-1,1 1 1,-9-5-1,5 5-14,1 0-1,-1 0 0,0 0 1,0 1-1,0 0 0,0 1 1,0-1-1,0 2 0,0-1 1,0 1-1,0 0 1,0 1-1,0 0 0,1 0 1,-1 1-1,1 0 0,-1 0 1,-11 7-1,12-6-129,0 0 1,0 1-1,0 0 0,0 0 0,1 1 1,0 0-1,0 0 0,0 0 0,1 1 1,0-1-1,0 1 0,1 1 1,-1-1-1,2 1 0,-1-1 0,1 1 1,-3 14-1,5-21 33,1 0 0,-1 0 1,1 0-1,0 0 0,0 0 0,-1 0 0,1 0 1,0 1-1,0-1 0,0 0 0,0 0 0,1 0 1,-1 0-1,0 0 0,0 0 0,1 1 1,-1-1-1,1 0 0,-1 0 0,1 0 0,-1 0 1,1 0-1,-1 0 0,1 0 0,0-1 0,0 1 1,-1 0-1,1 0 0,0 0 0,0-1 1,0 1-1,0 0 0,0-1 0,0 1 0,0-1 1,0 1-1,0-1 0,2 1 0,1-1-83,1 0 0,0 1 0,0-2 0,0 1 0,0 0 1,0-1-1,0 0 0,6-2 0,38-13-812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7.1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96 56 13347,'-16'41'1923,"-43"125"3844,54-144-5277,0-1 1,1 1 0,1 0 0,0 1-1,3 38 1,0-57-431,0 0-1,1 0 1,-1 0-1,1 0 1,0-1-1,0 1 1,1 0-1,-1 0 1,1-1-1,2 5 1,-3-7-38,0 1-1,1-1 1,-1 0 0,0 1 0,1-1 0,-1 0 0,1 0-1,0 0 1,-1 0 0,1 0 0,0 0 0,0 0 0,-1-1 0,1 1-1,0 0 1,0-1 0,0 0 0,0 1 0,0-1 0,0 0-1,0 0 1,0 0 0,2-1 0,4 0 14,0-1 0,0 0 1,0 0-1,0-1 0,-1 0 0,1-1 0,-1 1 0,0-1 0,0-1 1,0 1-1,8-9 0,10-8 186,33-37 0,-29 26 121,30-44 1,-46 57-157,-1 0 1,-1 0-1,-1-1 1,9-26-1,-16 39-121,-2 1 0,1 0 0,-1-1 0,1 1 0,-2-1 0,1 1 0,-1-1 0,0 0 0,0 1 0,-2-8 0,1 11-41,1 0 1,-1 0-1,0 0 0,0 0 1,-1 1-1,1-1 0,-1 0 1,1 1-1,-1-1 1,0 1-1,0 0 0,0-1 1,0 1-1,0 0 0,0 0 1,0 0-1,-1 1 1,1-1-1,-1 0 0,0 1 1,1 0-1,-1 0 0,-5-2 1,-2 1-15,0 0-1,0 0 1,0 1 0,1 1-1,-1-1 1,0 2 0,0-1-1,0 1 1,0 1 0,-12 3-1,-11 5-923,-51 22 0,49-17-347,20-9 717,7-5-169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7.5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10 158 17324,'-1'1'114,"0"0"0,1 0 0,-1 0 0,0 0 0,0 0 0,0 0 0,1 0 0,-1 0 0,0 0 0,1 0 0,-1 0 0,1 1 0,-1 1 0,1-2-89,1-1 0,-1 1 0,0 0 0,0-1 0,1 1 0,-1 0 0,0-1 0,1 1 0,-1-1 0,1 1 0,-1 0 0,1-1 0,-1 1 0,1-1 1,-1 0-1,1 1 0,0-1 0,-1 1 0,1-1 0,-1 0 0,1 1 0,0-1 0,-1 0 0,1 0 0,0 1 0,0-1 0,-1 0 0,1 0 0,0 0 0,0 0 0,1 0 1,53 7 1327,102-1 0,-73-4-925,82 3 139,713 28 491,-47-13-1063,-615-27 93,398-65 0,-290 7 66,86-17 64,-222 54-165,-147 24-253,0 2 0,60 4 0,-87 0-231,0 0-1,-1 1 1,28 9 0,-30-6 75,-11-3 167,-7-1-163,-17-1-258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26 16412,'-7'18'392,"0"-1"-142,0 0 0,2 1 0,0-1 0,1 1 0,0 0-1,-1 27 1,5-43-188,0 1 1,1-1-1,-1 1 0,0-1 0,1 0 0,0 1 1,-1-1-1,1 0 0,0 1 0,0-1 0,0 0 1,0 0-1,1 0 0,-1 0 0,1 0 0,-1 0 1,1 0-1,3 2 0,-2-1 10,1-1 1,-1 0-1,1 0 0,-1-1 1,1 1-1,0-1 0,0 1 1,0-1-1,0-1 0,6 2 1,0-1 46,0-1 1,0 0 0,0-1 0,0 0 0,-1 0 0,1-1 0,0 0 0,13-6 0,-15 5-6,-1-1 1,0 0-1,1-1 0,-1 0 1,-1 0-1,1 0 0,-1-1 0,0 0 1,0 0-1,0 0 0,-1-1 1,0 0-1,6-12 0,-9 15-59,0 0 0,0 0 0,0 0 0,-1 0-1,0 0 1,0 0 0,0 0 0,0-1 0,0 1-1,-1 0 1,0-1 0,0 1 0,0 0 0,-1-1 0,1 1-1,-1 0 1,0 0 0,0 0 0,-1-1 0,1 1-1,-1 0 1,0 1 0,0-1 0,0 0 0,0 0 0,-1 1-1,1-1 1,-5-2 0,4 2-91,-1 1 1,-1 0-1,1 0 1,0 0-1,-1 0 1,1 1-1,-1 0 1,0 0-1,0 0 0,0 1 1,0-1-1,0 1 1,0 0-1,0 1 1,-1-1-1,1 1 1,0 0-1,-7 1 0,1 0-181,-1 1-1,1 0 0,-1 1 0,1 0 0,0 1 0,0 0 0,-11 7 0,3-3-366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8.36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17 440 17708,'-16'38'2462,"16"-38"-2437,0 0-1,0 0 1,0 0 0,0 0-1,0 1 1,0-1-1,-1 0 1,1 0 0,0 0-1,0 0 1,0 1 0,0-1-1,0 0 1,0 0-1,0 0 1,0 0 0,0 1-1,0-1 1,0 0 0,0 0-1,0 0 1,0 0 0,0 1-1,0-1 1,0 0-1,0 0 1,1 0 0,-1 0-1,0 0 1,0 1 0,0-1-1,0 0 1,0 0 0,0 0-1,0 0 1,0 0-1,1 0 1,-1 1 0,0-1-1,0 0 1,0 0 0,0 0-1,0 0 1,1 0-1,-1 0 1,0 0 0,0 0-1,0 0 1,0 0 0,1 0-1,-1 0 1,0 0 0,0 0-1,0 0 1,1 0-1,19-16 1051,173-181 1485,43-40-1705,-234 235-851,33-27 71,-35 28-74,0 1 0,1 0 0,-1 0 0,0 0 0,0-1 0,1 1 0,-1 0 0,0 0 0,0 0 0,1 0 0,-1 0 1,0 0-1,0 0 0,1 0 0,-1-1 0,0 1 0,0 0 0,1 0 0,-1 0 0,0 0 0,1 0 0,-1 0 0,0 1 1,0-1-1,1 0 0,-1 0 0,0 0 0,0 0 0,1 0 0,-1 0 0,0 0 0,0 0 0,1 1 0,-1-1 1,0 0-1,0 0 0,1 0 0,-1 1 0,0 1 2,0-1 0,0 1 0,0 0 0,0-1 0,0 1 0,0 0 0,-1-1 0,1 1 0,0-1 0,-1 1 0,-1 2 0,-21 61-12,-36 107 155,47-128-420,-14 87-1,25-128 191,-1 28-569,2-31 651,0 0-1,0 0 0,0 0 1,0 0-1,0 0 1,1 1-1,-1-1 0,0 0 1,0 0-1,0 0 0,0 0 1,0 0-1,0 1 1,0-1-1,0 0 0,0 0 1,0 0-1,0 0 1,0 0-1,1 0 0,-1 1 1,0-1-1,0 0 0,0 0 1,0 0-1,0 0 1,0 0-1,1 0 0,-1 0 1,0 0-1,0 0 1,0 0-1,0 0 0,0 0 1,1 0-1,-1 1 1,0-1-1,0 0 0,0 0 1,0-1-1,1 1 0,-1 0 1,11-10-56,9-18-175,6-11-86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8.87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310 45 16500,'-2'-2'184,"1"0"0,-1 0 0,1 0 0,-1 1 0,0-1 0,0 1 0,0-1 1,0 1-1,0 0 0,0 0 0,0 0 0,0 0 0,-1 0 0,1 0 0,0 0 1,-1 1-1,1-1 0,0 1 0,-1 0 0,1 0 0,-1 0 0,1 0 1,0 0-1,-1 0 0,-3 2 0,-6-1 319,1 1 0,0 1 0,1 0 0,-15 6 0,12-3-373,0 1 0,0 0 0,1 1 0,0 0 0,0 1 0,1 1 0,0-1 0,1 2 0,0-1-1,-15 23 1,20-26-124,0 0 0,1 0 0,0 0 0,0 1 0,1 0 0,0 0 0,0 0 0,1 0 0,0 0 0,0 0 0,1 0 0,0 1 0,1-1 0,0 1-1,0-1 1,1 0 0,0 1 0,0-1 0,1 0 0,2 9 0,-2-12-3,0-1-1,0 1 0,0-1 1,1 1-1,-1-1 1,1 0-1,0 0 1,0 0-1,1 0 1,-1-1-1,1 1 0,0-1 1,0 0-1,0 0 1,0 0-1,0 0 1,1-1-1,-1 0 1,1 0-1,0 0 0,-1-1 1,7 2-1,-3-2 7,-1 0 0,1-1 0,-1 1-1,1-2 1,-1 1 0,1-1 0,-1 0 0,0-1-1,1 1 1,-1-2 0,0 1 0,0-1 0,0 0-1,9-5 1,-3-1 54,0 0-1,-1 0 1,0-1-1,-1 0 1,0-1 0,-1-1-1,0 0 1,0 0-1,10-20 1,-13 21 28,-1-1-1,0 1 1,-1-1 0,0-1 0,-1 1 0,-1-1-1,0 1 1,0-1 0,-1 0 0,-1 0-1,0-20 1,-1 28-58,-1 1 1,1 0-1,-1 0 0,0-1 1,0 1-1,0 0 0,-1 0 1,1 0-1,-1 0 0,0 0 0,0 0 1,-1 1-1,1-1 0,-1 1 1,0-1-1,0 1 0,0 0 0,0 0 1,0 0-1,-1 1 0,1-1 1,-8-3-1,7 4-30,-1 1-1,1-1 1,-1 1 0,1 0-1,-1 0 1,0 1-1,1-1 1,-1 1 0,0 0-1,1 0 1,-1 1 0,0-1-1,1 1 1,-1 0 0,1 0-1,-1 1 1,1-1 0,-1 1-1,1 0 1,-8 5 0,5-2-80,0 0 0,0 0 1,1 1-1,-1 0 0,1 1 0,1-1 1,-11 15-1,14-18-39,0 0 1,1 0 0,-1 0-1,0 0 1,1 0-1,0 0 1,0 0-1,0 0 1,0 0-1,0 1 1,1-1-1,-1 0 1,1 1 0,0-1-1,0 0 1,0 1-1,1-1 1,-1 1-1,1-1 1,0 0-1,0 0 1,0 1-1,2 3 1,-2-5 14,0-1-1,0 1 1,1 0-1,-1-1 1,1 0 0,-1 1-1,1-1 1,-1 0 0,1 0-1,0 0 1,-1 0-1,1 0 1,0 0 0,0-1-1,0 1 1,0 0-1,0-1 1,-1 0 0,5 1-1,2-1-91,-1 0-1,1 0 0,-1 0 0,10-3 0,27-7-741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9.32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40 0 17156,'2'12'388,"-1"-1"1,0 1 0,-1 0 0,0-1-1,-1 1 1,0-1 0,-1 1 0,-6 20-1,-4 36 804,11-57-1066,0-1 0,1 1 0,1 0 0,0 0 0,0-1 0,6 21 0,-6-28-110,0 1 1,1 0-1,-1-1 1,1 0-1,0 1 1,0-1-1,0 0 1,0 0-1,0 0 1,1 0-1,0 0 1,-1-1-1,1 1 1,0-1-1,0 0 1,0 0-1,1 0 1,-1 0-1,0 0 1,1-1-1,-1 1 1,1-1-1,5 1 1,1-1 17,0 0 1,0-1-1,0 0 0,0 0 1,0-1-1,0-1 1,0 0-1,-1 0 1,1-1-1,0 0 1,-1 0-1,0-1 1,10-6-1,-9 5 129,0-1 0,0 0 0,-1 0-1,0-1 1,0-1 0,0 1 0,-1-1 0,0-1 0,0 0-1,-1 0 1,7-12 0,-12 19-98,-1-1-1,1 0 1,-1 0-1,0 1 1,0-1-1,0 0 1,0 0-1,0 0 1,-1 0-1,1 0 1,-1 0-1,0 0 1,0 0-1,0 0 1,0 0-1,0 0 1,-1 0-1,0 0 1,1 0-1,-1 0 1,0 0-1,0 0 1,-1 0-1,1 1 1,0-1-1,-1 0 1,0 1-1,0-1 1,0 1-1,0 0 1,0 0-1,0 0 0,0 0 1,-1 0-1,-3-2 1,-4-3-145,0 0 1,-1 2-1,0-1 0,0 1 1,-1 1-1,0 0 1,1 0-1,-1 1 0,0 1 1,-21-2-1,16 3-283,0 1-1,0 0 0,0 1 1,0 1-1,0 1 1,-32 9-1,16 1-380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39.76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6 194 20804,'0'0'93,"-1"0"0,1-1 0,-1 1-1,1-1 1,0 1 0,-1 0 0,1-1 0,0 1-1,-1-1 1,1 1 0,0-1 0,-1 1-1,1-1 1,0 1 0,0-1 0,0 0-1,0 1 1,0-1 0,-1 1 0,1-1-1,0 1 1,0-1 0,0 0 0,0 1-1,1-1 1,-1 1 0,0-1 0,0 1-1,0-1 1,0 1 0,1-1 0,-1 1-1,0-1 1,0 1 0,1-1 0,-1 1 0,0-1-1,1 1 1,-1-1 0,0 1 0,1-1-1,-1 1 1,1 0 0,-1-1 0,1 1-1,-1 0 1,1 0 0,-1-1 0,2 1-1,33-13 887,-27 11-781,54-16-140,0-2-1,-1-3 1,86-47 0,-140 66-89,-2 0-11,1 1 1,-1 0-1,1 1 0,0-1 1,7-1-1,-12 3 33,0 1 1,0 0-1,0 0 1,1 0-1,-1 0 1,0 0-1,0 0 0,0 0 1,0 0-1,0 0 1,1 0-1,-1 0 0,0 1 1,0-1-1,0 1 1,0-1-1,0 1 0,0-1 1,0 1-1,0-1 1,0 1-1,0 0 0,0 0 1,0-1-1,0 1 1,-1 0-1,1 0 0,0 0 1,-1 0-1,1 0 1,0 0-1,-1 0 0,1 0 1,0 2-1,13 51-193,-11-40-343,1 0 0,7 20 0,-9-29 207,-1-4 236,0 1-1,0 0 1,-1 0-1,1-1 1,0 1-1,-1 0 1,1 0 0,-1 0-1,1 0 1,-1 0-1,0 0 1,0 0-1,0 0 1,0 0-1,0 0 1,-1 2-1,-5 5-619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40.16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1 183 17636,'20'20'1656,"4"-19"-976,2-5-224,14-13 609,3-3-153,6-5-256,2-2-176,-2 2-448,-7 2-256,-2 7-640,-5 0-168,-9 4 736,-6 3-225,-7 0-143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41.0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121 190 15083,'-2'-9'501,"0"-1"-1,0 0 1,1 1-1,1-1 1,0 0-1,0 0 1,3-15 0,-2 20-303,0 1 0,1 0-1,-1-1 1,1 1 0,0 0 0,1 0 0,-1 0 0,0 0 0,1 0 0,0 1 0,0-1 0,0 1 0,1 0 0,-1 0 0,1 0 0,-1 0 0,1 1 0,5-3 0,0 0 0,0 1 1,0 1-1,0 0 1,1 0-1,-1 1 1,1 0-1,0 0 1,-1 1-1,1 1 0,0-1 1,0 2-1,14 1 1,-20-2-182,0 1 0,0 0 0,0-1 0,0 2 0,-1-1 0,1 0 0,0 1 0,-1-1 0,1 1 0,-1 0 0,1 0 0,-1 1 0,0-1 0,0 1 0,0-1 0,0 1 0,-1 0 0,1 0 0,-1 0 0,1 1 0,-1-1 0,0 0 0,0 1 0,-1 0 0,1-1 0,-1 1 0,0 0 0,0 0 0,0-1 0,0 1 0,-1 0 0,1 0 0,-1 5 0,-1 5-9,-1 0 0,0 0 1,0 0-1,-2-1 0,0 1 0,0-1 0,-1 0 1,-11 20-1,-65 98 56,79-129-62,-93 128 119,48-69 76,-57 98 1,100-153-169,0 1 1,1 0-1,0 1 0,1-1 0,-1 0 1,1 1-1,1 0 0,-1-1 1,1 12-1,1-16-24,0-1 0,0 1 0,1 0-1,-1-1 1,1 1 0,-1-1 0,1 1 0,0-1 0,0 1 0,0-1 0,1 0 0,-1 1-1,0-1 1,1 0 0,0 0 0,-1 0 0,1 0 0,0 0 0,0-1 0,0 1 0,0 0 0,0-1-1,0 0 1,1 1 0,-1-1 0,1 0 0,-1 0 0,0 0 0,1 0 0,0-1 0,3 1-1,8 2-142,1-2-1,-1 1 1,1-2-1,0 0 1,-1-1-1,1 0 1,-1-1-1,1-1 1,19-6-1,15-8-61,60-28-1,-105 44 190,57-28-379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41.51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242 0 19892,'8'12'1625,"-25"13"-1209,-6 9-160,-10 19 536,-3 5-192,3 8-200,-1 2-56,6-4-168,6-3-80,8-10-184,5-12-160,12-20-208,7-13-184,7-17-488,2-12-161,-1-18 809,-1-16-264,-3-22-32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41.92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429 56 15019,'-6'-1'215,"1"0"-1,-1 1 1,0-1-1,1 1 1,-1 1 0,0-1-1,1 1 1,-1 0-1,1 0 1,-1 1-1,1-1 1,0 1-1,-6 3 1,-10 5 858,-36 25-1,26-15 83,-36 20 1148,60-37-1707,10-11-369,15-17-250,-12 17 80,0-1-49,26-41 115,-30 46-92,0 0 0,0-1 1,0 1-1,-1 0 1,1-1-1,-1 0 1,0 1-1,0-1 1,-1-8-1,1 12-21,-1 0 1,0 0-1,-1 0 1,1 1-1,0-1 1,0 0-1,0 0 1,0 0-1,-1 0 1,1 1-1,0-1 1,-1 0-1,1 0 0,-1 0 1,1 1-1,-1-1 1,1 0-1,-1 1 1,1-1-1,-1 0 1,0 1-1,1-1 1,-1 1-1,0-1 0,-1 0 1,1 1 2,-1-1 1,0 1-1,1 0 1,-1 0-1,1 0 1,-1 0-1,0 0 1,1 0-1,-1 0 0,0 0 1,1 1-1,-4 0 1,-2 2 19,0 0-1,-1 0 1,1 1 0,-9 6 0,0 2-14,1 0-1,-1 1 1,2 1 0,-25 31 0,31-35-26,0 0 0,1 1 0,1 0 0,0 0 0,0 1 0,1 0 1,1 0-1,-6 21 0,10-30-12,-1 0 1,1 0-1,0 0 0,0 0 1,0 0-1,0 0 0,0-1 1,1 1-1,-1 0 0,1 0 1,0 0-1,-1 0 0,2-1 1,-1 1-1,0-1 1,0 1-1,3 2 0,-1-1-54,0-1-1,0 0 1,0 0-1,0 0 1,1 0-1,-1-1 1,1 1-1,0-1 1,0 0 0,5 2-1,6 2-551,1-2-1,1 0 1,-1 0 0,29 2 0,-27-4-259,-1-1 0,1-1 0,30-3 0,-24-3-141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42.371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280 105 18716,'-4'-5'199,"0"0"-1,-1 0 1,0 1-1,0-1 1,0 1-1,0 0 1,-1 0 0,1 1-1,-1 0 1,0 0-1,0 0 1,0 1-1,0 0 1,-1 0 0,1 0-1,-1 1 1,1 0-1,-1 0 1,1 1 0,-1-1-1,1 2 1,-1-1-1,0 1 1,1 0-1,-1 0 1,1 1 0,0-1-1,-1 1 1,-9 5-1,10-3-164,-1 0 1,1 0-1,0 0 0,0 1 0,1 0 0,-1 0 1,1 0-1,0 1 0,0 0 0,1 0 0,0 0 1,0 0-1,0 1 0,-4 11 0,6-13-34,0 0-1,0 0 1,1 0-1,0 0 0,0 1 1,0-1-1,1 0 1,0 1-1,0-1 0,0 0 1,0 0-1,1 1 1,0-1-1,0 0 0,0 0 1,1 0-1,0 0 1,0 0-1,0 0 1,1 0-1,4 6 0,-5-7 0,1-1 0,0 0 1,0 0-1,1 0 0,-1 0 0,1 0 0,-1-1 0,1 1 0,0-1 0,0 0 0,0 0 0,0-1 0,7 3 0,-4-2 8,0-1-1,0 0 1,0-1-1,0 1 1,0-1 0,1-1-1,-1 0 1,7-1-1,-2 0 30,-1-1 0,0-1 0,-1 0 0,1 0 0,0-1 0,-1 0 0,0-1 0,0 0 0,-1-1 0,13-10 0,-16 11-1,0-1 1,0 0-1,-1 0 0,0 0 1,0-1-1,-1 0 1,1 0-1,-2 0 1,1 0-1,-1-1 0,-1 1 1,1-1-1,0-10 1,-2 15-54,-1-1 1,1 1 0,-1-1 0,0 1 0,-1-1-1,1 0 1,-1 1 0,0-1 0,0 1-1,0 0 1,-1-1 0,0 1 0,0 0-1,0 0 1,0 0 0,0 0 0,-1 0-1,0 1 1,1-1 0,-1 1 0,-1 0 0,1-1-1,0 1 1,-1 1 0,0-1 0,0 1-1,-5-4 1,2 3 39,0 0-1,-1 1 1,1 0 0,0 0-1,-1 0 1,1 1 0,-1 0-1,1 1 1,-1-1 0,0 1-1,1 1 1,-1 0 0,1 0-1,-1 0 1,1 1 0,-10 3-1,-32 14-179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47.81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378 41 13819,'0'0'39,"1"0"0,-1 0 0,0-1 0,0 1 0,0 0 0,0 0 0,0 0 0,0 0 0,0-1 0,0 1 0,0 0 0,0 0 0,0 0 0,0 0 0,0-1 0,0 1 0,0 0 0,0 0 0,0 0 0,0 0 0,0-1 0,0 1 0,0 0 0,0 0 0,0 0 0,0 0 0,0-1 0,0 1 0,0 0 0,0 0 0,0 0 0,0 0 0,-1 0 0,1-1 0,0 1 0,0 0 0,0 0 0,0 0 0,0 0 0,0 0 0,-1 0 0,1 0 0,0 0 0,0-1 0,0 1 0,0 0 0,-1 0 0,1 0 0,0 0 0,-14 1 1148,-13 7-75,-31 18-242,1 2 1,2 2-1,-89 65 1,123-77-715,21-18-154,0 0 0,1 0-1,-1 0 1,0 0 0,0-1 0,0 1-1,0 0 1,0 0 0,0 0 0,0 0-1,1 0 1,-1 0 0,0 0 0,0 0-1,0 0 1,0 0 0,0 0 0,0 0-1,0 0 1,1 1 0,-1-1 0,0 0-1,0 0 1,0 0 0,0 0 0,0 0-1,0 0 1,0 0 0,0 0 0,1 0-1,-1 0 1,0 0 0,0 0 0,0 0-1,0 1 1,0-1 0,0 0 0,0 0-1,0 0 1,0 0 0,0 0 0,0 0-1,0 0 1,0 1 0,0-1 0,0 0-1,0 0 1,0 0 0,0 0 0,0 0-1,0 0 1,0 0 0,0 1 0,0-1-1,0 0 1,0 0 0,0 0 0,0 0-1,0 0 1,0 0 0,0 0 0,0 1-1,0-1 1,0 0 0,0 0 0,0 0-1,0 0 1,-1 0 0,8-1 5,-1-1 0,0 0 1,0-1-1,11-5 0,15-9-64,48-35-1,-69 44 38,0-1 1,-1 0-1,0 0 0,-1-1 0,0 0 1,0-1-1,10-17 0,-17 25 21,-1 1 0,0 0-1,0 0 1,0-1 0,0 1 0,0-1 0,0 1 0,-1-1-1,1 1 1,-1-1 0,1 1 0,-1-1 0,0 0 0,0 1-1,-1-1 1,0-4 0,0 6 4,1 0 0,-1-1 0,0 1 0,0 0 0,0 0 0,0 0-1,0 0 1,0 0 0,0 0 0,-1 0 0,1 0 0,0 1 0,0-1 0,-1 0 0,1 1 0,0-1 0,-1 1-1,1-1 1,-1 1 0,1 0 0,-1 0 0,1-1 0,-1 1 0,1 0 0,0 0 0,-1 1 0,1-1 0,-1 0-1,-2 1 1,-1 0 7,0 0-1,0 0 0,0 0 0,0 1 1,1 0-1,-1 0 0,0 0 1,1 0-1,-1 1 0,1 0 0,0 0 1,0 0-1,0 0 0,0 1 0,-3 4 1,4-5-16,1-1 0,0 1 0,0 0 1,0 0-1,1 0 0,-1 0 0,1 0 0,-1 1 1,1-1-1,0 0 0,1 1 0,-1-1 1,0 1-1,1-1 0,0 1 0,0-1 0,0 0 1,0 1-1,0-1 0,1 1 0,0-1 0,1 7 1,-1-9-52,0 1 0,-1-1 1,1 1-1,-1 0 0,1-1 1,-1 1-1,0 0 0,1-1 1,-1 1-1,0 0 0,0-1 1,0 1-1,-1 0 0,1 0 1,0-1-1,-1 1 0,1 0 1,-1-1-1,0 3 0,0-3 0,0 1 0,-1-1-1,1 0 1,0 0 0,-1 0-1,1 0 1,-1 0 0,1 0-1,-1 0 1,1 0 0,-1-1-1,0 1 1,1-1 0,-1 1-1,0-1 1,0 0 0,1 1 0,-3-1-1,-14 2-352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6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15171,'16'-16'422,"1"1"-1,0 0 0,1 1 0,1 1 1,0 1-1,0 1 0,2 0 0,-1 1 1,1 2-1,0 0 0,1 1 1,0 1-1,0 1 0,1 1 0,-1 1 1,1 1-1,30 1 0,-46 2-363,-1 0 0,1 0 0,0 0 0,-1 1 0,1 0 0,-1 0 0,7 3 0,-11-4-41,1 0-1,-1 1 1,0-1 0,0 1 0,0-1 0,0 1-1,0-1 1,-1 1 0,1 0 0,0 0-1,-1 0 1,1 0 0,-1 0 0,0 0 0,1 1-1,-1-1 1,0 0 0,-1 1 0,1-1-1,0 1 1,-1-1 0,1 4 0,-1-1 4,0 0 1,-1 1-1,1-1 1,-1 1-1,-1-1 1,1 0-1,-1 1 1,0-1-1,0 0 1,0 0-1,-6 7 1,-5 8 71,-20 25 1,29-40-78,-81 93 319,-37 52 192,118-146-510,2 0 0,-1 1 0,0-1 0,1 1 0,0 0 0,0-1 1,0 1-1,1 0 0,-1 1 0,1-1 0,1 0 0,-2 8 0,3-9-18,-1 0-1,1-1 0,0 1 0,0 0 1,0-1-1,0 1 0,1-1 0,-1 0 0,1 1 1,0-1-1,0 0 0,0 0 0,1 0 0,-1 0 1,1-1-1,-1 1 0,6 3 0,-1 0-161,0-1-1,0 0 1,1-1-1,-1 0 1,1 0-1,0-1 1,0 1-1,0-2 1,0 1-1,1-1 1,-1-1-1,1 1 1,-1-1-1,1-1 1,0 0-1,-1 0 1,14-2-1,11-6-413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0:48.2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 1 13675,'0'2'159,"-1"1"-1,1-1 1,0 1 0,0-1 0,0 1 0,0 0-1,0-1 1,1 1 0,-1-1 0,1 1 0,0-1-1,-1 1 1,1-1 0,0 0 0,1 1 0,-1-1-1,0 0 1,1 0 0,-1 0 0,1 0-1,0 0 1,-1 0 0,1 0 0,0 0 0,3 1-1,6 5 309,0-1 0,1 0 0,20 9 1,-13-7-98,41 19 539,-27-13-371,48 29 1,-72-38-570,-1 0 1,0 0 0,0 0-1,0 1 1,-1 0 0,0 1-1,-1 0 1,1 0 0,-2 0-1,7 11 1,-9-13-148,-1-1 94,0 0-1,0-1 1,1 1-1,0-1 1,0 1-1,0-1 1,0 0-1,1 0 1,7 6-1,5-3-198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0.58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1332 202 9786,'4'-3'440,"-1"0"-1,0 0 1,0-1 0,-1 1-1,1-1 1,-1 0 0,1 1-1,1-6 1,-4 8-339,0-1 1,1 1-1,-1 0 1,0 0 0,0-1-1,0 1 1,0 0-1,0-1 1,-1 1-1,1 0 1,0 0 0,0-1-1,-1 1 1,1 0-1,-1 0 1,1 0-1,-1-1 1,0 1-1,1 0 1,-1 0 0,0 0-1,0 0 1,0 0-1,0 0 1,0 0-1,0 1 1,0-1 0,0 0-1,0 1 1,0-1-1,0 0 1,-2 0-1,-14-7 422,-1 1 0,1 1 0,-1 1 0,0 0 0,-30-3 0,-18-6 163,-232-57-90,284 69-588,0 0-1,0 1 1,1 0-1,-1 1 1,-22 3 0,-71 16-9,56-9 5,-5 0-14,1 3 0,-61 22 0,91-25 18,0 1-1,0 1 1,1 1-1,1 2 1,0 0-1,-33 29 1,26-18 7,7-7 8,-24 25 1,42-38-23,0-1 1,1 1-1,-1 0 0,1 1 0,0-1 0,0 1 0,1 0 0,0 0 0,-3 12 0,4-10 2,0 0 0,1 0 0,1 0 0,0 0-1,0 1 1,0-1 0,1 0 0,1 0 0,4 17 0,-2-13 1,1 0 0,1 0 1,0-1-1,1 0 1,0 0-1,9 11 0,1-3 1,0-1 0,1 0 0,1-2 0,0 0 0,1-1 0,38 22 0,-35-26 17,0-1-1,1-1 1,1-1 0,-1-1 0,1-1 0,1-1 0,-1-1 0,1-2 0,0 0 0,0-2 0,26-2 0,36-6 459,165-34 1,-166 24-140,168-44 142,-211 46-434,0-1 0,-2-3 0,67-38 0,-80 40-32,-19 11-4,1 1-1,-1-1 1,-1-1-1,1 0 1,-1-1-1,0 1 1,-1-2 0,12-12-1,-18 17 5,-1 0 0,1 0-1,-1 0 1,0 0 0,0 0-1,0 0 1,0 0 0,-1 0-1,1 0 1,-1 0 0,0-1-1,0 1 1,-1 0 0,0 0-1,-1-6 1,-2-6 26,0 2 1,-12-27-1,12 31-44,-2 0-1,1 1 1,-1-1-1,-1 1 1,1 0-1,-2 1 1,1 0-1,-1 0 1,0 0 0,-1 1-1,1 0 1,-2 1-1,-16-9 1,-5 0-92,-1 2 0,-1 2 1,-35-9-1,32 11-717,1-2 0,-45-21 0,58 21 333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2.15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1739 305 10874,'-2'-10'521,"0"0"-1,-1 1 1,1-1 0,-2 1-1,0 0 1,0 0-1,-9-15 1,-2 1 789,-27-32-1,31 43-1080,0 1 0,-1 0 0,-1 1 0,0 0 0,0 1 0,-1 1 0,0 0 0,-1 1 0,1 0 0,-1 1 0,0 1 0,-1 1 0,-26-5-1,-16 0 8,0 3-1,-79 1 0,133 5-219,-63 1 77,1 3 0,-1 3-1,1 3 1,0 2 0,-97 32 0,107-24-83,0 2 0,1 3-1,1 2 1,2 2 0,0 2-1,-63 53 1,76-51-10,-49 53-1,72-68-9,1 0 0,0 1-1,2 1 1,0 0 0,-13 28-1,24-40 8,-1 1 0,1-1-1,0 0 1,1 0 0,0 1-1,0-1 1,1 1-1,0-1 1,1 1 0,-1-1-1,2 1 1,-1-1 0,1 0-1,0 0 1,1 1-1,0-2 1,0 1 0,1 0-1,7 11 1,1 0-4,0-1 0,2 0 0,0 0 0,1-1 0,1-1 0,22 18 0,-24-23 5,1-1 0,0 0 0,0-1 0,1-1 0,0 0 0,0-2 0,1 1-1,17 3 1,-9-5 9,0 0 0,1-2 0,0 0 0,47-3 0,3-8 38,0-3 0,127-37-1,-156 36-27,185-50 87,134-33 8,-308 82-87,231-59 89,-278 69-77,1 0 0,-1-1-1,-1-1 1,1 0 0,-1-1 0,1 0 0,-1 0 0,-1-1 0,14-12 0,-18 14-6,-1 0-1,-1 1 1,1-1 0,-1 0 0,0-1 0,0 1 0,0-1 0,-1 1 0,0-1 0,0 0-1,-1 0 1,1 1 0,-1-1 0,0 0 0,-1 0 0,1-1 0,-1 1 0,-1 0 0,1 0-1,-2-8 1,-3-5 31,1 0-1,-2 1 1,-1-1-1,0 1 0,-1 1 1,-1-1-1,-1 2 1,0-1-1,-1 1 1,-1 1-1,-14-15 0,9 12-98,-1 0-1,-1 1 0,0 1 0,-1 1 1,-1 1-1,-1 1 0,1 1 1,-26-11-1,35 19-186,0-1 1,1 1-1,-1 1 0,-1 1 1,1-1-1,0 2 1,-1 0-1,-19 0 0,20 4-238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1:23.5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2348 391 9706,'-6'-11'448,"0"0"0,-1 0 0,0 0 0,0 1 0,-1 0 0,-1 1 0,-16-15 0,-78-53 994,50 40-772,16 10-265,-2 2 0,0 2 0,-44-20 1,56 32-281,-1 0 1,0 2 0,0 1 0,-1 1-1,-51-4 1,35 8-2,0 2 0,0 2 0,0 2 0,0 2 0,-70 16 0,106-18-109,-485 126 710,430-110-572,2 3 0,1 3-1,-105 58 1,131-62-64,0 2 0,2 1 0,1 2-1,1 1 1,1 1 0,1 2 0,-32 43 0,27-25-40,3 2 0,-37 75 1,51-87-45,2 1-1,1 1 1,2 0 0,-9 51 0,19-72 0,0-1 0,1 1 0,1 0 0,1 0 1,1-1-1,0 1 0,1-1 0,1 0 0,1 1 0,1-2 0,0 1 0,18 32 0,-10-25 11,1 0 0,2-2-1,0 0 1,2-1 0,0 0 0,1-2-1,41 32 1,-31-31-6,0-2 1,2-1-1,0-1 0,1-2 1,0-1-1,1-1 0,1-3 1,0 0-1,58 7 0,-2-7 39,1-4 1,149-9-1,-155-2 34,0-5 0,110-26-1,-134 20-18,-1-3 0,-1-2 0,106-55 0,-83 29 85,-2-3 0,133-107 0,-173 121-66,-1-2-1,-1-1 1,-3-2 0,-1-2-1,-2-1 1,34-59 0,-53 77-68,-2-1 1,0 0 0,-2-1 0,-1 0-1,-1 0 1,-2-1 0,-1 0 0,-1 0 0,-1 0-1,-1-43 1,-4 53-28,0 1 0,0-1 0,-2 1 0,-1 0 0,0 0 0,-1 0 0,-12-25 0,11 29-15,-1 1 0,0 0 0,-1 1-1,-1 0 1,0 0 0,0 1 0,-1 1 0,0-1 0,-1 2-1,-13-9 1,5 5-119,-1 1 0,0 2 0,0 0 0,-1 1 0,0 1 0,-1 1 0,0 1 0,0 1 0,0 1 0,0 1 0,-1 1 0,1 2 0,-32 1 0,1 9-256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4.63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78 44 15083,'-1'-1'96,"1"0"0,0 0 0,0 1 0,0-1 0,-1 0 0,1 0 0,0 0-1,0 0 1,0 1 0,0-1 0,0 0 0,1 0 0,-1 0 0,0 0 0,0 0 0,0 1 0,1-1 0,-1 0-1,0 0 1,1 1 0,-1-1 0,1 0 0,0-1 0,1 1 44,-1 0 1,1-1-1,-1 1 0,1 0 0,0 0 1,0 0-1,0 0 0,-1 0 1,1 1-1,2-1 0,7-2 305,0 1-1,0 0 0,13 1 0,-15 0-98,19-1 460,33 1-1,-54 1-724,0 1 0,0 0 0,0 0-1,0 0 1,1 1 0,-2 0 0,1 0 0,0 1 0,12 6-1,-18-8-76,0-1-1,0 1 0,-1 0 0,1 0 0,0 0 1,0 0-1,0 0 0,0 0 0,-1 0 1,1 0-1,0 0 0,-1 0 0,1 0 0,-1 0 1,0 1-1,1-1 0,-1 0 0,0 0 1,0 0-1,1 1 0,-1-1 0,0 0 0,0 0 1,0 1-1,-1-1 0,1 0 0,0 0 1,0 1-1,-1-1 0,1 0 0,0 0 0,-1 0 1,0 0-1,1 0 0,-1 1 0,0-1 1,1 0-1,-2 1 0,-4 6 11,0-1 0,0 0 0,-15 12 1,18-16-15,-94 76 28,-1 1 27,82-66-44,0 2-1,2 0 1,-24 32-1,35-43-1,0 0-1,0 0 0,1 0 0,-1 0 0,1 0 0,0 0 1,1 1-1,-2 7 0,3-11-11,-1 0 0,1-1 0,0 1 0,1-1 0,-1 1-1,0-1 1,0 1 0,1-1 0,-1 1 0,0-1 0,1 1 0,0-1 0,-1 0 0,1 1 0,0-1 0,0 0 0,-1 1 0,1-1-1,0 0 1,0 0 0,1 0 0,-1 0 0,0 0 0,0 0 0,0 0 0,1 0 0,-1-1 0,0 1 0,1 0 0,-1-1-1,1 1 1,-1-1 0,1 1 0,-1-1 0,3 0 0,7 2-140,-1-1-1,1 0 1,-1-1 0,1 0 0,-1-1-1,1 0 1,-1 0 0,0-1-1,1-1 1,18-7 0,6-8-185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5.0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286 3 16299,'1'-1'107,"0"1"0,0 0-1,0-1 1,1 1-1,-1 0 1,0 0-1,0 0 1,0 0-1,0 0 1,0 0-1,1 0 1,-1 1 0,0-1-1,0 0 1,2 1-1,-3 0-67,0-1-1,0 0 1,0 1 0,0-1-1,0 1 1,0-1 0,0 0-1,0 1 1,0-1 0,0 1-1,0-1 1,0 0 0,0 1-1,0-1 1,0 0 0,0 1-1,0-1 1,0 1 0,-1-1-1,1 0 1,0 1 0,0-1-1,-1 0 1,1 0 0,0 1-1,0-1 1,-1 0 0,1 1-1,-1-1 1,-35 31 1181,25-22-945,-29 24 318,-73 68 494,99-86-941,1 0 1,0 0-1,1 1 1,0 0 0,-12 26-1,22-38-127,1-2-34,-1 1-1,1 0 1,-1-1 0,1 1 0,0 0-1,0 0 1,0-1 0,1 1-1,-1 0 1,1 0 0,-1 0 0,1 6-1,11-21-1245,-3-9 1010,0 1 1,-1-1 0,5-27 0,-9 38 53,6-31-186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5.6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243 15 15899,'-38'-2'2111,"12"0"-765,1 1 0,0 1-1,-40 5 1,63-5-1264,0 0-1,1 1 1,-1-1-1,0 1 1,0-1 0,1 1-1,-1 0 1,0-1-1,1 1 1,-1 0 0,1 0-1,-3 2 1,4-2-57,-1-1-1,1 1 1,0-1 0,-1 1-1,1 0 1,0-1 0,-1 1-1,1-1 1,0 1 0,0 0 0,0-1-1,-1 1 1,1 0 0,0-1-1,0 1 1,0 0 0,0-1 0,0 1-1,0 0 1,0 0 0,0-1-1,1 2 1,0 0-13,0 1-1,1-1 1,-1 0-1,0 1 1,1-1-1,0 0 1,0 0-1,-1 0 1,1 0-1,1 0 1,-1-1-1,0 1 1,0-1-1,3 2 1,1 0-19,1 1 1,-1-2 0,1 1 0,0-1-1,0 0 1,0 0 0,0-1-1,10 1 1,-15-2 7,1 1-1,-1-1 1,1 0-1,-1 0 1,1-1-1,-1 1 1,1 0-1,-1-1 1,1 0-1,-1 1 1,0-1-1,1 0 1,-1 0-1,0 0 1,0-1-1,0 1 1,1 0-1,-1-1 1,-1 1-1,1-1 1,0 0-1,0 0 1,-1 0-1,1 0 1,-1 0-1,1 0 1,0-3-1,-1 4 1,0-1 0,-1 1 1,1-1-1,-1 1 0,1-1 0,-1 0 1,0 1-1,1-1 0,-1 1 0,0-1 0,0 0 1,0 1-1,-1-1 0,1 0 0,0 1 0,-1-1 1,1 1-1,-1-1 0,1 1 0,-1-1 0,1 1 1,-1-1-1,0 1 0,0-1 0,0 1 1,0 0-1,0 0 0,0 0 0,0-1 0,-1 1 1,1 0-1,0 0 0,0 0 0,-1 1 0,1-1 1,-1 0-1,1 0 0,-1 1 0,1-1 0,-1 1 1,-2-1-1,-1-1-5,-1 1-1,1 0 1,-1 0 0,0 0 0,1 1-1,-1 0 1,0 0 0,0 0 0,1 1-1,-10 1 1,8 1 3,-1 0 1,1 1-1,-1-1 0,1 1 1,0 1-1,0-1 0,-6 7 0,10-9-64,0 1-1,1-1 1,-1 1-1,0-1 0,1 1 1,0 0-1,0 0 0,0 0 1,0 0-1,0 0 1,1 1-1,-1-1 0,1 0 1,0 1-1,0-1 0,0 1 1,-1 6-1,3-8-38,-1 0 1,1 0-1,0 0 1,-1 0-1,1 0 0,0 0 1,0 0-1,0-1 0,1 1 1,-1 0-1,0-1 0,1 1 1,-1-1-1,1 1 0,-1-1 1,1 0-1,-1 1 0,1-1 1,0 0-1,2 1 0,43 19-752,-42-20 731,35 13-666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6.03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38 1 14147,'-5'7'287,"0"-1"0,1 1 0,1 0 0,-1 1 0,1-1 0,0 1 0,1-1 0,0 1 0,0 0 0,0 0 0,1 0 0,0 0 0,1 0 0,0 0 0,0 0 0,2 13-1,-1-16-184,1 1 0,-1-1 0,1 1 0,-1-1 0,1 0 0,1 0 0,-1 0 0,1 0 0,0 0 0,0 0 0,1-1 0,-1 0 0,1 1 0,0-1 0,0 0 0,0-1-1,1 1 1,-1-1 0,1 0 0,0 0 0,0 0 0,0-1 0,0 0 0,8 3 0,-10-4-33,1 0 0,-1 0 1,0-1-1,1 1 0,0-1 0,-1 0 1,1 0-1,-1 0 0,1 0 1,-1-1-1,1 1 0,-1-1 0,1 0 1,-1 0-1,1 0 0,-1 0 0,0-1 1,0 1-1,0-1 0,0 0 0,0 0 1,0 0-1,0 0 0,0-1 0,-1 1 1,1-1-1,-1 1 0,0-1 0,3-5 1,-3 4 0,1 0 1,-1-1-1,0 1 1,-1-1-1,1 0 1,-1 1 0,0-1-1,0 0 1,-1 0-1,1 0 1,-1 0-1,0 0 1,0 0-1,-1 1 1,0-1 0,0 0-1,0 0 1,0 0-1,0 1 1,-5-9-1,3 7-22,0 0 0,-1 1 0,0-1 0,0 1-1,0 0 1,0 1 0,-1-1 0,-9-6-1,11 8-120,0 1-1,0 0 1,-1 0-1,1 0 0,-1 0 1,0 1-1,0 0 0,1 0 1,-1 0-1,0 0 0,0 0 1,0 1-1,0-1 0,0 1 1,-5 1-1,8-1 63,1-1-1,0 1 0,-1 0 1,1 0-1,0 0 1,-1 0-1,1 0 1,0 0-1,0 0 1,-1 0-1,1 0 0,0 0 1,-1 0-1,1 1 1,0-1-1,0 0 1,-1 0-1,1 0 0,0 0 1,-1 0-1,1 1 1,0-1-1,0 0 1,0 0-1,-1 0 0,1 1 1,0-1-1,0 0 1,0 0-1,-1 1 1,1-1-1,0 0 0,0 0 1,0 1-1,0-1 1,0 0-1,0 0 1,0 1-1,-1-1 0,1 0 1,0 1-1,0-1 1,5 4-304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7.39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317 33 15619,'1'-1'151,"1"1"0,-1 0 0,0-1 0,0 0 0,0 1 0,0-1 0,0 0-1,0 1 1,0-1 0,0 0 0,-1 0 0,1 0 0,0 0 0,0 0 0,-1 0-1,1 0 1,1-2 0,-6-4 1165,-11 4-271,5 3-952,-1 1 0,1 0 0,0 1 0,-1 0 0,1 1 0,0 0 0,1 0 0,-1 1-1,0 0 1,1 1 0,0 0 0,0 1 0,1 0 0,-1 0 0,1 0 0,0 1-1,1 1 1,0-1 0,-8 12 0,13-16-87,0 0 1,0 0-1,1 0 0,-1 0 0,1 0 0,0 1 1,0-1-1,0 1 0,0-1 0,1 1 0,-1-1 1,1 1-1,0-1 0,0 1 0,0-1 0,1 1 1,-1-1-1,1 1 0,0-1 0,0 0 0,0 1 1,0-1-1,0 0 0,1 0 0,0 1 1,-1-1-1,1 0 0,1-1 0,-1 1 0,0 0 1,4 3-1,8 7 21,1-1-1,0 0 1,1-1 0,26 15 0,-22-14-6,-3-3-3,-9-5-13,0 1 0,-1 0 0,1 0 0,-1 1 0,10 8 0,-16-12-3,0-1-1,1 1 0,-1-1 0,0 1 0,0 0 0,0 0 0,-1-1 0,1 1 0,0 0 0,0 0 0,-1 0 0,0 0 0,1-1 0,-1 1 0,0 0 0,0 0 0,0 0 0,0 0 0,0 0 0,0 0 0,0 0 0,-1 0 1,1 0-1,-1 0 0,1 0 0,-1-1 0,0 1 0,0 0 0,0 0 0,-2 2 0,-4 7 46,-1 0 0,-1-1 0,0 0 0,0-1-1,-1 0 1,0 0 0,0-1 0,-1 0 0,0-1 0,0 0 0,-1-1 0,0 0 0,0-1 0,-1 0 0,1-1-1,-1 0 1,0-1 0,0-1 0,0 0 0,0-1 0,-1 0 0,-23-2 0,35 1-42,0 0 0,-1 0 1,1-1-1,0 1 0,0 0 1,0-1-1,-1 0 0,1 1 1,0-1-1,0 0 0,0 0 1,0 0-1,1 0 0,-1-1 1,0 1-1,0 0 0,1-1 1,-1 1-1,0-1 0,1 0 1,0 1-1,-1-1 0,1 0 1,0 0-1,0 0 0,0 0 1,0 0-1,0 0 0,1 0 1,-1 0-1,0 0 0,1-1 1,0 1-1,0 0 0,-1 0 1,1 0-1,0-1 0,1 1 1,-1 0-1,0 0 1,1 0-1,-1-1 0,1 1 1,0 0-1,-1 0 0,1 0 1,0 0-1,0 0 0,3-3 1,2-5-2,2-1 0,-1 1 1,2 0-1,-1 1 0,1 0 1,14-11-1,66-44 0,-62 46 4,242-150 492,-262 164-424,1-2-1,-1 1 1,-1-1-1,1 0 1,-1 0-1,8-10 1,-13 15-52,-1 0 0,1-1 0,0 1 0,0-1 1,-1 1-1,1-1 0,0 1 0,-1-1 0,0 1 1,1-1-1,-1 0 0,0 1 0,0-1 0,0 0 1,0 1-1,0-4 0,-1 4-6,0-1 0,1 0-1,-1 0 1,0 1 0,0-1-1,0 1 1,-1-1 0,1 1 0,0-1-1,0 1 1,-1 0 0,1 0-1,-1 0 1,1-1 0,-1 1-1,1 1 1,-1-1 0,-2-1 0,-9-3-189,1 0 0,-1 1-1,0 1 1,-1 0 0,1 0 0,0 2 0,-1-1 0,1 2 0,-1 0 0,0 1 0,1 0 0,0 1 0,-1 0 0,1 1 0,-13 5 0,24-8 99,0 1-1,1 0 1,-1 0 0,1-1-1,-1 1 1,1 1 0,-1-1-1,1 0 1,0 0 0,-1 0-1,1 1 1,-1 1 0,-4 6-560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7.86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48 1 15347,'-12'38'1673,"5"2"-953,-1-3-296,0 2 984,2 4-576,2 2-224,2-4-175,2-6-425,2-1-136,1-10-361,0-5-143,1-12-256,1-7 608,-1-13-176,3-9-128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220 133 19012,'0'-1'57,"0"0"-1,0 0 1,-1 0 0,1 1 0,0-1-1,-1 0 1,1 0 0,-1 0-1,1 0 1,-1 1 0,0-1-1,1 0 1,-1 0 0,0 1 0,1-1-1,-1 1 1,0-1 0,0 1-1,0-1 1,1 1 0,-1-1-1,0 1 1,0-1 0,0 1 0,0 0-1,0 0 1,0 0 0,0-1-1,0 1 1,0 0 0,0 0-1,0 0 1,0 0 0,0 0-1,0 1 1,0-1 0,1 0 0,-3 1-1,-2 0 45,0 0 1,1 1-1,-1-1 0,1 1 0,-1 0 0,-7 5 0,0 2 17,1 1 1,1 0-1,-1 0 0,2 1 0,0 0 0,0 1 0,1 0 0,0 0 0,-8 19 0,7-13-85,2 1 0,0-1 0,1 1 0,1 1 0,0-1-1,-2 27 1,7-38-11,-1 0 0,1-1 0,0 1 0,1 0-1,0-1 1,0 1 0,1 0 0,0-1 0,5 14 0,-5-17 2,0-1 0,0 1 0,0-1 0,0 0 0,1 0 0,0 0 0,0 0 0,-1 0 0,2 0 0,-1-1 1,0 1-1,0-1 0,1 0 0,-1 0 0,1-1 0,0 1 0,0-1 0,-1 1 0,1-1 0,6 1 0,4-1 62,-1 0-1,1 0 1,-1-1-1,0-1 0,1 0 1,-1-1-1,0-1 0,0 0 1,0-1-1,0 0 0,0 0 1,-1-2-1,22-12 1,-14 6 48,-1 0 1,0-2 0,-1 0-1,0-1 1,-2-1 0,0 0-1,19-25 1,-25 27-63,0-1 0,-1-1 0,-1 1 0,0-1 1,-1-1-1,0 1 0,5-27 0,-9 32-94,-1 0 0,-1-1 0,0 1 1,0 0-1,-1 0 0,0-1 0,-1 1 0,-1 0 1,1 0-1,-2 0 0,0 0 0,-7-19 0,8 26-78,0 0 0,0 0 0,0 0 0,-1 0-1,1 1 1,-1-1 0,0 1 0,0 0 0,0 0-1,0 0 1,-1 0 0,1 0 0,-1 1 0,0 0 0,0-1-1,0 2 1,0-1 0,0 0 0,0 1 0,0-1-1,-1 1 1,-5-1 0,6 2 1,1 0-1,0 1 1,0-1 0,-1 0 0,1 1-1,0 0 1,0 0 0,0 0-1,0 0 1,0 0 0,0 1-1,0-1 1,0 1 0,0 0 0,1 0-1,-1 0 1,1 0 0,-1 0-1,1 0 1,0 1 0,0-1 0,0 1-1,0-1 1,1 1 0,-1 0-1,0 0 1,1 0 0,0 0-1,0 0 1,-1 5 0,-4 27-747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8.3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136 56 18300,'1'-1'151,"1"-1"-1,-1 0 1,0 1 0,0-1-1,0 0 1,0 0 0,0 0-1,0 1 1,-1-1 0,1 0-1,0 0 1,-1 0 0,0 0 0,1 0-1,-1 0 1,0 0 0,0-1-1,-1-1 1,1 3-106,0 0 1,-1 0-1,1 0 0,-1 0 1,1 0-1,-1 0 0,1 0 0,-1 0 1,0 1-1,0-1 0,1 0 1,-1 0-1,0 1 0,0-1 1,0 1-1,0-1 0,1 1 1,-1-1-1,0 1 0,0-1 1,0 1-1,0 0 0,0-1 1,0 1-1,0 0 0,0 0 0,0 0 1,-1 0-1,1 0 0,0 0 1,0 0-1,0 0 0,0 1 1,0-1-1,0 0 0,0 0 1,0 1-1,-1 0 0,-3 1-1,0 0 0,-1 0 0,1 1 1,0 0-1,0 0 0,1 0 0,-1 0 0,1 1 0,-1 0 0,1 0 0,0 0 0,1 1 0,-7 8 0,7-10-2,1 1-1,-1 0 1,1 0-1,0 0 1,0 1-1,0-1 1,1 0-1,-1 1 1,1-1-1,0 1 1,0-1-1,1 1 1,-1 0-1,1-1 1,0 1-1,1 0 1,0 6 0,0-10-31,-1 1 0,1 0 0,0-1 1,0 1-1,0-1 0,0 1 0,0-1 1,0 1-1,0-1 0,0 0 0,1 1 1,-1-1-1,1 0 0,-1 0 0,1 0 1,-1 0-1,1 0 0,-1-1 0,1 1 1,0 0-1,-1-1 0,1 1 0,0-1 1,0 1-1,-1-1 0,1 0 0,0 0 1,0 0-1,0 0 0,-1 0 0,4-1 0,2 0-18,0 0-1,0 0 0,0-1 0,-1 0 1,1 0-1,11-7 0,-8 4-46,0 0 1,-1-1-1,1 0 1,-1-1-1,-1 0 0,1 0 1,-1-1-1,-1 0 1,1-1-1,11-17 0,-17 16-113,-9 12 94,-11 12 41,10-4 52,1-1-1,0 1 0,0 0 0,1 0 1,1 1-1,0-1 0,0 1 0,1 1 1,1-1-1,-1 0 0,-1 16 0,4-18-2,1 1 0,-1-1 1,2 0-1,-1 0 0,1 1 0,1-1 0,-1 0 0,2 0 0,-1 0 0,1 0 0,0-1 0,1 1 0,0-1 0,1 0 0,5 9 1,27 32 30,-19-26-26,23 39 0,-40-62-21,-1 1 1,1-1 0,-1 1 0,0-1 0,1 1 0,-1 0 0,0-1-1,0 1 1,0 0 0,1-1 0,-1 1 0,0-1 0,0 1 0,0 0-1,0-1 1,0 1 0,0 0 0,0-1 0,0 1 0,0 0 0,-1-1-1,1 1 1,0 0 0,0-1 0,-1 1 0,1-1 0,0 1 0,-1 0-1,0 0 5,0 0 0,0 0 0,0-1 1,-1 1-1,1 0 0,0-1 0,0 1 0,-1-1 0,1 1 0,0-1 0,-1 0 0,1 1 0,-2-1 0,-8 1 69,0-1 0,-20-2 1,22 2-8,-186-17 1071,195 17-1165,0 0 0,0 0 1,-1 0-1,1 0 1,0 0-1,0 0 0,-1 0 1,1 0-1,0 0 1,0 0-1,0 0 0,-1 0 1,1 0-1,0 0 1,0 0-1,-1-1 1,1 1-1,0 0 0,0 0 1,0 0-1,0 0 1,-1 0-1,1-1 0,0 1 1,0 0-1,0 0 1,0 0-1,0-1 0,0 1 1,-1 0-1,1 0 1,0 0-1,0-1 1,0 1-1,0 0 0,0 0 1,0-1-1,0 1 1,0 0-1,0 0 0,0 0 1,0-1-1,0 1 1,0 0-1,0 0 0,0-1 1,0 1-1,1 0 1,-1 0-1,0 0 0,0-1 1,0 1-1,0 0 1,0 0-1,0 0 1,0 0-1,1-1 0,-1 1 1,0 0-1,0 0 1,0 0-1,1 0 0,-1 0 1,0-1-1,0 1 1,0 0-1,1 0 0,-1 0 1,0 0-1,16-13-640,-14 12 630,15-11-410,7-3-155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8.7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215 1 17044,'0'1'136,"0"1"0,0 0 0,-1-1 0,1 1 0,-1-1 0,1 1 0,-1 0 1,0-1-1,0 0 0,0 1 0,1-1 0,-1 1 0,-1-1 0,1 0 0,0 0 1,-3 3-1,-1 2 200,-27 36 639,2 0 0,2 3 0,2 0 0,-40 95 0,63-133-970,2-3-58,-1 0 1,1-1-1,-1 1 1,1 0 0,0 0-1,0 0 1,1 0 0,-1 0-1,1 0 1,0 0-1,0 5 1,1-9 16,-1 0 1,0 0-1,0 0 0,1 1 0,-1-1 1,0 0-1,0 0 0,1 0 0,-1 0 0,0 1 1,1-1-1,-1 0 0,0 0 0,1 0 1,-1 0-1,0 0 0,1 0 0,-1 0 1,0 0-1,1 0 0,-1 0 0,0 0 1,1 0-1,-1 0 0,0 0 0,0 0 1,1 0-1,-1-1 0,0 1 0,1 0 0,-1 0 1,0 0-1,0 0 0,1-1 0,-1 1 1,0 0-1,0 0 0,1 0 0,-1-1 1,0 1-1,0 0 0,0-1 0,1 1 1,-1 0-1,0 0 0,0-1 0,0 1 1,0-1-1,13-15-432,2-10-50,2-8-157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9.19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192 41 16331,'-5'-1'296,"-1"0"-1,0 0 0,0 0 1,0 0-1,0 1 0,0 0 1,0 0-1,0 1 0,0-1 1,0 1-1,1 1 0,-8 1 1,10-1-208,-1-1 0,1 1 1,-1-1-1,1 1 0,-1 0 0,1 0 1,0 1-1,0-1 0,0 1 1,0-1-1,1 1 0,-1 0 1,1 0-1,-1 0 0,1 0 0,0 1 1,0-1-1,1 1 0,-3 6 1,3-10-69,1 1 1,0-1-1,0 1 0,-1-1 1,1 1-1,0 0 1,0-1-1,0 1 1,0-1-1,0 1 1,0-1-1,0 1 0,0-1 1,0 1-1,0-1 1,0 1-1,0 0 1,0-1-1,1 1 1,-1-1-1,0 1 0,0-1 1,1 1-1,-1-1 1,0 1-1,0-1 1,1 0-1,-1 1 0,1-1 1,-1 1-1,0-1 1,1 0-1,0 1 1,0 0 12,1-1 0,-1 0 1,1 1-1,-1-1 0,1 0 0,-1 0 1,1 0-1,-1 0 0,1 0 1,-1 0-1,4-1 0,3-1 63,0 0 0,0-1 1,12-6-1,-14 6-71,0-1 1,0 0 0,0-1 0,-1 0-1,0 0 1,1 0 0,-2 0 0,6-7-1,-9 10-26,0 1 0,0 0-1,0-1 1,-1 1-1,1-1 1,0 1 0,-1-1-1,1 1 1,-1-1-1,0 0 1,1 1 0,-1-1-1,0 0 1,0 1-1,0-1 1,0 1 0,-1-3-1,1 2-4,-1 1 0,0 0 0,0-1 0,1 1 0,-1 0 0,0 0 0,-1 0 0,1 0 1,0 0-1,0 0 0,0 0 0,0 0 0,-1 0 0,1 0 0,-1 0 0,1 1 0,0-1 0,-1 1 0,1-1 0,-1 1 0,1-1 0,-3 1 0,-3-1-52,-1 0 0,0 0 1,1 0-1,-1 1 0,0 1 0,1-1 0,-1 1 1,1 0-1,-1 1 0,1 0 0,-1 0 1,1 1-1,0 0 0,0 0 0,0 0 0,1 1 1,-11 8-1,16-12 31,0 0 0,1 1-1,-1-1 1,0 0 0,1 1 0,-1-1 0,1 1 0,-1-1 0,1 1-1,-1-1 1,1 1 0,-1 0 0,1-1 0,-1 1 0,1 0 0,0-1-1,0 1 1,-1 0 0,1-1 0,0 1 0,0 0 0,0-1 0,-1 1 0,1 0-1,0 0 1,0-1 0,0 1 0,0 0 0,0 0 0,1-1 0,-1 1-1,0 0 1,0-1 0,0 1 0,1 0 0,-1-1 0,0 1 0,1 0-1,-1-1 1,0 1 0,1 0 0,-1-1 0,1 1 0,-1-1 0,2 1 0,10 6-326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09.583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16 57 16636,'0'6'406,"0"0"1,-1-1 0,0 1 0,0-1 0,0 1-1,-3 5 1,2-7-126,1 1-1,0-1 0,0 1 1,0-1-1,0 1 0,1 0 1,-1-1-1,1 7 0,1-10-231,-1 0-1,0 0 1,1 0-1,-1 0 0,1 0 1,-1 0-1,1 0 1,-1 0-1,1 0 1,-1 0-1,1 0 1,0-1-1,0 1 0,-1 0 1,1 0-1,1 0 1,0 0-8,1 1 1,-1-1-1,0 0 1,1-1-1,-1 1 1,1 0-1,-1-1 1,0 1-1,5-1 1,-1 1 41,1-2 0,-1 1 1,0-1-1,0 1 0,0-2 0,0 1 1,-1-1-1,1 0 0,0 0 0,-1 0 1,1-1-1,-1 0 0,1 0 0,4-4 1,-6 4-54,-1 0 0,1 0 0,-1 0 0,0 0 0,0 0 0,0-1 1,0 1-1,0-1 0,-1 0 0,0 0 0,0 0 0,0 0 0,0 0 0,-1-1 0,1 1 1,-1 0-1,0-1 0,0 1 0,0-7 0,-1 9-46,-1-1 1,1 1-1,0-1 0,-1 0 0,0 1 1,1-1-1,-1 1 0,0-1 0,0 1 0,-1 0 1,1-1-1,0 1 0,-1 0 0,1 0 1,-1 0-1,0 0 0,0 0 0,0 0 1,0 1-1,0-1 0,0 0 0,0 1 1,0 0-1,-1-1 0,1 1 0,-1 0 1,1 0-1,-1 1 0,1-1 0,-1 0 1,-2 0-1,-2 0-93,-1 0 1,1 0 0,0 1-1,-1 0 1,1 0 0,0 0-1,-1 1 1,1 0-1,0 1 1,-8 2 0,-7 6-215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14.54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320 79 13291,'1'-2'207,"1"0"0,-1 0 1,1 0-1,-1 0 0,0 0 1,0 0-1,0 0 0,0 0 1,0-1-1,0 1 0,-1 0 1,1-1-1,-1 1 0,0 0 1,1-1-1,-1 1 0,0 0 1,-1-3-1,1 3-98,0 1 0,0-1 1,-1 0-1,1 1 0,-1-1 0,1 1 0,-1 0 0,1-1 1,-1 1-1,0-1 0,0 1 0,0 0 0,0 0 1,0-1-1,0 1 0,0 0 0,0 0 0,0 0 0,-1 0 1,1 0-1,0 0 0,-1 1 0,1-1 0,0 0 1,-1 1-1,1-1 0,-1 1 0,-1-1 0,-4 0 18,1 1-1,-1 0 1,1 0-1,-1 0 0,1 1 1,-1 0-1,1 0 1,0 1-1,-1 0 0,1 0 1,0 0-1,0 1 0,0 0 1,1 0-1,-11 7 1,-3 4-52,1 1 0,0 0 0,-16 19 1,19-18-36,1 1 0,0 0-1,-18 31 1,27-41-26,1 1 0,1-1-1,-1 1 1,1 0-1,1 0 1,-1 0-1,1 0 1,1 0-1,-1 1 1,1-1 0,1 0-1,0 15 1,1-20-6,-1 0 0,1 1 0,0-1 0,0 0 0,0 0 0,1 0 0,-1 0 0,1 0 1,-1 0-1,1 0 0,0 0 0,0 0 0,1-1 0,-1 1 0,4 2 0,-1-1 4,0-1 0,0 1 0,0-1-1,1-1 1,-1 1 0,1-1 0,-1 0 0,8 2-1,3-1 19,-1-1 0,1 0 0,0-1 0,0-1 0,30-3-1,-33 1 11,1 0-1,21-7 1,-32 8-28,-1 0 1,1 0 0,0 0 0,0 0-1,-1 0 1,1-1 0,0 1 0,-1-1-1,0 0 1,1 0 0,-1 0-1,0 0 1,0 0 0,0 0 0,0-1-1,0 1 1,-1-1 0,3-3-1,-4 4-2,1 0 0,-1 0-1,0 0 1,0 0 0,0 1 0,0-1-1,-1 0 1,1 0 0,0 0-1,-1 0 1,1 0 0,-1 1-1,0-1 1,0 0 0,1 0-1,-1 1 1,0-1 0,0 1-1,-1-1 1,1 1 0,0-1-1,0 1 1,-1-1 0,1 1-1,-1 0 1,-2-2 0,-5-3 1,-1-1 0,0 2-1,-11-6 1,18 10-18,-6-4-342,-1 2 1,0-1-1,-15-2 1,14 3-820,10 3 616,8 3 203,-6-2 279,16 6-593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14.97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147 1 18052,'-20'18'1688,"4"11"-1280,-9 11-192,-2 6 553,5 14-361,4 0-24,6 1-368,5-2-344,7-7 320,8-3-112,7-13-32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20.40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44 72 11811,'-21'5'2179,"-2"1"2403,38-4-1113,211-47-437,-117 21-2788,-84 17-217,-19 5-22,-1 0-1,1 1 0,0 0 0,0 0 1,0 0-1,-1 0 0,1 1 1,11 1-1,-16-1-3,-1 0-1,1 1 1,-1-1 0,0 0 0,1 1 0,-1-1-1,0 1 1,1-1 0,-1 1 0,0-1 0,1 1 0,-1-1-1,0 0 1,0 1 0,1-1 0,-1 1 0,0 0-1,0-1 1,0 1 0,0-1 0,0 1 0,0-1-1,0 1 1,0-1 0,0 1 0,0-1 0,0 1 0,0-1-1,0 1 1,0-1 0,-1 1 0,1 0 0,0-1-1,0 0 1,-1 1 0,1-1 0,0 1 0,-1 0-1,-12 22 39,-107 125 138,51-66-62,46-54-64,-31 41 56,49-61-79,-1 1 1,2-1-1,-1 1 0,1 1 1,1-1-1,-5 16 1,7-12 26,1-13-70,1 0 0,-1 0-1,0 0 1,0 0 0,0 0-1,0 1 1,0-1 0,0 0-1,0 0 1,0 0 0,0 0-1,0 0 1,0 0 0,0 0-1,0 0 1,0 0 0,1 0-1,-1 0 1,0 0 0,0 0-1,0 1 1,0-1 0,0 0 0,0 0-1,0 0 1,0 0 0,1 0-1,-1 0 1,0 0 0,0 0-1,0 0 1,0 0 0,0 0-1,0 0 1,0 0 0,1 0-1,-1 0 1,0 0 0,0-1-1,0 1 1,0 0 0,0 0-1,0 0 1,0 0 0,0 0 0,0 0-1,1 0 1,-1 0 0,0-1-121,1 0 1,0 0 0,-1 0 0,1 0 0,0 0 0,-1 0 0,0 0 0,1 0 0,-1 0-1,1 0 1,-1 0 0,0 0 0,0-1 0,0 1 0,0 0 0,0 0 0,0 0 0,0-2 0,-8-29-1091,0 16 456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20.85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17 14435,'0'0'1904,"8"2"-1063,7-2-241,6-2 1072,13 1-576,6-2-127,9 1-249,3-1-256,0 0-552,-3 2-392,-5-1 600,-5 1-224,-7 1-96,-3 0-104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21.329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260 261 16075,'1'0'49,"-1"0"-1,0 0 0,0 1 0,1-1 0,-1 0 0,0 0 0,0 1 0,0-1 0,1 0 0,-1 0 0,0 1 0,0-1 0,0 0 1,0 1-1,0-1 0,0 0 0,0 1 0,0-1 0,0 0 0,1 1 0,-1-1 0,0 0 0,-1 1 0,1-1 0,0 0 1,0 1-1,0-1 0,0 0 0,0 0 0,0 1 0,0-1 0,0 0 0,0 1 0,-1-1 0,1 0 0,0 0 0,0 1 0,0-1 1,-1 0-1,1 0 0,0 1 0,0-1 0,-1 0 0,1 0 0,-1 1 0,-14 17 617,11-14-238,3-2-366,-95 115 2632,81-96-2932,0 0 0,2 2 1,-19 41-1,39-77-1285,1 0 1002</inkml:trace>
  <inkml:trace contextRef="#ctx0" brushRef="#br0" timeOffset="1">199 1 15259,'-11'1'354,"0"2"0,-1 0 0,1 0 1,1 1-1,-16 7 0,20-7-249,-1 0 1,1 1-1,0-1 1,0 1-1,1 0 1,0 1-1,-1 0 1,2-1-1,-6 8 1,5-4 8,0-1 1,1 1-1,0-1 1,0 1-1,1 0 1,0 0-1,1 1 1,0-1-1,-1 12 1,3-17-72,0-1 0,0 0 0,0 0 0,0 1 0,0-1 0,1 0-1,0 0 1,0 0 0,-1 0 0,2 0 0,-1 0 0,0 0 0,3 4 0,-2-5-11,-1 0 0,1 0-1,0-1 1,0 1 0,0-1 0,0 1 0,0-1 0,0 1 0,0-1-1,1 0 1,-1 0 0,0 0 0,1 0 0,-1-1 0,1 1-1,-1-1 1,1 1 0,-1-1 0,4 0 0,0 0 14,-1 0 1,1-1-1,-1 0 0,0 0 1,1 0-1,-1 0 0,0-1 1,0 0-1,0 0 1,0-1-1,0 1 0,0-1 1,-1 0-1,1 0 0,-1-1 1,0 1-1,0-1 1,0 0-1,0 0 0,-1 0 1,0-1-1,0 1 0,0-1 1,0 0-1,-1 1 1,1-1-1,-1 0 0,-1-1 1,2-5-1,-1 6-23,0 1 0,-1-1 0,0 0 0,0 0 0,-1 0 0,0 0-1,1-1 1,-2 1 0,1 0 0,0 0 0,-1 0 0,0 0 0,0 0 0,-1 0 0,1 1 0,-1-1 0,0 0 0,0 1-1,-1-1 1,1 1 0,-1-1 0,0 1 0,0 0 0,-1 1 0,1-1 0,-1 0 0,0 1 0,0 0 0,0 0-1,0 0 1,-6-3 0,6 4-44,0 1-1,1 0 1,-1 0-1,0 0 1,0 0-1,1 1 1,-1-1-1,0 1 1,0 0-1,0 0 1,0 0-1,1 1 1,-1 0-1,0-1 1,0 1-1,0 0 1,1 1-1,-1-1 1,1 1-1,-1-1 1,1 1-1,0 0 1,-1 0-1,1 1 1,0-1 0,0 1-1,1 0 1,-1-1-1,0 1 1,1 0-1,-3 4 1,1-1-99,0 0 0,1 0 0,-1 0 0,1 0 0,0 0 1,1 1-1,-1 0 0,1-1 0,1 1 0,-1 0 1,1 0-1,0 0 0,1 0 0,0 0 0,0 0 0,1 11 1,11 11-395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21.746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101 1 13163,'-40'42'2485,"34"-37"-2188,0 0-1,1 0 1,0 0 0,0 1 0,0-1 0,1 1-1,0 0 1,0 1 0,0-1 0,1 1 0,-5 13-1,8-19-236,-1 0 0,1 0 0,0 0 0,0 0-1,0 1 1,0-1 0,0 0 0,0 0-1,0 0 1,0 0 0,0 0 0,0 1 0,1-1-1,-1 0 1,0 0 0,1 0 0,-1 0-1,1 0 1,-1 0 0,1 0 0,-1 0 0,1 0-1,0 0 1,1 1 0,0-1 20,0 1 0,0-1 0,0 0 0,0 0 1,0 0-1,0 0 0,0-1 0,1 1 0,-1 0 0,0-1 0,4 1 0,4-1 125,0 0 0,0 0 0,1-1 0,13-2 0,-6-1 30,-1-1 0,0 0 0,25-12 0,-34 14-174,0-1 1,-1 0-1,0-1 0,0 1 1,0-1-1,0-1 1,-1 1-1,0-1 0,8-10 1,-12 14-51,-1 1 0,0-1 0,0 1 0,0-1 0,0 0 0,0 1 0,-1-1 0,1 0 0,-1 0 0,1 1 0,-1-1 0,1 0 0,-1 0 0,0 0 0,0 0 0,0 0 0,0 1 0,0-1 0,-1-2 0,1 2-3,-1 1 1,0-1-1,0 1 0,0-1 0,0 1 0,0 0 1,0-1-1,0 1 0,0 0 0,0 0 1,-1 0-1,1 0 0,-1 0 0,1 0 1,0 0-1,-4-1 0,-2-1 2,-1 1 0,0 0 1,0 0-1,1 0 0,-1 1 0,0 1 0,-12-1 0,8 2-92,0 0 1,-18 4-1,28-5 117,-1 0-1,1 1 1,-1-1 0,1 1 0,0 0 0,-1 0 0,1 0 0,0 0 0,0 0 0,0 0-1,0 1 1,0-1 0,0 1 0,0-1 0,0 1 0,1 0 0,-1 0 0,1 0-1,-3 2 1,4-3-32,0 0-1,0-1 1,0 1-1,0-1 1,0 1-1,0-1 1,0 1-1,0-1 1,0 1-1,0-1 1,0 1-1,0-1 1,0 1-1,0 0 1,1-1-1,-1 1 1,0-1 0,0 1-1,1-1 1,-1 0-1,0 1 1,1-1-1,-1 1 1,1 0-1,17 11 83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16844,'11'2'2000,"-8"7"-1312,-15 15-312,-5 8 2057,-6 13-1825,-3 5-176,0 7-240,-5 0-32,10-7-72,1-3-72,9-14-184,5-9-152,6-22-656,0 2-641,6-21 1281,3-7-248,4-20-208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39.86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1859 367 6465,'-28'-11'1366,"0"-1"0,1-1-1,1-1 1,-39-28 0,47 32-1186,0 0 1,-1 2 0,0 0-1,0 1 1,-1 1 0,-36-6-1,-41-13 253,64 14-395,0 1-1,-1 1 1,0 2-1,0 2 1,-1 1-1,1 1 1,-62 5-1,57 2-20,1 1 1,0 3-1,-70 22 0,51-8 41,-94 51-1,131-63-55,-50 28 56,-113 80 0,163-103-48,1 2 0,0 0 0,1 1-1,1 1 1,1 0 0,0 1 0,2 1 0,0 1 0,-17 38-1,6 3 0,-33 128-1,5 72 19,40-196-23,-7 49 24,-9 232-1,29-268-29,4 1 0,3-1 0,32 141 0,-19-137-12,10 47 25,59 154 0,-73-245-50,1-1 1,2-1-1,2 0 0,1-2 0,2 0 0,1-2 0,2 0 0,32 30 1,22 11-59,2-3 1,122 79-1,-183-138 93,1 0-1,0-1 1,1-2-1,0 0 1,0-2 0,1 0-1,0-2 1,43 6-1,4-3 20,189 19 184,-206-25-139,1-3 0,95-11 0,65-29 216,-173 30-252,-1-3 1,79-34-1,-107 40-11,0-1 0,-1 0 0,0-1 0,0-1 0,-1 0-1,-1 0 1,21-25 0,-12 9 4,-1-2 1,26-49-1,-2-5 26,99-140 0,-87 143 40,-3-2-1,54-116 0,-73 129-65,-3-1-1,24-82 1,-43 113-5,-2 0 1,-2-1-1,-1 0 0,-2-1 1,-3-75-1,-31-167 150,9 117-86,11 70 98,-39-159 0,39 219-62,-2-1 1,-1 2-1,-2 0 0,-1 0 0,-1 2 0,-2 0 0,-34-44 0,-32-22 135,-39-51 6,72 72-94,-56-75 318,92 134-395,0 0 0,-1 1 1,-1 1-1,-1 1 0,-36-24 1,20 20-80,-1 1 0,-1 2 0,-44-13 0,-121-25-1506,165 46 1185,-58-5 0,21 9-118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1436 150 12019,'0'-2'190,"1"0"1,-1 0 0,1 0-1,-1 0 1,0 0 0,0-1-1,0 1 1,0 0 0,0 0-1,-1 0 1,1 0 0,-1 0-1,1-1 1,-1 1 0,0 0-1,0 0 1,0 0 0,0 1-1,0-1 1,0 0-1,0 0 1,-1 0 0,1 1-1,-1-1 1,1 1 0,-1-1-1,0 1 1,1 0 0,-4-2-1,-8-7 106,-1 0 0,-1 2-1,0-1 1,0 2 0,0 0-1,-1 1 1,0 0 0,0 1-1,-1 1 1,1 1 0,-33-3-1,4 4-142,0 1 0,1 3 0,-59 9 0,73-7-136,1 1-1,-51 17 1,66-17-18,1 1 0,-1 0 0,1 1 0,1 0 0,-1 1 0,1 1 1,-18 16-1,-133 149-48,42-42 32,80-90 18,0 3-1,3 2 0,-61 99 1,80-107 11,2 1 0,2 1 0,2 1 0,-9 47-1,1-10 19,-9 50-13,-20 171 1,46-260 61,2 1-1,1-1 1,2 0 0,2 0 0,2 1 0,17 70 0,30 113 89,11 40 162,-45-202-219,3 0-1,32 65 0,75 103 181,-71-134-216,-36-58-43,2-1 0,1-2-1,32 36 1,-46-60-28,0 0 0,2-1 0,-1 0 0,1-1 0,0 0 1,1-1-1,0-1 0,0 0 0,1 0 0,0-1 0,0-1 0,22 5 0,5-1 17,0 1 0,0 3 0,42 18 0,-61-21-20,120 50-35,-120-52 39,0-1 0,0-2 0,1 0 1,36 3-1,-35-9-6,0-1 1,0-1-1,0-1 0,35-10 0,-4 1-87,163-47-416,-91 23 232,-69 23 41,26-8-25,-75 19 140,0-1 0,0 0 0,0 0-1,-1-1 1,1 0 0,13-12 0,-4-1 116,0 0 0,-1-1 0,-1 0 0,-1-2 0,-1 0 0,15-29 0,55-143 200,2-2-178,25-48-59,-103 221 53,-2 1 0,6-28 0,3-13 7,42-107-18,-25 79 78,-23 61-37,-2 1 0,-1-1 0,3-31 1,0-90 10,-4 56 5,4-194 74,-8 276-132,0 0 1,-1 1 0,-1-1-1,0 0 1,0 1-1,-1-1 1,0 1 0,-1-1-1,-1 1 1,0 0-1,0 0 1,-1 1-1,0-1 1,-1 1 0,-12-16-1,-52-68 116,-59-102 0,102 156-109,-55-61-1,-15-21 185,69 78-28,-2-2-51,-68-82 0,86 115-119,-1 1-1,0 0 1,0 1-1,-1 0 1,0 1-1,-1 1 1,0 0-1,-1 1 0,0 1 1,-21-7-1,-117-22 72,97 25-396,-70-23 0,108 27-227,-40-15-236,54 20 736,1-1 0,0 1 1,0-1-1,0 1 0,0-1 0,0 0 0,1 0 0,-1-1 0,1 1 0,-4-7 0,-1-5-361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88 19780,'11'-22'2033,"-6"17"-944,-5 18 187,-9 22-588,6-25-752,1-1 0,0 1 1,0 0-1,0 12 1,2-22 47,0 1 0,0 0 0,0-1 0,1 1 0,-1 0 0,0-1 1,0 1-1,1 0 0,-1-1 0,0 1 0,1 0 0,-1-1 0,1 1 0,-1-1 0,0 1 0,1-1 1,-1 1-1,1-1 0,0 1 0,-1-1 0,1 0 0,-1 1 0,1-1 0,0 0 0,-1 1 0,2-1 1,21 6-300,-10-4 184,-8 0 146,0 1 0,1-1 0,-1 1 0,0 0-1,0 0 1,0 1 0,-1-1 0,1 1 0,-1 0 0,0 0 0,0 1 0,0-1 0,-1 1-1,0 0 1,1 0 0,-2 0 0,1 0 0,-1 0 0,1 1 0,-1-1 0,-1 1 0,1 0-1,-1-1 1,0 1 0,0 0 0,-1 0 0,0 0 0,0 0 0,0-1 0,-1 1 0,0 0-1,0 0 1,0-1 0,-1 1 0,1 0 0,-1-1 0,-1 1 0,1-1 0,-1 0 0,0 0-1,0 0 1,-5 5 0,7-8 24,-1 0 0,0 1-1,1-1 1,-1 0 0,-1 0-1,1 0 1,0 0 0,0-1-1,-1 1 1,1-1 0,-1 1-1,1-1 1,-1 0 0,1 0-1,-1 0 1,0 0 0,0 0-1,0-1 1,1 1 0,-1-1-1,0 0 1,0 1 0,0-2-1,0 1 1,0 0 0,1 0-1,-1-1 1,0 0 0,0 1-1,0-1 1,1 0 0,-1 0-1,0-1 1,1 1 0,-1-1-1,1 1 1,0-1 0,-1 0 0,1 0-1,-4-4 1,0-2-276,0 0-1,0-1 1,1 1 0,0-1-1,1-1 1,0 1 0,0-1 0,1 1-1,0-1 1,1 0 0,0 0-1,-1-19 1,2-11-572</inkml:trace>
  <inkml:trace contextRef="#ctx0" brushRef="#br0" timeOffset="1">73 48 18732,'12'-6'1768,"5"-2"-1183,3 1-289,7-2 728,7 1-360,4 2-952,5 3-504,0 3 624,0 3-192,3 0-185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1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19564,'9'0'2115,"-6"0"-1995,-1 0 0,1 0 1,0 0-1,0 0 0,0 1 0,0-1 1,-1 1-1,1 0 0,0 0 0,0 0 0,-1 0 1,1 0-1,-1 0 0,5 3 0,-5-1-125,0-1 0,0 0-1,0 1 1,0-1 0,-1 1 0,1 0-1,0-1 1,-1 1 0,0 0-1,0 0 1,0 0 0,0 0-1,0 0 1,-1 0 0,1 0-1,-1 0 1,0 0 0,0 0 0,0 1-1,0-1 1,-1 0 0,1 0-1,-1 0 1,0 0 0,1 0-1,-2 0 1,-1 4 0,-3 8 40,-2-1 0,1 1 1,-20 24-1,24-34-2,-24 31 144,15-23-73,2 2-1,0-1 1,-12 23 0,22-36-123,-1 0 1,1 0 0,-1-1 0,1 1-1,-1 0 1,1 0 0,0 0-1,-1 0 1,1 0 0,0 0-1,0 0 1,0 0 0,0 0-1,0 0 1,0 0 0,0 0-1,0 0 1,0 0 0,0 0-1,0 0 1,1 0 0,-1 0-1,1 1 1,0-1-28,-1-1-1,1 1 1,0-1 0,0 0 0,0 0-1,-1 1 1,1-1 0,0 0 0,0 0-1,0 0 1,0 0 0,0 0 0,0 0-1,-1 0 1,1 0 0,0 0 0,0 0-1,0 0 1,0-1 0,1 1-1,9-4-580,0-1 0,19-10 0,-25 12 500,85-47-1184,-37 18 442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18372,'-19'11'807,"0"2"0,0 0 1,-23 24-1,36-32-668,1 0 0,0 0 0,1 1 0,-1 0 0,1 0-1,0 0 1,1 0 0,-1 1 0,1-1 0,0 1 0,1 0 0,0 0 0,0 0 0,-1 11 0,2-15-103,1 0 1,0-1-1,1 1 0,-1 0 1,0 0-1,1-1 0,0 1 1,-1 0-1,1-1 0,0 1 1,0 0-1,1-1 0,-1 1 1,0-1-1,1 0 1,2 4-1,-1-3-5,1 0-1,-1 0 1,1 0 0,-1-1-1,1 1 1,0-1 0,0 0-1,0 0 1,6 2 0,1 0-6,0-2 1,1 1 0,-1-1-1,0-1 1,1 0-1,-1-1 1,17-1 0,-16 0-4,0-1 1,0-1 0,0 0-1,0-1 1,0 0 0,-1 0-1,22-13 1,-29 15-10,0-1 1,0 1-1,0-1 1,0 0-1,0 0 1,0 0-1,-1-1 1,1 0-1,-1 1 0,0-1 1,0 0-1,-1 0 1,1-1-1,-1 1 1,0 0-1,0-1 1,0 0-1,-1 1 1,0-1-1,0 0 1,0 0-1,1-8 0,-3 10-53,1 0-1,0 0 0,-1 0 0,1 0 1,-1 0-1,0 0 0,0 0 1,0 0-1,-1 0 0,1 1 0,-1-1 1,1 0-1,-1 1 0,0-1 0,0 1 1,0 0-1,0-1 0,0 1 0,-1 0 1,1 1-1,-1-1 0,1 0 1,-1 1-1,-5-3 0,0 1-113,0 0 0,-1 0 0,1 1 0,-1 0 0,1 1 0,-1 0 1,-15 0-1,-12 1-345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52 17324,'0'-3'114,"0"1"-1,0 0 1,-1 0 0,1 0 0,-1 0 0,1 0 0,-1 0-1,0 0 1,1 0 0,-1 0 0,0 0 0,-1 0 0,1 0 0,0 0-1,0 1 1,-1-1 0,1 0 0,-1 1 0,1-1 0,-1 1 0,0 0-1,1 0 1,-1-1 0,0 1 0,0 0 0,0 0 0,0 1-1,0-1 1,0 0 0,0 1 0,0-1 0,0 1 0,-4-1 0,2 1 2,0 0 0,0 0 0,-1 0 0,1 0 0,0 0 0,0 1 0,-1 0 0,1 0 0,0 0 0,0 0 0,0 1 0,0-1 0,1 1 0,-1 0 0,0 0 1,-6 6-1,-1 3-2,1 1 1,0 0-1,1 1 1,0 0-1,0 0 1,2 1-1,0 0 1,0 0 0,2 1-1,-6 17 1,5-9-57,1 0 0,1 1-1,0 0 1,2-1 0,1 1 0,2 26 0,-1-43-47,1 0 0,0 1 0,1-1-1,0 0 1,0 0 0,0 0 0,1-1-1,0 1 1,0 0 0,8 10 0,-9-14-6,0 0 0,1-1 0,-1 1 1,1-1-1,-1 1 0,1-1 0,0 0 1,0 0-1,0 0 0,0-1 0,0 1 1,1-1-1,-1 1 0,0-1 0,1 0 1,-1-1-1,0 1 0,1 0 0,0-1 0,-1 0 1,1 0-1,-1 0 0,1 0 0,4-1 1,-2 0 30,0-1-1,1 0 1,-1 0 0,0 0 0,-1-1 0,1 0 0,0 0-1,-1 0 1,1-1 0,-1 0 0,0 0 0,0 0 0,-1 0 0,1-1-1,-1 0 1,4-5 0,-6 6-3,0 1 1,0 0-1,0-1 1,0 1-1,-1-1 0,0 1 1,1-1-1,-1 0 1,0 0-1,-1 0 0,1 1 1,-1-1-1,0 0 1,0 0-1,0 0 0,0 0 1,-1 0-1,1 0 1,-1 1-1,0-1 0,0 0 1,-1 0-1,1 1 0,-1-1 1,1 1-1,-1-1 1,-3-2-1,1 1 6,0 0-1,-1 0 1,0 0-1,0 1 1,0 0 0,0 0-1,-1 0 1,0 1 0,1 0-1,-12-5 1,13 6-157,-1 1 0,1-1 0,-1 1 0,0 0 0,0 0 0,0 0 0,0 1 0,1-1 0,-1 1 0,0 0 0,0 1-1,0-1 1,0 1 0,-9 3 0,4 4-893,10-8 991,0 0-1,0 0 0,0 0 0,0 0 0,1 0 0,-1 0 1,0 0-1,0 0 0,0 0 0,0 0 0,0 0 0,1 0 1,-1 0-1,0 0 0,0 0 0,0 0 0,0 0 0,1 0 1,-1 0-1,0 0 0,0 0 0,0 0 0,0 0 0,0 0 0,0 1 1,1-1-1,-1 0 0,0 0 0,0 0 0,0 0 0,0 0 1,0 0-1,0 1 0,0-1 0,0 0 0,0 0 0,0 0 1,0 0-1,1 0 0,-1 1 0,0-1 0,0 0 0,0 0 1,0 0-1,0 0 0,0 0 0,0 1 0,0-1 0,0 0 0,-1 0 1,1 0-1,0 0 0,0 1 0,0-1 0,0 0 0,0 0 1,0 0-1,0 0 0,16-3-719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6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13867,'2'2'283,"0"0"0,0 0-1,0 0 1,-1 0 0,1 0 0,-1 1 0,1-1-1,-1 0 1,0 1 0,1-1 0,-1 1-1,-1-1 1,1 1 0,0 0 0,-1-1 0,1 1-1,0 3 1,0 8 525,-1 0 0,-1 16 0,0-19-320,-17 131 2545,10-97-2817,-3 59 1,13-82-1693,4-16-225,5-13 742,7-17 168,3-11-301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6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18572,'-5'2'222,"1"1"0,-1-1 0,1 1 0,0 0 0,0 0 0,0 1 1,1-1-1,-1 1 0,1 0 0,0 0 0,0 0 0,0 0 0,-3 7 0,1 0-31,-1 1-1,1 0 0,1 0 1,-3 13-1,4-12-110,1 0-1,0 0 1,1 0 0,1 0-1,0 1 1,0-1 0,1 0 0,4 17-1,-4-26-43,1 1 0,-1-1 0,1 1 0,0-1 0,0 0 0,0 0 0,0 0 0,1 0 0,0 0 0,-1 0 0,7 5 0,-6-7-3,-1 0 0,1 0 1,0 0-1,1 0 0,-1-1 0,0 1 0,0-1 0,1 0 0,-1 0 1,1 0-1,-1 0 0,0-1 0,1 0 0,0 1 0,-1-1 0,1 0 0,4-1 1,-2 0 21,1-1 1,0 0-1,-1 0 1,1-1 0,-1 0-1,0 0 1,0 0-1,0 0 1,0-1-1,-1 0 1,0-1 0,1 1-1,-1-1 1,-1 0-1,6-7 1,-4 5 16,0 0 0,-1-1 0,0 0 0,0 0 0,-1 0 0,0-1 0,0 1 0,-1-1 0,0 0 0,2-16 0,-4 22-56,0 0-1,-1 0 0,0 0 1,1 0-1,-1 0 1,0 0-1,-1 0 0,1 0 1,-1 0-1,1 0 0,-1 0 1,0 0-1,0 0 1,0 0-1,0 0 0,-1 1 1,1-1-1,-1 0 1,0 1-1,1-1 0,-1 1 1,0 0-1,-1 0 0,1 0 1,0 0-1,-1 0 1,1 0-1,-1 0 0,1 1 1,-1-1-1,0 1 1,0 0-1,1 0 0,-1 0 1,0 0-1,0 0 1,0 1-1,-6-1 0,-6 0-296,0 0 0,0 2 0,0 0 0,0 1-1,0 0 1,-21 7 0,-19 1-554,39-9 303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7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10 19492,'0'0'59,"0"-1"0,0 1 0,0-1-1,0 1 1,0-1 0,0 1 0,0 0 0,-1-1-1,1 1 1,0-1 0,0 1 0,0 0 0,-1-1-1,1 1 1,0-1 0,-1 1 0,1 0 0,0-1-1,0 1 1,-1 0 0,1 0 0,-1-1-1,1 1 1,0 0 0,-1 0 0,1 0 0,-1-1-1,0 1 1,-15 2 491,-17 17-174,11-3-5,2 1-1,0 1 0,1 2 0,1-1 0,-22 32 1,28-34-307,1 0 0,0 1 0,2 0 0,0 1 0,1 0 0,1 0 0,-8 34 0,14-48-56,0-1-1,1 0 0,-1 0 1,1 1-1,0-1 1,0 0-1,1 0 0,-1 1 1,1-1-1,0 0 0,0 0 1,2 5-1,-2-7-1,0 0 1,1 0-1,-1 1 0,1-1 0,0 0 1,-1 0-1,1-1 0,0 1 0,0 0 1,0-1-1,0 1 0,0-1 0,1 1 0,-1-1 1,0 0-1,1 0 0,-1 0 0,0 0 1,1-1-1,3 2 0,8-1 56,0 0 0,0 0 1,1-2-1,-1 0 0,-1 0 0,1-1 0,0-1 1,0 0-1,-1-1 0,1 0 0,-1-1 0,0-1 1,13-8-1,-24 14-37,-1-1 0,0 0 0,1 0 1,-1 0-1,0 0 0,1 0 0,-1 0 0,0 0 1,0 0-1,0 0 0,0 0 0,0-1 0,0 1 0,-1 0 1,1-1-1,0 1 0,-1-1 0,1 1 0,-1-1 1,1-2-1,-1 3-3,0 0 0,0-1 0,-1 1 0,1 0 0,-1 0-1,1-1 1,-1 1 0,1 0 0,-1 0 0,0 0 0,1-1 0,-1 1 0,0 0 0,0 0 0,0 0 0,0 1 0,0-1 0,0 0 0,0 0 0,0 0 0,0 1 0,-1-1 0,1 0-1,-1 0 1,-9-3 54,1 0 0,-1 1 0,1 0 0,-1 0-1,0 1 1,0 0 0,-18 0 0,10 2-30,0 0 1,0 2-1,-30 5 1,43-5-51,1-1 0,0 1 0,0 0 0,0 1 0,0-1 0,0 1 0,-5 3 0,9-5-11,1-1 0,-1 1 0,0 0-1,1-1 1,-1 1 0,0-1 0,1 1-1,-1 0 1,1 0 0,-1-1 0,1 1-1,-1 0 1,1 0 0,0 0 0,-1 0-1,1-1 1,0 1 0,0 0 0,0 0-1,-1 1 1,2-1-24,-1 0 1,1 0-1,-1 0 1,1 0-1,-1 0 0,1 0 1,0 0-1,-1 0 0,1 0 1,0 0-1,0 0 0,0-1 1,0 1-1,-1 0 1,1-1-1,0 1 0,0 0 1,0-1-1,1 1 0,-1-1 1,1 1-1,18 5-134,1 0 0,-1-2 0,1 0 0,0-1 0,0-1 0,23-1 0,18 0-234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7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60 18956,'1'-4'230,"0"0"-1,-1 0 1,0 0 0,0 0-1,0 0 1,-1 0 0,0-1-1,-1-4 1,2 8-189,0 0 0,-1 0-1,1 0 1,-1 0 0,1 1 0,-1-1 0,1 0 0,-1 0 0,0 0 0,1 0 0,-1 1 0,0-1-1,0 0 1,0 1 0,0-1 0,1 0 0,-1 1 0,0-1 0,0 1 0,0 0 0,0-1 0,0 1-1,0 0 1,0-1 0,0 1 0,0 0 0,-1 0 0,1 0 0,0 0 0,0 0 0,0 0-1,0 0 1,0 0 0,0 1 0,0-1 0,0 0 0,-2 2 0,-3 0 38,0 1 0,1 0 0,-1 0 0,1 1 0,0-1 0,0 1 1,0 1-1,0-1 0,0 1 0,1-1 0,0 1 0,-4 6 0,1 0 37,0-1 0,1 1 0,0 0-1,1 0 1,-6 17 0,10-26-86,1 0 1,-1 0-1,0 0 1,1 1-1,0-1 1,-1 0-1,1 0 1,0 1-1,0-1 1,0 0-1,1 0 1,-1 1-1,0-1 0,1 0 1,0 0-1,1 4 1,-1-5-18,0 0 0,0 0 0,0 0 0,0 0 0,0 0 0,1 0 0,-1-1 1,0 1-1,0-1 0,1 1 0,-1-1 0,1 1 0,-1-1 0,0 1 0,1-1 0,-1 0 0,1 0 0,-1 0 0,1 0 0,-1 0 1,1 0-1,-1 0 0,0-1 0,1 1 0,-1 0 0,1-1 0,1 0 0,15-6-182,-1 0 0,-1-1 0,1-1 0,-1-1 1,-1 0-1,0-1 0,16-14 0,35-24-1251,-65 48 1355,0 1 0,0-1 1,0 0-1,0 1 0,0-1 0,0 1 1,0-1-1,0 1 0,1-1 1,-1 1-1,0 0 0,0 0 0,0-1 1,1 1-1,-1 0 0,0 0 1,2 0-1,-3 1 39,1-1 1,0 0-1,-1 1 0,1-1 1,-1 1-1,0-1 1,1 0-1,-1 1 0,1-1 1,-1 1-1,0-1 0,1 1 1,-1-1-1,0 1 1,1 0-1,-1-1 0,0 1 1,0-1-1,0 1 0,1 0 1,-1-1-1,0 1 1,0 1-1,0 5-19,0 1-1,-1-1 1,0 1 0,-3 10-1,2-5 96,-1 6 50,-9 88 980,12-95-770,0 1 1,0 0-1,1 0 1,1-1-1,0 1 1,5 14-1,-4-18-10,-2 0 545,-17-10-574,-2-1-129,-8-3 59,0 2 0,0 2 0,-1 0 0,1 1-1,-27 5 1,34 1-384,15-2-573,13-2-861,29-7 534,-10-3 355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18892,'-19'4'386,"0"0"1,-1 2-1,2 0 0,-1 2 0,1 0 0,0 0 1,1 2-1,0 0 0,0 1 0,1 1 1,1 0-1,-17 18 0,26-24-303,1-1-1,1 1 0,-1 0 1,-6 11-1,10-16-77,1-1 0,-1 1 0,1 0 0,-1-1-1,1 1 1,-1 0 0,1 0 0,0-1 0,-1 1 0,1 0 0,0 0-1,0 0 1,-1 0 0,1-1 0,0 1 0,0 0 0,0 0 0,0 0 0,0 0-1,0 0 1,1-1 0,-1 1 0,0 0 0,0 0 0,1 0 0,-1-1-1,0 1 1,1 0 0,-1 0 0,1-1 0,-1 1 0,1 0 0,-1-1-1,1 1 1,-1 0 0,1-1 0,0 1 0,-1-1 0,1 1 0,0-1 0,-1 1-1,1-1 1,0 0 0,0 1 0,0-1 0,-1 0 0,1 1 0,0-1-1,0 0 1,1 0 0,8 1-9,-1 0-1,0-1 0,0-1 1,0 1-1,0-1 1,0-1-1,0 0 0,0 0 1,14-6-1,-8 2-21,-1 0 0,0-1 0,0-1 0,22-15 0,-30 18 8,-1 1 0,0-1 0,-1 0 0,1 0-1,6-11 1,-10 14 10,0 1-1,0-1 0,0 0 1,-1 0-1,1 1 1,0-1-1,-1 0 0,1 0 1,-1 0-1,0 1 0,0-4 1,0 4 0,0 0 1,0 0-1,0 0 1,-1 1 0,1-1-1,0 0 1,-1 0-1,1 0 1,-1 0-1,1 0 1,-1 1 0,1-1-1,-1 0 1,1 1-1,-1-1 1,0 0-1,1 1 1,-1-1 0,0 0-1,0 1 1,1-1-1,-1 1 1,-2-1-1,1 0-20,0 1 0,0-1 0,0 1 0,0 0 0,0-1-1,-1 1 1,1 0 0,0 0 0,0 1 0,0-1-1,0 0 1,0 1 0,0-1 0,0 1 0,0 0-1,0 0 1,0-1 0,0 1 0,0 0 0,0 1 0,-2 1-1,-4 2-153,1 1-1,-1 0 0,-8 11 1,9-10 4,1 1 0,0 1 0,0-1 1,0 1-1,1 0 0,1 1 0,0-1 0,0 1 1,0 0-1,2 0 0,-1 0 0,1 0 1,-1 18-1,2 9-345</inkml:trace>
  <inkml:trace contextRef="#ctx0" brushRef="#br0" timeOffset="1">553 674 17172,'-38'38'2182,"26"-27"-1696,0 1 0,0 0 0,1 1 0,-9 13 1,20-25-444,-1 0 1,0 0-1,1-1 0,-1 1 1,1 0-1,-1 0 1,1 0-1,0 0 1,-1-1-1,1 1 1,0 0-1,-1 0 0,1 0 1,0 0-1,0 0 1,0 0-1,0 0 1,0 0-1,0 0 1,0 0-1,0 0 0,0 0 1,1 1-1,0-1-20,-1-1 0,1 1-1,0-1 1,0 0 0,-1 1 0,1-1-1,0 0 1,0 0 0,-1 1 0,1-1-1,0 0 1,0 0 0,0 0-1,0 0 1,-1 0 0,1 0 0,0 0-1,0 0 1,0-1 0,1 1-1,6-2 18,-1-1 0,1 1-1,-1-1 1,8-4-1,-6 1 7,1 0-1,-1-1 0,0 0 1,0-1-1,-1 0 1,0 0-1,-1 0 0,0-1 1,12-19-1,-16 24-59,-1 0 1,1-1-1,-1 1 0,0-1 1,-1 1-1,1-1 0,-1 0 1,0 1-1,0-1 1,0 0-1,-1 0 0,1 0 1,-1 0-1,-1 0 0,1 1 1,-1-1-1,1 0 0,-1 0 1,-1 0-1,1 1 0,-1-1 1,0 0-1,0 1 0,0 0 1,-4-6-1,4 7-136,-1 0 0,0 0-1,-1 0 1,1 0 0,0 1 0,-1-1-1,1 1 1,-1 0 0,0 0 0,0 0-1,0 0 1,0 1 0,0 0 0,0 0-1,0 0 1,-1 0 0,1 1 0,0-1 0,0 1-1,-1 0 1,1 0 0,0 1 0,0-1-1,-1 1 1,-4 2 0,0 6-661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8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13 138 19796,'-13'-5'2162,"13"5"-2116,0 0 0,0-1 0,0 1-1,0 0 1,0-1 0,0 1 0,0 0 0,0 0-1,0-1 1,0 1 0,0 0 0,0 0-1,1-1 1,-1 1 0,0 0 0,0-1 0,0 1-1,0 0 1,0 0 0,1-1 0,-1 1-1,0 0 1,0 0 0,0 0 0,1-1 0,-1 1-1,0 0 1,1 0 0,26-16 1323,-20 13-1041,47-24-776,1 2 1,78-24 0,-129 48 336,0 0 0,1 0-1,-1 0 1,1 0 0,-1 1 0,1-1 0,0 1-1,-1 0 1,9 2 0,-12-2 97,1 1 0,-1-1 0,1 1 0,-1 0 0,0 0 0,1 0 0,-1 0 0,0 0 1,0 0-1,1 0 0,-1 0 0,0 0 0,0 0 0,0 1 0,-1-1 0,1 0 0,0 1 0,0-1 0,-1 1 0,1-1 0,-1 1 0,1-1 0,-1 1 0,1 0 0,-1-1 0,0 1 1,0-1-1,0 1 0,0 0 0,-1 2 0,1 8 135,-1 0 1,-1 0 0,0-1-1,-1 1 1,-5 12-1,-25 61 925,18-51-565,-91 207 2324,102-233-3980,1-10 578,3-15 184,0 12 228,0-16-382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1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19164,'1'14'1969,"13"-5"-1169,7-2-288,12-8 808,2-4-224,11-5-544,1-3-384,5-3-1208,2-1 1008,-5 0-264,-11-5-192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5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16980,'8'-8'3916,"87"-76"-1808,-12-9-1703,33-32-169,-103 115-209,-12 10-26,-1 0-1,0 0 1,0 0 0,0 0 0,0 0 0,1 0-1,-1 0 1,0 0 0,0 0 0,0 0-1,1 0 1,-1 0 0,0 0 0,0 0 0,0 0-1,0 0 1,1 0 0,-1 0 0,0 1-1,0-1 1,0 0 0,0 0 0,1 0 0,-1 0-1,0 0 1,0 0 0,0 1 0,0-1-1,0 0 1,0 0 0,1 0 0,-1 0 0,0 0-1,0 1 1,0-1 0,0 0 0,0 0-1,0 1 1,0 1 5,0 0-1,0 1 0,0-1 1,0 1-1,0-1 0,-1 0 1,1 1-1,-2 2 0,-34 112 140,19-66-115,2 0 0,-9 56 0,24-106-60,-1 0 0,1 1-1,0-1 1,0 0 0,0 1 0,-1-1 0,1 1-1,1-1 1,-1 0 0,0 1 0,0-1 0,0 0-1,1 1 1,-1-1 0,1 0 0,-1 1-1,2 1 1,-2-3-15,1 0 0,-1 1 0,1-1 0,0 0 0,-1 0 0,1 0 0,-1 0 0,1 0 0,0 0 0,-1 0 0,1 0 0,-1 0 0,1 0 0,-1 0 0,1 0 0,0 0 0,-1 0 0,1-1 0,-1 1 0,1 0 0,-1 0 0,1-1 0,-1 1-1,1 0 1,-1-1 0,1 1 0,-1-1 0,7-4-225,-1 0-1,-1-1 0,1 0 1,5-7-1,11-15-269,3-5-159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16540,'-17'39'6465,"1"5"-6014,-15 66 1,30-107-455,1 1 1,-1-1 0,1 1-1,-1-1 1,1 1 0,0 0-1,1-1 1,-1 1 0,1-1-1,-1 1 1,1-1 0,1 5 0,-1-7-20,0 0 0,0 0 1,0 1-1,0-1 0,0 0 1,1 0-1,-1 0 0,0 0 1,1 0-1,-1 0 0,0 0 1,1-1-1,-1 1 0,1 0 1,-1-1-1,1 1 0,-1-1 1,1 0-1,0 1 0,-1-1 1,1 0-1,-1 0 0,1 0 1,0 0-1,-1 0 0,1 0 1,-1-1-1,1 1 0,2-1 1,11-3-648,0-1-1,0 0 1,0 0 0,-1-2 0,1 0 0,-2-1 0,1 0 0,-1-1 0,0 0 0,16-16-1,-24 20-146,-14 12 1094,-14 18 887,-20 43 1084,39-60-2041,0 1-1,0-1 1,1 1 0,0-1-1,1 1 1,-3 17-1,5-25-201,0 1 1,-1-1-1,1 0 0,0 1 0,0-1 0,0 1 0,0-1 0,1 0 0,-1 1 1,0-1-1,0 0 0,1 0 0,-1 1 0,1-1 0,-1 0 0,1 0 0,0 1 0,-1-1 1,1 0-1,0 0 0,0 0 0,1 1 0,-1-1-7,1-1 1,-1 1-1,1-1 1,-1 1-1,0-1 0,1 0 1,-1 0-1,1 1 1,-1-1-1,1 0 0,-1 0 1,1-1-1,-1 1 1,0 0-1,1 0 0,-1-1 1,1 1-1,-1-1 1,0 1-1,3-2 0,17-8-159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6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17452,'9'1'3145,"-6"-2"-2937,0 1 1,0 0-1,0 0 1,0 0-1,-1 1 1,1-1-1,0 1 0,3 0 1,-3 1-182,0 0 0,-1 0 1,1 0-1,-1 1 1,0-1-1,0 0 0,0 1 1,0 0-1,0-1 0,0 1 1,-1 0-1,0 0 0,1 0 1,-1 0-1,0 0 0,0 1 1,-1-1-1,1 0 0,-1 0 1,1 0-1,-1 1 1,0-1-1,0 0 0,0 1 1,-1-1-1,1 0 0,-2 5 1,-1 2 33,0 0 0,0 0 0,-1 0 0,0 0-1,-1-1 1,0 0 0,-8 12 0,-2-2 75,-1 0 0,0-2-1,-37 31 1,41-35-215,13-13 64,-1 0 0,0 0 0,0 1 0,1-1 0,-1 0 0,0 0 0,1 0 0,-1 0 0,0 0-1,0 1 1,1-1 0,-1 0 0,0 0 0,1 0 0,-1 0 0,0 0 0,1 0 0,-1 0-1,0 0 1,0 0 0,1 0 0,-1 0 0,0 0 0,1-1 0,-1 1 0,0 0 0,1 0 0,-1 0-1,0 0 1,39-14-1486,-32 11 1030,92-36-2919,-64 29 2363</inkml:trace>
  <inkml:trace contextRef="#ctx0" brushRef="#br0" timeOffset="1">337 257 17612,'0'26'2008,"-4"3"-1352,-1 0-304,1 3 961,-1-1-737,2-4-440,1-5-944,1-7 752,1-16-240,4-5-169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17164,'5'-6'426,"1"1"1,0 0 0,0 0 0,1 1-1,0-1 1,-1 1 0,1 1 0,1-1-1,-1 1 1,0 1 0,9-3-1,-12 4-332,1 0 1,-1 0-1,0 0 0,0 1 0,1-1 0,-1 1 0,0 0 0,1 0 0,-1 1 0,0-1 0,0 1 0,1 0 0,-1 0 0,0 1 0,0-1 0,0 1 0,0 0 0,0 0 0,-1 0 0,1 0 0,5 5 0,-7-5-85,0 1 0,0-1 0,-1 1 0,1-1 0,-1 1 0,1 0 0,-1-1 0,0 1-1,0 0 1,0 0 0,0 0 0,-1 0 0,1 0 0,-1 0 0,1 0 0,-1 0 0,0 0 0,0 0 0,-1 0-1,1 0 1,-1 0 0,1 0 0,-1 0 0,0-1 0,0 1 0,0 0 0,-1 0 0,-1 3 0,-4 7 46,-1-2 1,0 1-1,0-1 1,-18 17-1,-18 15 170,27-28-105,1 0 0,-22 28-1,37-42-117,1 0 0,-1 0 0,0 0 0,0 0 0,1 0 0,-1 0 0,1 0 0,-1 0 0,1 0 0,0 1 0,-1-1 0,1 0 0,0 0 0,0 0 0,-1 0 0,1 1 0,0-1 0,0 0-1,1 0 1,-1 0 0,0 2 0,1-2-9,0 0-1,-1 0 0,1 0 1,0 0-1,0 0 0,0 0 0,0 0 1,0 0-1,0-1 0,0 1 1,0 0-1,0-1 0,0 1 1,0-1-1,1 1 0,-1-1 1,0 0-1,0 1 0,0-1 0,3 0 1,14 1-286,0-1 0,-1 0 0,1-2 0,0 0 0,-1 0 0,24-8 0,-9 1-78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5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39 12723,'30'-38'3531,"-82"109"-659,-67 87-2395,81-121-189,36-35-363,-1 1 1,1-1-1,-1 0 1,0 0-1,0 0 1,0-1-1,0 1 1,-1-1 0,1 1-1,0-1 1,-1 0-1,-5 0 1,8-1-31,-1 0 1,1-1 0,-1 1 0,1-1-1,0 1 1,-1-1 0,1 0 0,0 1-1,-1-1 1,1 0 0,0 0 0,0 0-1,0 0 1,0 0 0,0 0-1,0-1 1,0 1 0,0 0 0,0 0-1,0-1 1,1 1 0,-1-1 0,0 1-1,1 0 1,-1-4 0,-10-42-920,9 40 905,-2-25-363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1:58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28 12859,'-2'-15'1082,"0"2"1326,8 21-812,0 1-1337,0 0 0,1 0-1,0-1 1,0 0 0,16 12 0,-2-2-92,26 14 0,-22-17-295,53 21-1,-16-8-1229,-60-27 1017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05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14451,'0'0'41,"1"0"0,-1 0 0,0 1 0,0-1 0,1 0 0,-1 0 0,0 0 0,0 0-1,1 0 1,-1 1 0,0-1 0,0 0 0,0 0 0,1 0 0,-1 1 0,0-1 0,0 0 0,0 0 0,0 1 0,0-1 0,1 0 0,-1 0 0,0 1-1,0-1 1,0 0 0,0 1 0,0-1 0,0 0 0,0 0 0,0 1 0,0-1 0,0 0 0,0 1 0,0-1 0,0 0 0,0 0 0,0 1-1,0-1 1,-1 0 0,1 1 0,0-1 0,-4 14 30,4-14-27,-25 61 971,2-5-861,-20 75 1,43-128-1693,1-6 660,-1-1 368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2:06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10186,'-3'0'1392,"1"0"-831,2 5-193,3 4 1616,3 0-1432,4 4-128,3-1-112,3-5-32,5-2-96,4-2-136,5-4-288,4-7-1192,0-1 1256,1-4-152,-6 4-152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8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19364,'4'-15'2370,"0"-2"-825,-2 16-472,-1 7 558,0 34-1153,0-17-408,0 0 0,1 0 0,9 39 0,-10-57-68,1 0-1,-1 0 0,1 0 1,0 0-1,0-1 1,1 1-1,-1-1 1,1 1-1,0-1 1,0 0-1,1 0 1,-1 0-1,1-1 1,0 1-1,0-1 1,0 0-1,0 0 1,1 0-1,-1-1 1,1 0-1,-1 1 1,7 0-1,0 0 14,0-1 0,0-1 0,0 0 0,1-1 0,-1 0-1,0 0 1,0-1 0,1-1 0,-1 0 0,0 0 0,0-1 0,20-9 0,-4 0 31,0-1 0,-1-1 1,41-30-1,-54 35-19,-1 0 1,0-1 0,0-1-1,12-15 1,-21 23-77,0-1-1,-1 1 1,0-1 0,0 1-1,0-1 1,0 0 0,-1 0-1,0 0 1,2-6-1,-3 8-63,1-1 0,-1 1 0,0-1-1,0 1 1,-1 0 0,1-1 0,0 1-1,-1-1 1,1 1 0,-1 0 0,0 0-1,0-1 1,0 1 0,0 0 0,0 0-1,-1 0 1,-2-4 0,-28-29-3652,25 29 2646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 14451,'0'1'29,"0"-1"0,0 0 1,0 1-1,0-1 0,0 0 0,-1 0 0,1 1 0,0-1 1,0 0-1,0 1 0,0-1 0,0 0 0,0 0 0,0 1 1,0-1-1,1 0 0,-1 1 0,0-1 0,0 0 0,0 1 0,0-1 1,0 0-1,0 0 0,0 1 0,1-1 0,-1 0 0,0 0 1,0 1-1,0-1 0,1 0 0,-1 0 0,0 0 0,0 1 1,1-1-1,-1 0 0,0 0 0,0 0 0,1 0 0,-1 0 1,0 0-1,0 1 0,1-1 0,-1 0 0,0 0 0,1 0 1,-1 0-1,2-1-12,-1 1 1,0 0 0,0-1-1,0 1 1,0-1 0,1 1-1,-1-1 1,0 1 0,0-1-1,0 0 1,0 0-1,0 0 1,1-1 0,34-40 669,47-71 1,-27 35-411,23-37 25,18-24 627,-104 149-768,1 1 0,0-1-1,1 1 1,0 0 0,-4 12 0,-18 65-23,25-79-101,1-7-33,-21 93 180,20-85-169,1-1 0,0 1 0,0-1-1,1 1 1,1-1 0,0 1 0,0-1 0,3 11 0,-4-20-29,0 1 1,0 0-1,0-1 1,0 1-1,0-1 1,1 1-1,-1 0 1,0-1-1,0 1 1,1-1-1,-1 1 1,0-1-1,1 1 1,-1-1-1,0 1 1,1-1-1,-1 0 1,1 1-1,-1-1 1,1 1-1,-1-1 0,1 0 1,-1 1-1,1-1 1,-1 0-1,1 0 1,0 1-1,0-1-5,0-1 0,0 1 1,0 0-1,0-1 0,-1 1 0,1 0 0,0-1 0,0 1 0,-1-1 0,1 1 0,0-1 0,-1 0 0,1 1 0,0-1 0,-1 0 0,1 0 0,19-35-251,-7 6 63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26 15515,'-2'0'129,"-1"0"0,1 0 0,-1 0-1,1 0 1,0 1 0,-1-1 0,1 1 0,0 0-1,-1 0 1,1-1 0,0 2 0,0-1 0,0 0-1,-3 2 1,-29 25 84,28-23 29,-8 9-118,0 1 0,1 0-1,0 1 1,1 0-1,-12 23 1,16-26-118,2 1 0,-1 0 1,2 0-1,0 0 1,0 1-1,1 0 0,-2 23 1,5-35 4,1-1 0,0 0 1,0 1-1,0-1 1,0 0-1,0 0 1,0 1-1,1-1 0,-1 0 1,1 1-1,-1-1 1,1 0-1,0 0 0,0 0 1,0 0-1,0 0 1,0 0-1,1 0 1,-1 0-1,3 2 0,-2-2 10,0-1-1,0 0 1,0 0-1,0 0 1,1 0-1,-1 0 0,0 0 1,1-1-1,-1 1 1,0-1-1,1 0 0,-1 0 1,1 0-1,-1 0 1,1 0-1,2 0 1,5-2 59,1-1 1,-1 1-1,0-2 1,0 1-1,0-2 1,0 1-1,12-9 1,5-4 108,-1-2 1,-1 0 0,-1-2-1,-1-1 1,-1 0 0,-1-2-1,-1 0 1,30-50 0,-46 67-153,0-1 1,0 0 0,-1 0-1,0-1 1,1-8 0,-3 15-30,-1 0 0,0-1 0,0 1 0,0 0 0,0 0 0,0-1 1,0 1-1,0 0 0,-1 0 0,0-4 0,0 5-7,1 0 0,-1 0 0,1 0 0,-1 0 1,0 0-1,1 0 0,-1 0 0,0 1 0,0-1 0,1 0 0,-1 0 1,0 1-1,0-1 0,0 1 0,0-1 0,0 1 0,0-1 0,0 1 0,0-1 1,0 1-1,0 0 0,-2-1 0,-2 1-35,-1 0 1,1 0-1,-1 0 0,1 1 0,0 0 1,0 0-1,-1 0 0,1 0 1,0 1-1,0 0 0,0 0 0,0 1 1,1-1-1,-6 4 0,4-2-195,0 0-1,0 0 1,1 1-1,-1 0 1,1 0-1,0 0 1,0 1-1,1-1 1,-8 13-1,12-18 164,-1 1 0,1-1 0,0 1 0,-1-1 0,1 1 0,0-1 0,-1 1 0,1-1 0,0 1-1,-1 0 1,1-1 0,0 1 0,0 0 0,0-1 0,0 1 0,0-1 0,0 1 0,0 0 0,0-1 0,0 1-1,0 0 1,0-1 0,0 1 0,0 0 0,0-1 0,0 1 0,1 0 0,-1-1 0,0 1 0,1-1-1,-1 1 1,0-1 0,1 1 0,-1-1 0,0 1 0,1-1 0,-1 1 0,1-1 0,-1 1 0,1-1 0,-1 0-1,1 1 1,0-1 0,-1 0 0,1 1 0,-1-1 0,1 0 0,0 0 0,-1 0 0,1 1 0,0-1-1,-1 0 1,1 0 0,-1 0 0,1 0 0,1 0 0,17 3-921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7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14211,'0'1'106,"-1"1"0,1-1 0,-1 0-1,1 1 1,-1-1 0,1 0 0,-1 0 0,0 1 0,1-1 0,-1 0-1,0 0 1,0 0 0,0 0 0,0 0 0,0 0 0,-2 1 0,-24 16 340,17-11-11,-5 5-49,0 0 0,0 0 1,2 2-1,0 0 1,-18 23-1,25-28-273,0-1-1,1 1 1,0 0-1,0 0 1,1 0-1,0 1 1,1 0-1,0 0 1,1-1-1,0 2 1,-2 18-1,4-26-95,0-1 0,0 0 0,0 1 0,0-1 0,0 0 0,1 0 0,-1 1 0,1-1 0,-1 0 0,1 0 0,0 0 0,0 1 0,0-1 0,0 0 0,0 0 0,0-1-1,1 1 1,-1 0 0,1 0 0,-1-1 0,1 1 0,0 0 0,0-1 0,-1 0 0,1 1 0,0-1 0,0 0 0,0 0 0,1 0 0,-1 0 0,0-1 0,0 1 0,0 0 0,1-1-1,-1 0 1,0 1 0,0-1 0,1 0 0,-1 0 0,0 0 0,3-1 0,-1 0 6,0 1-1,1-1 1,-1 0-1,0 0 1,0-1-1,0 1 1,0-1-1,0 0 1,0 0-1,-1 0 1,1-1-1,-1 1 1,1-1-1,-1 0 1,0 0-1,0 0 1,0 0-1,0 0 1,-1-1-1,1 1 1,2-7-1,-4 9-17,-1 0 1,1-1-1,-1 1 0,1 0 0,-1-1 0,0 1 0,1 0 0,-1-1 0,0 1 0,0 0 1,0-1-1,0 1 0,0-1 0,0 1 0,0 0 0,-1-1 0,1 1 0,0 0 1,-1-1-1,1 1 0,-1 0 0,0 0 0,1-1 0,-1 1 0,0 0 0,0 0 0,0 0 1,1 0-1,-1 0 0,0 0 0,0 0 0,-1 0 0,1 0 0,0 1 0,0-1 1,0 0-1,0 1 0,-1-1 0,1 1 0,0-1 0,-1 1 0,1-1 0,-2 1 0,-3-1 6,0-1-1,0 2 0,0-1 0,0 1 1,0 0-1,0 0 0,0 1 0,-10 1 1,8 0-5,1 1 1,0-1-1,1 1 1,-10 5-1,14-6-44,-1-1 0,1 0-1,0 1 1,0-1 0,0 1 0,0 0 0,1-1-1,-1 1 1,0 0 0,1 0 0,-1 0-1,1 1 1,0-1 0,-1 0 0,1 0-1,-1 3 1,2-4 45,0-1-1,0 1 0,0 0 1,0-1-1,0 1 0,0 0 1,0-1-1,0 1 0,0 0 1,0-1-1,0 1 0,0 0 1,1-1-1,-1 1 0,0 0 1,0-1-1,1 1 1,-1-1-1,0 1 0,1-1 1,-1 1-1,1 0 0,-1-1 1,1 0-1,-1 1 0,1-1 1,-1 1-1,1-1 0,-1 0 1,1 1-1,-1-1 0,1 0 1,0 1-1,-1-1 0,1 0 1,-1 0-1,1 0 0,0 1 1,-1-1-1,1 0 1,0 0-1,0 0 0,3 0 27,0 0 0,-1 0 0,1 0 0,-1-1 0,1 1 0,6-3 0,11-5-103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7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16892,'-4'37'1512,"-7"1"-1072,0 0-208,7 2 440,-3-3-320,7-5-768,4-6 200,2-11 56,3-2-144,6-18-136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8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9 283 17124,'-8'18'1620,"8"-17"-1593,0-1 0,0 0 0,0 0 0,0 0 0,0 0 0,0 0-1,0 0 1,0 1 0,0-1 0,0 0 0,0 0 0,0 0 0,0 0-1,0 0 1,0 0 0,0 0 0,0 0 0,0 1 0,1-1 0,-1 0-1,0 0 1,0 0 0,0 0 0,0 0 0,0 0 0,0 0 0,0 0 0,1 0-1,-1 0 1,0 0 0,0 0 0,0 0 0,0 0 0,0 0 0,0 0-1,1 0 1,-1 0 0,0 0 0,0 0 0,0 0 0,0 0 0,0 0-1,0 0 1,0 0 0,1 0 0,-1 0 0,0 0 0,0 0 0,0 0 0,0 0-1,0 0 1,0 0 0,0 0 0,1 0 0,-1-1 0,0 1 0,0 0-1,0 0 1,32-25 1750,234-235-427,-249 242-1386,-34 38 23,1 0 1,1 1 0,1 0 0,-19 37-1,26-44-81,1 0 0,1 0 0,0 0 0,1 0 0,0 1-1,1 0 1,1 0 0,0-1 0,1 23 0,1-36 76,0-1 7,0 1-1,-1 0 0,1 0 0,0 0 0,0-1 0,0 1 1,0 0-1,0 0 0,0-1 0,1 1 0,-1 0 1,0 0-1,0-1 0,0 1 0,1 0 0,-1 0 0,1-1 1,-1 1-1,0 0 0,1-1 0,-1 1 0,1-1 0,-1 1 1,1-1-1,-1 1 0,1 0 0,0-1 0,-1 0 1,2 2-1,8-5-220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49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12 454 15771,'-1'2'203,"-8"22"1079,8-23-1260,1-1-1,0 1 0,0-1 1,0 1-1,0-1 0,0 1 1,0-1-1,0 1 0,0-1 1,0 1-1,0-1 0,0 1 0,0-1 1,0 0-1,0 1 0,0-1 1,0 1-1,0-1 0,1 1 1,-1-1-1,0 1 0,0-1 1,1 0-1,-1 1 0,0-1 1,0 0-1,1 1 0,-1-1 1,0 0-1,1 1 0,-1-1 1,1 0-1,-1 1 0,0-1 1,1 0-1,-1 0 0,1 0 1,-1 1-1,1-1 0,-1 0 1,1 0-1,-1 0 0,1 0 1,-1 0-1,0 0 0,1 0 1,-1 0-1,1 0 0,0 0 1,4-1 114,-1 0 0,1 0 0,-1-1 0,1 1 0,-1-1 0,0 0 0,0 0 0,0 0 0,0-1 0,4-2 0,38-35 561,-32 28-523,107-105 514,145-176 0,-255 282-681,-11 17-9,-11 20-2,-72 158 44,70-152-309,3 0 1,0 0-1,-9 66 0,19-95 184,-2 4-107,1-1 0,1 1 1,-1-1-1,1 1 1,1-1-1,-1 1 1,1 0-1,0-1 0,3 9 1,-4-14 182,0-1 1,0 0-1,0 0 0,0 1 1,0-1-1,0 0 1,0 0-1,0 1 0,0-1 1,1 0-1,-1 0 1,0 1-1,0-1 1,0 0-1,0 0 0,1 0 1,-1 1-1,0-1 1,0 0-1,0 0 0,1 0 1,-1 0-1,0 0 1,0 1-1,1-1 1,-1 0-1,0 0 0,0 0 1,1 0-1,-1 0 1,0 0-1,1 0 0,-1 0 1,0 0-1,0 0 1,1 0-1,-1 0 1,0 0-1,0 0 0,1 0 1,-1 0-1,0 0 1,0-1-1,1 1 0,-1 0 1,0 0-1,0 0 1,1 0-1,-1 0 1,0-1-1,0 1 0,0 0 1,1 0-1,-1-1 1,17-27-619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1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135 155 13739,'2'-4'359,"-1"0"0,1 0 0,0 1 0,0-1 0,0 0 0,0 1 0,0-1 0,1 1 0,0 0 0,5-6 0,4-4 941,-3 1-682,1 0 0,1 1 0,13-11 0,-18 17-433,0 0 0,0 0-1,0 1 1,1 1 0,0-1 0,0 1 0,0 0 0,9-3 0,-15 6-168,0 0 0,0-1 0,0 1 0,0 0 0,0-1 1,0 1-1,0 0 0,0 0 0,0 0 0,0 0 0,0 0 1,1 0-1,-1 1 0,0-1 0,0 0 0,0 0 0,0 1 1,0-1-1,0 1 0,0-1 0,0 1 0,0-1 0,0 1 1,-1-1-1,2 2 0,-1-1-8,0 1-1,-1-1 1,1 0 0,-1 1 0,1-1 0,-1 1 0,0-1-1,0 0 1,0 1 0,1-1 0,-1 1 0,-1-1-1,1 1 1,0-1 0,0 1 0,-1 1 0,-1 6-2,-1 0 1,0-1-1,-1 1 1,-6 12-1,-23 30 23,-1-1 1,-3-2-1,-45 45 1,-15 18 68,94-107-93,1-1-1,-1 1 1,0 0-1,1 0 1,0 0-1,0 0 1,-3 8-1,5-11-3,0 0 0,0 0 0,0 0 0,0 1 0,0-1 0,0 0 0,0 0-1,0 0 1,0 0 0,0 1 0,1-1 0,-1 0 0,0 0 0,1 0 0,-1 0 0,1 0-1,-1 0 1,1 0 0,-1 0 0,1 0 0,0 0 0,0 0 0,-1 0 0,1-1 0,0 1-1,0 0 1,0-1 0,0 1 0,0 0 0,0-1 0,0 1 0,0-1 0,2 1-1,5 2-86,1 0-1,0-1 1,-1 0-1,1 0 0,0-1 1,0 0-1,0-1 1,0 0-1,0 0 0,12-3 1,-7 1-195,0-1 0,-1 0 0,1-1 0,0-1 0,23-11 0,4-9-150,-3-10-161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15155,'-6'5'516,"1"0"0,0 0 0,1 1 0,-1 0 0,1 0 0,0 0 0,-4 9 1,-19 49 1183,23-55-1471,-6 18 363,-7 31 0,14-48-490,1 1 0,1-1 0,0 1-1,0 0 1,1-1 0,1 14 0,-1-23-106,0 0 0,0 0-1,0 0 1,0 0 0,0 0 0,0 0-1,0 0 1,1 0 0,-1 0-1,0 0 1,1 0 0,-1-1 0,1 1-1,-1 0 1,1 0 0,-1 0-1,1-1 1,0 1 0,-1 0 0,1 0-1,0-1 1,0 1 0,-1-1-1,1 1 1,0-1 0,0 1 0,0-1-1,0 1 1,0-1 0,-1 0 0,1 1-1,0-1 1,0 0 0,0 0-1,0 0 1,0 0 0,0 0 0,0 0-1,0 0 1,0 0 0,0 0-1,0 0 1,0-1 0,0 1 0,0 0-1,0 0 1,0-1 0,0 1-1,-1-1 1,1 1 0,1-2 0,5-2-266,1 0 1,-2-1 0,1 0 0,11-10 0,7-11-1888,29-39-1,-39 46 842,-15 19 1301,0 0 1,0 0-1,0 0 0,0 0 0,0 0 0,0 0 0,0 0 0,0 0 0,0 0 0,0 1 0,0-1 1,0 0-1,0 0 0,0 0 0,0 0 0,0 0 0,0 0 0,1 0 0,-1 0 0,0 0 0,0 0 1,0 0-1,0 0 0,0 0 0,0 0 0,0 0 0,0 0 0,0 0 0,0 0 0,0 0 0,0 0 1,0 0-1,0 0 0,0 1 0,0-1 0,0 0 0,1 0 0,-1 0 0,0 0 0,0 0 0,0 0 0,0 0 1,0 0-1,0 0 0,0-1 0,0 1 0,0 0 0,0 0 0,0 0 0,0 0 0,0 0 0,0 0 1,0 0-1,0 0 0,1 0 0,-1 0 0,0 0 0,0 0 0,-1 11 55,-4 12 566,-13 30 714,6-20-470,1 0-1,1 1 0,3 1 0,-5 35 1,12-68-883,0-1 1,0 1-1,0-1 1,0 1-1,0-1 1,0 0-1,0 1 1,0-1-1,1 1 1,-1-1-1,1 1 1,-1-1-1,1 0 1,-1 1-1,1-1 1,0 0-1,0 0 1,1 2 0,-1-2 12,-1-1 1,1 0 0,0 1 0,0-1 0,0 0 0,0 0 0,-1 0 0,1 0 0,0 1 0,0-1 0,0 0 0,0-1 0,0 1 0,-1 0 0,1 0 0,0 0 0,0 0-1,0-1 1,0 1 0,-1 0 0,1-1 0,0 1 0,0-1 0,-1 1 0,1-1 0,0 1 0,-1-1 0,1 1 0,0-1 0,-1 0 0,1 0 0,15-16-379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 18468,'-5'15'1360,"-4"3"-1072,0-1-192,3 1 176,1 2-424,4-1-528,1-6-640,0-3 984,0-1-216,0-8-272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4:5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25 17084,'-1'10'2196,"-6"10"-1305,0 0 0,-12 23 0,-7 18-139,19-42-629,4-11-87,0 0 0,0 0 0,1 0 0,0 0 0,0 1 0,-1 16 0,3-25-41,0 1 1,0 0 0,1-1 0,-1 1 0,0 0-1,0 0 1,0-1 0,1 1 0,-1-1-1,0 1 1,0 0 0,1-1 0,-1 1 0,1-1-1,-1 1 1,1 0 0,-1-1 0,1 1-1,-1-1 1,1 0 0,-1 1 0,1-1 0,-1 1-1,1-1 1,0 0 0,-1 0 0,1 1 0,0-1-1,-1 0 1,1 0 0,0 0 0,-1 1-1,1-1 1,0 0 0,-1 0 0,1 0 0,0 0-1,0 0 1,-1-1 0,1 1 0,0 0-1,-1 0 1,2-1 0,34-12-298,-32 11 268,8-3-100,0 0-1,0 0 0,1 1 1,0 1-1,22-4 0,-33 7 120,1 0 0,-1 0 0,1 0-1,-1 0 1,1 0 0,-1 0-1,1 1 1,-1-1 0,0 1 0,1 0-1,-1-1 1,0 1 0,1 0 0,-1 1-1,0-1 1,0 0 0,0 0-1,0 1 1,0 0 0,0-1 0,-1 1-1,1 0 1,0 0 0,-1 0-1,0 0 1,1 0 0,-1 0 0,0 0-1,0 0 1,0 0 0,0 1 0,0-1-1,-1 0 1,1 1 0,-1-1-1,1 1 1,-1 3 0,0 0 79,1 1-1,-2 0 1,1 0 0,-1-1 0,0 1-1,0 0 1,-1-1 0,0 1 0,0-1-1,-1 0 1,0 0 0,0 1 0,0-2-1,-1 1 1,1 0 0,-1-1 0,-1 0-1,-7 8 1,6-7-1,0 0 0,0-1-1,0 0 1,-1 0-1,0-1 1,0 1 0,0-2-1,-1 1 1,1-1 0,-1 0-1,0 0 1,0-1 0,0 0-1,-16 1 1,21-3-130,0 0-1,0 0 1,0 0 0,-1-1 0,1 1-1,0-1 1,0 0 0,0 0 0,0 0-1,0 0 1,0 0 0,1-1 0,-1 1-1,0-1 1,1 0 0,-1 0 0,-3-3-1,3 1 4,-1 0 0,1-1-1,-1 0 1,1 0 0,1 0-1,-1 0 1,1-1 0,-3-8-1,-8-32-357</inkml:trace>
  <inkml:trace contextRef="#ctx0" brushRef="#br0" timeOffset="1">134 37 17828,'14'7'1672,"5"-4"-1120,0-3-256,8-2 553,4-2-345,3-7-816,-1 0 488,-7 2-288,-1 0-128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9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0 266 17116,'31'-38'657,"1"1"1,2 2-1,1 1 1,57-42-1,-81 68-622,-1 1-1,1 0 1,1 1-1,14-7 1,-24 12-29,0 1 1,1-1-1,-1 0 1,0 1-1,1-1 1,-1 1-1,1 0 1,-1 0-1,0 0 1,1 0-1,-1 0 1,0 1 0,3 0-1,-3-1 1,-1 1 0,1 0 0,-1 0-1,0 0 1,1-1 0,-1 1 0,0 1 0,0-1 0,0 0-1,0 0 1,0 0 0,0 1 0,0-1 0,0 0 0,0 1 0,-1-1-1,1 0 1,0 1 0,-1-1 0,1 1 0,-1 0 0,0 1-1,2 13 59,-1 1-1,-1 0 1,0-1-1,-1 1 1,-1-1-1,-8 32 0,1 3 119,6-37-107,-2 43 177,4-53-198,2 0-1,-1 0 0,0 1 1,1-1-1,0 0 0,0 0 1,0 0-1,1 0 0,-1 0 0,5 7 1,-5-10-23,0 1-1,0-1 1,0 0 0,0 1 0,0-1-1,0 0 1,0 0 0,1 0 0,-1 0 0,0 0-1,1 0 1,-1-1 0,1 1 0,-1 0 0,1-1-1,-1 1 1,1-1 0,2 1 0,0-1 26,-1 0 0,1 0 0,-1 0 0,0 0 0,1-1 0,-1 1 0,0-1 0,6-2 0,4-2 145,-1-1 0,0 0 1,17-12-1,18-17 175,-1-2 0,65-69-1,-110 106-413,-1-1 1,1 1-1,0-1 0,-1 1 0,1-1 0,-1 1 0,1-1 0,-1 0 0,1 1 0,-1-1 0,1 0 0,-1 1 0,1-1 0,-1 0 0,0 0 0,0 1 0,1-1 0,-1 0 0,0 0 0,0 0 0,0 1 0,0-1 0,0 0 0,0 0 0,0 0 0,0 0 0,0 1 0,0-1 0,-1-1 1,-3-6-283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40 12779,'1'-3'464,"-1"0"1,1 0-1,-1 0 1,1 0-1,-1 0 0,0 0 1,-1-4-1,1 6-377,0 0 0,0 1 0,-1-1-1,1 1 1,0-1 0,-1 1 0,1-1-1,0 1 1,-1-1 0,1 1 0,-1-1-1,1 1 1,-1-1 0,1 1 0,-1-1-1,1 1 1,-1 0 0,1-1 0,-1 1-1,1 0 1,-1 0 0,0-1 0,1 1-1,-1 0 1,1 0 0,-1 0 0,0 0-1,1 0 1,-1 0 0,0 0 0,1 0-1,-1 0 1,1 0 0,-1 0 0,0 0-1,1 0 1,-1 1 0,1-1 0,-2 1-1,-5 1 111,-1 1-1,1 0 0,0 0 1,-1 1-1,2 0 0,-1 0 1,0 1-1,-8 7 0,-2 4-68,-25 27 0,30-28-119,0 0 0,2 1-1,-1 0 1,2 1-1,0 0 1,1 1 0,-6 19-1,10-27-4,2-1-1,-1 1 0,1 0 0,0 0 1,1 0-1,1 0 0,-1 0 0,1 0 1,1 0-1,0 0 0,0 0 1,1 0-1,1 0 0,-1-1 0,6 13 1,-6-19 0,-1 1-1,1 0 1,0-1 0,0 0 0,0 1 0,1-1 0,-1 0-1,1 0 1,0 0 0,0 0 0,0-1 0,0 1 0,0-1 0,0 0-1,1 0 1,-1 0 0,1 0 0,0-1 0,-1 1 0,1-1-1,0 0 1,0 0 0,0 0 0,0-1 0,0 0 0,0 1-1,0-1 1,0 0 0,0-1 0,0 1 0,0-1 0,-1 0 0,1 0-1,0 0 1,0 0 0,0-1 0,-1 1 0,1-1 0,-1 0-1,1 0 1,2-3 0,2-1 42,-1 0 0,-1-1 1,1 1-1,-1-2 0,0 1 0,0-1 1,-1 1-1,6-13 0,-10 17-10,1-1 1,-1 0 0,1 1-1,-1-1 1,0 0-1,-1 0 1,1 0-1,-1 0 1,1 0-1,-1-4 1,-1 6-10,1 0 1,-1-1-1,1 1 0,-1 0 1,0-1-1,1 1 0,-1 0 1,0 0-1,-1 0 0,1 0 1,0 0-1,-1 0 1,1 0-1,-1 1 0,1-1 1,-1 0-1,0 1 0,-2-2 1,1 1 6,-1 0-1,1 0 1,-1 1 0,0-1 0,0 1 0,0 0 0,0 0 0,0 0-1,0 1 1,0-1 0,0 1 0,0 0 0,0 0 0,0 1 0,0-1-1,0 1 1,0 0 0,0 0 0,0 0 0,0 0 0,-4 3 0,0-1-62,2 1 0,-1-1 1,0 1-1,0 0 1,1 1-1,0-1 0,0 1 1,0 1-1,1-1 1,-7 9-1,11-12-46,-1 0-1,1-1 0,0 1 1,0 1-1,0-1 0,0 0 1,0 0-1,1 0 1,-1 0-1,0 1 0,1-1 1,0 0-1,-1 0 0,1 1 1,0-1-1,1 3 0,-1-4 47,0 0 0,0-1-1,1 1 1,-1 0-1,0-1 1,1 1-1,-1 0 1,0-1 0,1 1-1,-1-1 1,1 1-1,-1-1 1,1 1-1,-1-1 1,1 1 0,0-1-1,-1 1 1,1-1-1,-1 0 1,2 1-1,0 0 4,0-1 0,0 0-1,-1 1 1,1-1 0,0 0-1,0 0 1,0 0 0,0 0-1,0-1 1,-1 1 0,4-1-1,31-10-480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16924,'-9'41'1808,"-2"3"-1320,0-2-224,4-4 496,5-9-648,4-6-248,5-18-1832,6-10 1768,0-21-432,3-8-224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5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4 146 17452,'0'1'90,"0"-1"1,-1 1-1,1-1 1,0 1-1,-1-1 1,1 1-1,0-1 1,-1 1 0,1-1-1,0 1 1,0-1-1,0 1 1,0-1-1,-1 1 1,1-1-1,0 1 1,0-1-1,0 1 1,0 0-1,0-1 1,0 1-1,0-1 1,1 1 0,-1-1-1,0 1 1,0 0-1,0-1 1,1 1-1,-1-1 1,0 1-1,2-1 19,-1 0-1,0 0 1,0 0 0,0 0-1,0-1 1,0 1-1,0 0 1,0-1-1,0 1 1,0-1-1,0 1 1,0-1 0,2-1-1,42-34 1100,-40 32-1002,122-113 750,-170 208-1214,33-67-54,1 1 0,1 0 0,1 1 0,-6 46 0,12-71 257,1 0 0,0-1 0,0 1 0,0 0 0,0 0 0,0 0 0,0 0 0,0 0 0,0-1 0,0 1 0,0 0 1,1 0-1,-1 0 0,0 0 0,0-1 0,1 2 0,0-2 23,0 0 0,-1 0 0,1 0 0,-1 0 1,1-1-1,0 1 0,-1 0 0,1 0 0,-1-1 1,1 1-1,0 0 0,-1-1 0,1 1 0,-1-1 1,1 1-1,-1-1 0,0 1 0,1-1 0,-1 1 1,1-1-1,-1 1 0,0-1 0,1 0 0,12-18-596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6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16732,'-6'1'1408,"-2"10"-1008,-2 3-192,-4 6 664,-4 4-352,-2 7-264,4 2-48,-2 0-136,4-1-72,1-9-120,2-2-64,6-15-344,2-4-216,3-18 568,0-6-120,6-8-120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34 18084,'-16'2'747,"0"1"-1,-20 8 1,30-9-576,1 0 0,0 0 0,0 0-1,0 1 1,0 0 0,0 0 0,1 0 0,-1 1 0,1-1 0,-5 7-1,8-10-166,1 0 0,0 0-1,0 0 1,0 0-1,0 0 1,0 1 0,-1-1-1,1 0 1,0 0-1,0 0 1,0 0-1,0 0 1,0 1 0,0-1-1,0 0 1,-1 0-1,1 0 1,0 1 0,0-1-1,0 0 1,0 0-1,0 0 1,0 0-1,0 1 1,0-1 0,0 0-1,0 0 1,0 0-1,0 1 1,0-1 0,0 0-1,0 0 1,1 0-1,-1 0 1,0 1-1,0-1 1,0 0 0,0 0-1,0 0 1,0 0-1,0 1 1,0-1 0,1 0-1,-1 0 1,0 0-1,0 0 1,12 1-68,14-8-137,-25 6 191,9-4-44,0 0-1,16-13 1,-25 17 55,1 0 0,-1 0 1,1 0-1,-1-1 0,0 1 0,0 0 1,1-1-1,-1 1 0,0-1 0,0 1 1,0-1-1,0 1 0,-1-1 0,1 0 1,0 1-1,-1-1 0,1 0 0,-1 0 0,0 1 1,1-1-1,-1 0 0,0 0 0,0 0 1,0 1-1,0-1 0,-1-2 0,1 3 1,-1 0 0,1 0 0,-1 0 0,0 0 0,1 0 0,-1 0 0,0 1 0,0-1 0,1 0 0,-1 1 0,0-1-1,0 0 1,0 1 0,0-1 0,0 1 0,0-1 0,0 1 0,0 0 0,0-1 0,0 1 0,0 0 0,0 0 0,0 0 0,0 0-1,0 0 1,0 0 0,-1 0 0,0 0 0,-31 7 52,26-4-89,0 0 1,0 0-1,0 1 1,0 0-1,1 0 1,-1 0 0,1 1-1,0 0 1,1 0-1,-1 0 1,1 1-1,0 0 1,0 0-1,1 0 1,0 1-1,0 0 1,-5 11 0,9-17-67,-1 0-1,1 0 1,0 0 0,0 0 0,0 0 0,0 0 0,0 0 0,0 0 0,0 0 0,0 1 0,0-1 0,0 0 0,0 0 0,1 0 0,-1 0 0,0 0 0,1-1 0,-1 1 0,1 0 0,-1 0 0,1 0-1,-1 0 1,1 0 0,0-1 0,-1 1 0,1 0 0,0 0 0,0-1 0,1 2 0,1 0-110,1 0 0,0-1 0,0 1 0,0-1 0,0 1 0,5 0 0,21 4-806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7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10866,'-7'20'1166,"2"0"0,-4 27 0,7-40-863,2 1-1,-1-1 1,1 1 0,0-1 0,1 1 0,-1-1-1,2 1 1,-1-1 0,4 12 0,-4-17-232,0 0 0,0 0-1,0 0 1,0 0 0,0 0 0,1 0 0,-1-1 0,0 1 0,1 0 0,-1-1 0,1 1 0,0-1 0,-1 1-1,1-1 1,0 0 0,0 0 0,0 0 0,0 0 0,0 0 0,0 0 0,0-1 0,0 1 0,1-1 0,-1 1-1,0-1 1,0 0 0,0 0 0,0 0 0,1 0 0,-1 0 0,0 0 0,0-1 0,0 1 0,1-1 0,-1 0-1,0 1 1,2-2 0,5-2 167,-1 0 1,0 0-1,-1 0 0,1-1 0,-1 0 0,0-1 0,12-11 0,-12 10-2,0 0-1,-1-1 0,-1 0 0,7-10 0,-11 16-185,0 1-1,-1-1 0,1 0 1,0 0-1,-1 0 1,1 1-1,-1-1 1,1 0-1,-1 0 1,0 0-1,0 0 0,0-3 1,-1 4-26,1 0 0,0 0 0,-1 0 1,1 0-1,-1 0 0,1 0 0,-1 0 0,1 1 1,-1-1-1,0 0 0,1 0 0,-1 0 0,0 1 0,0-1 1,0 0-1,0 1 0,1-1 0,-1 1 0,0-1 1,0 1-1,0-1 0,0 1 0,0 0 0,-2-1 1,-4 0 24,1 0 1,-1 0 0,1 0 0,-1 1 0,1 0 0,-1 0 0,0 1-1,-10 2 1,1 0-593,0 2-1,-18 7 1,33-11 246,9-1-82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7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17980,'1'1'108,"-1"-1"1,1 1-1,-1-1 1,1 0-1,-1 1 1,1-1-1,-1 0 1,1 0-1,-1 1 0,1-1 1,0 0-1,-1 0 1,1 0-1,-1 0 1,1 0-1,0 0 1,-1 0-1,1 0 1,-1 0-1,1 0 0,0 0 1,-1 0-1,1 0 1,-1 0-1,1 0 1,-1-1-1,1 1 1,-1 0-1,1 0 1,0-1-1,-1 1 0,1 0 1,-1-1-1,1 0 1,26-15 562,-23 13-392,69-48 383,108-100-1,-166 141-657,-15 9-4,1 1 0,-1 0 0,0 0 0,0 0 0,0 0 0,0 0 0,0 0 0,0 0 0,1 0 0,-1 0 0,0 0 1,0 0-1,0 0 0,0 0 0,0 0 0,0 0 0,1 0 0,-1 0 0,0 0 0,0 0 0,0 0 0,0 0 0,0 0 0,0 0 0,0 1 1,1-1-1,-1 0 0,0 0 0,0 0 0,0 0 0,0 0 0,0 0 0,0 0 0,0 0 0,0 0 0,0 0 0,0 1 0,1-1 0,-1 0 1,0 0-1,0 0 0,0 0 0,0 0 0,0 0 0,0 1 0,0-1 0,0 0 0,0 0 0,0 0 0,0 0 0,0 0 0,0 0 0,0 1 1,-9 27 4,5-18-5,-16 43 31,2 1-1,-20 106 0,37-154-64,0-2-31,0-1 0,0 0-1,1 1 1,0-1-1,-1 1 1,1-1 0,0 1-1,1-1 1,-1 0-1,1 1 1,0-1-1,-1 0 1,4 7 0,-4-10 88,1 1 0,-1-1 0,1 0 0,-1 0 0,1 1 0,-1-1 0,0 0 0,1 0 0,-1 0 0,1 0 0,0 0 0,-1 1 0,1-1 0,-1 0 0,1 0 0,-1 0 0,1-1 0,-1 1 0,1 0 0,-1 0 0,1 0 0,-1 0 0,1 0 0,-1-1 0,1 1 0,-1 0 1,0 0-1,1-1 0,-1 1 0,1 0 0,0-1 0,13-12-131,-14 13 111,14-15-106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16283,'32'4'6686,"-18"-2"-6625,1 0 0,23 0 0,-22-3-18,-1-1 0,1-1 1,18-6-1,-34 9-41,0 0-1,1 0 1,-1 0-1,0 0 1,0 0-1,1 0 1,-1 0-1,0 0 1,0 0-1,1 0 1,-1 0-1,0 0 1,0 0-1,1 0 1,-1 0-1,0 0 1,1 0-1,-1 0 1,0 0-1,0 0 1,1 0-1,-1 0 1,0 0-1,0 0 1,1 1-1,-1-1 1,0 0 0,0 0-1,0 0 1,1 0-1,-1 1 1,0-1-1,0 0 1,0 0-1,0 1 1,1-1-1,-1 0 1,0 0-1,0 1 1,0-1-1,0 0 1,-1 17 38,-14 27 4,11-34-32,-98 298-83,94-286-742,5-20 120,2-13 436,2-10-109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8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17284,'5'9'1608,"9"-4"-1056,1-2-248,8-2 640,3 1-311,6-2-745,2-3 1760,-3-8-1512,-4-1 32,-4-2-40</inkml:trace>
  <inkml:trace contextRef="#ctx0" brushRef="#br0" timeOffset="1">333 187 16532,'0'32'1416,"-2"-1"-1008,-1-1-200,1 1 256,2-2-328,-1-6-1520,1-5 1384,0-6-392,0-1-160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9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14939,'10'-8'742,"0"0"1,0 1-1,1 0 0,0 0 1,15-5-1,-21 9-523,1 1 0,-1 0 0,1 0 0,-1 1 1,1-1-1,0 1 0,0 1 0,-1-1 0,1 1 0,0 0 0,0 0 1,0 1-1,9 2 0,-13-3-182,-1 0 0,1 1 0,-1 0 0,0-1 1,1 1-1,-1 0 0,0-1 0,0 1 0,1 0 0,-1 0 0,0 0 1,0 0-1,0 0 0,0 0 0,0 1 0,0-1 0,-1 0 0,1 0 1,0 1-1,0 1 0,0 0 1,0 0-1,-1 0 1,0-1-1,1 1 1,-1 0 0,0 0-1,0 0 1,-1-1-1,1 1 1,-2 4 0,0 2 39,-2 1 0,1-1 0,-1 1 0,-1-1 0,-5 9 0,-24 29 504,-45 51 0,71-89-381,21-18-252,-8 7 16,1 1 0,0-1-1,0 1 1,-1 0 0,1 0 0,0 1 0,0-1 0,0 1 0,0 1 0,0-1-1,-1 1 1,1 0 0,0 0 0,0 1 0,9 3 0,-11-3 23,-1-1 1,1 1-1,-1 0 1,1 0-1,-1 0 0,0 1 1,0-1-1,0 1 1,0 0-1,0 0 1,-1 0-1,1 0 0,-1 0 1,0 0-1,0 1 1,0-1-1,0 1 1,0-1-1,-1 1 0,0 0 1,0 0-1,0-1 1,0 1-1,0 7 1,-1-8 31,0 0 0,-1 0 0,1 0 0,-1-1 0,0 1 0,1 0 0,-1 0 0,-1 0 0,1 0 1,0-1-1,-1 1 0,1-1 0,-1 1 0,0-1 0,0 1 0,0-1 0,0 0 0,0 0 0,0 0 1,-1 0-1,-3 2 0,-7 4 63,0-1 1,0 0 0,-16 5 0,14-6-158,-11 1-1339,26-7 1398,-1 0 0,1 0 0,0-1 0,0 1 0,0 0 0,0 0-1,0 0 1,-1 0 0,1-1 0,0 1 0,0 0 0,0 0 0,0 0 0,0 0 0,0-1 0,0 1 0,0 0-1,0 0 1,0 0 0,0-1 0,0 1 0,0 0 0,0 0 0,0 0 0,0-1 0,0 1 0,0 0-1,0 0 1,0 0 0,0-1 0,0 1 0,0 0 0,0 0 0,0 0 0,0-1 0,1 1 0,-1 0 0,0 0-1,0 0 1,0 0 0,0 0 0,0-1 0,1 1 0,-1 0 0,13-10-476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2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17356,'0'23'1512,"2"11"-1248,-13 21-120,-10 13 664,1 9-624,5 1-16,4-4-72,0-9-80,11-13-232,3-12-272,2-20 416,-2-8-64,-9-12-48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4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0 16804,'-14'25'1480,"-9"12"-896,-1 2-208,-2 1 504,3 3-184,0-3-71,3-3-81,6-13-288,5-4-160,3-11-512,6-7-352,-2-4 615,1-12-95,-2-15-128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0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 18676,'-5'-1'237,"0"0"-1,0 0 1,-1 0 0,1 0-1,0 1 1,0 0 0,-1 0 0,1 1-1,0-1 1,0 1 0,-1 0-1,1 1 1,0-1 0,0 1-1,0 0 1,-7 5 0,8-6-226,1 1 0,0 0 0,0 0-1,0 0 1,0 0 0,1 0 0,-1 0 0,1 1 0,-1 0 0,1-1 0,0 1 0,0 0 0,0 0 0,0 0 0,1 0-1,-1 1 1,1-1 0,0 0 0,-1 1 0,2-1 0,-1 1 0,0-1 0,1 1 0,0-1 0,-1 6 0,3 2-227,-2-11 191,0-1 41,-1 0 0,1 0 0,-1 1 0,0-1 0,1 0 1,-1 1-1,0-1 0,0 0 0,1 1 0,-1-1 0,0 1 0,0-1 1,0 1-1,0 0 0,0-1 0,0 1 0,0 0 0,0 0 0,1-1 1,-1 1-1,0 0 0,0 0 0,0 0 0,-1 0 0,1 0-5,0 1 0,0-1 0,1 0 0,-1 0 0,0 0 1,1 1-1,-1-1 0,0 0 0,1 1 0,-1-1 0,0 0 0,1 1 0,-1-1 0,1 1 0,-1-1 0,1 1 0,-1-1 0,1 1 0,-1-1 0,1 1 0,-1 0 0,1-1 0,0 1 0,-1 0 0,1-1 0,0 1 0,0 0 0,-1 0 0,1-1 0,0 1 0,0 0 0,0 1 0,0 29 138,0-21-68,0-6-60,0 6 36,0 0 0,1 0 0,0 1 1,3 12-1,-4-22-54,1 1 1,-1-1-1,0 1 0,1-1 0,0 1 1,-1-1-1,1 1 0,0-1 0,-1 1 1,1-1-1,0 0 0,0 1 0,0-1 1,0 0-1,1 0 0,-1 0 0,0 0 1,0 0-1,1 0 0,-1 0 0,0 0 0,1-1 1,-1 1-1,1 0 0,-1-1 0,1 1 1,-1-1-1,1 0 0,0 1 0,-1-1 1,1 0-1,-1 0 0,1 0 0,0 0 1,2-1-1,3-1-8,0 0-1,0-1 1,-1 1 0,1-2 0,0 1 0,-1-1 0,0 0-1,0 0 1,0-1 0,-1 1 0,11-12 0,-3 1 5,0 0 0,-1-1 0,12-21 0,-22 34 12,0-1 0,0 1 0,-1-1 0,1 1 0,-1-1-1,0 1 1,0-1 0,0 0 0,0 0 0,-1 0 0,1-5-1,-1 7 0,-1 1 0,1-1-1,0 1 1,-1-1-1,1 1 1,-1-1 0,1 1-1,-1 0 1,0-1-1,0 1 1,0 0 0,1 0-1,-1-1 1,0 1 0,-1 0-1,1 0 1,0 0-1,0 0 1,0 0 0,0 1-1,-1-1 1,1 0-1,-1 0 1,1 1 0,0-1-1,-1 1 1,1-1-1,-1 1 1,1 0 0,-1-1-1,-2 1 1,-7-1-32,0 1 0,0 1 0,-1-1 0,1 1-1,0 1 1,0 0 0,0 1 0,0 0 0,1 1 0,-15 6 0,25-9-44,-1-1 1,1 0-1,0 0 1,-1 0-1,1 0 1,0 0 0,0 1-1,-1-1 1,1 0-1,0 0 1,0 0-1,-1 1 1,1-1-1,0 0 1,0 0-1,0 1 1,-1-1-1,1 0 1,0 0-1,0 1 1,0-1-1,0 0 1,0 1-1,0-1 1,0 0-1,0 1 1,-1-1-1,1 0 1,0 1 0,0-1-1,0 0 1,1 0-1,-1 1 1,0-1-1,0 0 1,0 1-1,0-1 1,0 0-1,0 1 1,0-1-1,0 0 1,1 1-1,3 2-550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 16964,'-12'51'3532,"9"-44"-3286,1 0 1,0 0-1,0 0 1,0 0-1,1 0 1,0 0-1,1 0 0,-1 0 1,1 1-1,1-1 1,2 13-1,-3-19-238,1 1 1,-1-1-1,1 1 0,0-1 1,0 0-1,0 1 0,0-1 1,0 0-1,0 0 0,0 0 0,0 0 1,1 0-1,-1 0 0,0 0 1,1 0-1,-1 0 0,0 0 1,1-1-1,-1 1 0,1-1 1,-1 1-1,1-1 0,-1 0 1,1 1-1,0-1 0,-1 0 0,1 0 1,-1 0-1,1 0 0,0 0 1,-1 0-1,1-1 0,-1 1 1,1-1-1,-1 1 0,1-1 1,-1 1-1,3-2 0,1 0 31,-1 0 0,1-1-1,0 1 1,-1-1 0,1 0-1,-1 0 1,0 0 0,0-1-1,0 1 1,5-8 0,-7 8-6,0 0 1,0-1 0,-1 1 0,1 0 0,-1-1 0,0 1 0,0-1 0,0 1-1,0-1 1,-1 0 0,0 1 0,1-1 0,-1 0 0,-1 1 0,1-1 0,0 0-1,-1 1 1,0-1 0,0 0 0,0 1 0,0 0 0,0-1 0,-1 1 0,0-1 0,1 1-1,-1 0 1,0 0 0,-1 0 0,1 0 0,-6-4 0,5 4-122,0 0 0,0 0 0,-1 0 0,1 1 0,-1 0 0,1 0 0,-1 0 0,0 0 0,0 0 0,0 1 0,0 0 0,0-1 0,0 2 1,0-1-1,-1 0 0,1 1 0,0 0 0,0 0 0,-1 0 0,1 0 0,0 1 0,0 0 0,0 0 0,-1 0 0,1 0 0,-7 4 0,-2 5-375,5 0-147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1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0 338 16347,'3'2'2692,"5"-6"-1806,12-9-190,-19 12-543,30-23 675,0-1 0,32-36 0,48-63-110,-83 87-549,-22 27-83,2 0 1,-1 1 0,11-11 0,-18 20-83,0 0 0,0 0 0,0 0 0,0 0 0,0 0 0,1-1 0,-1 1 1,0 0-1,0 0 0,0 0 0,0 0 0,0 0 0,1 0 0,-1 0 0,0 0 0,0 0 0,0 0 0,0-1 0,1 1 1,-1 0-1,0 0 0,0 0 0,0 0 0,0 0 0,1 0 0,-1 0 0,0 0 0,0 0 0,0 0 0,0 0 0,1 1 1,-1-1-1,0 0 0,0 0 0,0 0 0,0 0 0,1 0 0,-1 0 0,0 0 0,2 9 73,-2 17-38,0-22-26,-8 75 31,5-50-132,0 0 1,3 53-1,0-80 61,0-1 1,0 0-1,0 0 0,0 0 0,0 0 1,0 1-1,0-1 0,1 0 0,-1 0 0,0 0 1,1 0-1,-1 0 0,1 0 0,-1 0 1,1 0-1,0 0 0,-1 0 0,1 0 1,0 0-1,0 0 0,0 0 0,-1 0 0,1-1 1,0 1-1,0 0 0,0-1 0,0 1 1,0-1-1,0 1 0,1-1 0,-1 1 0,0-1 1,0 0-1,0 0 0,0 1 0,0-1 1,1 0-1,0 0 0,13-1-209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54 16508,'16'-40'3513,"-13"27"-1639,-11 26 546,-50 91-1005,29-54-1296,1 1 1,-33 91-1,59-137-113,0 0 5,0 1 0,1-1 1,-1 1-1,1-1 0,0 10 1,1-15-9,0 1 0,0 0 0,0 0 0,0 0 0,0 0 0,1 0 0,-1-1 0,0 1 0,1 0 0,-1 0 0,0 0 0,1-1 0,-1 1 0,1 0 0,-1 0 0,1-1 0,-1 1 0,1-1 0,0 1 0,-1 0 0,1-1 0,0 1 0,-1-1 0,1 1 0,0-1 0,0 0 0,-1 1 0,1-1 0,0 0 0,0 1 0,0-1 0,0 0 0,-1 0 0,1 0 0,0 0 0,0 0 0,0 0 0,0 0 0,0 0 0,0 0 0,-1 0 0,1-1 0,1 1 0,13-3-418,-1-1 0,-1 0 0,1-1 1,0 0-1,-1-1 0,0-1 0,-1 0 1,1-1-1,-1 0 0,-1-1 0,0 0 1,19-20-1,-16 10-619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15939,'-6'26'2113,"-3"5"-1241,-4-1-384,3 3 1321,2 0-801,5 1-328,3-5-904,3-8-440,9-13 576,2-8-208,6-9-144</inkml:trace>
  <inkml:trace contextRef="#ctx0" brushRef="#br0" timeOffset="1">212 116 14235,'-11'25'1856,"-1"6"-1127,-8 5-361,2 3 1832,3 0-1656,-1-2-424,9-8 40,7-9-112,3-17-96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5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 18436,'1'0'92,"0"0"1,0-1 0,0 1-1,-1 0 1,1-1-1,0 1 1,0 0-1,0 0 1,0 0-1,0 0 1,0 0 0,0 0-1,-1 0 1,1 0-1,0 0 1,0 0-1,0 1 1,0-1-1,0 0 1,0 1-1,-1-1 1,1 0 0,0 1-1,0-1 1,-1 1-1,1-1 1,0 1-1,0 0 1,-1-1-1,1 1 1,-1 0-1,1-1 1,-1 1 0,1 0-1,-1 0 1,1-1-1,-1 1 1,1 0-1,-1 0 1,0 0-1,0 0 1,1 1 0,1 3 132,-1 1 1,1 0 0,-1 0 0,-1 0 0,1 7-1,-1-3-112,0 0 1,0 0-1,-2-1 0,1 1 0,-1 0 0,0 0 0,-1-1 0,0 0 0,-1 1 0,0-1 0,0-1 0,-8 12 0,15-19-178,-1-1 1,1 0-1,0 0 1,0 0-1,-1 0 0,1-1 1,0 1-1,0-1 1,-1 1-1,5-3 0,49-5-1386,-54 8 1399,0 0 0,0 0 0,1 0 1,-1 0-1,0 1 0,0-1 0,1 1 0,-1 0 0,0-1 0,0 1 0,0 0 0,0 0 0,0 1 0,0-1 0,0 0 0,-1 0 1,1 1-1,0-1 0,-1 1 0,1 0 0,-1 0 0,3 2 0,-3-1 100,-1-1 0,1 0-1,-1 0 1,1 0 0,-1 1 0,1-1 0,-1 0-1,0 0 1,0 1 0,-1-1 0,1 0 0,0 0-1,-1 1 1,1-1 0,-1 0 0,1 0 0,-1 0 0,0 0-1,0 0 1,0 0 0,0 0 0,-3 4 0,-4 4 146,0-1 0,-1 1 0,0-2 1,0 1-1,-1-1 0,0 0 0,-1-1 1,0 0-1,0-1 0,0 0 0,0-1 1,-1 0-1,0-1 0,-23 5 1,34-9-271,-16 1-519,16-1 582,1 0 0,-1 0 0,1 0 0,0 0 0,-1 0 0,1 0 0,0 0 0,-1-1 0,1 1 0,0 0 0,-1 0 0,1 0 0,0 0 0,-1-1 0,1 1 0,0 0 0,-1 0 0,1 0 0,0-1 0,-1 1 0,1 0 0,0-1 0,0 1 0,-1 0 0,1-1 0,0 1 0,0 0 0,0-1 0,0 1 0,0 0 0,-1-1 0,1 1 0,0 0 0,0-1 0,0 1 0,0 0 0,0-1 0,0 1 0,0-1 0,5-10-369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5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16932,'-3'0'2080,"0"7"-1280,-6 3-336,-5 0 1265,-1 9-729,-2 4-176,-5 1-416,1 2-152,1 2-152,3-4-112,4-5-320,3-6-168,9-11-592,-4-2-384,8-12 1111,3-5-303,4-11-184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5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 17484,'0'1'16,"-25"11"897,1 2 1,-23 18-1,41-28-773,1 0-1,-1 1 1,1 0-1,1 0 1,-1 0 0,1 0-1,-1 1 1,1 0-1,1 0 1,-1 0-1,1 0 1,0 0 0,-3 13-1,6-18-127,-1 0-1,1 0 0,0 0 1,-1 0-1,1 1 1,0-1-1,0 0 1,0 0-1,0 0 0,0 1 1,0-1-1,0 0 1,0 0-1,1 0 1,-1 1-1,0-1 0,1 0 1,-1 0-1,1 0 1,-1 0-1,1 0 1,0 0-1,-1 0 1,1 0-1,0 0 0,0 0 1,0 0-1,0-1 1,0 1-1,0 0 1,0 0-1,0-1 0,0 1 1,0-1-1,0 1 1,0-1-1,0 1 1,0-1-1,0 0 0,1 1 1,-1-1-1,0 0 1,0 0-1,0 0 1,1 0-1,-1 0 1,1 0-1,6-1 21,-1 1 1,1-1-1,-1-1 1,0 1-1,0-1 1,9-4-1,-1-1 9,0 0-1,0-1 1,-1-1 0,-1 0-1,1-1 1,-2-1 0,1 0-1,-2-1 1,1 0-1,17-25 1,-28 35-36,0 1 0,0 0 1,0-1-1,0 1 0,0-1 0,-1 1 0,1-1 1,0 1-1,-1-1 0,0 0 0,1 1 0,-1-1 1,0 0-1,0 1 0,0-1 0,0 0 0,0 1 1,0-1-1,0 0 0,-1-2 0,1 4-2,-1-1-1,1 1 1,0-1 0,-1 1-1,1 0 1,0-1 0,-1 1-1,1-1 1,-1 1-1,1 0 1,-1-1 0,1 1-1,-1 0 1,0-1-1,1 1 1,-1 0 0,1 0-1,-1 0 1,1 0 0,-1-1-1,0 1 1,-21 4 35,8 3-24,0 0-1,1 0 1,0 1-1,1 1 1,-17 15 0,-54 58-836,75-74 624,0 1-1,0 0 0,1 0 0,0 1 1,1 0-1,-6 12 0,9-7-207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19:5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14435,'0'1'168,"-6"16"1339,0 1 1,1-1-1,1 1 1,1 0-1,-2 24 1,5-41-1452,0 0 1,0 0 0,0 0 0,0 0-1,0 0 1,0 0 0,0 0-1,0 0 1,1 0 0,-1 1-1,0-1 1,0 0 0,1 0 0,-1-1-1,1 1 1,-1 0 0,1 0-1,-1 0 1,1 0 0,0 0 0,0 0-1,-1-1 1,1 1 0,0 0-1,0-1 1,0 1 0,1 0-1,0 0-18,0-1 0,-1 0 0,1 0 0,0 0-1,0 0 1,-1 0 0,1 0 0,0-1-1,0 1 1,0 0 0,-1-1 0,1 0 0,0 1-1,2-2 1,5-3 0,0-1 1,-1 1-1,0-1 0,14-13 1,9-16 42,-29 33-78,0-1 0,0 0 1,-1 0-1,1 0 0,-1 0 1,1 0-1,-1 0 0,0 0 1,0 0-1,-1 0 1,2-6-1,-2 8-3,0 0 0,0 1 0,0-1 0,0 0 0,0 1 0,0-1 0,-1 0 0,1 1 0,0-1 0,0 0 0,-1 1 0,1-1 0,0 1 0,0-1 0,-1 0 0,1 1 0,-1-1 0,1 1 0,-1-1 0,1 1 0,-1-1 0,1 1 0,-1 0 0,1-1 0,-1 1 0,0-1 0,-1 1-2,1-1 0,-1 1 0,0-1 0,1 1 0,-1 0 0,0 0 0,0 0 0,1 0 1,-1 0-1,-2 0 0,-3 2-79,-1-1 1,1 2 0,-12 3-1,12-3-127,-20 9 569,25-11-344,1-1 0,0 1 0,0-1 0,0 1 0,0 0 0,0-1 0,0 1 0,0 0 0,0 0 1,0 0-1,0 0 0,0 0 0,1 0 0,-1 0 0,0 0 0,0 2 0,0 3-2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15083,'7'13'1617,"12"1"-849,10-2-240,15-4 888,11 1-344,11-9-167,3 0-97,5-9-304,-2 0-256,-11-10-688,-12 0-416,-17-14 720,-11-3-168,-15-1-137</inkml:trace>
  <inkml:trace contextRef="#ctx0" brushRef="#br0" timeOffset="1">65 28 15995,'6'-3'1673,"11"3"-849,1 0-288,16-3 736,7 0-255,11-3-201,2 0-344,3 3-1008,-1 0 688,-1 7-280,-4 1-112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3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17 15251,'0'-1'104,"-1"0"0,0 0 0,1 0 0,-1 0 0,0 0 0,1 0 0,-1 0-1,0 0 1,0 0 0,0 1 0,0-1 0,0 0 0,0 1 0,0-1 0,0 0 0,0 1 0,0-1 0,0 1-1,0 0 1,0-1 0,0 1 0,-1 0 0,1 0 0,0-1 0,0 1 0,0 0 0,0 0 0,-1 1-1,-1-1 1,-2 0 97,0 1 0,0-1-1,0 1 1,0 1 0,-8 2-1,4 0-14,0 1 0,0 0 0,1 1 0,0 0 1,0 0-1,1 0 0,0 1 0,-10 12 0,3-2 84,0 2 0,-17 32 0,20-32-47,-14 40 1,22-50-176,0 1-1,0-1 1,1 1-1,1-1 1,0 1-1,0 16 1,1-24-43,0 0 0,0 0 0,0 0 0,1 0-1,-1 0 1,0 0 0,1 0 0,0 0 0,-1 0 0,1 0 0,0 0 0,0-1 0,0 1 0,0 0 0,0-1 0,1 1-1,-1-1 1,0 1 0,1-1 0,-1 1 0,4 1 0,-2-2-2,-1 0 0,1 0 0,0 0 0,0 0 0,-1-1 1,1 1-1,0-1 0,0 1 0,0-1 0,0 0 0,0 0 0,0-1 0,4 0 0,0 0 21,0-1 0,0 0-1,0 0 1,0-1 0,-1 0 0,1 0-1,-1-1 1,0 1 0,0-1 0,0-1-1,7-6 1,-11 10-2,-1-1-1,0 0 1,1 1-1,-1-1 1,0 0-1,0 0 1,0 0-1,0 0 1,0 0-1,0 0 1,-1 0 0,1 0-1,-1-1 1,1 1-1,-1 0 1,0 0-1,0 0 1,0-1-1,0-2 1,-1 5-10,1-1 1,0 0-1,0 0 1,-1 1-1,1-1 1,0 0-1,-1 1 1,1-1-1,-1 1 1,1-1-1,-1 0 0,1 1 1,-1-1-1,1 1 1,-1-1-1,1 1 1,-1 0-1,0-1 1,1 1-1,-1 0 1,-1-1-1,0 0-1,1 1-1,-1 0 0,0 0 1,0 0-1,1 0 1,-1 0-1,0 0 0,0 0 1,1 1-1,-1-1 1,0 1-1,1-1 0,-3 2 1,0 0-22,1 0-1,0 0 1,-1 0 0,1 0-1,0 1 1,0-1 0,-3 5 0,5-7-47,0 1 1,1 0-1,-1 0 1,0-1-1,0 1 1,1 0-1,-1 0 1,1 0-1,-1 0 1,0 0-1,1 0 1,0 0-1,-1 0 1,1 0-1,0 0 1,-1 0-1,1 0 1,0 0-1,0 0 1,0 0-1,0 1 1,0-1-1,0 0 1,0 0-1,0 0 1,1 0-1,-1 0 1,0 0-1,1 2 1,1-2 19,-1-1 0,0 1-1,0-1 1,0 1 0,1-1 0,-1 1 0,0-1 0,1 0 0,-1 0 0,0 0 0,1 1-1,-1-1 1,0-1 0,1 1 0,-1 0 0,0 0 0,1 0 0,1-1 0,19-7-438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3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16203,'-9'10'690,"-50"63"2812,51-62-3166,1 0 1,1 0-1,0 1 1,0 0 0,-4 13-1,10-25-329,-1 1-1,1 0 1,0 0-1,0 0 1,0 0-1,0 0 1,0 0-1,0 0 0,0 0 1,0-1-1,0 1 1,0 0-1,0 0 1,0 0-1,0 0 1,1 0-1,-1 0 1,0 0-1,1-1 1,-1 1-1,1 0 1,-1 0-1,1-1 1,0 2-1,1-1-14,-1 1 0,1-1 1,0 0-1,0 0 0,0 0 0,0 0 0,0 0 0,0 0 0,0 0 0,3 0 0,7 1-146,1 0 0,26 0 0,-23-2 34,-8 1 52,0 0 0,0 0 0,0 0 0,0 1 0,-1 0 0,1 1-1,0 0 1,9 4 0,-15-5 64,0-1 0,0 1 0,0-1 0,0 1 0,-1-1 0,1 1 0,0 0 0,-1 0 0,1 0 0,-1 0 0,1 0-1,-1 0 1,0 1 0,0-1 0,0 0 0,0 1 0,-1-1 0,1 0 0,0 1 0,-1-1 0,0 1 0,0-1 0,1 1 0,-2-1 0,1 1 0,0-1 0,0 1 0,-1-1 0,1 0 0,-1 1 0,-1 3 0,-1 1 81,0-1 1,0 0 0,0 1 0,-1-1 0,0-1-1,0 1 1,0-1 0,-1 1 0,0-1 0,0-1-1,0 1 1,-11 7 0,9-7 46,-1-1 0,0 1 0,0-1 0,0 0 0,0-1 1,-1 0-1,1-1 0,-1 1 0,-14 1 0,21-4-153,-1 0-1,1 0 1,0 0 0,0 0-1,0 0 1,0 0-1,0 0 1,-1-1 0,1 1-1,0-1 1,0 0 0,0 0-1,0 1 1,0-1-1,1 0 1,-1-1 0,0 1-1,0 0 1,-2-3 0,2 2-30,1 0 1,-1-1 0,1 1 0,0 0 0,0-1 0,0 1 0,0-1 0,0 1 0,1-1 0,-1 1 0,1-1-1,-1 0 1,1 1 0,0-1 0,0 0 0,1-3 0,4-35-307,7-14-132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16436,'0'10'1976,"2"-2"-1264,5-3-320,5-2 976,4-2-495,4-1-153,3 0-632,0-4-408,4-1 1576,-1-4-1240,-1-2 48,-1 0 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14371,'17'11'2128,"-7"-5"-1120,-1 0 1,0 0-1,-1 1 0,16 15 0,-21-18-944,-1-1-1,0 1 1,1 0-1,-1-1 1,0 1-1,-1 0 1,1 0-1,-1 0 1,0 1-1,0-1 1,0 0-1,0 0 1,-1 1-1,0-1 1,0 0-1,0 7 1,-1-2-28,-1 1 1,0-1 0,0 0 0,-1 0 0,0 0-1,-1 0 1,0 0 0,0-1 0,-7 10 0,-6 8 116,-31 33 0,32-40-77,15-18-76,1-1-1,0 0 1,0 0-1,-1 1 1,1-1-1,0 0 0,0 0 1,-1 1-1,1-1 1,0 0-1,0 1 1,0-1-1,0 0 1,-1 1-1,1-1 1,0 0-1,0 1 0,0-1 1,0 0-1,0 1 1,0-1-1,0 0 1,0 1-1,0-1 1,0 0-1,0 1 1,0-1-1,0 0 0,0 1 1,1 0-1,10 2-124,27-8-231,-28 3 262,12-1-212,0 1-1,39 1 1,-55 1 242,1 1 0,0-1 0,0 1 1,-1 1-1,1-1 0,0 1 0,-1 0 1,0 1-1,1 0 0,-1 0 0,0 0 0,0 0 1,7 7-1,-12-9 76,0 0 0,0 0 1,0 0-1,0 0 0,0 0 1,0 0-1,0 0 0,0 0 0,0 0 1,-1 1-1,1-1 0,0 0 1,-1 1-1,1-1 0,-1 0 1,0 1-1,1-1 0,-1 1 0,0-1 1,0 1-1,0-1 0,0 0 1,0 1-1,0-1 0,0 1 0,-1-1 1,1 1-1,0-1 0,-1 0 1,1 1-1,-1-1 0,1 0 0,-1 1 1,0-1-1,0 0 0,1 0 1,-1 0-1,0 1 0,0-1 1,0 0-1,0 0 0,-1 0 0,1-1 1,-2 3-1,-6 3 231,0-1 1,0 1-1,-1-1 0,-15 5 1,6-2 15,0-1 0,0-1 1,-1 0-1,0-2 0,0 0 1,0-1-1,-23-1 1,42-2-293,0 1 0,0-2 1,-1 1-1,1 0 1,0 0-1,-1 0 0,1-1 1,0 1-1,0 0 1,0-1-1,0 1 0,-1-1 1,1 0-1,0 1 1,0-1-1,0 0 0,0 0 1,0 1-1,-1-2 1,2 1-9,0 0 0,0 0 1,-1 0-1,1 1 0,0-1 1,0 0-1,0 0 0,0 0 1,0 0-1,0 1 0,0-1 1,0 0-1,0 0 0,0 0 0,0 0 1,1 1-1,-1-1 0,0 0 1,1 0-1,-1 0 0,1 1 1,-1-1-1,0 0 0,1 1 1,0-1-1,-1 0 0,1 1 1,-1-1-1,2 0 0,5-7-364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5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15 14579,'1'-1'217,"24"-12"1995,-25 13-2146,1 0 0,-1 0 0,1-1 0,-1 1 0,0 0 0,1 0 0,-1 0 0,1 0 0,-1 0 0,1 0 0,-1 0 0,1 0 0,-1 0 0,0 0 0,1 0 0,-1 0 0,1 1 0,-1-1 0,0 0 0,1 0 0,-1 0 0,1 1 0,-1-1 0,0 0 0,1 0 0,-1 1 0,0-1 0,1 0 0,-1 1 0,0-1 0,1 0 0,-1 1 0,0-1 0,0 1 0,0-1 0,1 0 0,-1 1 0,0-1 0,0 1 0,0-1 0,0 0 0,0 1 0,0-1 0,0 1 0,0-1 0,0 1 0,0-1 0,0 1 0,0-1 0,0 0 0,0 1 0,0-1 0,0 1 0,0-1 0,-1 1 0,1-1 0,0 1 0,-3 10 373,0 0-1,-1-1 0,0 0 1,-9 17-1,8-17-311,0 0 1,0 0-1,1 0 1,-4 19-1,8-28-127,0 0 0,0-1 1,-1 1-1,1 0 0,0 0 0,0 0 0,0 0 1,0 0-1,0 0 0,1 0 0,-1-1 0,0 1 1,0 0-1,0 0 0,1 0 0,-1 0 0,0 0 1,1-1-1,-1 1 0,1 0 0,-1 0 0,1-1 1,0 1-1,-1 0 0,1-1 0,-1 1 0,1-1 1,0 1-1,0 0 0,-1-1 0,1 0 0,0 1 1,0-1-1,0 1 0,-1-1 0,1 0 0,0 0 1,0 1-1,0-1 0,0 0 0,0 0 1,0 0-1,0 0 0,1 0 0,5-1-68,1 1 1,-1-1-1,1-1 1,9-2-1,-8 2 8,0 0-4,45-8-322,-49 9 336,0 1 0,0-1 0,0 1 0,0 1 0,0-1 0,0 1 0,0 0 0,6 1-1,-9-1 37,-1 0 0,1-1-1,-1 1 1,0 0 0,1 0-1,-1 0 1,0 0 0,0 0-1,0 0 1,0 0 0,0 0-1,0 0 1,0 1 0,0-1-1,0 0 1,-1 0 0,1 1-1,0 1 1,1 1 1,-1 0 1,-1 0-1,1-1 0,-1 1 1,1 0-1,-1 0 0,-1 5 1,0 1 5,0 1 0,-1-1 1,-1 0-1,-5 15 1,3-13 66,-1 0 1,0-1-1,-1 0 1,0-1-1,0 1 1,-1-1-1,-1-1 1,0 1-1,0-2 1,-1 1-1,-14 9 0,17-13-31,1 0 0,-2-1-1,1 0 1,0-1-1,-1 0 1,1 0-1,-1 0 1,0-1-1,0 0 1,0 0 0,0-1-1,0 0 1,-1-1-1,1 0 1,0 0-1,0-1 1,0 0-1,-15-3 1,20 3-94,-1-1 1,1 1-1,0-1 0,0 0 1,0 0-1,0 0 0,0 0 0,0-1 1,0 1-1,1-1 0,-1 1 1,1-1-1,0 0 0,0 0 1,0 0-1,0 0 0,1-1 1,-3-4-1,1-1-44,0 0 1,1 0-1,-1-1 1,2 1-1,-2-19 1,3-21-357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5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15083,'9'17'1801,"2"0"-1169,7-3-264,7-3 960,13-5-552,3-3-264,10-5-648,1-4-408,3-8 472,-3-1-128,-9-6-112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4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5 185 17404,'0'0'71,"-1"0"1,1 1-1,-1-1 0,1 1 1,0-1-1,-1 1 0,1-1 1,0 1-1,-1-1 1,1 1-1,0 0 0,0-1 1,0 1-1,0-1 1,-1 1-1,1 0 0,0-1 1,0 1-1,0-1 1,0 1-1,0 1 0,10-1 710,20-11 91,37-26-82,67-47 1,-45 27-929,-73 47 49,-13 9-49,-19 16-95,3-3 246,-19 21-122,2 1-1,1 1 0,-26 44 1,51-74-21,3-5 81,0 0 0,0 0 0,1 0 0,-1 0 0,0 0 1,1 1-1,-1-1 0,1 0 0,-1 0 0,1 0 0,-1 1 0,1-1 0,0 0 0,0 1 0,0-1 0,0 3 0,0-4 62,0 0 1,0 0-1,0 1 0,0-1 1,1 0-1,-1 0 0,0 0 1,0 0-1,0 0 0,0 1 1,1-1-1,-1 0 0,0 0 1,0 0-1,0 0 0,1 0 1,-1 0-1,0 0 0,0 0 1,1 0-1,-1 0 0,0 0 1,0 0-1,0 0 0,1 0 1,-1 0-1,0 0 0,0 0 1,1 0-1,-1 0 0,0 0 1,0 0-1,0 0 0,1 0 1,-1 0-1,0-1 0,0 1 1,1 0-1,9-6-79,-8 5 76,21-13-159,8-5-81</inkml:trace>
  <inkml:trace contextRef="#ctx0" brushRef="#br0" timeOffset="1">604 33 13291,'-10'5'497,"0"0"0,0 0 1,1 1-1,0 0 0,1 0 1,-1 1-1,1 1 0,-9 9 1,12-12-355,1 1 1,-1-1-1,1 1 1,0 0-1,0 1 1,1-1-1,0 1 1,0-1-1,0 1 1,1 0 0,0 0-1,1 0 1,-2 8-1,3-12-133,0-1 0,0 1 0,1 0 0,-1-1 0,1 1 0,-1 0 0,1-1 0,0 1 0,0-1 0,0 1 0,0-1-1,0 1 1,0-1 0,1 0 0,-1 0 0,1 0 0,0 0 0,0 0 0,0 0 0,0 0 0,0 0 0,0-1 0,0 1 0,0-1 0,1 1 0,-1-1 0,0 0 0,1 0-1,-1 0 1,1 0 0,0-1 0,4 2 0,2-1 0,-1 0 0,0 0 0,1 0 0,-1-1 0,1-1-1,-1 1 1,1-1 0,-1-1 0,13-3 0,-10 1 53,-1-1 0,1 0 0,-1 0 0,0-1 0,-1 0 0,1-1 0,-1 0-1,-1-1 1,1 0 0,7-10 0,-12 14-9,0 0-1,-1 0 1,0-1-1,0 1 1,0-1-1,0 0 1,-1 0-1,0 0 1,0 0-1,0 0 1,0 0-1,-1-1 1,0 1-1,0-1 1,-1 1-1,1-1 1,-1 1-1,-1-1 1,1 1-1,-1-1 1,1 1-1,-2 0 1,0-6-1,0 8-88,0-1 0,1 1-1,-1 0 1,0 0 0,0 0-1,0 1 1,-1-1 0,1 0-1,-1 1 1,0-1 0,1 1-1,-1 0 1,0 0 0,0 0-1,-1 0 1,1 1 0,0-1-1,0 1 1,-6-2 0,-1 4-152,5 5-79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5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17324,'-3'3'283,"1"0"1,0 0-1,0 0 0,1 0 1,-1 0-1,1 1 1,-1-1-1,1 0 0,0 1 1,0-1-1,1 1 1,-1-1-1,1 5 0,-3 4 247,1-3-310,-1-2-151,1 1 0,1-1 0,-1 0-1,1 1 1,0-1 0,1 1 0,0-1-1,0 1 1,2 13 0,-1-20-69,-1 0 0,1 0 0,-1 1 0,1-1 0,0 0 0,0 0 1,0 0-1,0 0 0,-1 0 0,1 0 0,0 0 0,1 0 0,-1-1 0,0 1 0,0 0 1,0 0-1,0-1 0,1 1 0,-1-1 0,0 1 0,1-1 0,-1 0 0,0 1 0,1-1 0,-1 0 1,0 0-1,1 0 0,-1 0 0,0 0 0,1 0 0,1-1 0,7 0-17,0-1 0,-1 0 0,14-5 0,-8 2-3,-6 2 6,1 1 0,-1 0 0,1 1 1,0 0-1,0 0 0,0 1 1,18 2-1,-24-2 10,0 1-1,1 1 1,-1-1 0,0 1-1,0-1 1,0 1 0,0 0-1,0 1 1,-1-1 0,1 1-1,-1-1 1,1 1 0,-1 0-1,0 0 1,0 1 0,0-1-1,-1 1 1,1-1 0,3 8-1,-2-3 7,1 2-1,-2-1 0,1 0 0,-1 1 0,-1 0 0,0-1 0,0 1 0,-1 0 0,0 0 1,-1 10-1,0-15 40,0 1 1,-1-1-1,0 0 1,0 1-1,0-1 1,-1 0-1,1 0 1,-1 0-1,0 0 1,-1 0-1,1 0 1,-1-1-1,0 1 1,0-1 0,-1 0-1,1 0 1,-1 0-1,0 0 1,0-1-1,-6 5 1,-11 4 138,0-2 1,-1 0 0,0-2-1,-1 0 1,0-2-1,0 0 1,0-2 0,-28 3-1,47-7-252,1 1-1,-1-1 0,1 0 0,-1 0 1,1 0-1,-1-1 0,1 1 1,-1-1-1,1 0 0,-7-2 0,9 2-1,-1 0 0,1 0-1,-1 0 1,1-1-1,0 1 1,-1-1-1,1 1 1,0-1-1,0 0 1,0 1-1,0-1 1,0 0-1,1 0 1,-1 1-1,1-1 1,-1 0 0,1 0-1,-1 0 1,1 0-1,0 0 1,0 0-1,0-3 1,0-34-349,3-8-154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50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15835,'9'-3'1809,"10"0"-969,2-1-328,7-3 1048,2 1-479,12-1-393,3 1-384,4-2-1032,0 2 752,3 1-216,-1 2-112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5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16756,'-1'3'254,"0"0"1,-1 0 0,1 0 0,-1 0 0,0 0 0,0 0 0,0-1 0,0 1-1,-3 2 1,-10 13 408,1 7-520,0 0 0,2 1 1,1 0-1,1 1 0,2 0 0,0 0 1,2 1-1,1 0 0,-3 52 0,8-70-128,0-1 1,1 0-1,0 0 0,0 0 0,1 0 1,3 9-1,-5-16-7,1 0-1,-1 0 1,1-1 0,-1 1 0,1 0-1,0-1 1,0 1 0,0 0 0,0-1 0,0 1-1,0-1 1,0 0 0,1 1 0,-1-1 0,0 0-1,1 0 1,-1 0 0,1 0 0,-1 0 0,1 0-1,0 0 1,-1 0 0,1 0 0,0-1 0,-1 1-1,1-1 1,0 0 0,0 1 0,0-1-1,0 0 1,-1 0 0,1 0 0,0 0 0,0 0-1,0-1 1,3 0 0,0-1 40,0 0 1,-1 0-1,1-1 1,-1 1-1,1-1 1,-1 0-1,0 0 1,0-1-1,-1 1 1,1-1-1,-1 0 1,1 0-1,-1 0 1,0-1-1,3-5 1,-4 7 6,0-1 0,-1 0 1,1 1-1,-1-1 1,1 0-1,-1 0 0,0 0 1,0 0-1,-1 0 1,1 0-1,-1 0 0,0 0 1,0 0-1,0 0 1,-1 0-1,0 0 0,1 0 1,-1 0-1,0 0 1,-3-4-1,3 6-45,0 0 0,-1 1-1,1-1 1,-1 1 0,1-1 0,-1 1-1,0-1 1,0 1 0,0 0 0,1 0-1,-1 0 1,0 0 0,-1 0 0,1 0-1,0 0 1,0 1 0,0-1 0,0 1-1,-1 0 1,1-1 0,0 1 0,0 0-1,0 0 1,-1 1 0,1-1 0,0 0-1,0 1 1,0-1 0,-1 1 0,-3 2-1,3-3-116,0 1-1,1 1 0,-1-1 0,0 0 1,0 1-1,0-1 0,1 1 1,-1 0-1,1-1 0,0 1 0,-1 1 1,1-1-1,0 0 0,0 0 1,0 1-1,0 0 0,1-1 1,-1 1-1,1 0 0,0-1 0,-1 1 1,0 4-1,4 4-335,8-8-132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30:35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238 223 12003,'11'-21'1109,"-1"-1"0,8-25 0,-15 38-607,-1 0 1,0 1-1,0-1 1,0 0-1,-1 0 1,-1 0-1,0 0 1,-1-16-1,1 23-415,-1 1-1,1-1 1,0 1-1,0-1 0,-1 0 1,1 1-1,-1-1 1,0 1-1,1-1 1,-1 1-1,0-1 0,0 1 1,0 0-1,0-1 1,0 1-1,0 0 1,0 0-1,0 0 0,-1 0 1,1 0-1,0 0 1,-1 0-1,1 0 1,-1 0-1,1 1 0,-1-1 1,1 0-1,-1 1 1,1 0-1,-1-1 0,0 1 1,1 0-1,-1 0 1,1 0-1,-1 0 1,0 0-1,1 0 0,-4 0 1,0 2 35,-1-1 0,0 1 1,1 0-1,0 1 0,-1-1 0,1 1 1,0 0-1,0 0 0,-9 8 0,-2 4-63,1 1 1,1 0-1,0 2 0,1-1 0,1 1 0,-16 31 1,16-23-55,0 0-1,2 1 1,1 0 0,-9 44 0,16-60-4,0 1 1,1-1-1,0 1 0,2 15 1,-1-25-2,0 0 1,0 0 0,1 1 0,-1-1 0,1 0-1,0 0 1,-1 0 0,1-1 0,0 1 0,0 0-1,0 0 1,0 0 0,3 2 0,-3-3 0,0 0-1,0-1 1,1 1 0,-1 0 0,0-1-1,0 1 1,1-1 0,-1 1 0,0-1-1,1 0 1,-1 0 0,0 1 0,1-1-1,-1 0 1,0 0 0,1 0 0,-1-1-1,0 1 1,1 0 0,-1 0 0,0-1-1,1 1 1,1-1 0,4-2 5,0 0-1,0-1 1,0 0-1,-1 0 1,1 0-1,-1-1 1,9-8-1,39-45 27,-44 47-29,69-89 37,13-13 0,-91 111-40,4-3 3,0 0-1,0 0 0,0 1 1,7-5-1,-11 8-2,0 0 0,0 1 0,0-1-1,0 0 1,0 1 0,0-1 0,0 1 0,0 0 0,0-1-1,0 1 1,0 0 0,0-1 0,0 1 0,0 0 0,0 0 0,0 0-1,0 0 1,1 0 0,-1 0 0,0 1 0,0-1 0,0 0-1,0 0 1,0 1 0,0-1 0,0 1 0,0-1 0,0 1-1,0-1 1,0 1 0,0 0 0,0-1 0,0 1 0,-1 0 0,2 1-1,1 2 0,0 1-1,-1 0 0,0 0 0,0 0 0,0 0 1,0 0-1,-1 1 0,0-1 0,1 11 0,0 56-15,-2-51 14,0 15 1,-1-23 3,1 0 0,3 25 0,-3-37 0,0-1 0,0 1-1,0 0 1,0-1 0,0 1 0,0-1-1,0 1 1,0-1 0,0 1 0,1-1 0,-1 1-1,0-1 1,0 1 0,1-1 0,-1 1-1,0-1 1,1 1 0,-1-1 0,1 1-1,-1-1 1,0 0 0,1 1 0,-1-1 0,1 0-1,-1 1 1,1-1 0,-1 0 0,1 0-1,-1 1 1,1-1 0,-1 0 0,1 0 0,0 0-1,-1 0 1,1 0 0,-1 0 0,1 0-1,-1 0 1,1 0 0,-1 0 0,1 0 0,0 0-1,-1 0 1,1 0 0,-1-1 0,1 1-1,-1 0 1,1 0 0,-1-1 0,1 1-1,-1 0 1,1-1 0,-1 1 0,1-1 0,24-21 27,-6-1-9,17-18 5,-33 38-21,1 0-1,-1 0 1,1 0 0,-1 1-1,1 0 1,0-1-1,-1 1 1,1 0-1,6-1 1,-9 3-3,0-1-1,0 1 1,0 0-1,0 0 1,-1 0-1,1 0 1,0 0-1,0 1 1,0-1-1,0 0 1,0 0-1,-1 0 1,1 1-1,0-1 1,0 1 0,0-1-1,-1 0 1,1 1-1,0-1 1,0 1-1,-1 0 1,1-1-1,-1 1 1,1-1-1,0 1 1,-1 0-1,1 0 1,-1-1-1,0 1 1,1 0-1,-1 0 1,0 0 0,1-1-1,-1 1 1,0 0-1,0 0 1,1 0-1,-1 0 1,0 0-1,0-1 1,0 3-1,0 6 1,1 0-1,-1 1 1,-1 9-1,1-8 3,4-59 384,11-54 0,-3 25 53,-12 74-423,0 0 0,0 0 0,0 0 1,-1 0-1,1 0 0,-1 0 0,-2-5 0,1 5 51,8 18-38,-1-4-29,-2-6 33,-7-8-7,3 7 14,-2 3-368,3-7 295,0 0 1,-1 0 0,1 0-1,0 0 1,-1 0 0,1 0-1,0 0 1,-1 0 0,1 0-1,0-1 1,-1 1 0,1 0-1,0 0 1,0 0 0,-1-1-1,1 1 1,0 0 0,0 0-1,-1-1 1,1 1 0,0 0-1,0-1 1,0 1 0,-1 0-1,1-1 1,0 1 0,0 0-1,0-1 1,0 1 0,0 0-1,0-1 1,-2-3-386,0 0 0,1 1 0,0-1 0,0 0 0,0 0 0,0 0 0,1 0 0,-1 0 0,1 0 0,0-5 0,0-7-560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9 147 17620,'-3'16'796,"2"-11"-675,-1 0 0,1 0 1,1 0-1,-1 1 0,1-1 1,-1 0-1,2 0 0,-1 0 0,0 0 1,1 1-1,0-1 0,0 0 0,3 6 1,-4-11-86,1 1 0,-1 0 0,1-1-1,-1 1 1,1 0 0,0-1 0,-1 1 0,1-1 0,0 1 0,-1-1 0,1 1 0,0-1 0,0 1 0,-1-1 0,1 0 0,0 0 0,0 1 0,0-1 0,0 0 0,0 0 0,-1 0 0,1 0 0,0 0 0,0 0 0,1 0 0,23-7 334,-21 6-320,39-18 16,-1-1-1,-1-3 1,46-32 0,-4 2-148,-63 41 70,-7 3 17,1 0-1,1 2 1,-1-1-1,1 2 1,1 0-1,27-7 1,-41 12 10,0 1 1,-1 0-1,1-1 1,0 1-1,-1 0 1,1 0-1,-1 1 1,1-1-1,0 0 1,-1 0-1,1 1 1,0-1-1,-1 1 1,1-1-1,-1 1 1,1 0-1,-1 0 1,1 0-1,-1-1 1,3 4-1,-2-2 16,-1 0 0,1 0 0,-1 0 0,1 1 0,-1-1-1,0 1 1,0-1 0,0 1 0,0 0 0,0-1-1,0 6 1,0 7 131,0 0 0,-1 1 1,-3 27-1,1-25-55,0 4-6,0-5-369,1 0 1,2 26-1,-1-42 247,0-1 0,0 0 0,0 1 0,0-1 0,0 0 0,0 1 0,0-1 0,0 0-1,0 1 1,0-1 0,0 0 0,0 1 0,1-1 0,-1 0 0,0 1 0,0-1-1,0 0 1,0 1 0,1-1 0,-1 0 0,0 0 0,0 1 0,0-1 0,1 0 0,-1 0-1,0 1 1,1-1 0,-1 0 0,0 0 0,0 0 0,1 0 0,-1 1 0,0-1-1,1 0 1,-1 0 0,0 0 0,1 0 0,-1 0 0,0 0 0,1 0 0,-1 0-1,0 0 1,1 0 0,-1 0 0,0 0 0,1 0 0,-1 0 0,0 0 0,1 0 0,-1-1-1,0 1 1,1 0 0,-1 0 0,0 0 0,1 0 0,-1-1 0,0 1 0,0 0-1,1 0 1,-1-1 0,0 1 0,0 0 0,0 0 0,1-1 0,-1 1 0,0 0 0,0-1-1,18-20-248,-18 19 203,20-27-471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0:5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15627,'-12'7'621,"1"-1"-1,-1 2 1,1 0-1,1 0 1,0 1 0,0 0-1,-10 11 1,15-14-535,0 1 0,1-1 1,-1 1-1,1-1 0,1 1 1,-1 0-1,1 1 0,0-1 1,1 0-1,-1 1 1,2 0-1,-1-1 0,0 12 1,2-16-66,0-1 1,0 1-1,0-1 1,0 1-1,1-1 1,-1 1-1,1-1 1,-1 0-1,1 1 1,0-1-1,0 0 1,0 0-1,0 1 0,1-1 1,-1 0-1,0 0 1,1 0-1,0 0 1,-1-1-1,3 3 1,-1-2 3,1 0-1,-1 0 1,1 0-1,0 0 1,-1-1 0,1 0-1,0 1 1,0-1 0,0-1-1,0 1 1,6 0 0,2-1 32,0 0 0,0-1 0,0 0 0,0-1 0,-1-1 1,1 0-1,17-6 0,-17 4 23,-1 0-1,1 0 1,-1-1 0,-1-1-1,1 0 1,-1 0 0,0-1 0,-1 0-1,0-1 1,0 0 0,-1-1-1,11-14 1,-18 22-59,1-1 0,-1 1 0,0 0 0,0-1-1,0 1 1,-1 0 0,1-1 0,0 1 0,-1-1 0,0 1 0,1-1-1,-1 1 1,0-1 0,-1 0 0,1 1 0,0-1 0,-1 1 0,0-4 0,0 4-18,0 0 1,0 0-1,0 1 1,-1-1 0,1 0-1,0 1 1,-1-1 0,1 1-1,-1-1 1,0 1-1,1 0 1,-1-1 0,0 1-1,0 0 1,0 0 0,0 0-1,0 1 1,0-1-1,0 0 1,0 1 0,-4-1-1,-9 0-303,-1 0 0,1 1 0,-1 1 0,1 0 0,-25 6 0,-17 1-546,41-7 324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5:4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1630 369 11050,'-9'0'284,"0"-1"0,0 0 0,1-1 0,-1 0 0,0 0 0,1-1 0,-15-6-1,-55-35 1564,30 16-1100,-108-68 449,110 65-1126,-2 1 0,-1 3 0,-70-29-1,93 48-47,-2 0 0,1 1 0,-1 2 0,-50-3 0,-113 11 376,177-1-366,0 0 0,0 0 0,1 2 0,-1 0-1,1 0 1,0 1 0,0 1 0,0 0-1,1 1 1,-12 8 0,-14 13-41,-55 52 0,67-57 7,0 1 14,1 0-1,2 2 1,1 1 0,0 1 0,2 0-1,2 2 1,0 0 0,2 1 0,2 1-1,-21 65 1,16-30 50,3 1 0,2 0 0,4 1 0,-2 102 0,12-129-41,2-1 1,1 0-1,3 0 0,1 0 1,1-1-1,3 0 0,1-1 0,33 72 1,-28-81-10,1 0 0,2 0 1,28 32-1,78 73 17,-35-39-11,49 70 14,-34-39-15,-81-100-22,1-1 0,1-1 0,2-1-1,0-1 1,2-2 0,0-1 0,1-2 0,65 27 0,-51-27-1,1-3 0,1-2 0,0-2 1,0-3-1,1-1 0,58 0 0,-81-7 7,0-2 0,0-1 0,0 0 0,-1-2-1,1-2 1,-1 0 0,-1-1 0,45-22-1,-35 12-6,-1-1-1,-2-1 0,0-2 0,-1-1 0,40-39 0,-48 38-28,-1-1 0,-1 0 1,-1-2-1,22-41 0,50-124-93,-27 51 127,-51 115 3,101-223 74,-101 214-66,-2 0 1,-1-1 0,-2 0-1,-2-1 1,3-50-1,-8 61-19,0 1-1,-2 0 1,-2 0-1,0-1 1,-1 2-1,-1-1 0,-2 0 1,0 1-1,-2 0 1,-1 1-1,-13-24 1,-5-3 7,-1 2 0,-3 2 0,-2 0 0,-2 3 0,-2 0 0,-77-66 0,74 80-122,-1 2 0,-80-39-1,23 15-681,65 32 598,3 3-42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1 395 16612,'32'-32'1333,"-2"-2"0,-1-1 0,43-67 1,-21 29-813,-26 36-308,-17 24-112,1 1-1,0 0 0,0 0 1,16-14-1,-24 25-92,-1 1 0,1-1 1,-1 1-1,1-1 0,-1 1 0,1-1 1,-1 1-1,1-1 0,0 1 0,-1 0 1,1 0-1,0-1 0,-1 1 0,1 0 1,0 0-1,0 0 0,-1-1 0,1 1 1,0 0-1,0 0 0,0 1-1,-1-1 0,1 0 0,-1 1 0,1-1 0,-1 0 0,0 1 0,1-1 0,-1 0 0,0 1 0,1-1 0,-1 1 1,0-1-1,1 0 0,-1 1 0,0-1 0,0 1 0,0-1 0,0 1 0,1-1 0,-1 1 0,0 0 0,0 36 189,0-37-196,-20 161 371,-3 31-156,23-188-269,0 0 0,0 1 0,0-1 0,0 0 1,1 0-1,-1 0 0,3 6 0,-3-10 38,0 1-1,0-1 1,1 0-1,-1 1 1,0-1-1,0 1 1,1-1-1,-1 0 1,0 1 0,1-1-1,-1 0 1,0 1-1,1-1 1,-1 0-1,0 1 1,1-1-1,-1 0 1,1 0-1,-1 1 1,1-1 0,-1 0-1,0 0 1,1 0-1,-1 0 1,2 0-1,-1 0 10,0 0 0,1 0 0,-1-1 0,0 1-1,0-1 1,1 1 0,-1-1 0,0 0 0,0 1 0,0-1 0,0 0-1,0 0 1,0 0 0,1 0 0,14-14-176,1-2-66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2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15987,'2'4'611,"0"0"-1,1 0 0,0-1 0,0 1 0,0-1 0,5 4 1,-4-3-417,-1-1 1,1 0 0,-1 1 0,0 0-1,0 0 1,4 8 0,-4-6-173,0 0 1,-1 1-1,0 0 1,-1-1-1,1 1 1,-1 0-1,-1 0 1,1 0-1,-1-1 0,0 1 1,-1 0-1,0 0 1,0 0-1,0 0 1,-5 12-1,-3 5 156,-2 0-1,0-1 0,-16 23 1,15-27 29,1 1 0,1 0 1,-13 34-1,23-52-205,-1 1 1,0 0 0,1-1 0,-1 1 0,1-1 0,0 1-1,0 0 1,0-1 0,0 1 0,0 0 0,1-1-1,-1 1 1,1-1 0,-1 1 0,1-1 0,1 4-1,-1-5-47,0 0 1,1 0-1,-1 1 0,0-1 0,0 0 0,0 0 0,1 0 0,-1 0 0,0-1 0,1 1 0,-1 0 1,1 0-1,-1-1 0,1 1 0,-1-1 0,1 1 0,0-1 0,-1 0 0,1 0 0,-1 0 0,1 0 1,0 0-1,-1 0 0,1 0 0,0 0 0,-1-1 0,3 0 0,8-2-124,1-1 0,-1-1 0,23-11 0,-31 15 114,24-14-359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24:3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13803,'-3'1'431,"0"-1"1,-1 1-1,1 0 0,0-1 1,0 1-1,0 1 0,0-1 0,1 0 1,-1 1-1,0-1 0,0 1 1,-4 4-1,-28 28 1653,32-30-1919,-13 13 351,0 1 0,-24 40 0,34-48-453,1-1 1,0 2-1,1-1 0,0 0 1,0 1-1,1 0 0,1 0 1,-3 16-1,5-24-52,0-1 0,0 1 0,0-1 0,0 1-1,0-1 1,0 1 0,1-1 0,-1 1 0,1-1 0,0 1 0,-1-1-1,1 1 1,0-1 0,1 0 0,-1 1 0,0-1 0,1 0 0,2 3 0,-2-3-1,1 0 0,-1-1 0,0 1 0,1-1 0,-1 0 0,1 0 0,0 0 0,-1 0 0,1-1 0,-1 1 1,1 0-1,0-1 0,0 0 0,-1 0 0,1 0 0,0 0 0,4-1 0,2 0 33,0-1 1,0-1-1,0 0 0,0 0 0,0 0 0,-1-1 0,1-1 0,-1 1 1,0-1-1,-1-1 0,1 1 0,-1-1 0,0-1 0,7-7 1,-8 8 5,-1 0 0,0-1 0,0 1 1,0-1-1,-1 0 0,0 0 0,0 0 0,-1-1 1,0 1-1,0-1 0,-1 1 0,0-1 1,-1 0-1,1 0 0,-1 0 0,-1-14 0,0 20-84,0 0-1,0 0 0,0 1 0,0-1 0,-1 0 0,1 0 0,-1 1 0,1-1 0,-1 0 0,1 0 0,-1 1 0,0-1 0,0 1 1,0-1-1,0 1 0,0-1 0,-1 1 0,1 0 0,0-1 0,0 1 0,-1 0 0,1 0 0,-1 0 0,1 0 0,-1 0 0,0 0 1,1 1-1,-1-1 0,0 0 0,1 1 0,-1-1 0,0 1 0,0 0 0,0 0 0,1-1 0,-1 1 0,0 0 0,0 1 0,0-1 1,1 0-1,-1 0 0,0 1 0,0-1 0,1 1 0,-1 0 0,-2 0 0,-6 5-360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5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18620,'3'11'261,"-1"-1"-1,0 1 1,-1-1-1,0 1 1,-1 11-1,1 5-87,2 27 156,2 0-1,3-1 1,15 57-1,-22-108-308,13 33 262,-14-35-267,0 1 0,1 0 1,-1 0-1,1 0 0,-1 0 0,1 0 1,0-1-1,-1 1 0,1 0 1,0-1-1,0 1 0,-1 0 0,1-1 1,0 1-1,0-1 0,0 1 1,0-1-1,0 0 0,0 1 0,-1-1 1,1 0-1,0 1 0,0-1 1,0 0-1,0 0 0,0 0 0,0 0 1,0 0-1,0 0 0,0 0 1,0-1-1,0 1 0,2-1 0,0 0 26,0-1 0,0 0-1,0 0 1,0-1-1,0 1 1,0-1 0,-1 1-1,1-1 1,-1 0-1,4-5 1,19-38 215,-19 34-193,29-62 235,27-86 0,-55 143-263,-7 17-33,0 0-1,0 0 0,0 0 0,0 0 0,0 0 0,0 0 0,0 0 0,0 1 0,0-1 0,0 0 0,0 0 0,0 0 0,0 0 0,0 0 0,0 0 0,0 0 0,0 0 0,0 0 0,0 0 0,0 0 0,0 0 0,0 0 0,0 0 0,0 0 0,0 0 0,1 0 0,-1 0 0,0 0 0,0 0 0,0 0 0,0 1 0,0-1 0,0 0 0,0 0 0,0 0 0,0 0 0,0 0 1,0 0-1,0 0 0,0 0 0,0 0 0,0 0 0,-4 29 67,1-17-65,-1 10 3,1-1 0,1 1 0,0-1-1,2 1 1,0 0 0,6 34 0,-6-54-6,1 0 1,-1 0-1,1 0 0,-1-1 1,1 1-1,-1 0 0,1 0 1,0-1-1,0 1 0,0 0 1,0-1-1,0 1 0,0-1 1,1 1-1,-1-1 0,0 1 0,1-1 1,-1 0-1,1 0 0,-1 0 1,1 0-1,2 2 0,-1-3 2,-1 0 1,0 0-1,0 0 0,0 0 0,1 0 0,-1 0 0,0 0 0,0-1 1,0 1-1,0-1 0,0 0 0,0 0 0,0 0 0,0 0 0,0 0 1,3-2-1,6-5 37,1-1 1,-2 0-1,1-1 1,13-17 0,24-33 662,57-95 1,-104 154-658,0 0-1,0 0 1,-1-1-1,1 1 1,0 0-1,-1 0 1,1-1-1,-1 1 1,0 0-1,1-1 1,-1 1-1,0-1 1,0-1 0,0 2-128,0 1 1,0-1 0,0 1-1,-1-1 1,1 1-1,0-1 1,0 1 0,-1-1-1,1 1 1,0-1 0,-1 1-1,1 0 1,0-1 0,-1 1-1,1-1 1,0 1 0,-1 0-1,1-1 1,-1 1 0,1 0-1,-1 0 1,1-1 0,-1 1-1,0 0 1,-1-1-253,-1 1 0,0 0 0,1-1-1,-1 1 1,0 0 0,1 1 0,-1-1 0,0 0 0,1 1 0,-1-1 0,1 1-1,-4 1 1,-6 4-777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96 13651,'1'-6'395,"-1"0"1,0-1-1,0 1 1,-1 0-1,0 0 1,0-1-1,0 1 1,-4-10-1,4 14-309,0 0 0,0 0 1,0 1-1,0-1 0,0 1 0,0-1 0,0 1 1,-1-1-1,1 1 0,-1 0 0,1 0 0,-1 0 0,1 0 1,-1 0-1,0 0 0,1 0 0,-1 0 0,0 1 1,0-1-1,0 0 0,1 1 0,-1 0 0,0-1 0,0 1 1,0 0-1,0 0 0,0 0 0,0 0 0,0 1 1,0-1-1,1 0 0,-1 1 0,-2 0 0,-1 1-32,0 0 0,0 0 0,1 0 0,-1 0 0,1 1 0,0 0 0,-1 0 0,1 0 0,0 0 0,1 1 0,-1-1 0,1 1 0,-1 0 0,1 0 0,0 0 0,1 1 0,-3 4 0,2-3-6,0 0 0,0 1 0,0-1 0,1 1 0,0-1 1,1 1-1,-1 0 0,1 0 0,1 0 0,-1-1 1,1 1-1,1 7 0,-1-12-33,0 0 0,0 0 1,0 0-1,1 0 0,-1-1 0,0 1 0,1 0 0,0 0 1,-1-1-1,1 1 0,0 0 0,0-1 0,0 1 1,0-1-1,0 1 0,0-1 0,1 1 0,-1-1 1,0 0-1,1 0 0,-1 0 0,1 1 0,-1-1 1,1-1-1,-1 1 0,1 0 0,0 0 0,0-1 0,-1 1 1,1-1-1,0 1 0,0-1 0,0 0 0,-1 0 1,1 1-1,0-1 0,0-1 0,0 1 0,0 0 1,-1 0-1,1-1 0,0 1 0,2-1 0,4-2 24,0 0-1,0 0 0,0-1 1,-1 0-1,1 0 0,-1-1 1,0 0-1,7-6 1,0-1 53,-2-1 0,1-1 0,-2 0 0,0 0 0,0-1 1,-2 0-1,0-1 0,8-18 0,-13 21 170,-9 18-70,-7 20 22,4-4-159,1 0 0,1 1 0,1 0 0,1 0-1,1 1 1,0-1 0,3 41 0,0-61-84,0 1-1,1-1 1,-1 0-1,1 0 1,-1 1-1,1-1 1,0 0-1,0 0 1,0 0 0,2 4-1,-2-5-5,-1-1 0,1 1-1,-1-1 1,1 1 0,0-1 0,-1 1-1,1-1 1,0 1 0,-1-1 0,1 0-1,0 1 1,-1-1 0,1 0-1,0 1 1,0-1 0,-1 0 0,1 0-1,0 0 1,0 0 0,0 0 0,1 0-1,1-1-27,-1 0 0,1 0 0,0 0 0,0 0 0,-1-1 0,1 1 0,-1-1 0,1 0 0,-1 1 0,0-1-1,0 0 1,0-1 0,0 1 0,3-3 0,13-19-342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67 13739,'6'-54'4308,"-6"42"-1603,-5 37-1484,-9 57-820,-7 41 289,-7 145 0,27-257-635,1-4-6,-1 0 0,1 0 1,1 0-1,-1-1 1,1 1-1,2 9 0,-3-16-42,1 1-1,-1-1 0,0 1 0,0-1 0,0 1 0,1-1 0,-1 1 0,0-1 0,1 1 0,-1-1 0,0 1 0,1-1 0,-1 0 0,0 1 0,1-1 0,-1 1 0,1-1 0,-1 0 0,1 0 0,-1 1 0,1-1 0,-1 0 0,1 0 0,-1 0 0,1 1 0,-1-1 0,1 0 0,-1 0 0,1 0 0,-1 0 0,1 0 0,-1 0 0,1 0 0,0 0 0,-1 0 0,1 0 0,-1 0 0,1-1 0,-1 1 0,1 0 0,-1 0 0,1-1 0,-1 1 1,1 0-1,-1 0 0,1-1 0,-1 1 0,0 0 0,1-1 0,-1 1 0,1-1 0,22-24 158,-4-3-67,-1 0-1,19-42 1,-20 36-37,27-40-1,-44 73-59,1 0 0,0 0 0,0-1 0,0 1 0,0 0 0,0 0 0,0 0-1,0 0 1,0 0 0,0 0 0,1 0 0,-1 1 0,0-1 0,1 0 0,1 0-1,-2 1 1,-1 0 0,1 0-1,-1 0 1,1 0 0,-1 0-1,1 0 1,-1 0-1,1 1 1,-1-1 0,1 0-1,-1 0 1,1 1 0,-1-1-1,1 0 1,-1 0-1,1 1 1,-1-1 0,1 1-1,-1-1 1,0 0-1,1 1 1,-1-1 0,0 1-1,1-1 1,-1 1 0,0 0-1,3 5-1,-1 0 1,0 0-1,-1 0 0,1 0 1,0 8-1,-2-10 4,7 68 4,-6-46 9,6 30 0,5-84-3294,-1-2 2093,-4 12 366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9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186 213 15667,'0'0'34,"0"0"-1,0 0 1,0 0-1,0 0 1,0 0-1,0 0 1,0 0-1,0 0 1,0 0-1,-1 0 1,1 0-1,0-1 1,0 1-1,0 0 1,0 0-1,0 0 1,0 0-1,0 0 1,0 0-1,0 0 1,0 0-1,0 0 1,0 0-1,0 0 1,0-1-1,0 1 1,0 0-1,0 0 1,0 0-1,0 0 1,0 0-1,0 0 1,0 0-1,0 0 1,0-1-1,0 1 1,0 0-1,0 0 1,0 0-1,0 0 1,0 0-1,0 0 1,0 0-1,0 0 1,0 0-1,0 0 1,0-1-1,0 1 1,0 0-1,1 0 1,-1 0-1,0 0 1,0 0-1,0 0 0,0 0 1,0 0-1,0 0 1,0 0-1,0 0 1,0 0-1,0 0 1,1 0-1,-1 0 1,0 0-1,0 0 1,0 0-1,0 0 1,0 0-1,0 0 1,-12-3 1197,-16 3 81,21 1-1227,0 1 1,1 0-1,-1 1 0,1-1 1,-1 1-1,1 0 0,0 1 0,0-1 1,1 1-1,-1 1 0,1-1 1,0 1-1,-9 9 0,7-6-49,1 0-1,0 1 0,1-1 1,0 1-1,0 0 0,0 0 1,2 1-1,-6 15 0,8-22-22,1 0 0,-1 0 0,1 0 0,-1 0 0,1-1 0,0 1 0,0 0 0,0 0 0,1 0 0,-1 0 0,1 0 0,-1-1 0,1 1 0,0 0 0,2 4 0,-2-6-4,0 1 0,0-1 1,1 0-1,-1 1 1,0-1-1,1 0 0,-1 0 1,0 0-1,1 0 0,-1 0 1,1 0-1,0-1 0,-1 1 1,1 0-1,0-1 0,-1 1 1,1-1-1,0 0 1,0 1-1,-1-1 0,1 0 1,0 0-1,0 0 0,-1 0 1,1-1-1,3 0 0,4-1 15,0-1 0,0 0 0,0 0 0,-1-1 0,1 0-1,-1 0 1,0-1 0,0 0 0,0-1 0,-1 0 0,13-12-1,-8 5 48,0 0-1,0-1 0,-1-1 0,-1 0 0,10-19 0,-17 28-32,0 1 1,-1 0-1,1-1 0,-1 0 0,-1 1 0,2-8 0,-3 13-34,0 0 0,0 0 0,0-1 0,0 1 0,0 0 0,0 0 0,1-1 0,-1 1 0,0 0 1,-1 0-1,1-1 0,0 1 0,0 0 0,0-1 0,0 1 0,0 0 0,0 0 0,0 0 0,0-1 0,0 1 0,0 0 0,-1 0 0,1-1 0,0 1 0,0 0 0,0 0 0,0 0 0,-1 0 1,1-1-1,0 1 0,0 0 0,0 0 0,-1 0 0,1 0 0,0-1 0,-10 5 77,-5 11-8,8-4-68,1 0 0,0 1 0,1-1 0,0 1 0,1 0 0,1 0 0,0 0 0,0 1 0,1-1 0,1 1 0,0 14 0,1-25-5,0 0 1,0 0-1,0 0 0,0-1 0,0 1 0,1 0 1,-1 0-1,1-1 0,0 1 0,-1 0 0,1-1 1,0 1-1,0-1 0,0 1 0,0-1 0,0 1 1,0-1-1,0 1 0,3 1 0,-3-3 1,1 1-1,-1-1 1,0 1-1,1-1 1,-1 0-1,1 1 1,-1-1-1,1 0 1,-1 0-1,1 0 1,-1 0-1,1 0 1,-1 0-1,1-1 1,-1 1-1,0 0 1,1-1-1,1 0 1,4-2 2,1-1-1,-1 0 1,-1 0 0,1 0 0,0-1 0,10-11-1,4-5 13,-2-1-1,-1-1 0,-1-1 0,-1 0 0,0-1 0,-2-1 1,-2 0-1,0-1 0,-1 0 0,-2-1 0,-1 0 0,6-37 0,-16 58-33,-1 9 8,-2 7 11,1 0 0,0 0 1,0 1-1,1-1 0,1 1 1,-4 17-1,1-3 27,-1 10 18,1 0 1,1 1-1,3-1 1,0 1-1,2 0 0,2-1 1,1 1-1,17 63 0,-16-71-84,-13-45-343,-4-9-699,-16-29 1,18 37-423,0-1 0,1 0 0,-12-41 0,16 40 767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9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16371,'0'-6'1793,"3"0"-961,3 1-312,6 0 784,5 2-119,2 2-345,-1-2-168,3 3-368,-1 0-216,2-2-640,-1 2-424,-6-3 808,-1 0-160,-3-6-112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3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48 17444,'-6'8'362,"1"1"0,1-1 0,0 1 0,0 0 0,0 0 0,1 1 0,1-1 0,-1 1 0,0 12 0,3-15-244,0 0-1,0 0 1,1 0-1,0 0 1,0 0-1,1 0 1,0 0-1,0 0 1,1-1-1,0 1 0,0-1 1,0 1-1,7 8 1,-6-9-73,0-1-1,0 1 1,1-1 0,0 0 0,0 0-1,0 0 1,1-1 0,-1 0 0,1 0 0,0 0-1,7 3 1,-10-6-6,0 0-1,0 0 0,-1-1 1,1 1-1,0 0 1,0-1-1,0 0 0,0 0 1,0 0-1,0 0 1,0 0-1,0 0 1,0-1-1,0 1 0,0-1 1,-1 0-1,1 0 1,0 0-1,0 0 0,-1-1 1,1 1-1,-1-1 1,1 1-1,-1-1 0,0 0 1,1 0-1,-1 0 1,0 0-1,2-3 1,4-7 102,0 0 1,-1 0-1,0-1 1,-1 0 0,-1 0-1,0 0 1,0-1 0,-2 0-1,1 1 1,-2-2-1,0 1 1,-1 0 0,0 0-1,-1-16 1,-3 18-78,-3 10-31,4 3-37,0 1 1,0-1 0,1 1 0,-1-1 0,1 1 0,-1 0-1,1-1 1,-3 5 0,4-5 11,6-2 34,-6 0-43,0 1 0,1 0 1,-1 0-1,0 0 0,1 0 1,-1 0-1,0-1 0,1 1 0,-1 0 1,1 0-1,-1 0 0,0 0 1,1 0-1,-1 0 0,1 0 0,-1 0 1,0 0-1,1 1 0,-1-1 1,0 0-1,1 0 0,-1 0 1,1 0-1,-1 0 0,0 1 0,1-1 1,3 5-45,0-1 1,0 0 0,1 0-1,-1 0 1,1 0 0,0-1 0,0 0-1,9 5 1,-12-8 15,-1-1 26,2-1-7,1-5 17,-1 4-13,8-2-12,-1 1 0,1 1 1,0 0-1,0 1 0,11-2 0,16-3 3,-20 2 3,31-12 0,-44 15 17,0 0 0,-1-1 0,1 0 0,-1 1 0,1-1 0,-1-1 0,0 1 0,0-1 0,0 1 0,-1-1 0,4-5 0,-3-3 51,-11 9-25,-15 13-23,13-4-10,1 2 1,0-1-1,1 1 0,0 1 0,0-1 1,1 1-1,0 0 0,-9 18 1,9-14-33,0-1 0,2 1 0,-1 0 0,1 0 0,1 1 0,-2 21 0,5-32-27,-1 1 1,1-1-1,0 0 1,1 0-1,-1 0 1,1 0-1,-1 0 1,1 1-1,2 3 1,-2-5 7,-1-1 0,1 0-1,0 1 1,0-1 0,0 0 0,0 0 0,0 0-1,0 0 1,0 0 0,1 0 0,-1 0-1,0 0 1,1 0 0,-1 0 0,0-1 0,1 1-1,-1-1 1,1 1 0,-1-1 0,1 1 0,-1-1-1,4 0 1,1 1 87,0-1 0,0-1 0,0 1-1,1-1 1,-1 0 0,0-1 0,0 1 0,0-1-1,6-3 1,51-28-378,-60 32 323,55-33-384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2:5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16884,'5'2'1608,"-4"7"-1216,1 9-144,-2 5 648,0 6-408,1 5-112,1 1-167,-2 0-65,1-4-288,1-4-161,-2-10-399,0-6 2121,-2-14-1449,1-9 16,-2-10 8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16916,'-3'-3'1224,"1"12"-1008,1 3-96,1 0 184,1 4-464,7-1-432,1-1 504,5-5-136,3-4-96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0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12379,'30'24'2013,"-18"-13"1221,-15-9-3014,1-1-1,0 1 1,-1-1-1,1 1 0,0 0 1,0 0-1,0 0 0,1 0 1,-3 3-1,4-5-220,-1 1 0,1 0 0,-1 0-1,1 0 1,0 0 0,-1 0 0,1 0-1,0 0 1,0 1 0,0-1 0,0 0-1,0 0 1,0 0 0,0 0 0,0 0-1,0 0 1,1 0 0,-1 0 0,0 0 0,1 0-1,-1 0 1,0 0 0,1 0 0,-1 0-1,1 0 1,0-1 0,-1 1 0,1 0-1,0 0 1,0 0 0,-1-1 0,1 1 0,0 0-1,0-1 1,0 1 0,0-1 0,0 1-1,0-1 1,1 1 0,6 3-69,0 0 0,1-1 0,12 4 0,-16-6 34,-3 0 25,11 3-65,0 0 0,0 1 0,-1 0 0,15 9 0,-24-13 83,-1 1 0,1 0 0,0 0 0,-1 0 0,0 0 0,1 0 0,-1 0 0,0 1 0,0-1 0,0 1 0,-1 0 0,1-1 0,0 1 0,-1 0 0,0 0 0,0 0 0,0 0 0,0 0 0,0 0 0,-1 1 0,1-1 0,-1 0 0,0 6 0,0-7 49,-1 0 1,1 0-1,-1 0 0,1-1 0,-1 1 1,0 0-1,0-1 0,0 1 1,0 0-1,0-1 0,0 1 0,0-1 1,0 0-1,-1 1 0,1-1 1,0 0-1,-1 0 0,1 0 0,-1 0 1,0 0-1,1 0 0,-1 0 0,0 0 1,0-1-1,1 1 0,-1-1 1,0 1-1,-2-1 0,-8 3 297,0-1-1,0-1 0,-15 0 1,14-1-45,-9 1-98,0-1 1,-34-5-1,56 5-255,0 0-1,0 0 1,0 0 0,0 0-1,0-1 1,0 1 0,0 0-1,0 0 1,0 0 0,0 0-1,0 0 1,0-1 0,0 1-1,0 0 1,0 0 0,0 0 0,0 0-1,0-1 1,0 1 0,0 0-1,0 0 1,0 0 0,0 0-1,0 0 1,0-1 0,0 1-1,0 0 1,0 0 0,0 0-1,0 0 1,0 0 0,0 0-1,0-1 1,1 1 0,-1 0-1,0 0 1,0 0 0,0 0 0,0 0-1,0 0 1,0 0 0,1 0-1,-1 0 1,0-1 0,0 1-1,0 0 1,0 0 0,0 0-1,1 0 1,-1 0 0,0 0-1,9-7-308,7-2-296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11594,'1'-4'674,"6"-20"2130,-3 19-1122,2 14 236,6 44-878,5 61 0,-4-23-493,-6-52-298,-3-9 127,1-1-1,15 46 0,-20-75-368,0 0 0,0-1 0,0 1 1,0 0-1,0 0 0,0 0 0,0 0 0,0 0 0,0-1 0,0 1 0,0 0 0,0 0 0,0 0 1,0 0-1,0 0 0,0-1 0,0 1 0,0 0 0,0 0 0,1 0 0,-1 0 0,0 0 0,0 0 1,0-1-1,0 1 0,0 0 0,0 0 0,0 0 0,1 0 0,-1 0 0,0 0 0,0 0 0,0 0 1,0 0-1,0 0 0,0 0 0,1-1 0,-1 1 0,0 0 0,0 0 0,0 0 0,0 0 0,0 0 1,1 0-1,-1 0 0,0 0 0,0 0 0,0 1 0,0-1 0,1 0 0,-1 0 0,0 0 0,0 0 1,0 0-1,0 0 0,0 0 0,0 0 0,1 0 0,-1 0 0,0 0 0,0 1 0,0-1 0,0 0 1,0 0-1,0-12 54,0 0 1,-1 1 0,0-1-1,-1 0 1,-1 1-1,0-1 1,-7-16 0,6 14-41,1 5-18,-2-12-43,-2 0-1,-1 1 1,0 0-1,-1 0 1,-16-24-1,16 35-54,5 11-33,4 0 119,0-1-1,0 1 0,0-1 1,1 1-1,-1-1 0,0 1 0,1-1 1,-1 0-1,1 1 0,-1-1 1,1 0-1,0 1 0,0 0 1,2 2 0,-1-1 1,0 0-1,1 0 0,0 0 1,0 0-1,0-1 1,0 1-1,0-1 1,1 1-1,-1-1 1,1-1-1,-1 1 1,1 0-1,5 1 1,-3-1 2,1-1 1,0 0-1,0 0 1,0 0-1,-1-1 1,1 0 0,13-2-1,-7 0 7,0-1-1,0-1 1,0 0 0,0 0-1,-1-1 1,0-1 0,0 0 0,13-9-1,-16 8 10,-1 0 0,0 0 0,0-1 0,-1 0 1,0 0-1,0-1 0,-1 1 0,0-2 0,7-14 0,-10 17 0,0 0 1,0 0 0,-1 0 0,0 0-1,0 0 1,-1 0 0,0 0 0,0-1-1,0 1 1,-1-1 0,0 1-1,-1 0 1,0-1 0,-3-12 0,4 19-11,0 0 1,0 0 0,0 1-1,0-1 1,-1 0 0,1 1-1,0-1 1,0 0 0,-1 1-1,1-1 1,-1 0 0,1 1-1,0-1 1,-1 1 0,1-1-1,-1 1 1,0-1 0,1 1-1,-1-1 1,1 1-1,-1 0 1,0-1 0,1 1-1,-2-1 1,2 1-1,-1 0 0,0 1 0,1-1 0,-1 0 1,0 0-1,0 1 0,1-1 0,-1 0 0,1 1 0,-1-1 0,0 0 0,1 1 0,-1-1 0,1 1 1,-1-1-1,1 1 0,-1-1 0,1 1 0,-1 0 0,-3 4-3,1 0 0,0 0 0,0 1 0,-3 7 1,0 6 3,0 0 1,1 0 0,0 1-1,2 0 1,1 0 0,0 0-1,2 39 1,1-49-4,-1-1 1,2 1-1,-1-1 0,1 0 0,1 0 1,0 1-1,0-1 0,0-1 0,1 1 1,1-1-1,0 1 0,0-1 0,0 0 0,1-1 1,0 0-1,0 1 0,1-2 0,14 12 1,-18-16 1,0 0 1,-1-1 0,1 1-1,0-1 1,0 1 0,0-1-1,0 0 1,0 0-1,0-1 1,1 1 0,-1-1-1,0 1 1,0-1 0,0 0-1,1 0 1,-1 0 0,0-1-1,5 0 1,-4-1 9,1 0-1,-1 0 1,0 0-1,0 0 1,0-1 0,0 1-1,0-1 1,0 0 0,-1 0-1,1-1 1,3-4-1,2-3 32,-1-1 0,0-1 0,-1 1 0,0-1 0,-1 0 0,0-1-1,4-16 1,-9 29-37,2-11 32,-1 1-1,3-18 0,-5 26-31,0 1 1,0 0-1,0 0 0,0 0 1,0 0-1,0 0 0,-1 0 1,1 0-1,-2-4 0,2 6-3,-1-1 0,1 0-1,-1 1 1,1-1-1,0 1 1,-1-1 0,1 1-1,-1-1 1,1 1-1,-1 0 1,1-1-1,-1 1 1,0 0 0,1-1-1,-1 1 1,1 0-1,-1 0 1,0-1 0,1 1-1,-1 0 1,0 0-1,1 0 1,-1 0 0,0 0-1,1 0 1,-1 0-1,0 0 1,1 0 0,-2 0-1,-1 1 0,0 0 0,1 0 0,-1 1 0,0-1-1,1 0 1,-1 1 0,1 0 0,0-1 0,0 1 0,-1 0 0,1 0-1,0 0 1,0 1 0,1-1 0,-1 0 0,-2 4 0,-1 4-2,-1 0 1,-7 20-1,8-17 12,1 0-1,1 1 1,0 0-1,0-1 1,0 26-1,2-35-39,1 0-1,0 1 1,0-1-1,1 0 1,-1 0-1,1 0 1,0 0-1,0 0 1,0 0-1,0 0 1,1 0-1,0 0 1,-1 0-1,1-1 1,1 1-1,-1-1 1,1 1-1,-1-1 1,1 0 0,0 0-1,0 0 1,0 0-1,4 2 1,-3-3-24,-1-1 1,0 0-1,1 0 1,-1 0-1,0 0 1,1-1-1,-1 1 1,1-1 0,-1 0-1,1 0 1,-1 0-1,1-1 1,-1 1-1,1-1 1,-1 0-1,1 0 1,-1 0-1,0 0 1,1-1 0,-1 1-1,0-1 1,0 0-1,0 1 1,2-4-1,23-16-320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12763,'0'7'736,"-1"-4"-728,1-2-8,1-1 144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40 17452,'0'-1'103,"1"0"0,-1 0 1,0 0-1,0 0 0,0 0 0,1-1 1,-1 1-1,0 0 0,0 0 1,-1 0-1,1 0 0,0 0 0,0 0 1,0 0-1,-1 0 0,1 0 1,0 0-1,-1 0 0,1 0 1,-1 0-1,0 0 0,1 0 0,-1 0 1,0-1-1,-1 1 32,0 0 0,0 0 0,1 0 1,-1 0-1,0 0 0,0 0 0,0 0 0,0 0 0,0 1 0,0-1 0,-4 0 1,-1 0 59,0 1 1,0 0 0,0 0 0,0 0 0,0 1-1,-13 3 1,10 0-168,0 0-1,0 1 0,1 0 0,0 1 1,0 0-1,0 0 0,0 1 0,1 0 1,0 0-1,1 1 0,0 0 0,0 1 1,1-1-1,-1 1 0,2 1 0,0-1 1,0 1-1,0 0 0,1 0 0,1 0 1,0 0-1,0 1 0,1 0 0,-2 21 1,4-30-26,0 0 0,0 0 0,0 0 0,0 0 1,1 0-1,-1 0 0,0 0 0,1 0 0,-1 0 0,1 0 1,0 0-1,0-1 0,0 1 0,0 0 0,1 2 1,-1-4-3,0 1 1,-1 0 0,1 0 0,0-1 0,0 1-1,0 0 1,0-1 0,0 1 0,0-1 0,0 0 0,1 1-1,-1-1 1,0 0 0,0 0 0,0 1 0,0-1-1,0 0 1,0 0 0,3-1 0,1 0 0,-1 0 0,1 0 0,0-1 1,0 0-1,-1 0 0,1 0 0,-1 0 0,1-1 0,-1 0 1,5-4-1,10-10 10,-1 0 1,0-1-1,-2-1 1,0-1-1,-1-1 1,-1 0-1,-1 0 1,-1-1-1,10-29 0,-20 45 35,-5 8-26,-5 9 5,0 7 13,1-1 0,1 1 0,0-1 0,2 2 0,0-1 0,1 0 0,1 1 0,0 0 0,2 28 0,1-44-59,-1 0-1,0-1 0,1 1 1,-1 0-1,1 0 1,0-1-1,0 1 1,0 0-1,0-1 0,0 1 1,0-1-1,1 0 1,-1 1-1,1-1 1,0 0-1,0 0 0,0 0 1,0 0-1,0 0 1,0 0-1,0-1 0,1 1 1,-1-1-1,1 1 1,-1-1-1,1 0 1,-1 0-1,1 0 0,0 0 1,-1-1-1,1 1 1,0-1-1,0 1 1,0-1-1,-1 0 0,1 0 1,0-1-1,4 0 1,5 0-153,0-2 0,-1 0 1,0 0-1,1-1 0,-1 0 1,0-1-1,-1 0 0,11-7 1,16-12-303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 17756,'0'-1'52,"0"1"0,0 0 0,-1-1 1,1 1-1,0 0 0,-1-1 0,1 1 1,0 0-1,-1 0 0,1 0 0,0-1 0,-1 1 1,1 0-1,-1 0 0,1 0 0,0 0 1,-1 0-1,1 0 0,-1 0 0,1 0 0,0 0 1,-1 0-1,1 0 0,-1 0 0,1 0 0,-1 0 1,1 0-1,0 0 0,-1 0 0,1 0 1,-1 1-1,1-1 0,0 0 0,-1 0 0,1 0 1,0 1-1,-1-1 0,1 0 0,0 1 1,0-1-1,-1 0 0,1 1 0,0-1 0,0 0 1,-1 1-1,1-1 0,0 0 0,0 1 1,0-1-1,0 1 0,-1-1 0,1 0 0,0 1 1,-7 26 1112,7-25-1047,-4 17 141,2 1 0,0 0 0,1 0 0,2 25 0,-1-39-218,1 1 0,0-1 0,0 1 0,1-1 1,-1 1-1,1-1 0,1 0 0,-1 0 0,1 0 0,0 0 0,0-1 0,1 1 1,0-1-1,0 0 0,0 0 0,10 9 0,-12-13-20,0 1 0,0-1-1,0 1 1,0-1 0,1 0 0,-1 0 0,1 0-1,-1 0 1,1-1 0,-1 1 0,1 0 0,-1-1-1,1 0 1,0 0 0,-1 0 0,1 0-1,-1 0 1,1 0 0,4-1 0,-3-1 6,0 1 1,0-1 0,1 0-1,-1 0 1,0-1 0,-1 1-1,1-1 1,0 0 0,-1 0-1,5-5 1,-1 0 11,0 0 0,-1-1 1,0 1-1,0-1 0,-1-1 0,0 1 1,-1-1-1,0 1 0,3-12 0,-6 14-24,0 1 1,-1 0-1,1-1 0,-1 1 0,-1-1 0,0-5 0,1 10-12,-1 0 0,1 1 0,-1 0 1,1-1-1,-1 1 0,1-1 0,-1 1 0,1-1 0,-1 1 0,0 0 0,0 0 0,0-1 0,-2-1 0,3 3-1,-1 0 0,0-1 0,0 1 0,1-1 0,-1 1-1,0 0 1,0 0 0,0 0 0,0-1 0,1 1 0,-1 0-1,0 0 1,0 0 0,0 0 0,0 0 0,0 0 0,1 1 0,-1-1-1,0 0 1,0 0 0,0 1 0,0-1 0,1 0 0,-1 1-1,0-1 1,0 1 0,-1 0-2,1-1 0,0 1 1,0 0-1,0-1 0,0 1 0,0 0 1,0 0-1,1-1 0,-1 1 0,0 0 1,0 0-1,1 0 0,-1 0 0,0 0 0,1 0 1,-1 0-1,1 1 0,-1-1 0,1 0 1,0 0-1,-1 0 0,1 0 0,0 1 0,0-1 1,0 0-1,0 0 0,0 1 0,0-1 1,0 0-1,0 0 0,0 0 0,1 1 1,-1-1-1,1 0 0,-1 0 0,1 1 0,0 1-1,1-1-1,-1 0 1,0 0-1,1 0 1,-1 0-1,1 0 1,0 0-1,0-1 1,0 1-1,0 0 1,0-1-1,0 0 1,0 1-1,0-1 1,1 0-1,-1 0 1,4 1-1,4 0-4,-1-1 0,1 0-1,0-1 1,0 0-1,0-1 1,0 0 0,-1 0-1,1-1 1,18-5 0,-6-1-5,0 0 1,0-2-1,21-12 1,-37 19 8,37-25-4,-41 27 4,0 0-1,0 0 1,-1-1 0,1 1-1,-1-1 1,1 1-1,-1-1 1,0 1-1,1-1 1,-1 0 0,0 0-1,0 0 1,0 0-1,-1 0 1,1 0 0,0 0-1,-1 0 1,1 0-1,0-3 1,-2 5 2,1-1-1,0 1 1,0-1-1,-1 1 1,1-1-1,0 0 1,-1 1-1,1-1 1,0 1-1,-1 0 1,1-1-1,-1 1 1,1-1-1,-1 1 1,1-1-1,-1 1 1,1 0-1,-1 0 1,1-1-1,-1 1 1,1 0-1,-1 0 1,0-1-1,1 1 1,-1 0-1,1 0 1,-1 0-1,0 0 1,1 0-1,-1 0 1,0 0-1,1 0 1,-1 0-1,0 1 1,-23 3-10,16-2 15,0 1 0,1 1 0,-1-1-1,1 1 1,-11 7 0,15-8-2,-1 0-1,1-1 1,-1 1-1,1 0 1,0 0-1,0 1 1,1-1-1,-1 1 1,1-1-1,-1 1 1,1 0-1,-1 4 1,2-7-4,1 0 0,0-1 0,0 1 0,-1 0 0,1 0 0,0 0 0,0-1 0,0 1 0,0 0 0,0 0 1,0 0-1,1-1 0,-1 1 0,0 0 0,0 0 0,0 0 0,1-1 0,-1 1 0,0 0 0,1 0 0,-1-1 0,1 1 0,-1 0 1,1-1-1,-1 1 0,1-1 0,-1 1 0,1-1 0,0 1 0,-1-1 0,1 1 0,0-1 0,-1 1 0,1-1 0,0 0 0,0 1 1,-1-1-1,1 0 0,0 0 0,1 1 0,4 0-18,0 0 1,1 0-1,-1-1 0,8 1 1,-8-1 2,42 0-106,-4 0-63,55 7 0,-87-5 157,0 0 1,1 1 0,-1 0-1,0 0 1,-1 2 0,1 0-1,-1 0 1,0 1 0,12 8-1,6 16 206,-29-30-170,1 0 0,-1 0 0,0 0 0,1 0 0,-1 0-1,0 0 1,0 0 0,1 0 0,-1 0 0,0 0 0,0-1 0,1 1 0,-1 0 0,0 0 0,0 0 0,0 0 0,1 0 0,-1 0 0,0 0 0,0-1-1,1 1 1,-1 0 0,0 0 0,0 0 0,0-1 0,0 1 0,1 0 0,-1 0 0,0 0 0,0-1 0,0 1 0,0 0 0,0 0 0,0-1 0,0 1-1,0 0 1,0 0 0,0-1 0,0 1 0,0-1 0,4-11 134,-1-3-212,-1 1 1,0-1 0,-1 0-1,-1 0 1,0 1 0,-2-1-1,1 0 1,-6-20-1,14 38-303,-1-1 0,1 0-1,0 0 1,13 2-1,7-1-24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5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35 15171,'-12'0'688,"-1"1"-1,1 1 0,-1 0 1,1 0-1,-21 8 0,25-7-399,0 0-1,0 1 0,1 0 1,-1 0-1,1 0 0,0 1 1,1 0-1,-1 1 0,-8 8 1,14-13-248,0 0 0,0 1 0,0-1 0,0 0 0,0 1 1,0-1-1,1 0 0,-1 1 0,0-1 0,1 1 0,-1-1 0,1 1 1,-1 2-1,1-3-22,0-1 0,0 1 0,1 0 0,-1-1-1,0 1 1,0 0 0,0-1 0,0 1 0,1-1 0,-1 1 0,0 0 0,1-1 0,-1 1 0,0-1 0,1 1 0,-1-1 0,1 1 0,-1-1 0,1 1 0,-1-1 0,1 1 0,0-1 0,2 2 0,-1-1 0,1 0 1,-1-1-1,1 1 0,-1 0 0,1-1 1,0 1-1,0-1 0,-1 0 1,1 0-1,0 0 0,-1 0 0,6-2 1,4-1-20,-1 0 1,1-1 0,-1 0 0,0-1 0,0 0 0,11-9-1,57-42-3,-76 53 6,-8 13 29,0 0 0,1 1 0,0-1 1,0 1-1,1 0 0,-3 21 0,6-31-27,-1 1 0,1 0-1,0-1 1,0 1 0,0-1-1,0 1 1,0 0 0,1-1-1,-1 1 1,0-1 0,1 1-1,-1 0 1,1-1 0,-1 1-1,1-1 1,0 1 0,0-1-1,0 0 1,-1 1 0,2-1-1,-1 0 1,2 2-1,-2-2-18,1 0 0,0 0 0,0 0 0,0 0 0,0-1 0,0 1 0,1-1 0,-1 1 0,0-1 0,0 0 0,0 0 0,0 0 0,0 0 0,4-1 0,6-1-163,-1-1-1,0 0 1,-1 0 0,1-1 0,11-7-1,0-1-551,-1 0-1,0-2 1,-1-1-1,-1 0 0,0-2 1,23-26-1,-51 55 1361,1 0 0,0 0 0,1 0 0,0 1 1,-8 21-1,12-26-405,0 0 0,1 0 0,-1 1 0,2-1 1,-1 0-1,1 1 0,0 0 0,1-1 0,0 1 1,0-1-1,1 1 0,3 15 0,5 0-206,15 29-1,-16-39-155,-2 0 0,1 0 0,-2 1 0,0 0 0,-1 0-1,4 22 1,-7-24 44,0 0 0,-1 0-1,-1-1 1,0 1 0,-1 0-1,-3 13 1,3-20 92,0 1 0,0-1 0,0 1 0,-1-1 0,0 0 0,-1 0 0,1 0 0,-1-1-1,0 1 1,-1-1 0,1 0 0,-1 0 0,-5 4 0,8-7 12,1-1 0,0 0 0,-1 0 0,1 0 0,-1 0-1,1 0 1,-1 0 0,1 0 0,-1 0 0,0 0 0,1-1 0,-1 1 0,0-1 0,0 0 0,1 1-1,-1-1 1,0 0 0,0 0 0,0 0 0,1 0 0,-1 0 0,0 0 0,0-1 0,1 1 0,-1-1-1,0 1 1,0-1 0,1 1 0,-1-1 0,1 0 0,-1 0 0,1 0 0,-1 0 0,1 0-1,-1 0 1,1-1 0,0 1 0,0 0 0,-1-1 0,-1-2 0,0-1-5,1 0 0,-1 0 1,1-1-1,0 1 0,0-1 0,0 0 0,1 1 1,0-1-1,0 0 0,0 0 0,1-10 1,1-1-56,2 0 1,0-1 0,1 1 0,1 0 0,0 1 0,1-1 0,1 1 0,0 0-1,1 1 1,1 0 0,1 0 0,0 1 0,19-20 0,15-13-108,2 2 0,69-51 1,-69 59 163,-33 26 16,-7 7 13,0-1-1,0 0 1,0 0 0,-1 0 0,1-1 0,-1 0-1,-1 0 1,8-12 0,-12 18-29,1-1 0,-1 1 0,0 0 0,0-1 0,1 1 0,-1 0 0,0-1 0,0 1 0,0-1 0,0 1 0,1 0 0,-1-1 0,0 1 0,0-1 0,0 1 0,0-1 0,0 1 0,0 0 0,0-1 0,0 1 0,0-1 0,0 1 0,-1 0 0,1-1-1,0 1 1,0-1 0,0 1 0,0 0 0,-1-1 0,1 1 0,0-1 0,0 1 0,-1 0 0,1 0 0,0-1 0,0 1 0,-1-1 0,0 1 8,-1 0 0,1 0-1,0-1 1,-1 1 0,1 0-1,0 0 1,-1 1 0,1-1-1,0 0 1,-1 0 0,1 0 0,-1 1-1,-5 1 28,1 1 0,0-1 1,0 1-1,-8 4 0,10-4-63,1 1-1,-1-1 1,1 1 0,0 0-1,0 0 1,0 0 0,0 0-1,1 1 1,0-1 0,0 1-1,0-1 1,0 1 0,-1 7-1,2-10-18,1 0-1,-1 0 0,1 0 1,0 0-1,0-1 0,0 1 0,0 0 1,0 0-1,0 0 0,0 0 1,1-1-1,-1 1 0,1 0 1,-1 0-1,1-1 0,0 1 1,0 0-1,-1-1 0,1 1 0,0 0 1,0-1-1,1 1 0,-1-1 1,0 0-1,0 1 0,1-1 1,-1 0-1,1 0 0,-1 0 0,1 0 1,-1 0-1,1 0 0,0 0 1,0-1-1,-1 1 0,1-1 1,0 1-1,0-1 0,2 1 0,19 1-324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6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 17020,'-4'-2'208,"0"1"0,0 0 0,1 0 0,-1 1 1,0-1-1,0 1 0,0 0 0,1 0 0,-1 0 1,0 1-1,0-1 0,0 1 0,1 0 0,-7 2 1,-3 1 222,0 1 0,-19 11 1,23-11-260,-1 1 1,1 0-1,0 1 1,-11 10-1,17-14-143,0 0-1,0 0 1,0 0-1,1 0 1,-1 1-1,1-1 1,0 1 0,0 0-1,0-1 1,0 1-1,1 0 1,0 0-1,0 0 1,-1 6 0,2-9-26,-1-1 0,1 1 0,0-1 0,1 1 0,-1-1 0,0 0 0,0 1 0,0-1 0,0 1 0,0-1 0,0 1 0,0-1 0,1 1 0,-1-1 0,0 0 0,0 1 0,1-1 0,-1 1 0,0-1 0,1 0 0,-1 1 0,0-1 1,1 0-1,-1 1 0,1-1 0,-1 0 0,0 0 0,1 1 0,0-1 0,17 1 41,19-10-10,0-11-46,6-3-35,-40 21 35,0 1 0,0 0 1,0 0-1,0 0 1,0 1-1,0-1 0,0 1 1,0-1-1,1 1 0,-1 0 1,4 1-1,-6-1 3,1 1 0,-1-1 0,0 1 0,1 0 0,-1 0 0,0 0 0,1 0 0,-1 0 0,0 0 0,0 0 0,0 0 0,0 0 0,0 0 0,0 1 0,0-1 0,0 0 0,-1 1 0,1-1 0,0 0-1,-1 1 1,1-1 0,-1 1 0,0-1 0,1 1 0,-1 1 0,4 46-95,-4-38 91,1 41 182,-2-1 0,-2 0-1,-2 0 1,-3 0 0,-2-1-1,-2 0 1,-28 74 0,39-123-166,-27 60 294,25-55-262,0-1 1,0 0-1,-1 0 0,1 0 0,-1-1 0,0 1 1,-1-1-1,-7 6 0,12-9-30,-1-1 0,0 1 1,1-1-1,-1 0 0,1 1 0,-1-1 0,0 1 0,1-1 0,-1 0 0,0 0 1,0 1-1,1-1 0,-1 0 0,0 0 0,1 0 0,-1 0 0,0 0 0,0 0 1,1 0-1,-1 0 0,0 0 0,0 0 0,1 0 0,-1 0 0,0-1 1,0 1-1,1 0 0,-1-1 0,0 1 0,1 0 0,-1-1 0,0 1 0,1-1 1,-1 1-1,1-1 0,-1 1 0,1-1 0,-1 1 0,1-1 0,-1 1 0,1-1 1,0 0-1,-1 1 0,1-1 0,0 0 0,-1 1 0,1-1 0,0 0 0,0 0 1,0 1-1,0-1 0,0 0 0,0-1 0,-2-4 14,2-1 0,-1 0-1,1 0 1,1-12 0,3-12-11,1 1-1,2-1 1,1 1-1,1 1 1,2 0 0,16-32-1,-6 19-119,3 1 0,1 2 0,42-53 0,-47 68-71,1 1-1,30-25 1,-43 41 76,0 0 1,1 1 0,-1 0 0,1 1 0,0 0-1,0 0 1,1 1 0,-1 0 0,1 1-1,18-4 1,-27 7 89,1 0 0,-1 0 1,1 0-1,-1 0 0,1 0 0,-1 0 0,0 0 0,1 0 1,-1 1-1,1-1 0,-1 1 0,0-1 0,1 1 0,-1-1 0,0 1 1,1 0-1,-1 0 0,0 0 0,0-1 0,0 1 0,0 0 1,0 0-1,0 1 0,0-1 0,0 0 0,0 0 0,0 0 0,-1 1 1,1-1-1,0 0 0,-1 1 0,1-1 0,-1 0 0,0 1 1,1-1-1,-1 2 0,2 8 31,-1-1 1,-1 0-1,1 1 1,-3 12-1,2-3 9,0-3 46,-1-1 51,1-1 1,1 0-1,0 0 0,5 19 1,-6-34-110,0 1 0,0-1 1,0 1-1,0-1 0,0 1 1,0-1-1,0 1 0,0-1 0,0 1 1,0-1-1,1 1 0,-1-1 1,0 0-1,0 1 0,0-1 1,1 1-1,-1-1 0,0 0 0,1 1 1,-1-1-1,0 0 0,1 1 1,-1-1-1,0 0 0,1 0 0,-1 1 1,1-1-1,-1 0 0,0 0 1,1 1-1,-1-1 0,1 0 1,-1 0-1,1 0 0,-1 0 0,1 0 1,-1 0-1,1 0 0,-1 0 1,0 0-1,1 0 0,-1 0 0,1 0 1,-1 0-1,1 0 0,-1-1 1,1 1-1,-1 0 0,0 0 0,1 0 1,-1-1-1,1 1 0,-1 0 1,0 0-1,1-1 0,-1 1 1,0 0-1,1-1 0,-1 1 0,0 0 1,1-2-1,16-25 386,-9 6-280,-2 0 1,0 0-1,-1 0 0,-1-1 0,-1 0 0,-2 0 0,0 1 0,-3-39 0,2 55-101,-1-1 0,-1 0 0,1 0 1,-4-9-1,4 13-13,1 1-1,-1 0 1,0-1 0,1 1 0,-1 0-1,0 0 1,0 0 0,0-1-1,0 1 1,0 0 0,0 0 0,0 0-1,0 0 1,0 0 0,0 1 0,-1-1-1,1 0 1,0 1 0,-1-1 0,1 0-1,0 1 1,-1 0 0,-1-1 0,3 1-6,-1 0 1,0 0-1,0 0 0,1 0 1,-1 0-1,0 0 1,1 0-1,-1 1 1,0-1-1,1 0 0,-1 0 1,1 0-1,-1 1 1,0-1-1,1 1 1,-1-1-1,1 0 0,-1 1 1,1-1-1,-1 1 1,1-1-1,-1 1 1,1-1-1,-1 1 0,1-1 1,0 1-1,-1 0 1,1-1-1,0 1 1,0-1-1,-1 1 0,1 0 1,0-1-1,0 1 1,0 0-1,0-1 1,0 1-1,0 0 0,0 0 1,0-1-1,0 1 1,0 0-1,1 1 0,-1-1-42,0 1 0,0-1-1,1 1 1,-1-1-1,1 1 1,-1-1-1,1 1 1,-1-1-1,1 1 1,0-1-1,0 0 1,0 1-1,0-1 1,0 0-1,0 0 1,0 0-1,0 0 1,0 0-1,3 2 1,4-1-264,0 0-1,0 0 1,0-1 0,0 0 0,1-1-1,-1 1 1,0-1 0,11-2 0,-9 1 143,21 0-493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16916,'-17'4'769,"-1"1"0,1 0 0,0 2-1,1 0 1,-1 1 0,-18 12 0,32-18-734,-1 0 0,1 1-1,0-1 1,0 1-1,0 0 1,0-1 0,0 1-1,1 1 1,0-1-1,-1 0 1,1 1-1,0-1 1,0 1 0,1 0-1,-1-1 1,1 1-1,0 0 1,0 0 0,0 0-1,1 0 1,-1 0-1,1 0 1,0 0-1,0 0 1,0 0 0,1 0-1,-1 0 1,1 0-1,0 0 1,0 0 0,0 0-1,1 0 1,2 5-1,-2-5-36,0 0-1,0-1 1,1 1-1,-1-1 0,1 1 1,-1-1-1,1 0 1,0 0-1,0 0 1,1 0-1,-1-1 0,0 0 1,1 1-1,0-1 1,-1 0-1,8 2 1,-8-3 4,1 0 0,-1 0 1,0-1-1,1 0 0,-1 1 1,1-1-1,-1 0 0,0-1 1,1 1-1,-1-1 0,0 1 1,1-1-1,-1 0 1,0 0-1,0 0 0,0-1 1,0 1-1,0-1 0,0 0 1,0 0-1,4-4 0,1-1 39,-1-1 0,0-1-1,0 0 1,-1 0-1,0 0 1,0 0 0,-1-1-1,-1 0 1,0 0-1,0 0 1,-1-1 0,0 1-1,-1-1 1,0 0-1,-1 0 1,0 0 0,0-14-1,-7 8 58,6 16-97,-1 1 0,1 0 0,0-1 0,0 1 0,0 0 0,0-1 0,0 1 0,0 0 0,0-1-1,-1 1 1,1 0 0,0 0 0,0-1 0,-1 1 0,1 0 0,0 0 0,0-1 0,-1 1 0,1 0 0,0 0 0,0 0 0,-1-1 0,1 1 0,0 0 0,-1 0 0,1 0 0,0 0 0,-1 0-1,1 0 1,0 0 0,-1 0 0,1 0 0,0-1 0,-1 2 0,1-1 0,0 0 0,-1 0 0,1 0 0,-1 0 0,1 0 0,0 0 0,-1 0 0,1 0 0,0 0 0,-1 1 0,1 0-9,1 0 1,-1 0 0,1 0 0,-1 0 0,1-1 0,-1 1 0,1 0 0,0 0 0,-1 0 0,1-1 0,0 1 0,0 0 0,-1-1 0,1 1 0,0-1 0,0 1 0,0-1 0,0 1 0,0-1 0,2 1 0,9 3-114,1-1 1,-1 0 0,1-1-1,13 0 1,-8 0-209,34 7 0,-47-8 268,-1 1 1,0-1 0,0 1 0,0 0 0,0 0 0,0 0 0,0 0-1,0 1 1,0 0 0,-1 0 0,0 0 0,5 5 0,-6-6 42,-1 0 0,1 0 0,-1 1 0,1-1 0,-1 1-1,0-1 1,0 1 0,0-1 0,0 1 0,-1 0 0,1-1 0,-1 1 0,1 0 0,-1-1 0,0 1 0,-1 4 0,0 1 35,-1 0-1,0 0 1,0-1-1,-4 10 1,3-12 44,1 1-1,0 0 1,0 0 0,1 0-1,-1 0 1,1 0-1,0 11 1,1-16-52,0-1-1,0 1 0,1 0 1,-1 0-1,0-1 1,0 1-1,1 0 1,-1 0-1,0-1 1,1 1-1,-1 0 0,1-1 1,-1 1-1,1-1 1,-1 1-1,1-1 1,-1 1-1,1-1 1,0 1-1,-1-1 0,1 1 1,0-1-1,-1 0 1,1 1-1,0-1 1,-1 0-1,1 0 1,0 1-1,0-1 0,-1 0 1,1 0-1,0 0 1,0 0-1,0 0 1,-1 0-1,1 0 1,0 0-1,0 0 0,-1-1 1,1 1-1,0 0 1,0 0-1,0-1 1,34-13 67,-9-1-149,-1-1-1,0-1 0,27-26 1,-8 7-53,-38 35 230,-6 8-27,-6 11 32,6-15-79,-3 6 25,1 0 0,0 0 0,1 1-1,0-1 1,0 0 0,1 1 0,0-1-1,1 0 1,2 11 0,-3-18-44,1 1 1,-1-1-1,1 1 1,0-1-1,0 1 1,0-1-1,1 0 0,-1 1 1,0-1-1,1 0 1,0 0-1,-1 0 0,1 0 1,0 0-1,0 0 1,0-1-1,0 1 1,0-1-1,0 1 0,1-1 1,-1 0-1,0 0 1,1 0-1,-1 0 0,1 0 1,-1 0-1,1-1 1,0 1-1,-1-1 1,1 0-1,-1 0 0,1 0 1,0 0-1,-1 0 1,6-1-1,0-1 12,0 0-1,0 0 1,-1-1 0,1 0-1,-1 0 1,1 0-1,-1-1 1,0 0 0,-1-1-1,1 0 1,-1 0-1,0 0 1,0-1 0,0 1-1,-1-2 1,7-9 0,-9 13 0,0-1 1,-1 1-1,0-1 1,0 0 0,0 0-1,0 0 1,-1-1-1,0 1 1,0 0 0,0 0-1,0-1 1,0 1 0,-1 0-1,0-1 1,0 1-1,0-1 1,-1 1 0,1 0-1,-1-1 1,0 1 0,0 0-1,-1-1 1,1 1-1,-1 0 1,0 0 0,0 0-1,0 1 1,-1-1-1,1 0 1,-1 1 0,-3-4-1,3 4-17,1 1 0,0-1-1,-1 1 1,0 0 0,1-1 0,-1 1-1,0 1 1,0-1 0,0 0 0,0 1-1,-1 0 1,1-1 0,0 1-1,-1 1 1,1-1 0,-5 0 0,8 1-28,0 0-1,0 0 1,0-1 0,0 1 0,0 0 0,0 0 0,-1 0-1,1 0 1,0 0 0,0 0 0,0 0 0,0 0-1,0 0 1,0 0 0,-1 0 0,1 0 0,0 0 0,0 0-1,0 1 1,0-1 0,0 0 0,0 0 0,0 0 0,-1 0-1,1 0 1,0 0 0,0 0 0,0 0 0,0 0 0,0 0-1,0 0 1,0 0 0,0 1 0,0-1 0,0 0 0,0 0-1,-1 0 1,1 0 0,0 0 0,0 0 0,0 0 0,0 1-1,0-1 1,0 0 0,0 0 0,0 0 0,0 0 0,0 0-1,0 0 1,0 1 0,0-1 0,0 0 0,0 0 0,0 0-1,8 6-656,14 4 73,2-7 81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4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9 15995,'0'-1'50,"0"1"0,0 0 0,0 0 0,0 0 0,0 0 0,0-1 0,1 1 0,-1 0 0,0 0 0,0 0 0,0-1 0,0 1 0,0 0 0,0 0 0,0 0 0,0-1-1,0 1 1,0 0 0,0 0 0,0 0 0,0-1 0,0 1 0,0 0 0,-1 0 0,1 0 0,0-1 0,0 1 0,0 0 0,0 0 0,0 0 0,0 0 0,0-1 0,-1 1 0,1 0 0,0 0-1,0 0 1,0 0 0,0 0 0,-1-1 0,1 1 0,0 0 0,0 0 0,0 0 0,0 0 0,-1 0 0,1 0 0,0 0 0,0 0 0,-1 0 0,-16 1 982,-20 8 717,22-4-1398,1 0 1,0 1-1,0 1 1,0 0-1,1 1 0,0 0 1,-18 17-1,30-25-367,1 1 0,-1-1 1,1 1-1,-1-1 0,1 1 0,0-1 0,-1 1 0,1-1 0,0 1 0,0-1 1,-1 1-1,1-1 0,0 1 0,0 0 0,0-1 0,0 1 0,0-1 0,0 1 1,0 0-1,0-1 0,0 1 0,0-1 0,0 1 0,0 0 0,0-1 1,0 1-1,0-1 0,1 1 0,-1 0 0,0-1 0,0 1 0,1-1 0,-1 1 1,1-1-1,-1 1 0,0-1 0,1 1 0,-1-1 0,1 0 0,-1 1 0,1-1 1,-1 0-1,1 1 0,-1-1 0,1 0 0,-1 1 0,1-1 0,-1 0 0,1 0 1,0 0-1,0 1 0,37 10-1099,-33-10 916,36 7-814,-13-2 177,27 9 1,-47-12 733,0 0 1,0 0-1,0 1 1,-1 0-1,0 0 0,0 1 1,13 10-1,-18-13 131,-1-1 0,0 1 0,1-1 0,-1 1 0,0 0 1,0-1-1,0 1 0,0 0 0,0 0 0,0-1 0,0 1 0,-1 0 0,1 0 0,-1 0 0,1 0 0,-1 0 0,0 0 0,0 0 0,0 4 0,0-3 37,-1 1 0,0-1-1,0 0 1,0 1 0,0-1 0,-1 0 0,1 0-1,-1 0 1,0 0 0,-3 5 0,-6 3 217,1 1 1,-2-1-1,1-1 1,-14 9 0,23-17-235,-11 7 214,0 0 0,0-1 0,-16 8 0,25-14-265,1 0-1,-1-1 1,0 0 0,0 1 0,0-1 0,1 0 0,-1-1 0,0 1 0,0-1 0,0 1 0,0-1 0,0-1 0,0 1 0,0 0 0,0-1 0,0 0-1,-5-1 1,8 0-1,-1 1-1,0 0 0,0-1 0,1 0 0,-1 1 0,0-1 0,1 0 0,0 0 0,-1 0 0,1 0 1,0 0-1,0 0 0,0 0 0,1-1 0,-1 1 0,0 0 0,1 0 0,-1-1 0,1 1 1,0 0-1,0-1 0,0 1 0,0 0 0,0-4 0,8-36-177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6 16508,'0'0'57,"-1"0"1,1 0 0,0 0 0,0 0 0,-1 0 0,1 0 0,0 1 0,-1-1 0,1 0 0,0 0 0,-1 0 0,1 0 0,0 0 0,0 0-1,-1 1 1,1-1 0,0 0 0,0 0 0,-1 0 0,1 1 0,0-1 0,0 0 0,0 0 0,-1 1 0,1-1 0,0 0 0,0 0 0,0 1-1,0-1 1,0 0 0,-1 1 0,1-1 0,0 1 0,-6 13 282,-3 16 107,2 0-1,1 0 0,1 1 0,1 0 0,2 0 1,1 0-1,2 0 0,1 0 0,8 43 1,1-34-285,-1-24-87,-9-16-73,-1 1-1,1-1 1,-1 0 0,1 0 0,-1 0-1,0 1 1,1-1 0,-1 0-1,1 0 1,-1 0 0,1 0-1,-1 0 1,1 0 0,-1 0 0,1 0-1,-1 0 1,1 0 0,-1 0-1,1 0 1,-1 0 0,0 0-1,1 0 1,-1-1 0,1 1-1,-1 0 1,1 0 0,-1 0 0,0-1-1,1 1 1,-1 0 0,1-1-1,-1 1 1,2-3-1,0 1 0,0-1 0,0 1 0,-1-1 0,1 1 0,-1-1 0,0 0 0,0 0 0,0 0 0,0 1 0,0-1 0,-1 0 0,1-6 0,2-43-42,-3 44 27,0-3-30,0-1 0,0 1 1,-1 0-1,0 0 0,-1 0 0,-1 0 1,1 0-1,-8-18 0,11 31 39,1 0-1,0 0 1,0 0-1,0 0 1,1 0-1,-1 0 0,0-1 1,1 1-1,-1-1 1,1 1-1,-1-1 1,1 0-1,0 0 1,-1 0-1,1-1 1,0 1-1,5 0 0,7 1 36,0 0 0,17-2 0,-17 0-7,0-1-1,-1-1 1,1-1 0,0 0 0,-1-1 0,0 0 0,0-1 0,23-12 0,-31 13-12,1 1 0,-1-2 1,0 1-1,0-1 0,-1 0 0,1 0 0,-1 0 1,7-10-1,-9 11-5,-1 1 1,0-1-1,0 0 1,0-1-1,0 1 1,-1 0-1,1 0 1,-1-1-1,0 1 1,-1-1-1,1 1 0,-1-1 1,0 1-1,0-1 1,-1-4-1,1 5-3,0 1-1,-1-1 0,1 1 1,-1 0-1,0-1 0,0 1 1,0 0-1,-1 0 1,1 0-1,-1 0 0,0 0 1,0 0-1,0 0 0,0 0 1,0 1-1,0-1 0,-1 1 1,1-1-1,-1 1 0,0 0 1,0 0-1,0 0 0,0 1 1,0-1-1,0 1 0,0-1 1,0 1-1,-1 0 1,1 0-1,0 1 0,-1-1 1,1 1-1,-5-1 0,2 2 14,0-1 1,0 0-1,0 1 0,0 0 0,1 1 1,-1 0-1,0-1 0,0 2 0,1-1 0,0 1 1,-1-1-1,1 1 0,0 1 0,0-1 1,1 1-1,-1 0 0,1 0 0,-7 7 0,6-5 15,1 1 0,-1-1 0,1 1 0,0 0 0,0 0 0,1 0 0,0 1 0,-2 8 0,4-13-26,1 0 1,-1 0-1,1 0 0,0 0 1,0 0-1,0 0 0,0 0 1,1-1-1,-1 1 0,1 0 1,-1 0-1,1 0 0,0 0 1,0 0-1,1-1 0,-1 1 1,0 0-1,1-1 0,0 1 1,0-1-1,-1 0 1,1 1-1,1-1 0,2 3 1,40 28-234,-33-25 118,0 0 0,-1 1 0,0 1 0,16 16 0,-24-23 82,-1 1 1,1 0-1,-1 0 1,1 1-1,-1-1 1,0 0-1,-1 1 1,1-1-1,-1 1 1,0-1-1,0 1 1,0 0-1,-1 0 1,1-1-1,-1 1 1,0 0-1,-1 0 1,0 5-1,-5 10-621,2-15 122,3-14 94,1-7 129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09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 14731,'4'27'2544,"1"48"-1,-5-57-2090,0-1 1,2 1 0,0 0-1,1 0 1,1 0-1,8 23 1,-10-38-401,-1 0 0,1 0 1,0 0-1,0 0 0,0 0 0,0 0 1,1-1-1,-1 1 0,5 2 0,-7-4-39,1-1-1,-1 0 0,1 1 0,-1-1 0,1 0 1,0 1-1,-1-1 0,1 0 0,0 0 0,-1 1 1,1-1-1,0 0 0,-1 0 0,1 0 1,0 0-1,-1 0 0,1 0 0,0 0 0,-1 0 1,1 0-1,1-1 0,-1 1-1,0-1-1,-1 0 1,1 0-1,0 1 1,0-1-1,-1 0 1,1 0-1,0 0 1,-1 0-1,1 0 0,-1 0 1,1 0-1,-1 0 1,1 0-1,-1 0 1,0 0-1,0 0 1,1-2-1,0-7 47,0 0 0,0 0 0,-1 0 0,0 0 0,-1 0 0,0 0 0,0-1 0,-1 2 0,-5-16 0,-2-1 60,-1 1 0,-18-34 0,26 54-94,0 2-10,1-1 0,0 2 0,-1-1 0,0 0 0,0 0 0,0 0 0,0 1 0,0-1 0,0 1 0,0 0-1,-1 0 1,-3-3 0,6 5-11,0 0-1,-1 0 1,1 1-1,0-1 0,0 0 1,0 0-1,0 0 1,-1 0-1,1 1 1,0-1-1,0 0 0,0 0 1,0 1-1,0-1 1,0 0-1,0 0 0,-1 0 1,1 1-1,0-1 1,0 0-1,0 0 1,0 1-1,0-1 0,0 0 1,0 0-1,0 1 1,0-1-1,0 0 0,0 0 1,1 1-1,-1-1 1,0 0-1,0 0 1,0 1-1,0-1 0,0 0 1,0 0-1,0 0 1,1 1-1,-1-1 1,0 0-1,0 0 0,5 13 28,-1-8-121,0 0 1,0 0-1,1 0 1,0-1-1,-1 1 1,1-1-1,1 0 1,-1-1-1,1 1 0,-1-1 1,1 0-1,0-1 1,0 1-1,0-1 1,12 2-1,-2 0-195,1-1-1,-1-1 0,1-1 0,0-1 1,17-1-1,14-4-294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0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96 410 16676,'-10'6'783,"-39"24"952,45-28-1560,1 1 0,-1 0 0,1 0 0,0 0 0,0 0 0,0 1 0,0-1 0,1 1 0,-1 0 0,-1 4 0,3-8-154,1 1 0,0 0 0,0-1 0,0 1 0,-1-1-1,1 1 1,0-1 0,0 1 0,0 0 0,0-1 0,0 1 0,0 0-1,0-1 1,0 1 0,1-1 0,-1 1 0,0-1 0,0 1 0,0 0-1,1-1 1,-1 1 0,0-1 0,1 1 0,-1-1 0,0 1 0,1-1 0,-1 1-1,1-1 1,-1 0 0,0 1 0,1-1 0,-1 1 0,1-1 0,-1 0-1,1 0 1,0 1 0,-1-1 0,1 0 0,-1 0 0,1 0 0,-1 1-1,1-1 1,0 0 0,-1 0 0,1 0 0,-1 0 0,2 0 0,29-1-196,-24 0 72,0-1 1,-1 0-1,0 0 1,1 0-1,-1-1 1,0 0-1,11-8 1,-15 10 45,1-1 0,0 0 0,-1 0 0,1-1 0,-1 1 0,0 0 0,1-1 0,-1 0 0,0 1 0,-1-1 0,1 0 0,0 0 0,-1 0 0,0 0 0,0 0 0,0 0 0,1-6 0,-2 8 63,1 1 0,-1-1 0,0 1 0,-1 0 0,1-1 0,0 1 0,0-1 0,0 1 0,0 0-1,0-1 1,0 1 0,0-1 0,0 1 0,-1 0 0,1-1 0,0 1 0,0 0 0,-1-1 0,1 1 0,0 0-1,0-1 1,-1 1 0,1 0 0,0 0 0,-1-1 0,1 1 0,0 0 0,-1 0 0,1 0 0,-1-1 0,1 1 0,0 0-1,-1 0 1,1 0 0,-1 0 0,1 0 0,0 0 0,-1 0 0,1 0 0,-1 0 0,1 0 0,0 0 0,-1 0 0,1 0-1,-1 0 1,1 0 0,0 0 0,-1 1 0,1-1 0,0 0 0,-1 0 0,1 0 0,-1 1 0,1-1 0,-22 14 614,19-11-498,0 2 1,0-1-1,0 0 1,0 1-1,1-1 1,0 1-1,0 0 1,0 0-1,1 0 0,0-1 1,0 2-1,0-1 1,0 0-1,1 0 1,0 7-1,0-9-84,0 0 1,0-1-1,1 1 0,-1 0 1,1-1-1,0 1 0,-1 0 0,1-1 1,1 1-1,-1-1 0,0 0 1,0 1-1,1-1 0,0 0 0,-1 0 1,1 1-1,0-2 0,0 1 0,0 0 1,0 0-1,0 0 0,1-1 1,-1 0-1,0 1 0,1-1 0,-1 0 1,1 0-1,0 0 0,-1 0 1,4 0-1,2 0-41,1 0 0,-1-1 0,1 0 0,-1 0 0,1-1 0,-1 0 0,1-1 0,-1 0 0,0 0 0,1-1 1,-1 0-1,-1 0 0,1-1 0,0 0 0,-1 0 0,0-1 0,0 0 0,10-8 0,-2 0-105,-1-1 1,0-1-1,0 0 0,-2-1 1,0 0-1,18-33 0,-10 10-70,-3 0-1,0-1 1,-3-1-1,-2-1 1,-1 0-1,5-46 1,-15 81 182,2-21 76,-3 27-71,0 0 0,0 0 1,0 0-1,0 0 0,-1 0 1,1 0-1,0 0 0,0 0 1,-1 0-1,1-1 0,0 1 1,-1 0-1,1 0 0,-1 1 1,0-1-1,1 0 0,-1 0 1,0 0-1,0-1 0,1 2 1,-1 0-1,1 0 0,-1 0 0,1 0 0,0 0 0,-1 0 0,1 0 0,-1 0 0,1 0 1,0 0-1,-1 0 0,1 0 0,-1 0 0,1 0 0,0 0 0,-1 0 0,1 0 0,0 1 1,-1-1-1,1 0 0,0 0 0,-1 0 0,1 1 0,0-1 0,-1 0 0,1 0 0,0 1 1,0-1-1,-1 0 0,1 1 0,0-1 0,0 0 0,-1 1 0,1-1 0,0 1 1,-6 9 145,0 0 1,0 1 0,1-1 0,1 1 0,-7 23 0,-10 63 466,16-74-558,2 0 0,1 0-1,1 1 1,3 38 0,0-45-218,1-1-1,1 0 1,0 0-1,1 0 1,0 0 0,1-1-1,13 22 1,-19-37 148,1 3-46,0-1 1,0 0-1,0 1 1,1-1-1,-1 0 1,1 0-1,0 1 1,0-1-1,-1-1 1,1 1-1,0 0 1,1 0-1,-1-1 1,0 1-1,0-1 1,1 0-1,2 2 0,-4-3 52,-1 0-1,1-1 1,-1 1-1,1 0 1,-1 0-1,0 0 1,1 0-1,-1-1 1,1 1-1,-1 0 1,0 0-1,1-1 1,-1 1-1,1 0 1,-1-1-1,0 1 1,0 0-1,1-1 1,-1 1-1,0-1 1,0 1-1,1 0 1,-1-1-1,0 1 1,0-1-1,0 1 1,0-1-1,1 1 1,-1-1-1,0 1 1,0-1-1,0 1 1,0-1-1,0-20 156,0 18-118,0-20 145,-1 1 0,0 0 0,-2 0-1,-1 0 1,-12-39 0,5 43-85,6 16-28,4 12-15,3-4-49,0 0-1,0-1 1,0 1-1,1 0 1,0-1 0,0 1-1,0-1 1,1 0-1,0 0 1,0 0 0,0 0-1,0-1 1,1 0-1,6 5 1,0 0-38,1-1 0,1 0 0,-1-1 0,1-1 0,16 7 0,-13-8-18,1 0 1,-1-1-1,1 0 1,0-1-1,1-2 1,-1 1-1,0-2 1,19-1-1,-28 0 43,0 0-1,0 0 0,0-1 1,0 1-1,0-2 0,0 1 0,0-1 1,-1 0-1,0-1 0,1 0 0,-1 0 1,0-1-1,-1 1 0,1-1 1,-1-1-1,0 1 0,0-1 0,9-13 1,-13 17 16,-1 0 1,0-1-1,1 1 0,-1 0 1,0-1-1,0 1 1,0 0-1,0-1 1,0 0-1,-1 1 1,1-1-1,-1 1 1,0-1-1,0 0 1,0 1-1,0-1 1,0 0-1,0 1 0,-1-1 1,1 1-1,-1-1 1,0 1-1,1-1 1,-1 1-1,-1-1 1,1 1-1,0 0 1,0-1-1,-1 1 1,-3-3-1,3 2 9,-1 1 0,1 1 0,-1-1 0,0 0 0,0 1 0,0-1 0,0 1 0,0 0 0,0 0 0,0 0 0,-1 0 0,1 1 0,0-1 0,0 1 0,-1 0 0,1 0 0,0 0 0,0 0 0,-1 1 0,1-1 0,0 1 0,0 0-1,0 0 1,-5 2 0,2-1 36,-1 2 0,1-1-1,0 1 1,0 0 0,1 0-1,-1 0 1,1 1-1,0 0 1,0 0 0,1 0-1,-1 1 1,1 0 0,0 0-1,1 0 1,-1 0 0,1 0-1,-4 13 1,6-14-41,-1 0 0,1 0 0,0 0 0,0 0 1,0 0-1,1 0 0,0 0 0,0 1 0,0-1 0,1 0 0,0 0 1,0 0-1,0 0 0,0 0 0,1 0 0,0 0 0,0 0 0,0 0 0,1-1 1,0 1-1,-1-1 0,2 0 0,-1 0 0,6 6 0,-3-5 1,1 0 0,0 0-1,0-1 1,0 0 0,0 0 0,1-1-1,0 0 1,-1 0 0,1-1-1,0 0 1,0 0 0,1-1 0,-1 0-1,0 0 1,0-1 0,16-1-1,16-3-64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2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15187,'-1'0'101,"0"1"-1,0-1 1,1 0 0,-1 1-1,1-1 1,-1 0-1,0 1 1,1-1 0,-1 1-1,1-1 1,-1 1-1,1 0 1,-1-1 0,1 1-1,-1-1 1,1 1-1,0 0 1,-1-1-1,1 1 1,0 0 0,-1-1-1,1 1 1,0 0-1,0 0 1,0 1 0,-5 24 629,5-20-255,-46 447 3120,48-424-3239,2-22-128,4-17 5,6-23-155,-1-1 1,14-57 0,-9 27-77,-6 22-12,51-148-92,-61 184 90,0-1 0,1 1 0,0 0 0,1 0 0,0 1 0,6-9-1,-10 13 10,1 1 1,0-1-1,0 0 0,0 0 0,-1 1 0,1-1 0,0 1 0,0-1 0,0 1 0,0-1 0,0 1 0,0 0 0,0-1 0,0 1 1,0 0-1,0 0 0,0 0 0,0-1 0,2 2 0,-1-1 0,-1 1 0,1-1-1,-1 1 1,1 0 0,-1-1 0,1 1 0,-1 0 0,0 0-1,1 0 1,-1 0 0,0 0 0,0 1 0,0-1 0,0 0-1,0 0 1,2 4 0,5 7-13,-1 0 0,0 1 0,-1 0 0,0 1 0,-1-1-1,0 1 1,-2 0 0,1 1 0,0 14 0,-3-22 16,0 1 0,-1-1 0,0 1 0,0-1 0,-1 1 0,0-1 0,0 0 0,-1 1 0,0-1 0,0 0 1,-1 0-1,1 0 0,-2 0 0,1 0 0,-1-1 0,0 0 0,0 1 0,-1-1 0,-6 6 0,10-10-8,-1-1 0,1 1-1,-1-1 1,1 1 0,-1-1 0,1 0 0,-1 0-1,0 0 1,0 0 0,0 0 0,1 0 0,-1 0-1,0-1 1,0 1 0,0-1 0,0 1 0,0-1-1,0 0 1,0 0 0,0 0 0,0 0 0,0 0-1,-1 0 1,1 0 0,0-1 0,0 1 0,1-1-1,-4-1 1,2 1-91,1-1 0,0 0-1,-1 0 1,1 0 0,0-1 0,0 1 0,0 0-1,0-1 1,1 1 0,-1-1 0,1 0-1,-1 1 1,1-1 0,0 0 0,0 0-1,0 0 1,1 0 0,-1-4 0,0 4-116,0 0 0,0 0 0,1 0 0,0-1 1,0 1-1,0 0 0,0-1 0,0 1 0,0 0 0,1 0 0,0-1 0,0 1 1,0 0-1,0 0 0,0 0 0,0 0 0,1 0 0,-1 0 0,1 0 1,0 1-1,0-1 0,0 1 0,0-1 0,1 1 0,-1 0 0,6-4 1,7-2-760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2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12995,'0'0'15,"11"4"640,0 0-1,1-1 0,20 4 0,-28-7-466,-1 0-1,1 0 0,0 0 1,-1 0-1,1 0 1,-1-1-1,1 1 0,-1-1 1,0 0-1,1 0 0,-1-1 1,0 1-1,0-1 1,1 1-1,-1-1 0,-1 0 1,6-4-1,-2-1 65,0 0 0,0 0 0,0-1 1,-1 0-1,0 0 0,-1 0 0,0 0 0,0-1 0,-1 1 0,0-1 1,0 0-1,-1 0 0,0-1 0,-1 1 0,0 0 0,0-14 0,-1 22-245,0 0-1,0 0 0,0 0 1,0 0-1,0 0 0,0 0 0,-1 1 1,1-1-1,0 0 0,-1 0 1,1 0-1,0 0 0,-1 0 1,1 0-1,-1 0 0,1 1 1,-1-1-1,0 0 0,1 0 1,-1 1-1,0-1 0,0 1 0,1-1 1,-1 0-1,0 1 0,-2-1 1,2 0-3,-1 1 0,0 0 0,1 0 0,-1 0 0,0 0 0,0 0 1,1 0-1,-1 1 0,0-1 0,1 1 0,-1-1 0,0 1 0,1-1 0,-2 2 0,-2 0-4,0 1 0,1 0 0,-1 0 0,1 0 0,0 0 0,-1 1-1,2-1 1,-8 9 0,10-10-13,-1 0 1,1 0-1,0 0 0,0 0 1,0 1-1,1-1 0,-1 0 1,0 0-1,1 0 0,-1 1 0,1-1 1,0 0-1,0 1 0,0-1 1,0 0-1,0 1 0,0-1 1,1 0-1,0 4 0,1-4-16,-1 1-1,1 0 1,-1-1 0,1 1-1,0-1 1,0 0-1,0 1 1,0-1 0,0 0-1,1 0 1,-1 0-1,6 2 1,4 3-104,1-1 1,0-1-1,1 0 1,27 5-1,-34-8 97,9 2-18,0 0-1,1-1 0,-1-1 1,1 0-1,-1-1 0,19-2 0,-34 1 60,0 0 1,0 0-1,0-1 0,0 1 0,0 0 0,-1 0 0,1-1 1,0 1-1,0-1 0,0 1 0,-1-1 0,1 1 0,0-1 1,-1 1-1,1-1 0,0 0 0,-1 1 0,1-1 0,-1 0 1,1 1-1,-1-1 0,1 0 0,0-1 0,0-1 16,-1 1 1,1 0-1,-1-1 0,0 1 0,1 0 0,-1-1 0,0 1 0,0 0 0,-1-3 0,-1-6 98,0 1 0,-1 0-1,-5-12 1,-26-58 1024,39 84-1285,-1-1 0,0 1 0,1-1 0,0 0 0,-1-1 0,1 1 0,0-1 1,0 0-1,1 0 0,7 2 0,0-2-85,0 0 1,0 0-1,19-1 1,5-2-255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3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17668,'-1'5'260,"-1"0"1,1 1-1,0-1 1,1 0 0,0 0-1,-1 0 1,1 1-1,1-1 1,0 6-1,0 4 338,1 7-104,6 40 0,-6-55-442,-1-1 0,1 1-1,0-1 1,1 1 0,-1-1 0,1 0 0,1 1-1,-1-2 1,1 1 0,5 6 0,-8-11-44,0 0 0,0 0 1,0 0-1,1 0 0,-1 0 1,0 0-1,1 0 0,-1 0 1,0-1-1,1 1 0,-1 0 1,1-1-1,-1 0 0,1 1 1,-1-1-1,1 0 0,0 1 1,-1-1-1,1 0 0,-1 0 1,1 0-1,1-1 0,0 0-3,1 0 0,-1 0 0,0 0-1,0-1 1,0 1 0,0-1 0,0 0-1,-1 0 1,1 0 0,2-2-1,7-8-44,-1 0 0,-1 0 0,13-21-1,-20 29 19,41-68-552,-44 72 558,0 0-1,0-1 1,0 1-1,0 0 0,0 0 1,0-1-1,0 1 0,0 0 1,1 0-1,-1-1 1,0 1-1,0 0 0,0 0 1,0-1-1,0 1 1,0 0-1,1 0 0,-1-1 1,0 1-1,0 0 0,0 0 1,1 0-1,-1-1 1,0 1-1,0 0 0,0 0 1,1 0-1,-1 0 1,0 0-1,0-1 0,1 1 1,-1 0-1,0 0 0,0 0 1,1 0-1,-1 0 1,1 0-1,-2 13-274,-6 20 84,-49 148 953,33-118 69,4 2 0,-20 115 0,38-165-1139,4-19-518,3-25 875,2-28-253,-4 22-39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4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50 116 14971,'2'2'237,"-1"1"0,1 0-1,0 0 1,-1 0 0,1-1-1,1 1 1,-1-1 0,0 0-1,0 0 1,1 0 0,0 0-1,-1 0 1,1 0 0,0 0-1,0-1 1,0 0 0,0 1-1,0-1 1,3 1 0,0-1-83,-1-1 0,0 0 0,0 1 0,0-2-1,1 1 1,-1 0 0,0-1 0,0 0 0,0-1 0,0 1 0,6-3 0,-2 0-92,0 0 0,0 0 1,0-1-1,-1-1 0,0 1 0,0-1 0,0-1 1,0 1-1,-1-2 0,-1 1 0,1 0 1,6-12-1,-12 18-52,1-1-1,-1 0 1,0 0 0,-1 0 0,1-1 0,0 1-1,-1 0 1,1 0 0,-1 0 0,1 0 0,-1-1-1,0 1 1,0 0 0,0-4 0,-1 5-4,1 0 1,-1-1 0,1 1 0,-1 0 0,1 0-1,-1 0 1,1 0 0,-1 0 0,0 0 0,0 0-1,0 0 1,1 0 0,-1 0 0,0 0-1,0 0 1,0 0 0,-1 1 0,1-1 0,-1 0-1,-2 0 5,1-1-1,-1 1 0,0 1 0,0-1 1,1 0-1,-1 1 0,0 0 0,0 0 1,0 0-1,0 0 0,1 1 0,-1-1 1,0 1-1,0 0 0,-5 2 1,-3 3-3,1-1 0,0 2 0,0 0 0,0 0 1,1 1-1,0 0 0,0 0 0,1 1 1,-14 17-1,12-12-1,1 1-1,0-1 1,1 2 0,1-1-1,0 1 1,-8 26 0,13-32-10,0 0-1,1 1 1,0-1-1,-1 17 1,3-25-20,0 0 0,0 0 1,-1-1-1,2 1 0,-1 0 0,0 0 1,0 0-1,0-1 0,1 1 0,-1 0 1,1 0-1,0-1 0,-1 1 0,1 0 1,0-1-1,0 1 0,0-1 0,0 1 1,0-1-1,0 1 0,1-1 0,-1 0 1,0 1-1,1-1 0,-1 0 0,1 0 0,-1 0 1,1 0-1,0-1 0,-1 1 0,1 0 1,0-1-1,0 1 0,2 0 0,2-1 25,0 0-1,0 0 1,-1-1-1,1 0 1,0 0-1,0 0 1,0-1-1,-1 0 1,1 0-1,-1 0 1,0-1-1,1 1 1,5-6-1,10-6 38,33-29 0,-11 4-176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4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15739,'-18'21'1522,"14"-16"-1358,-1 0 0,1 0-1,0 0 1,0 1 0,0-1 0,1 1-1,-1 0 1,2 0 0,-1 0 0,1 0-1,-1 1 1,2-1 0,-1 1 0,0 6 0,2-6-147,0 1 0,0-1 0,0 0 1,1 0-1,1 1 0,-1-1 1,1 0-1,0 0 0,1-1 0,-1 1 1,1 0-1,6 9 0,-7-14-16,-1 0 0,0 0-1,1 0 1,-1 0-1,1-1 1,0 1 0,-1 0-1,1-1 1,0 0-1,0 1 1,0-1 0,0 0-1,0 0 1,1 0-1,-1 0 1,0 0 0,0 0-1,1-1 1,-1 1-1,0-1 1,1 0 0,-1 0-1,0 1 1,1-1-1,-1-1 1,0 1 0,1 0-1,-1-1 1,0 1-1,1-1 1,-1 0 0,0 1-1,0-1 1,0 0-1,1-1 1,-1 1 0,0 0-1,0 0 1,-1-1-1,4-2 1,1-1 12,-1 0 0,0 0 0,0 0 0,0-1 0,-1 0 0,0 1 0,0-2 0,0 1 0,-1 0-1,0-1 1,0 1 0,-1-1 0,3-10 0,-2 28 35,0-1 0,1 1 0,6 13 0,-10-23-35,1 0 0,-1 0-1,0 0 1,1 0 0,-1 0-1,1 0 1,-1 0 0,1-1-1,0 1 1,-1 0 0,1 0-1,0 0 1,-1-1 0,1 1-1,0 0 1,0-1 0,0 1-1,0 0 1,0-1 0,1 1-1,-1-1 11,-1-1 0,1 1 1,-1 0-1,1-1 0,0 1 0,-1-1 0,1 1 0,-1-1 0,0 1 0,1-1 0,-1 0 0,1 1 0,-1-1 0,0 0 0,1 1 0,-1-1 0,0 0 1,0 1-1,0-1 0,1 0 0,-1 1 0,0-1 0,0 0 0,0 0 0,0 1 0,0-1 0,0 0 0,-1-1 0,3-150 1522,-2 151-1544,0 1 1,0-1-1,0 1 1,0-1-1,0 0 1,0 1-1,0-1 1,0 0-1,1 1 1,-1-1-1,0 1 1,0-1-1,1 0 1,-1 1-1,0-1 1,1 1-1,-1-1 1,1 1-1,-1-1 1,0 1-1,1-1 1,-1 1-1,1 0 1,-1-1-1,1 1 1,-1 0-1,1-1 1,0 1-1,-1 0 1,1 0-1,-1-1 1,1 1-1,0 0 1,-1 0-1,1 0 1,0 0-1,-1 0 1,1 0-1,0 0 1,-1 0-1,1 0 1,-1 0-1,1 0 1,0 0-1,0 1 1,39 12-903,-19-5-20,-10-6 732,0 0 1,0-1-1,16-1 0,11-2-311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5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302 112 16227,'3'-7'417,"-1"1"0,0-2 0,0 1 0,-1 0 0,0 0 0,0 0 0,-1-1-1,0-6 1,0 12-355,0 0 0,-1 0 0,1 0-1,0 1 1,-1-1 0,0 0 0,1 0 0,-1 1-1,0-1 1,0 0 0,0 1 0,0-1 0,0 1-1,0-1 1,0 1 0,-1 0 0,1 0 0,0-1-1,-1 1 1,1 0 0,-1 0 0,0 0 0,1 0-1,-1 1 1,0-1 0,1 0 0,-1 1-1,0-1 1,0 1 0,1-1 0,-1 1 0,0 0-1,0 0 1,0 0 0,0 0 0,1 0 0,-4 1-1,1 0-29,-1 0-1,1 0 1,-1 0 0,1 1-1,0-1 1,0 1-1,-1 0 1,1 1-1,0-1 1,1 1-1,-1-1 1,0 1-1,1 1 1,0-1-1,-1 0 1,1 1-1,0-1 1,1 1 0,-4 5-1,-3 6-7,1 0 0,0 0-1,-10 32 1,10-21 3,2 0 0,1 0 0,1 1 0,1 0 0,1-1 1,2 1-1,3 37 0,3-15 24,2-1 0,1 0 0,20 53 0,10-8 283,-90-220-20,-100-181 1,146 297-333,6 9-36,12 14-124,0 0-9,-2-4-176,1-1 0,0 1 0,0-2 0,1 0 0,0 0 0,15 3 0,-21-6 196,1-2 1,0 1-1,0-1 0,0 0 1,-1-1-1,1 0 0,0 0 0,0-1 1,0 0-1,0 0 0,0-1 1,9-3-1,24-13-633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 12083,'-7'0'729,"-1"0"0,1 1 0,-1-1 0,1 2 0,-1-1 1,1 1-1,0 0 0,0 0 0,0 1 0,-8 4 0,11-5-662,1 1 0,-1-1-1,1 1 1,0 0 0,0 0-1,0 0 1,1 0 0,-1 0-1,1 1 1,-1-1 0,1 1-1,0 0 1,1-1 0,-1 1-1,1 0 1,-1 0 0,1 0-1,0 0 1,0 8 0,0-10-56,1 0 0,0 0 1,-1 0-1,1 0 1,0 0-1,0 0 1,0 1-1,0-1 0,1 0 1,-1 0-1,1 0 1,-1 0-1,1 0 1,0 0-1,-1 0 1,1 0-1,0 0 0,0-1 1,1 1-1,-1 0 1,0 0-1,1-1 1,-1 1-1,0-1 0,1 1 1,2 1-1,0-2 17,0 1-1,-1-1 0,1 0 1,0 0-1,0 0 0,1 0 1,-1-1-1,0 1 0,0-1 1,0 0-1,0-1 0,8-1 1,16-3 110,-1-2 0,-1-1 1,32-13-1,-32 10-34,1 2 0,0 0 0,31-4 0,-53 12-93,-1 0 0,0 1 1,0 0-1,1 0 0,-1 0 0,0 0 0,0 1 0,1 0 0,-1-1 0,0 2 0,0-1 1,6 3-1,-8-3 0,1 1 1,-1 0-1,1 0 1,-1 0-1,0 0 1,1 0-1,-1 1 1,0-1 0,-1 0-1,1 1 1,0 0-1,-1-1 1,1 1-1,-1 0 1,0 0-1,0 0 1,1 4-1,-1 0 23,1-2-2,-1 0 0,1 0 0,-1 0 0,1 0 0,4 6 0,-6-10-26,1 0 0,-1 0-1,1-1 1,0 1 0,-1 0 0,1 0 0,0-1 0,-1 1 0,1-1 0,0 1 0,0-1 0,0 1 0,-1-1-1,1 1 1,0-1 0,0 0 0,0 1 0,0-1 0,0 0 0,0 0 0,0 1 0,0-1 0,0 0 0,0 0-1,0 0 1,0 0 0,-1-1 0,1 1 0,0 0 0,0 0 0,0-1 0,0 1 0,0 0 0,0-1 0,0 1 0,0-1-1,11-6 21,0 0-1,-1-1 0,14-13 0,-18 14-83,1 0-1,-1 1 1,2 0-1,-1 1 1,1 0-1,-1 0 1,19-7 0,-26 12 39,1-1 1,-1 1-1,1-1 1,-1 1-1,1 0 1,-1 0-1,1 0 1,0 0-1,-1 0 1,1 0-1,-1 0 1,1 0-1,-1 1 1,1-1-1,-1 1 1,1-1-1,-1 1 1,1 0-1,-1-1 0,1 1 1,-1 0-1,0 0 1,1 0-1,-1 0 1,0 0-1,0 0 1,0 0-1,0 0 1,2 3-1,0 2-32,0 0 0,0 1-1,-1-1 1,1 1-1,1 11 1,7 16 85,-10-33-25,0 0 0,-1 0-1,1-1 1,0 1 0,0 0 0,0 0-1,0 0 1,0-1 0,0 1 0,0-1 0,0 1-1,0-1 1,0 1 0,1-1 0,-1 1-1,0-1 1,0 0 0,0 0 0,0 0-1,1 1 1,-1-1 0,0 0 0,0-1-1,0 1 1,1 0 0,-1 0 0,0 0-1,0-1 1,0 1 0,0 0 0,1-1-1,-1 0 1,0 1 0,1-2 0,8-3 40,0 0 1,17-13-1,-14 9-21,1 0-26,9-6-107,29-14 0,-46 26 59,0 1-1,0-1 1,1 1-1,-1 0 1,1 0-1,-1 1 1,1 0 0,0 0-1,-1 1 1,11 0-1,-15 0 31,0 0 0,1 1 1,-1-1-1,0 1 0,1-1 0,-1 1 0,0 0 0,0 0 0,0 0 0,0 0 1,0 1-1,0-1 0,0 0 0,0 1 0,0-1 0,0 1 0,-1 0 0,1 0 1,-1 0-1,1 0 0,1 3 0,0 2 74,0 0 0,-1 0 0,0 0 1,0 1-1,0 10 0,0-11 73,-2-6-116,0-1 0,0 1 0,0 0-1,0-1 1,0 1 0,0-1 0,0 1 0,1 0 0,-1-1 0,0 1 0,0-1 0,1 1 0,-1-1 0,0 1-1,1-1 1,-1 1 0,1-1 0,-1 1 0,1-1 0,-1 1 0,1-1 0,-1 0 0,1 1 0,-1-1 0,1 0-1,-1 1 1,1-1 0,-1 0 0,1 0 0,0 0 0,-1 0 0,1 1 0,0-1 0,-1 0 0,1 0 0,-1 0-1,1 0 1,0 0 0,-1 0 0,1-1 0,0 1 0,-1 0 0,1 0 0,-1 0 0,1-1 0,0 1-1,-1 0 1,1 0 0,0-1 0,6-3-217,0 0-1,0-1 0,9-7 1,2-1-1370,-14 10-393,-9 0 1262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16307,'0'0'60,"1"0"0,0 0 0,0 0-1,0 0 1,-1 0 0,1 0 0,0 1-1,0-1 1,-1 0 0,1 0 0,0 1-1,0-1 1,-1 1 0,1-1-1,0 0 1,-1 1 0,1-1 0,-1 1-1,1-1 1,-1 1 0,1 0 0,-1-1-1,1 1 1,-1 0 0,1-1-1,-1 1 1,0 0 0,1-1 0,-1 1-1,0 0 1,1 0 0,-1-1 0,0 1-1,0 0 1,0 0 0,0 0-1,0-1 1,0 1 0,0 0 0,0 0-1,-1 1 1,0 5 230,0 1-1,-1 0 1,-4 12-1,2-5 357,-19 74 42,4 2 0,4 0 0,5 1 0,3 1 0,6 113 0,-10-246-319,-30-73-1,28 84-337,-22-39 0,32 59-34,7 7-8,6 6-40,-9-4 41,22 10-532,2-2 0,-1 0 0,1-2 0,0 0 0,1-2-1,-1-1 1,1-1 0,-1-1 0,48-5 0,-28-4-305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14675,'1'-3'210,"1"0"1,-1 0-1,0 0 0,1 0 1,0 0-1,0 0 0,0 1 0,0-1 1,0 0-1,0 1 0,1 0 0,-1-1 1,1 1-1,-1 0 0,1 0 1,0 1-1,0-1 0,0 1 0,0-1 1,0 1-1,0 0 0,4-1 0,1 0 30,0 0-1,0 0 0,0 1 0,0 0 0,0 0 0,0 1 0,0 0 0,10 1 0,-16-1-222,0 1 0,0-1 0,0 0-1,0 1 1,-1 0 0,1-1 0,0 1 0,0 0-1,-1 0 1,1-1 0,0 2 0,-1-1 0,1 0-1,-1 0 1,0 0 0,1 1 0,-1-1-1,0 0 1,0 1 0,1-1 0,-1 1 0,-1 0-1,1-1 1,0 1 0,0 0 0,-1 0 0,1-1-1,0 1 1,-1 0 0,0 0 0,1 0 0,-1 0-1,0 0 1,0-1 0,0 1 0,0 0-1,-1 0 1,1 0 0,0 0 0,-2 3 0,-2 8 34,0 0 0,-1 1 0,0-1 0,-10 17 0,9-19 35,-2 4-7,-7 15 224,-17 47-1,29-68-270,0-1 0,1 2 0,0-1-1,1 0 1,0 0 0,0 1-1,1-1 1,0 0 0,0 1 0,3 10-1,-2-18-89,-1 0 0,1 0 0,-1 1 0,1-1 0,0 0 0,0 0 0,0 0 0,0 0 0,1 0 0,-1 0 0,0 0 0,1-1 0,-1 1 0,1 0 0,0-1 0,-1 1 0,1-1 0,0 0 0,0 0 0,0 1 0,0-1 0,0 0 0,0-1 0,1 1 0,-1 0 0,0-1 0,0 1 0,0-1 0,1 0 0,-1 1 0,0-1 0,1 0 0,3-1 0,2 0-62,1 0-1,0-1 1,-1 0-1,1 0 0,-1-1 1,1 0-1,12-8 1,33-20-474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16596,'-11'2'205,"1"1"1,0 1-1,0 0 1,0 0-1,0 1 1,1 1-1,0-1 1,0 1-1,0 1 1,1 0-1,0 0 1,-10 11-1,14-13-154,-1 1 0,1-1 0,0 1 0,0 0 1,1 1-1,-1-1 0,2 0 0,-1 1 0,1 0 0,-1 0 0,2 0 0,-1 0 0,1 0 0,0 0 0,1 0 0,0 0 0,0 0 0,0 0 0,2 11 0,-1-14-35,1 0 1,-1 0-1,0 0 0,1 0 0,0 0 0,0 0 0,0 0 0,1-1 0,-1 1 1,1-1-1,0 0 0,0 1 0,0-1 0,0 0 0,0-1 0,1 1 0,0-1 1,-1 1-1,1-1 0,0 0 0,0-1 0,0 1 0,7 1 0,-5-1 29,0-1 0,0 0 0,0 0 0,0 0-1,1-1 1,-1 0 0,0 0 0,0-1 0,0 0 0,1 0-1,-1 0 1,0-1 0,0 0 0,-1 0 0,12-6 0,-9 3 79,0 0 0,-1-1 0,1-1 0,-1 1 0,-1-1 0,1 0 0,-1-1 0,0 1 0,-1-1 0,0 0 0,0-1 0,-1 1 0,7-18 0,-9 22-99,-1 0 1,0 0-1,0 0 1,0-1-1,0 1 1,-1 0-1,0 0 1,1 0 0,-1 0-1,-1-1 1,1 1-1,-1 0 1,0 0-1,0 0 1,0 0-1,0 0 1,-1 0-1,1 0 1,-1 0 0,0 0-1,0 1 1,-1-1-1,1 1 1,-1 0-1,0-1 1,1 1-1,-1 0 1,-1 1-1,1-1 1,0 0-1,-1 1 1,1 0 0,-7-3-1,-26-10-852,35 14 823,-1 1 0,0-1 0,0 1-1,0-1 1,0 1 0,0 0 0,0 0-1,0-1 1,0 2 0,0-1 0,0 0-1,0 0 1,0 0 0,0 1 0,0-1 0,-2 2-1,3 3-247,6 3-45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8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 17140,'3'-1'1792,"-8"5"-1288,-12 11-176,1 5 1169,-3 9-937,2 5-184,2 6-176,3 0-104,6 1-272,4-4-168,5-5-320,6-6-177,2-11-199,-2-4 680,-1-14-264,0-9-104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40 16219,'1'-2'91,"-1"1"0,0 0 0,0-1 0,0 1 0,0-1 0,0 1 0,0-1 0,0 1 0,-1 0 0,1-1 0,-1 1 0,1-1 0,-1 1-1,1 0 1,-1 0 0,0-1 0,1 1 0,-1 0 0,0 0 0,0 0 0,0 0 0,0 0 0,0 0 0,0 0 0,0 0 0,0 0-1,0 0 1,-1 0 0,1 1 0,0-1 0,-1 0 0,1 1 0,0 0 0,-1-1 0,1 1 0,-1 0 0,1-1 0,0 1 0,-1 0 0,1 0-1,-1 0 1,1 0 0,-3 1 0,-2 0 65,0 0 0,-1 1 0,1 0 0,0 0 0,0 1 0,1 0 1,-1 0-1,-9 7 0,2 0-57,1 0 0,1 1 0,-1 0 0,2 1 0,0 0 0,0 1 0,2 0 1,-15 28-1,16-28-35,2 0-1,0 0 1,0 1 0,1 0 0,1 0-1,0 0 1,1 0 0,0 0 0,1 0 0,1 16-1,0-25-46,1 0 0,0 0 0,0 0 0,0 0-1,0 0 1,1 0 0,-1-1 0,1 1 0,0-1 0,1 1-1,-1-1 1,1 0 0,0 0 0,0 0 0,0 0-1,1-1 1,-1 1 0,1-1 0,0 0 0,0 0 0,0 0-1,0 0 1,0-1 0,1 1 0,-1-1 0,1-1 0,0 1-1,-1 0 1,1-1 0,0 0 0,0 0 0,0-1-1,0 1 1,0-1 0,0 0 0,0-1 0,0 1 0,7-2-1,-1-1 10,0 0 0,0 0 0,0-1 0,0-1 0,-1 0 0,0 0 0,0-1 0,0-1-1,11-9 1,-15 11 5,1 0 0,-1-1 0,0 0 0,-1-1 1,1 1-1,-1-1 0,-1 0 0,1 0 0,-1 0 0,-1-1 0,1 0 0,-1 1 0,3-13 0,-5 17-15,-1-1 1,1 1-1,-1 0 1,0 0-1,0 0 0,0-1 1,-1 1-1,1 0 1,-1 0-1,1 0 0,-1 0 1,0-1-1,0 1 1,-1 0-1,1 1 1,0-1-1,-4-5 0,2 5 14,0-1-1,-1 1 0,1 0 1,-1 0-1,0 0 0,1 0 1,-1 1-1,0-1 0,-1 1 1,1 0-1,-6-2 0,2 2-116,-1-1 1,1 1-1,0 1 0,-1 0 0,0 0 0,1 0 1,-1 1-1,1 1 0,-1-1 0,0 1 0,1 1 0,-1-1 1,-9 5-1,16-5 46,0 0 0,0 0 1,0 0-1,-1 0 1,1 1-1,1-1 0,-1 1 1,-3 3-1,5-5 40,-1 0-1,1 1 1,0-1 0,-1 0-1,1 1 1,0-1 0,0 1 0,-1-1-1,1 1 1,0-1 0,0 1-1,0-1 1,0 1 0,0-1 0,-1 1-1,1-1 1,0 1 0,0-1-1,0 1 1,0-1 0,1 1-1,-1-1 1,0 1 0,0-1 0,0 1-1,0-1 1,0 1 0,1-1-1,-1 0 1,0 1 0,0-1-1,1 1 1,-1-1 0,0 0 0,1 1-1,-1-1 1,0 1 0,1-1-1,-1 0 1,0 0 0,1 1 0,-1-1-1,1 0 1,-1 0 0,1 1-1,0-1 1,15 6-263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7 13131,'-17'3'1912,"8"2"-808,7-1 2377,11-4-2217,14 0-295,6-1-137,14-2-288,6 1-136,11-1-168,1 2-96,-1 1-336,-4 0-224,-13 0-624,-8 0 880,-10-3-168,-10-2-112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19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 16524,'-17'-8'2498,"28"7"-477,30 8-471,-29-4-1351,53 16 327,-59-17-498,0 0 0,-1 1 0,1-1 0,0 2 0,-1-1 0,0 1-1,1-1 1,4 7 0,-8-9-24,-1 1 0,1 0 1,-1-1-1,0 1 0,0 0 0,0 0 0,0 0 1,0 0-1,-1 0 0,1 0 0,0 0 0,-1 0 1,0 0-1,1 0 0,-1 0 0,0 0 0,0 0 1,0 0-1,0 0 0,0 0 0,-1 0 0,1 0 1,-1 1-1,1-1 0,-1 0 0,0-1 0,0 1 1,0 0-1,-2 3 0,-3 5 10,-1-1 0,0 1 1,-1-2-1,-10 11 0,5-6 14,-3 3 13,-28 33 115,41-45-136,-1 1 1,1 0 0,0-1 0,1 1 0,-1 1-1,1-1 1,0 0 0,0 0 0,-1 7 0,3-11-17,0 1 0,-1-1 0,1 1 1,0-1-1,0 1 0,1 0 0,-1-1 1,0 1-1,0-1 0,1 1 0,-1-1 1,1 1-1,-1-1 0,1 0 0,0 1 1,-1-1-1,1 0 0,0 1 0,0-1 1,0 0-1,1 2 0,1-1-78,0 0 0,-1 0 0,1-1 0,0 1 0,0 0 0,0-1 0,0 0 0,0 0 1,5 2-1,3-1-164,-1-1 0,1 1 1,-1-2-1,1 1 1,12-2-1,9-5-123,-2-6-120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2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53 10802,'-42'-18'3254,"31"12"-2535,-1 0 0,1 2 0,-1-1 0,0 2 0,0-1 0,0 2 0,-17-3 0,19 5-512,1 0 0,0 1 0,0 0 0,-1 0 0,1 1-1,0 0 1,0 0 0,1 1 0,-1 1 0,0-1 0,1 1 0,0 1 0,0 0-1,0 0 1,1 0 0,-1 1 0,1 0 0,-9 11 0,11-12-154,1 1 0,-1 0 0,1 0 0,0 1 0,1-1 0,0 1 1,0 0-1,0 0 0,1 0 0,0 0 0,0 0 0,0 1 0,1-1 0,1 1 0,-1-1 0,1 1 1,0-1-1,1 0 0,0 1 0,0-1 0,1 1 0,-1-1 0,5 10 0,-3-10-41,0-1 0,1 1 0,0-1-1,0 0 1,0 0 0,1 0 0,-1-1-1,2 1 1,-1-1 0,0 0 0,1-1-1,0 0 1,0 1 0,0-2 0,1 1-1,-1-1 1,1 0 0,0 0 0,0-1-1,0 0 1,0 0 0,10 1 0,-4-1-10,1-1 0,0 0 1,-1-1-1,1 0 1,0-1-1,-1-1 0,1 0 1,-1-1-1,1 0 0,-1-1 1,15-6-1,-16 4 3,-1 0-1,1 0 1,-1-1-1,-1-1 1,1 0 0,-1 0-1,-1-1 1,17-19-1,-23 25-13,0 0-1,-1-1 0,1 0 0,-1 0 0,0 0 1,0 0-1,0 0 0,0 0 0,-1 0 0,0-1 1,0 1-1,0-1 0,0 1 0,-1 0 0,1-1 1,-1 1-1,0-1 0,-1 1 0,1-1 0,-1 1 1,0-1-1,0 1 0,0-1 0,0 1 1,-1 0-1,0 0 0,0 0 0,-4-7 0,1 6-129,1-1-1,-1 1 1,0 1-1,-1-1 1,1 1-1,-1 0 1,0 0-1,0 0 1,0 1-1,0 0 1,-1 0-1,1 1 1,-1-1-1,0 1 1,0 1-1,1 0 1,-1 0-1,0 0 1,-9 0-1,-2 2-438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21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 18060,'14'-3'1464,"-12"7"-1072,-2 4-176,-3 9 624,0 3-303,-4 9-209,1 4-96,2 7-112,-1 0-40,5-2-104,3-3-168,3-7-472,4-4-241,0-10 713,1-11-136,3-12-160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3:22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21 18236,'0'-2'122,"-1"1"0,1 0 0,-1 0 0,1 0 0,-1 0 0,0 0 0,0 0 0,0 0 0,0 0 1,1 0-1,-1 0 0,0 0 0,0 0 0,-1 0 0,1 1 0,0-1 0,0 1 0,0-1 0,0 1 0,-1-1 0,1 1 0,0-1 0,-3 1 0,1 0 13,0 0-1,0 0 0,0 0 0,0 1 0,0-1 0,0 1 0,0 0 0,1 0 0,-1 0 1,-4 2-1,2 0-79,-1 0 0,1 0 1,0 1-1,0-1 0,1 1 0,-1 0 1,1 1-1,0-1 0,0 1 1,-5 7-1,8-11-52,1 0 1,-1 0-1,0 1 0,1-1 1,-1 0-1,1 1 0,-1-1 0,1 0 1,-1 1-1,1-1 0,0 1 1,0-1-1,0 0 0,0 1 1,0-1-1,0 1 0,0-1 1,1 0-1,-1 1 0,0-1 1,1 1-1,0 0 0,0-1 2,0 0 0,0 0 0,0 0 0,0 0 0,0 0 0,0 0 0,0 0 0,1-1 0,-1 1 0,0-1 0,1 1 0,-1-1 0,0 1 0,1-1 0,-1 0 0,0 1 0,4-1 0,3 0 11,0 0 0,0-1 0,-1 0 0,1 0 1,0 0-1,11-5 0,-8 3-26,-1-1 0,1-1 0,-1 0 0,-1-1 0,1 1 0,-1-2 1,0 1-1,0-1 0,13-14 0,-19 13-94,-10 11 14,-11 12 25,8-4 86,2 0-1,0 1 0,0 0 1,1 1-1,0-1 0,1 1 1,1 1-1,-7 23 0,10-30-3,0 1-1,0-1 0,1 0 0,0 1 0,1 0 1,-1-1-1,1 1 0,1-1 0,0 1 0,0 0 1,0-1-1,1 0 0,0 1 0,0-1 0,1 0 1,0 0-1,8 13 0,-8-17-63,0 1-1,1 0 1,-1-1-1,1 0 1,0 0-1,0 0 1,0-1-1,0 1 1,0-1-1,1 0 1,-1 0 0,1 0-1,-1-1 1,7 2-1,29 12-775,-40-15 818,0 0 1,0 0-1,1 0 0,-1 1 1,0-1-1,0 0 0,0 0 0,0 0 1,0 0-1,0 1 0,0-1 1,1 0-1,-1 0 0,0 0 0,0 1 1,0-1-1,0 0 0,0 0 1,0 0-1,0 1 0,0-1 0,0 0 1,0 0-1,0 0 0,0 1 1,0-1-1,0 0 0,0 0 1,0 0-1,0 1 0,0-1 0,-1 0 1,1 0-1,0 0 0,0 0 1,0 1-1,0-1 0,0 0 0,0 0 1,-1 0-1,1 0 0,0 1 1,0-1-1,0 0 0,0 0 1,-1 0-1,1 0 0,0 0 0,0 0 1,0 0-1,-1 0 0,1 0 1,0 0-1,0 0 0,0 1 0,-1-1 1,1 0-1,0 0 0,-15 6 123,14-6-105,-60 19 582,-1-3 0,0-3 0,-64 5 0,31-5-1926,76-9 1019,12 3-127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86 14139,'2'-4'246,"-1"0"1,0 0-1,0 0 1,0 0-1,-1 0 0,1 0 1,-1 0-1,0 0 1,0-1-1,-1 1 0,1 0 1,-1 0-1,-2-7 1,3 10-156,-1-1 1,1 1-1,-1 0 1,0-1-1,0 1 1,0 0-1,1 0 1,-1 0-1,0 0 1,0 0 0,-1 0-1,1 0 1,0 0-1,0 1 1,0-1-1,-1 0 1,0 0-1,-1 0 6,1 1 0,0-1 0,-1 1 0,1 0 0,-1 0 0,1 0 0,0 0 0,-1 0 0,1 0 0,-1 1 0,1-1 0,0 1 0,-4 1 0,-2 1 14,-1 1 1,1 0 0,0 1 0,0 0-1,0 0 1,1 1 0,0 0 0,0 1-1,-9 9 1,0 3 29,1 0-1,-18 31 1,17-23-6,2 0 1,1 1-1,-11 33 1,19-49-92,2 1 1,-1 0-1,2 0 0,0 0 1,0 0-1,1 0 0,1 1 1,0-1-1,4 25 0,-3-34-38,0 0-1,-1 0 1,2 0-1,-1 0 1,0 0-1,1 0 1,0-1-1,0 1 1,0 0-1,0-1 1,0 0-1,1 1 1,-1-1-1,1 0 0,0 0 1,0-1-1,0 1 1,1-1-1,-1 1 1,1-1-1,-1 0 1,1 0-1,-1-1 1,1 1-1,0-1 1,0 0-1,0 0 1,0 0-1,0 0 1,0-1-1,0 1 1,0-1-1,0 0 1,1 0-1,-1-1 1,0 1-1,0-1 1,0 0-1,0 0 0,0 0 1,-1-1-1,1 1 1,0-1-1,-1 0 1,5-3-1,-2 1 34,1-1-1,-1 0 1,-1 0-1,1 0 1,-1-1-1,0 0 1,0 0-1,-1 0 0,0-1 1,0 0-1,5-11 1,-7 15-13,-1 0 0,1-1 0,-1 1 0,0 0 0,0-1 0,0 1 0,-1-1 0,1 1 0,-1-1 0,0 1 0,0 0 0,0-1 0,0 1 0,-1-1 0,1 1 0,-1-1 0,0 1 0,0 0 0,0-1 0,-1 1 0,1 0 0,-1 0 0,0 0 0,1 0 0,-1 0 0,-1 0 0,-4-4 0,5 5-12,-1 0 1,0 0-1,1 1 1,-1 0-1,0-1 1,0 1-1,0 0 0,0 0 1,-1 1-1,1-1 1,0 1-1,0-1 1,0 1-1,0 0 1,-1 0-1,1 1 0,0-1 1,0 1-1,0-1 1,0 1-1,0 0 1,0 0-1,0 0 1,0 1-1,0-1 0,0 1 1,0 0-1,-3 3 1,1-2-102,0 0 0,0 1 0,1 0 0,0 0 0,-1 0 0,2 0 0,-1 1 0,0-1 0,1 1 0,0 0 0,0 0 0,0 1 0,1-1 0,-4 10 0,6-14 76,0-1-1,0 1 0,0-1 1,-1 1-1,1-1 0,0 1 0,0 0 1,0-1-1,0 1 0,0-1 0,0 1 1,0-1-1,0 1 0,0 0 1,0-1-1,1 1 0,-1-1 0,0 1 1,0-1-1,0 1 0,1-1 1,-1 1-1,0-1 0,1 1 0,-1-1 1,0 1-1,1-1 0,-1 1 0,1-1 1,-1 0-1,0 1 0,1-1 1,-1 0-1,1 1 0,-1-1 0,1 0 1,-1 0-1,1 1 0,0-1 1,-1 0-1,1 0 0,-1 0 0,1 0 1,-1 0-1,1 0 0,0 0 1,-1 0-1,1 0 0,-1 0 0,1 0 1,0 0-1,32-10-109,-32 9 25,28-12-275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17652,'-11'18'910,"-35"62"1412,41-71-2072,1 0 1,1 1 0,0 0-1,0-1 1,1 1 0,0 0-1,-1 10 1,3-17-219,0-1-1,0 1 1,0-1 0,0 1 0,0 0 0,0-1-1,0 1 1,1-1 0,-1 1 0,1-1-1,0 0 1,0 1 0,0-1 0,0 0-1,0 1 1,1-1 0,-1 0 0,0 0 0,1 0-1,0 0 1,-1 0 0,1 0 0,0-1-1,0 1 1,0-1 0,0 1 0,1-1-1,-1 0 1,0 1 0,0-1 0,1 0-1,-1-1 1,1 1 0,-1 0 0,1-1 0,-1 1-1,1-1 1,-1 0 0,4 0 0,5 0-20,0-1 0,0 0 0,0 0 0,0-1 1,0-1-1,0 0 0,19-8 0,37-23-39,-50 24-1,1 0 0,1 1 0,32-10 0,-50 19 29,0-1 0,-1 1 0,1 0 0,0 0-1,0 0 1,-1-1 0,1 1 0,0 0-1,0 0 1,0 0 0,-1 0 0,1 0 0,0 0-1,0 1 1,0-1 0,-1 0 0,1 0-1,0 0 1,0 1 0,-1-1 0,1 1-1,0-1 1,0 0 0,-1 1 0,1-1 0,0 1-1,-1-1 1,1 1 0,-1 0 0,1-1-1,-1 1 1,1-1 0,-1 1 0,1 0-1,-1 0 1,0-1 0,1 1 0,-1 0 0,0 0-1,0-1 1,0 1 0,1 0 0,-1 0-1,0 1 1,0 6 36,0-1 0,0 1-1,-1 0 1,-2 10 0,0 16 146,4-32-171,-1-1 1,0 1-1,1 0 1,0-1-1,-1 0 0,1 1 1,0-1-1,-1 1 1,1-1-1,0 0 1,0 1-1,0-1 0,0 0 1,0 0-1,0 0 1,1 0-1,-1 0 0,0 0 1,3 1-1,-1-1 0,0 1 0,0-1-1,0 0 1,1-1-1,-1 1 1,0-1 0,0 1-1,1-1 1,2 0-1,8-1-28,-1-1-1,0 0 0,20-6 0,-33 8 17,132-48-797,-49 15 52,-79 32 694,0-1 0,0 1 0,0 0 1,0 0-1,0 0 0,0 1 0,1-1 1,6 2-1,-9-1 61,-1 0 1,0 1-1,0-1 1,0 0 0,0 1-1,1 0 1,-1-1-1,0 1 1,0 0-1,0-1 1,0 1-1,0 0 1,0 0-1,-1 0 1,1 0-1,0 0 1,0 0-1,-1 0 1,1 0-1,0 0 1,-1 0-1,1 0 1,-1 1-1,0-1 1,1 0-1,-1 0 1,0 1-1,0-1 1,0 0-1,1 0 1,-2 3-1,2 18 339,-2-15-197,1 0 1,0 0 0,1-1 0,2 13 0,-3-18-130,1 1 1,-1-1 0,1 0 0,-1 1 0,1-1 0,-1 0-1,1 0 1,0 1 0,0-1 0,0 0 0,0 0 0,0 0-1,0 0 1,0 0 0,0 0 0,0 0 0,0-1 0,0 1-1,1 0 1,-1-1 0,0 1 0,1 0 0,-1-1 0,0 0-1,1 1 1,-1-1 0,3 0 0,32 0-221,6 0-650,-40 0 714,1 0-1,-1 1 1,1 0-1,-1-1 0,1 1 1,-1 0-1,1 0 1,-1 0-1,0 0 0,0 1 1,0-1-1,1 1 1,1 2-1,1 0-364,-3-3-24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2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17052,'-6'27'1416,"-6"6"-1024,3-3-232,6 1 96,1-2-360,7-9 120,4-3 88,2-17-288,-4-5-112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8 261 16155,'-1'1'136,"1"0"0,-1 0-1,0 0 1,1 0 0,-1 0-1,0 0 1,1 0-1,-1 0 1,1 0 0,0 0-1,-1 0 1,1 1 0,0-1-1,0 0 1,0 0 0,-1 0-1,1 0 1,0 1-1,1-1 1,-1 2 0,0-3-93,0 0 1,1 0 0,-1 0-1,0 1 1,0-1 0,0 0-1,1 0 1,-1 0 0,0 1-1,1-1 1,-1 0 0,0 0 0,0 0-1,1 0 1,-1 0 0,0 0-1,1 1 1,-1-1 0,0 0-1,0 0 1,1 0 0,-1 0-1,0 0 1,1 0 0,-1 0-1,0-1 1,1 1 0,15-7 878,5-8-609,-1-1 1,-1-1-1,18-19 1,49-63-7,-37 42-20,-39 45-226,17-15 177,-27 27-235,0 0 0,0-1 0,0 1 1,0 0-1,0 0 0,1 0 0,-1 0 0,0 0 1,0 0-1,0 0 0,0 0 0,0 0 1,1 0-1,-1 0 0,0 0 0,0 0 0,0 0 1,0 0-1,1 0 0,-1 0 0,0 0 1,0 0-1,0 0 0,0 0 0,0 0 0,1 0 1,-1 0-1,0 0 0,0 0 0,0 1 1,0-1-1,0 0 0,0 0 0,1 0 0,-1 0 1,0 0-1,0 0 0,0 0 0,0 1 1,0-1-1,0 0 0,0 0 0,0 0 0,0 0 1,0 0-1,0 1 0,1-1 0,-1 0 1,0 0-1,0 0 0,0 0 0,0 1 0,0-1 1,0 0-1,0 0 0,-1 0 0,1 0 1,0 0-1,0 1 0,0-1 0,0 0 0,0 0 1,0 0-1,0 0 0,0 0 0,0 1 1,0-1-1,-3 14 82,-34 89 174,-2 4-38,34-90-646,1 0 0,1 0 0,1 0 0,-1 27 0,3-40 27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19 17260,'6'-8'1345,"3"-3"-281,-7 11-222,-4 8 577,-14 33-551,-36 66 0,30-65-778,-22 58 0,44-100-137,-2 6-1877,3-8 584,16-55-963,-9 12 1227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4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16484,'-24'14'1563,"-35"26"0,52-35-1380,1 0 0,-1 1-1,1 0 1,1 0 0,-1 1 0,1 0 0,0-1-1,1 2 1,-7 11 0,11-18-182,-1 0 0,1 0 0,-1 0 0,1 0 0,0 0 0,0 0 1,-1 0-1,1 0 0,0 0 0,0 0 0,0 0 0,0 0 0,0 0 0,0 0 0,0 0 0,0 0 0,1 0 1,-1 0-1,0 0 0,1 0 0,-1 0 0,0 0 0,1 0 0,-1 0 0,1 0 0,0 0 0,-1-1 0,2 2 1,0 0-14,0-1 0,0 0 1,0 0-1,0 0 1,1 0-1,-1 0 0,0 0 1,1-1-1,-1 1 0,0-1 1,5 1-1,5-1-44,-1 0 0,1 0-1,-1-1 1,14-3 0,-15 2 69,-1 0 1,0-1-1,0 0 1,0 0-1,-1-1 1,1 0 0,-1-1-1,0 0 1,0 0-1,-1 0 1,1-1 0,-1 0-1,0-1 1,-1 0-1,8-10 1,-13 16 9,0 0 1,0 0-1,0-1 1,0 1-1,-1-1 1,1 1-1,-1 0 0,1-1 1,-1 1-1,0-1 1,1 1-1,-1-1 1,0 1-1,0-1 1,0 1-1,0-3 0,0 3-1,-1 1-1,1-1 1,0 0-1,-1 1 1,1-1-1,-1 0 1,1 1-1,-1-1 1,1 1-1,-1-1 1,1 1-1,-1-1 1,1 1-1,-1-1 1,0 1-1,1 0 0,-1-1 1,0 1-1,1 0 1,-1-1-1,0 1 1,-1 0-1,-2-1 51,0 1-1,0-1 0,-1 1 1,1 0-1,0 1 0,0-1 1,0 1-1,0 0 0,-8 2 1,-4 4-103,1 0 1,0 0-1,0 2 1,0 0 0,1 0-1,0 2 1,1 0-1,0 0 1,1 1-1,0 0 1,1 1 0,0 1-1,1 0 1,-11 21-1,18-29-61,1-1 0,-1 0-1,1 1 1,1 0 0,-1-1-1,1 1 1,0 0-1,0 0 1,1 0 0,-1 0-1,2 0 1,-1 0-1,0-1 1,1 1 0,0 0-1,1 0 1,3 10-1,-2-10-16,1-1-1,0 0 1,0 0-1,6 6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4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27 16323,'-4'4'463,"1"-1"-204,0 0 0,0 0-1,0 1 1,0-1 0,0 1-1,-2 4 1,5-8-247,0 1 1,0 0-1,-1 0 0,1-1 0,0 1 1,0 0-1,0-1 0,0 1 0,0 0 0,0 0 1,0-1-1,0 1 0,0 0 0,0-1 1,1 1-1,-1 0 0,0 0 0,0-1 1,1 1-1,-1 0 0,0-1 0,1 1 1,-1-1-1,1 1 0,-1 0 0,1-1 1,-1 1-1,1-1 0,-1 1 0,1-1 1,-1 0-1,1 1 0,0-1 0,-1 0 0,1 1 1,0-1-1,-1 0 0,1 1 0,0-1 1,-1 0-1,1 0 0,0 0 0,0 0 1,-1 0-1,2 0 0,5 2 118,0-1-1,-1 0 1,1-1 0,0 1-1,0-1 1,0-1 0,0 1-1,0-1 1,0 0 0,0-1-1,0 0 1,-1 0-1,1 0 1,-1-1 0,0 0-1,1 0 1,-1 0 0,9-8-1,-15 11-95,1-1-1,0 1 1,-1 0 0,1-1-1,0 0 1,-1 1-1,1-1 1,-1 1-1,1-1 1,-1 0 0,0 1-1,1-1 1,-1 0-1,1 1 1,-1-1 0,0 0-1,0 0 1,0 1-1,1-1 1,-1 0-1,0 0 1,0 1 0,0-1-1,0 0 1,0 0-1,0 0 1,0 1-1,0-1 1,-1 0 0,1 0-1,0 1 1,-1-2-1,0 0 12,0 1 0,-1 0 0,1-1 0,-1 1 0,0 0 0,1 0 0,-1 0 0,0 0 0,0 0 0,1 0 0,-1 0 0,-3 0 0,-5-2-29,-1 0 0,1 1 0,-21-2 0,17 3-322,9 1 168,0-1 0,0 1 0,0 0 0,-1 0 0,1 0 1,0 1-1,0 0 0,0 0 0,-9 3 0,5 3-256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18548,'5'5'1616,"-4"10"-1152,-4 2-224,0 12 921,0 6-545,3 8-328,1 3-80,4 0-216,3-3-56,1-8-128,2-6-152,-2-14-232,-3-7-208,-6-10 1960,-5-7-1328,-10-8 16,-5-3 32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16620,'6'14'1552,"6"1"-920,5-3-280,9-3 632,10 2-152,3-5-519,6-3-537,-1-3 296,-4 0-64,-5-7-209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1 455 18516,'16'-12'716,"1"0"0,-2-1 0,0 0 0,21-26 1,47-66 455,-65 80-871,24-32-16,68-122 0,-121 207-316,2 1 0,-10 41 0,10-36 18,5-19-5,-9 33-36,1 1 0,3 0 1,-4 59-1,13-104-36,0 0 0,0-1 0,0 1 0,1 0 0,0-1 0,-1 1-1,1-1 1,2 5 0,-3-8 70,0 1-1,1 0 0,-1 0 0,1-1 1,-1 1-1,1 0 0,-1-1 0,1 1 1,-1-1-1,1 1 0,0-1 1,-1 1-1,1-1 0,0 1 0,-1-1 1,1 0-1,0 1 0,0-1 1,-1 0-1,1 0 0,0 1 0,0-1 1,-1 0-1,1 0 0,0 0 0,0 0 1,0 0-1,-1 0 0,1 0 1,0 0-1,0 0 0,0-1 0,-1 1 1,1 0-1,0 0 0,0-1 1,-1 1-1,2-1 0,10-7-340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6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17540,'0'-1'132,"0"0"0,1 0 0,-1 0 0,1 0 0,-1 0 0,1-1 0,0 1 0,-1 0 0,1 1 0,0-1 0,0 0 0,-1 0 0,1 0 0,0 0 0,0 1 0,0-1 0,0 0 0,0 1 0,0-1 0,0 1 0,3-2 0,-1 2 94,0 0 0,0 0 0,0 0 0,0 0 0,0 0 0,7 2-1,-2-1-164,3 1-21,-1-1 0,0-1 0,1 0 0,-1 0 0,0-1 0,1 0 0,19-6 0,-11 1 6,0-1 0,-1-1 0,20-11 0,-38 18-43,0 1 0,0 0 1,0 0-1,1 0 0,-1-1 0,0 1 0,0 0 0,0 0 0,1 0 0,-1-1 0,0 1 1,0 0-1,1 0 0,-1 0 0,0 0 0,1 0 0,-1 0 0,0 0 0,0 0 0,1-1 1,-1 1-1,0 0 0,1 0 0,-1 0 0,0 0 0,1 1 0,-1-1 0,0 0 0,0 0 1,1 0-1,-1 0 0,0 0 0,1 0 0,-1 0 0,0 0 0,0 1 0,1-1 0,-1 0 1,0 0-1,0 0 0,0 1 0,1-1 0,-1 0 0,0 0 0,0 1 0,0-1 0,0 0 1,1 0-1,-1 1 0,0-1 0,0 0 0,0 0 0,0 1 0,0-1 0,0 0 0,0 1 1,0-1-1,0 0 0,0 1 0,0-1 0,0 0 0,0 0 0,0 1 0,-6 25 111,4-20-79,-108 427 1515,108-422-1547,0-4-65,1-1 0,-1 1 0,2-1 0,-1 1 0,1-1 0,-1 1-1,2 0 1,-1-1 0,3 12 0,-3-18 25,0-1 0,0 1 0,0 0 0,0 0 0,0 0 0,0 0 0,0 0 1,0 0-1,1 0 0,-1 0 0,0 0 0,0 0 0,0 0 0,0 0 0,0 0 0,0 0 0,0-1 0,0 1 0,0 0 0,1 0 0,-1 0 0,0 0 0,0 0 0,0 0 0,0 0 0,0 0 0,0 0 0,0 0 0,1 0 0,-1 0 0,0 0 0,0 1 0,0-1 0,0 0 0,0 0 0,0 0 0,0 0 0,0 0 0,0 0 0,1 0 0,-1 0 0,0 0 0,0 0 0,0 0 0,0 0 0,0 0 0,0 0 0,0 1 0,0-1 0,0 0 0,0 0 0,0 0 0,0 0 0,0 0 0,0 0 0,1-11-697,-6-1 65</inkml:trace>
  <inkml:trace contextRef="#ctx0" brushRef="#br0" timeOffset="1">39 375 14395,'0'-3'1744,"0"1"-887,0-1 1343,3 3-1104,6 5-327,4-1-185,6 3-280,4-1-80,5 0-112,1 0-24,5-6-72,-1 0-168,-3-3-576,-3-2 544,-4-4 48,-3-5-97,-5-4-111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19172,'0'2'1520,"-11"10"-1127,2 3-193,-1 3 656,4 1-416,6 1-440,0-2-272,8-1-640,4-2 2152,2-7-1328,-6-2-8,-2-6-112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34 18564,'-51'6'2233,"49"-6"-2093,-1 1-1,1-1 1,-1 1 0,1 0 0,-1 0 0,1 0 0,0 0 0,-1 0 0,1 1 0,0-1 0,0 1 0,0-1 0,0 1 0,0 0 0,0 0 0,-3 3 0,5-4-117,0-1 0,0 1 1,-1-1-1,1 1 1,0-1-1,0 0 0,0 1 1,0-1-1,0 1 1,0-1-1,0 1 0,0-1 1,0 1-1,0-1 1,0 0-1,0 1 0,1-1 1,-1 1-1,0-1 1,0 0-1,0 1 0,1-1 1,-1 1-1,0-1 1,0 0-1,1 1 0,-1-1 1,0 0-1,1 1 0,-1-1 1,0 0-1,1 0 1,-1 1-1,0-1 0,1 0 1,-1 0-1,1 0 1,-1 0-1,1 1 0,-1-1 1,0 0-1,1 0 1,-1 0-1,2 0 0,20 2-58,-19-3 2,-1 1 0,0-1 0,1 1 0,-1-1 1,0 0-1,0 0 0,0 0 0,1 0 0,-1 0 0,0-1 0,-1 1 0,1-1 0,0 1 0,0-1 0,-1 0 0,1 1 0,-1-1 0,3-4 1,-3 5 20,0 0 0,-1-1 0,1 1 1,-1 0-1,1-1 0,-1 1 0,1-1 1,-1 1-1,0-1 0,0 1 0,1-1 1,-1 1-1,0 0 0,-1-1 0,1 1 1,0-1-1,0 1 0,-1-1 0,1 1 1,0-1-1,-1 1 0,0 0 1,1-1-1,-1 1 0,0 0 0,0 0 1,1-1-1,-1 1 0,0 0 0,-2-2 1,2 2 15,0 0 0,0 0 0,0 1 0,0-1 0,0 0 0,0 0 1,0 1-1,-1-1 0,1 1 0,0-1 0,0 1 0,0-1 1,-1 1-1,1 0 0,0 0 0,0-1 0,-1 1 0,1 0 0,0 0 1,-1 0-1,1 1 0,-2-1 0,1 1 4,0 0 0,0 0-1,0 0 1,0 0 0,0 0 0,1 1 0,-1-1-1,0 0 1,1 1 0,-1-1 0,1 1 0,-2 2-1,-1 2 10,0 0-1,1 0 0,0 0 0,0 0 1,1 0-1,0 0 0,-3 12 0,5-16-13,-1 1 0,1-1-1,0 1 1,0-1 0,0 1-1,0-1 1,0 1 0,0 0-1,1-1 1,-1 1 0,1-1-1,0 0 1,0 1 0,0-1-1,0 1 1,0-1 0,0 0-1,1 0 1,2 4 0,-1-3-25,0-1 0,0 0 0,0 0 0,0 0 0,0 0 0,0-1 0,1 1 0,-1-1 0,0 0 0,1 0 0,0 0 0,5 1 0,4-1-162,0 0 1,0-1 0,-1-1-1,1 0 1,0 0-1,24-7 1,66-30-1126,-10 3 295,-92 35 1040,0-1-1,0 1 1,0 0 0,-1-1 0,1 1 0,0 0-1,0 0 1,0 0 0,0-1 0,0 1-1,0 0 1,-1 0 0,1 0 0,0 0 0,0 1-1,0-1 1,0 0 0,0 0 0,-1 1 0,1-1-1,0 0 1,0 1 0,0-1 0,-1 0-1,1 1 1,0-1 0,0 1 0,-1 0 0,1-1-1,0 1 1,-1-1 0,2 2 0,-1 1 131,-1 0 0,1 1 0,0-1 0,-1 0 0,1 0 0,-1 0 0,0 6 0,-1-6-65,1 0 0,0 0 0,0 0-1,1 0 1,-1-1 0,0 1 0,1 0-1,0 0 1,0 0 0,0-1 0,2 6 0,-1-6-65,1 0 1,-1 0 0,0 0 0,1 0 0,0-1-1,-1 1 1,1-1 0,0 0 0,-1 0 0,1 0-1,0 0 1,0 0 0,0-1 0,0 1 0,0-1-1,0 0 1,0 1 0,5-2 0,8 0-270,-1-1 0,20-4-1,-34 6 214,34-9-596,0-2 1,-1-1-1,0-1 1,34-20 0,-21 7-178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19636,'3'-1'239,"0"0"-1,-1 0 1,1 0 0,0 0-1,0 1 1,0-1 0,0 1-1,0-1 1,0 1-1,0 0 1,0 1 0,0-1-1,6 2 1,-8-2-200,0 1 0,1 0 0,-1-1 1,0 1-1,0 0 0,0 0 0,0 0 0,0 0 1,0 0-1,0 0 0,-1 0 0,1 0 0,0 0 0,0 0 1,-1 0-1,1 0 0,-1 1 0,1-1 0,-1 0 1,1 0-1,-1 1 0,0-1 0,0 0 0,0 1 1,0-1-1,0 0 0,0 1 0,0-1 0,0 0 0,0 1 1,0-1-1,-1 0 0,0 2 0,-1 4-16,0 0 1,0-1-1,-1 1 0,0-1 0,-6 10 0,6-12-64,0 0 0,0 1 0,1-1 0,0 1 0,0 0 0,0 0 0,1 0 0,-1 0 0,1 0 0,0 0 0,0 7 0,2-10 13,-1-1 0,1 1 1,-1 0-1,1 0 0,0-1 1,0 1-1,-1-1 0,1 1 0,0-1 1,1 1-1,-1-1 0,0 1 1,0-1-1,3 2 0,26 19-215,-15-12 120,-10-5 95,1 0-1,-1 0 0,0 0 0,0 0 1,-1 1-1,1 0 0,-1 0 0,-1 0 1,1 0-1,-1 0 0,0 1 1,0 0-1,3 13 0,-5-14 69,-1 1 0,1-1 0,-1 0 0,0 1 0,0-1 0,-1 0 0,0 1 1,0-1-1,0 0 0,-1 0 0,0 0 0,0 0 0,-1 0 0,0 0 0,0-1 0,-4 7 0,2-5 104,0 0 0,0 0 0,-1-1 0,0 0 0,-7 6 0,11-10-113,0 0 0,0-1 0,0 1 0,-1-1 0,1 1 0,0-1 0,-1 0 0,1 0 0,-1 0 0,1 0 0,-1 0 0,0-1 0,1 1 0,-1-1 0,0 0 0,1 1 0,-1-1 0,0 0 0,-4-1 0,6 0-78,0 1 1,-1-1-1,1 0 0,0 1 0,1-1 0,-1 0 0,0 0 0,0 1 0,0-1 0,0 0 0,1 0 0,-1 0 1,0 0-1,1 0 0,-1 0 0,1 0 0,-1 0 0,1-1 0,-1 1 0,1 0 0,0 0 0,-1 0 0,1 0 1,0-1-1,0 1 0,0 0 0,0 0 0,0 0 0,0 0 0,1-3 0,0-2-74,0-1 0,0 0 0,1 1 0,3-10 0,12-20-416</inkml:trace>
  <inkml:trace contextRef="#ctx0" brushRef="#br0" timeOffset="1">682 87 17988,'-23'27'1888,"3"4"-1368,-6 2-216,3 6 1105,-1 2-889,-2 0-56,10-4-200,3-2-80,7-7-176,1-5-104,5-9-432,0-7-376,3-13 720,6-8-112,-4-16-128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7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18132,'-10'0'428,"0"1"0,0 0-1,0 1 1,1 0 0,-1 0 0,0 1 0,-16 8-1,23-10-341,0 1 0,1-1 0,-1 1-1,1 0 1,-1 0 0,1 0 0,0 0-1,0 0 1,-1 1 0,2-1 0,-1 0-1,-3 6 1,4-6-51,1 0 1,-1 0-1,1 0 0,-1 0 1,1 0-1,0 0 0,-1 0 0,1 1 1,0-1-1,1 0 0,-1 0 1,0 0-1,1 0 0,-1 0 1,1 0-1,-1 0 0,1 0 0,0 0 1,0 0-1,2 3 0,-1-1-36,1-1 0,0 0 0,0 0 0,0 0 0,0 0-1,0 0 1,0 0 0,1-1 0,-1 0 0,1 0 0,0 0 0,0 0-1,0 0 1,0-1 0,0 0 0,0 1 0,0-2 0,0 1 0,0 0-1,7-1 1,-1 1-8,0-1 1,-1-1-1,1 1 0,0-1 0,-1-1 0,0 0 0,1-1 0,10-3 0,-7 0 11,-1 1 0,19-13-1,-28 16 4,-1 0 1,1 1-1,0-2 0,-1 1 0,1 0 0,-1 0 1,0-1-1,1 0 0,-1 1 0,0-1 0,-1 0 1,1 0-1,0 0 0,-1 0 0,0 0 0,1-4 1,-1 6-2,-1 0 1,0 0-1,0 0 1,0 0-1,0 0 1,0 0 0,0 0-1,0 1 1,0-1-1,0 0 1,0 0-1,-1 0 1,1 0-1,0 0 1,-1 0-1,1 0 1,-1 0 0,1 0-1,-1 0 1,1 0-1,-1 1 1,1-1-1,-1 0 1,0 0-1,1 1 1,-1-1-1,-1 0 1,-1 0 3,1 0 0,0 0 0,0 0 0,-1 0 0,1 1 0,-1-1 0,1 1 0,-1 0 0,1 0 0,-1 0 0,-2 0 0,-4 1 8,0 0 0,0 1 0,-1 0 0,1 1-1,-10 4 1,10-3-90,0 1 0,0 1 0,0-1 0,1 1 0,0 1-1,1-1 1,-1 2 0,1-1 0,-9 12 0,13-15-52,1-1 1,-1 1-1,0 1 1,1-1-1,0 0 1,0 1-1,0-1 1,0 1 0,1-1-1,0 1 1,0 0-1,0-1 1,1 1-1,-1 0 1,1 0-1,0 0 1,1 0-1,-1-1 1,1 1-1,0 0 1,3 9-1,-3-12 74,0 0 0,0 0 0,0 1-1,1-1 1,-1 0 0,1 0 0,0-1-1,-1 1 1,1 0 0,3 1 0,27 17-706</inkml:trace>
  <inkml:trace contextRef="#ctx0" brushRef="#br0" timeOffset="1">493 566 17220,'-4'11'724,"1"-7"-550,1 1 0,1-1 1,-1 1-1,1 0 0,-1-1 0,1 1 0,0 0 0,1 0 0,0 0 0,-1 0 0,2 6 1,-1-10-117,1 0 1,-1 0-1,1-1 1,-1 1-1,1 0 1,0 0-1,-1 0 1,1 0 0,0-1-1,0 1 1,0 0-1,0-1 1,-1 1-1,1 0 1,0-1-1,0 0 1,0 1 0,0-1-1,0 1 1,0-1-1,1 0 1,-1 0-1,0 1 1,0-1-1,0 0 1,0 0 0,0 0-1,0 0 1,0-1-1,0 1 1,0 0-1,0 0 1,0-1-1,2 0 1,4 0-13,0-1 0,0 0 0,12-6 0,-14 5-42,1-1-1,-2 1 1,1-1-1,0 0 1,-1 0-1,1 0 0,-1-1 1,-1 0-1,1 1 1,-1-1-1,1-1 0,-1 1 1,-1 0-1,1-1 1,-1 1-1,0-1 1,2-10-1,-3 12 11,0 0 1,0 0-1,-1 0 0,1 0 1,-1 0-1,0 0 0,0 0 1,-1 0-1,1 1 0,-1-1 1,0 0-1,0 0 0,0 0 1,-1 1-1,1-1 0,-1 0 1,0 1-1,0-1 0,0 1 1,0 0-1,-1 0 0,1 0 1,-1 0-1,0 0 0,0 0 1,0 1-1,-6-5 0,7 6-30,-1 0 1,1-1-1,-1 1 0,1 0 0,-1 0 1,1 1-1,-1-1 0,1 0 0,-1 1 0,0 0 1,0-1-1,1 1 0,-1 0 0,0 0 1,1 1-1,-1-1 0,0 1 0,1-1 0,-1 1 1,0 0-1,1 0 0,-1 0 0,1 0 1,0 0-1,-1 1 0,1-1 0,0 1 0,0-1 1,0 1-1,0 0 0,0 0 0,0 0 1,0 0-1,1 0 0,-1 0 0,1 1 0,-1-1 1,1 0-1,0 1 0,-1 3 0,-4 18-142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18140,'6'6'2008,"-3"6"-1392,0 8-231,2 6 1079,3 8-544,1-2-240,3 6-456,0-2-168,3-6-336,2-4-208,0-9-528,-3-8-40,-3-6 704,-1-3-233,-8-4-231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8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16412,'26'7'1648,"4"-4"-992,6-2-272,10-2 528,6-6-592,6-3 72,-5-7 33,-7-8-361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0 487 18276,'2'1'108,"-1"-1"1,0 0-1,1 1 1,-1-1-1,1 0 1,-1 0-1,1 0 1,-1 0-1,1 0 0,-1-1 1,1 1-1,-1 0 1,1-1-1,-1 1 1,0-1-1,1 1 1,-1-1-1,0 0 1,2-1-1,27-20 86,-21 14 38,85-77 1014,154-180 1,-178 177-1255,-58 76-10,-12 12 18,0-1-1,0 1 1,0 0 0,0 0-1,0 0 1,0 0 0,0 0 0,0 0-1,0 0 1,0 0 0,0 0-1,0 0 1,0 0 0,0 0-1,1 0 1,-1 0 0,0 0-1,0 0 1,0 0 0,0 0 0,0 0-1,0 0 1,0 0 0,0 0-1,0 0 1,0 0 0,0 0-1,1 0 1,-1 0 0,0 0-1,0 0 1,0 0 0,0 0 0,0 0-1,0 0 1,0 0 0,0 0-1,0 0 1,0 0 0,0 0-1,0 0 1,0 0 0,0 1-1,1-1 1,-1 0 0,0 0 0,0 0-1,0 0 1,0 0 0,0 0-1,0 0 1,0 0 0,0 0-1,0 0 1,0 0 0,0 1-1,0-1 1,0 0 0,0 0 0,0 0-1,0 0 1,0 0 0,0 0-1,0 0 1,0 0 0,0 0-1,-7 24-20,-8 17 9,-51 151 190,55-153-5,2 1-1,-9 78 1,18-115-178,-1 0 1,1 0-1,0 0 1,1 0-1,-1 0 1,0-1-1,1 1 1,0 0-1,1 5 1,-1-8-13,-1 1 0,0-1 0,0 0 0,0 1 0,1-1 0,-1 0 0,0 1 0,1-1 0,-1 0 0,0 0 0,0 1 0,1-1 0,-1 0 0,1 0 0,-1 1 0,0-1 0,1 0 0,-1 0 0,0 0 0,1 0 0,-1 0 0,1 0 0,-1 0 0,0 0 0,1 0 0,0 0 0,0 0-41,0 0 0,1-1 0,-1 1 1,0-1-1,0 0 0,0 1 0,0-1 0,0 0 0,0 0 0,0 1 0,0-1 0,0 0 0,1-1 0,6-7-101,-1-1 0,0 0 1,7-13-1,8-17-242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19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18828,'-3'6'2421,"-10"8"-1901,2 0 0,-1 1 1,2 0-1,0 0 1,-13 29-1,11-17-384,1 0-1,-13 55 0,21-69-99,0-1-1,1 1 0,1 0 1,0 0-1,1 0 1,2 19-1,-2-29-59,0-1-1,1 1 1,-1 0-1,1 0 1,0 0 0,0 0-1,0 0 1,0-1 0,1 1-1,-1 0 1,1-1-1,0 1 1,-1-1 0,1 0-1,0 0 1,0 1-1,1-1 1,-1 0 0,0-1-1,1 1 1,-1 0 0,1-1-1,-1 1 1,1-1-1,0 0 1,0 0 0,-1 0-1,1 0 1,0 0-1,0-1 1,0 0 0,0 1-1,5-1 1,0-1 30,0 1 0,-1-2 0,1 1 0,0-1 0,0 0 0,-1-1 0,1 0 0,-1 0 0,0 0 0,0-1 0,0 0 0,0-1 0,8-7 0,2-2-770,0-2-1,-1 0 0,20-26 1,-34 40 530,1-1-133,-1 0 1,1 0-1,-1 0 1,0 0-1,0-1 1,-1 1-1,1-1 1,1-4-1,-3 8 345,0 0 0,0 0 0,0 0 1,0 0-1,0 0 0,0 0 0,0 0 0,0 0 0,0 0 0,0 0 0,0 1 1,-1-1-1,1 0 0,0 0 0,0 0 0,0 0 0,0 0 0,0 0 0,0 0 0,0 0 1,0 0-1,0 0 0,0 0 0,0 0 0,0 0 0,0 0 0,-1 0 0,1 0 0,0 0 1,0 0-1,0 0 0,0 0 0,0 0 0,0 0 0,0 0 0,0-1 0,0 1 1,0 0-1,0 0 0,0 0 0,0 0 0,0 0 0,0 0 0,0 0 0,0 0 0,-1 0 1,1 0-1,0 0 0,0 0 0,0 0 0,0 0 0,0 0 0,0 0 0,0-1 0,0 1 1,0 0-1,0 0 0,0 0 0,0 0 0,0 0 0,-9 8-515,-10 15 1058,-3 9 1226,-24 49 0,40-70-1425,1 0-1,0 1 1,1 0 0,0-1-1,1 2 1,1-1-1,-1 0 1,0 20-1,3-30-338,0 1 0,1-1-1,-1 0 1,0 0 0,1 0-1,-1 1 1,1-1-1,-1 0 1,1 0 0,0 0-1,0 0 1,0 0 0,0 0-1,1 0 1,-1 0 0,0-1-1,1 1 1,-1 0 0,1-1-1,0 1 1,-1-1 0,1 0-1,0 1 1,0-1 0,0 0-1,0 0 1,0 0 0,0 0-1,2 0 1,18 4-256</inkml:trace>
  <inkml:trace contextRef="#ctx0" brushRef="#br0" timeOffset="1">471 569 18684,'-18'27'1776,"5"-1"-1192,3-3-303,3-3 535,4-4-600,10-10 88,5-5-120,6-1-320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0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16804,'15'-6'923,"0"2"1,0 0 0,1 1 0,20-2 0,-32 4-819,0 1 0,0-1 1,0 1-1,0 1 0,0-1 0,0 0 1,0 1-1,0 0 0,-1 0 0,1 0 1,0 0-1,0 1 0,-1-1 0,1 1 1,-1 0-1,1 0 0,-1 0 0,0 1 1,0-1-1,0 1 0,0 0 1,3 3-1,-4-3-95,-1 1 1,1-1 0,-1 1 0,0-1-1,0 1 1,0 0 0,-1-1-1,1 1 1,-1 0 0,0 0-1,0-1 1,0 1 0,0 0-1,-1 0 1,0-1 0,1 1 0,-1 0-1,-1-1 1,1 1 0,0-1-1,-5 7 1,-2 6 50,-2-1-1,0 1 1,-12 13-1,-69 78 615,91-107-673,0 0 0,-1 1-1,1-1 1,0 0 0,-1 1 0,1-1-1,0 1 1,0-1 0,0 0 0,-1 1-1,1-1 1,0 1 0,0-1 0,0 0-1,0 1 1,0-1 0,0 1 0,0-1-1,0 1 1,0-1 0,0 0 0,0 1-1,0-1 1,0 1 0,0-1 0,0 1-1,0-1 1,0 0 0,0 1 0,1-1-1,-1 1 1,0-1 0,0 0 0,1 1-1,-1-1 1,0 0 0,0 1 0,1-1-1,-1 0 1,0 0 0,1 1 0,-1-1-1,1 0 1,-1 0 0,0 1 0,1-1-1,-1 0 1,0 0 0,1 0 0,-1 0-1,1 0 1,-1 1 0,1-1 0,-1 0-1,1 0 1,-1 0 0,0 0 0,2-1-1,37 2-341,-22-1 150,3 1-329,40 7 0,-54-7 422,-1 0 0,1 1 0,-1 0 0,1 0 0,-1 0 0,0 1 0,0-1 0,0 1 0,0 0 0,-1 1 0,9 7 0,-12-10 83,1 0 0,-1 1-1,0-1 1,-1 0 0,1 0-1,0 1 1,0-1 0,0 1-1,-1-1 1,1 0 0,-1 1-1,1-1 1,-1 1 0,1 0-1,-1-1 1,0 1-1,0-1 1,0 1 0,0-1-1,0 1 1,0 0 0,0-1-1,-1 3 1,-1-1 29,1 0-1,0-1 1,-1 1 0,0 0-1,1-1 1,-1 1 0,0-1-1,0 0 1,-1 0 0,1 0 0,-4 3-1,-4 2 154,-1 0-1,0-1 1,0 0-1,-23 8 1,-24 1 237,53-14-333,1 0 0,-1 0 1,1-1-1,-1 0 0,0 0 1,1 0-1,-1 0 0,1-1 1,-1 0-1,-8-2 0,13 3-64,-1-1-1,0 1 0,1 0 1,-1-1-1,0 1 0,1 0 1,-1-1-1,1 1 1,-1-1-1,1 1 0,-1-1 1,1 1-1,-1-1 0,1 1 1,-1-1-1,1 1 1,0-1-1,-1 0 0,1 1 1,0-1-1,0 0 0,-1 1 1,1-1-1,0 0 1,0 1-1,0-1 0,0 0 1,0 0-1,0 1 0,0-1 1,0 0-1,0 1 1,0-2-1,4-12 22</inkml:trace>
  <inkml:trace contextRef="#ctx0" brushRef="#br0" timeOffset="1">736 128 17756,'-11'30'1616,"-17"5"-992,-1 5-232,-4 5 609,0-1-193,3-3-208,2-2-88,10-9-288,4-4-240,10-12-568,4-12-384,0 1 768,6-13-144,4-19-137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19916,'-11'2'503,"0"1"0,0 0 0,0 0 0,1 1 0,-1 1 0,-9 5 0,17-8-412,0-1 0,0 1 0,0 0-1,0 0 1,1 0 0,-1 0 0,0 0 0,1 1 0,0-1 0,0 1 0,0 0 0,0-1 0,0 1 0,0 0 0,1 0 0,-1 0 0,1 1 0,0-1 0,0 0 0,0 0 0,0 1 0,1-1 0,-1 0 0,1 5 0,0-5-86,1-1 1,0 1-1,0-1 1,0 1 0,0-1-1,0 0 1,0 1-1,0-1 1,1 0-1,-1 0 1,1 0-1,0 0 1,0 0 0,0 0-1,-1 0 1,2 0-1,-1-1 1,0 1-1,0-1 1,0 0-1,1 0 1,-1 0 0,1 0-1,2 1 1,2 1-75,0-1 1,0 0 0,1-1-1,-1 1 1,0-2-1,1 1 1,10-1 0,-9-1-15,1 0 0,-1-1 0,0 0 0,0-1 0,0 0 0,0 0 0,0-1 0,8-5 0,-14 7 64,1 0-1,-1 0 1,0 0 0,1 0 0,-1-1 0,-1 1 0,1-1 0,0 0 0,0 0-1,-1 0 1,0 0 0,0 0 0,0 0 0,0-1 0,0 1 0,0-1 0,-1 1-1,0-1 1,0 0 0,0 0 0,0 1 0,0-6 0,-1 7 35,0 0-1,-1-1 1,1 1 0,-1 0 0,1-1 0,-1 1 0,0 0-1,0 0 1,0 0 0,0 0 0,0 0 0,0 0 0,0 0-1,-1 0 1,1 0 0,-1 0 0,0 0 0,1 1 0,-1-1-1,0 1 1,0 0 0,0-1 0,0 1 0,0 0 0,0 0-1,-1 0 1,1 0 0,0 1 0,0-1 0,-1 1 0,1-1-1,-4 1 1,-5-2 66,1 1 0,-1 1 0,0 0 0,1 0 0,-21 4-1,24-3-98,1 1 0,-1 0 0,0 0 0,1 1-1,0 0 1,0 0 0,0 0 0,0 1 0,0-1-1,0 2 1,1-1 0,0 1 0,0-1 0,0 1-1,-4 6 1,7-8-45,0 0 0,0 0 0,1 0 0,-1 0-1,1 0 1,-1 0 0,1 0 0,0 0 0,0 1 0,1-1-1,-1 0 1,1 1 0,0-1 0,-1 1 0,1-1 0,1 0-1,-1 1 1,0-1 0,1 0 0,0 1 0,0-1 0,0 0-1,0 0 1,0 0 0,1 0 0,-1 0 0,1 0 0,0 0-1,0 0 1,0 0 0,4 3 0,15 16-430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15315,'0'0'64,"0"0"-1,1 0 0,-1 0 0,0 0 1,1 0-1,-1 0 0,0 0 0,0 0 1,1 0-1,-1 0 0,0 0 1,1 0-1,-1 0 0,0 0 0,1 1 1,-1-1-1,0 0 0,0 0 0,1 0 1,-1 0-1,0 0 0,0 1 1,1-1-1,-1 0 0,0 0 0,0 1 1,0-1-1,1 0 0,-1 0 0,0 1 1,0-1-1,0 0 0,0 0 1,0 1-1,1-1 0,-1 0 0,0 0 1,0 1-1,0-1 0,0 0 0,0 1 1,0-1-1,-8 17 1878,-16 11 384,20-24-2046,0 0 1,0 0-1,1 1 0,0-1 0,-1 1 1,-2 7-1,5-11-260,1 0 0,0-1 0,-1 1 0,1 0 0,0-1 1,0 1-1,0 0 0,0-1 0,0 1 0,0 0 0,0-1 0,0 1 0,0 0 0,0-1 0,0 1 0,0 0 1,0-1-1,1 1 0,-1 0 0,0-1 0,1 1 0,-1-1 0,1 2 0,0-1-36,0-1 0,0 1 0,0 0 0,0 0 0,1-1 0,-1 1 0,0-1 0,1 1 0,-1-1 0,0 0 0,1 0 0,-1 1 0,0-1 0,1 0 1,-1 0-1,3 0 0,-11-1-108,0 1 132,0 0-1,0 0 0,0 1 1,0 0-1,-9 2 0,15-3 2,0 1-1,0-1 1,0 1 0,0-1-1,0 1 1,0-1 0,0 1-1,0-1 1,0 1-1,0 0 1,1-1 0,-1 1-1,0 0 1,0 0 0,1 0-1,-1 0 1,0 1-1,0 0-9,1-1 0,0 0-1,0 1 1,0-1-1,0 0 1,0 1 0,0-1-1,0 1 1,0-1-1,0 0 1,1 0 0,-1 1-1,1-1 1,-1 0-1,1 1 1,-1-1 0,1 0-1,1 2 1,-1-2 0,-1 0 0,1 0 0,0-1 1,0 1-1,0 0 0,0 0 0,0-1 0,0 1 0,0 0 1,1-1-1,-1 1 0,0-1 0,0 0 0,0 1 0,1-1 1,-1 0-1,0 1 0,0-1 0,1 0 0,-1 0 0,0 0 1,0 0-1,1-1 0,-1 1 0,0 0 0,0 0 0,0-1 1,2 0-1,39-15 265,-33 12-122,-5 2-90,0 1-1,0-1 1,0 0 0,-1-1 0,1 1 0,0-1 0,-1 1 0,5-6 0,-7 7-48,-1 1 0,1-1 0,-1 0 0,0 1 1,1-1-1,-1 0 0,0 1 0,1-1 0,-1 0 0,0 0 1,0 1-1,0-1 0,1 0 0,-1 0 0,0 1 0,0-1 1,0 0-1,0 0 0,0 1 0,-1-1 0,1-1 0,-1 1-4,1 0 0,-1 0 0,0-1 0,0 1 0,0 0 0,1 0 0,-1 0 0,-1 0 0,1 0 0,0 0 0,0 1 0,0-1 0,0 0 0,-1 0-1,-1 0 1,-4-2-105,0 1-1,0 0 0,0 0 1,0 1-1,-1-1 0,1 2 1,0-1-1,-1 1 0,1 0 0,-1 1 1,1 0-1,0 0 0,-1 0 1,1 1-1,0 0 0,0 1 1,0-1-1,1 1 0,-1 0 1,0 1-1,1 0 0,-6 5 1,-3 3-329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142 298 12867,'-35'5'1385,"26"-4"-1063,0 0 1,0 0-1,0 1 1,1 0-1,-1 0 1,1 1-1,-1 0 1,1 1 0,-11 6-1,18-10-286,0 1 0,0 0 0,1-1-1,-1 1 1,0 0 0,1-1 0,-1 1 0,1 0-1,-1 0 1,1-1 0,-1 1 0,1 0 0,0 0-1,-1 0 1,1 0 0,0 0 0,-1 0 0,1 0 0,0-1-1,0 1 1,0 0 0,0 0 0,0 0 0,0 0-1,0 0 1,0 0 0,1 0 0,-1 0 0,0 0-1,1 0 1,-1-1 0,0 1 0,1 0 0,-1 0 0,1 0-1,-1 0 1,1-1 0,-1 1 0,1 0 0,0-1-1,-1 1 1,1 0 0,0-1 0,0 1 0,0 0-1,4 2 19,-1 0-1,1 0 0,0 0 0,-1-1 0,1 0 0,0 1 0,6 0 1,6 1 22,1-1 1,0-1 0,0 0-1,0-1 1,30-3 0,96-17 212,-130 16-256,34-5 71,319-49 415,3 23-466,-108 32-255,116-8-38,56-39 642,308-18 220,-78 94-1529,-482-11 761,1-8 0,210-18 1,-113-19 1312,188-12 686,-43 25-1338,459-23-60,-743 31-241,326-13 1167,-407 19-1433,1-2 1,61-13-1,-105 12-772,-17 5 808,0 0 1,0 0-1,1 0 0,-1 0 1,0 0-1,0 0 0,0 0 1,0 0-1,0-1 0,0 1 1,0 0-1,0 0 1,1 0-1,-1 0 0,0 0 1,0 0-1,0 0 0,0 0 1,0 0-1,0 0 0,0-1 1,0 1-1,0 0 0,0 0 1,0 0-1,0 0 1,0 0-1,0 0 0,0 0 1,0 0-1,0-1 0,0 1 1,0 0-1,0 0 0,0 0 1,0 0-1,0 0 0,0 0 1,0-1-1,0 1 1,0 0-1,0 0 0,0 0 1,0 0-1,0 0 0,0 0 1,0 0-1,0 0 0,0 0 1,0-1-1,0 1 0,-1 0 1,-1-1-66,0 0-1,-1 0 1,1 1 0,0-1 0,-1 1-1,1-1 1,-1 1 0,1 0 0,-3 0-1,-25 0-467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35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0 17092,'-13'14'396,"1"1"0,0 0 0,1 1 0,1 0 1,0 0-1,1 1 0,1 1 0,0-1 0,-8 32 1,9-19-539,0 0 0,3 0 0,0 1 0,2-1 1,2 38-1,-2-49-966,2-18 1051,0-1 0,0 0 0,0 0 0,-1 1 0,1-1 0,0 0 0,0 0 0,0 1 0,0-1 0,0 0 0,-1 0 0,1 1 0,0-1 0,0 0-1,0 0 1,-1 0 0,1 1 0,0-1 0,0 0 0,-1 0 0,1 0 0,0 0 0,-1 0 0,1 0 0,0 0 0,0 0 0,-1 0 0,1 0 0,0 1 0,-1-2 0,-1 1-130,0-1 0,0 0 1,0 0-1,0-1 0,0 1 0,1 0 1,-1-1-1,0 1 0,1-1 0,-1 0 1,-1-2-1,-13-15-11,1-1 1,-20-34-1,27 38 840,0 1 1,1-1-1,1 0 0,-6-25 0,11 39-517,1 0 1,-1 0 0,1 0-1,-1 0 1,1 0 0,0 0-1,0 0 1,0-1 0,0 1-1,0 0 1,0 0 0,1 0-1,-1 0 1,1 0 0,-1 0-1,1 0 1,0 1 0,0-1-1,-1 0 1,2 0 0,-1 0-1,0 1 1,0-1 0,0 1-1,1-1 1,-1 1 0,3-3-1,-1 3 9,0-1-1,1 1 0,-1 0 0,1-1 0,-1 1 0,1 1 0,-1-1 1,1 1-1,0-1 0,-1 1 0,1 0 0,0 0 0,-1 0 0,6 2 1,109 23 819,-89-17-1149,-1-2 0,1 0 0,0-2 0,0-1 0,50-2 0,-16-11-116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20308,'12'1'396,"0"-1"0,0 1 0,0-2 0,14-1 0,27-1 52,-29 5-379,0 1 1,0 1-1,0 1 1,0 1-1,-1 2 1,0 0-1,-1 1 1,35 20-1,-55-28-67,0 0-1,1 0 1,-1 1-1,0-1 1,0 1 0,0-1-1,0 1 1,-1 0-1,1 0 1,3 3 0,-5-4 5,0 0 1,0 0-1,0 0 1,0-1-1,0 1 1,0 0 0,0 0-1,0 0 1,0-1-1,0 1 1,0 0 0,-1 0-1,1 0 1,0-1-1,-1 1 1,1 0-1,0 0 1,-1-1 0,1 1-1,-1 0 1,1-1-1,-1 1 1,1 0-1,-1-1 1,0 1 0,1-1-1,-1 1 1,0-1-1,1 1 1,-1-1-1,-1 1 1,-2 2 18,0-1 0,1 1 0,0 0 0,0 0 0,0 1 0,0-1 0,0 1-1,1-1 1,-1 1 0,1 0 0,-3 6 0,5-9-31,-1 1-1,1 0 1,-1 0 0,1 0-1,0 0 1,-1 0-1,1 0 1,0 0 0,0 0-1,1 0 1,-1 0-1,0 0 1,1 0 0,-1 0-1,1-1 1,-1 1-1,1 0 1,0 0 0,0 0-1,0-1 1,0 1-1,0 0 1,0-1 0,1 1-1,-1-1 1,0 0-1,4 3 1,7 5-35,1 0-1,0-1 1,26 11-1,-29-15 38,-1 0 0,1 1-1,-1 0 1,0 0 0,0 1-1,-1 0 1,0 1-1,0 0 1,-1 0 0,8 9-1,-14-15 14,0 0-1,0 0 1,-1 0 0,1 0-1,-1 0 1,1 0-1,-1 0 1,1 0-1,-1 0 1,1 1-1,-1-1 1,0 0-1,0 0 1,0 0 0,1 1-1,-1-1 1,0 0-1,-1 0 1,1 0-1,0 1 1,0-1-1,0 0 1,-1 0-1,1 0 1,-1 0 0,1 1-1,-1-1 1,1 0-1,-1 0 1,0 0-1,1 0 1,-1 0-1,0 0 1,0-1 0,0 1-1,1 0 1,-1 0-1,0-1 1,0 1-1,0 0 1,0-1-1,-1 1 1,1-1-1,0 1 1,0-1 0,0 1-1,-2-1 1,-5 3 140,-1 0 0,0-1 0,0-1 1,-17 2-1,9-2-94,0 0-1,-1-1 1,1-1-1,0-1 1,0 0-1,0-2 1,0 0 0,-20-7-1,24 3-1519,13 8 1443,0 0 0,0 0 1,1 0-1,-1 0 0,0 0 0,0 0 1,0 0-1,0 0 0,1 0 0,-1 0 0,0 0 1,0 0-1,0 0 0,0 0 0,0 0 1,0-1-1,1 1 0,-1 0 0,0 0 0,0 0 1,0 0-1,0 0 0,0 0 0,0 0 1,0 0-1,0-1 0,0 1 0,1 0 0,-1 0 1,0 0-1,0 0 0,0 0 0,0-1 0,0 1 1,0 0-1,0 0 0,0 0 0,0 0 1,0 0-1,0-1 0,0 1 0,0 0 0,0 0 1,0 0-1,0 0 0,0 0 0,0-1 1,0 1-1,0 0 0,-1 0 0,1 0 0,0 0 1,0 0-1,0 0 0,0-1 0,0 1 1,15 0-683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17820,'5'-4'1712,"18"-1"-1040,6 2-288,20 0 769,9 1-225,15 1-616,5 1-360,3 1-624,-3 4-288,-15 0 687,-9-1-199,-30 2-240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2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16764,'-6'21'1352,"18"-1"-920,14 0-200,23-2 480,9-1-208,10-8-576,3-6 1016,6-7-824,-2-6 41,-9-6-113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59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10 195 17132,'0'0'92,"-1"0"0,1 0 0,0-1 1,-1 1-1,1 0 0,-1 0 0,1 0 1,-1 0-1,1 0 0,0-1 1,-1 1-1,1 0 0,-1 0 0,1-1 1,0 1-1,-1 0 0,1 0 0,0-1 1,-1 1-1,1-1 0,0 1 0,0 0 1,-1-1-1,1 1 0,0 0 0,0-1 1,0 1-1,0-1 0,-1 1 0,1-1 1,0 1-1,0 0 0,0-1 0,0 1 1,0-1-1,0 1 0,0-1 1,0 0-1,16-13 1958,-15 13-2026,22-17 855,26-20 139,105-62 1,-151 98-1003,-1 1-1,1 0 0,0 0 1,0-1-1,0 2 1,-1-1-1,1 0 1,0 0-1,0 1 1,0 0-1,0 0 0,4 0 1,-6 0-8,0 1 1,0-1-1,1 1 1,-1-1-1,0 1 1,0-1-1,0 1 1,0 0-1,0 0 1,1 0-1,-2 0 1,1 0-1,0 0 1,0 0-1,0 0 1,0 0-1,-1 0 1,1 0-1,0 0 1,-1 1-1,1-1 1,-1 0-1,0 1 0,1-1 1,-1 0-1,0 0 1,0 1-1,0 1 1,4 31 84,-3-22-67,1 1 1,0-1-1,7 24 1,-8-32-20,0-1 0,1 0-1,-1 0 1,1 0 0,0 0 0,0 0-1,0 0 1,0 0 0,0-1 0,1 1 0,-1-1-1,1 1 1,0-1 0,-1 0 0,1 0 0,0-1-1,0 1 1,1 0 0,3 0 0,1 1 23,1-1 1,1 0 0,-1-1 0,0 0-1,0-1 1,0 0 0,1 0 0,-1-1-1,0 0 1,0-1 0,0 0 0,0 0-1,16-7 1,-14 4 11,0 0 0,0 0 0,-1-1 0,0 0-1,0-1 1,0 0 0,-1-1 0,0 0 0,0 0 0,9-13 0,-15 17-29,-1 0 0,1-1 0,-1 1 1,0-1-1,0 1 0,-1-1 1,1 0-1,0-5 0,-2 9-34,1 0-1,-1 0 1,0 0-1,0 0 1,1 0-1,-1-1 0,0 1 1,0 0-1,0 0 1,-1 0-1,1-1 1,0 1-1,0 0 0,-1 0 1,1 0-1,0 0 1,-1 0-1,0 0 1,1 0-1,-1 0 0,1 0 1,-1 0-1,0 0 1,0 0-1,1 0 1,-1 0-1,0 1 0,0-1 1,0 0-1,0 0 1,0 1-1,0-1 1,0 1-1,0-1 1,0 1-1,0-1 0,-1 1 1,1 0-1,-1-1 1,1 1-86,-1 0 1,1 0-1,0 1 1,0-1-1,0 0 0,0 0 1,0 0-1,-1 1 1,1-1-1,0 0 1,0 1-1,0-1 1,0 1-1,0 0 1,0-1-1,0 1 0,0 0 1,0 0-1,1-1 1,-1 1-1,0 0 1,0 0-1,1 0 1,-1 0-1,0 0 1,0 2-1,0 0-85,-1-1-1,1 1 1,0 0-1,0 0 1,1-1-1,-1 1 1,1 0 0,-1 0-1,1 5 1,1 9-741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6:59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26 152 17556,'-1'0'122,"0"-1"-1,-1 1 1,1 0 0,0-1 0,0 1 0,0-1 0,0 1-1,-1-1 1,1 1 0,0-1 0,0 0 0,0 1 0,0-1-1,0 0 1,0 0 0,0 0 0,1 0 0,-1 0-1,0 0 1,0 0 0,1 0 0,-1 0 0,0-2 0,0 1 27,1 0 0,0 0 0,0-1 0,-1 1 0,1 0 0,1 0 0,-1 0 0,0-1 0,0 1 0,1 0 0,-1 0 0,2-4 0,0 1 73,1 0-1,-1 0 0,1 0 1,0 1-1,0-1 0,0 1 1,0-1-1,1 1 0,0 0 1,7-6-1,-9 9-196,0 0-1,0 0 1,0 0-1,0 0 1,0 0 0,0 0-1,0 0 1,0 1-1,1-1 1,-1 1 0,0-1-1,0 1 1,1 0-1,-1 0 1,0 0 0,0 0-1,1 0 1,-1 1-1,0-1 1,0 1 0,0-1-1,0 1 1,0 0-1,1 0 1,-1 0 0,0 0-1,-1 0 1,1 0 0,0 1-1,2 1 1,4 5-16,0 1 0,-1-1 1,0 1-1,11 20 1,1-2 35,-14-19-35,1-1-1,0 0 1,1 0 0,0 0 0,0-1 0,1 0-1,-1-1 1,1 1 0,0-2 0,11 6-1,-12-7 8,-1-1 0,1 0-1,0-1 1,-1 1 0,1-1-1,0 0 1,0-1 0,0 0-1,0 0 1,0 0 0,0-1-1,0 0 1,-1 0 0,13-5-1,-7 3-1,-1-2-1,0 0 1,0 0 0,-1-1-1,0 0 1,0-1-1,0 0 1,-1-1 0,0 0-1,0 0 1,-1-1-1,0 0 1,-1 0 0,1-1-1,-2 0 1,0 0-1,6-13 1,-11 21-139,0 0 1,-1 0-1,1-1 0,-1 1 1,1 0-1,-1-1 0,0 1 1,0 0-1,0-1 0,0 1 1,0 0-1,0 0 0,-1-1 0,1 1 1,-1 0-1,1-1 0,-1 1 1,-1-3-1,1 5 101,1 0 0,0-1 0,0 1 0,-1 0 1,1-1-1,0 1 0,0 0 0,0-1 0,0 1 0,-1 0 0,1-1 0,0 1 0,0-1 0,0 1 0,0 0 1,0-1-1,0 1 0,0-1 0,0 1 0,0-1 0,0 1 0,0 0 0,0-1 0,0 1 0,1 0 0,-1-1 1,0 1-1,0-1 0,0 1 0,0 0 0,1-1 0,-1 1 0,0 0 0,0-1 0,1 1 0,-1 0 0,0 0 1,1-1-1,-1 1 0,0 0 0,1 0 0,-1-1 0,0 1 0,1 0 0,9-6-678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19716,'0'0'55,"1"0"0,-1 0 0,0 0 0,1 0 0,-1 1-1,1-1 1,-1 0 0,0 0 0,1 1 0,-1-1 0,0 0 0,0 0-1,1 1 1,-1-1 0,0 0 0,0 1 0,1-1 0,-1 0 0,0 1-1,0-1 1,0 1 0,1-1 0,-1 0 0,0 1 0,0-1 0,0 1 0,0-1-1,0 0 1,0 1 0,0-1 0,0 1 0,0-1 0,0 1 0,0-1-1,0 0 1,0 1 0,-1-1 0,1 1 0,0-1 0,-10 22 320,4-10-36,-23 51 622,4 1 1,2 2-1,-15 73 0,29-97-955,2 0 1,2 1-1,2 0 0,2-1 0,2 1 0,7 54 1,-8-96-58,0-1 0,0 0 0,0 1 0,0-1 0,0 0 0,0 0 0,0 1 0,0-1 0,0 0 0,0 1 0,0-1 0,0 0 0,0 0 0,0 1 0,0-1 0,0 0 0,1 1 0,-1-1 0,0 0 0,0 0 1,0 1-1,0-1 0,0 0 0,1 0 0,-1 0 0,0 1 0,0-1 0,1 0 0,-1 0 0,0 0 0,0 1 0,1-1 0,-1 0 0,0 0 0,0 0 0,1 0 0,-1 0 0,1 0 0,6-10-1105,7-26 269,-14 33 827,10-30-665,0-4-129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19484,'11'-13'683,"1"0"0,1 0 0,-1 1 0,2 1 0,18-13-1,-24 19-487,1 0-1,-1 0 0,1 1 0,0 0 1,0 1-1,0 0 0,0 0 0,1 1 0,-1 0 1,1 1-1,9-1 0,-15 2-172,-1 0 0,0 0 0,0 0 0,0 1 0,0-1 0,0 1 0,0 0 0,0 0 0,0 0 0,0 0 0,0 0 0,0 1 0,-1-1 0,1 1 0,-1 0 0,1-1 0,-1 1 0,3 3 0,-2-2-10,-1 0 0,0 1 0,0-1 1,0 1-1,-1-1 0,1 1 0,-1-1 0,0 1 0,0 0 0,0 0 1,0 0-1,0 6 0,-1 4-2,-1-1-1,0 0 1,-1 1 0,0-1-1,-1 0 1,0 0 0,-8 18 0,-1-2 23,-2 0 0,-1 0-1,-30 41 1,-66 70 257,108-135-278,-1-2 15,1 1 1,0 0-1,0 0 0,1 0 0,-4 6 1,6-9-23,0 0 0,-1-1 0,1 1 0,0 0 0,0-1 0,0 1 0,0 0 0,0-1 1,0 1-1,0 0 0,0-1 0,0 1 0,0 0 0,0-1 0,0 1 0,1 0 0,-1-1 1,0 1-1,0 0 0,1-1 0,-1 1 0,0-1 0,1 1 0,-1 0 0,1-1 0,-1 1 1,0-1-1,1 1 0,-1-1 0,1 0 0,0 1 0,-1-1 0,1 1 0,-1-1 0,1 0 1,0 0-1,-1 1 0,1-1 0,0 0 0,-1 0 0,1 0 0,0 1 0,-1-1 0,2 0 1,14 2-223,0-1 1,0-1-1,0 0 1,0 0 0,-1-2-1,1 0 1,25-7-1,31-3-65,-43 9-101,-5 0-96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16636,'5'0'1920,"-2"6"-1032,-1 3-304,-2 8 1049,0 3-297,-2 6-392,-2 5-200,0 4-384,3 2-192,1-2-456,1-4-304,9-12-648,0-6-817,1-15 1593,3-7-400,1-12-240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19100,'-30'41'1302,"-48"88"0,66-106-1062,1 1 0,1 1 0,2 0 1,0 0-1,-6 41 0,13-59-191,0 0 0,1 0 0,-1 0 0,1 0 0,1 0 0,0 0 1,0-1-1,0 1 0,1 0 0,-1 0 0,4 6 0,-3-9-37,0-1 1,0 1-1,1-1 1,-1 1-1,1-1 1,0 0-1,0 1 1,0-2-1,0 1 0,0 0 1,1-1-1,-1 1 1,1-1-1,-1 0 1,1 0-1,0 0 1,0-1-1,7 3 0,0-2-4,-1 0-1,1 0 0,-1-1 0,1 0 1,-1-1-1,1 0 0,20-3 0,-24 2 6,0-1-1,0 0 1,-1 0 0,1 0-1,0-1 1,-1 0-1,1 0 1,-1 0-1,0-1 1,0 0 0,0 0-1,7-8 1,-11 10 0,-1 1 1,1-1-1,0 0 1,-1 0-1,1 0 1,-1-1 0,0 1-1,0 0 1,0-1-1,0 1 1,0 0-1,0-1 1,0 1-1,-1-1 1,1 1-1,-1-1 1,0 0-1,0 1 1,0-1-1,0 1 1,0-1 0,-1 1-1,1-1 1,-1 1-1,1-1 1,-1 1-1,0-1 1,0 1-1,0 0 1,-1-1-1,1 1 1,0 0-1,-1 0 1,1 0-1,-1 0 1,-2-2-1,-1-1 29,-1-1 0,0 1-1,0 0 1,0 0 0,0 1-1,-1 0 1,0 0 0,0 1-1,0 0 1,-13-4 0,11 5-23,-1 0 0,1 1 0,-1 0 0,1 1 1,-14 0-1,20 1-97,-1-1 1,0 1 0,1 0-1,-1 0 1,1 0-1,-1 0 1,-5 3-1,8-3-17,0-1 0,0 1 0,-1 0 0,1 0 0,0 0 0,0 0 0,0 0 0,0 0 0,0 0 0,0 1 0,1-1 0,-1 0 0,0 0 0,0 1 0,1-1 0,-1 1 0,1-1 0,-1 0 0,1 3 0,0-4 10,0 1 1,0 0-1,0 0 0,0 0 0,0-1 0,0 1 1,0 0-1,1 0 0,-1 0 0,0-1 0,0 1 1,1 0-1,-1 0 0,1-1 0,-1 1 0,0 0 1,1-1-1,-1 1 0,1 0 0,0-1 0,-1 1 1,1-1-1,-1 1 0,1-1 0,0 1 0,0-1 1,-1 1-1,1-1 0,0 0 0,0 0 0,-1 1 1,1-1-1,1 0 0,1 1-51,1 0 0,-1 0 0,1-1 1,-1 0-1,1 1 0,6-2 0,24-7-1068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2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 1 17492,'-16'14'1082,"1"0"-1,-25 29 1,11-11-132,-8 7-526,3 2-1,1 0 0,2 3 0,2 0 0,-35 71 1,63-112-428,-2 3-58,0 0 0,0 0 0,0 1 0,1-1 1,0 1-1,0 0 0,1-1 0,0 1 0,0 0 0,0 12 0,1-19 28,0 0-1,0 1 0,0-1 0,0 0 0,0 1 1,1-1-1,-1 1 0,0-1 0,0 0 0,0 1 1,0-1-1,0 0 0,0 1 0,1-1 0,-1 0 1,0 1-1,0-1 0,0 0 0,1 0 0,-1 1 1,0-1-1,0 0 0,1 0 0,-1 1 0,0-1 1,1 0-1,-1 0 0,0 0 0,1 0 0,-1 1 1,0-1-1,1 0 0,-1 0 0,0 0 0,1 0 1,-1 0-1,1 0 0,-1 0 0,0 0 0,1 0 1,-1 0-1,0 0 0,1 0 0,-1 0 0,0 0 1,1-1-1,-1 1 0,0 0 0,1 0 0,-1 0 1,16-12-1551,-10 4 1333,0 0 1,-1 0-1,0 0 1,0 0-1,4-13 0,12-30-729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47 18476,'2'2'101,"0"1"-1,-1-1 1,0 1-1,1-1 1,-1 1 0,0 0-1,0 0 1,-1 0-1,1-1 1,-1 1-1,1 0 1,-1 0 0,0 0-1,0 0 1,0 0-1,0 0 1,-1 0 0,1 0-1,-1-1 1,-1 6-1,-53 221 1405,-5 30-1024,46-190-402,-17 105 348,32-167-65,4-13-95,7-19 48,65-165 636,12-26-503,-59 150-408,7-18-1,57-91-1,-90 169-48,29-42-4,-31 46-19,0-1 1,1 0-1,0 0 1,-1 1-1,1-1 0,0 1 1,0 0-1,0 0 1,1 0-1,-1 0 0,0 1 1,6-3-1,-9 4 19,1 0 1,-1 0-1,0 0 1,1 0-1,-1 0 1,0 0-1,1 0 1,-1-1-1,0 1 0,1 0 1,-1 0-1,1 0 1,-1 0-1,0 0 1,1 1-1,-1-1 0,0 0 1,1 0-1,-1 0 1,0 0-1,1 0 1,-1 0-1,0 1 0,1-1 1,-1 0-1,0 0 1,1 0-1,-1 1 1,0-1-1,1 0 0,-1 1 1,0-1-1,0 0 1,0 0-1,1 1 1,-1-1-1,0 0 0,0 1 1,0-1-1,0 1 1,0-1-1,1 0 1,-1 1-1,0-1 0,0 0 1,0 1-1,0-1 1,0 1-1,0-1 1,0 0-1,0 1 1,-1-1-1,1 0 0,0 1 1,0-1-1,0 0 1,0 1-1,0-1 1,0 0-1,-1 1 0,1 0 1,-13 22-500,-12 4 280,-2-1 0,0-1-1,-57 39 1,43-34-283,-39 37 1,68-53-224,12-11 322,11-6 135,15-10-154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7:0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71 16179,'-22'3'630,"0"2"0,0 0 0,0 1-1,-25 12 1,34-13-252,1 1 1,-1 1-1,1 0 0,0 1 0,1 0 1,0 0-1,-19 20 0,28-26-328,1 0 0,-1 0 1,1 0-1,-1-1 0,1 1 0,0 1 0,0-1 0,0 0 0,0 0 0,0 0 1,0 0-1,0 1 0,1-1 0,-1 0 0,1 1 0,0-1 0,0 0 0,0 1 1,0 4-1,1-6-29,0 1-1,0 0 1,-1 0 0,1 0 0,0-1 0,1 1 0,-1-1 0,0 1 0,0-1-1,1 1 1,-1-1 0,1 0 0,-1 1 0,1-1 0,0 0 0,-1 0-1,1 0 1,0-1 0,0 1 0,-1 0 0,1-1 0,0 1 0,0-1 0,2 1-1,8 1-41,0 0-1,0-1 1,1-1-1,-1 0 1,0 0-1,0-1 0,0-1 1,0 0-1,0-1 1,15-4-1,-12 1-53,0 0-1,0 0 1,-1-1 0,0-1-1,0-1 1,-1 0 0,16-14-1,-24 19 42,-1 0 0,0 0 0,0 0 0,0-1-1,-1 0 1,1 0 0,-1 0 0,0 0 0,-1 0-1,4-10 1,-5 12 31,-1 1-1,1-1 1,-1 0 0,1 0-1,-1 0 1,0 1-1,-1-1 1,1 0-1,0 0 1,-1 0-1,1 0 1,-1 1-1,0-1 1,0 0 0,0 1-1,0-1 1,0 0-1,-1 1 1,1 0-1,-1-1 1,0 1-1,0 0 1,-3-4-1,-2 1 51,0-1 0,-1 1-1,1 1 1,-1-1 0,0 1-1,0 1 1,-1-1-1,1 1 1,-1 1 0,1 0-1,-1 0 1,0 0-1,-14 0 1,-3 1 133,1 1 1,-1 1-1,-39 6 0,47-4-64,0 1 0,0 1 0,-21 9 0,32-11-171,-1 0-1,1 0 1,1 1-1,-1 0 1,1 0-1,-1 1 1,1 0-1,1 0 0,-1 0 1,-5 7-1,10-11 44,1 0-1,-1 0 1,0 0-1,0 0 0,1 0 1,-1 0-1,1 0 0,-1 0 1,1 0-1,-1 0 1,1 0-1,0 0 0,-1 0 1,1 1-1,0-1 0,0 0 1,0 0-1,0 0 1,0 1-1,0-1 0,0 0 1,0 0-1,1 0 0,-1 0 1,0 1-1,1-1 1,0 2-1,15 8-219</inkml:trace>
  <inkml:trace contextRef="#ctx0" brushRef="#br0" timeOffset="1">477 525 14419,'-9'14'625,"-1"0"0,2 1 0,0 0 0,0 1 0,-8 28 0,15-41-501,0 1 0,0-1 0,0 0-1,1 1 1,-1-1 0,1 0 0,0 1 0,0-1 0,1 1-1,-1-1 1,0 1 0,1-1 0,0 0 0,0 0-1,0 1 1,0-1 0,1 0 0,-1 0 0,1 0-1,0 0 1,0 0 0,0 0 0,0-1 0,0 1-1,1-1 1,-1 1 0,1-1 0,-1 0 0,1 0-1,0 0 1,0 0 0,0-1 0,0 1 0,0-1-1,6 2 1,0 0 9,1 0 1,-1-1-1,1 0 0,0-1 0,0 0 0,0 0 1,-1-1-1,1 0 0,0-1 0,0 0 0,0-1 1,11-3-1,-17 4-112,0 0 0,0 0 1,0-1-1,0 1 0,0-1 0,0 0 1,0 0-1,0-1 0,-1 1 1,1-1-1,-1 0 0,0 0 0,0 0 1,0 0-1,0 0 0,0-1 0,-1 1 1,1-1-1,-1 0 0,0 0 1,0 1-1,-1-2 0,1 1 0,-1 0 1,0 0-1,0 0 0,0-1 0,0 1 1,-1-6-1,0 4-5,-1 0 0,0 1 0,0-1 0,-1 0 0,0 0 0,0 1 0,0-1 0,-1 1 0,0-1 0,0 1-1,0 0 1,0 0 0,-1 0 0,0 1 0,0-1 0,0 1 0,-8-6 0,8 7-42,0-1-1,-1 1 0,1 0 1,-1 0-1,0 0 1,0 1-1,0 0 1,0 0-1,-1 0 1,1 0-1,0 1 0,-1 0 1,1 0-1,-1 0 1,1 1-1,-1 0 1,0 0-1,1 0 1,-7 2-1,11-2-4,0 0-1,0 1 1,0-1-1,0 1 1,0-1-1,0 1 1,0-1-1,0 1 1,0-1-1,0 1 1,0 0 0,0 0-1,0-1 1,1 1-1,-1 0 1,0 0-1,0 0 1,1 0-1,-1 0 1,1 0 0,-1 0-1,1 0 1,-1 0-1,1 0 1,0 0-1,-1 1 1,1 1-1,0 0 3,0 0 0,0 0 0,0 0-1,0 0 1,1 0 0,0 0-1,-1 0 1,1 0 0,2 4-1,11 20-295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14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14707,'-4'-21'2145,"4"13"-1061,6 13 1284,50 90-166,31 56-1350,-68-113-725,-1 1 0,14 47 1,-21-46 24,-1 1 0,-2-1 0,5 80 0,-12-98-80,-1 0 1,0 1-1,-2-1 1,-1 0 0,-1 0-1,-1 0 1,-1-1 0,-15 40-1,17-54-87,1-1 0,-1 1 0,0-1 0,-6 7 0,9-12-71,-1 1 0,1-1 0,0 1 0,0-1 1,-1 0-1,1 0 0,-1 0 0,1 0 0,-1 0 1,0 0-1,1 0 0,-1 0 0,0 0 0,0-1 0,0 1 1,1-1-1,-1 1 0,0-1 0,0 0 0,-3 0 1,4 0 62,1 0 1,-1 0-1,1-1 1,-1 1-1,1 0 1,-1 0-1,1-1 1,-1 1-1,1-1 1,-1 1-1,1 0 1,0-1-1,-1 1 1,1-1-1,0 1 1,-1-1-1,1 1 1,0-1-1,-1 1 1,1-1-1,0 1 1,0-1 0,0 0-1,-1 1 1,1-1-1,0 1 1,0-1-1,0 1 1,0-1-1,0 0 1,0 1-1,0-1 1,0 1-1,1-2 1,1-17-510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1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13811,'1'-7'450,"0"0"0,0 0 0,1 0 0,0 0 0,0 1 0,0-1 0,1 1 0,0-1 0,0 1 0,1 0 0,0 0 0,0 0 0,5-6 1,2 0 247,-1 1 1,2 0 0,-1 0-1,25-16 1,-30 23-597,0 1 0,0 0 1,-1 0-1,2 1 0,-1 0 0,0 0 1,0 0-1,1 1 0,-1-1 0,1 2 1,11-1-1,-16 1-91,0 0 0,0 0 1,0 0-1,0 1 0,0-1 0,0 1 1,0 0-1,0-1 0,0 1 1,0 0-1,0 0 0,0 0 0,0 1 1,0-1-1,-1 0 0,1 1 1,0-1-1,-1 1 0,0-1 1,1 1-1,-1 0 0,0-1 0,0 1 1,0 0-1,0 0 0,0 0 1,0 0-1,0 0 0,-1 0 0,1 0 1,-1 0-1,1 1 0,-1-1 1,0 0-1,0 0 0,0 0 0,0 0 1,-1 3-1,1 2 12,-1 0 1,0 0-1,-1 0 1,0 0-1,0 0 0,0 0 1,-1-1-1,0 1 1,0-1-1,-6 9 0,-2 0 113,0-1 1,-24 25-1,34-39-134,1 1 1,-1-1 0,1 0 0,-1 1 0,1-1 0,-1 1 0,1-1-1,-1 1 1,1-1 0,-1 1 0,1-1 0,0 1 0,-1-1 0,1 1-1,0 0 1,0-1 0,-1 1 0,1-1 0,0 1 0,0 0 0,0-1-1,0 1 1,0 0 0,0-1 0,0 1 0,0 0 0,0-1 0,0 1-1,0 0 1,0-1 0,0 1 0,1-1 0,-1 1 0,0 0 0,0-1-1,1 1 1,-1-1 0,0 1 0,1-1 0,-1 1 0,1-1 0,-1 1-1,1-1 1,-1 1 0,1-1 0,-1 1 0,1-1 0,0 1 0,5 2-23,-1-1 0,1 0 0,0 0 1,9 2-1,-1 0-4,12 4-36,3 1-49,47 21 0,-69-27 95,-1 0-1,1 1 1,-1 0-1,0 0 0,0 0 1,0 1-1,-1 0 1,1 0-1,-1 1 1,0-1-1,-1 1 1,6 9-1,-9-13 16,0 0 0,0 1-1,0-1 1,0 0 0,0 1 0,-1-1-1,0 1 1,1-1 0,-1 1 0,0-1 0,0 1-1,0-1 1,0 0 0,0 1 0,-1-1-1,1 1 1,-1-1 0,-1 3 0,0-1 14,0 0 1,0 0 0,0 0-1,-1 0 1,0 0-1,0 0 1,0-1 0,0 0-1,-4 4 1,-5 2 77,-1 0 0,1-1 0,-1 0-1,0-1 1,-15 5 0,10-5 98,1-1-1,-1-1 1,-31 5-1,41-8-241,-1-1 0,1-1 0,-1 1 0,0-1 0,1-1 0,-1 0 0,0 0 1,1-1-1,-1 0 0,-9-3 0,17 4 6,1 1 1,-1-1-1,0 1 1,0-1-1,0 1 1,0-1-1,0 1 1,1-1-1,-1 0 1,0 1 0,1-1-1,-1 0 1,0 0-1,1 1 1,-1-1-1,1 0 1,-1 0-1,1 0 1,0 0-1,-1 0 1,1 0-1,0 0 1,0 0-1,-1 0 1,1 0 0,0 0-1,0 0 1,0 0-1,0 0 1,0 0-1,0 0 1,1 0-1,-1 1 1,0-1-1,0 0 1,1 0-1,-1 0 1,1 0-1,-1 0 1,1-1 0,11-12-514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8:59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29 343 15467,'-8'12'1520,"5"-9"-1033,1 0 0,0 0 0,0 0 0,0 0 1,0 1-1,0-1 0,1 1 0,-1-1 0,-1 8 0,23-28 2395,49-63-1025,181-218-649,-259 337-1287,-16 37 76,-27 87 141,45-134-104,1 1 0,2-1 0,-2 53 0,9-60-248,1-17-405,3-13-466,24-60-1394,-13 41 1668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8:59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44 15275,'9'-28'2477,"-9"27"-2415,0 1 0,0-1 1,1 1-1,-1-1 0,0 1 1,0 0-1,0-1 0,0 1 0,0-1 1,0 1-1,0-1 0,0 1 1,0-1-1,0 1 0,0-1 1,0 1-1,0-1 0,0 1 1,-1 0-1,1-1 0,0 1 1,0-1-1,-1 1 0,1 0 0,0-1 1,0 1-1,-1-1 0,1 1 1,0 0-1,-1 0 0,1-1 1,0 1-1,-1 0 0,1-1 1,-1 1-1,1 0 0,0 0 1,-1 0-1,1 0 0,-1-1 0,1 1 1,-1 0-1,1 0 0,0 0 1,-1 0-1,1 0 0,-1 0 1,1 0-1,-1 0 0,1 0 1,-1 0-1,1 0 0,-1 0 0,1 1 1,0-1-1,-1 0 0,1 0 1,-1 0-1,1 1 0,-1-1 1,-3 2 159,0 0 0,1 1 0,-1-1 0,1 1 1,0-1-1,0 1 0,0 0 0,0 0 0,0 0 0,-2 4 1,-26 40 732,31-46-919,-10 15 123,2 0 1,0 1-1,0-1 1,2 1-1,0 1 1,1-1-1,1 1 1,1 0-1,0 0 1,1 0-1,1 28 1,1-43-138,0 0 0,1 0 0,-1 0 0,1 0 0,-1 0 0,1 0 0,0 0 0,0-1 0,0 1 1,1 0-1,-1 0 0,1-1 0,-1 1 0,1-1 0,0 1 0,0-1 0,0 0 0,4 4 0,-4-5-6,1 0 1,-1 0-1,1 0 0,-1 0 0,1 0 0,-1-1 0,1 1 0,-1-1 1,1 1-1,-1-1 0,1 0 0,0 0 0,-1 0 0,1-1 1,-1 1-1,1-1 0,-1 1 0,1-1 0,-1 0 0,1 0 0,3-2 1,5-2 52,-1-1 1,-1-1-1,1 1 1,-1-1-1,-1-1 1,1 0-1,-1 0 1,0 0-1,-1-1 1,0-1 0,7-11-1,-6 8 81,-1-1 0,0 0-1,0 0 1,-2 0 0,0-1 0,0 0-1,3-27 1,-7 36-84,-1 0-1,0 1 1,0-1-1,0 0 1,-1 0-1,1 0 1,-1 0-1,-1 1 1,1-1-1,-4-7 1,4 11-57,0 0 1,0 1 0,0-1 0,0 1 0,0-1 0,0 1 0,0 0 0,0 0 0,-1-1-1,1 1 1,0 0 0,-1 0 0,1 0 0,-1 0 0,1 0 0,-1 1 0,1-1 0,-1 0-1,0 1 1,1-1 0,-1 1 0,0-1 0,0 1 0,1 0 0,-1 0 0,0 0 0,0 0-1,1 0 1,-1 0 0,0 1 0,0-1 0,1 0 0,-1 1 0,0-1 0,1 1-1,-1 0 1,-2 1 0,-3 2-89,1 0 0,0 0-1,0 1 1,0-1-1,1 1 1,-1 1 0,1-1-1,0 1 1,-4 6 0,6-8-384,0 1 1,1-1 0,-1 1 0,1-1 0,0 1 0,0 0-1,0 0 1,-1 6 0,3-10 358,0-1-1,0 1 1,0-1-1,0 1 1,0 0-1,0-1 1,0 1-1,0 0 1,0-1-1,0 1 1,0 0-1,0-1 1,1 1-1,-1-1 1,0 1 0,0 0-1,1-1 1,-1 1-1,0-1 1,1 1-1,-1-1 1,1 1-1,-1-1 1,1 1-1,-1-1 1,1 1-1,-1-1 1,1 0-1,-1 1 1,1-1-1,-1 0 1,1 1-1,0-1 1,0 0-1,9 5-1021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40 16908,'20'-16'2125,"-19"15"-1975,0 0 0,0 1 0,0-1 0,-1 0 0,1 0 1,0 0-1,-1 0 0,1 0 0,0 0 0,-1 0 0,0 0 1,1 0-1,-1 0 0,0-1 0,1 1 0,-1 0 0,0 0 1,0 0-1,0 0 0,0-2 0,0 3-89,0 0-1,-1 0 1,1 0 0,0 0-1,0 0 1,-1 0 0,1 0-1,0 0 1,-1 0 0,1 0-1,0 0 1,0 0 0,-1 0-1,1 0 1,0 0 0,0 0-1,-1 0 1,1 0 0,0 1-1,0-1 1,0 0 0,-1 0-1,1 0 1,0 0-1,0 1 1,0-1 0,-1 0-1,1 0 1,0 0 0,0 1-1,0-1 1,0 0 0,0 0-1,-1 1 1,1-1 0,-9 11 249,-1 6-130,0 1 0,2 0-1,-14 37 1,19-43-90,0 0 1,1 0-1,0 0 0,0 0 1,1 0-1,1 1 0,2 21 1,-2-31-66,0-1 0,1 1 1,-1 0-1,1 0 0,0-1 1,0 1-1,0-1 0,0 1 1,0-1-1,1 1 1,-1-1-1,1 0 0,-1 1 1,1-1-1,0 0 0,0 0 1,0 0-1,0-1 0,0 1 1,1 0-1,-1-1 1,0 1-1,1-1 0,-1 0 1,1 0-1,-1 0 0,1 0 1,0 0-1,-1-1 1,1 1-1,0-1 0,0 0 1,-1 1-1,1-1 0,0 0 1,3-1-1,4 0 37,0-1 1,0 0-1,0 0 1,0-1-1,0 0 1,-1-1-1,1 0 0,14-10 1,-4 2 96,-1-1 0,-1-1 1,18-18-1,-29 25-78,0 0-1,0 0 1,-1-1 0,0 0 0,0-1-1,-1 1 1,0-1 0,-1 0-1,6-14 1,-10 21-60,1 0 0,0 0-1,-1 0 1,1 1 0,-1-1-1,0 0 1,0 0 0,1 0 0,-1 0-1,0 0 1,-1 0 0,1 0-1,0 0 1,-1 0 0,1 0-1,-1 0 1,1 0 0,-1 1 0,0-1-1,0 0 1,-1-2 0,0 3-3,1 0 0,-1-1 0,1 1 1,-1 0-1,0 0 0,0 0 1,0 0-1,0 1 0,1-1 1,-1 0-1,0 1 0,0-1 0,0 1 1,0 0-1,0 0 0,-4 0 1,-4 0-29,0 1 1,0 1 0,0-1 0,1 2 0,-1-1 0,1 1 0,-10 5 0,16-7-32,-1 1-158,0 0 0,-1 0 0,1 0 0,0 0 0,0 1 0,0 0 0,0 0 0,0 0 0,-4 5 0,8-8 183,0 0-1,0 0 1,0 1 0,0-1 0,0 0 0,1 0 0,-1 1 0,0-1 0,0 0 0,0 0 0,0 0 0,0 1 0,0-1 0,1 0-1,-1 0 1,0 0 0,0 1 0,0-1 0,0 0 0,1 0 0,-1 0 0,0 0 0,0 0 0,0 0 0,1 1 0,-1-1 0,0 0 0,0 0-1,1 0 1,-1 0 0,0 0 0,0 0 0,1 0 0,-1 0 0,0 0 0,0 0 0,0 0 0,1 0 0,-1 0 0,0 0 0,0 0-1,1 0 1,-1 0 0,0-1 0,0 1 0,0 0 0,1 0 0,0 0-94,15 0-483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1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8 18036,'12'-8'1775,"-13"11"-414,-21 19 343,8-9-1076,-5 10-230,2 1 0,1 1 1,0 0-1,2 1 0,1 0 1,-18 53-1,12-16 261,-22 129 0,34-144-420,2 0 0,3 77 1,2-104-197,2 1 0,1-1 0,1 1 0,0-1 0,2 0 0,0 0 0,2-1 0,10 22 0,-15-36-105,1 1-1,-1-2 0,1 1 0,1 0 0,-1-1 0,1 0 0,0 0 1,0 0-1,0-1 0,1 1 0,10 5 0,-13-8-48,1-1 0,0 1 0,0-1 0,0 0 0,0 0 0,0 0-1,0-1 1,1 1 0,-1-1 0,0 0 0,0 0 0,0 0 0,0-1 0,0 0 0,1 0 0,-1 0 0,0 0-1,-1 0 1,1-1 0,7-3 0,20-15-397,2-5-183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3 508 14867,'-3'5'7228,"4"-5"-7181,-1 0 0,0 0-1,0 0 1,0 0 0,1 1-1,-1-1 1,0 0 0,1 0-1,-1 0 1,0 0 0,0 0 0,1 0-1,-1 0 1,0 0 0,0 0-1,1 0 1,-1 0 0,0 0-1,1 0 1,-1 0 0,0 0-1,0 0 1,1 0 0,-1 0-1,0 0 1,1 0 0,-1 0-1,0-1 1,0 1 0,1 0-1,-1 0 1,0 0 0,0 0-1,0-1 1,1 1 0,-1 0-1,0 0 1,0-1 0,7-4 196,-2 0 0,1-1 0,0 1 0,-1-1 0,0-1 0,-1 1 0,5-9 1,-1 4-6,36-63 721,-3-1-1,32-87 1,-20 45-216,-53 116-730,1 0-1,-1 0 0,0 0 1,1 0-1,-1 0 0,1 0 1,-1 0-1,1 0 0,0 0 1,-1 0-1,1 0 0,0 1 1,0-1-1,0 0 1,-1 0-1,2 0 0,-1 1-8,-1 1 0,1-1 0,-1 0 0,0 1 0,1-1 0,-1 1 0,0-1 0,0 1 0,1-1 0,-1 0 0,0 1 0,0-1 0,0 1 0,0-1 0,1 1 0,-1-1-1,0 1 1,0-1 0,0 1 0,0-1 0,0 1 0,0-1 0,-1 2 0,-1 45 28,1-42-26,-37 244 31,13-104 25,24-139-265,-3 26 523,4-30-567,0-1 0,0 1 0,0-1 0,0 1 0,0 0 0,0-1 0,0 1 0,1-1 0,-1 1 0,1-1 0,-1 1 0,1-1 0,-1 1 0,3 2 0,-2-4-1109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18364,'-1'17'1329,"-1"0"1,0-1 0,-7 21-1,-1 14-388,-6 105-20,15-135-750,1 0 1,2 0 0,-1-1-1,2 1 1,9 30 0,-7-39-38,-1-16-997,-3-20-926,-4 15 1709,1 0 0,-2 0 0,1 0 1,-1 1-1,-9-15 0,-3 0-404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2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13331,'-11'0'2224,"5"0"-911,6 2-457,9 2 2472,4-2-1487,9-2-337,4 3-200,5-3-439,1-2-145,7 1-152,-7-2-200,-2 0-464,1 0-304,-11-2-976,-2 2 1184,-3-6-233,-4-3-143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2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 14251,'6'-8'1730,"-10"8"-138,-15 15 174,11-5-1571,0-1-1,0 1 1,1 1 0,1-1-1,-1 1 1,2 0 0,-1 1-1,2 0 1,-1-1 0,2 1 0,0 1-1,-3 18 1,6-30-180,0 1-1,0 0 1,0-1-1,0 1 1,0 0-1,0-1 1,1 1-1,-1-1 1,1 1-1,-1 0 1,1-1-1,-1 1 1,1-1 0,0 1-1,0-1 1,0 0-1,0 1 1,0-1-1,0 0 1,0 0-1,3 2 1,-2-1 8,0-1 0,1 0 0,-1 0 0,1 0 0,0 0 0,-1 0 0,1-1 0,0 1 0,-1-1 0,1 0 0,5 0 0,3 0 47,-1-1 0,1-1 0,-1 0-1,0-1 1,17-6 0,-4-1 60,0-2 0,-1 0 0,0-2 0,-1 0 0,0-2 0,-2 0 0,0-1 0,-1-1 0,0-1 0,23-32 0,-73 157 595,30-99-721,-9 53 62,11-57-72,-1 0 1,1 0-1,0 0 1,0 0-1,0-1 0,1 1 1,-1 0-1,1 0 1,-1 0-1,1 0 0,0 0 1,0-1-1,0 1 1,1 0-1,-1-1 0,4 5 1,-4-5-50,1-1 0,-1 0 0,1-1 0,0 1 1,-1 0-1,1 0 0,0-1 0,-1 1 0,1-1 0,0 1 1,0-1-1,-1 0 0,1 0 0,0 0 0,0 0 1,0 0-1,-1 0 0,1 0 0,0-1 0,0 1 0,-1 0 1,1-1-1,0 0 0,-1 1 0,1-1 0,0 0 1,-1 0-1,3-1 0,4-3-195,0-1-1,0 0 1,14-12-1,10-17-195,0-5-150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190 108 6345,'29'-28'1848,"-17"15"307,2 0 1,-1 1-1,2 1 0,30-20 0,-45 32-2067,0-1 0,-1 0 0,1 0-1,0 1 1,0-1 0,0 0 0,0 0-1,0 1 1,0-1 0,0 0 0,0 0-1,0 1 1,0-1 0,0 0 0,0 0 0,0 0-1,0 1 1,0-1 0,1 0 0,-1 0-1,0 1 1,0-1 0,0 0 0,0 0-1,0 0 1,0 1 0,1-1 0,-1 0-1,0 0 1,0 0 0,0 0 0,1 1-1,-1-1 1,0 0 0,0 0 0,0 0-1,1 0 1,-1 0 0,0 0 0,0 0 0,0 0-1,1 0 1,-1 1 0,0-1 0,0 0-1,1 0 1,-1 0 0,0 0 0,0-1-1,1 1 1,-1 0 0,0 0 0,0 0-1,1 0 1,-1 0 0,0 0 0,0 0-1,0 0 1,1 0 0,-1 0 0,0-1-1,0 1 1,1 0 0,-11 21 927,9-19-832,-42 68 886,-79 98 0,-11 18 167,132-184-1238,-1 2-42,-1 0-1,1 0 0,-1 0 0,1 0 0,1 1 0,-3 6 0,14-48-4993,-6 23 4216,0 0 0,3-26 0,-5 2-280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04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19852,'-1'3'235,"1"1"0,0-1-1,1 0 1,-1 0-1,1 0 1,-1 0 0,1 0-1,0 1 1,0-1 0,0-1-1,1 1 1,-1 0-1,1 0 1,0 0 0,-1-1-1,1 1 1,0-1 0,0 1-1,1-1 1,3 3 0,7 6 240,1 0 1,23 14-1,-19-14-234,31 21 206,-3-2-423,48 40 0,-80-57-777,0 2 0,15 20 0,-24-29 681,7 9-422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1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19468,'11'3'1857,"4"-6"-1209,2-3-224,7 0 872,8 1-232,7 2-432,-3-3-159,9 4-201,-4-1-64,2 0-64,-6-1-104,-7-4-184,-4 4-144,-10-4-449,-4 0-319,-14-2 824,-2-1-200,-10 0-160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1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16700,'27'18'2288,"4"-7"-1304,13-8-360,5-2 1321,6-1-697,2-4-184,-2 2-456,-3-2-311,-14 1-874,-9 1-559,-9 2 952,-4-1-224,-9-10-152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1 567 12811,'0'18'2359,"3"-15"393,4-22 1706,2-6-4313,227-467 2975,-206 443-2918,-30 49-201,0 0 0,0 0 0,0-1-1,0 1 1,0 0 0,0 0 0,1 0 0,-1 0 0,0-1 0,0 1 0,0 0 0,0 0 0,1 0 0,-1 0-1,0 0 1,0 0 0,0-1 0,0 1 0,1 0 0,-1 0 0,0 0 0,0 0 0,0 0 0,1 0 0,-1 0-1,0 0 1,0 0 0,1 0 0,-1 0 0,0 0 0,0 0 0,0 0 0,1 0 0,-1 0 0,0 0 0,0 0-1,0 1 1,1-1 0,-1 0 0,0 0 0,0 0 0,0 0 0,0 0 0,1 0 0,-1 0 0,0 1 0,0-1-1,0 0 1,0 0 0,0 0 0,0 1 0,1-1 0,-1 0 0,0 0 0,0 0 0,0 0 0,0 1 0,0-1-1,0 0 1,0 1 0,4 12-1,-4 2 1,-1 0 1,0 0 0,-5 26-1,-2 10-7,-11 289-661,21-336-1630,1-12 1075,4-16 388,-5-11 31,1-6-240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17692,'0'0'79,"0"0"0,0-1 0,0 1 0,1 0 0,-1 0-1,0 0 1,0-1 0,0 1 0,1 0 0,-1 0 0,0 0 0,0 0 0,1-1 0,-1 1 0,0 0 0,0 0 0,1 0 0,-1 0 0,0 0 0,1 0 0,-1 0 0,0 0 0,0 0 0,1 0-1,-1 0 1,0 0 0,1 0 0,-1 0 0,0 0 0,0 0 0,1 0 0,-1 0 0,0 1 0,0-1 0,1 0 0,-1 0 0,0 0 0,0 0 0,1 0 0,-1 1 0,1 13 1625,-8 20-500,7-33-1168,-43 130 1046,24-79-909,-22 100-1,40-150-169,0 5 26,0 0 0,0 0 1,1 0-1,-1 0 0,2 7 0,-1-13-21,0 0 0,0 0-1,1 0 1,-1-1-1,0 1 1,0 0-1,1 0 1,-1 0 0,0-1-1,1 1 1,-1 0-1,1-1 1,-1 1 0,1 0-1,-1-1 1,1 1-1,0-1 1,-1 1-1,1-1 1,1 2 0,-1-2 2,0 0 1,0 0 0,1 1 0,-1-1 0,0 0-1,1 0 1,-1 0 0,0-1 0,0 1 0,1 0 0,-1 0-1,0-1 1,1 1 0,-1 0 0,0-1 0,0 1-1,2-2 1,6-3-74,-1-1-1,0 1 0,0-2 1,0 1-1,-1-1 1,0 0-1,-1 0 1,1-1-1,5-9 0,-2 3-181,-2 0 0,0-1 0,-1 0 0,10-27-1,-13 29 85,-1 0 0,2-20-1,-2 6-279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7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15027,'-2'21'1905,"-1"7"-1121,-1 7-280,1 5 1016,0 3-432,1 1-159,2-3-313,-1-4-224,2-6-520,1-5-376,2-11 1768,1-4-1256,3-11 0,1-8-32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8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11 18244,'10'-2'1346,"-3"-1"-727,0 2 0,1-1 0,-1 1 0,1 0 0,9 0 0,-15 1-593,-1 0-1,1 0 0,-1 1 0,1-1 0,-1 0 1,1 1-1,-1-1 0,0 1 0,1-1 0,-1 1 1,0 0-1,0 0 0,1-1 0,-1 1 0,0 0 1,0 0-1,0 0 0,0 0 0,0 0 0,0 0 1,0 1-1,0-1 0,-1 0 0,1 0 0,0 1 1,-1-1-1,1 0 0,-1 1 0,1-1 0,-1 1 1,0-1-1,1 1 0,-1 1 0,0 7 5,0-1 0,0 0 0,-1 0 0,0 0 0,0 0 0,-1 0 0,0 0 0,-6 13 0,-33 70 171,26-64-114,2 0-8,-9 16 148,-25 74 1,46-117-238,1 0 0,-1 0-1,1 1 1,-1-1 0,1 0-1,0 0 1,-1 1 0,1-1-1,0 0 1,0 1 0,0-1-1,0 0 1,0 1-1,1-1 1,-1 0 0,0 1-1,0-1 1,1 0 0,-1 0-1,1 1 1,0 0 0,0-1-45,0-1 1,0 1 0,0-1-1,0 0 1,-1 1-1,1-1 1,0 0 0,0 0-1,0 1 1,0-1-1,0 0 1,0 0 0,0 0-1,0 0 1,0 0 0,0 0-1,0-1 1,0 1-1,-1 0 1,1 0 0,2-1-1,5-3-256,1 0 1,-1 0-1,-1 0 0,14-10 0,0-5-263</inkml:trace>
  <inkml:trace contextRef="#ctx0" brushRef="#br0" timeOffset="1">241 360 17388,'0'23'1600,"-6"6"-1048,2 5-224,-1 1 648,-1 2-255,4 0-537,-1-5-384,3-6-1969,2-6 1977,-2-4-352,-3-5-240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8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17220,'2'-3'257,"1"0"0,-1 0 0,1 0 0,0 0 1,0 1-1,0-1 0,0 1 0,1 0 0,-1 0 1,1 0-1,-1 0 0,1 1 0,0-1 0,0 1 0,-1 0 1,1 0-1,0 1 0,4-1 0,2 0-26,0 0 0,-1 1 0,1 0 1,-1 0-1,1 1 0,13 4 0,-21-5-207,1 1 1,-1-1-1,0 1 1,1 0 0,-1 0-1,0 0 1,1 0-1,-1 0 1,0 1-1,0-1 1,0 1-1,0-1 1,0 1 0,0 0-1,-1 0 1,1 0-1,-1 0 1,1 0-1,-1 0 1,2 4-1,-2-3-6,0 1 0,0 0 0,0-1-1,-1 1 1,0 0 0,0 0 0,0-1-1,0 1 1,0 0 0,-1-1 0,0 1 0,-1 5-1,-4 8 44,-1 0-1,-1 0 1,0-1-1,-15 21 1,23-37-59,-31 46 219,18-27 8,0 1-1,-19 37 0,32-57-221,-1 1-1,1 0 0,-1 0 0,1 0 0,-1-1 0,1 1 0,-1 0 0,1 0 0,0 0 0,0 0 1,0 0-1,-1 0 0,1 0 0,0 0 0,0 0 0,0-1 0,0 1 0,1 0 0,-1 0 0,0 0 0,0 0 1,0 0-1,1 0 0,-1 0 0,0 0 0,1-1 0,-1 1 0,1 0 0,-1 0 0,1-1 0,-1 1 1,1 0-1,0 0 0,-1-1 0,1 1 0,0-1 0,0 1 0,-1-1 0,1 1 0,0-1 0,0 1 1,0-1-1,0 0 0,-1 1 0,1-1 0,0 0 0,0 0 0,0 0 0,0 1 0,0-1 0,0 0 0,1 0 1,4 0-133,0-1 1,1 1-1,-1-1 1,0 0 0,0 0-1,9-4 1,-5 1-217,0-1 0,-1 0-1,1 0 1,-1-1 0,0-1 0,-1 0 0,1 0 0,-2 0 0,14-16 0,4-6-448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9:39:29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15739,'-6'32'5400,"-13"36"-3275,4-17-1351,7-24-427,-8 34 258,15-56-539,0-1 0,1 1 1,-1 0-1,1-1 1,0 1-1,1 0 0,-1 0 1,1-1-1,2 9 0,-3-12-61,0 0 0,1-1 0,-1 1-1,1-1 1,-1 1 0,0-1-1,1 1 1,-1-1 0,1 1-1,-1-1 1,1 1 0,0-1-1,-1 0 1,1 1 0,-1-1-1,1 0 1,0 1 0,-1-1-1,1 0 1,0 0 0,-1 0-1,1 0 1,0 1 0,-1-1-1,1 0 1,0 0 0,-1 0-1,1 0 1,0-1 0,-1 1-1,1 0 1,0 0 0,-1 0 0,1-1-1,0 1 1,-1 0 0,1 0-1,0-1 1,0 0 0,24-15-468,-25 16 454,10-8-1008,-1 0 0,0 0-1,0-1 1,14-19 0,-20 23 329,0-1 1,1 1-1,-1 0 1,-1-1-1,1 0 1,-1 1 0,0-1-1,-1 0 1,1 0-1,-1 0 1,1-11-1,-2 17 710,0-1 0,0 1 0,0 0 0,0 0 0,0 0 0,0-1 0,0 1 0,0 0 0,0 0 1,0 0-1,0-1 0,0 1 0,0 0 0,0 0 0,0-1 0,0 1 0,0 0 0,0 0 0,0 0 0,0-1 0,0 1 0,0 0 0,0 0 0,0 0 0,0-1 0,0 1 0,-1 0 0,1 0 0,0 0 0,0 0 0,0-1 0,0 1 0,0 0 0,-1 0 0,1 0 0,0 0 0,0 0 0,0 0 0,-1 0 0,1-1 0,0 1 0,0 0 0,0 0 0,-1 0 0,1 0 0,0 0 1,0 0-1,-9 10 1845,-7 20 1682,7-1-1465,-9 54 0,13-43-2002,1 0 0,3 55 0,5-59-198,2-9-84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6T08:29:4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18164,'-7'19'1223,"-1"0"1,-20 34 0,0 2 198,14-26-848,1 1 1,1 0-1,2 1 0,1 0 1,-7 47-1,15-73-546,1-1 1,0 1-1,0 0 1,0 0-1,0 0 0,1 0 1,0 0-1,0-1 0,0 1 1,1 0-1,3 7 1,-3-10-43,-1 1 0,1-1 0,0 1 0,0-1 0,0 0 0,1 1 0,-1-1 0,0 0 0,1-1 0,-1 1 0,1 0 0,0-1 0,-1 1 0,1-1 0,0 0 0,0 0 0,0 0 0,0 0 0,4 0 0,12 1-257,-1-1 0,25-1 0,-23-1-55,1 1 0,27 4 0,-43-3 259,0 0-1,1 1 1,-1-1 0,0 1-1,0 0 1,0 0 0,0 0-1,-1 1 1,1 0 0,-1 0-1,1 0 1,-1 0 0,6 7-1,-8-9 66,-1 0 0,0 1 0,1-1-1,-1 0 1,0 1 0,1 0 0,-1-1-1,0 1 1,0 0 0,-1-1-1,1 1 1,0 0 0,0 0 0,-1 0-1,1 0 1,-1 0 0,0-1-1,1 1 1,-1 0 0,0 0 0,0 0-1,0 0 1,-1 0 0,1 0 0,0 0-1,-1 0 1,1 0 0,-1 0-1,0 0 1,1-1 0,-1 1 0,0 0-1,0 0 1,0-1 0,-1 1-1,1-1 1,0 1 0,0-1 0,-1 1-1,1-1 1,-1 0 0,-1 1 0,-6 4 67,0 0 0,0-1 0,0-1 0,-1 1 1,1-2-1,-20 6 0,-7 0 155,-58 6 1,78-13-177,0-1 0,0-1 0,0 0 0,0-1 0,1-1 1,-22-5-1,36 7-37,0-1 0,-1 1 0,1 0 0,-1-1-1,1 1 1,0-1 0,0 1 0,-1-1 0,1 0 0,0 1 0,0-1 0,0 0 0,0 0 0,0 0 0,0 0 0,0 0 0,0 0 0,0 0 0,0 0 0,0 0 0,0 0 0,0-2 0,3-12-29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1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43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719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7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D3BA4-C826-496B-816E-FA612258FAF1}" type="slidenum">
              <a:rPr lang="de-DE"/>
              <a:pPr/>
              <a:t>12</a:t>
            </a:fld>
            <a:endParaRPr lang="de-DE"/>
          </a:p>
        </p:txBody>
      </p:sp>
      <p:sp>
        <p:nvSpPr>
          <p:cNvPr id="481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1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36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4BF954-DCBE-409C-AF58-1F1EC3553479}" type="slidenum">
              <a:rPr lang="de-DE"/>
              <a:pPr/>
              <a:t>13</a:t>
            </a:fld>
            <a:endParaRPr lang="de-DE"/>
          </a:p>
        </p:txBody>
      </p:sp>
      <p:sp>
        <p:nvSpPr>
          <p:cNvPr id="4833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33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577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3533A-9447-4D4D-8C68-7162F12C3DD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6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B57CA6-6D5E-4E11-AD6B-B5417ACA0A3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97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290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592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139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FE1B2D-07F3-499D-9B85-08002EEE54C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45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2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00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8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0616EB-C823-4719-AC60-1E9A01BCEA34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545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447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C91F46-67A2-4F50-BC16-FE131C3E178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852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68201D-C911-4012-9DD8-43E7A284D29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79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23A066-B1CF-4DC4-A7A9-D6EE4AB30EB8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81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E041A3-935E-4547-BFC8-42EC311BE9EB}" type="slidenum">
              <a:rPr lang="de-DE"/>
              <a:pPr/>
              <a:t>27</a:t>
            </a:fld>
            <a:endParaRPr lang="de-DE"/>
          </a:p>
        </p:txBody>
      </p:sp>
      <p:sp>
        <p:nvSpPr>
          <p:cNvPr id="4874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74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678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23B00-B333-47C3-8628-9022D13D7F02}" type="slidenum">
              <a:rPr lang="de-DE"/>
              <a:pPr/>
              <a:t>28</a:t>
            </a:fld>
            <a:endParaRPr lang="de-DE"/>
          </a:p>
        </p:txBody>
      </p:sp>
      <p:sp>
        <p:nvSpPr>
          <p:cNvPr id="489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94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618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9139B9-EBBB-4FD7-9E6A-D792144CFDCA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48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52045-57BA-4681-B080-A72A34E7F599}" type="slidenum">
              <a:rPr lang="de-DE"/>
              <a:pPr/>
              <a:t>3</a:t>
            </a:fld>
            <a:endParaRPr lang="de-DE"/>
          </a:p>
        </p:txBody>
      </p:sp>
      <p:sp>
        <p:nvSpPr>
          <p:cNvPr id="479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9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794984-4538-4862-B949-D8817848F90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65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37C616-BD52-49BA-B1BF-8A8B2D075DB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656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1575C7-254A-4E97-98EC-CFDC4EE472B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192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FE689E-BF72-4A8C-B8F6-C3A8F960CB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381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00AD6E-65F9-4309-9C0C-9ED38E9DA83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838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61AB3E-DD77-44D9-AC97-2928F5F87C6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457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DEB884-CAFA-4896-A5C0-9B0ED68CD25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553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9DE523-4DDA-40D6-A56B-428D0E04655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48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F0B7FD-EAB7-41D6-9601-A77E8113FF78}" type="slidenum">
              <a:rPr lang="de-DE"/>
              <a:pPr/>
              <a:t>38</a:t>
            </a:fld>
            <a:endParaRPr lang="de-DE"/>
          </a:p>
        </p:txBody>
      </p:sp>
      <p:sp>
        <p:nvSpPr>
          <p:cNvPr id="4915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15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757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B53AC3-F79C-4526-A9B2-B64A4DED83AC}" type="slidenum">
              <a:rPr lang="de-DE"/>
              <a:pPr/>
              <a:t>39</a:t>
            </a:fld>
            <a:endParaRPr lang="de-DE"/>
          </a:p>
        </p:txBody>
      </p:sp>
      <p:sp>
        <p:nvSpPr>
          <p:cNvPr id="4935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35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74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07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520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625151-3D25-46E5-8C05-3F39028BCDD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4F38AA-52C0-4EBE-B07A-1615AFCDD3F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48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8075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8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96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21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3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298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06.10.2022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99" Type="http://schemas.openxmlformats.org/officeDocument/2006/relationships/customXml" Target="../ink/ink149.xml"/><Relationship Id="rId21" Type="http://schemas.openxmlformats.org/officeDocument/2006/relationships/customXml" Target="../ink/ink10.xml"/><Relationship Id="rId63" Type="http://schemas.openxmlformats.org/officeDocument/2006/relationships/customXml" Target="../ink/ink31.xml"/><Relationship Id="rId159" Type="http://schemas.openxmlformats.org/officeDocument/2006/relationships/customXml" Target="../ink/ink79.xml"/><Relationship Id="rId324" Type="http://schemas.openxmlformats.org/officeDocument/2006/relationships/image" Target="../media/image161.png"/><Relationship Id="rId366" Type="http://schemas.openxmlformats.org/officeDocument/2006/relationships/image" Target="../media/image182.png"/><Relationship Id="rId170" Type="http://schemas.openxmlformats.org/officeDocument/2006/relationships/image" Target="../media/image84.png"/><Relationship Id="rId226" Type="http://schemas.openxmlformats.org/officeDocument/2006/relationships/image" Target="../media/image112.png"/><Relationship Id="rId433" Type="http://schemas.openxmlformats.org/officeDocument/2006/relationships/customXml" Target="../ink/ink216.xml"/><Relationship Id="rId268" Type="http://schemas.openxmlformats.org/officeDocument/2006/relationships/image" Target="../media/image133.png"/><Relationship Id="rId475" Type="http://schemas.openxmlformats.org/officeDocument/2006/relationships/customXml" Target="../ink/ink237.xml"/><Relationship Id="rId32" Type="http://schemas.openxmlformats.org/officeDocument/2006/relationships/image" Target="../media/image15.png"/><Relationship Id="rId74" Type="http://schemas.openxmlformats.org/officeDocument/2006/relationships/image" Target="../media/image36.png"/><Relationship Id="rId128" Type="http://schemas.openxmlformats.org/officeDocument/2006/relationships/image" Target="../media/image63.png"/><Relationship Id="rId335" Type="http://schemas.openxmlformats.org/officeDocument/2006/relationships/customXml" Target="../ink/ink167.xml"/><Relationship Id="rId377" Type="http://schemas.openxmlformats.org/officeDocument/2006/relationships/customXml" Target="../ink/ink188.xml"/><Relationship Id="rId500" Type="http://schemas.openxmlformats.org/officeDocument/2006/relationships/image" Target="../media/image249.png"/><Relationship Id="rId5" Type="http://schemas.openxmlformats.org/officeDocument/2006/relationships/customXml" Target="../ink/ink2.xml"/><Relationship Id="rId181" Type="http://schemas.openxmlformats.org/officeDocument/2006/relationships/customXml" Target="../ink/ink90.xml"/><Relationship Id="rId237" Type="http://schemas.openxmlformats.org/officeDocument/2006/relationships/customXml" Target="../ink/ink118.xml"/><Relationship Id="rId402" Type="http://schemas.openxmlformats.org/officeDocument/2006/relationships/image" Target="../media/image200.png"/><Relationship Id="rId279" Type="http://schemas.openxmlformats.org/officeDocument/2006/relationships/customXml" Target="../ink/ink139.xml"/><Relationship Id="rId444" Type="http://schemas.openxmlformats.org/officeDocument/2006/relationships/image" Target="../media/image221.png"/><Relationship Id="rId486" Type="http://schemas.openxmlformats.org/officeDocument/2006/relationships/image" Target="../media/image242.png"/><Relationship Id="rId43" Type="http://schemas.openxmlformats.org/officeDocument/2006/relationships/customXml" Target="../ink/ink21.xml"/><Relationship Id="rId139" Type="http://schemas.openxmlformats.org/officeDocument/2006/relationships/customXml" Target="../ink/ink69.xml"/><Relationship Id="rId290" Type="http://schemas.openxmlformats.org/officeDocument/2006/relationships/image" Target="../media/image144.png"/><Relationship Id="rId304" Type="http://schemas.openxmlformats.org/officeDocument/2006/relationships/image" Target="../media/image151.png"/><Relationship Id="rId346" Type="http://schemas.openxmlformats.org/officeDocument/2006/relationships/image" Target="../media/image172.png"/><Relationship Id="rId388" Type="http://schemas.openxmlformats.org/officeDocument/2006/relationships/image" Target="../media/image193.png"/><Relationship Id="rId85" Type="http://schemas.openxmlformats.org/officeDocument/2006/relationships/customXml" Target="../ink/ink42.xml"/><Relationship Id="rId150" Type="http://schemas.openxmlformats.org/officeDocument/2006/relationships/image" Target="../media/image74.png"/><Relationship Id="rId192" Type="http://schemas.openxmlformats.org/officeDocument/2006/relationships/image" Target="../media/image95.png"/><Relationship Id="rId206" Type="http://schemas.openxmlformats.org/officeDocument/2006/relationships/image" Target="../media/image102.png"/><Relationship Id="rId413" Type="http://schemas.openxmlformats.org/officeDocument/2006/relationships/customXml" Target="../ink/ink206.xml"/><Relationship Id="rId248" Type="http://schemas.openxmlformats.org/officeDocument/2006/relationships/image" Target="../media/image123.png"/><Relationship Id="rId455" Type="http://schemas.openxmlformats.org/officeDocument/2006/relationships/customXml" Target="../ink/ink227.xml"/><Relationship Id="rId497" Type="http://schemas.openxmlformats.org/officeDocument/2006/relationships/customXml" Target="../ink/ink248.xml"/><Relationship Id="rId12" Type="http://schemas.openxmlformats.org/officeDocument/2006/relationships/image" Target="../media/image5.png"/><Relationship Id="rId108" Type="http://schemas.openxmlformats.org/officeDocument/2006/relationships/image" Target="../media/image53.png"/><Relationship Id="rId315" Type="http://schemas.openxmlformats.org/officeDocument/2006/relationships/customXml" Target="../ink/ink157.xml"/><Relationship Id="rId357" Type="http://schemas.openxmlformats.org/officeDocument/2006/relationships/customXml" Target="../ink/ink178.xml"/><Relationship Id="rId54" Type="http://schemas.openxmlformats.org/officeDocument/2006/relationships/image" Target="../media/image26.png"/><Relationship Id="rId96" Type="http://schemas.openxmlformats.org/officeDocument/2006/relationships/image" Target="../media/image47.png"/><Relationship Id="rId161" Type="http://schemas.openxmlformats.org/officeDocument/2006/relationships/customXml" Target="../ink/ink80.xml"/><Relationship Id="rId217" Type="http://schemas.openxmlformats.org/officeDocument/2006/relationships/customXml" Target="../ink/ink108.xml"/><Relationship Id="rId399" Type="http://schemas.openxmlformats.org/officeDocument/2006/relationships/customXml" Target="../ink/ink199.xml"/><Relationship Id="rId259" Type="http://schemas.openxmlformats.org/officeDocument/2006/relationships/customXml" Target="../ink/ink129.xml"/><Relationship Id="rId424" Type="http://schemas.openxmlformats.org/officeDocument/2006/relationships/image" Target="../media/image211.png"/><Relationship Id="rId466" Type="http://schemas.openxmlformats.org/officeDocument/2006/relationships/image" Target="../media/image232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270" Type="http://schemas.openxmlformats.org/officeDocument/2006/relationships/image" Target="../media/image134.png"/><Relationship Id="rId326" Type="http://schemas.openxmlformats.org/officeDocument/2006/relationships/image" Target="../media/image162.png"/><Relationship Id="rId65" Type="http://schemas.openxmlformats.org/officeDocument/2006/relationships/customXml" Target="../ink/ink32.xml"/><Relationship Id="rId130" Type="http://schemas.openxmlformats.org/officeDocument/2006/relationships/image" Target="../media/image64.png"/><Relationship Id="rId368" Type="http://schemas.openxmlformats.org/officeDocument/2006/relationships/image" Target="../media/image183.png"/><Relationship Id="rId172" Type="http://schemas.openxmlformats.org/officeDocument/2006/relationships/image" Target="../media/image85.png"/><Relationship Id="rId228" Type="http://schemas.openxmlformats.org/officeDocument/2006/relationships/image" Target="../media/image113.png"/><Relationship Id="rId435" Type="http://schemas.openxmlformats.org/officeDocument/2006/relationships/customXml" Target="../ink/ink217.xml"/><Relationship Id="rId477" Type="http://schemas.openxmlformats.org/officeDocument/2006/relationships/customXml" Target="../ink/ink238.xml"/><Relationship Id="rId281" Type="http://schemas.openxmlformats.org/officeDocument/2006/relationships/customXml" Target="../ink/ink140.xml"/><Relationship Id="rId337" Type="http://schemas.openxmlformats.org/officeDocument/2006/relationships/customXml" Target="../ink/ink168.xml"/><Relationship Id="rId502" Type="http://schemas.openxmlformats.org/officeDocument/2006/relationships/image" Target="../media/image250.png"/><Relationship Id="rId34" Type="http://schemas.openxmlformats.org/officeDocument/2006/relationships/image" Target="../media/image16.png"/><Relationship Id="rId76" Type="http://schemas.openxmlformats.org/officeDocument/2006/relationships/image" Target="../media/image37.png"/><Relationship Id="rId141" Type="http://schemas.openxmlformats.org/officeDocument/2006/relationships/customXml" Target="../ink/ink70.xml"/><Relationship Id="rId379" Type="http://schemas.openxmlformats.org/officeDocument/2006/relationships/customXml" Target="../ink/ink189.xml"/><Relationship Id="rId7" Type="http://schemas.openxmlformats.org/officeDocument/2006/relationships/customXml" Target="../ink/ink3.xml"/><Relationship Id="rId183" Type="http://schemas.openxmlformats.org/officeDocument/2006/relationships/customXml" Target="../ink/ink91.xml"/><Relationship Id="rId239" Type="http://schemas.openxmlformats.org/officeDocument/2006/relationships/customXml" Target="../ink/ink119.xml"/><Relationship Id="rId390" Type="http://schemas.openxmlformats.org/officeDocument/2006/relationships/image" Target="../media/image194.png"/><Relationship Id="rId404" Type="http://schemas.openxmlformats.org/officeDocument/2006/relationships/image" Target="../media/image201.png"/><Relationship Id="rId446" Type="http://schemas.openxmlformats.org/officeDocument/2006/relationships/image" Target="../media/image222.png"/><Relationship Id="rId250" Type="http://schemas.openxmlformats.org/officeDocument/2006/relationships/image" Target="../media/image124.png"/><Relationship Id="rId292" Type="http://schemas.openxmlformats.org/officeDocument/2006/relationships/image" Target="../media/image145.png"/><Relationship Id="rId306" Type="http://schemas.openxmlformats.org/officeDocument/2006/relationships/image" Target="../media/image152.png"/><Relationship Id="rId488" Type="http://schemas.openxmlformats.org/officeDocument/2006/relationships/image" Target="../media/image243.png"/><Relationship Id="rId45" Type="http://schemas.openxmlformats.org/officeDocument/2006/relationships/customXml" Target="../ink/ink22.xml"/><Relationship Id="rId87" Type="http://schemas.openxmlformats.org/officeDocument/2006/relationships/customXml" Target="../ink/ink43.xml"/><Relationship Id="rId110" Type="http://schemas.openxmlformats.org/officeDocument/2006/relationships/image" Target="../media/image54.png"/><Relationship Id="rId348" Type="http://schemas.openxmlformats.org/officeDocument/2006/relationships/image" Target="../media/image173.png"/><Relationship Id="rId152" Type="http://schemas.openxmlformats.org/officeDocument/2006/relationships/image" Target="../media/image75.png"/><Relationship Id="rId194" Type="http://schemas.openxmlformats.org/officeDocument/2006/relationships/image" Target="../media/image96.png"/><Relationship Id="rId208" Type="http://schemas.openxmlformats.org/officeDocument/2006/relationships/image" Target="../media/image103.png"/><Relationship Id="rId415" Type="http://schemas.openxmlformats.org/officeDocument/2006/relationships/customXml" Target="../ink/ink207.xml"/><Relationship Id="rId457" Type="http://schemas.openxmlformats.org/officeDocument/2006/relationships/customXml" Target="../ink/ink228.xml"/><Relationship Id="rId261" Type="http://schemas.openxmlformats.org/officeDocument/2006/relationships/customXml" Target="../ink/ink130.xml"/><Relationship Id="rId499" Type="http://schemas.openxmlformats.org/officeDocument/2006/relationships/customXml" Target="../ink/ink249.xml"/><Relationship Id="rId14" Type="http://schemas.openxmlformats.org/officeDocument/2006/relationships/image" Target="../media/image6.png"/><Relationship Id="rId56" Type="http://schemas.openxmlformats.org/officeDocument/2006/relationships/image" Target="../media/image27.png"/><Relationship Id="rId317" Type="http://schemas.openxmlformats.org/officeDocument/2006/relationships/customXml" Target="../ink/ink158.xml"/><Relationship Id="rId359" Type="http://schemas.openxmlformats.org/officeDocument/2006/relationships/customXml" Target="../ink/ink179.xml"/><Relationship Id="rId98" Type="http://schemas.openxmlformats.org/officeDocument/2006/relationships/image" Target="../media/image48.png"/><Relationship Id="rId121" Type="http://schemas.openxmlformats.org/officeDocument/2006/relationships/customXml" Target="../ink/ink60.xml"/><Relationship Id="rId163" Type="http://schemas.openxmlformats.org/officeDocument/2006/relationships/customXml" Target="../ink/ink81.xml"/><Relationship Id="rId219" Type="http://schemas.openxmlformats.org/officeDocument/2006/relationships/customXml" Target="../ink/ink109.xml"/><Relationship Id="rId370" Type="http://schemas.openxmlformats.org/officeDocument/2006/relationships/image" Target="../media/image184.png"/><Relationship Id="rId426" Type="http://schemas.openxmlformats.org/officeDocument/2006/relationships/image" Target="../media/image212.png"/><Relationship Id="rId230" Type="http://schemas.openxmlformats.org/officeDocument/2006/relationships/image" Target="../media/image114.png"/><Relationship Id="rId468" Type="http://schemas.openxmlformats.org/officeDocument/2006/relationships/image" Target="../media/image233.png"/><Relationship Id="rId25" Type="http://schemas.openxmlformats.org/officeDocument/2006/relationships/customXml" Target="../ink/ink12.xml"/><Relationship Id="rId67" Type="http://schemas.openxmlformats.org/officeDocument/2006/relationships/customXml" Target="../ink/ink33.xml"/><Relationship Id="rId272" Type="http://schemas.openxmlformats.org/officeDocument/2006/relationships/image" Target="../media/image135.png"/><Relationship Id="rId328" Type="http://schemas.openxmlformats.org/officeDocument/2006/relationships/image" Target="../media/image163.png"/><Relationship Id="rId132" Type="http://schemas.openxmlformats.org/officeDocument/2006/relationships/image" Target="../media/image65.png"/><Relationship Id="rId174" Type="http://schemas.openxmlformats.org/officeDocument/2006/relationships/image" Target="../media/image86.png"/><Relationship Id="rId381" Type="http://schemas.openxmlformats.org/officeDocument/2006/relationships/customXml" Target="../ink/ink190.xml"/><Relationship Id="rId241" Type="http://schemas.openxmlformats.org/officeDocument/2006/relationships/customXml" Target="../ink/ink120.xml"/><Relationship Id="rId437" Type="http://schemas.openxmlformats.org/officeDocument/2006/relationships/customXml" Target="../ink/ink218.xml"/><Relationship Id="rId479" Type="http://schemas.openxmlformats.org/officeDocument/2006/relationships/customXml" Target="../ink/ink239.xml"/><Relationship Id="rId36" Type="http://schemas.openxmlformats.org/officeDocument/2006/relationships/image" Target="../media/image17.png"/><Relationship Id="rId283" Type="http://schemas.openxmlformats.org/officeDocument/2006/relationships/customXml" Target="../ink/ink141.xml"/><Relationship Id="rId339" Type="http://schemas.openxmlformats.org/officeDocument/2006/relationships/customXml" Target="../ink/ink169.xml"/><Relationship Id="rId490" Type="http://schemas.openxmlformats.org/officeDocument/2006/relationships/image" Target="../media/image244.png"/><Relationship Id="rId504" Type="http://schemas.openxmlformats.org/officeDocument/2006/relationships/image" Target="../media/image251.png"/><Relationship Id="rId78" Type="http://schemas.openxmlformats.org/officeDocument/2006/relationships/image" Target="../media/image38.png"/><Relationship Id="rId101" Type="http://schemas.openxmlformats.org/officeDocument/2006/relationships/customXml" Target="../ink/ink50.xml"/><Relationship Id="rId143" Type="http://schemas.openxmlformats.org/officeDocument/2006/relationships/customXml" Target="../ink/ink71.xml"/><Relationship Id="rId185" Type="http://schemas.openxmlformats.org/officeDocument/2006/relationships/customXml" Target="../ink/ink92.xml"/><Relationship Id="rId350" Type="http://schemas.openxmlformats.org/officeDocument/2006/relationships/image" Target="../media/image174.png"/><Relationship Id="rId406" Type="http://schemas.openxmlformats.org/officeDocument/2006/relationships/image" Target="../media/image202.png"/><Relationship Id="rId9" Type="http://schemas.openxmlformats.org/officeDocument/2006/relationships/customXml" Target="../ink/ink4.xml"/><Relationship Id="rId210" Type="http://schemas.openxmlformats.org/officeDocument/2006/relationships/image" Target="../media/image104.png"/><Relationship Id="rId392" Type="http://schemas.openxmlformats.org/officeDocument/2006/relationships/image" Target="../media/image195.png"/><Relationship Id="rId448" Type="http://schemas.openxmlformats.org/officeDocument/2006/relationships/image" Target="../media/image223.png"/><Relationship Id="rId252" Type="http://schemas.openxmlformats.org/officeDocument/2006/relationships/image" Target="../media/image125.png"/><Relationship Id="rId294" Type="http://schemas.openxmlformats.org/officeDocument/2006/relationships/image" Target="../media/image146.png"/><Relationship Id="rId308" Type="http://schemas.openxmlformats.org/officeDocument/2006/relationships/image" Target="../media/image153.png"/><Relationship Id="rId47" Type="http://schemas.openxmlformats.org/officeDocument/2006/relationships/customXml" Target="../ink/ink23.xml"/><Relationship Id="rId89" Type="http://schemas.openxmlformats.org/officeDocument/2006/relationships/customXml" Target="../ink/ink44.xml"/><Relationship Id="rId112" Type="http://schemas.openxmlformats.org/officeDocument/2006/relationships/image" Target="../media/image55.png"/><Relationship Id="rId154" Type="http://schemas.openxmlformats.org/officeDocument/2006/relationships/image" Target="../media/image76.png"/><Relationship Id="rId361" Type="http://schemas.openxmlformats.org/officeDocument/2006/relationships/customXml" Target="../ink/ink180.xml"/><Relationship Id="rId196" Type="http://schemas.openxmlformats.org/officeDocument/2006/relationships/image" Target="../media/image97.png"/><Relationship Id="rId417" Type="http://schemas.openxmlformats.org/officeDocument/2006/relationships/customXml" Target="../ink/ink208.xml"/><Relationship Id="rId459" Type="http://schemas.openxmlformats.org/officeDocument/2006/relationships/customXml" Target="../ink/ink229.xml"/><Relationship Id="rId16" Type="http://schemas.openxmlformats.org/officeDocument/2006/relationships/image" Target="../media/image7.png"/><Relationship Id="rId221" Type="http://schemas.openxmlformats.org/officeDocument/2006/relationships/customXml" Target="../ink/ink110.xml"/><Relationship Id="rId263" Type="http://schemas.openxmlformats.org/officeDocument/2006/relationships/customXml" Target="../ink/ink131.xml"/><Relationship Id="rId319" Type="http://schemas.openxmlformats.org/officeDocument/2006/relationships/customXml" Target="../ink/ink159.xml"/><Relationship Id="rId470" Type="http://schemas.openxmlformats.org/officeDocument/2006/relationships/image" Target="../media/image234.png"/><Relationship Id="rId58" Type="http://schemas.openxmlformats.org/officeDocument/2006/relationships/image" Target="../media/image28.png"/><Relationship Id="rId123" Type="http://schemas.openxmlformats.org/officeDocument/2006/relationships/customXml" Target="../ink/ink61.xml"/><Relationship Id="rId330" Type="http://schemas.openxmlformats.org/officeDocument/2006/relationships/image" Target="../media/image164.png"/><Relationship Id="rId165" Type="http://schemas.openxmlformats.org/officeDocument/2006/relationships/customXml" Target="../ink/ink82.xml"/><Relationship Id="rId372" Type="http://schemas.openxmlformats.org/officeDocument/2006/relationships/image" Target="../media/image185.png"/><Relationship Id="rId428" Type="http://schemas.openxmlformats.org/officeDocument/2006/relationships/image" Target="../media/image213.png"/><Relationship Id="rId232" Type="http://schemas.openxmlformats.org/officeDocument/2006/relationships/image" Target="../media/image115.png"/><Relationship Id="rId274" Type="http://schemas.openxmlformats.org/officeDocument/2006/relationships/image" Target="../media/image136.png"/><Relationship Id="rId481" Type="http://schemas.openxmlformats.org/officeDocument/2006/relationships/customXml" Target="../ink/ink240.xml"/><Relationship Id="rId27" Type="http://schemas.openxmlformats.org/officeDocument/2006/relationships/customXml" Target="../ink/ink13.xml"/><Relationship Id="rId69" Type="http://schemas.openxmlformats.org/officeDocument/2006/relationships/customXml" Target="../ink/ink34.xml"/><Relationship Id="rId134" Type="http://schemas.openxmlformats.org/officeDocument/2006/relationships/image" Target="../media/image66.png"/><Relationship Id="rId80" Type="http://schemas.openxmlformats.org/officeDocument/2006/relationships/image" Target="../media/image39.png"/><Relationship Id="rId176" Type="http://schemas.openxmlformats.org/officeDocument/2006/relationships/image" Target="../media/image87.png"/><Relationship Id="rId341" Type="http://schemas.openxmlformats.org/officeDocument/2006/relationships/customXml" Target="../ink/ink170.xml"/><Relationship Id="rId383" Type="http://schemas.openxmlformats.org/officeDocument/2006/relationships/customXml" Target="../ink/ink191.xml"/><Relationship Id="rId439" Type="http://schemas.openxmlformats.org/officeDocument/2006/relationships/customXml" Target="../ink/ink219.xml"/><Relationship Id="rId201" Type="http://schemas.openxmlformats.org/officeDocument/2006/relationships/customXml" Target="../ink/ink100.xml"/><Relationship Id="rId243" Type="http://schemas.openxmlformats.org/officeDocument/2006/relationships/customXml" Target="../ink/ink121.xml"/><Relationship Id="rId285" Type="http://schemas.openxmlformats.org/officeDocument/2006/relationships/customXml" Target="../ink/ink142.xml"/><Relationship Id="rId450" Type="http://schemas.openxmlformats.org/officeDocument/2006/relationships/image" Target="../media/image224.png"/><Relationship Id="rId506" Type="http://schemas.openxmlformats.org/officeDocument/2006/relationships/image" Target="../media/image252.png"/><Relationship Id="rId38" Type="http://schemas.openxmlformats.org/officeDocument/2006/relationships/image" Target="../media/image18.png"/><Relationship Id="rId103" Type="http://schemas.openxmlformats.org/officeDocument/2006/relationships/customXml" Target="../ink/ink51.xml"/><Relationship Id="rId310" Type="http://schemas.openxmlformats.org/officeDocument/2006/relationships/image" Target="../media/image154.png"/><Relationship Id="rId492" Type="http://schemas.openxmlformats.org/officeDocument/2006/relationships/image" Target="../media/image245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87" Type="http://schemas.openxmlformats.org/officeDocument/2006/relationships/customXml" Target="../ink/ink93.xml"/><Relationship Id="rId352" Type="http://schemas.openxmlformats.org/officeDocument/2006/relationships/image" Target="../media/image175.png"/><Relationship Id="rId394" Type="http://schemas.openxmlformats.org/officeDocument/2006/relationships/image" Target="../media/image196.png"/><Relationship Id="rId408" Type="http://schemas.openxmlformats.org/officeDocument/2006/relationships/image" Target="../media/image203.png"/><Relationship Id="rId212" Type="http://schemas.openxmlformats.org/officeDocument/2006/relationships/image" Target="../media/image105.png"/><Relationship Id="rId254" Type="http://schemas.openxmlformats.org/officeDocument/2006/relationships/image" Target="../media/image126.png"/><Relationship Id="rId49" Type="http://schemas.openxmlformats.org/officeDocument/2006/relationships/customXml" Target="../ink/ink24.xml"/><Relationship Id="rId114" Type="http://schemas.openxmlformats.org/officeDocument/2006/relationships/image" Target="../media/image56.png"/><Relationship Id="rId296" Type="http://schemas.openxmlformats.org/officeDocument/2006/relationships/image" Target="../media/image147.png"/><Relationship Id="rId461" Type="http://schemas.openxmlformats.org/officeDocument/2006/relationships/customXml" Target="../ink/ink230.xml"/><Relationship Id="rId60" Type="http://schemas.openxmlformats.org/officeDocument/2006/relationships/image" Target="../media/image29.png"/><Relationship Id="rId156" Type="http://schemas.openxmlformats.org/officeDocument/2006/relationships/image" Target="../media/image77.png"/><Relationship Id="rId198" Type="http://schemas.openxmlformats.org/officeDocument/2006/relationships/image" Target="../media/image98.png"/><Relationship Id="rId321" Type="http://schemas.openxmlformats.org/officeDocument/2006/relationships/customXml" Target="../ink/ink160.xml"/><Relationship Id="rId363" Type="http://schemas.openxmlformats.org/officeDocument/2006/relationships/customXml" Target="../ink/ink181.xml"/><Relationship Id="rId419" Type="http://schemas.openxmlformats.org/officeDocument/2006/relationships/customXml" Target="../ink/ink209.xml"/><Relationship Id="rId223" Type="http://schemas.openxmlformats.org/officeDocument/2006/relationships/customXml" Target="../ink/ink111.xml"/><Relationship Id="rId430" Type="http://schemas.openxmlformats.org/officeDocument/2006/relationships/image" Target="../media/image214.png"/><Relationship Id="rId18" Type="http://schemas.openxmlformats.org/officeDocument/2006/relationships/image" Target="../media/image8.png"/><Relationship Id="rId265" Type="http://schemas.openxmlformats.org/officeDocument/2006/relationships/customXml" Target="../ink/ink132.xml"/><Relationship Id="rId472" Type="http://schemas.openxmlformats.org/officeDocument/2006/relationships/image" Target="../media/image235.png"/><Relationship Id="rId125" Type="http://schemas.openxmlformats.org/officeDocument/2006/relationships/customXml" Target="../ink/ink62.xml"/><Relationship Id="rId167" Type="http://schemas.openxmlformats.org/officeDocument/2006/relationships/customXml" Target="../ink/ink83.xml"/><Relationship Id="rId332" Type="http://schemas.openxmlformats.org/officeDocument/2006/relationships/image" Target="../media/image165.png"/><Relationship Id="rId374" Type="http://schemas.openxmlformats.org/officeDocument/2006/relationships/image" Target="../media/image186.png"/><Relationship Id="rId71" Type="http://schemas.openxmlformats.org/officeDocument/2006/relationships/customXml" Target="../ink/ink35.xml"/><Relationship Id="rId234" Type="http://schemas.openxmlformats.org/officeDocument/2006/relationships/image" Target="../media/image116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4.xml"/><Relationship Id="rId276" Type="http://schemas.openxmlformats.org/officeDocument/2006/relationships/image" Target="../media/image137.png"/><Relationship Id="rId441" Type="http://schemas.openxmlformats.org/officeDocument/2006/relationships/customXml" Target="../ink/ink220.xml"/><Relationship Id="rId483" Type="http://schemas.openxmlformats.org/officeDocument/2006/relationships/customXml" Target="../ink/ink241.xml"/><Relationship Id="rId40" Type="http://schemas.openxmlformats.org/officeDocument/2006/relationships/image" Target="../media/image19.png"/><Relationship Id="rId136" Type="http://schemas.openxmlformats.org/officeDocument/2006/relationships/image" Target="../media/image67.png"/><Relationship Id="rId178" Type="http://schemas.openxmlformats.org/officeDocument/2006/relationships/image" Target="../media/image88.png"/><Relationship Id="rId301" Type="http://schemas.openxmlformats.org/officeDocument/2006/relationships/customXml" Target="../ink/ink150.xml"/><Relationship Id="rId343" Type="http://schemas.openxmlformats.org/officeDocument/2006/relationships/customXml" Target="../ink/ink171.xml"/><Relationship Id="rId82" Type="http://schemas.openxmlformats.org/officeDocument/2006/relationships/image" Target="../media/image40.png"/><Relationship Id="rId203" Type="http://schemas.openxmlformats.org/officeDocument/2006/relationships/customXml" Target="../ink/ink101.xml"/><Relationship Id="rId385" Type="http://schemas.openxmlformats.org/officeDocument/2006/relationships/customXml" Target="../ink/ink192.xml"/><Relationship Id="rId245" Type="http://schemas.openxmlformats.org/officeDocument/2006/relationships/customXml" Target="../ink/ink122.xml"/><Relationship Id="rId287" Type="http://schemas.openxmlformats.org/officeDocument/2006/relationships/customXml" Target="../ink/ink143.xml"/><Relationship Id="rId410" Type="http://schemas.openxmlformats.org/officeDocument/2006/relationships/image" Target="../media/image204.png"/><Relationship Id="rId452" Type="http://schemas.openxmlformats.org/officeDocument/2006/relationships/image" Target="../media/image225.png"/><Relationship Id="rId494" Type="http://schemas.openxmlformats.org/officeDocument/2006/relationships/image" Target="../media/image246.png"/><Relationship Id="rId105" Type="http://schemas.openxmlformats.org/officeDocument/2006/relationships/customXml" Target="../ink/ink52.xml"/><Relationship Id="rId147" Type="http://schemas.openxmlformats.org/officeDocument/2006/relationships/customXml" Target="../ink/ink73.xml"/><Relationship Id="rId312" Type="http://schemas.openxmlformats.org/officeDocument/2006/relationships/image" Target="../media/image155.png"/><Relationship Id="rId354" Type="http://schemas.openxmlformats.org/officeDocument/2006/relationships/image" Target="../media/image176.png"/><Relationship Id="rId51" Type="http://schemas.openxmlformats.org/officeDocument/2006/relationships/customXml" Target="../ink/ink25.xml"/><Relationship Id="rId93" Type="http://schemas.openxmlformats.org/officeDocument/2006/relationships/customXml" Target="../ink/ink46.xml"/><Relationship Id="rId189" Type="http://schemas.openxmlformats.org/officeDocument/2006/relationships/customXml" Target="../ink/ink94.xml"/><Relationship Id="rId396" Type="http://schemas.openxmlformats.org/officeDocument/2006/relationships/image" Target="../media/image197.png"/><Relationship Id="rId214" Type="http://schemas.openxmlformats.org/officeDocument/2006/relationships/image" Target="../media/image106.png"/><Relationship Id="rId256" Type="http://schemas.openxmlformats.org/officeDocument/2006/relationships/image" Target="../media/image127.png"/><Relationship Id="rId298" Type="http://schemas.openxmlformats.org/officeDocument/2006/relationships/image" Target="../media/image148.png"/><Relationship Id="rId421" Type="http://schemas.openxmlformats.org/officeDocument/2006/relationships/customXml" Target="../ink/ink210.xml"/><Relationship Id="rId463" Type="http://schemas.openxmlformats.org/officeDocument/2006/relationships/customXml" Target="../ink/ink231.xml"/><Relationship Id="rId116" Type="http://schemas.openxmlformats.org/officeDocument/2006/relationships/image" Target="../media/image57.png"/><Relationship Id="rId158" Type="http://schemas.openxmlformats.org/officeDocument/2006/relationships/image" Target="../media/image78.png"/><Relationship Id="rId323" Type="http://schemas.openxmlformats.org/officeDocument/2006/relationships/customXml" Target="../ink/ink161.xml"/><Relationship Id="rId20" Type="http://schemas.openxmlformats.org/officeDocument/2006/relationships/image" Target="../media/image9.png"/><Relationship Id="rId62" Type="http://schemas.openxmlformats.org/officeDocument/2006/relationships/image" Target="../media/image30.png"/><Relationship Id="rId365" Type="http://schemas.openxmlformats.org/officeDocument/2006/relationships/customXml" Target="../ink/ink182.xml"/><Relationship Id="rId225" Type="http://schemas.openxmlformats.org/officeDocument/2006/relationships/customXml" Target="../ink/ink112.xml"/><Relationship Id="rId267" Type="http://schemas.openxmlformats.org/officeDocument/2006/relationships/customXml" Target="../ink/ink133.xml"/><Relationship Id="rId432" Type="http://schemas.openxmlformats.org/officeDocument/2006/relationships/image" Target="../media/image215.png"/><Relationship Id="rId474" Type="http://schemas.openxmlformats.org/officeDocument/2006/relationships/image" Target="../media/image236.png"/><Relationship Id="rId127" Type="http://schemas.openxmlformats.org/officeDocument/2006/relationships/customXml" Target="../ink/ink63.xml"/><Relationship Id="rId31" Type="http://schemas.openxmlformats.org/officeDocument/2006/relationships/customXml" Target="../ink/ink15.xml"/><Relationship Id="rId73" Type="http://schemas.openxmlformats.org/officeDocument/2006/relationships/customXml" Target="../ink/ink36.xml"/><Relationship Id="rId169" Type="http://schemas.openxmlformats.org/officeDocument/2006/relationships/customXml" Target="../ink/ink84.xml"/><Relationship Id="rId334" Type="http://schemas.openxmlformats.org/officeDocument/2006/relationships/image" Target="../media/image166.png"/><Relationship Id="rId376" Type="http://schemas.openxmlformats.org/officeDocument/2006/relationships/image" Target="../media/image187.png"/><Relationship Id="rId4" Type="http://schemas.openxmlformats.org/officeDocument/2006/relationships/image" Target="../media/image1.png"/><Relationship Id="rId180" Type="http://schemas.openxmlformats.org/officeDocument/2006/relationships/image" Target="../media/image89.png"/><Relationship Id="rId215" Type="http://schemas.openxmlformats.org/officeDocument/2006/relationships/customXml" Target="../ink/ink107.xml"/><Relationship Id="rId236" Type="http://schemas.openxmlformats.org/officeDocument/2006/relationships/image" Target="../media/image117.png"/><Relationship Id="rId257" Type="http://schemas.openxmlformats.org/officeDocument/2006/relationships/customXml" Target="../ink/ink128.xml"/><Relationship Id="rId278" Type="http://schemas.openxmlformats.org/officeDocument/2006/relationships/image" Target="../media/image138.png"/><Relationship Id="rId401" Type="http://schemas.openxmlformats.org/officeDocument/2006/relationships/customXml" Target="../ink/ink200.xml"/><Relationship Id="rId422" Type="http://schemas.openxmlformats.org/officeDocument/2006/relationships/image" Target="../media/image210.png"/><Relationship Id="rId443" Type="http://schemas.openxmlformats.org/officeDocument/2006/relationships/customXml" Target="../ink/ink221.xml"/><Relationship Id="rId464" Type="http://schemas.openxmlformats.org/officeDocument/2006/relationships/image" Target="../media/image231.png"/><Relationship Id="rId303" Type="http://schemas.openxmlformats.org/officeDocument/2006/relationships/customXml" Target="../ink/ink151.xml"/><Relationship Id="rId485" Type="http://schemas.openxmlformats.org/officeDocument/2006/relationships/customXml" Target="../ink/ink242.xml"/><Relationship Id="rId42" Type="http://schemas.openxmlformats.org/officeDocument/2006/relationships/image" Target="../media/image20.png"/><Relationship Id="rId84" Type="http://schemas.openxmlformats.org/officeDocument/2006/relationships/image" Target="../media/image41.png"/><Relationship Id="rId138" Type="http://schemas.openxmlformats.org/officeDocument/2006/relationships/image" Target="../media/image68.png"/><Relationship Id="rId345" Type="http://schemas.openxmlformats.org/officeDocument/2006/relationships/customXml" Target="../ink/ink172.xml"/><Relationship Id="rId387" Type="http://schemas.openxmlformats.org/officeDocument/2006/relationships/customXml" Target="../ink/ink193.xml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412" Type="http://schemas.openxmlformats.org/officeDocument/2006/relationships/image" Target="../media/image205.png"/><Relationship Id="rId107" Type="http://schemas.openxmlformats.org/officeDocument/2006/relationships/customXml" Target="../ink/ink53.xml"/><Relationship Id="rId289" Type="http://schemas.openxmlformats.org/officeDocument/2006/relationships/customXml" Target="../ink/ink144.xml"/><Relationship Id="rId454" Type="http://schemas.openxmlformats.org/officeDocument/2006/relationships/image" Target="../media/image226.png"/><Relationship Id="rId496" Type="http://schemas.openxmlformats.org/officeDocument/2006/relationships/image" Target="../media/image247.png"/><Relationship Id="rId11" Type="http://schemas.openxmlformats.org/officeDocument/2006/relationships/customXml" Target="../ink/ink5.xml"/><Relationship Id="rId53" Type="http://schemas.openxmlformats.org/officeDocument/2006/relationships/customXml" Target="../ink/ink26.xml"/><Relationship Id="rId149" Type="http://schemas.openxmlformats.org/officeDocument/2006/relationships/customXml" Target="../ink/ink74.xml"/><Relationship Id="rId314" Type="http://schemas.openxmlformats.org/officeDocument/2006/relationships/image" Target="../media/image156.png"/><Relationship Id="rId356" Type="http://schemas.openxmlformats.org/officeDocument/2006/relationships/image" Target="../media/image177.png"/><Relationship Id="rId398" Type="http://schemas.openxmlformats.org/officeDocument/2006/relationships/image" Target="../media/image198.png"/><Relationship Id="rId95" Type="http://schemas.openxmlformats.org/officeDocument/2006/relationships/customXml" Target="../ink/ink47.xml"/><Relationship Id="rId160" Type="http://schemas.openxmlformats.org/officeDocument/2006/relationships/image" Target="../media/image79.png"/><Relationship Id="rId216" Type="http://schemas.openxmlformats.org/officeDocument/2006/relationships/image" Target="../media/image107.png"/><Relationship Id="rId423" Type="http://schemas.openxmlformats.org/officeDocument/2006/relationships/customXml" Target="../ink/ink211.xml"/><Relationship Id="rId258" Type="http://schemas.openxmlformats.org/officeDocument/2006/relationships/image" Target="../media/image128.png"/><Relationship Id="rId465" Type="http://schemas.openxmlformats.org/officeDocument/2006/relationships/customXml" Target="../ink/ink232.xml"/><Relationship Id="rId22" Type="http://schemas.openxmlformats.org/officeDocument/2006/relationships/image" Target="../media/image10.png"/><Relationship Id="rId64" Type="http://schemas.openxmlformats.org/officeDocument/2006/relationships/image" Target="../media/image31.png"/><Relationship Id="rId118" Type="http://schemas.openxmlformats.org/officeDocument/2006/relationships/image" Target="../media/image58.png"/><Relationship Id="rId325" Type="http://schemas.openxmlformats.org/officeDocument/2006/relationships/customXml" Target="../ink/ink162.xml"/><Relationship Id="rId367" Type="http://schemas.openxmlformats.org/officeDocument/2006/relationships/customXml" Target="../ink/ink183.xml"/><Relationship Id="rId171" Type="http://schemas.openxmlformats.org/officeDocument/2006/relationships/customXml" Target="../ink/ink85.xml"/><Relationship Id="rId227" Type="http://schemas.openxmlformats.org/officeDocument/2006/relationships/customXml" Target="../ink/ink113.xml"/><Relationship Id="rId269" Type="http://schemas.openxmlformats.org/officeDocument/2006/relationships/customXml" Target="../ink/ink134.xml"/><Relationship Id="rId434" Type="http://schemas.openxmlformats.org/officeDocument/2006/relationships/image" Target="../media/image216.png"/><Relationship Id="rId476" Type="http://schemas.openxmlformats.org/officeDocument/2006/relationships/image" Target="../media/image237.png"/><Relationship Id="rId33" Type="http://schemas.openxmlformats.org/officeDocument/2006/relationships/customXml" Target="../ink/ink16.xml"/><Relationship Id="rId129" Type="http://schemas.openxmlformats.org/officeDocument/2006/relationships/customXml" Target="../ink/ink64.xml"/><Relationship Id="rId280" Type="http://schemas.openxmlformats.org/officeDocument/2006/relationships/image" Target="../media/image139.png"/><Relationship Id="rId336" Type="http://schemas.openxmlformats.org/officeDocument/2006/relationships/image" Target="../media/image167.png"/><Relationship Id="rId501" Type="http://schemas.openxmlformats.org/officeDocument/2006/relationships/customXml" Target="../ink/ink250.xml"/><Relationship Id="rId75" Type="http://schemas.openxmlformats.org/officeDocument/2006/relationships/customXml" Target="../ink/ink37.xml"/><Relationship Id="rId140" Type="http://schemas.openxmlformats.org/officeDocument/2006/relationships/image" Target="../media/image69.png"/><Relationship Id="rId182" Type="http://schemas.openxmlformats.org/officeDocument/2006/relationships/image" Target="../media/image90.png"/><Relationship Id="rId378" Type="http://schemas.openxmlformats.org/officeDocument/2006/relationships/image" Target="../media/image188.png"/><Relationship Id="rId403" Type="http://schemas.openxmlformats.org/officeDocument/2006/relationships/customXml" Target="../ink/ink201.xml"/><Relationship Id="rId6" Type="http://schemas.openxmlformats.org/officeDocument/2006/relationships/image" Target="../media/image2.png"/><Relationship Id="rId238" Type="http://schemas.openxmlformats.org/officeDocument/2006/relationships/image" Target="../media/image118.png"/><Relationship Id="rId445" Type="http://schemas.openxmlformats.org/officeDocument/2006/relationships/customXml" Target="../ink/ink222.xml"/><Relationship Id="rId487" Type="http://schemas.openxmlformats.org/officeDocument/2006/relationships/customXml" Target="../ink/ink243.xml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347" Type="http://schemas.openxmlformats.org/officeDocument/2006/relationships/customXml" Target="../ink/ink173.xml"/><Relationship Id="rId44" Type="http://schemas.openxmlformats.org/officeDocument/2006/relationships/image" Target="../media/image21.png"/><Relationship Id="rId86" Type="http://schemas.openxmlformats.org/officeDocument/2006/relationships/image" Target="../media/image42.png"/><Relationship Id="rId151" Type="http://schemas.openxmlformats.org/officeDocument/2006/relationships/customXml" Target="../ink/ink75.xml"/><Relationship Id="rId389" Type="http://schemas.openxmlformats.org/officeDocument/2006/relationships/customXml" Target="../ink/ink194.xml"/><Relationship Id="rId193" Type="http://schemas.openxmlformats.org/officeDocument/2006/relationships/customXml" Target="../ink/ink96.xml"/><Relationship Id="rId207" Type="http://schemas.openxmlformats.org/officeDocument/2006/relationships/customXml" Target="../ink/ink103.xml"/><Relationship Id="rId249" Type="http://schemas.openxmlformats.org/officeDocument/2006/relationships/customXml" Target="../ink/ink124.xml"/><Relationship Id="rId414" Type="http://schemas.openxmlformats.org/officeDocument/2006/relationships/image" Target="../media/image206.png"/><Relationship Id="rId456" Type="http://schemas.openxmlformats.org/officeDocument/2006/relationships/image" Target="../media/image227.png"/><Relationship Id="rId498" Type="http://schemas.openxmlformats.org/officeDocument/2006/relationships/image" Target="../media/image248.png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260" Type="http://schemas.openxmlformats.org/officeDocument/2006/relationships/image" Target="../media/image129.png"/><Relationship Id="rId316" Type="http://schemas.openxmlformats.org/officeDocument/2006/relationships/image" Target="../media/image157.png"/><Relationship Id="rId55" Type="http://schemas.openxmlformats.org/officeDocument/2006/relationships/customXml" Target="../ink/ink27.xml"/><Relationship Id="rId97" Type="http://schemas.openxmlformats.org/officeDocument/2006/relationships/customXml" Target="../ink/ink48.xml"/><Relationship Id="rId120" Type="http://schemas.openxmlformats.org/officeDocument/2006/relationships/image" Target="../media/image59.png"/><Relationship Id="rId358" Type="http://schemas.openxmlformats.org/officeDocument/2006/relationships/image" Target="../media/image178.png"/><Relationship Id="rId162" Type="http://schemas.openxmlformats.org/officeDocument/2006/relationships/image" Target="../media/image80.png"/><Relationship Id="rId218" Type="http://schemas.openxmlformats.org/officeDocument/2006/relationships/image" Target="../media/image108.png"/><Relationship Id="rId425" Type="http://schemas.openxmlformats.org/officeDocument/2006/relationships/customXml" Target="../ink/ink212.xml"/><Relationship Id="rId467" Type="http://schemas.openxmlformats.org/officeDocument/2006/relationships/customXml" Target="../ink/ink233.xml"/><Relationship Id="rId271" Type="http://schemas.openxmlformats.org/officeDocument/2006/relationships/customXml" Target="../ink/ink135.xml"/><Relationship Id="rId24" Type="http://schemas.openxmlformats.org/officeDocument/2006/relationships/image" Target="../media/image11.png"/><Relationship Id="rId66" Type="http://schemas.openxmlformats.org/officeDocument/2006/relationships/image" Target="../media/image32.png"/><Relationship Id="rId131" Type="http://schemas.openxmlformats.org/officeDocument/2006/relationships/customXml" Target="../ink/ink65.xml"/><Relationship Id="rId327" Type="http://schemas.openxmlformats.org/officeDocument/2006/relationships/customXml" Target="../ink/ink163.xml"/><Relationship Id="rId369" Type="http://schemas.openxmlformats.org/officeDocument/2006/relationships/customXml" Target="../ink/ink184.xml"/><Relationship Id="rId173" Type="http://schemas.openxmlformats.org/officeDocument/2006/relationships/customXml" Target="../ink/ink86.xml"/><Relationship Id="rId229" Type="http://schemas.openxmlformats.org/officeDocument/2006/relationships/customXml" Target="../ink/ink114.xml"/><Relationship Id="rId380" Type="http://schemas.openxmlformats.org/officeDocument/2006/relationships/image" Target="../media/image189.png"/><Relationship Id="rId436" Type="http://schemas.openxmlformats.org/officeDocument/2006/relationships/image" Target="../media/image217.png"/><Relationship Id="rId240" Type="http://schemas.openxmlformats.org/officeDocument/2006/relationships/image" Target="../media/image119.png"/><Relationship Id="rId478" Type="http://schemas.openxmlformats.org/officeDocument/2006/relationships/image" Target="../media/image238.png"/><Relationship Id="rId35" Type="http://schemas.openxmlformats.org/officeDocument/2006/relationships/customXml" Target="../ink/ink17.xml"/><Relationship Id="rId77" Type="http://schemas.openxmlformats.org/officeDocument/2006/relationships/customXml" Target="../ink/ink38.xml"/><Relationship Id="rId100" Type="http://schemas.openxmlformats.org/officeDocument/2006/relationships/image" Target="../media/image49.png"/><Relationship Id="rId282" Type="http://schemas.openxmlformats.org/officeDocument/2006/relationships/image" Target="../media/image140.png"/><Relationship Id="rId338" Type="http://schemas.openxmlformats.org/officeDocument/2006/relationships/image" Target="../media/image168.png"/><Relationship Id="rId503" Type="http://schemas.openxmlformats.org/officeDocument/2006/relationships/customXml" Target="../ink/ink251.xml"/><Relationship Id="rId8" Type="http://schemas.openxmlformats.org/officeDocument/2006/relationships/image" Target="../media/image3.png"/><Relationship Id="rId142" Type="http://schemas.openxmlformats.org/officeDocument/2006/relationships/image" Target="../media/image70.png"/><Relationship Id="rId184" Type="http://schemas.openxmlformats.org/officeDocument/2006/relationships/image" Target="../media/image91.png"/><Relationship Id="rId391" Type="http://schemas.openxmlformats.org/officeDocument/2006/relationships/customXml" Target="../ink/ink195.xml"/><Relationship Id="rId405" Type="http://schemas.openxmlformats.org/officeDocument/2006/relationships/customXml" Target="../ink/ink202.xml"/><Relationship Id="rId447" Type="http://schemas.openxmlformats.org/officeDocument/2006/relationships/customXml" Target="../ink/ink223.xml"/><Relationship Id="rId251" Type="http://schemas.openxmlformats.org/officeDocument/2006/relationships/customXml" Target="../ink/ink125.xml"/><Relationship Id="rId489" Type="http://schemas.openxmlformats.org/officeDocument/2006/relationships/customXml" Target="../ink/ink244.xml"/><Relationship Id="rId46" Type="http://schemas.openxmlformats.org/officeDocument/2006/relationships/image" Target="../media/image22.png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49" Type="http://schemas.openxmlformats.org/officeDocument/2006/relationships/customXml" Target="../ink/ink174.xml"/><Relationship Id="rId88" Type="http://schemas.openxmlformats.org/officeDocument/2006/relationships/image" Target="../media/image43.png"/><Relationship Id="rId111" Type="http://schemas.openxmlformats.org/officeDocument/2006/relationships/customXml" Target="../ink/ink55.xml"/><Relationship Id="rId153" Type="http://schemas.openxmlformats.org/officeDocument/2006/relationships/customXml" Target="../ink/ink76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360" Type="http://schemas.openxmlformats.org/officeDocument/2006/relationships/image" Target="../media/image179.png"/><Relationship Id="rId416" Type="http://schemas.openxmlformats.org/officeDocument/2006/relationships/image" Target="../media/image207.png"/><Relationship Id="rId220" Type="http://schemas.openxmlformats.org/officeDocument/2006/relationships/image" Target="../media/image109.png"/><Relationship Id="rId458" Type="http://schemas.openxmlformats.org/officeDocument/2006/relationships/image" Target="../media/image228.png"/><Relationship Id="rId15" Type="http://schemas.openxmlformats.org/officeDocument/2006/relationships/customXml" Target="../ink/ink7.xml"/><Relationship Id="rId57" Type="http://schemas.openxmlformats.org/officeDocument/2006/relationships/customXml" Target="../ink/ink28.xml"/><Relationship Id="rId262" Type="http://schemas.openxmlformats.org/officeDocument/2006/relationships/image" Target="../media/image130.png"/><Relationship Id="rId318" Type="http://schemas.openxmlformats.org/officeDocument/2006/relationships/image" Target="../media/image158.png"/><Relationship Id="rId99" Type="http://schemas.openxmlformats.org/officeDocument/2006/relationships/customXml" Target="../ink/ink49.xml"/><Relationship Id="rId122" Type="http://schemas.openxmlformats.org/officeDocument/2006/relationships/image" Target="../media/image60.png"/><Relationship Id="rId164" Type="http://schemas.openxmlformats.org/officeDocument/2006/relationships/image" Target="../media/image81.png"/><Relationship Id="rId371" Type="http://schemas.openxmlformats.org/officeDocument/2006/relationships/customXml" Target="../ink/ink185.xml"/><Relationship Id="rId427" Type="http://schemas.openxmlformats.org/officeDocument/2006/relationships/customXml" Target="../ink/ink213.xml"/><Relationship Id="rId469" Type="http://schemas.openxmlformats.org/officeDocument/2006/relationships/customXml" Target="../ink/ink234.xml"/><Relationship Id="rId26" Type="http://schemas.openxmlformats.org/officeDocument/2006/relationships/image" Target="../media/image12.png"/><Relationship Id="rId231" Type="http://schemas.openxmlformats.org/officeDocument/2006/relationships/customXml" Target="../ink/ink115.xml"/><Relationship Id="rId273" Type="http://schemas.openxmlformats.org/officeDocument/2006/relationships/customXml" Target="../ink/ink136.xml"/><Relationship Id="rId329" Type="http://schemas.openxmlformats.org/officeDocument/2006/relationships/customXml" Target="../ink/ink164.xml"/><Relationship Id="rId480" Type="http://schemas.openxmlformats.org/officeDocument/2006/relationships/image" Target="../media/image239.png"/><Relationship Id="rId68" Type="http://schemas.openxmlformats.org/officeDocument/2006/relationships/image" Target="../media/image33.png"/><Relationship Id="rId133" Type="http://schemas.openxmlformats.org/officeDocument/2006/relationships/customXml" Target="../ink/ink66.xml"/><Relationship Id="rId175" Type="http://schemas.openxmlformats.org/officeDocument/2006/relationships/customXml" Target="../ink/ink87.xml"/><Relationship Id="rId340" Type="http://schemas.openxmlformats.org/officeDocument/2006/relationships/image" Target="../media/image169.png"/><Relationship Id="rId200" Type="http://schemas.openxmlformats.org/officeDocument/2006/relationships/image" Target="../media/image99.png"/><Relationship Id="rId382" Type="http://schemas.openxmlformats.org/officeDocument/2006/relationships/image" Target="../media/image190.png"/><Relationship Id="rId438" Type="http://schemas.openxmlformats.org/officeDocument/2006/relationships/image" Target="../media/image218.png"/><Relationship Id="rId242" Type="http://schemas.openxmlformats.org/officeDocument/2006/relationships/image" Target="../media/image120.png"/><Relationship Id="rId284" Type="http://schemas.openxmlformats.org/officeDocument/2006/relationships/image" Target="../media/image141.png"/><Relationship Id="rId491" Type="http://schemas.openxmlformats.org/officeDocument/2006/relationships/customXml" Target="../ink/ink245.xml"/><Relationship Id="rId505" Type="http://schemas.openxmlformats.org/officeDocument/2006/relationships/customXml" Target="../ink/ink252.xml"/><Relationship Id="rId37" Type="http://schemas.openxmlformats.org/officeDocument/2006/relationships/customXml" Target="../ink/ink18.xml"/><Relationship Id="rId79" Type="http://schemas.openxmlformats.org/officeDocument/2006/relationships/customXml" Target="../ink/ink39.xml"/><Relationship Id="rId102" Type="http://schemas.openxmlformats.org/officeDocument/2006/relationships/image" Target="../media/image50.png"/><Relationship Id="rId144" Type="http://schemas.openxmlformats.org/officeDocument/2006/relationships/image" Target="../media/image71.png"/><Relationship Id="rId90" Type="http://schemas.openxmlformats.org/officeDocument/2006/relationships/image" Target="../media/image44.png"/><Relationship Id="rId186" Type="http://schemas.openxmlformats.org/officeDocument/2006/relationships/image" Target="../media/image92.png"/><Relationship Id="rId351" Type="http://schemas.openxmlformats.org/officeDocument/2006/relationships/customXml" Target="../ink/ink175.xml"/><Relationship Id="rId393" Type="http://schemas.openxmlformats.org/officeDocument/2006/relationships/customXml" Target="../ink/ink196.xml"/><Relationship Id="rId407" Type="http://schemas.openxmlformats.org/officeDocument/2006/relationships/customXml" Target="../ink/ink203.xml"/><Relationship Id="rId449" Type="http://schemas.openxmlformats.org/officeDocument/2006/relationships/customXml" Target="../ink/ink224.xml"/><Relationship Id="rId211" Type="http://schemas.openxmlformats.org/officeDocument/2006/relationships/customXml" Target="../ink/ink105.xml"/><Relationship Id="rId253" Type="http://schemas.openxmlformats.org/officeDocument/2006/relationships/customXml" Target="../ink/ink126.xml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460" Type="http://schemas.openxmlformats.org/officeDocument/2006/relationships/image" Target="../media/image229.png"/><Relationship Id="rId48" Type="http://schemas.openxmlformats.org/officeDocument/2006/relationships/image" Target="../media/image23.png"/><Relationship Id="rId113" Type="http://schemas.openxmlformats.org/officeDocument/2006/relationships/customXml" Target="../ink/ink56.xml"/><Relationship Id="rId320" Type="http://schemas.openxmlformats.org/officeDocument/2006/relationships/image" Target="../media/image159.png"/><Relationship Id="rId155" Type="http://schemas.openxmlformats.org/officeDocument/2006/relationships/customXml" Target="../ink/ink77.xml"/><Relationship Id="rId197" Type="http://schemas.openxmlformats.org/officeDocument/2006/relationships/customXml" Target="../ink/ink98.xml"/><Relationship Id="rId362" Type="http://schemas.openxmlformats.org/officeDocument/2006/relationships/image" Target="../media/image180.png"/><Relationship Id="rId418" Type="http://schemas.openxmlformats.org/officeDocument/2006/relationships/image" Target="../media/image208.png"/><Relationship Id="rId222" Type="http://schemas.openxmlformats.org/officeDocument/2006/relationships/image" Target="../media/image110.png"/><Relationship Id="rId264" Type="http://schemas.openxmlformats.org/officeDocument/2006/relationships/image" Target="../media/image131.png"/><Relationship Id="rId471" Type="http://schemas.openxmlformats.org/officeDocument/2006/relationships/customXml" Target="../ink/ink235.xml"/><Relationship Id="rId17" Type="http://schemas.openxmlformats.org/officeDocument/2006/relationships/customXml" Target="../ink/ink8.xml"/><Relationship Id="rId59" Type="http://schemas.openxmlformats.org/officeDocument/2006/relationships/customXml" Target="../ink/ink29.xml"/><Relationship Id="rId124" Type="http://schemas.openxmlformats.org/officeDocument/2006/relationships/image" Target="../media/image61.png"/><Relationship Id="rId70" Type="http://schemas.openxmlformats.org/officeDocument/2006/relationships/image" Target="../media/image34.png"/><Relationship Id="rId166" Type="http://schemas.openxmlformats.org/officeDocument/2006/relationships/image" Target="../media/image82.png"/><Relationship Id="rId331" Type="http://schemas.openxmlformats.org/officeDocument/2006/relationships/customXml" Target="../ink/ink165.xml"/><Relationship Id="rId373" Type="http://schemas.openxmlformats.org/officeDocument/2006/relationships/customXml" Target="../ink/ink186.xml"/><Relationship Id="rId429" Type="http://schemas.openxmlformats.org/officeDocument/2006/relationships/customXml" Target="../ink/ink21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6.xml"/><Relationship Id="rId440" Type="http://schemas.openxmlformats.org/officeDocument/2006/relationships/image" Target="../media/image219.png"/><Relationship Id="rId28" Type="http://schemas.openxmlformats.org/officeDocument/2006/relationships/image" Target="../media/image13.png"/><Relationship Id="rId275" Type="http://schemas.openxmlformats.org/officeDocument/2006/relationships/customXml" Target="../ink/ink137.xml"/><Relationship Id="rId300" Type="http://schemas.openxmlformats.org/officeDocument/2006/relationships/image" Target="../media/image149.png"/><Relationship Id="rId482" Type="http://schemas.openxmlformats.org/officeDocument/2006/relationships/image" Target="../media/image240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77" Type="http://schemas.openxmlformats.org/officeDocument/2006/relationships/customXml" Target="../ink/ink88.xml"/><Relationship Id="rId342" Type="http://schemas.openxmlformats.org/officeDocument/2006/relationships/image" Target="../media/image170.png"/><Relationship Id="rId384" Type="http://schemas.openxmlformats.org/officeDocument/2006/relationships/image" Target="../media/image191.png"/><Relationship Id="rId202" Type="http://schemas.openxmlformats.org/officeDocument/2006/relationships/image" Target="../media/image100.png"/><Relationship Id="rId244" Type="http://schemas.openxmlformats.org/officeDocument/2006/relationships/image" Target="../media/image121.png"/><Relationship Id="rId39" Type="http://schemas.openxmlformats.org/officeDocument/2006/relationships/customXml" Target="../ink/ink19.xml"/><Relationship Id="rId286" Type="http://schemas.openxmlformats.org/officeDocument/2006/relationships/image" Target="../media/image142.png"/><Relationship Id="rId451" Type="http://schemas.openxmlformats.org/officeDocument/2006/relationships/customXml" Target="../ink/ink225.xml"/><Relationship Id="rId493" Type="http://schemas.openxmlformats.org/officeDocument/2006/relationships/customXml" Target="../ink/ink246.xml"/><Relationship Id="rId50" Type="http://schemas.openxmlformats.org/officeDocument/2006/relationships/image" Target="../media/image24.png"/><Relationship Id="rId104" Type="http://schemas.openxmlformats.org/officeDocument/2006/relationships/image" Target="../media/image51.png"/><Relationship Id="rId146" Type="http://schemas.openxmlformats.org/officeDocument/2006/relationships/image" Target="../media/image72.png"/><Relationship Id="rId188" Type="http://schemas.openxmlformats.org/officeDocument/2006/relationships/image" Target="../media/image93.png"/><Relationship Id="rId311" Type="http://schemas.openxmlformats.org/officeDocument/2006/relationships/customXml" Target="../ink/ink155.xml"/><Relationship Id="rId353" Type="http://schemas.openxmlformats.org/officeDocument/2006/relationships/customXml" Target="../ink/ink176.xml"/><Relationship Id="rId395" Type="http://schemas.openxmlformats.org/officeDocument/2006/relationships/customXml" Target="../ink/ink197.xml"/><Relationship Id="rId409" Type="http://schemas.openxmlformats.org/officeDocument/2006/relationships/customXml" Target="../ink/ink204.xml"/><Relationship Id="rId92" Type="http://schemas.openxmlformats.org/officeDocument/2006/relationships/image" Target="../media/image45.png"/><Relationship Id="rId213" Type="http://schemas.openxmlformats.org/officeDocument/2006/relationships/customXml" Target="../ink/ink106.xml"/><Relationship Id="rId420" Type="http://schemas.openxmlformats.org/officeDocument/2006/relationships/image" Target="../media/image209.png"/><Relationship Id="rId255" Type="http://schemas.openxmlformats.org/officeDocument/2006/relationships/customXml" Target="../ink/ink127.xml"/><Relationship Id="rId297" Type="http://schemas.openxmlformats.org/officeDocument/2006/relationships/customXml" Target="../ink/ink148.xml"/><Relationship Id="rId462" Type="http://schemas.openxmlformats.org/officeDocument/2006/relationships/image" Target="../media/image230.png"/><Relationship Id="rId115" Type="http://schemas.openxmlformats.org/officeDocument/2006/relationships/customXml" Target="../ink/ink57.xml"/><Relationship Id="rId157" Type="http://schemas.openxmlformats.org/officeDocument/2006/relationships/customXml" Target="../ink/ink78.xml"/><Relationship Id="rId322" Type="http://schemas.openxmlformats.org/officeDocument/2006/relationships/image" Target="../media/image160.png"/><Relationship Id="rId364" Type="http://schemas.openxmlformats.org/officeDocument/2006/relationships/image" Target="../media/image181.png"/><Relationship Id="rId61" Type="http://schemas.openxmlformats.org/officeDocument/2006/relationships/customXml" Target="../ink/ink30.xml"/><Relationship Id="rId199" Type="http://schemas.openxmlformats.org/officeDocument/2006/relationships/customXml" Target="../ink/ink99.xml"/><Relationship Id="rId19" Type="http://schemas.openxmlformats.org/officeDocument/2006/relationships/customXml" Target="../ink/ink9.xml"/><Relationship Id="rId224" Type="http://schemas.openxmlformats.org/officeDocument/2006/relationships/image" Target="../media/image111.png"/><Relationship Id="rId266" Type="http://schemas.openxmlformats.org/officeDocument/2006/relationships/image" Target="../media/image132.png"/><Relationship Id="rId431" Type="http://schemas.openxmlformats.org/officeDocument/2006/relationships/customXml" Target="../ink/ink215.xml"/><Relationship Id="rId473" Type="http://schemas.openxmlformats.org/officeDocument/2006/relationships/customXml" Target="../ink/ink236.xml"/><Relationship Id="rId30" Type="http://schemas.openxmlformats.org/officeDocument/2006/relationships/image" Target="../media/image14.png"/><Relationship Id="rId126" Type="http://schemas.openxmlformats.org/officeDocument/2006/relationships/image" Target="../media/image62.png"/><Relationship Id="rId168" Type="http://schemas.openxmlformats.org/officeDocument/2006/relationships/image" Target="../media/image83.png"/><Relationship Id="rId333" Type="http://schemas.openxmlformats.org/officeDocument/2006/relationships/customXml" Target="../ink/ink166.xml"/><Relationship Id="rId72" Type="http://schemas.openxmlformats.org/officeDocument/2006/relationships/image" Target="../media/image35.png"/><Relationship Id="rId375" Type="http://schemas.openxmlformats.org/officeDocument/2006/relationships/customXml" Target="../ink/ink187.xml"/><Relationship Id="rId3" Type="http://schemas.openxmlformats.org/officeDocument/2006/relationships/customXml" Target="../ink/ink1.xml"/><Relationship Id="rId235" Type="http://schemas.openxmlformats.org/officeDocument/2006/relationships/customXml" Target="../ink/ink117.xml"/><Relationship Id="rId277" Type="http://schemas.openxmlformats.org/officeDocument/2006/relationships/customXml" Target="../ink/ink138.xml"/><Relationship Id="rId400" Type="http://schemas.openxmlformats.org/officeDocument/2006/relationships/image" Target="../media/image199.png"/><Relationship Id="rId442" Type="http://schemas.openxmlformats.org/officeDocument/2006/relationships/image" Target="../media/image220.png"/><Relationship Id="rId484" Type="http://schemas.openxmlformats.org/officeDocument/2006/relationships/image" Target="../media/image241.png"/><Relationship Id="rId137" Type="http://schemas.openxmlformats.org/officeDocument/2006/relationships/customXml" Target="../ink/ink68.xml"/><Relationship Id="rId302" Type="http://schemas.openxmlformats.org/officeDocument/2006/relationships/image" Target="../media/image150.png"/><Relationship Id="rId344" Type="http://schemas.openxmlformats.org/officeDocument/2006/relationships/image" Target="../media/image171.png"/><Relationship Id="rId41" Type="http://schemas.openxmlformats.org/officeDocument/2006/relationships/customXml" Target="../ink/ink20.xml"/><Relationship Id="rId83" Type="http://schemas.openxmlformats.org/officeDocument/2006/relationships/customXml" Target="../ink/ink41.xml"/><Relationship Id="rId179" Type="http://schemas.openxmlformats.org/officeDocument/2006/relationships/customXml" Target="../ink/ink89.xml"/><Relationship Id="rId386" Type="http://schemas.openxmlformats.org/officeDocument/2006/relationships/image" Target="../media/image192.png"/><Relationship Id="rId190" Type="http://schemas.openxmlformats.org/officeDocument/2006/relationships/image" Target="../media/image94.png"/><Relationship Id="rId204" Type="http://schemas.openxmlformats.org/officeDocument/2006/relationships/image" Target="../media/image101.png"/><Relationship Id="rId246" Type="http://schemas.openxmlformats.org/officeDocument/2006/relationships/image" Target="../media/image122.png"/><Relationship Id="rId288" Type="http://schemas.openxmlformats.org/officeDocument/2006/relationships/image" Target="../media/image143.png"/><Relationship Id="rId411" Type="http://schemas.openxmlformats.org/officeDocument/2006/relationships/customXml" Target="../ink/ink205.xml"/><Relationship Id="rId453" Type="http://schemas.openxmlformats.org/officeDocument/2006/relationships/customXml" Target="../ink/ink226.xml"/><Relationship Id="rId106" Type="http://schemas.openxmlformats.org/officeDocument/2006/relationships/image" Target="../media/image52.png"/><Relationship Id="rId313" Type="http://schemas.openxmlformats.org/officeDocument/2006/relationships/customXml" Target="../ink/ink156.xml"/><Relationship Id="rId495" Type="http://schemas.openxmlformats.org/officeDocument/2006/relationships/customXml" Target="../ink/ink247.xml"/><Relationship Id="rId10" Type="http://schemas.openxmlformats.org/officeDocument/2006/relationships/image" Target="../media/image4.png"/><Relationship Id="rId52" Type="http://schemas.openxmlformats.org/officeDocument/2006/relationships/image" Target="../media/image25.png"/><Relationship Id="rId94" Type="http://schemas.openxmlformats.org/officeDocument/2006/relationships/image" Target="../media/image46.png"/><Relationship Id="rId148" Type="http://schemas.openxmlformats.org/officeDocument/2006/relationships/image" Target="../media/image73.png"/><Relationship Id="rId355" Type="http://schemas.openxmlformats.org/officeDocument/2006/relationships/customXml" Target="../ink/ink177.xml"/><Relationship Id="rId397" Type="http://schemas.openxmlformats.org/officeDocument/2006/relationships/customXml" Target="../ink/ink19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ervice.destatis.de/inflationsrechner/EN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stats/macroeconomic_and_sectoral/hicp/html/index.en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58.xml"/><Relationship Id="rId18" Type="http://schemas.openxmlformats.org/officeDocument/2006/relationships/image" Target="../media/image260.png"/><Relationship Id="rId26" Type="http://schemas.openxmlformats.org/officeDocument/2006/relationships/image" Target="../media/image264.png"/><Relationship Id="rId39" Type="http://schemas.openxmlformats.org/officeDocument/2006/relationships/customXml" Target="../ink/ink271.xml"/><Relationship Id="rId21" Type="http://schemas.openxmlformats.org/officeDocument/2006/relationships/customXml" Target="../ink/ink262.xml"/><Relationship Id="rId34" Type="http://schemas.openxmlformats.org/officeDocument/2006/relationships/image" Target="../media/image268.png"/><Relationship Id="rId42" Type="http://schemas.openxmlformats.org/officeDocument/2006/relationships/image" Target="../media/image272.png"/><Relationship Id="rId47" Type="http://schemas.openxmlformats.org/officeDocument/2006/relationships/customXml" Target="../ink/ink275.xml"/><Relationship Id="rId50" Type="http://schemas.openxmlformats.org/officeDocument/2006/relationships/image" Target="../media/image276.png"/><Relationship Id="rId55" Type="http://schemas.openxmlformats.org/officeDocument/2006/relationships/customXml" Target="../ink/ink279.xml"/><Relationship Id="rId7" Type="http://schemas.openxmlformats.org/officeDocument/2006/relationships/customXml" Target="../ink/ink25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59.png"/><Relationship Id="rId29" Type="http://schemas.openxmlformats.org/officeDocument/2006/relationships/customXml" Target="../ink/ink266.xml"/><Relationship Id="rId11" Type="http://schemas.openxmlformats.org/officeDocument/2006/relationships/customXml" Target="../ink/ink257.xml"/><Relationship Id="rId24" Type="http://schemas.openxmlformats.org/officeDocument/2006/relationships/image" Target="../media/image263.png"/><Relationship Id="rId32" Type="http://schemas.openxmlformats.org/officeDocument/2006/relationships/image" Target="../media/image267.png"/><Relationship Id="rId37" Type="http://schemas.openxmlformats.org/officeDocument/2006/relationships/customXml" Target="../ink/ink270.xml"/><Relationship Id="rId40" Type="http://schemas.openxmlformats.org/officeDocument/2006/relationships/image" Target="../media/image271.png"/><Relationship Id="rId45" Type="http://schemas.openxmlformats.org/officeDocument/2006/relationships/customXml" Target="../ink/ink274.xml"/><Relationship Id="rId53" Type="http://schemas.openxmlformats.org/officeDocument/2006/relationships/customXml" Target="../ink/ink278.xml"/><Relationship Id="rId5" Type="http://schemas.openxmlformats.org/officeDocument/2006/relationships/customXml" Target="../ink/ink254.xml"/><Relationship Id="rId10" Type="http://schemas.openxmlformats.org/officeDocument/2006/relationships/image" Target="../media/image256.png"/><Relationship Id="rId19" Type="http://schemas.openxmlformats.org/officeDocument/2006/relationships/customXml" Target="../ink/ink261.xml"/><Relationship Id="rId31" Type="http://schemas.openxmlformats.org/officeDocument/2006/relationships/customXml" Target="../ink/ink267.xml"/><Relationship Id="rId44" Type="http://schemas.openxmlformats.org/officeDocument/2006/relationships/image" Target="../media/image273.png"/><Relationship Id="rId52" Type="http://schemas.openxmlformats.org/officeDocument/2006/relationships/image" Target="../media/image277.png"/><Relationship Id="rId4" Type="http://schemas.openxmlformats.org/officeDocument/2006/relationships/image" Target="../media/image253.png"/><Relationship Id="rId9" Type="http://schemas.openxmlformats.org/officeDocument/2006/relationships/customXml" Target="../ink/ink256.xml"/><Relationship Id="rId14" Type="http://schemas.openxmlformats.org/officeDocument/2006/relationships/image" Target="../media/image258.png"/><Relationship Id="rId22" Type="http://schemas.openxmlformats.org/officeDocument/2006/relationships/image" Target="../media/image262.png"/><Relationship Id="rId27" Type="http://schemas.openxmlformats.org/officeDocument/2006/relationships/customXml" Target="../ink/ink265.xml"/><Relationship Id="rId30" Type="http://schemas.openxmlformats.org/officeDocument/2006/relationships/image" Target="../media/image266.png"/><Relationship Id="rId35" Type="http://schemas.openxmlformats.org/officeDocument/2006/relationships/customXml" Target="../ink/ink269.xml"/><Relationship Id="rId43" Type="http://schemas.openxmlformats.org/officeDocument/2006/relationships/customXml" Target="../ink/ink273.xml"/><Relationship Id="rId48" Type="http://schemas.openxmlformats.org/officeDocument/2006/relationships/image" Target="../media/image275.png"/><Relationship Id="rId56" Type="http://schemas.openxmlformats.org/officeDocument/2006/relationships/image" Target="../media/image279.png"/><Relationship Id="rId8" Type="http://schemas.openxmlformats.org/officeDocument/2006/relationships/image" Target="../media/image255.png"/><Relationship Id="rId51" Type="http://schemas.openxmlformats.org/officeDocument/2006/relationships/customXml" Target="../ink/ink277.xml"/><Relationship Id="rId3" Type="http://schemas.openxmlformats.org/officeDocument/2006/relationships/customXml" Target="../ink/ink253.xml"/><Relationship Id="rId12" Type="http://schemas.openxmlformats.org/officeDocument/2006/relationships/image" Target="../media/image257.png"/><Relationship Id="rId17" Type="http://schemas.openxmlformats.org/officeDocument/2006/relationships/customXml" Target="../ink/ink260.xml"/><Relationship Id="rId25" Type="http://schemas.openxmlformats.org/officeDocument/2006/relationships/customXml" Target="../ink/ink264.xml"/><Relationship Id="rId33" Type="http://schemas.openxmlformats.org/officeDocument/2006/relationships/customXml" Target="../ink/ink268.xml"/><Relationship Id="rId38" Type="http://schemas.openxmlformats.org/officeDocument/2006/relationships/image" Target="../media/image270.png"/><Relationship Id="rId46" Type="http://schemas.openxmlformats.org/officeDocument/2006/relationships/image" Target="../media/image274.png"/><Relationship Id="rId20" Type="http://schemas.openxmlformats.org/officeDocument/2006/relationships/image" Target="../media/image261.png"/><Relationship Id="rId41" Type="http://schemas.openxmlformats.org/officeDocument/2006/relationships/customXml" Target="../ink/ink272.xml"/><Relationship Id="rId54" Type="http://schemas.openxmlformats.org/officeDocument/2006/relationships/image" Target="../media/image2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4.png"/><Relationship Id="rId15" Type="http://schemas.openxmlformats.org/officeDocument/2006/relationships/customXml" Target="../ink/ink259.xml"/><Relationship Id="rId23" Type="http://schemas.openxmlformats.org/officeDocument/2006/relationships/customXml" Target="../ink/ink263.xml"/><Relationship Id="rId28" Type="http://schemas.openxmlformats.org/officeDocument/2006/relationships/image" Target="../media/image265.png"/><Relationship Id="rId36" Type="http://schemas.openxmlformats.org/officeDocument/2006/relationships/image" Target="../media/image269.png"/><Relationship Id="rId49" Type="http://schemas.openxmlformats.org/officeDocument/2006/relationships/customXml" Target="../ink/ink27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7.png"/><Relationship Id="rId21" Type="http://schemas.openxmlformats.org/officeDocument/2006/relationships/image" Target="../media/image289.png"/><Relationship Id="rId42" Type="http://schemas.openxmlformats.org/officeDocument/2006/relationships/customXml" Target="../ink/ink299.xml"/><Relationship Id="rId63" Type="http://schemas.openxmlformats.org/officeDocument/2006/relationships/image" Target="../media/image310.png"/><Relationship Id="rId84" Type="http://schemas.openxmlformats.org/officeDocument/2006/relationships/customXml" Target="../ink/ink320.xml"/><Relationship Id="rId138" Type="http://schemas.openxmlformats.org/officeDocument/2006/relationships/customXml" Target="../ink/ink347.xml"/><Relationship Id="rId107" Type="http://schemas.openxmlformats.org/officeDocument/2006/relationships/image" Target="../media/image332.png"/><Relationship Id="rId11" Type="http://schemas.openxmlformats.org/officeDocument/2006/relationships/image" Target="../media/image284.png"/><Relationship Id="rId32" Type="http://schemas.openxmlformats.org/officeDocument/2006/relationships/customXml" Target="../ink/ink294.xml"/><Relationship Id="rId53" Type="http://schemas.openxmlformats.org/officeDocument/2006/relationships/image" Target="../media/image305.png"/><Relationship Id="rId74" Type="http://schemas.openxmlformats.org/officeDocument/2006/relationships/customXml" Target="../ink/ink315.xml"/><Relationship Id="rId128" Type="http://schemas.openxmlformats.org/officeDocument/2006/relationships/customXml" Target="../ink/ink342.xml"/><Relationship Id="rId5" Type="http://schemas.openxmlformats.org/officeDocument/2006/relationships/image" Target="../media/image281.png"/><Relationship Id="rId90" Type="http://schemas.openxmlformats.org/officeDocument/2006/relationships/customXml" Target="../ink/ink323.xml"/><Relationship Id="rId95" Type="http://schemas.openxmlformats.org/officeDocument/2006/relationships/image" Target="../media/image326.png"/><Relationship Id="rId22" Type="http://schemas.openxmlformats.org/officeDocument/2006/relationships/customXml" Target="../ink/ink289.xml"/><Relationship Id="rId27" Type="http://schemas.openxmlformats.org/officeDocument/2006/relationships/image" Target="../media/image292.png"/><Relationship Id="rId43" Type="http://schemas.openxmlformats.org/officeDocument/2006/relationships/image" Target="../media/image300.png"/><Relationship Id="rId48" Type="http://schemas.openxmlformats.org/officeDocument/2006/relationships/customXml" Target="../ink/ink302.xml"/><Relationship Id="rId64" Type="http://schemas.openxmlformats.org/officeDocument/2006/relationships/customXml" Target="../ink/ink310.xml"/><Relationship Id="rId69" Type="http://schemas.openxmlformats.org/officeDocument/2006/relationships/image" Target="../media/image313.png"/><Relationship Id="rId113" Type="http://schemas.openxmlformats.org/officeDocument/2006/relationships/image" Target="../media/image335.png"/><Relationship Id="rId118" Type="http://schemas.openxmlformats.org/officeDocument/2006/relationships/customXml" Target="../ink/ink337.xml"/><Relationship Id="rId134" Type="http://schemas.openxmlformats.org/officeDocument/2006/relationships/customXml" Target="../ink/ink345.xml"/><Relationship Id="rId139" Type="http://schemas.openxmlformats.org/officeDocument/2006/relationships/image" Target="../media/image348.png"/><Relationship Id="rId80" Type="http://schemas.openxmlformats.org/officeDocument/2006/relationships/customXml" Target="../ink/ink318.xml"/><Relationship Id="rId85" Type="http://schemas.openxmlformats.org/officeDocument/2006/relationships/image" Target="../media/image321.png"/><Relationship Id="rId12" Type="http://schemas.openxmlformats.org/officeDocument/2006/relationships/customXml" Target="../ink/ink284.xml"/><Relationship Id="rId17" Type="http://schemas.openxmlformats.org/officeDocument/2006/relationships/image" Target="../media/image287.png"/><Relationship Id="rId33" Type="http://schemas.openxmlformats.org/officeDocument/2006/relationships/image" Target="../media/image295.png"/><Relationship Id="rId38" Type="http://schemas.openxmlformats.org/officeDocument/2006/relationships/customXml" Target="../ink/ink297.xml"/><Relationship Id="rId59" Type="http://schemas.openxmlformats.org/officeDocument/2006/relationships/image" Target="../media/image308.png"/><Relationship Id="rId103" Type="http://schemas.openxmlformats.org/officeDocument/2006/relationships/image" Target="../media/image330.png"/><Relationship Id="rId108" Type="http://schemas.openxmlformats.org/officeDocument/2006/relationships/customXml" Target="../ink/ink332.xml"/><Relationship Id="rId124" Type="http://schemas.openxmlformats.org/officeDocument/2006/relationships/customXml" Target="../ink/ink340.xml"/><Relationship Id="rId129" Type="http://schemas.openxmlformats.org/officeDocument/2006/relationships/image" Target="../media/image343.png"/><Relationship Id="rId54" Type="http://schemas.openxmlformats.org/officeDocument/2006/relationships/customXml" Target="../ink/ink305.xml"/><Relationship Id="rId70" Type="http://schemas.openxmlformats.org/officeDocument/2006/relationships/customXml" Target="../ink/ink313.xml"/><Relationship Id="rId75" Type="http://schemas.openxmlformats.org/officeDocument/2006/relationships/image" Target="../media/image316.png"/><Relationship Id="rId91" Type="http://schemas.openxmlformats.org/officeDocument/2006/relationships/image" Target="../media/image324.png"/><Relationship Id="rId96" Type="http://schemas.openxmlformats.org/officeDocument/2006/relationships/customXml" Target="../ink/ink326.xml"/><Relationship Id="rId140" Type="http://schemas.openxmlformats.org/officeDocument/2006/relationships/customXml" Target="../ink/ink348.xml"/><Relationship Id="rId145" Type="http://schemas.openxmlformats.org/officeDocument/2006/relationships/image" Target="../media/image35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1.xml"/><Relationship Id="rId23" Type="http://schemas.openxmlformats.org/officeDocument/2006/relationships/image" Target="../media/image290.png"/><Relationship Id="rId28" Type="http://schemas.openxmlformats.org/officeDocument/2006/relationships/customXml" Target="../ink/ink292.xml"/><Relationship Id="rId49" Type="http://schemas.openxmlformats.org/officeDocument/2006/relationships/image" Target="../media/image303.png"/><Relationship Id="rId114" Type="http://schemas.openxmlformats.org/officeDocument/2006/relationships/customXml" Target="../ink/ink335.xml"/><Relationship Id="rId119" Type="http://schemas.openxmlformats.org/officeDocument/2006/relationships/image" Target="../media/image338.png"/><Relationship Id="rId44" Type="http://schemas.openxmlformats.org/officeDocument/2006/relationships/customXml" Target="../ink/ink300.xml"/><Relationship Id="rId60" Type="http://schemas.openxmlformats.org/officeDocument/2006/relationships/customXml" Target="../ink/ink308.xml"/><Relationship Id="rId65" Type="http://schemas.openxmlformats.org/officeDocument/2006/relationships/image" Target="../media/image311.png"/><Relationship Id="rId81" Type="http://schemas.openxmlformats.org/officeDocument/2006/relationships/image" Target="../media/image319.png"/><Relationship Id="rId86" Type="http://schemas.openxmlformats.org/officeDocument/2006/relationships/customXml" Target="../ink/ink321.xml"/><Relationship Id="rId130" Type="http://schemas.openxmlformats.org/officeDocument/2006/relationships/customXml" Target="../ink/ink343.xml"/><Relationship Id="rId135" Type="http://schemas.openxmlformats.org/officeDocument/2006/relationships/image" Target="../media/image346.png"/><Relationship Id="rId13" Type="http://schemas.openxmlformats.org/officeDocument/2006/relationships/image" Target="../media/image285.png"/><Relationship Id="rId18" Type="http://schemas.openxmlformats.org/officeDocument/2006/relationships/customXml" Target="../ink/ink287.xml"/><Relationship Id="rId39" Type="http://schemas.openxmlformats.org/officeDocument/2006/relationships/image" Target="../media/image298.png"/><Relationship Id="rId109" Type="http://schemas.openxmlformats.org/officeDocument/2006/relationships/image" Target="../media/image333.png"/><Relationship Id="rId34" Type="http://schemas.openxmlformats.org/officeDocument/2006/relationships/customXml" Target="../ink/ink295.xml"/><Relationship Id="rId50" Type="http://schemas.openxmlformats.org/officeDocument/2006/relationships/customXml" Target="../ink/ink303.xml"/><Relationship Id="rId55" Type="http://schemas.openxmlformats.org/officeDocument/2006/relationships/image" Target="../media/image306.png"/><Relationship Id="rId76" Type="http://schemas.openxmlformats.org/officeDocument/2006/relationships/customXml" Target="../ink/ink316.xml"/><Relationship Id="rId97" Type="http://schemas.openxmlformats.org/officeDocument/2006/relationships/image" Target="../media/image327.png"/><Relationship Id="rId104" Type="http://schemas.openxmlformats.org/officeDocument/2006/relationships/customXml" Target="../ink/ink330.xml"/><Relationship Id="rId120" Type="http://schemas.openxmlformats.org/officeDocument/2006/relationships/customXml" Target="../ink/ink338.xml"/><Relationship Id="rId125" Type="http://schemas.openxmlformats.org/officeDocument/2006/relationships/image" Target="../media/image341.png"/><Relationship Id="rId141" Type="http://schemas.openxmlformats.org/officeDocument/2006/relationships/image" Target="../media/image349.png"/><Relationship Id="rId146" Type="http://schemas.openxmlformats.org/officeDocument/2006/relationships/customXml" Target="../ink/ink351.xml"/><Relationship Id="rId7" Type="http://schemas.openxmlformats.org/officeDocument/2006/relationships/image" Target="../media/image282.png"/><Relationship Id="rId71" Type="http://schemas.openxmlformats.org/officeDocument/2006/relationships/image" Target="../media/image314.png"/><Relationship Id="rId92" Type="http://schemas.openxmlformats.org/officeDocument/2006/relationships/customXml" Target="../ink/ink324.xml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293.png"/><Relationship Id="rId24" Type="http://schemas.openxmlformats.org/officeDocument/2006/relationships/customXml" Target="../ink/ink290.xml"/><Relationship Id="rId40" Type="http://schemas.openxmlformats.org/officeDocument/2006/relationships/customXml" Target="../ink/ink298.xml"/><Relationship Id="rId45" Type="http://schemas.openxmlformats.org/officeDocument/2006/relationships/image" Target="../media/image301.png"/><Relationship Id="rId66" Type="http://schemas.openxmlformats.org/officeDocument/2006/relationships/customXml" Target="../ink/ink311.xml"/><Relationship Id="rId87" Type="http://schemas.openxmlformats.org/officeDocument/2006/relationships/image" Target="../media/image322.png"/><Relationship Id="rId110" Type="http://schemas.openxmlformats.org/officeDocument/2006/relationships/customXml" Target="../ink/ink333.xml"/><Relationship Id="rId115" Type="http://schemas.openxmlformats.org/officeDocument/2006/relationships/image" Target="../media/image336.png"/><Relationship Id="rId131" Type="http://schemas.openxmlformats.org/officeDocument/2006/relationships/image" Target="../media/image344.png"/><Relationship Id="rId136" Type="http://schemas.openxmlformats.org/officeDocument/2006/relationships/customXml" Target="../ink/ink346.xml"/><Relationship Id="rId61" Type="http://schemas.openxmlformats.org/officeDocument/2006/relationships/image" Target="../media/image309.png"/><Relationship Id="rId82" Type="http://schemas.openxmlformats.org/officeDocument/2006/relationships/customXml" Target="../ink/ink319.xml"/><Relationship Id="rId19" Type="http://schemas.openxmlformats.org/officeDocument/2006/relationships/image" Target="../media/image288.png"/><Relationship Id="rId14" Type="http://schemas.openxmlformats.org/officeDocument/2006/relationships/customXml" Target="../ink/ink285.xml"/><Relationship Id="rId30" Type="http://schemas.openxmlformats.org/officeDocument/2006/relationships/customXml" Target="../ink/ink293.xml"/><Relationship Id="rId35" Type="http://schemas.openxmlformats.org/officeDocument/2006/relationships/image" Target="../media/image296.png"/><Relationship Id="rId56" Type="http://schemas.openxmlformats.org/officeDocument/2006/relationships/customXml" Target="../ink/ink306.xml"/><Relationship Id="rId77" Type="http://schemas.openxmlformats.org/officeDocument/2006/relationships/image" Target="../media/image317.png"/><Relationship Id="rId100" Type="http://schemas.openxmlformats.org/officeDocument/2006/relationships/customXml" Target="../ink/ink328.xml"/><Relationship Id="rId105" Type="http://schemas.openxmlformats.org/officeDocument/2006/relationships/image" Target="../media/image331.png"/><Relationship Id="rId126" Type="http://schemas.openxmlformats.org/officeDocument/2006/relationships/customXml" Target="../ink/ink341.xml"/><Relationship Id="rId147" Type="http://schemas.openxmlformats.org/officeDocument/2006/relationships/image" Target="../media/image352.png"/><Relationship Id="rId8" Type="http://schemas.openxmlformats.org/officeDocument/2006/relationships/customXml" Target="../ink/ink282.xml"/><Relationship Id="rId51" Type="http://schemas.openxmlformats.org/officeDocument/2006/relationships/image" Target="../media/image304.png"/><Relationship Id="rId72" Type="http://schemas.openxmlformats.org/officeDocument/2006/relationships/customXml" Target="../ink/ink314.xml"/><Relationship Id="rId93" Type="http://schemas.openxmlformats.org/officeDocument/2006/relationships/image" Target="../media/image325.png"/><Relationship Id="rId98" Type="http://schemas.openxmlformats.org/officeDocument/2006/relationships/customXml" Target="../ink/ink327.xml"/><Relationship Id="rId121" Type="http://schemas.openxmlformats.org/officeDocument/2006/relationships/image" Target="../media/image339.png"/><Relationship Id="rId142" Type="http://schemas.openxmlformats.org/officeDocument/2006/relationships/customXml" Target="../ink/ink349.xml"/><Relationship Id="rId3" Type="http://schemas.openxmlformats.org/officeDocument/2006/relationships/image" Target="../media/image280.png"/><Relationship Id="rId25" Type="http://schemas.openxmlformats.org/officeDocument/2006/relationships/image" Target="../media/image291.png"/><Relationship Id="rId46" Type="http://schemas.openxmlformats.org/officeDocument/2006/relationships/customXml" Target="../ink/ink301.xml"/><Relationship Id="rId67" Type="http://schemas.openxmlformats.org/officeDocument/2006/relationships/image" Target="../media/image312.png"/><Relationship Id="rId116" Type="http://schemas.openxmlformats.org/officeDocument/2006/relationships/customXml" Target="../ink/ink336.xml"/><Relationship Id="rId137" Type="http://schemas.openxmlformats.org/officeDocument/2006/relationships/image" Target="../media/image347.png"/><Relationship Id="rId20" Type="http://schemas.openxmlformats.org/officeDocument/2006/relationships/customXml" Target="../ink/ink288.xml"/><Relationship Id="rId41" Type="http://schemas.openxmlformats.org/officeDocument/2006/relationships/image" Target="../media/image299.png"/><Relationship Id="rId62" Type="http://schemas.openxmlformats.org/officeDocument/2006/relationships/customXml" Target="../ink/ink309.xml"/><Relationship Id="rId83" Type="http://schemas.openxmlformats.org/officeDocument/2006/relationships/image" Target="../media/image320.png"/><Relationship Id="rId88" Type="http://schemas.openxmlformats.org/officeDocument/2006/relationships/customXml" Target="../ink/ink322.xml"/><Relationship Id="rId111" Type="http://schemas.openxmlformats.org/officeDocument/2006/relationships/image" Target="../media/image334.png"/><Relationship Id="rId132" Type="http://schemas.openxmlformats.org/officeDocument/2006/relationships/customXml" Target="../ink/ink344.xml"/><Relationship Id="rId15" Type="http://schemas.openxmlformats.org/officeDocument/2006/relationships/image" Target="../media/image286.png"/><Relationship Id="rId36" Type="http://schemas.openxmlformats.org/officeDocument/2006/relationships/customXml" Target="../ink/ink296.xml"/><Relationship Id="rId57" Type="http://schemas.openxmlformats.org/officeDocument/2006/relationships/image" Target="../media/image307.png"/><Relationship Id="rId106" Type="http://schemas.openxmlformats.org/officeDocument/2006/relationships/customXml" Target="../ink/ink331.xml"/><Relationship Id="rId127" Type="http://schemas.openxmlformats.org/officeDocument/2006/relationships/image" Target="../media/image342.png"/><Relationship Id="rId10" Type="http://schemas.openxmlformats.org/officeDocument/2006/relationships/customXml" Target="../ink/ink283.xml"/><Relationship Id="rId31" Type="http://schemas.openxmlformats.org/officeDocument/2006/relationships/image" Target="../media/image294.png"/><Relationship Id="rId52" Type="http://schemas.openxmlformats.org/officeDocument/2006/relationships/customXml" Target="../ink/ink304.xml"/><Relationship Id="rId73" Type="http://schemas.openxmlformats.org/officeDocument/2006/relationships/image" Target="../media/image315.png"/><Relationship Id="rId78" Type="http://schemas.openxmlformats.org/officeDocument/2006/relationships/customXml" Target="../ink/ink317.xml"/><Relationship Id="rId94" Type="http://schemas.openxmlformats.org/officeDocument/2006/relationships/customXml" Target="../ink/ink325.xml"/><Relationship Id="rId99" Type="http://schemas.openxmlformats.org/officeDocument/2006/relationships/image" Target="../media/image328.png"/><Relationship Id="rId101" Type="http://schemas.openxmlformats.org/officeDocument/2006/relationships/image" Target="../media/image329.png"/><Relationship Id="rId122" Type="http://schemas.openxmlformats.org/officeDocument/2006/relationships/customXml" Target="../ink/ink339.xml"/><Relationship Id="rId143" Type="http://schemas.openxmlformats.org/officeDocument/2006/relationships/image" Target="../media/image350.png"/><Relationship Id="rId4" Type="http://schemas.openxmlformats.org/officeDocument/2006/relationships/customXml" Target="../ink/ink280.xml"/><Relationship Id="rId9" Type="http://schemas.openxmlformats.org/officeDocument/2006/relationships/image" Target="../media/image283.png"/><Relationship Id="rId26" Type="http://schemas.openxmlformats.org/officeDocument/2006/relationships/customXml" Target="../ink/ink291.xml"/><Relationship Id="rId47" Type="http://schemas.openxmlformats.org/officeDocument/2006/relationships/image" Target="../media/image302.png"/><Relationship Id="rId68" Type="http://schemas.openxmlformats.org/officeDocument/2006/relationships/customXml" Target="../ink/ink312.xml"/><Relationship Id="rId89" Type="http://schemas.openxmlformats.org/officeDocument/2006/relationships/image" Target="../media/image323.png"/><Relationship Id="rId112" Type="http://schemas.openxmlformats.org/officeDocument/2006/relationships/customXml" Target="../ink/ink334.xml"/><Relationship Id="rId133" Type="http://schemas.openxmlformats.org/officeDocument/2006/relationships/image" Target="../media/image345.png"/><Relationship Id="rId16" Type="http://schemas.openxmlformats.org/officeDocument/2006/relationships/customXml" Target="../ink/ink286.xml"/><Relationship Id="rId37" Type="http://schemas.openxmlformats.org/officeDocument/2006/relationships/image" Target="../media/image297.png"/><Relationship Id="rId58" Type="http://schemas.openxmlformats.org/officeDocument/2006/relationships/customXml" Target="../ink/ink307.xml"/><Relationship Id="rId79" Type="http://schemas.openxmlformats.org/officeDocument/2006/relationships/image" Target="../media/image318.png"/><Relationship Id="rId102" Type="http://schemas.openxmlformats.org/officeDocument/2006/relationships/customXml" Target="../ink/ink329.xml"/><Relationship Id="rId123" Type="http://schemas.openxmlformats.org/officeDocument/2006/relationships/image" Target="../media/image340.png"/><Relationship Id="rId144" Type="http://schemas.openxmlformats.org/officeDocument/2006/relationships/customXml" Target="../ink/ink35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4.png"/><Relationship Id="rId21" Type="http://schemas.openxmlformats.org/officeDocument/2006/relationships/customXml" Target="../ink/ink361.xml"/><Relationship Id="rId42" Type="http://schemas.openxmlformats.org/officeDocument/2006/relationships/image" Target="../media/image372.png"/><Relationship Id="rId47" Type="http://schemas.openxmlformats.org/officeDocument/2006/relationships/customXml" Target="../ink/ink374.xml"/><Relationship Id="rId63" Type="http://schemas.openxmlformats.org/officeDocument/2006/relationships/customXml" Target="../ink/ink382.xml"/><Relationship Id="rId68" Type="http://schemas.openxmlformats.org/officeDocument/2006/relationships/image" Target="../media/image385.png"/><Relationship Id="rId84" Type="http://schemas.openxmlformats.org/officeDocument/2006/relationships/image" Target="../media/image393.png"/><Relationship Id="rId89" Type="http://schemas.openxmlformats.org/officeDocument/2006/relationships/customXml" Target="../ink/ink395.xml"/><Relationship Id="rId16" Type="http://schemas.openxmlformats.org/officeDocument/2006/relationships/image" Target="../media/image359.png"/><Relationship Id="rId107" Type="http://schemas.openxmlformats.org/officeDocument/2006/relationships/customXml" Target="../ink/ink404.xml"/><Relationship Id="rId11" Type="http://schemas.openxmlformats.org/officeDocument/2006/relationships/customXml" Target="../ink/ink356.xml"/><Relationship Id="rId32" Type="http://schemas.openxmlformats.org/officeDocument/2006/relationships/image" Target="../media/image367.png"/><Relationship Id="rId37" Type="http://schemas.openxmlformats.org/officeDocument/2006/relationships/customXml" Target="../ink/ink369.xml"/><Relationship Id="rId53" Type="http://schemas.openxmlformats.org/officeDocument/2006/relationships/customXml" Target="../ink/ink377.xml"/><Relationship Id="rId58" Type="http://schemas.openxmlformats.org/officeDocument/2006/relationships/image" Target="../media/image380.png"/><Relationship Id="rId74" Type="http://schemas.openxmlformats.org/officeDocument/2006/relationships/image" Target="../media/image388.png"/><Relationship Id="rId79" Type="http://schemas.openxmlformats.org/officeDocument/2006/relationships/customXml" Target="../ink/ink390.xml"/><Relationship Id="rId102" Type="http://schemas.openxmlformats.org/officeDocument/2006/relationships/image" Target="../media/image402.png"/><Relationship Id="rId5" Type="http://schemas.openxmlformats.org/officeDocument/2006/relationships/customXml" Target="../ink/ink353.xml"/><Relationship Id="rId90" Type="http://schemas.openxmlformats.org/officeDocument/2006/relationships/image" Target="../media/image396.png"/><Relationship Id="rId95" Type="http://schemas.openxmlformats.org/officeDocument/2006/relationships/customXml" Target="../ink/ink398.xml"/><Relationship Id="rId22" Type="http://schemas.openxmlformats.org/officeDocument/2006/relationships/image" Target="../media/image362.png"/><Relationship Id="rId27" Type="http://schemas.openxmlformats.org/officeDocument/2006/relationships/customXml" Target="../ink/ink364.xml"/><Relationship Id="rId43" Type="http://schemas.openxmlformats.org/officeDocument/2006/relationships/customXml" Target="../ink/ink372.xml"/><Relationship Id="rId48" Type="http://schemas.openxmlformats.org/officeDocument/2006/relationships/image" Target="../media/image375.png"/><Relationship Id="rId64" Type="http://schemas.openxmlformats.org/officeDocument/2006/relationships/image" Target="../media/image383.png"/><Relationship Id="rId69" Type="http://schemas.openxmlformats.org/officeDocument/2006/relationships/customXml" Target="../ink/ink385.xml"/><Relationship Id="rId80" Type="http://schemas.openxmlformats.org/officeDocument/2006/relationships/image" Target="../media/image391.png"/><Relationship Id="rId85" Type="http://schemas.openxmlformats.org/officeDocument/2006/relationships/customXml" Target="../ink/ink393.xml"/><Relationship Id="rId12" Type="http://schemas.openxmlformats.org/officeDocument/2006/relationships/image" Target="../media/image357.png"/><Relationship Id="rId17" Type="http://schemas.openxmlformats.org/officeDocument/2006/relationships/customXml" Target="../ink/ink359.xml"/><Relationship Id="rId33" Type="http://schemas.openxmlformats.org/officeDocument/2006/relationships/customXml" Target="../ink/ink367.xml"/><Relationship Id="rId38" Type="http://schemas.openxmlformats.org/officeDocument/2006/relationships/image" Target="../media/image370.png"/><Relationship Id="rId59" Type="http://schemas.openxmlformats.org/officeDocument/2006/relationships/customXml" Target="../ink/ink380.xml"/><Relationship Id="rId103" Type="http://schemas.openxmlformats.org/officeDocument/2006/relationships/customXml" Target="../ink/ink402.xml"/><Relationship Id="rId108" Type="http://schemas.openxmlformats.org/officeDocument/2006/relationships/image" Target="../media/image405.png"/><Relationship Id="rId54" Type="http://schemas.openxmlformats.org/officeDocument/2006/relationships/image" Target="../media/image378.png"/><Relationship Id="rId70" Type="http://schemas.openxmlformats.org/officeDocument/2006/relationships/image" Target="../media/image386.png"/><Relationship Id="rId75" Type="http://schemas.openxmlformats.org/officeDocument/2006/relationships/customXml" Target="../ink/ink388.xml"/><Relationship Id="rId91" Type="http://schemas.openxmlformats.org/officeDocument/2006/relationships/customXml" Target="../ink/ink396.xml"/><Relationship Id="rId96" Type="http://schemas.openxmlformats.org/officeDocument/2006/relationships/image" Target="../media/image3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4.png"/><Relationship Id="rId15" Type="http://schemas.openxmlformats.org/officeDocument/2006/relationships/customXml" Target="../ink/ink358.xml"/><Relationship Id="rId23" Type="http://schemas.openxmlformats.org/officeDocument/2006/relationships/customXml" Target="../ink/ink362.xml"/><Relationship Id="rId28" Type="http://schemas.openxmlformats.org/officeDocument/2006/relationships/image" Target="../media/image365.png"/><Relationship Id="rId36" Type="http://schemas.openxmlformats.org/officeDocument/2006/relationships/image" Target="../media/image369.png"/><Relationship Id="rId49" Type="http://schemas.openxmlformats.org/officeDocument/2006/relationships/customXml" Target="../ink/ink375.xml"/><Relationship Id="rId57" Type="http://schemas.openxmlformats.org/officeDocument/2006/relationships/customXml" Target="../ink/ink379.xml"/><Relationship Id="rId106" Type="http://schemas.openxmlformats.org/officeDocument/2006/relationships/image" Target="../media/image404.png"/><Relationship Id="rId10" Type="http://schemas.openxmlformats.org/officeDocument/2006/relationships/image" Target="../media/image356.png"/><Relationship Id="rId31" Type="http://schemas.openxmlformats.org/officeDocument/2006/relationships/customXml" Target="../ink/ink366.xml"/><Relationship Id="rId44" Type="http://schemas.openxmlformats.org/officeDocument/2006/relationships/image" Target="../media/image373.png"/><Relationship Id="rId52" Type="http://schemas.openxmlformats.org/officeDocument/2006/relationships/image" Target="../media/image377.png"/><Relationship Id="rId60" Type="http://schemas.openxmlformats.org/officeDocument/2006/relationships/image" Target="../media/image381.png"/><Relationship Id="rId65" Type="http://schemas.openxmlformats.org/officeDocument/2006/relationships/customXml" Target="../ink/ink383.xml"/><Relationship Id="rId73" Type="http://schemas.openxmlformats.org/officeDocument/2006/relationships/customXml" Target="../ink/ink387.xml"/><Relationship Id="rId78" Type="http://schemas.openxmlformats.org/officeDocument/2006/relationships/image" Target="../media/image390.png"/><Relationship Id="rId81" Type="http://schemas.openxmlformats.org/officeDocument/2006/relationships/customXml" Target="../ink/ink391.xml"/><Relationship Id="rId86" Type="http://schemas.openxmlformats.org/officeDocument/2006/relationships/image" Target="../media/image394.png"/><Relationship Id="rId94" Type="http://schemas.openxmlformats.org/officeDocument/2006/relationships/image" Target="../media/image398.png"/><Relationship Id="rId99" Type="http://schemas.openxmlformats.org/officeDocument/2006/relationships/customXml" Target="../ink/ink400.xml"/><Relationship Id="rId101" Type="http://schemas.openxmlformats.org/officeDocument/2006/relationships/customXml" Target="../ink/ink401.xml"/><Relationship Id="rId4" Type="http://schemas.openxmlformats.org/officeDocument/2006/relationships/image" Target="../media/image353.png"/><Relationship Id="rId9" Type="http://schemas.openxmlformats.org/officeDocument/2006/relationships/customXml" Target="../ink/ink355.xml"/><Relationship Id="rId13" Type="http://schemas.openxmlformats.org/officeDocument/2006/relationships/customXml" Target="../ink/ink357.xml"/><Relationship Id="rId18" Type="http://schemas.openxmlformats.org/officeDocument/2006/relationships/image" Target="../media/image360.png"/><Relationship Id="rId39" Type="http://schemas.openxmlformats.org/officeDocument/2006/relationships/customXml" Target="../ink/ink370.xml"/><Relationship Id="rId109" Type="http://schemas.openxmlformats.org/officeDocument/2006/relationships/customXml" Target="../ink/ink405.xml"/><Relationship Id="rId34" Type="http://schemas.openxmlformats.org/officeDocument/2006/relationships/image" Target="../media/image368.png"/><Relationship Id="rId50" Type="http://schemas.openxmlformats.org/officeDocument/2006/relationships/image" Target="../media/image376.png"/><Relationship Id="rId55" Type="http://schemas.openxmlformats.org/officeDocument/2006/relationships/customXml" Target="../ink/ink378.xml"/><Relationship Id="rId76" Type="http://schemas.openxmlformats.org/officeDocument/2006/relationships/image" Target="../media/image389.png"/><Relationship Id="rId97" Type="http://schemas.openxmlformats.org/officeDocument/2006/relationships/customXml" Target="../ink/ink399.xml"/><Relationship Id="rId104" Type="http://schemas.openxmlformats.org/officeDocument/2006/relationships/image" Target="../media/image403.png"/><Relationship Id="rId7" Type="http://schemas.openxmlformats.org/officeDocument/2006/relationships/customXml" Target="../ink/ink354.xml"/><Relationship Id="rId71" Type="http://schemas.openxmlformats.org/officeDocument/2006/relationships/customXml" Target="../ink/ink386.xml"/><Relationship Id="rId92" Type="http://schemas.openxmlformats.org/officeDocument/2006/relationships/image" Target="../media/image397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365.xml"/><Relationship Id="rId24" Type="http://schemas.openxmlformats.org/officeDocument/2006/relationships/image" Target="../media/image363.png"/><Relationship Id="rId40" Type="http://schemas.openxmlformats.org/officeDocument/2006/relationships/image" Target="../media/image371.png"/><Relationship Id="rId45" Type="http://schemas.openxmlformats.org/officeDocument/2006/relationships/customXml" Target="../ink/ink373.xml"/><Relationship Id="rId66" Type="http://schemas.openxmlformats.org/officeDocument/2006/relationships/image" Target="../media/image384.png"/><Relationship Id="rId87" Type="http://schemas.openxmlformats.org/officeDocument/2006/relationships/customXml" Target="../ink/ink394.xml"/><Relationship Id="rId110" Type="http://schemas.openxmlformats.org/officeDocument/2006/relationships/image" Target="../media/image406.png"/><Relationship Id="rId61" Type="http://schemas.openxmlformats.org/officeDocument/2006/relationships/customXml" Target="../ink/ink381.xml"/><Relationship Id="rId82" Type="http://schemas.openxmlformats.org/officeDocument/2006/relationships/image" Target="../media/image392.png"/><Relationship Id="rId19" Type="http://schemas.openxmlformats.org/officeDocument/2006/relationships/customXml" Target="../ink/ink360.xml"/><Relationship Id="rId14" Type="http://schemas.openxmlformats.org/officeDocument/2006/relationships/image" Target="../media/image358.png"/><Relationship Id="rId30" Type="http://schemas.openxmlformats.org/officeDocument/2006/relationships/image" Target="../media/image366.png"/><Relationship Id="rId35" Type="http://schemas.openxmlformats.org/officeDocument/2006/relationships/customXml" Target="../ink/ink368.xml"/><Relationship Id="rId56" Type="http://schemas.openxmlformats.org/officeDocument/2006/relationships/image" Target="../media/image379.png"/><Relationship Id="rId77" Type="http://schemas.openxmlformats.org/officeDocument/2006/relationships/customXml" Target="../ink/ink389.xml"/><Relationship Id="rId100" Type="http://schemas.openxmlformats.org/officeDocument/2006/relationships/image" Target="../media/image401.png"/><Relationship Id="rId105" Type="http://schemas.openxmlformats.org/officeDocument/2006/relationships/customXml" Target="../ink/ink403.xml"/><Relationship Id="rId8" Type="http://schemas.openxmlformats.org/officeDocument/2006/relationships/image" Target="../media/image355.png"/><Relationship Id="rId51" Type="http://schemas.openxmlformats.org/officeDocument/2006/relationships/customXml" Target="../ink/ink376.xml"/><Relationship Id="rId72" Type="http://schemas.openxmlformats.org/officeDocument/2006/relationships/image" Target="../media/image387.png"/><Relationship Id="rId93" Type="http://schemas.openxmlformats.org/officeDocument/2006/relationships/customXml" Target="../ink/ink397.xml"/><Relationship Id="rId98" Type="http://schemas.openxmlformats.org/officeDocument/2006/relationships/image" Target="../media/image400.png"/><Relationship Id="rId3" Type="http://schemas.openxmlformats.org/officeDocument/2006/relationships/customXml" Target="../ink/ink352.xml"/><Relationship Id="rId25" Type="http://schemas.openxmlformats.org/officeDocument/2006/relationships/customXml" Target="../ink/ink363.xml"/><Relationship Id="rId46" Type="http://schemas.openxmlformats.org/officeDocument/2006/relationships/image" Target="../media/image374.png"/><Relationship Id="rId67" Type="http://schemas.openxmlformats.org/officeDocument/2006/relationships/customXml" Target="../ink/ink384.xml"/><Relationship Id="rId20" Type="http://schemas.openxmlformats.org/officeDocument/2006/relationships/image" Target="../media/image361.png"/><Relationship Id="rId41" Type="http://schemas.openxmlformats.org/officeDocument/2006/relationships/customXml" Target="../ink/ink371.xml"/><Relationship Id="rId62" Type="http://schemas.openxmlformats.org/officeDocument/2006/relationships/image" Target="../media/image382.png"/><Relationship Id="rId83" Type="http://schemas.openxmlformats.org/officeDocument/2006/relationships/customXml" Target="../ink/ink392.xml"/><Relationship Id="rId88" Type="http://schemas.openxmlformats.org/officeDocument/2006/relationships/image" Target="../media/image39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8.png"/><Relationship Id="rId21" Type="http://schemas.openxmlformats.org/officeDocument/2006/relationships/customXml" Target="../ink/ink415.xml"/><Relationship Id="rId42" Type="http://schemas.openxmlformats.org/officeDocument/2006/relationships/image" Target="../media/image426.png"/><Relationship Id="rId47" Type="http://schemas.openxmlformats.org/officeDocument/2006/relationships/customXml" Target="../ink/ink428.xml"/><Relationship Id="rId63" Type="http://schemas.openxmlformats.org/officeDocument/2006/relationships/customXml" Target="../ink/ink436.xml"/><Relationship Id="rId68" Type="http://schemas.openxmlformats.org/officeDocument/2006/relationships/image" Target="../media/image439.png"/><Relationship Id="rId84" Type="http://schemas.openxmlformats.org/officeDocument/2006/relationships/image" Target="../media/image447.png"/><Relationship Id="rId16" Type="http://schemas.openxmlformats.org/officeDocument/2006/relationships/image" Target="../media/image413.png"/><Relationship Id="rId11" Type="http://schemas.openxmlformats.org/officeDocument/2006/relationships/customXml" Target="../ink/ink410.xml"/><Relationship Id="rId32" Type="http://schemas.openxmlformats.org/officeDocument/2006/relationships/image" Target="../media/image421.png"/><Relationship Id="rId37" Type="http://schemas.openxmlformats.org/officeDocument/2006/relationships/customXml" Target="../ink/ink423.xml"/><Relationship Id="rId53" Type="http://schemas.openxmlformats.org/officeDocument/2006/relationships/customXml" Target="../ink/ink431.xml"/><Relationship Id="rId58" Type="http://schemas.openxmlformats.org/officeDocument/2006/relationships/image" Target="../media/image434.png"/><Relationship Id="rId74" Type="http://schemas.openxmlformats.org/officeDocument/2006/relationships/image" Target="../media/image442.png"/><Relationship Id="rId79" Type="http://schemas.openxmlformats.org/officeDocument/2006/relationships/customXml" Target="../ink/ink444.xml"/><Relationship Id="rId5" Type="http://schemas.openxmlformats.org/officeDocument/2006/relationships/customXml" Target="../ink/ink407.xml"/><Relationship Id="rId19" Type="http://schemas.openxmlformats.org/officeDocument/2006/relationships/customXml" Target="../ink/ink414.xml"/><Relationship Id="rId14" Type="http://schemas.openxmlformats.org/officeDocument/2006/relationships/image" Target="../media/image412.png"/><Relationship Id="rId22" Type="http://schemas.openxmlformats.org/officeDocument/2006/relationships/image" Target="../media/image416.png"/><Relationship Id="rId27" Type="http://schemas.openxmlformats.org/officeDocument/2006/relationships/customXml" Target="../ink/ink418.xml"/><Relationship Id="rId30" Type="http://schemas.openxmlformats.org/officeDocument/2006/relationships/image" Target="../media/image420.png"/><Relationship Id="rId35" Type="http://schemas.openxmlformats.org/officeDocument/2006/relationships/customXml" Target="../ink/ink422.xml"/><Relationship Id="rId43" Type="http://schemas.openxmlformats.org/officeDocument/2006/relationships/customXml" Target="../ink/ink426.xml"/><Relationship Id="rId48" Type="http://schemas.openxmlformats.org/officeDocument/2006/relationships/image" Target="../media/image429.png"/><Relationship Id="rId56" Type="http://schemas.openxmlformats.org/officeDocument/2006/relationships/image" Target="../media/image433.png"/><Relationship Id="rId64" Type="http://schemas.openxmlformats.org/officeDocument/2006/relationships/image" Target="../media/image437.png"/><Relationship Id="rId69" Type="http://schemas.openxmlformats.org/officeDocument/2006/relationships/customXml" Target="../ink/ink439.xml"/><Relationship Id="rId77" Type="http://schemas.openxmlformats.org/officeDocument/2006/relationships/customXml" Target="../ink/ink443.xml"/><Relationship Id="rId8" Type="http://schemas.openxmlformats.org/officeDocument/2006/relationships/image" Target="../media/image409.png"/><Relationship Id="rId51" Type="http://schemas.openxmlformats.org/officeDocument/2006/relationships/customXml" Target="../ink/ink430.xml"/><Relationship Id="rId72" Type="http://schemas.openxmlformats.org/officeDocument/2006/relationships/image" Target="../media/image441.png"/><Relationship Id="rId80" Type="http://schemas.openxmlformats.org/officeDocument/2006/relationships/image" Target="../media/image445.png"/><Relationship Id="rId85" Type="http://schemas.openxmlformats.org/officeDocument/2006/relationships/customXml" Target="../ink/ink447.xml"/><Relationship Id="rId3" Type="http://schemas.openxmlformats.org/officeDocument/2006/relationships/customXml" Target="../ink/ink406.xml"/><Relationship Id="rId12" Type="http://schemas.openxmlformats.org/officeDocument/2006/relationships/image" Target="../media/image411.png"/><Relationship Id="rId17" Type="http://schemas.openxmlformats.org/officeDocument/2006/relationships/customXml" Target="../ink/ink413.xml"/><Relationship Id="rId25" Type="http://schemas.openxmlformats.org/officeDocument/2006/relationships/customXml" Target="../ink/ink417.xml"/><Relationship Id="rId33" Type="http://schemas.openxmlformats.org/officeDocument/2006/relationships/customXml" Target="../ink/ink421.xml"/><Relationship Id="rId38" Type="http://schemas.openxmlformats.org/officeDocument/2006/relationships/image" Target="../media/image424.png"/><Relationship Id="rId46" Type="http://schemas.openxmlformats.org/officeDocument/2006/relationships/image" Target="../media/image428.png"/><Relationship Id="rId59" Type="http://schemas.openxmlformats.org/officeDocument/2006/relationships/customXml" Target="../ink/ink434.xml"/><Relationship Id="rId67" Type="http://schemas.openxmlformats.org/officeDocument/2006/relationships/customXml" Target="../ink/ink438.xml"/><Relationship Id="rId20" Type="http://schemas.openxmlformats.org/officeDocument/2006/relationships/image" Target="../media/image415.png"/><Relationship Id="rId41" Type="http://schemas.openxmlformats.org/officeDocument/2006/relationships/customXml" Target="../ink/ink425.xml"/><Relationship Id="rId54" Type="http://schemas.openxmlformats.org/officeDocument/2006/relationships/image" Target="../media/image432.png"/><Relationship Id="rId62" Type="http://schemas.openxmlformats.org/officeDocument/2006/relationships/image" Target="../media/image436.png"/><Relationship Id="rId70" Type="http://schemas.openxmlformats.org/officeDocument/2006/relationships/image" Target="../media/image440.png"/><Relationship Id="rId75" Type="http://schemas.openxmlformats.org/officeDocument/2006/relationships/customXml" Target="../ink/ink442.xml"/><Relationship Id="rId83" Type="http://schemas.openxmlformats.org/officeDocument/2006/relationships/customXml" Target="../ink/ink4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8.png"/><Relationship Id="rId15" Type="http://schemas.openxmlformats.org/officeDocument/2006/relationships/customXml" Target="../ink/ink412.xml"/><Relationship Id="rId23" Type="http://schemas.openxmlformats.org/officeDocument/2006/relationships/customXml" Target="../ink/ink416.xml"/><Relationship Id="rId28" Type="http://schemas.openxmlformats.org/officeDocument/2006/relationships/image" Target="../media/image419.png"/><Relationship Id="rId36" Type="http://schemas.openxmlformats.org/officeDocument/2006/relationships/image" Target="../media/image423.png"/><Relationship Id="rId49" Type="http://schemas.openxmlformats.org/officeDocument/2006/relationships/customXml" Target="../ink/ink429.xml"/><Relationship Id="rId57" Type="http://schemas.openxmlformats.org/officeDocument/2006/relationships/customXml" Target="../ink/ink433.xml"/><Relationship Id="rId10" Type="http://schemas.openxmlformats.org/officeDocument/2006/relationships/image" Target="../media/image410.png"/><Relationship Id="rId31" Type="http://schemas.openxmlformats.org/officeDocument/2006/relationships/customXml" Target="../ink/ink420.xml"/><Relationship Id="rId44" Type="http://schemas.openxmlformats.org/officeDocument/2006/relationships/image" Target="../media/image427.png"/><Relationship Id="rId52" Type="http://schemas.openxmlformats.org/officeDocument/2006/relationships/image" Target="../media/image431.png"/><Relationship Id="rId60" Type="http://schemas.openxmlformats.org/officeDocument/2006/relationships/image" Target="../media/image435.png"/><Relationship Id="rId65" Type="http://schemas.openxmlformats.org/officeDocument/2006/relationships/customXml" Target="../ink/ink437.xml"/><Relationship Id="rId73" Type="http://schemas.openxmlformats.org/officeDocument/2006/relationships/customXml" Target="../ink/ink441.xml"/><Relationship Id="rId78" Type="http://schemas.openxmlformats.org/officeDocument/2006/relationships/image" Target="../media/image444.png"/><Relationship Id="rId81" Type="http://schemas.openxmlformats.org/officeDocument/2006/relationships/customXml" Target="../ink/ink445.xml"/><Relationship Id="rId86" Type="http://schemas.openxmlformats.org/officeDocument/2006/relationships/image" Target="../media/image448.png"/><Relationship Id="rId4" Type="http://schemas.openxmlformats.org/officeDocument/2006/relationships/image" Target="../media/image407.png"/><Relationship Id="rId9" Type="http://schemas.openxmlformats.org/officeDocument/2006/relationships/customXml" Target="../ink/ink409.xml"/><Relationship Id="rId13" Type="http://schemas.openxmlformats.org/officeDocument/2006/relationships/customXml" Target="../ink/ink411.xml"/><Relationship Id="rId18" Type="http://schemas.openxmlformats.org/officeDocument/2006/relationships/image" Target="../media/image414.png"/><Relationship Id="rId39" Type="http://schemas.openxmlformats.org/officeDocument/2006/relationships/customXml" Target="../ink/ink424.xml"/><Relationship Id="rId34" Type="http://schemas.openxmlformats.org/officeDocument/2006/relationships/image" Target="../media/image422.png"/><Relationship Id="rId50" Type="http://schemas.openxmlformats.org/officeDocument/2006/relationships/image" Target="../media/image430.png"/><Relationship Id="rId55" Type="http://schemas.openxmlformats.org/officeDocument/2006/relationships/customXml" Target="../ink/ink432.xml"/><Relationship Id="rId76" Type="http://schemas.openxmlformats.org/officeDocument/2006/relationships/image" Target="../media/image443.png"/><Relationship Id="rId7" Type="http://schemas.openxmlformats.org/officeDocument/2006/relationships/customXml" Target="../ink/ink408.xml"/><Relationship Id="rId71" Type="http://schemas.openxmlformats.org/officeDocument/2006/relationships/customXml" Target="../ink/ink440.xml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419.xml"/><Relationship Id="rId24" Type="http://schemas.openxmlformats.org/officeDocument/2006/relationships/image" Target="../media/image417.png"/><Relationship Id="rId40" Type="http://schemas.openxmlformats.org/officeDocument/2006/relationships/image" Target="../media/image425.png"/><Relationship Id="rId45" Type="http://schemas.openxmlformats.org/officeDocument/2006/relationships/customXml" Target="../ink/ink427.xml"/><Relationship Id="rId66" Type="http://schemas.openxmlformats.org/officeDocument/2006/relationships/image" Target="../media/image438.png"/><Relationship Id="rId61" Type="http://schemas.openxmlformats.org/officeDocument/2006/relationships/customXml" Target="../ink/ink435.xml"/><Relationship Id="rId82" Type="http://schemas.openxmlformats.org/officeDocument/2006/relationships/image" Target="../media/image446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60.png"/><Relationship Id="rId21" Type="http://schemas.openxmlformats.org/officeDocument/2006/relationships/customXml" Target="../ink/ink457.xml"/><Relationship Id="rId42" Type="http://schemas.openxmlformats.org/officeDocument/2006/relationships/image" Target="../media/image468.png"/><Relationship Id="rId47" Type="http://schemas.openxmlformats.org/officeDocument/2006/relationships/customXml" Target="../ink/ink470.xml"/><Relationship Id="rId63" Type="http://schemas.openxmlformats.org/officeDocument/2006/relationships/customXml" Target="../ink/ink478.xml"/><Relationship Id="rId68" Type="http://schemas.openxmlformats.org/officeDocument/2006/relationships/image" Target="../media/image481.png"/><Relationship Id="rId84" Type="http://schemas.openxmlformats.org/officeDocument/2006/relationships/image" Target="../media/image489.png"/><Relationship Id="rId89" Type="http://schemas.openxmlformats.org/officeDocument/2006/relationships/customXml" Target="../ink/ink491.xml"/><Relationship Id="rId16" Type="http://schemas.openxmlformats.org/officeDocument/2006/relationships/image" Target="../media/image455.png"/><Relationship Id="rId11" Type="http://schemas.openxmlformats.org/officeDocument/2006/relationships/customXml" Target="../ink/ink452.xml"/><Relationship Id="rId32" Type="http://schemas.openxmlformats.org/officeDocument/2006/relationships/image" Target="../media/image463.png"/><Relationship Id="rId37" Type="http://schemas.openxmlformats.org/officeDocument/2006/relationships/customXml" Target="../ink/ink465.xml"/><Relationship Id="rId53" Type="http://schemas.openxmlformats.org/officeDocument/2006/relationships/customXml" Target="../ink/ink473.xml"/><Relationship Id="rId58" Type="http://schemas.openxmlformats.org/officeDocument/2006/relationships/image" Target="../media/image476.png"/><Relationship Id="rId74" Type="http://schemas.openxmlformats.org/officeDocument/2006/relationships/image" Target="../media/image484.png"/><Relationship Id="rId79" Type="http://schemas.openxmlformats.org/officeDocument/2006/relationships/customXml" Target="../ink/ink486.xml"/><Relationship Id="rId102" Type="http://schemas.openxmlformats.org/officeDocument/2006/relationships/image" Target="../media/image498.png"/><Relationship Id="rId5" Type="http://schemas.openxmlformats.org/officeDocument/2006/relationships/customXml" Target="../ink/ink449.xml"/><Relationship Id="rId90" Type="http://schemas.openxmlformats.org/officeDocument/2006/relationships/image" Target="../media/image492.png"/><Relationship Id="rId95" Type="http://schemas.openxmlformats.org/officeDocument/2006/relationships/customXml" Target="../ink/ink494.xml"/><Relationship Id="rId22" Type="http://schemas.openxmlformats.org/officeDocument/2006/relationships/image" Target="../media/image458.png"/><Relationship Id="rId27" Type="http://schemas.openxmlformats.org/officeDocument/2006/relationships/customXml" Target="../ink/ink460.xml"/><Relationship Id="rId43" Type="http://schemas.openxmlformats.org/officeDocument/2006/relationships/customXml" Target="../ink/ink468.xml"/><Relationship Id="rId48" Type="http://schemas.openxmlformats.org/officeDocument/2006/relationships/image" Target="../media/image471.png"/><Relationship Id="rId64" Type="http://schemas.openxmlformats.org/officeDocument/2006/relationships/image" Target="../media/image479.png"/><Relationship Id="rId69" Type="http://schemas.openxmlformats.org/officeDocument/2006/relationships/customXml" Target="../ink/ink481.xml"/><Relationship Id="rId80" Type="http://schemas.openxmlformats.org/officeDocument/2006/relationships/image" Target="../media/image487.png"/><Relationship Id="rId85" Type="http://schemas.openxmlformats.org/officeDocument/2006/relationships/customXml" Target="../ink/ink489.xml"/><Relationship Id="rId12" Type="http://schemas.openxmlformats.org/officeDocument/2006/relationships/image" Target="../media/image453.png"/><Relationship Id="rId17" Type="http://schemas.openxmlformats.org/officeDocument/2006/relationships/customXml" Target="../ink/ink455.xml"/><Relationship Id="rId33" Type="http://schemas.openxmlformats.org/officeDocument/2006/relationships/customXml" Target="../ink/ink463.xml"/><Relationship Id="rId38" Type="http://schemas.openxmlformats.org/officeDocument/2006/relationships/image" Target="../media/image466.png"/><Relationship Id="rId59" Type="http://schemas.openxmlformats.org/officeDocument/2006/relationships/customXml" Target="../ink/ink476.xml"/><Relationship Id="rId103" Type="http://schemas.openxmlformats.org/officeDocument/2006/relationships/customXml" Target="../ink/ink498.xml"/><Relationship Id="rId20" Type="http://schemas.openxmlformats.org/officeDocument/2006/relationships/image" Target="../media/image457.png"/><Relationship Id="rId41" Type="http://schemas.openxmlformats.org/officeDocument/2006/relationships/customXml" Target="../ink/ink467.xml"/><Relationship Id="rId54" Type="http://schemas.openxmlformats.org/officeDocument/2006/relationships/image" Target="../media/image474.png"/><Relationship Id="rId62" Type="http://schemas.openxmlformats.org/officeDocument/2006/relationships/image" Target="../media/image478.png"/><Relationship Id="rId70" Type="http://schemas.openxmlformats.org/officeDocument/2006/relationships/image" Target="../media/image482.png"/><Relationship Id="rId75" Type="http://schemas.openxmlformats.org/officeDocument/2006/relationships/customXml" Target="../ink/ink484.xml"/><Relationship Id="rId83" Type="http://schemas.openxmlformats.org/officeDocument/2006/relationships/customXml" Target="../ink/ink488.xml"/><Relationship Id="rId88" Type="http://schemas.openxmlformats.org/officeDocument/2006/relationships/image" Target="../media/image491.png"/><Relationship Id="rId91" Type="http://schemas.openxmlformats.org/officeDocument/2006/relationships/customXml" Target="../ink/ink492.xml"/><Relationship Id="rId96" Type="http://schemas.openxmlformats.org/officeDocument/2006/relationships/image" Target="../media/image4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0.png"/><Relationship Id="rId15" Type="http://schemas.openxmlformats.org/officeDocument/2006/relationships/customXml" Target="../ink/ink454.xml"/><Relationship Id="rId23" Type="http://schemas.openxmlformats.org/officeDocument/2006/relationships/customXml" Target="../ink/ink458.xml"/><Relationship Id="rId28" Type="http://schemas.openxmlformats.org/officeDocument/2006/relationships/image" Target="../media/image461.png"/><Relationship Id="rId36" Type="http://schemas.openxmlformats.org/officeDocument/2006/relationships/image" Target="../media/image465.png"/><Relationship Id="rId49" Type="http://schemas.openxmlformats.org/officeDocument/2006/relationships/customXml" Target="../ink/ink471.xml"/><Relationship Id="rId57" Type="http://schemas.openxmlformats.org/officeDocument/2006/relationships/customXml" Target="../ink/ink475.xml"/><Relationship Id="rId106" Type="http://schemas.openxmlformats.org/officeDocument/2006/relationships/image" Target="../media/image500.png"/><Relationship Id="rId10" Type="http://schemas.openxmlformats.org/officeDocument/2006/relationships/image" Target="../media/image452.png"/><Relationship Id="rId31" Type="http://schemas.openxmlformats.org/officeDocument/2006/relationships/customXml" Target="../ink/ink462.xml"/><Relationship Id="rId44" Type="http://schemas.openxmlformats.org/officeDocument/2006/relationships/image" Target="../media/image469.png"/><Relationship Id="rId52" Type="http://schemas.openxmlformats.org/officeDocument/2006/relationships/image" Target="../media/image473.png"/><Relationship Id="rId60" Type="http://schemas.openxmlformats.org/officeDocument/2006/relationships/image" Target="../media/image477.png"/><Relationship Id="rId65" Type="http://schemas.openxmlformats.org/officeDocument/2006/relationships/customXml" Target="../ink/ink479.xml"/><Relationship Id="rId73" Type="http://schemas.openxmlformats.org/officeDocument/2006/relationships/customXml" Target="../ink/ink483.xml"/><Relationship Id="rId78" Type="http://schemas.openxmlformats.org/officeDocument/2006/relationships/image" Target="../media/image486.png"/><Relationship Id="rId81" Type="http://schemas.openxmlformats.org/officeDocument/2006/relationships/customXml" Target="../ink/ink487.xml"/><Relationship Id="rId86" Type="http://schemas.openxmlformats.org/officeDocument/2006/relationships/image" Target="../media/image490.png"/><Relationship Id="rId94" Type="http://schemas.openxmlformats.org/officeDocument/2006/relationships/image" Target="../media/image494.png"/><Relationship Id="rId99" Type="http://schemas.openxmlformats.org/officeDocument/2006/relationships/customXml" Target="../ink/ink496.xml"/><Relationship Id="rId101" Type="http://schemas.openxmlformats.org/officeDocument/2006/relationships/customXml" Target="../ink/ink497.xml"/><Relationship Id="rId4" Type="http://schemas.openxmlformats.org/officeDocument/2006/relationships/image" Target="../media/image449.png"/><Relationship Id="rId9" Type="http://schemas.openxmlformats.org/officeDocument/2006/relationships/customXml" Target="../ink/ink451.xml"/><Relationship Id="rId13" Type="http://schemas.openxmlformats.org/officeDocument/2006/relationships/customXml" Target="../ink/ink453.xml"/><Relationship Id="rId18" Type="http://schemas.openxmlformats.org/officeDocument/2006/relationships/image" Target="../media/image456.png"/><Relationship Id="rId39" Type="http://schemas.openxmlformats.org/officeDocument/2006/relationships/customXml" Target="../ink/ink466.xml"/><Relationship Id="rId34" Type="http://schemas.openxmlformats.org/officeDocument/2006/relationships/image" Target="../media/image464.png"/><Relationship Id="rId50" Type="http://schemas.openxmlformats.org/officeDocument/2006/relationships/image" Target="../media/image472.png"/><Relationship Id="rId55" Type="http://schemas.openxmlformats.org/officeDocument/2006/relationships/customXml" Target="../ink/ink474.xml"/><Relationship Id="rId76" Type="http://schemas.openxmlformats.org/officeDocument/2006/relationships/image" Target="../media/image485.png"/><Relationship Id="rId97" Type="http://schemas.openxmlformats.org/officeDocument/2006/relationships/customXml" Target="../ink/ink495.xml"/><Relationship Id="rId104" Type="http://schemas.openxmlformats.org/officeDocument/2006/relationships/image" Target="../media/image499.png"/><Relationship Id="rId7" Type="http://schemas.openxmlformats.org/officeDocument/2006/relationships/customXml" Target="../ink/ink450.xml"/><Relationship Id="rId71" Type="http://schemas.openxmlformats.org/officeDocument/2006/relationships/customXml" Target="../ink/ink482.xml"/><Relationship Id="rId92" Type="http://schemas.openxmlformats.org/officeDocument/2006/relationships/image" Target="../media/image493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461.xml"/><Relationship Id="rId24" Type="http://schemas.openxmlformats.org/officeDocument/2006/relationships/image" Target="../media/image459.png"/><Relationship Id="rId40" Type="http://schemas.openxmlformats.org/officeDocument/2006/relationships/image" Target="../media/image467.png"/><Relationship Id="rId45" Type="http://schemas.openxmlformats.org/officeDocument/2006/relationships/customXml" Target="../ink/ink469.xml"/><Relationship Id="rId66" Type="http://schemas.openxmlformats.org/officeDocument/2006/relationships/image" Target="../media/image480.png"/><Relationship Id="rId87" Type="http://schemas.openxmlformats.org/officeDocument/2006/relationships/customXml" Target="../ink/ink490.xml"/><Relationship Id="rId61" Type="http://schemas.openxmlformats.org/officeDocument/2006/relationships/customXml" Target="../ink/ink477.xml"/><Relationship Id="rId82" Type="http://schemas.openxmlformats.org/officeDocument/2006/relationships/image" Target="../media/image488.png"/><Relationship Id="rId19" Type="http://schemas.openxmlformats.org/officeDocument/2006/relationships/customXml" Target="../ink/ink456.xml"/><Relationship Id="rId14" Type="http://schemas.openxmlformats.org/officeDocument/2006/relationships/image" Target="../media/image454.png"/><Relationship Id="rId30" Type="http://schemas.openxmlformats.org/officeDocument/2006/relationships/image" Target="../media/image462.png"/><Relationship Id="rId35" Type="http://schemas.openxmlformats.org/officeDocument/2006/relationships/customXml" Target="../ink/ink464.xml"/><Relationship Id="rId56" Type="http://schemas.openxmlformats.org/officeDocument/2006/relationships/image" Target="../media/image475.png"/><Relationship Id="rId77" Type="http://schemas.openxmlformats.org/officeDocument/2006/relationships/customXml" Target="../ink/ink485.xml"/><Relationship Id="rId100" Type="http://schemas.openxmlformats.org/officeDocument/2006/relationships/image" Target="../media/image497.png"/><Relationship Id="rId105" Type="http://schemas.openxmlformats.org/officeDocument/2006/relationships/customXml" Target="../ink/ink499.xml"/><Relationship Id="rId8" Type="http://schemas.openxmlformats.org/officeDocument/2006/relationships/image" Target="../media/image451.png"/><Relationship Id="rId51" Type="http://schemas.openxmlformats.org/officeDocument/2006/relationships/customXml" Target="../ink/ink472.xml"/><Relationship Id="rId72" Type="http://schemas.openxmlformats.org/officeDocument/2006/relationships/image" Target="../media/image483.png"/><Relationship Id="rId93" Type="http://schemas.openxmlformats.org/officeDocument/2006/relationships/customXml" Target="../ink/ink493.xml"/><Relationship Id="rId98" Type="http://schemas.openxmlformats.org/officeDocument/2006/relationships/image" Target="../media/image496.png"/><Relationship Id="rId3" Type="http://schemas.openxmlformats.org/officeDocument/2006/relationships/customXml" Target="../ink/ink448.xml"/><Relationship Id="rId25" Type="http://schemas.openxmlformats.org/officeDocument/2006/relationships/customXml" Target="../ink/ink459.xml"/><Relationship Id="rId46" Type="http://schemas.openxmlformats.org/officeDocument/2006/relationships/image" Target="../media/image470.png"/><Relationship Id="rId67" Type="http://schemas.openxmlformats.org/officeDocument/2006/relationships/customXml" Target="../ink/ink480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58.png"/><Relationship Id="rId671" Type="http://schemas.openxmlformats.org/officeDocument/2006/relationships/image" Target="../media/image835.png"/><Relationship Id="rId769" Type="http://schemas.openxmlformats.org/officeDocument/2006/relationships/image" Target="../media/image884.png"/><Relationship Id="rId976" Type="http://schemas.openxmlformats.org/officeDocument/2006/relationships/customXml" Target="../ink/ink986.xml"/><Relationship Id="rId21" Type="http://schemas.openxmlformats.org/officeDocument/2006/relationships/image" Target="../media/image510.png"/><Relationship Id="rId324" Type="http://schemas.openxmlformats.org/officeDocument/2006/relationships/customXml" Target="../ink/ink660.xml"/><Relationship Id="rId531" Type="http://schemas.openxmlformats.org/officeDocument/2006/relationships/image" Target="../media/image765.png"/><Relationship Id="rId629" Type="http://schemas.openxmlformats.org/officeDocument/2006/relationships/image" Target="../media/image814.png"/><Relationship Id="rId170" Type="http://schemas.openxmlformats.org/officeDocument/2006/relationships/customXml" Target="../ink/ink583.xml"/><Relationship Id="rId836" Type="http://schemas.openxmlformats.org/officeDocument/2006/relationships/customXml" Target="../ink/ink916.xml"/><Relationship Id="rId268" Type="http://schemas.openxmlformats.org/officeDocument/2006/relationships/customXml" Target="../ink/ink632.xml"/><Relationship Id="rId475" Type="http://schemas.openxmlformats.org/officeDocument/2006/relationships/image" Target="../media/image737.png"/><Relationship Id="rId682" Type="http://schemas.openxmlformats.org/officeDocument/2006/relationships/customXml" Target="../ink/ink839.xml"/><Relationship Id="rId903" Type="http://schemas.openxmlformats.org/officeDocument/2006/relationships/image" Target="../media/image951.png"/><Relationship Id="rId32" Type="http://schemas.openxmlformats.org/officeDocument/2006/relationships/customXml" Target="../ink/ink514.xml"/><Relationship Id="rId128" Type="http://schemas.openxmlformats.org/officeDocument/2006/relationships/customXml" Target="../ink/ink562.xml"/><Relationship Id="rId335" Type="http://schemas.openxmlformats.org/officeDocument/2006/relationships/image" Target="../media/image667.png"/><Relationship Id="rId542" Type="http://schemas.openxmlformats.org/officeDocument/2006/relationships/customXml" Target="../ink/ink769.xml"/><Relationship Id="rId181" Type="http://schemas.openxmlformats.org/officeDocument/2006/relationships/image" Target="../media/image590.png"/><Relationship Id="rId402" Type="http://schemas.openxmlformats.org/officeDocument/2006/relationships/customXml" Target="../ink/ink699.xml"/><Relationship Id="rId847" Type="http://schemas.openxmlformats.org/officeDocument/2006/relationships/image" Target="../media/image923.png"/><Relationship Id="rId279" Type="http://schemas.openxmlformats.org/officeDocument/2006/relationships/image" Target="../media/image639.png"/><Relationship Id="rId486" Type="http://schemas.openxmlformats.org/officeDocument/2006/relationships/customXml" Target="../ink/ink741.xml"/><Relationship Id="rId693" Type="http://schemas.openxmlformats.org/officeDocument/2006/relationships/image" Target="../media/image846.png"/><Relationship Id="rId707" Type="http://schemas.openxmlformats.org/officeDocument/2006/relationships/image" Target="../media/image853.png"/><Relationship Id="rId914" Type="http://schemas.openxmlformats.org/officeDocument/2006/relationships/customXml" Target="../ink/ink955.xml"/><Relationship Id="rId43" Type="http://schemas.openxmlformats.org/officeDocument/2006/relationships/image" Target="../media/image521.png"/><Relationship Id="rId139" Type="http://schemas.openxmlformats.org/officeDocument/2006/relationships/image" Target="../media/image569.png"/><Relationship Id="rId346" Type="http://schemas.openxmlformats.org/officeDocument/2006/relationships/customXml" Target="../ink/ink671.xml"/><Relationship Id="rId553" Type="http://schemas.openxmlformats.org/officeDocument/2006/relationships/image" Target="../media/image776.png"/><Relationship Id="rId760" Type="http://schemas.openxmlformats.org/officeDocument/2006/relationships/customXml" Target="../ink/ink878.xml"/><Relationship Id="rId192" Type="http://schemas.openxmlformats.org/officeDocument/2006/relationships/customXml" Target="../ink/ink594.xml"/><Relationship Id="rId206" Type="http://schemas.openxmlformats.org/officeDocument/2006/relationships/customXml" Target="../ink/ink601.xml"/><Relationship Id="rId413" Type="http://schemas.openxmlformats.org/officeDocument/2006/relationships/image" Target="../media/image706.png"/><Relationship Id="rId858" Type="http://schemas.openxmlformats.org/officeDocument/2006/relationships/customXml" Target="../ink/ink927.xml"/><Relationship Id="rId497" Type="http://schemas.openxmlformats.org/officeDocument/2006/relationships/image" Target="../media/image748.png"/><Relationship Id="rId620" Type="http://schemas.openxmlformats.org/officeDocument/2006/relationships/customXml" Target="../ink/ink808.xml"/><Relationship Id="rId718" Type="http://schemas.openxmlformats.org/officeDocument/2006/relationships/customXml" Target="../ink/ink857.xml"/><Relationship Id="rId925" Type="http://schemas.openxmlformats.org/officeDocument/2006/relationships/image" Target="../media/image962.png"/><Relationship Id="rId357" Type="http://schemas.openxmlformats.org/officeDocument/2006/relationships/image" Target="../media/image678.png"/><Relationship Id="rId54" Type="http://schemas.openxmlformats.org/officeDocument/2006/relationships/customXml" Target="../ink/ink525.xml"/><Relationship Id="rId217" Type="http://schemas.openxmlformats.org/officeDocument/2006/relationships/image" Target="../media/image608.png"/><Relationship Id="rId564" Type="http://schemas.openxmlformats.org/officeDocument/2006/relationships/customXml" Target="../ink/ink780.xml"/><Relationship Id="rId771" Type="http://schemas.openxmlformats.org/officeDocument/2006/relationships/image" Target="../media/image885.png"/><Relationship Id="rId869" Type="http://schemas.openxmlformats.org/officeDocument/2006/relationships/image" Target="../media/image934.png"/><Relationship Id="rId424" Type="http://schemas.openxmlformats.org/officeDocument/2006/relationships/customXml" Target="../ink/ink710.xml"/><Relationship Id="rId631" Type="http://schemas.openxmlformats.org/officeDocument/2006/relationships/image" Target="../media/image815.png"/><Relationship Id="rId729" Type="http://schemas.openxmlformats.org/officeDocument/2006/relationships/image" Target="../media/image864.png"/><Relationship Id="rId270" Type="http://schemas.openxmlformats.org/officeDocument/2006/relationships/customXml" Target="../ink/ink633.xml"/><Relationship Id="rId936" Type="http://schemas.openxmlformats.org/officeDocument/2006/relationships/customXml" Target="../ink/ink966.xml"/><Relationship Id="rId65" Type="http://schemas.openxmlformats.org/officeDocument/2006/relationships/image" Target="../media/image532.png"/><Relationship Id="rId130" Type="http://schemas.openxmlformats.org/officeDocument/2006/relationships/customXml" Target="../ink/ink563.xml"/><Relationship Id="rId368" Type="http://schemas.openxmlformats.org/officeDocument/2006/relationships/customXml" Target="../ink/ink682.xml"/><Relationship Id="rId575" Type="http://schemas.openxmlformats.org/officeDocument/2006/relationships/image" Target="../media/image787.png"/><Relationship Id="rId782" Type="http://schemas.openxmlformats.org/officeDocument/2006/relationships/customXml" Target="../ink/ink889.xml"/><Relationship Id="rId228" Type="http://schemas.openxmlformats.org/officeDocument/2006/relationships/customXml" Target="../ink/ink612.xml"/><Relationship Id="rId435" Type="http://schemas.openxmlformats.org/officeDocument/2006/relationships/image" Target="../media/image717.png"/><Relationship Id="rId642" Type="http://schemas.openxmlformats.org/officeDocument/2006/relationships/customXml" Target="../ink/ink819.xml"/><Relationship Id="rId281" Type="http://schemas.openxmlformats.org/officeDocument/2006/relationships/image" Target="../media/image640.png"/><Relationship Id="rId502" Type="http://schemas.openxmlformats.org/officeDocument/2006/relationships/customXml" Target="../ink/ink749.xml"/><Relationship Id="rId947" Type="http://schemas.openxmlformats.org/officeDocument/2006/relationships/image" Target="../media/image973.png"/><Relationship Id="rId76" Type="http://schemas.openxmlformats.org/officeDocument/2006/relationships/customXml" Target="../ink/ink536.xml"/><Relationship Id="rId141" Type="http://schemas.openxmlformats.org/officeDocument/2006/relationships/image" Target="../media/image570.png"/><Relationship Id="rId379" Type="http://schemas.openxmlformats.org/officeDocument/2006/relationships/image" Target="../media/image689.png"/><Relationship Id="rId586" Type="http://schemas.openxmlformats.org/officeDocument/2006/relationships/customXml" Target="../ink/ink791.xml"/><Relationship Id="rId793" Type="http://schemas.openxmlformats.org/officeDocument/2006/relationships/image" Target="../media/image896.png"/><Relationship Id="rId807" Type="http://schemas.openxmlformats.org/officeDocument/2006/relationships/image" Target="../media/image903.png"/><Relationship Id="rId7" Type="http://schemas.openxmlformats.org/officeDocument/2006/relationships/image" Target="../media/image503.png"/><Relationship Id="rId239" Type="http://schemas.openxmlformats.org/officeDocument/2006/relationships/image" Target="../media/image619.png"/><Relationship Id="rId446" Type="http://schemas.openxmlformats.org/officeDocument/2006/relationships/customXml" Target="../ink/ink721.xml"/><Relationship Id="rId653" Type="http://schemas.openxmlformats.org/officeDocument/2006/relationships/image" Target="../media/image826.png"/><Relationship Id="rId292" Type="http://schemas.openxmlformats.org/officeDocument/2006/relationships/customXml" Target="../ink/ink644.xml"/><Relationship Id="rId306" Type="http://schemas.openxmlformats.org/officeDocument/2006/relationships/customXml" Target="../ink/ink651.xml"/><Relationship Id="rId860" Type="http://schemas.openxmlformats.org/officeDocument/2006/relationships/customXml" Target="../ink/ink928.xml"/><Relationship Id="rId958" Type="http://schemas.openxmlformats.org/officeDocument/2006/relationships/customXml" Target="../ink/ink977.xml"/><Relationship Id="rId87" Type="http://schemas.openxmlformats.org/officeDocument/2006/relationships/image" Target="../media/image543.png"/><Relationship Id="rId513" Type="http://schemas.openxmlformats.org/officeDocument/2006/relationships/image" Target="../media/image756.png"/><Relationship Id="rId597" Type="http://schemas.openxmlformats.org/officeDocument/2006/relationships/image" Target="../media/image798.png"/><Relationship Id="rId720" Type="http://schemas.openxmlformats.org/officeDocument/2006/relationships/customXml" Target="../ink/ink858.xml"/><Relationship Id="rId818" Type="http://schemas.openxmlformats.org/officeDocument/2006/relationships/customXml" Target="../ink/ink907.xml"/><Relationship Id="rId152" Type="http://schemas.openxmlformats.org/officeDocument/2006/relationships/customXml" Target="../ink/ink574.xml"/><Relationship Id="rId457" Type="http://schemas.openxmlformats.org/officeDocument/2006/relationships/image" Target="../media/image728.png"/><Relationship Id="rId664" Type="http://schemas.openxmlformats.org/officeDocument/2006/relationships/customXml" Target="../ink/ink830.xml"/><Relationship Id="rId871" Type="http://schemas.openxmlformats.org/officeDocument/2006/relationships/image" Target="../media/image935.png"/><Relationship Id="rId969" Type="http://schemas.openxmlformats.org/officeDocument/2006/relationships/image" Target="../media/image984.png"/><Relationship Id="rId14" Type="http://schemas.openxmlformats.org/officeDocument/2006/relationships/customXml" Target="../ink/ink505.xml"/><Relationship Id="rId317" Type="http://schemas.openxmlformats.org/officeDocument/2006/relationships/image" Target="../media/image658.png"/><Relationship Id="rId524" Type="http://schemas.openxmlformats.org/officeDocument/2006/relationships/customXml" Target="../ink/ink760.xml"/><Relationship Id="rId731" Type="http://schemas.openxmlformats.org/officeDocument/2006/relationships/image" Target="../media/image865.png"/><Relationship Id="rId98" Type="http://schemas.openxmlformats.org/officeDocument/2006/relationships/customXml" Target="../ink/ink547.xml"/><Relationship Id="rId163" Type="http://schemas.openxmlformats.org/officeDocument/2006/relationships/image" Target="../media/image581.png"/><Relationship Id="rId370" Type="http://schemas.openxmlformats.org/officeDocument/2006/relationships/customXml" Target="../ink/ink683.xml"/><Relationship Id="rId829" Type="http://schemas.openxmlformats.org/officeDocument/2006/relationships/image" Target="../media/image914.png"/><Relationship Id="rId230" Type="http://schemas.openxmlformats.org/officeDocument/2006/relationships/customXml" Target="../ink/ink613.xml"/><Relationship Id="rId468" Type="http://schemas.openxmlformats.org/officeDocument/2006/relationships/customXml" Target="../ink/ink732.xml"/><Relationship Id="rId675" Type="http://schemas.openxmlformats.org/officeDocument/2006/relationships/image" Target="../media/image837.png"/><Relationship Id="rId882" Type="http://schemas.openxmlformats.org/officeDocument/2006/relationships/customXml" Target="../ink/ink939.xml"/><Relationship Id="rId25" Type="http://schemas.openxmlformats.org/officeDocument/2006/relationships/image" Target="../media/image512.png"/><Relationship Id="rId328" Type="http://schemas.openxmlformats.org/officeDocument/2006/relationships/customXml" Target="../ink/ink662.xml"/><Relationship Id="rId535" Type="http://schemas.openxmlformats.org/officeDocument/2006/relationships/image" Target="../media/image767.png"/><Relationship Id="rId742" Type="http://schemas.openxmlformats.org/officeDocument/2006/relationships/customXml" Target="../ink/ink869.xml"/><Relationship Id="rId174" Type="http://schemas.openxmlformats.org/officeDocument/2006/relationships/customXml" Target="../ink/ink585.xml"/><Relationship Id="rId381" Type="http://schemas.openxmlformats.org/officeDocument/2006/relationships/image" Target="../media/image690.png"/><Relationship Id="rId602" Type="http://schemas.openxmlformats.org/officeDocument/2006/relationships/customXml" Target="../ink/ink799.xml"/><Relationship Id="rId241" Type="http://schemas.openxmlformats.org/officeDocument/2006/relationships/image" Target="../media/image620.png"/><Relationship Id="rId479" Type="http://schemas.openxmlformats.org/officeDocument/2006/relationships/image" Target="../media/image739.png"/><Relationship Id="rId686" Type="http://schemas.openxmlformats.org/officeDocument/2006/relationships/customXml" Target="../ink/ink841.xml"/><Relationship Id="rId893" Type="http://schemas.openxmlformats.org/officeDocument/2006/relationships/image" Target="../media/image946.png"/><Relationship Id="rId907" Type="http://schemas.openxmlformats.org/officeDocument/2006/relationships/image" Target="../media/image953.png"/><Relationship Id="rId36" Type="http://schemas.openxmlformats.org/officeDocument/2006/relationships/customXml" Target="../ink/ink516.xml"/><Relationship Id="rId339" Type="http://schemas.openxmlformats.org/officeDocument/2006/relationships/image" Target="../media/image669.png"/><Relationship Id="rId546" Type="http://schemas.openxmlformats.org/officeDocument/2006/relationships/customXml" Target="../ink/ink771.xml"/><Relationship Id="rId753" Type="http://schemas.openxmlformats.org/officeDocument/2006/relationships/image" Target="../media/image876.png"/><Relationship Id="rId101" Type="http://schemas.openxmlformats.org/officeDocument/2006/relationships/image" Target="../media/image550.png"/><Relationship Id="rId185" Type="http://schemas.openxmlformats.org/officeDocument/2006/relationships/image" Target="../media/image592.png"/><Relationship Id="rId406" Type="http://schemas.openxmlformats.org/officeDocument/2006/relationships/customXml" Target="../ink/ink701.xml"/><Relationship Id="rId960" Type="http://schemas.openxmlformats.org/officeDocument/2006/relationships/customXml" Target="../ink/ink978.xml"/><Relationship Id="rId392" Type="http://schemas.openxmlformats.org/officeDocument/2006/relationships/customXml" Target="../ink/ink694.xml"/><Relationship Id="rId613" Type="http://schemas.openxmlformats.org/officeDocument/2006/relationships/image" Target="../media/image806.png"/><Relationship Id="rId697" Type="http://schemas.openxmlformats.org/officeDocument/2006/relationships/image" Target="../media/image848.png"/><Relationship Id="rId820" Type="http://schemas.openxmlformats.org/officeDocument/2006/relationships/customXml" Target="../ink/ink908.xml"/><Relationship Id="rId918" Type="http://schemas.openxmlformats.org/officeDocument/2006/relationships/customXml" Target="../ink/ink957.xml"/><Relationship Id="rId252" Type="http://schemas.openxmlformats.org/officeDocument/2006/relationships/customXml" Target="../ink/ink624.xml"/><Relationship Id="rId47" Type="http://schemas.openxmlformats.org/officeDocument/2006/relationships/image" Target="../media/image523.png"/><Relationship Id="rId112" Type="http://schemas.openxmlformats.org/officeDocument/2006/relationships/customXml" Target="../ink/ink554.xml"/><Relationship Id="rId557" Type="http://schemas.openxmlformats.org/officeDocument/2006/relationships/image" Target="../media/image778.png"/><Relationship Id="rId764" Type="http://schemas.openxmlformats.org/officeDocument/2006/relationships/customXml" Target="../ink/ink880.xml"/><Relationship Id="rId971" Type="http://schemas.openxmlformats.org/officeDocument/2006/relationships/image" Target="../media/image985.png"/><Relationship Id="rId196" Type="http://schemas.openxmlformats.org/officeDocument/2006/relationships/customXml" Target="../ink/ink596.xml"/><Relationship Id="rId417" Type="http://schemas.openxmlformats.org/officeDocument/2006/relationships/image" Target="../media/image708.png"/><Relationship Id="rId624" Type="http://schemas.openxmlformats.org/officeDocument/2006/relationships/customXml" Target="../ink/ink810.xml"/><Relationship Id="rId831" Type="http://schemas.openxmlformats.org/officeDocument/2006/relationships/image" Target="../media/image915.png"/><Relationship Id="rId263" Type="http://schemas.openxmlformats.org/officeDocument/2006/relationships/image" Target="../media/image631.png"/><Relationship Id="rId470" Type="http://schemas.openxmlformats.org/officeDocument/2006/relationships/customXml" Target="../ink/ink733.xml"/><Relationship Id="rId929" Type="http://schemas.openxmlformats.org/officeDocument/2006/relationships/image" Target="../media/image964.png"/><Relationship Id="rId58" Type="http://schemas.openxmlformats.org/officeDocument/2006/relationships/customXml" Target="../ink/ink527.xml"/><Relationship Id="rId123" Type="http://schemas.openxmlformats.org/officeDocument/2006/relationships/image" Target="../media/image561.png"/><Relationship Id="rId330" Type="http://schemas.openxmlformats.org/officeDocument/2006/relationships/customXml" Target="../ink/ink663.xml"/><Relationship Id="rId568" Type="http://schemas.openxmlformats.org/officeDocument/2006/relationships/customXml" Target="../ink/ink782.xml"/><Relationship Id="rId775" Type="http://schemas.openxmlformats.org/officeDocument/2006/relationships/image" Target="../media/image887.png"/><Relationship Id="rId982" Type="http://schemas.openxmlformats.org/officeDocument/2006/relationships/customXml" Target="../ink/ink989.xml"/><Relationship Id="rId428" Type="http://schemas.openxmlformats.org/officeDocument/2006/relationships/customXml" Target="../ink/ink712.xml"/><Relationship Id="rId635" Type="http://schemas.openxmlformats.org/officeDocument/2006/relationships/image" Target="../media/image817.png"/><Relationship Id="rId842" Type="http://schemas.openxmlformats.org/officeDocument/2006/relationships/customXml" Target="../ink/ink919.xml"/><Relationship Id="rId274" Type="http://schemas.openxmlformats.org/officeDocument/2006/relationships/customXml" Target="../ink/ink635.xml"/><Relationship Id="rId481" Type="http://schemas.openxmlformats.org/officeDocument/2006/relationships/image" Target="../media/image740.png"/><Relationship Id="rId702" Type="http://schemas.openxmlformats.org/officeDocument/2006/relationships/customXml" Target="../ink/ink849.xml"/><Relationship Id="rId69" Type="http://schemas.openxmlformats.org/officeDocument/2006/relationships/image" Target="../media/image534.png"/><Relationship Id="rId134" Type="http://schemas.openxmlformats.org/officeDocument/2006/relationships/customXml" Target="../ink/ink565.xml"/><Relationship Id="rId579" Type="http://schemas.openxmlformats.org/officeDocument/2006/relationships/image" Target="../media/image789.png"/><Relationship Id="rId786" Type="http://schemas.openxmlformats.org/officeDocument/2006/relationships/customXml" Target="../ink/ink891.xml"/><Relationship Id="rId341" Type="http://schemas.openxmlformats.org/officeDocument/2006/relationships/image" Target="../media/image670.png"/><Relationship Id="rId439" Type="http://schemas.openxmlformats.org/officeDocument/2006/relationships/image" Target="../media/image719.png"/><Relationship Id="rId646" Type="http://schemas.openxmlformats.org/officeDocument/2006/relationships/customXml" Target="../ink/ink821.xml"/><Relationship Id="rId201" Type="http://schemas.openxmlformats.org/officeDocument/2006/relationships/image" Target="../media/image600.png"/><Relationship Id="rId285" Type="http://schemas.openxmlformats.org/officeDocument/2006/relationships/image" Target="../media/image642.png"/><Relationship Id="rId506" Type="http://schemas.openxmlformats.org/officeDocument/2006/relationships/customXml" Target="../ink/ink751.xml"/><Relationship Id="rId853" Type="http://schemas.openxmlformats.org/officeDocument/2006/relationships/image" Target="../media/image926.png"/><Relationship Id="rId492" Type="http://schemas.openxmlformats.org/officeDocument/2006/relationships/customXml" Target="../ink/ink744.xml"/><Relationship Id="rId713" Type="http://schemas.openxmlformats.org/officeDocument/2006/relationships/image" Target="../media/image856.png"/><Relationship Id="rId797" Type="http://schemas.openxmlformats.org/officeDocument/2006/relationships/image" Target="../media/image898.png"/><Relationship Id="rId920" Type="http://schemas.openxmlformats.org/officeDocument/2006/relationships/customXml" Target="../ink/ink958.xml"/><Relationship Id="rId145" Type="http://schemas.openxmlformats.org/officeDocument/2006/relationships/image" Target="../media/image572.png"/><Relationship Id="rId352" Type="http://schemas.openxmlformats.org/officeDocument/2006/relationships/customXml" Target="../ink/ink674.xml"/><Relationship Id="rId212" Type="http://schemas.openxmlformats.org/officeDocument/2006/relationships/customXml" Target="../ink/ink604.xml"/><Relationship Id="rId657" Type="http://schemas.openxmlformats.org/officeDocument/2006/relationships/image" Target="../media/image828.png"/><Relationship Id="rId864" Type="http://schemas.openxmlformats.org/officeDocument/2006/relationships/customXml" Target="../ink/ink930.xml"/><Relationship Id="rId296" Type="http://schemas.openxmlformats.org/officeDocument/2006/relationships/customXml" Target="../ink/ink646.xml"/><Relationship Id="rId517" Type="http://schemas.openxmlformats.org/officeDocument/2006/relationships/image" Target="../media/image758.png"/><Relationship Id="rId724" Type="http://schemas.openxmlformats.org/officeDocument/2006/relationships/customXml" Target="../ink/ink860.xml"/><Relationship Id="rId931" Type="http://schemas.openxmlformats.org/officeDocument/2006/relationships/image" Target="../media/image965.png"/><Relationship Id="rId60" Type="http://schemas.openxmlformats.org/officeDocument/2006/relationships/customXml" Target="../ink/ink528.xml"/><Relationship Id="rId156" Type="http://schemas.openxmlformats.org/officeDocument/2006/relationships/customXml" Target="../ink/ink576.xml"/><Relationship Id="rId363" Type="http://schemas.openxmlformats.org/officeDocument/2006/relationships/image" Target="../media/image681.png"/><Relationship Id="rId570" Type="http://schemas.openxmlformats.org/officeDocument/2006/relationships/customXml" Target="../ink/ink783.xml"/><Relationship Id="rId223" Type="http://schemas.openxmlformats.org/officeDocument/2006/relationships/image" Target="../media/image611.png"/><Relationship Id="rId430" Type="http://schemas.openxmlformats.org/officeDocument/2006/relationships/customXml" Target="../ink/ink713.xml"/><Relationship Id="rId668" Type="http://schemas.openxmlformats.org/officeDocument/2006/relationships/customXml" Target="../ink/ink832.xml"/><Relationship Id="rId875" Type="http://schemas.openxmlformats.org/officeDocument/2006/relationships/image" Target="../media/image937.png"/><Relationship Id="rId18" Type="http://schemas.openxmlformats.org/officeDocument/2006/relationships/customXml" Target="../ink/ink507.xml"/><Relationship Id="rId528" Type="http://schemas.openxmlformats.org/officeDocument/2006/relationships/customXml" Target="../ink/ink762.xml"/><Relationship Id="rId735" Type="http://schemas.openxmlformats.org/officeDocument/2006/relationships/image" Target="../media/image867.png"/><Relationship Id="rId942" Type="http://schemas.openxmlformats.org/officeDocument/2006/relationships/customXml" Target="../ink/ink969.xml"/><Relationship Id="rId167" Type="http://schemas.openxmlformats.org/officeDocument/2006/relationships/image" Target="../media/image583.png"/><Relationship Id="rId374" Type="http://schemas.openxmlformats.org/officeDocument/2006/relationships/customXml" Target="../ink/ink685.xml"/><Relationship Id="rId581" Type="http://schemas.openxmlformats.org/officeDocument/2006/relationships/image" Target="../media/image790.png"/><Relationship Id="rId71" Type="http://schemas.openxmlformats.org/officeDocument/2006/relationships/image" Target="../media/image535.png"/><Relationship Id="rId234" Type="http://schemas.openxmlformats.org/officeDocument/2006/relationships/customXml" Target="../ink/ink615.xml"/><Relationship Id="rId679" Type="http://schemas.openxmlformats.org/officeDocument/2006/relationships/image" Target="../media/image839.png"/><Relationship Id="rId802" Type="http://schemas.openxmlformats.org/officeDocument/2006/relationships/customXml" Target="../ink/ink899.xml"/><Relationship Id="rId886" Type="http://schemas.openxmlformats.org/officeDocument/2006/relationships/customXml" Target="../ink/ink941.xml"/><Relationship Id="rId2" Type="http://schemas.openxmlformats.org/officeDocument/2006/relationships/notesSlide" Target="../notesSlides/notesSlide7.xml"/><Relationship Id="rId29" Type="http://schemas.openxmlformats.org/officeDocument/2006/relationships/image" Target="../media/image514.png"/><Relationship Id="rId441" Type="http://schemas.openxmlformats.org/officeDocument/2006/relationships/image" Target="../media/image720.png"/><Relationship Id="rId539" Type="http://schemas.openxmlformats.org/officeDocument/2006/relationships/image" Target="../media/image769.png"/><Relationship Id="rId746" Type="http://schemas.openxmlformats.org/officeDocument/2006/relationships/customXml" Target="../ink/ink871.xml"/><Relationship Id="rId178" Type="http://schemas.openxmlformats.org/officeDocument/2006/relationships/customXml" Target="../ink/ink587.xml"/><Relationship Id="rId301" Type="http://schemas.openxmlformats.org/officeDocument/2006/relationships/image" Target="../media/image650.png"/><Relationship Id="rId953" Type="http://schemas.openxmlformats.org/officeDocument/2006/relationships/image" Target="../media/image976.png"/><Relationship Id="rId82" Type="http://schemas.openxmlformats.org/officeDocument/2006/relationships/customXml" Target="../ink/ink539.xml"/><Relationship Id="rId385" Type="http://schemas.openxmlformats.org/officeDocument/2006/relationships/image" Target="../media/image692.png"/><Relationship Id="rId592" Type="http://schemas.openxmlformats.org/officeDocument/2006/relationships/customXml" Target="../ink/ink794.xml"/><Relationship Id="rId606" Type="http://schemas.openxmlformats.org/officeDocument/2006/relationships/customXml" Target="../ink/ink801.xml"/><Relationship Id="rId813" Type="http://schemas.openxmlformats.org/officeDocument/2006/relationships/image" Target="../media/image906.png"/><Relationship Id="rId245" Type="http://schemas.openxmlformats.org/officeDocument/2006/relationships/image" Target="../media/image622.png"/><Relationship Id="rId452" Type="http://schemas.openxmlformats.org/officeDocument/2006/relationships/customXml" Target="../ink/ink724.xml"/><Relationship Id="rId897" Type="http://schemas.openxmlformats.org/officeDocument/2006/relationships/image" Target="../media/image948.png"/><Relationship Id="rId105" Type="http://schemas.openxmlformats.org/officeDocument/2006/relationships/image" Target="../media/image552.png"/><Relationship Id="rId312" Type="http://schemas.openxmlformats.org/officeDocument/2006/relationships/customXml" Target="../ink/ink654.xml"/><Relationship Id="rId757" Type="http://schemas.openxmlformats.org/officeDocument/2006/relationships/image" Target="../media/image878.png"/><Relationship Id="rId964" Type="http://schemas.openxmlformats.org/officeDocument/2006/relationships/customXml" Target="../ink/ink980.xml"/><Relationship Id="rId93" Type="http://schemas.openxmlformats.org/officeDocument/2006/relationships/image" Target="../media/image546.png"/><Relationship Id="rId189" Type="http://schemas.openxmlformats.org/officeDocument/2006/relationships/image" Target="../media/image594.png"/><Relationship Id="rId396" Type="http://schemas.openxmlformats.org/officeDocument/2006/relationships/customXml" Target="../ink/ink696.xml"/><Relationship Id="rId617" Type="http://schemas.openxmlformats.org/officeDocument/2006/relationships/image" Target="../media/image808.png"/><Relationship Id="rId824" Type="http://schemas.openxmlformats.org/officeDocument/2006/relationships/customXml" Target="../ink/ink910.xml"/><Relationship Id="rId256" Type="http://schemas.openxmlformats.org/officeDocument/2006/relationships/customXml" Target="../ink/ink626.xml"/><Relationship Id="rId463" Type="http://schemas.openxmlformats.org/officeDocument/2006/relationships/image" Target="../media/image731.png"/><Relationship Id="rId670" Type="http://schemas.openxmlformats.org/officeDocument/2006/relationships/customXml" Target="../ink/ink833.xml"/><Relationship Id="rId116" Type="http://schemas.openxmlformats.org/officeDocument/2006/relationships/customXml" Target="../ink/ink556.xml"/><Relationship Id="rId323" Type="http://schemas.openxmlformats.org/officeDocument/2006/relationships/image" Target="../media/image661.png"/><Relationship Id="rId530" Type="http://schemas.openxmlformats.org/officeDocument/2006/relationships/customXml" Target="../ink/ink763.xml"/><Relationship Id="rId768" Type="http://schemas.openxmlformats.org/officeDocument/2006/relationships/customXml" Target="../ink/ink882.xml"/><Relationship Id="rId975" Type="http://schemas.openxmlformats.org/officeDocument/2006/relationships/image" Target="../media/image987.png"/><Relationship Id="rId20" Type="http://schemas.openxmlformats.org/officeDocument/2006/relationships/customXml" Target="../ink/ink508.xml"/><Relationship Id="rId628" Type="http://schemas.openxmlformats.org/officeDocument/2006/relationships/customXml" Target="../ink/ink812.xml"/><Relationship Id="rId835" Type="http://schemas.openxmlformats.org/officeDocument/2006/relationships/image" Target="../media/image917.png"/><Relationship Id="rId267" Type="http://schemas.openxmlformats.org/officeDocument/2006/relationships/image" Target="../media/image633.png"/><Relationship Id="rId474" Type="http://schemas.openxmlformats.org/officeDocument/2006/relationships/customXml" Target="../ink/ink735.xml"/><Relationship Id="rId127" Type="http://schemas.openxmlformats.org/officeDocument/2006/relationships/image" Target="../media/image563.png"/><Relationship Id="rId681" Type="http://schemas.openxmlformats.org/officeDocument/2006/relationships/image" Target="../media/image840.png"/><Relationship Id="rId779" Type="http://schemas.openxmlformats.org/officeDocument/2006/relationships/image" Target="../media/image889.png"/><Relationship Id="rId902" Type="http://schemas.openxmlformats.org/officeDocument/2006/relationships/customXml" Target="../ink/ink949.xml"/><Relationship Id="rId31" Type="http://schemas.openxmlformats.org/officeDocument/2006/relationships/image" Target="../media/image515.png"/><Relationship Id="rId334" Type="http://schemas.openxmlformats.org/officeDocument/2006/relationships/customXml" Target="../ink/ink665.xml"/><Relationship Id="rId541" Type="http://schemas.openxmlformats.org/officeDocument/2006/relationships/image" Target="../media/image770.png"/><Relationship Id="rId639" Type="http://schemas.openxmlformats.org/officeDocument/2006/relationships/image" Target="../media/image819.png"/><Relationship Id="rId180" Type="http://schemas.openxmlformats.org/officeDocument/2006/relationships/customXml" Target="../ink/ink588.xml"/><Relationship Id="rId278" Type="http://schemas.openxmlformats.org/officeDocument/2006/relationships/customXml" Target="../ink/ink637.xml"/><Relationship Id="rId401" Type="http://schemas.openxmlformats.org/officeDocument/2006/relationships/image" Target="../media/image700.png"/><Relationship Id="rId846" Type="http://schemas.openxmlformats.org/officeDocument/2006/relationships/customXml" Target="../ink/ink921.xml"/><Relationship Id="rId485" Type="http://schemas.openxmlformats.org/officeDocument/2006/relationships/image" Target="../media/image742.png"/><Relationship Id="rId692" Type="http://schemas.openxmlformats.org/officeDocument/2006/relationships/customXml" Target="../ink/ink844.xml"/><Relationship Id="rId706" Type="http://schemas.openxmlformats.org/officeDocument/2006/relationships/customXml" Target="../ink/ink851.xml"/><Relationship Id="rId913" Type="http://schemas.openxmlformats.org/officeDocument/2006/relationships/image" Target="../media/image956.png"/><Relationship Id="rId42" Type="http://schemas.openxmlformats.org/officeDocument/2006/relationships/customXml" Target="../ink/ink519.xml"/><Relationship Id="rId138" Type="http://schemas.openxmlformats.org/officeDocument/2006/relationships/customXml" Target="../ink/ink567.xml"/><Relationship Id="rId345" Type="http://schemas.openxmlformats.org/officeDocument/2006/relationships/image" Target="../media/image672.png"/><Relationship Id="rId552" Type="http://schemas.openxmlformats.org/officeDocument/2006/relationships/customXml" Target="../ink/ink774.xml"/><Relationship Id="rId191" Type="http://schemas.openxmlformats.org/officeDocument/2006/relationships/image" Target="../media/image595.png"/><Relationship Id="rId205" Type="http://schemas.openxmlformats.org/officeDocument/2006/relationships/image" Target="../media/image602.png"/><Relationship Id="rId412" Type="http://schemas.openxmlformats.org/officeDocument/2006/relationships/customXml" Target="../ink/ink704.xml"/><Relationship Id="rId857" Type="http://schemas.openxmlformats.org/officeDocument/2006/relationships/image" Target="../media/image928.png"/><Relationship Id="rId289" Type="http://schemas.openxmlformats.org/officeDocument/2006/relationships/image" Target="../media/image644.png"/><Relationship Id="rId496" Type="http://schemas.openxmlformats.org/officeDocument/2006/relationships/customXml" Target="../ink/ink746.xml"/><Relationship Id="rId717" Type="http://schemas.openxmlformats.org/officeDocument/2006/relationships/image" Target="../media/image858.png"/><Relationship Id="rId924" Type="http://schemas.openxmlformats.org/officeDocument/2006/relationships/customXml" Target="../ink/ink960.xml"/><Relationship Id="rId53" Type="http://schemas.openxmlformats.org/officeDocument/2006/relationships/image" Target="../media/image526.png"/><Relationship Id="rId149" Type="http://schemas.openxmlformats.org/officeDocument/2006/relationships/image" Target="../media/image574.png"/><Relationship Id="rId356" Type="http://schemas.openxmlformats.org/officeDocument/2006/relationships/customXml" Target="../ink/ink676.xml"/><Relationship Id="rId563" Type="http://schemas.openxmlformats.org/officeDocument/2006/relationships/image" Target="../media/image781.png"/><Relationship Id="rId770" Type="http://schemas.openxmlformats.org/officeDocument/2006/relationships/customXml" Target="../ink/ink883.xml"/><Relationship Id="rId216" Type="http://schemas.openxmlformats.org/officeDocument/2006/relationships/customXml" Target="../ink/ink606.xml"/><Relationship Id="rId423" Type="http://schemas.openxmlformats.org/officeDocument/2006/relationships/image" Target="../media/image711.png"/><Relationship Id="rId868" Type="http://schemas.openxmlformats.org/officeDocument/2006/relationships/customXml" Target="../ink/ink932.xml"/><Relationship Id="rId630" Type="http://schemas.openxmlformats.org/officeDocument/2006/relationships/customXml" Target="../ink/ink813.xml"/><Relationship Id="rId728" Type="http://schemas.openxmlformats.org/officeDocument/2006/relationships/customXml" Target="../ink/ink862.xml"/><Relationship Id="rId935" Type="http://schemas.openxmlformats.org/officeDocument/2006/relationships/image" Target="../media/image967.png"/><Relationship Id="rId64" Type="http://schemas.openxmlformats.org/officeDocument/2006/relationships/customXml" Target="../ink/ink530.xml"/><Relationship Id="rId367" Type="http://schemas.openxmlformats.org/officeDocument/2006/relationships/image" Target="../media/image683.png"/><Relationship Id="rId574" Type="http://schemas.openxmlformats.org/officeDocument/2006/relationships/customXml" Target="../ink/ink785.xml"/><Relationship Id="rId227" Type="http://schemas.openxmlformats.org/officeDocument/2006/relationships/image" Target="../media/image613.png"/><Relationship Id="rId781" Type="http://schemas.openxmlformats.org/officeDocument/2006/relationships/image" Target="../media/image890.png"/><Relationship Id="rId879" Type="http://schemas.openxmlformats.org/officeDocument/2006/relationships/image" Target="../media/image939.png"/><Relationship Id="rId434" Type="http://schemas.openxmlformats.org/officeDocument/2006/relationships/customXml" Target="../ink/ink715.xml"/><Relationship Id="rId641" Type="http://schemas.openxmlformats.org/officeDocument/2006/relationships/image" Target="../media/image820.png"/><Relationship Id="rId739" Type="http://schemas.openxmlformats.org/officeDocument/2006/relationships/image" Target="../media/image869.png"/><Relationship Id="rId280" Type="http://schemas.openxmlformats.org/officeDocument/2006/relationships/customXml" Target="../ink/ink638.xml"/><Relationship Id="rId501" Type="http://schemas.openxmlformats.org/officeDocument/2006/relationships/image" Target="../media/image750.png"/><Relationship Id="rId946" Type="http://schemas.openxmlformats.org/officeDocument/2006/relationships/customXml" Target="../ink/ink971.xml"/><Relationship Id="rId75" Type="http://schemas.openxmlformats.org/officeDocument/2006/relationships/image" Target="../media/image537.png"/><Relationship Id="rId140" Type="http://schemas.openxmlformats.org/officeDocument/2006/relationships/customXml" Target="../ink/ink568.xml"/><Relationship Id="rId378" Type="http://schemas.openxmlformats.org/officeDocument/2006/relationships/customXml" Target="../ink/ink687.xml"/><Relationship Id="rId585" Type="http://schemas.openxmlformats.org/officeDocument/2006/relationships/image" Target="../media/image792.png"/><Relationship Id="rId792" Type="http://schemas.openxmlformats.org/officeDocument/2006/relationships/customXml" Target="../ink/ink894.xml"/><Relationship Id="rId806" Type="http://schemas.openxmlformats.org/officeDocument/2006/relationships/customXml" Target="../ink/ink901.xml"/><Relationship Id="rId6" Type="http://schemas.openxmlformats.org/officeDocument/2006/relationships/customXml" Target="../ink/ink501.xml"/><Relationship Id="rId238" Type="http://schemas.openxmlformats.org/officeDocument/2006/relationships/customXml" Target="../ink/ink617.xml"/><Relationship Id="rId445" Type="http://schemas.openxmlformats.org/officeDocument/2006/relationships/image" Target="../media/image722.png"/><Relationship Id="rId652" Type="http://schemas.openxmlformats.org/officeDocument/2006/relationships/customXml" Target="../ink/ink824.xml"/><Relationship Id="rId291" Type="http://schemas.openxmlformats.org/officeDocument/2006/relationships/image" Target="../media/image645.png"/><Relationship Id="rId305" Type="http://schemas.openxmlformats.org/officeDocument/2006/relationships/image" Target="../media/image652.png"/><Relationship Id="rId512" Type="http://schemas.openxmlformats.org/officeDocument/2006/relationships/customXml" Target="../ink/ink754.xml"/><Relationship Id="rId957" Type="http://schemas.openxmlformats.org/officeDocument/2006/relationships/image" Target="../media/image978.png"/><Relationship Id="rId86" Type="http://schemas.openxmlformats.org/officeDocument/2006/relationships/customXml" Target="../ink/ink541.xml"/><Relationship Id="rId151" Type="http://schemas.openxmlformats.org/officeDocument/2006/relationships/image" Target="../media/image575.png"/><Relationship Id="rId389" Type="http://schemas.openxmlformats.org/officeDocument/2006/relationships/image" Target="../media/image694.png"/><Relationship Id="rId596" Type="http://schemas.openxmlformats.org/officeDocument/2006/relationships/customXml" Target="../ink/ink796.xml"/><Relationship Id="rId817" Type="http://schemas.openxmlformats.org/officeDocument/2006/relationships/image" Target="../media/image908.png"/><Relationship Id="rId249" Type="http://schemas.openxmlformats.org/officeDocument/2006/relationships/image" Target="../media/image624.png"/><Relationship Id="rId456" Type="http://schemas.openxmlformats.org/officeDocument/2006/relationships/customXml" Target="../ink/ink726.xml"/><Relationship Id="rId663" Type="http://schemas.openxmlformats.org/officeDocument/2006/relationships/image" Target="../media/image831.png"/><Relationship Id="rId870" Type="http://schemas.openxmlformats.org/officeDocument/2006/relationships/customXml" Target="../ink/ink933.xml"/><Relationship Id="rId13" Type="http://schemas.openxmlformats.org/officeDocument/2006/relationships/image" Target="../media/image506.png"/><Relationship Id="rId109" Type="http://schemas.openxmlformats.org/officeDocument/2006/relationships/image" Target="../media/image554.png"/><Relationship Id="rId316" Type="http://schemas.openxmlformats.org/officeDocument/2006/relationships/customXml" Target="../ink/ink656.xml"/><Relationship Id="rId523" Type="http://schemas.openxmlformats.org/officeDocument/2006/relationships/image" Target="../media/image761.png"/><Relationship Id="rId968" Type="http://schemas.openxmlformats.org/officeDocument/2006/relationships/customXml" Target="../ink/ink982.xml"/><Relationship Id="rId97" Type="http://schemas.openxmlformats.org/officeDocument/2006/relationships/image" Target="../media/image548.png"/><Relationship Id="rId730" Type="http://schemas.openxmlformats.org/officeDocument/2006/relationships/customXml" Target="../ink/ink863.xml"/><Relationship Id="rId828" Type="http://schemas.openxmlformats.org/officeDocument/2006/relationships/customXml" Target="../ink/ink912.xml"/><Relationship Id="rId162" Type="http://schemas.openxmlformats.org/officeDocument/2006/relationships/customXml" Target="../ink/ink579.xml"/><Relationship Id="rId467" Type="http://schemas.openxmlformats.org/officeDocument/2006/relationships/image" Target="../media/image733.png"/><Relationship Id="rId674" Type="http://schemas.openxmlformats.org/officeDocument/2006/relationships/customXml" Target="../ink/ink835.xml"/><Relationship Id="rId881" Type="http://schemas.openxmlformats.org/officeDocument/2006/relationships/image" Target="../media/image940.png"/><Relationship Id="rId979" Type="http://schemas.openxmlformats.org/officeDocument/2006/relationships/image" Target="../media/image989.png"/><Relationship Id="rId24" Type="http://schemas.openxmlformats.org/officeDocument/2006/relationships/customXml" Target="../ink/ink510.xml"/><Relationship Id="rId327" Type="http://schemas.openxmlformats.org/officeDocument/2006/relationships/image" Target="../media/image663.png"/><Relationship Id="rId534" Type="http://schemas.openxmlformats.org/officeDocument/2006/relationships/customXml" Target="../ink/ink765.xml"/><Relationship Id="rId741" Type="http://schemas.openxmlformats.org/officeDocument/2006/relationships/image" Target="../media/image870.png"/><Relationship Id="rId839" Type="http://schemas.openxmlformats.org/officeDocument/2006/relationships/image" Target="../media/image919.png"/><Relationship Id="rId173" Type="http://schemas.openxmlformats.org/officeDocument/2006/relationships/image" Target="../media/image586.png"/><Relationship Id="rId380" Type="http://schemas.openxmlformats.org/officeDocument/2006/relationships/customXml" Target="../ink/ink688.xml"/><Relationship Id="rId601" Type="http://schemas.openxmlformats.org/officeDocument/2006/relationships/image" Target="../media/image800.png"/><Relationship Id="rId240" Type="http://schemas.openxmlformats.org/officeDocument/2006/relationships/customXml" Target="../ink/ink618.xml"/><Relationship Id="rId478" Type="http://schemas.openxmlformats.org/officeDocument/2006/relationships/customXml" Target="../ink/ink737.xml"/><Relationship Id="rId685" Type="http://schemas.openxmlformats.org/officeDocument/2006/relationships/image" Target="../media/image842.png"/><Relationship Id="rId892" Type="http://schemas.openxmlformats.org/officeDocument/2006/relationships/customXml" Target="../ink/ink944.xml"/><Relationship Id="rId906" Type="http://schemas.openxmlformats.org/officeDocument/2006/relationships/customXml" Target="../ink/ink951.xml"/><Relationship Id="rId35" Type="http://schemas.openxmlformats.org/officeDocument/2006/relationships/image" Target="../media/image517.png"/><Relationship Id="rId100" Type="http://schemas.openxmlformats.org/officeDocument/2006/relationships/customXml" Target="../ink/ink548.xml"/><Relationship Id="rId338" Type="http://schemas.openxmlformats.org/officeDocument/2006/relationships/customXml" Target="../ink/ink667.xml"/><Relationship Id="rId545" Type="http://schemas.openxmlformats.org/officeDocument/2006/relationships/image" Target="../media/image772.png"/><Relationship Id="rId752" Type="http://schemas.openxmlformats.org/officeDocument/2006/relationships/customXml" Target="../ink/ink874.xml"/><Relationship Id="rId184" Type="http://schemas.openxmlformats.org/officeDocument/2006/relationships/customXml" Target="../ink/ink590.xml"/><Relationship Id="rId391" Type="http://schemas.openxmlformats.org/officeDocument/2006/relationships/image" Target="../media/image695.png"/><Relationship Id="rId405" Type="http://schemas.openxmlformats.org/officeDocument/2006/relationships/image" Target="../media/image702.png"/><Relationship Id="rId612" Type="http://schemas.openxmlformats.org/officeDocument/2006/relationships/customXml" Target="../ink/ink804.xml"/><Relationship Id="rId251" Type="http://schemas.openxmlformats.org/officeDocument/2006/relationships/image" Target="../media/image625.png"/><Relationship Id="rId489" Type="http://schemas.openxmlformats.org/officeDocument/2006/relationships/image" Target="../media/image744.png"/><Relationship Id="rId696" Type="http://schemas.openxmlformats.org/officeDocument/2006/relationships/customXml" Target="../ink/ink846.xml"/><Relationship Id="rId917" Type="http://schemas.openxmlformats.org/officeDocument/2006/relationships/image" Target="../media/image958.png"/><Relationship Id="rId46" Type="http://schemas.openxmlformats.org/officeDocument/2006/relationships/customXml" Target="../ink/ink521.xml"/><Relationship Id="rId349" Type="http://schemas.openxmlformats.org/officeDocument/2006/relationships/image" Target="../media/image674.png"/><Relationship Id="rId556" Type="http://schemas.openxmlformats.org/officeDocument/2006/relationships/customXml" Target="../ink/ink776.xml"/><Relationship Id="rId763" Type="http://schemas.openxmlformats.org/officeDocument/2006/relationships/image" Target="../media/image881.png"/><Relationship Id="rId111" Type="http://schemas.openxmlformats.org/officeDocument/2006/relationships/image" Target="../media/image555.png"/><Relationship Id="rId195" Type="http://schemas.openxmlformats.org/officeDocument/2006/relationships/image" Target="../media/image597.png"/><Relationship Id="rId209" Type="http://schemas.openxmlformats.org/officeDocument/2006/relationships/image" Target="../media/image604.png"/><Relationship Id="rId416" Type="http://schemas.openxmlformats.org/officeDocument/2006/relationships/customXml" Target="../ink/ink706.xml"/><Relationship Id="rId970" Type="http://schemas.openxmlformats.org/officeDocument/2006/relationships/customXml" Target="../ink/ink983.xml"/><Relationship Id="rId623" Type="http://schemas.openxmlformats.org/officeDocument/2006/relationships/image" Target="../media/image811.png"/><Relationship Id="rId830" Type="http://schemas.openxmlformats.org/officeDocument/2006/relationships/customXml" Target="../ink/ink913.xml"/><Relationship Id="rId928" Type="http://schemas.openxmlformats.org/officeDocument/2006/relationships/customXml" Target="../ink/ink962.xml"/><Relationship Id="rId57" Type="http://schemas.openxmlformats.org/officeDocument/2006/relationships/image" Target="../media/image528.png"/><Relationship Id="rId262" Type="http://schemas.openxmlformats.org/officeDocument/2006/relationships/customXml" Target="../ink/ink629.xml"/><Relationship Id="rId567" Type="http://schemas.openxmlformats.org/officeDocument/2006/relationships/image" Target="../media/image783.png"/><Relationship Id="rId122" Type="http://schemas.openxmlformats.org/officeDocument/2006/relationships/customXml" Target="../ink/ink559.xml"/><Relationship Id="rId774" Type="http://schemas.openxmlformats.org/officeDocument/2006/relationships/customXml" Target="../ink/ink885.xml"/><Relationship Id="rId981" Type="http://schemas.openxmlformats.org/officeDocument/2006/relationships/image" Target="../media/image990.png"/><Relationship Id="rId427" Type="http://schemas.openxmlformats.org/officeDocument/2006/relationships/image" Target="../media/image713.png"/><Relationship Id="rId634" Type="http://schemas.openxmlformats.org/officeDocument/2006/relationships/customXml" Target="../ink/ink815.xml"/><Relationship Id="rId841" Type="http://schemas.openxmlformats.org/officeDocument/2006/relationships/image" Target="../media/image920.png"/><Relationship Id="rId273" Type="http://schemas.openxmlformats.org/officeDocument/2006/relationships/image" Target="../media/image636.png"/><Relationship Id="rId480" Type="http://schemas.openxmlformats.org/officeDocument/2006/relationships/customXml" Target="../ink/ink738.xml"/><Relationship Id="rId701" Type="http://schemas.openxmlformats.org/officeDocument/2006/relationships/image" Target="../media/image850.png"/><Relationship Id="rId939" Type="http://schemas.openxmlformats.org/officeDocument/2006/relationships/image" Target="../media/image969.png"/><Relationship Id="rId68" Type="http://schemas.openxmlformats.org/officeDocument/2006/relationships/customXml" Target="../ink/ink532.xml"/><Relationship Id="rId133" Type="http://schemas.openxmlformats.org/officeDocument/2006/relationships/image" Target="../media/image566.png"/><Relationship Id="rId340" Type="http://schemas.openxmlformats.org/officeDocument/2006/relationships/customXml" Target="../ink/ink668.xml"/><Relationship Id="rId578" Type="http://schemas.openxmlformats.org/officeDocument/2006/relationships/customXml" Target="../ink/ink787.xml"/><Relationship Id="rId785" Type="http://schemas.openxmlformats.org/officeDocument/2006/relationships/image" Target="../media/image892.png"/><Relationship Id="rId200" Type="http://schemas.openxmlformats.org/officeDocument/2006/relationships/customXml" Target="../ink/ink598.xml"/><Relationship Id="rId438" Type="http://schemas.openxmlformats.org/officeDocument/2006/relationships/customXml" Target="../ink/ink717.xml"/><Relationship Id="rId645" Type="http://schemas.openxmlformats.org/officeDocument/2006/relationships/image" Target="../media/image822.png"/><Relationship Id="rId852" Type="http://schemas.openxmlformats.org/officeDocument/2006/relationships/customXml" Target="../ink/ink924.xml"/><Relationship Id="rId284" Type="http://schemas.openxmlformats.org/officeDocument/2006/relationships/customXml" Target="../ink/ink640.xml"/><Relationship Id="rId491" Type="http://schemas.openxmlformats.org/officeDocument/2006/relationships/image" Target="../media/image745.png"/><Relationship Id="rId505" Type="http://schemas.openxmlformats.org/officeDocument/2006/relationships/image" Target="../media/image752.png"/><Relationship Id="rId712" Type="http://schemas.openxmlformats.org/officeDocument/2006/relationships/customXml" Target="../ink/ink854.xml"/><Relationship Id="rId79" Type="http://schemas.openxmlformats.org/officeDocument/2006/relationships/image" Target="../media/image539.png"/><Relationship Id="rId144" Type="http://schemas.openxmlformats.org/officeDocument/2006/relationships/customXml" Target="../ink/ink570.xml"/><Relationship Id="rId589" Type="http://schemas.openxmlformats.org/officeDocument/2006/relationships/image" Target="../media/image794.png"/><Relationship Id="rId796" Type="http://schemas.openxmlformats.org/officeDocument/2006/relationships/customXml" Target="../ink/ink896.xml"/><Relationship Id="rId351" Type="http://schemas.openxmlformats.org/officeDocument/2006/relationships/image" Target="../media/image675.png"/><Relationship Id="rId449" Type="http://schemas.openxmlformats.org/officeDocument/2006/relationships/image" Target="../media/image724.png"/><Relationship Id="rId656" Type="http://schemas.openxmlformats.org/officeDocument/2006/relationships/customXml" Target="../ink/ink826.xml"/><Relationship Id="rId863" Type="http://schemas.openxmlformats.org/officeDocument/2006/relationships/image" Target="../media/image931.png"/><Relationship Id="rId211" Type="http://schemas.openxmlformats.org/officeDocument/2006/relationships/image" Target="../media/image605.png"/><Relationship Id="rId295" Type="http://schemas.openxmlformats.org/officeDocument/2006/relationships/image" Target="../media/image647.png"/><Relationship Id="rId309" Type="http://schemas.openxmlformats.org/officeDocument/2006/relationships/image" Target="../media/image654.png"/><Relationship Id="rId516" Type="http://schemas.openxmlformats.org/officeDocument/2006/relationships/customXml" Target="../ink/ink756.xml"/><Relationship Id="rId723" Type="http://schemas.openxmlformats.org/officeDocument/2006/relationships/image" Target="../media/image861.png"/><Relationship Id="rId930" Type="http://schemas.openxmlformats.org/officeDocument/2006/relationships/customXml" Target="../ink/ink963.xml"/><Relationship Id="rId155" Type="http://schemas.openxmlformats.org/officeDocument/2006/relationships/image" Target="../media/image577.png"/><Relationship Id="rId362" Type="http://schemas.openxmlformats.org/officeDocument/2006/relationships/customXml" Target="../ink/ink679.xml"/><Relationship Id="rId222" Type="http://schemas.openxmlformats.org/officeDocument/2006/relationships/customXml" Target="../ink/ink609.xml"/><Relationship Id="rId667" Type="http://schemas.openxmlformats.org/officeDocument/2006/relationships/image" Target="../media/image833.png"/><Relationship Id="rId874" Type="http://schemas.openxmlformats.org/officeDocument/2006/relationships/customXml" Target="../ink/ink935.xml"/><Relationship Id="rId17" Type="http://schemas.openxmlformats.org/officeDocument/2006/relationships/image" Target="../media/image508.png"/><Relationship Id="rId527" Type="http://schemas.openxmlformats.org/officeDocument/2006/relationships/image" Target="../media/image763.png"/><Relationship Id="rId734" Type="http://schemas.openxmlformats.org/officeDocument/2006/relationships/customXml" Target="../ink/ink865.xml"/><Relationship Id="rId941" Type="http://schemas.openxmlformats.org/officeDocument/2006/relationships/image" Target="../media/image970.png"/><Relationship Id="rId70" Type="http://schemas.openxmlformats.org/officeDocument/2006/relationships/customXml" Target="../ink/ink533.xml"/><Relationship Id="rId166" Type="http://schemas.openxmlformats.org/officeDocument/2006/relationships/customXml" Target="../ink/ink581.xml"/><Relationship Id="rId373" Type="http://schemas.openxmlformats.org/officeDocument/2006/relationships/image" Target="../media/image686.png"/><Relationship Id="rId580" Type="http://schemas.openxmlformats.org/officeDocument/2006/relationships/customXml" Target="../ink/ink788.xml"/><Relationship Id="rId801" Type="http://schemas.openxmlformats.org/officeDocument/2006/relationships/image" Target="../media/image90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16.png"/><Relationship Id="rId440" Type="http://schemas.openxmlformats.org/officeDocument/2006/relationships/customXml" Target="../ink/ink718.xml"/><Relationship Id="rId678" Type="http://schemas.openxmlformats.org/officeDocument/2006/relationships/customXml" Target="../ink/ink837.xml"/><Relationship Id="rId885" Type="http://schemas.openxmlformats.org/officeDocument/2006/relationships/image" Target="../media/image942.png"/><Relationship Id="rId28" Type="http://schemas.openxmlformats.org/officeDocument/2006/relationships/customXml" Target="../ink/ink512.xml"/><Relationship Id="rId300" Type="http://schemas.openxmlformats.org/officeDocument/2006/relationships/customXml" Target="../ink/ink648.xml"/><Relationship Id="rId538" Type="http://schemas.openxmlformats.org/officeDocument/2006/relationships/customXml" Target="../ink/ink767.xml"/><Relationship Id="rId745" Type="http://schemas.openxmlformats.org/officeDocument/2006/relationships/image" Target="../media/image872.png"/><Relationship Id="rId952" Type="http://schemas.openxmlformats.org/officeDocument/2006/relationships/customXml" Target="../ink/ink974.xml"/><Relationship Id="rId81" Type="http://schemas.openxmlformats.org/officeDocument/2006/relationships/image" Target="../media/image540.png"/><Relationship Id="rId177" Type="http://schemas.openxmlformats.org/officeDocument/2006/relationships/image" Target="../media/image588.png"/><Relationship Id="rId384" Type="http://schemas.openxmlformats.org/officeDocument/2006/relationships/customXml" Target="../ink/ink690.xml"/><Relationship Id="rId591" Type="http://schemas.openxmlformats.org/officeDocument/2006/relationships/image" Target="../media/image795.png"/><Relationship Id="rId605" Type="http://schemas.openxmlformats.org/officeDocument/2006/relationships/image" Target="../media/image802.png"/><Relationship Id="rId812" Type="http://schemas.openxmlformats.org/officeDocument/2006/relationships/customXml" Target="../ink/ink904.xml"/><Relationship Id="rId244" Type="http://schemas.openxmlformats.org/officeDocument/2006/relationships/customXml" Target="../ink/ink620.xml"/><Relationship Id="rId689" Type="http://schemas.openxmlformats.org/officeDocument/2006/relationships/image" Target="../media/image844.png"/><Relationship Id="rId896" Type="http://schemas.openxmlformats.org/officeDocument/2006/relationships/customXml" Target="../ink/ink946.xml"/><Relationship Id="rId39" Type="http://schemas.openxmlformats.org/officeDocument/2006/relationships/image" Target="../media/image519.png"/><Relationship Id="rId451" Type="http://schemas.openxmlformats.org/officeDocument/2006/relationships/image" Target="../media/image725.png"/><Relationship Id="rId549" Type="http://schemas.openxmlformats.org/officeDocument/2006/relationships/image" Target="../media/image774.png"/><Relationship Id="rId756" Type="http://schemas.openxmlformats.org/officeDocument/2006/relationships/customXml" Target="../ink/ink876.xml"/><Relationship Id="rId104" Type="http://schemas.openxmlformats.org/officeDocument/2006/relationships/customXml" Target="../ink/ink550.xml"/><Relationship Id="rId188" Type="http://schemas.openxmlformats.org/officeDocument/2006/relationships/customXml" Target="../ink/ink592.xml"/><Relationship Id="rId311" Type="http://schemas.openxmlformats.org/officeDocument/2006/relationships/image" Target="../media/image655.png"/><Relationship Id="rId395" Type="http://schemas.openxmlformats.org/officeDocument/2006/relationships/image" Target="../media/image697.png"/><Relationship Id="rId409" Type="http://schemas.openxmlformats.org/officeDocument/2006/relationships/image" Target="../media/image704.png"/><Relationship Id="rId963" Type="http://schemas.openxmlformats.org/officeDocument/2006/relationships/image" Target="../media/image981.png"/><Relationship Id="rId92" Type="http://schemas.openxmlformats.org/officeDocument/2006/relationships/customXml" Target="../ink/ink544.xml"/><Relationship Id="rId616" Type="http://schemas.openxmlformats.org/officeDocument/2006/relationships/customXml" Target="../ink/ink806.xml"/><Relationship Id="rId823" Type="http://schemas.openxmlformats.org/officeDocument/2006/relationships/image" Target="../media/image911.png"/><Relationship Id="rId255" Type="http://schemas.openxmlformats.org/officeDocument/2006/relationships/image" Target="../media/image627.png"/><Relationship Id="rId462" Type="http://schemas.openxmlformats.org/officeDocument/2006/relationships/customXml" Target="../ink/ink729.xml"/><Relationship Id="rId115" Type="http://schemas.openxmlformats.org/officeDocument/2006/relationships/image" Target="../media/image557.png"/><Relationship Id="rId322" Type="http://schemas.openxmlformats.org/officeDocument/2006/relationships/customXml" Target="../ink/ink659.xml"/><Relationship Id="rId767" Type="http://schemas.openxmlformats.org/officeDocument/2006/relationships/image" Target="../media/image883.png"/><Relationship Id="rId974" Type="http://schemas.openxmlformats.org/officeDocument/2006/relationships/customXml" Target="../ink/ink985.xml"/><Relationship Id="rId199" Type="http://schemas.openxmlformats.org/officeDocument/2006/relationships/image" Target="../media/image599.png"/><Relationship Id="rId627" Type="http://schemas.openxmlformats.org/officeDocument/2006/relationships/image" Target="../media/image813.png"/><Relationship Id="rId834" Type="http://schemas.openxmlformats.org/officeDocument/2006/relationships/customXml" Target="../ink/ink915.xml"/><Relationship Id="rId19" Type="http://schemas.openxmlformats.org/officeDocument/2006/relationships/image" Target="../media/image509.png"/><Relationship Id="rId224" Type="http://schemas.openxmlformats.org/officeDocument/2006/relationships/customXml" Target="../ink/ink610.xml"/><Relationship Id="rId266" Type="http://schemas.openxmlformats.org/officeDocument/2006/relationships/customXml" Target="../ink/ink631.xml"/><Relationship Id="rId431" Type="http://schemas.openxmlformats.org/officeDocument/2006/relationships/image" Target="../media/image715.png"/><Relationship Id="rId473" Type="http://schemas.openxmlformats.org/officeDocument/2006/relationships/image" Target="../media/image736.png"/><Relationship Id="rId529" Type="http://schemas.openxmlformats.org/officeDocument/2006/relationships/image" Target="../media/image764.png"/><Relationship Id="rId680" Type="http://schemas.openxmlformats.org/officeDocument/2006/relationships/customXml" Target="../ink/ink838.xml"/><Relationship Id="rId736" Type="http://schemas.openxmlformats.org/officeDocument/2006/relationships/customXml" Target="../ink/ink866.xml"/><Relationship Id="rId901" Type="http://schemas.openxmlformats.org/officeDocument/2006/relationships/image" Target="../media/image950.png"/><Relationship Id="rId30" Type="http://schemas.openxmlformats.org/officeDocument/2006/relationships/customXml" Target="../ink/ink513.xml"/><Relationship Id="rId126" Type="http://schemas.openxmlformats.org/officeDocument/2006/relationships/customXml" Target="../ink/ink561.xml"/><Relationship Id="rId168" Type="http://schemas.openxmlformats.org/officeDocument/2006/relationships/customXml" Target="../ink/ink582.xml"/><Relationship Id="rId333" Type="http://schemas.openxmlformats.org/officeDocument/2006/relationships/image" Target="../media/image666.png"/><Relationship Id="rId540" Type="http://schemas.openxmlformats.org/officeDocument/2006/relationships/customXml" Target="../ink/ink768.xml"/><Relationship Id="rId778" Type="http://schemas.openxmlformats.org/officeDocument/2006/relationships/customXml" Target="../ink/ink887.xml"/><Relationship Id="rId943" Type="http://schemas.openxmlformats.org/officeDocument/2006/relationships/image" Target="../media/image971.png"/><Relationship Id="rId72" Type="http://schemas.openxmlformats.org/officeDocument/2006/relationships/customXml" Target="../ink/ink534.xml"/><Relationship Id="rId375" Type="http://schemas.openxmlformats.org/officeDocument/2006/relationships/image" Target="../media/image687.png"/><Relationship Id="rId582" Type="http://schemas.openxmlformats.org/officeDocument/2006/relationships/customXml" Target="../ink/ink789.xml"/><Relationship Id="rId638" Type="http://schemas.openxmlformats.org/officeDocument/2006/relationships/customXml" Target="../ink/ink817.xml"/><Relationship Id="rId803" Type="http://schemas.openxmlformats.org/officeDocument/2006/relationships/image" Target="../media/image901.png"/><Relationship Id="rId845" Type="http://schemas.openxmlformats.org/officeDocument/2006/relationships/image" Target="../media/image922.png"/><Relationship Id="rId3" Type="http://schemas.openxmlformats.org/officeDocument/2006/relationships/image" Target="../media/image501.emf"/><Relationship Id="rId235" Type="http://schemas.openxmlformats.org/officeDocument/2006/relationships/image" Target="../media/image617.png"/><Relationship Id="rId277" Type="http://schemas.openxmlformats.org/officeDocument/2006/relationships/image" Target="../media/image638.png"/><Relationship Id="rId400" Type="http://schemas.openxmlformats.org/officeDocument/2006/relationships/customXml" Target="../ink/ink698.xml"/><Relationship Id="rId442" Type="http://schemas.openxmlformats.org/officeDocument/2006/relationships/customXml" Target="../ink/ink719.xml"/><Relationship Id="rId484" Type="http://schemas.openxmlformats.org/officeDocument/2006/relationships/customXml" Target="../ink/ink740.xml"/><Relationship Id="rId705" Type="http://schemas.openxmlformats.org/officeDocument/2006/relationships/image" Target="../media/image852.png"/><Relationship Id="rId887" Type="http://schemas.openxmlformats.org/officeDocument/2006/relationships/image" Target="../media/image943.png"/><Relationship Id="rId137" Type="http://schemas.openxmlformats.org/officeDocument/2006/relationships/image" Target="../media/image568.png"/><Relationship Id="rId302" Type="http://schemas.openxmlformats.org/officeDocument/2006/relationships/customXml" Target="../ink/ink649.xml"/><Relationship Id="rId344" Type="http://schemas.openxmlformats.org/officeDocument/2006/relationships/customXml" Target="../ink/ink670.xml"/><Relationship Id="rId691" Type="http://schemas.openxmlformats.org/officeDocument/2006/relationships/image" Target="../media/image845.png"/><Relationship Id="rId747" Type="http://schemas.openxmlformats.org/officeDocument/2006/relationships/image" Target="../media/image873.png"/><Relationship Id="rId789" Type="http://schemas.openxmlformats.org/officeDocument/2006/relationships/image" Target="../media/image894.png"/><Relationship Id="rId912" Type="http://schemas.openxmlformats.org/officeDocument/2006/relationships/customXml" Target="../ink/ink954.xml"/><Relationship Id="rId954" Type="http://schemas.openxmlformats.org/officeDocument/2006/relationships/customXml" Target="../ink/ink975.xml"/><Relationship Id="rId41" Type="http://schemas.openxmlformats.org/officeDocument/2006/relationships/image" Target="../media/image520.png"/><Relationship Id="rId83" Type="http://schemas.openxmlformats.org/officeDocument/2006/relationships/image" Target="../media/image541.png"/><Relationship Id="rId179" Type="http://schemas.openxmlformats.org/officeDocument/2006/relationships/image" Target="../media/image589.png"/><Relationship Id="rId386" Type="http://schemas.openxmlformats.org/officeDocument/2006/relationships/customXml" Target="../ink/ink691.xml"/><Relationship Id="rId551" Type="http://schemas.openxmlformats.org/officeDocument/2006/relationships/image" Target="../media/image775.png"/><Relationship Id="rId593" Type="http://schemas.openxmlformats.org/officeDocument/2006/relationships/image" Target="../media/image796.png"/><Relationship Id="rId607" Type="http://schemas.openxmlformats.org/officeDocument/2006/relationships/image" Target="../media/image803.png"/><Relationship Id="rId649" Type="http://schemas.openxmlformats.org/officeDocument/2006/relationships/image" Target="../media/image824.png"/><Relationship Id="rId814" Type="http://schemas.openxmlformats.org/officeDocument/2006/relationships/customXml" Target="../ink/ink905.xml"/><Relationship Id="rId856" Type="http://schemas.openxmlformats.org/officeDocument/2006/relationships/customXml" Target="../ink/ink926.xml"/><Relationship Id="rId190" Type="http://schemas.openxmlformats.org/officeDocument/2006/relationships/customXml" Target="../ink/ink593.xml"/><Relationship Id="rId204" Type="http://schemas.openxmlformats.org/officeDocument/2006/relationships/customXml" Target="../ink/ink600.xml"/><Relationship Id="rId246" Type="http://schemas.openxmlformats.org/officeDocument/2006/relationships/customXml" Target="../ink/ink621.xml"/><Relationship Id="rId288" Type="http://schemas.openxmlformats.org/officeDocument/2006/relationships/customXml" Target="../ink/ink642.xml"/><Relationship Id="rId411" Type="http://schemas.openxmlformats.org/officeDocument/2006/relationships/image" Target="../media/image705.png"/><Relationship Id="rId453" Type="http://schemas.openxmlformats.org/officeDocument/2006/relationships/image" Target="../media/image726.png"/><Relationship Id="rId509" Type="http://schemas.openxmlformats.org/officeDocument/2006/relationships/image" Target="../media/image754.png"/><Relationship Id="rId660" Type="http://schemas.openxmlformats.org/officeDocument/2006/relationships/customXml" Target="../ink/ink828.xml"/><Relationship Id="rId898" Type="http://schemas.openxmlformats.org/officeDocument/2006/relationships/customXml" Target="../ink/ink947.xml"/><Relationship Id="rId106" Type="http://schemas.openxmlformats.org/officeDocument/2006/relationships/customXml" Target="../ink/ink551.xml"/><Relationship Id="rId313" Type="http://schemas.openxmlformats.org/officeDocument/2006/relationships/image" Target="../media/image656.png"/><Relationship Id="rId495" Type="http://schemas.openxmlformats.org/officeDocument/2006/relationships/image" Target="../media/image747.png"/><Relationship Id="rId716" Type="http://schemas.openxmlformats.org/officeDocument/2006/relationships/customXml" Target="../ink/ink856.xml"/><Relationship Id="rId758" Type="http://schemas.openxmlformats.org/officeDocument/2006/relationships/customXml" Target="../ink/ink877.xml"/><Relationship Id="rId923" Type="http://schemas.openxmlformats.org/officeDocument/2006/relationships/image" Target="../media/image961.png"/><Relationship Id="rId965" Type="http://schemas.openxmlformats.org/officeDocument/2006/relationships/image" Target="../media/image982.png"/><Relationship Id="rId10" Type="http://schemas.openxmlformats.org/officeDocument/2006/relationships/customXml" Target="../ink/ink503.xml"/><Relationship Id="rId52" Type="http://schemas.openxmlformats.org/officeDocument/2006/relationships/customXml" Target="../ink/ink524.xml"/><Relationship Id="rId94" Type="http://schemas.openxmlformats.org/officeDocument/2006/relationships/customXml" Target="../ink/ink545.xml"/><Relationship Id="rId148" Type="http://schemas.openxmlformats.org/officeDocument/2006/relationships/customXml" Target="../ink/ink572.xml"/><Relationship Id="rId355" Type="http://schemas.openxmlformats.org/officeDocument/2006/relationships/image" Target="../media/image677.png"/><Relationship Id="rId397" Type="http://schemas.openxmlformats.org/officeDocument/2006/relationships/image" Target="../media/image698.png"/><Relationship Id="rId520" Type="http://schemas.openxmlformats.org/officeDocument/2006/relationships/customXml" Target="../ink/ink758.xml"/><Relationship Id="rId562" Type="http://schemas.openxmlformats.org/officeDocument/2006/relationships/customXml" Target="../ink/ink779.xml"/><Relationship Id="rId618" Type="http://schemas.openxmlformats.org/officeDocument/2006/relationships/customXml" Target="../ink/ink807.xml"/><Relationship Id="rId825" Type="http://schemas.openxmlformats.org/officeDocument/2006/relationships/image" Target="../media/image912.png"/><Relationship Id="rId215" Type="http://schemas.openxmlformats.org/officeDocument/2006/relationships/image" Target="../media/image607.png"/><Relationship Id="rId257" Type="http://schemas.openxmlformats.org/officeDocument/2006/relationships/image" Target="../media/image628.png"/><Relationship Id="rId422" Type="http://schemas.openxmlformats.org/officeDocument/2006/relationships/customXml" Target="../ink/ink709.xml"/><Relationship Id="rId464" Type="http://schemas.openxmlformats.org/officeDocument/2006/relationships/customXml" Target="../ink/ink730.xml"/><Relationship Id="rId867" Type="http://schemas.openxmlformats.org/officeDocument/2006/relationships/image" Target="../media/image933.png"/><Relationship Id="rId299" Type="http://schemas.openxmlformats.org/officeDocument/2006/relationships/image" Target="../media/image649.png"/><Relationship Id="rId727" Type="http://schemas.openxmlformats.org/officeDocument/2006/relationships/image" Target="../media/image863.png"/><Relationship Id="rId934" Type="http://schemas.openxmlformats.org/officeDocument/2006/relationships/customXml" Target="../ink/ink965.xml"/><Relationship Id="rId63" Type="http://schemas.openxmlformats.org/officeDocument/2006/relationships/image" Target="../media/image531.png"/><Relationship Id="rId159" Type="http://schemas.openxmlformats.org/officeDocument/2006/relationships/image" Target="../media/image579.png"/><Relationship Id="rId366" Type="http://schemas.openxmlformats.org/officeDocument/2006/relationships/customXml" Target="../ink/ink681.xml"/><Relationship Id="rId573" Type="http://schemas.openxmlformats.org/officeDocument/2006/relationships/image" Target="../media/image786.png"/><Relationship Id="rId780" Type="http://schemas.openxmlformats.org/officeDocument/2006/relationships/customXml" Target="../ink/ink888.xml"/><Relationship Id="rId226" Type="http://schemas.openxmlformats.org/officeDocument/2006/relationships/customXml" Target="../ink/ink611.xml"/><Relationship Id="rId433" Type="http://schemas.openxmlformats.org/officeDocument/2006/relationships/image" Target="../media/image716.png"/><Relationship Id="rId878" Type="http://schemas.openxmlformats.org/officeDocument/2006/relationships/customXml" Target="../ink/ink937.xml"/><Relationship Id="rId640" Type="http://schemas.openxmlformats.org/officeDocument/2006/relationships/customXml" Target="../ink/ink818.xml"/><Relationship Id="rId738" Type="http://schemas.openxmlformats.org/officeDocument/2006/relationships/customXml" Target="../ink/ink867.xml"/><Relationship Id="rId945" Type="http://schemas.openxmlformats.org/officeDocument/2006/relationships/image" Target="../media/image972.png"/><Relationship Id="rId74" Type="http://schemas.openxmlformats.org/officeDocument/2006/relationships/customXml" Target="../ink/ink535.xml"/><Relationship Id="rId377" Type="http://schemas.openxmlformats.org/officeDocument/2006/relationships/image" Target="../media/image688.png"/><Relationship Id="rId500" Type="http://schemas.openxmlformats.org/officeDocument/2006/relationships/customXml" Target="../ink/ink748.xml"/><Relationship Id="rId584" Type="http://schemas.openxmlformats.org/officeDocument/2006/relationships/customXml" Target="../ink/ink790.xml"/><Relationship Id="rId805" Type="http://schemas.openxmlformats.org/officeDocument/2006/relationships/image" Target="../media/image902.png"/><Relationship Id="rId5" Type="http://schemas.openxmlformats.org/officeDocument/2006/relationships/image" Target="../media/image502.png"/><Relationship Id="rId237" Type="http://schemas.openxmlformats.org/officeDocument/2006/relationships/image" Target="../media/image618.png"/><Relationship Id="rId791" Type="http://schemas.openxmlformats.org/officeDocument/2006/relationships/image" Target="../media/image895.png"/><Relationship Id="rId889" Type="http://schemas.openxmlformats.org/officeDocument/2006/relationships/image" Target="../media/image944.png"/><Relationship Id="rId444" Type="http://schemas.openxmlformats.org/officeDocument/2006/relationships/customXml" Target="../ink/ink720.xml"/><Relationship Id="rId651" Type="http://schemas.openxmlformats.org/officeDocument/2006/relationships/image" Target="../media/image825.png"/><Relationship Id="rId749" Type="http://schemas.openxmlformats.org/officeDocument/2006/relationships/image" Target="../media/image874.png"/><Relationship Id="rId290" Type="http://schemas.openxmlformats.org/officeDocument/2006/relationships/customXml" Target="../ink/ink643.xml"/><Relationship Id="rId304" Type="http://schemas.openxmlformats.org/officeDocument/2006/relationships/customXml" Target="../ink/ink650.xml"/><Relationship Id="rId388" Type="http://schemas.openxmlformats.org/officeDocument/2006/relationships/customXml" Target="../ink/ink692.xml"/><Relationship Id="rId511" Type="http://schemas.openxmlformats.org/officeDocument/2006/relationships/image" Target="../media/image755.png"/><Relationship Id="rId609" Type="http://schemas.openxmlformats.org/officeDocument/2006/relationships/image" Target="../media/image804.png"/><Relationship Id="rId956" Type="http://schemas.openxmlformats.org/officeDocument/2006/relationships/customXml" Target="../ink/ink976.xml"/><Relationship Id="rId85" Type="http://schemas.openxmlformats.org/officeDocument/2006/relationships/image" Target="../media/image542.png"/><Relationship Id="rId150" Type="http://schemas.openxmlformats.org/officeDocument/2006/relationships/customXml" Target="../ink/ink573.xml"/><Relationship Id="rId595" Type="http://schemas.openxmlformats.org/officeDocument/2006/relationships/image" Target="../media/image797.png"/><Relationship Id="rId816" Type="http://schemas.openxmlformats.org/officeDocument/2006/relationships/customXml" Target="../ink/ink906.xml"/><Relationship Id="rId248" Type="http://schemas.openxmlformats.org/officeDocument/2006/relationships/customXml" Target="../ink/ink622.xml"/><Relationship Id="rId455" Type="http://schemas.openxmlformats.org/officeDocument/2006/relationships/image" Target="../media/image727.png"/><Relationship Id="rId662" Type="http://schemas.openxmlformats.org/officeDocument/2006/relationships/customXml" Target="../ink/ink829.xml"/><Relationship Id="rId12" Type="http://schemas.openxmlformats.org/officeDocument/2006/relationships/customXml" Target="../ink/ink504.xml"/><Relationship Id="rId108" Type="http://schemas.openxmlformats.org/officeDocument/2006/relationships/customXml" Target="../ink/ink552.xml"/><Relationship Id="rId315" Type="http://schemas.openxmlformats.org/officeDocument/2006/relationships/image" Target="../media/image657.png"/><Relationship Id="rId522" Type="http://schemas.openxmlformats.org/officeDocument/2006/relationships/customXml" Target="../ink/ink759.xml"/><Relationship Id="rId967" Type="http://schemas.openxmlformats.org/officeDocument/2006/relationships/image" Target="../media/image983.png"/><Relationship Id="rId96" Type="http://schemas.openxmlformats.org/officeDocument/2006/relationships/customXml" Target="../ink/ink546.xml"/><Relationship Id="rId161" Type="http://schemas.openxmlformats.org/officeDocument/2006/relationships/image" Target="../media/image580.png"/><Relationship Id="rId399" Type="http://schemas.openxmlformats.org/officeDocument/2006/relationships/image" Target="../media/image699.png"/><Relationship Id="rId827" Type="http://schemas.openxmlformats.org/officeDocument/2006/relationships/image" Target="../media/image913.png"/><Relationship Id="rId259" Type="http://schemas.openxmlformats.org/officeDocument/2006/relationships/image" Target="../media/image629.png"/><Relationship Id="rId466" Type="http://schemas.openxmlformats.org/officeDocument/2006/relationships/customXml" Target="../ink/ink731.xml"/><Relationship Id="rId673" Type="http://schemas.openxmlformats.org/officeDocument/2006/relationships/image" Target="../media/image836.png"/><Relationship Id="rId880" Type="http://schemas.openxmlformats.org/officeDocument/2006/relationships/customXml" Target="../ink/ink938.xml"/><Relationship Id="rId23" Type="http://schemas.openxmlformats.org/officeDocument/2006/relationships/image" Target="../media/image511.png"/><Relationship Id="rId119" Type="http://schemas.openxmlformats.org/officeDocument/2006/relationships/image" Target="../media/image559.png"/><Relationship Id="rId326" Type="http://schemas.openxmlformats.org/officeDocument/2006/relationships/customXml" Target="../ink/ink661.xml"/><Relationship Id="rId533" Type="http://schemas.openxmlformats.org/officeDocument/2006/relationships/image" Target="../media/image766.png"/><Relationship Id="rId978" Type="http://schemas.openxmlformats.org/officeDocument/2006/relationships/customXml" Target="../ink/ink987.xml"/><Relationship Id="rId740" Type="http://schemas.openxmlformats.org/officeDocument/2006/relationships/customXml" Target="../ink/ink868.xml"/><Relationship Id="rId838" Type="http://schemas.openxmlformats.org/officeDocument/2006/relationships/customXml" Target="../ink/ink917.xml"/><Relationship Id="rId172" Type="http://schemas.openxmlformats.org/officeDocument/2006/relationships/customXml" Target="../ink/ink584.xml"/><Relationship Id="rId477" Type="http://schemas.openxmlformats.org/officeDocument/2006/relationships/image" Target="../media/image738.png"/><Relationship Id="rId600" Type="http://schemas.openxmlformats.org/officeDocument/2006/relationships/customXml" Target="../ink/ink798.xml"/><Relationship Id="rId684" Type="http://schemas.openxmlformats.org/officeDocument/2006/relationships/customXml" Target="../ink/ink840.xml"/><Relationship Id="rId337" Type="http://schemas.openxmlformats.org/officeDocument/2006/relationships/image" Target="../media/image668.png"/><Relationship Id="rId891" Type="http://schemas.openxmlformats.org/officeDocument/2006/relationships/image" Target="../media/image945.png"/><Relationship Id="rId905" Type="http://schemas.openxmlformats.org/officeDocument/2006/relationships/image" Target="../media/image952.png"/><Relationship Id="rId34" Type="http://schemas.openxmlformats.org/officeDocument/2006/relationships/customXml" Target="../ink/ink515.xml"/><Relationship Id="rId544" Type="http://schemas.openxmlformats.org/officeDocument/2006/relationships/customXml" Target="../ink/ink770.xml"/><Relationship Id="rId751" Type="http://schemas.openxmlformats.org/officeDocument/2006/relationships/image" Target="../media/image875.png"/><Relationship Id="rId849" Type="http://schemas.openxmlformats.org/officeDocument/2006/relationships/image" Target="../media/image924.png"/><Relationship Id="rId183" Type="http://schemas.openxmlformats.org/officeDocument/2006/relationships/image" Target="../media/image591.png"/><Relationship Id="rId390" Type="http://schemas.openxmlformats.org/officeDocument/2006/relationships/customXml" Target="../ink/ink693.xml"/><Relationship Id="rId404" Type="http://schemas.openxmlformats.org/officeDocument/2006/relationships/customXml" Target="../ink/ink700.xml"/><Relationship Id="rId611" Type="http://schemas.openxmlformats.org/officeDocument/2006/relationships/image" Target="../media/image805.png"/><Relationship Id="rId250" Type="http://schemas.openxmlformats.org/officeDocument/2006/relationships/customXml" Target="../ink/ink623.xml"/><Relationship Id="rId488" Type="http://schemas.openxmlformats.org/officeDocument/2006/relationships/customXml" Target="../ink/ink742.xml"/><Relationship Id="rId695" Type="http://schemas.openxmlformats.org/officeDocument/2006/relationships/image" Target="../media/image847.png"/><Relationship Id="rId709" Type="http://schemas.openxmlformats.org/officeDocument/2006/relationships/image" Target="../media/image854.png"/><Relationship Id="rId916" Type="http://schemas.openxmlformats.org/officeDocument/2006/relationships/customXml" Target="../ink/ink956.xml"/><Relationship Id="rId45" Type="http://schemas.openxmlformats.org/officeDocument/2006/relationships/image" Target="../media/image522.png"/><Relationship Id="rId110" Type="http://schemas.openxmlformats.org/officeDocument/2006/relationships/customXml" Target="../ink/ink553.xml"/><Relationship Id="rId348" Type="http://schemas.openxmlformats.org/officeDocument/2006/relationships/customXml" Target="../ink/ink672.xml"/><Relationship Id="rId555" Type="http://schemas.openxmlformats.org/officeDocument/2006/relationships/image" Target="../media/image777.png"/><Relationship Id="rId762" Type="http://schemas.openxmlformats.org/officeDocument/2006/relationships/customXml" Target="../ink/ink879.xml"/><Relationship Id="rId194" Type="http://schemas.openxmlformats.org/officeDocument/2006/relationships/customXml" Target="../ink/ink595.xml"/><Relationship Id="rId208" Type="http://schemas.openxmlformats.org/officeDocument/2006/relationships/customXml" Target="../ink/ink602.xml"/><Relationship Id="rId415" Type="http://schemas.openxmlformats.org/officeDocument/2006/relationships/image" Target="../media/image707.png"/><Relationship Id="rId622" Type="http://schemas.openxmlformats.org/officeDocument/2006/relationships/customXml" Target="../ink/ink809.xml"/><Relationship Id="rId261" Type="http://schemas.openxmlformats.org/officeDocument/2006/relationships/image" Target="../media/image630.png"/><Relationship Id="rId499" Type="http://schemas.openxmlformats.org/officeDocument/2006/relationships/image" Target="../media/image749.png"/><Relationship Id="rId927" Type="http://schemas.openxmlformats.org/officeDocument/2006/relationships/image" Target="../media/image963.png"/><Relationship Id="rId56" Type="http://schemas.openxmlformats.org/officeDocument/2006/relationships/customXml" Target="../ink/ink526.xml"/><Relationship Id="rId359" Type="http://schemas.openxmlformats.org/officeDocument/2006/relationships/image" Target="../media/image679.png"/><Relationship Id="rId566" Type="http://schemas.openxmlformats.org/officeDocument/2006/relationships/customXml" Target="../ink/ink781.xml"/><Relationship Id="rId773" Type="http://schemas.openxmlformats.org/officeDocument/2006/relationships/image" Target="../media/image886.png"/><Relationship Id="rId121" Type="http://schemas.openxmlformats.org/officeDocument/2006/relationships/image" Target="../media/image560.png"/><Relationship Id="rId219" Type="http://schemas.openxmlformats.org/officeDocument/2006/relationships/image" Target="../media/image609.png"/><Relationship Id="rId426" Type="http://schemas.openxmlformats.org/officeDocument/2006/relationships/customXml" Target="../ink/ink711.xml"/><Relationship Id="rId633" Type="http://schemas.openxmlformats.org/officeDocument/2006/relationships/image" Target="../media/image816.png"/><Relationship Id="rId980" Type="http://schemas.openxmlformats.org/officeDocument/2006/relationships/customXml" Target="../ink/ink988.xml"/><Relationship Id="rId840" Type="http://schemas.openxmlformats.org/officeDocument/2006/relationships/customXml" Target="../ink/ink918.xml"/><Relationship Id="rId938" Type="http://schemas.openxmlformats.org/officeDocument/2006/relationships/customXml" Target="../ink/ink967.xml"/><Relationship Id="rId67" Type="http://schemas.openxmlformats.org/officeDocument/2006/relationships/image" Target="../media/image533.png"/><Relationship Id="rId272" Type="http://schemas.openxmlformats.org/officeDocument/2006/relationships/customXml" Target="../ink/ink634.xml"/><Relationship Id="rId577" Type="http://schemas.openxmlformats.org/officeDocument/2006/relationships/image" Target="../media/image788.png"/><Relationship Id="rId700" Type="http://schemas.openxmlformats.org/officeDocument/2006/relationships/customXml" Target="../ink/ink848.xml"/><Relationship Id="rId132" Type="http://schemas.openxmlformats.org/officeDocument/2006/relationships/customXml" Target="../ink/ink564.xml"/><Relationship Id="rId784" Type="http://schemas.openxmlformats.org/officeDocument/2006/relationships/customXml" Target="../ink/ink890.xml"/><Relationship Id="rId437" Type="http://schemas.openxmlformats.org/officeDocument/2006/relationships/image" Target="../media/image718.png"/><Relationship Id="rId644" Type="http://schemas.openxmlformats.org/officeDocument/2006/relationships/customXml" Target="../ink/ink820.xml"/><Relationship Id="rId851" Type="http://schemas.openxmlformats.org/officeDocument/2006/relationships/image" Target="../media/image925.png"/><Relationship Id="rId283" Type="http://schemas.openxmlformats.org/officeDocument/2006/relationships/image" Target="../media/image641.png"/><Relationship Id="rId490" Type="http://schemas.openxmlformats.org/officeDocument/2006/relationships/customXml" Target="../ink/ink743.xml"/><Relationship Id="rId504" Type="http://schemas.openxmlformats.org/officeDocument/2006/relationships/customXml" Target="../ink/ink750.xml"/><Relationship Id="rId711" Type="http://schemas.openxmlformats.org/officeDocument/2006/relationships/image" Target="../media/image855.png"/><Relationship Id="rId949" Type="http://schemas.openxmlformats.org/officeDocument/2006/relationships/image" Target="../media/image974.png"/><Relationship Id="rId78" Type="http://schemas.openxmlformats.org/officeDocument/2006/relationships/customXml" Target="../ink/ink537.xml"/><Relationship Id="rId143" Type="http://schemas.openxmlformats.org/officeDocument/2006/relationships/image" Target="../media/image571.png"/><Relationship Id="rId350" Type="http://schemas.openxmlformats.org/officeDocument/2006/relationships/customXml" Target="../ink/ink673.xml"/><Relationship Id="rId588" Type="http://schemas.openxmlformats.org/officeDocument/2006/relationships/customXml" Target="../ink/ink792.xml"/><Relationship Id="rId795" Type="http://schemas.openxmlformats.org/officeDocument/2006/relationships/image" Target="../media/image897.png"/><Relationship Id="rId809" Type="http://schemas.openxmlformats.org/officeDocument/2006/relationships/image" Target="../media/image904.png"/><Relationship Id="rId9" Type="http://schemas.openxmlformats.org/officeDocument/2006/relationships/image" Target="../media/image504.png"/><Relationship Id="rId210" Type="http://schemas.openxmlformats.org/officeDocument/2006/relationships/customXml" Target="../ink/ink603.xml"/><Relationship Id="rId448" Type="http://schemas.openxmlformats.org/officeDocument/2006/relationships/customXml" Target="../ink/ink722.xml"/><Relationship Id="rId655" Type="http://schemas.openxmlformats.org/officeDocument/2006/relationships/image" Target="../media/image827.png"/><Relationship Id="rId862" Type="http://schemas.openxmlformats.org/officeDocument/2006/relationships/customXml" Target="../ink/ink929.xml"/><Relationship Id="rId294" Type="http://schemas.openxmlformats.org/officeDocument/2006/relationships/customXml" Target="../ink/ink645.xml"/><Relationship Id="rId308" Type="http://schemas.openxmlformats.org/officeDocument/2006/relationships/customXml" Target="../ink/ink652.xml"/><Relationship Id="rId515" Type="http://schemas.openxmlformats.org/officeDocument/2006/relationships/image" Target="../media/image757.png"/><Relationship Id="rId722" Type="http://schemas.openxmlformats.org/officeDocument/2006/relationships/customXml" Target="../ink/ink859.xml"/><Relationship Id="rId89" Type="http://schemas.openxmlformats.org/officeDocument/2006/relationships/image" Target="../media/image544.png"/><Relationship Id="rId154" Type="http://schemas.openxmlformats.org/officeDocument/2006/relationships/customXml" Target="../ink/ink575.xml"/><Relationship Id="rId361" Type="http://schemas.openxmlformats.org/officeDocument/2006/relationships/image" Target="../media/image680.png"/><Relationship Id="rId599" Type="http://schemas.openxmlformats.org/officeDocument/2006/relationships/image" Target="../media/image799.png"/><Relationship Id="rId459" Type="http://schemas.openxmlformats.org/officeDocument/2006/relationships/image" Target="../media/image729.png"/><Relationship Id="rId666" Type="http://schemas.openxmlformats.org/officeDocument/2006/relationships/customXml" Target="../ink/ink831.xml"/><Relationship Id="rId873" Type="http://schemas.openxmlformats.org/officeDocument/2006/relationships/image" Target="../media/image936.png"/><Relationship Id="rId16" Type="http://schemas.openxmlformats.org/officeDocument/2006/relationships/customXml" Target="../ink/ink506.xml"/><Relationship Id="rId221" Type="http://schemas.openxmlformats.org/officeDocument/2006/relationships/image" Target="../media/image610.png"/><Relationship Id="rId319" Type="http://schemas.openxmlformats.org/officeDocument/2006/relationships/image" Target="../media/image659.png"/><Relationship Id="rId526" Type="http://schemas.openxmlformats.org/officeDocument/2006/relationships/customXml" Target="../ink/ink761.xml"/><Relationship Id="rId733" Type="http://schemas.openxmlformats.org/officeDocument/2006/relationships/image" Target="../media/image866.png"/><Relationship Id="rId940" Type="http://schemas.openxmlformats.org/officeDocument/2006/relationships/customXml" Target="../ink/ink968.xml"/><Relationship Id="rId165" Type="http://schemas.openxmlformats.org/officeDocument/2006/relationships/image" Target="../media/image582.png"/><Relationship Id="rId372" Type="http://schemas.openxmlformats.org/officeDocument/2006/relationships/customXml" Target="../ink/ink684.xml"/><Relationship Id="rId677" Type="http://schemas.openxmlformats.org/officeDocument/2006/relationships/image" Target="../media/image838.png"/><Relationship Id="rId800" Type="http://schemas.openxmlformats.org/officeDocument/2006/relationships/customXml" Target="../ink/ink898.xml"/><Relationship Id="rId232" Type="http://schemas.openxmlformats.org/officeDocument/2006/relationships/customXml" Target="../ink/ink614.xml"/><Relationship Id="rId884" Type="http://schemas.openxmlformats.org/officeDocument/2006/relationships/customXml" Target="../ink/ink940.xml"/><Relationship Id="rId27" Type="http://schemas.openxmlformats.org/officeDocument/2006/relationships/image" Target="../media/image513.png"/><Relationship Id="rId537" Type="http://schemas.openxmlformats.org/officeDocument/2006/relationships/image" Target="../media/image768.png"/><Relationship Id="rId744" Type="http://schemas.openxmlformats.org/officeDocument/2006/relationships/customXml" Target="../ink/ink870.xml"/><Relationship Id="rId951" Type="http://schemas.openxmlformats.org/officeDocument/2006/relationships/image" Target="../media/image975.png"/><Relationship Id="rId80" Type="http://schemas.openxmlformats.org/officeDocument/2006/relationships/customXml" Target="../ink/ink538.xml"/><Relationship Id="rId176" Type="http://schemas.openxmlformats.org/officeDocument/2006/relationships/customXml" Target="../ink/ink586.xml"/><Relationship Id="rId383" Type="http://schemas.openxmlformats.org/officeDocument/2006/relationships/image" Target="../media/image691.png"/><Relationship Id="rId590" Type="http://schemas.openxmlformats.org/officeDocument/2006/relationships/customXml" Target="../ink/ink793.xml"/><Relationship Id="rId604" Type="http://schemas.openxmlformats.org/officeDocument/2006/relationships/customXml" Target="../ink/ink800.xml"/><Relationship Id="rId811" Type="http://schemas.openxmlformats.org/officeDocument/2006/relationships/image" Target="../media/image905.png"/><Relationship Id="rId243" Type="http://schemas.openxmlformats.org/officeDocument/2006/relationships/image" Target="../media/image621.png"/><Relationship Id="rId450" Type="http://schemas.openxmlformats.org/officeDocument/2006/relationships/customXml" Target="../ink/ink723.xml"/><Relationship Id="rId688" Type="http://schemas.openxmlformats.org/officeDocument/2006/relationships/customXml" Target="../ink/ink842.xml"/><Relationship Id="rId895" Type="http://schemas.openxmlformats.org/officeDocument/2006/relationships/image" Target="../media/image947.png"/><Relationship Id="rId909" Type="http://schemas.openxmlformats.org/officeDocument/2006/relationships/image" Target="../media/image954.png"/><Relationship Id="rId38" Type="http://schemas.openxmlformats.org/officeDocument/2006/relationships/customXml" Target="../ink/ink517.xml"/><Relationship Id="rId103" Type="http://schemas.openxmlformats.org/officeDocument/2006/relationships/image" Target="../media/image551.png"/><Relationship Id="rId310" Type="http://schemas.openxmlformats.org/officeDocument/2006/relationships/customXml" Target="../ink/ink653.xml"/><Relationship Id="rId548" Type="http://schemas.openxmlformats.org/officeDocument/2006/relationships/customXml" Target="../ink/ink772.xml"/><Relationship Id="rId755" Type="http://schemas.openxmlformats.org/officeDocument/2006/relationships/image" Target="../media/image877.png"/><Relationship Id="rId962" Type="http://schemas.openxmlformats.org/officeDocument/2006/relationships/customXml" Target="../ink/ink979.xml"/><Relationship Id="rId91" Type="http://schemas.openxmlformats.org/officeDocument/2006/relationships/image" Target="../media/image545.png"/><Relationship Id="rId187" Type="http://schemas.openxmlformats.org/officeDocument/2006/relationships/image" Target="../media/image593.png"/><Relationship Id="rId394" Type="http://schemas.openxmlformats.org/officeDocument/2006/relationships/customXml" Target="../ink/ink695.xml"/><Relationship Id="rId408" Type="http://schemas.openxmlformats.org/officeDocument/2006/relationships/customXml" Target="../ink/ink702.xml"/><Relationship Id="rId615" Type="http://schemas.openxmlformats.org/officeDocument/2006/relationships/image" Target="../media/image807.png"/><Relationship Id="rId822" Type="http://schemas.openxmlformats.org/officeDocument/2006/relationships/customXml" Target="../ink/ink909.xml"/><Relationship Id="rId254" Type="http://schemas.openxmlformats.org/officeDocument/2006/relationships/customXml" Target="../ink/ink625.xml"/><Relationship Id="rId699" Type="http://schemas.openxmlformats.org/officeDocument/2006/relationships/image" Target="../media/image849.png"/><Relationship Id="rId49" Type="http://schemas.openxmlformats.org/officeDocument/2006/relationships/image" Target="../media/image524.png"/><Relationship Id="rId114" Type="http://schemas.openxmlformats.org/officeDocument/2006/relationships/customXml" Target="../ink/ink555.xml"/><Relationship Id="rId461" Type="http://schemas.openxmlformats.org/officeDocument/2006/relationships/image" Target="../media/image730.png"/><Relationship Id="rId559" Type="http://schemas.openxmlformats.org/officeDocument/2006/relationships/image" Target="../media/image779.png"/><Relationship Id="rId766" Type="http://schemas.openxmlformats.org/officeDocument/2006/relationships/customXml" Target="../ink/ink881.xml"/><Relationship Id="rId198" Type="http://schemas.openxmlformats.org/officeDocument/2006/relationships/customXml" Target="../ink/ink597.xml"/><Relationship Id="rId321" Type="http://schemas.openxmlformats.org/officeDocument/2006/relationships/image" Target="../media/image660.png"/><Relationship Id="rId419" Type="http://schemas.openxmlformats.org/officeDocument/2006/relationships/image" Target="../media/image709.png"/><Relationship Id="rId626" Type="http://schemas.openxmlformats.org/officeDocument/2006/relationships/customXml" Target="../ink/ink811.xml"/><Relationship Id="rId973" Type="http://schemas.openxmlformats.org/officeDocument/2006/relationships/image" Target="../media/image986.png"/><Relationship Id="rId833" Type="http://schemas.openxmlformats.org/officeDocument/2006/relationships/image" Target="../media/image916.png"/><Relationship Id="rId265" Type="http://schemas.openxmlformats.org/officeDocument/2006/relationships/image" Target="../media/image632.png"/><Relationship Id="rId472" Type="http://schemas.openxmlformats.org/officeDocument/2006/relationships/customXml" Target="../ink/ink734.xml"/><Relationship Id="rId900" Type="http://schemas.openxmlformats.org/officeDocument/2006/relationships/customXml" Target="../ink/ink948.xml"/><Relationship Id="rId125" Type="http://schemas.openxmlformats.org/officeDocument/2006/relationships/image" Target="../media/image562.png"/><Relationship Id="rId332" Type="http://schemas.openxmlformats.org/officeDocument/2006/relationships/customXml" Target="../ink/ink664.xml"/><Relationship Id="rId777" Type="http://schemas.openxmlformats.org/officeDocument/2006/relationships/image" Target="../media/image888.png"/><Relationship Id="rId637" Type="http://schemas.openxmlformats.org/officeDocument/2006/relationships/image" Target="../media/image818.png"/><Relationship Id="rId844" Type="http://schemas.openxmlformats.org/officeDocument/2006/relationships/customXml" Target="../ink/ink920.xml"/><Relationship Id="rId276" Type="http://schemas.openxmlformats.org/officeDocument/2006/relationships/customXml" Target="../ink/ink636.xml"/><Relationship Id="rId483" Type="http://schemas.openxmlformats.org/officeDocument/2006/relationships/image" Target="../media/image741.png"/><Relationship Id="rId690" Type="http://schemas.openxmlformats.org/officeDocument/2006/relationships/customXml" Target="../ink/ink843.xml"/><Relationship Id="rId704" Type="http://schemas.openxmlformats.org/officeDocument/2006/relationships/customXml" Target="../ink/ink850.xml"/><Relationship Id="rId911" Type="http://schemas.openxmlformats.org/officeDocument/2006/relationships/image" Target="../media/image955.png"/><Relationship Id="rId40" Type="http://schemas.openxmlformats.org/officeDocument/2006/relationships/customXml" Target="../ink/ink518.xml"/><Relationship Id="rId136" Type="http://schemas.openxmlformats.org/officeDocument/2006/relationships/customXml" Target="../ink/ink566.xml"/><Relationship Id="rId343" Type="http://schemas.openxmlformats.org/officeDocument/2006/relationships/image" Target="../media/image671.png"/><Relationship Id="rId550" Type="http://schemas.openxmlformats.org/officeDocument/2006/relationships/customXml" Target="../ink/ink773.xml"/><Relationship Id="rId788" Type="http://schemas.openxmlformats.org/officeDocument/2006/relationships/customXml" Target="../ink/ink892.xml"/><Relationship Id="rId203" Type="http://schemas.openxmlformats.org/officeDocument/2006/relationships/image" Target="../media/image601.png"/><Relationship Id="rId648" Type="http://schemas.openxmlformats.org/officeDocument/2006/relationships/customXml" Target="../ink/ink822.xml"/><Relationship Id="rId855" Type="http://schemas.openxmlformats.org/officeDocument/2006/relationships/image" Target="../media/image927.png"/><Relationship Id="rId287" Type="http://schemas.openxmlformats.org/officeDocument/2006/relationships/image" Target="../media/image643.png"/><Relationship Id="rId410" Type="http://schemas.openxmlformats.org/officeDocument/2006/relationships/customXml" Target="../ink/ink703.xml"/><Relationship Id="rId494" Type="http://schemas.openxmlformats.org/officeDocument/2006/relationships/customXml" Target="../ink/ink745.xml"/><Relationship Id="rId508" Type="http://schemas.openxmlformats.org/officeDocument/2006/relationships/customXml" Target="../ink/ink752.xml"/><Relationship Id="rId715" Type="http://schemas.openxmlformats.org/officeDocument/2006/relationships/image" Target="../media/image857.png"/><Relationship Id="rId922" Type="http://schemas.openxmlformats.org/officeDocument/2006/relationships/customXml" Target="../ink/ink959.xml"/><Relationship Id="rId147" Type="http://schemas.openxmlformats.org/officeDocument/2006/relationships/image" Target="../media/image573.png"/><Relationship Id="rId354" Type="http://schemas.openxmlformats.org/officeDocument/2006/relationships/customXml" Target="../ink/ink675.xml"/><Relationship Id="rId799" Type="http://schemas.openxmlformats.org/officeDocument/2006/relationships/image" Target="../media/image899.png"/><Relationship Id="rId51" Type="http://schemas.openxmlformats.org/officeDocument/2006/relationships/image" Target="../media/image525.png"/><Relationship Id="rId561" Type="http://schemas.openxmlformats.org/officeDocument/2006/relationships/image" Target="../media/image780.png"/><Relationship Id="rId659" Type="http://schemas.openxmlformats.org/officeDocument/2006/relationships/image" Target="../media/image829.png"/><Relationship Id="rId866" Type="http://schemas.openxmlformats.org/officeDocument/2006/relationships/customXml" Target="../ink/ink931.xml"/><Relationship Id="rId214" Type="http://schemas.openxmlformats.org/officeDocument/2006/relationships/customXml" Target="../ink/ink605.xml"/><Relationship Id="rId298" Type="http://schemas.openxmlformats.org/officeDocument/2006/relationships/customXml" Target="../ink/ink647.xml"/><Relationship Id="rId421" Type="http://schemas.openxmlformats.org/officeDocument/2006/relationships/image" Target="../media/image710.png"/><Relationship Id="rId519" Type="http://schemas.openxmlformats.org/officeDocument/2006/relationships/image" Target="../media/image759.png"/><Relationship Id="rId158" Type="http://schemas.openxmlformats.org/officeDocument/2006/relationships/customXml" Target="../ink/ink577.xml"/><Relationship Id="rId726" Type="http://schemas.openxmlformats.org/officeDocument/2006/relationships/customXml" Target="../ink/ink861.xml"/><Relationship Id="rId933" Type="http://schemas.openxmlformats.org/officeDocument/2006/relationships/image" Target="../media/image966.png"/><Relationship Id="rId62" Type="http://schemas.openxmlformats.org/officeDocument/2006/relationships/customXml" Target="../ink/ink529.xml"/><Relationship Id="rId365" Type="http://schemas.openxmlformats.org/officeDocument/2006/relationships/image" Target="../media/image682.png"/><Relationship Id="rId572" Type="http://schemas.openxmlformats.org/officeDocument/2006/relationships/customXml" Target="../ink/ink784.xml"/><Relationship Id="rId225" Type="http://schemas.openxmlformats.org/officeDocument/2006/relationships/image" Target="../media/image612.png"/><Relationship Id="rId432" Type="http://schemas.openxmlformats.org/officeDocument/2006/relationships/customXml" Target="../ink/ink714.xml"/><Relationship Id="rId877" Type="http://schemas.openxmlformats.org/officeDocument/2006/relationships/image" Target="../media/image938.png"/><Relationship Id="rId737" Type="http://schemas.openxmlformats.org/officeDocument/2006/relationships/image" Target="../media/image868.png"/><Relationship Id="rId944" Type="http://schemas.openxmlformats.org/officeDocument/2006/relationships/customXml" Target="../ink/ink970.xml"/><Relationship Id="rId73" Type="http://schemas.openxmlformats.org/officeDocument/2006/relationships/image" Target="../media/image536.png"/><Relationship Id="rId169" Type="http://schemas.openxmlformats.org/officeDocument/2006/relationships/image" Target="../media/image584.png"/><Relationship Id="rId376" Type="http://schemas.openxmlformats.org/officeDocument/2006/relationships/customXml" Target="../ink/ink686.xml"/><Relationship Id="rId583" Type="http://schemas.openxmlformats.org/officeDocument/2006/relationships/image" Target="../media/image791.png"/><Relationship Id="rId790" Type="http://schemas.openxmlformats.org/officeDocument/2006/relationships/customXml" Target="../ink/ink893.xml"/><Relationship Id="rId804" Type="http://schemas.openxmlformats.org/officeDocument/2006/relationships/customXml" Target="../ink/ink900.xml"/><Relationship Id="rId4" Type="http://schemas.openxmlformats.org/officeDocument/2006/relationships/customXml" Target="../ink/ink500.xml"/><Relationship Id="rId236" Type="http://schemas.openxmlformats.org/officeDocument/2006/relationships/customXml" Target="../ink/ink616.xml"/><Relationship Id="rId443" Type="http://schemas.openxmlformats.org/officeDocument/2006/relationships/image" Target="../media/image721.png"/><Relationship Id="rId650" Type="http://schemas.openxmlformats.org/officeDocument/2006/relationships/customXml" Target="../ink/ink823.xml"/><Relationship Id="rId888" Type="http://schemas.openxmlformats.org/officeDocument/2006/relationships/customXml" Target="../ink/ink942.xml"/><Relationship Id="rId303" Type="http://schemas.openxmlformats.org/officeDocument/2006/relationships/image" Target="../media/image651.png"/><Relationship Id="rId748" Type="http://schemas.openxmlformats.org/officeDocument/2006/relationships/customXml" Target="../ink/ink872.xml"/><Relationship Id="rId955" Type="http://schemas.openxmlformats.org/officeDocument/2006/relationships/image" Target="../media/image977.png"/><Relationship Id="rId84" Type="http://schemas.openxmlformats.org/officeDocument/2006/relationships/customXml" Target="../ink/ink540.xml"/><Relationship Id="rId387" Type="http://schemas.openxmlformats.org/officeDocument/2006/relationships/image" Target="../media/image693.png"/><Relationship Id="rId510" Type="http://schemas.openxmlformats.org/officeDocument/2006/relationships/customXml" Target="../ink/ink753.xml"/><Relationship Id="rId594" Type="http://schemas.openxmlformats.org/officeDocument/2006/relationships/customXml" Target="../ink/ink795.xml"/><Relationship Id="rId608" Type="http://schemas.openxmlformats.org/officeDocument/2006/relationships/customXml" Target="../ink/ink802.xml"/><Relationship Id="rId815" Type="http://schemas.openxmlformats.org/officeDocument/2006/relationships/image" Target="../media/image907.png"/><Relationship Id="rId247" Type="http://schemas.openxmlformats.org/officeDocument/2006/relationships/image" Target="../media/image623.png"/><Relationship Id="rId899" Type="http://schemas.openxmlformats.org/officeDocument/2006/relationships/image" Target="../media/image949.png"/><Relationship Id="rId107" Type="http://schemas.openxmlformats.org/officeDocument/2006/relationships/image" Target="../media/image553.png"/><Relationship Id="rId454" Type="http://schemas.openxmlformats.org/officeDocument/2006/relationships/customXml" Target="../ink/ink725.xml"/><Relationship Id="rId661" Type="http://schemas.openxmlformats.org/officeDocument/2006/relationships/image" Target="../media/image830.png"/><Relationship Id="rId759" Type="http://schemas.openxmlformats.org/officeDocument/2006/relationships/image" Target="../media/image879.png"/><Relationship Id="rId966" Type="http://schemas.openxmlformats.org/officeDocument/2006/relationships/customXml" Target="../ink/ink981.xml"/><Relationship Id="rId11" Type="http://schemas.openxmlformats.org/officeDocument/2006/relationships/image" Target="../media/image505.png"/><Relationship Id="rId314" Type="http://schemas.openxmlformats.org/officeDocument/2006/relationships/customXml" Target="../ink/ink655.xml"/><Relationship Id="rId398" Type="http://schemas.openxmlformats.org/officeDocument/2006/relationships/customXml" Target="../ink/ink697.xml"/><Relationship Id="rId521" Type="http://schemas.openxmlformats.org/officeDocument/2006/relationships/image" Target="../media/image760.png"/><Relationship Id="rId619" Type="http://schemas.openxmlformats.org/officeDocument/2006/relationships/image" Target="../media/image809.png"/><Relationship Id="rId95" Type="http://schemas.openxmlformats.org/officeDocument/2006/relationships/image" Target="../media/image547.png"/><Relationship Id="rId160" Type="http://schemas.openxmlformats.org/officeDocument/2006/relationships/customXml" Target="../ink/ink578.xml"/><Relationship Id="rId826" Type="http://schemas.openxmlformats.org/officeDocument/2006/relationships/customXml" Target="../ink/ink911.xml"/><Relationship Id="rId258" Type="http://schemas.openxmlformats.org/officeDocument/2006/relationships/customXml" Target="../ink/ink627.xml"/><Relationship Id="rId465" Type="http://schemas.openxmlformats.org/officeDocument/2006/relationships/image" Target="../media/image732.png"/><Relationship Id="rId672" Type="http://schemas.openxmlformats.org/officeDocument/2006/relationships/customXml" Target="../ink/ink834.xml"/><Relationship Id="rId22" Type="http://schemas.openxmlformats.org/officeDocument/2006/relationships/customXml" Target="../ink/ink509.xml"/><Relationship Id="rId118" Type="http://schemas.openxmlformats.org/officeDocument/2006/relationships/customXml" Target="../ink/ink557.xml"/><Relationship Id="rId325" Type="http://schemas.openxmlformats.org/officeDocument/2006/relationships/image" Target="../media/image662.png"/><Relationship Id="rId532" Type="http://schemas.openxmlformats.org/officeDocument/2006/relationships/customXml" Target="../ink/ink764.xml"/><Relationship Id="rId977" Type="http://schemas.openxmlformats.org/officeDocument/2006/relationships/image" Target="../media/image988.png"/><Relationship Id="rId171" Type="http://schemas.openxmlformats.org/officeDocument/2006/relationships/image" Target="../media/image585.png"/><Relationship Id="rId837" Type="http://schemas.openxmlformats.org/officeDocument/2006/relationships/image" Target="../media/image918.png"/><Relationship Id="rId269" Type="http://schemas.openxmlformats.org/officeDocument/2006/relationships/image" Target="../media/image634.png"/><Relationship Id="rId476" Type="http://schemas.openxmlformats.org/officeDocument/2006/relationships/customXml" Target="../ink/ink736.xml"/><Relationship Id="rId683" Type="http://schemas.openxmlformats.org/officeDocument/2006/relationships/image" Target="../media/image841.png"/><Relationship Id="rId890" Type="http://schemas.openxmlformats.org/officeDocument/2006/relationships/customXml" Target="../ink/ink943.xml"/><Relationship Id="rId904" Type="http://schemas.openxmlformats.org/officeDocument/2006/relationships/customXml" Target="../ink/ink950.xml"/><Relationship Id="rId33" Type="http://schemas.openxmlformats.org/officeDocument/2006/relationships/image" Target="../media/image516.png"/><Relationship Id="rId129" Type="http://schemas.openxmlformats.org/officeDocument/2006/relationships/image" Target="../media/image564.png"/><Relationship Id="rId336" Type="http://schemas.openxmlformats.org/officeDocument/2006/relationships/customXml" Target="../ink/ink666.xml"/><Relationship Id="rId543" Type="http://schemas.openxmlformats.org/officeDocument/2006/relationships/image" Target="../media/image771.png"/><Relationship Id="rId182" Type="http://schemas.openxmlformats.org/officeDocument/2006/relationships/customXml" Target="../ink/ink589.xml"/><Relationship Id="rId403" Type="http://schemas.openxmlformats.org/officeDocument/2006/relationships/image" Target="../media/image701.png"/><Relationship Id="rId750" Type="http://schemas.openxmlformats.org/officeDocument/2006/relationships/customXml" Target="../ink/ink873.xml"/><Relationship Id="rId848" Type="http://schemas.openxmlformats.org/officeDocument/2006/relationships/customXml" Target="../ink/ink922.xml"/><Relationship Id="rId487" Type="http://schemas.openxmlformats.org/officeDocument/2006/relationships/image" Target="../media/image743.png"/><Relationship Id="rId610" Type="http://schemas.openxmlformats.org/officeDocument/2006/relationships/customXml" Target="../ink/ink803.xml"/><Relationship Id="rId694" Type="http://schemas.openxmlformats.org/officeDocument/2006/relationships/customXml" Target="../ink/ink845.xml"/><Relationship Id="rId708" Type="http://schemas.openxmlformats.org/officeDocument/2006/relationships/customXml" Target="../ink/ink852.xml"/><Relationship Id="rId915" Type="http://schemas.openxmlformats.org/officeDocument/2006/relationships/image" Target="../media/image957.png"/><Relationship Id="rId347" Type="http://schemas.openxmlformats.org/officeDocument/2006/relationships/image" Target="../media/image673.png"/><Relationship Id="rId44" Type="http://schemas.openxmlformats.org/officeDocument/2006/relationships/customXml" Target="../ink/ink520.xml"/><Relationship Id="rId554" Type="http://schemas.openxmlformats.org/officeDocument/2006/relationships/customXml" Target="../ink/ink775.xml"/><Relationship Id="rId761" Type="http://schemas.openxmlformats.org/officeDocument/2006/relationships/image" Target="../media/image880.png"/><Relationship Id="rId859" Type="http://schemas.openxmlformats.org/officeDocument/2006/relationships/image" Target="../media/image929.png"/><Relationship Id="rId193" Type="http://schemas.openxmlformats.org/officeDocument/2006/relationships/image" Target="../media/image596.png"/><Relationship Id="rId207" Type="http://schemas.openxmlformats.org/officeDocument/2006/relationships/image" Target="../media/image603.png"/><Relationship Id="rId414" Type="http://schemas.openxmlformats.org/officeDocument/2006/relationships/customXml" Target="../ink/ink705.xml"/><Relationship Id="rId498" Type="http://schemas.openxmlformats.org/officeDocument/2006/relationships/customXml" Target="../ink/ink747.xml"/><Relationship Id="rId621" Type="http://schemas.openxmlformats.org/officeDocument/2006/relationships/image" Target="../media/image810.png"/><Relationship Id="rId260" Type="http://schemas.openxmlformats.org/officeDocument/2006/relationships/customXml" Target="../ink/ink628.xml"/><Relationship Id="rId719" Type="http://schemas.openxmlformats.org/officeDocument/2006/relationships/image" Target="../media/image859.png"/><Relationship Id="rId926" Type="http://schemas.openxmlformats.org/officeDocument/2006/relationships/customXml" Target="../ink/ink961.xml"/><Relationship Id="rId55" Type="http://schemas.openxmlformats.org/officeDocument/2006/relationships/image" Target="../media/image527.png"/><Relationship Id="rId120" Type="http://schemas.openxmlformats.org/officeDocument/2006/relationships/customXml" Target="../ink/ink558.xml"/><Relationship Id="rId358" Type="http://schemas.openxmlformats.org/officeDocument/2006/relationships/customXml" Target="../ink/ink677.xml"/><Relationship Id="rId565" Type="http://schemas.openxmlformats.org/officeDocument/2006/relationships/image" Target="../media/image782.png"/><Relationship Id="rId772" Type="http://schemas.openxmlformats.org/officeDocument/2006/relationships/customXml" Target="../ink/ink884.xml"/><Relationship Id="rId218" Type="http://schemas.openxmlformats.org/officeDocument/2006/relationships/customXml" Target="../ink/ink607.xml"/><Relationship Id="rId425" Type="http://schemas.openxmlformats.org/officeDocument/2006/relationships/image" Target="../media/image712.png"/><Relationship Id="rId632" Type="http://schemas.openxmlformats.org/officeDocument/2006/relationships/customXml" Target="../ink/ink814.xml"/><Relationship Id="rId271" Type="http://schemas.openxmlformats.org/officeDocument/2006/relationships/image" Target="../media/image635.png"/><Relationship Id="rId937" Type="http://schemas.openxmlformats.org/officeDocument/2006/relationships/image" Target="../media/image968.png"/><Relationship Id="rId66" Type="http://schemas.openxmlformats.org/officeDocument/2006/relationships/customXml" Target="../ink/ink531.xml"/><Relationship Id="rId131" Type="http://schemas.openxmlformats.org/officeDocument/2006/relationships/image" Target="../media/image565.png"/><Relationship Id="rId369" Type="http://schemas.openxmlformats.org/officeDocument/2006/relationships/image" Target="../media/image684.png"/><Relationship Id="rId576" Type="http://schemas.openxmlformats.org/officeDocument/2006/relationships/customXml" Target="../ink/ink786.xml"/><Relationship Id="rId783" Type="http://schemas.openxmlformats.org/officeDocument/2006/relationships/image" Target="../media/image891.png"/><Relationship Id="rId229" Type="http://schemas.openxmlformats.org/officeDocument/2006/relationships/image" Target="../media/image614.png"/><Relationship Id="rId436" Type="http://schemas.openxmlformats.org/officeDocument/2006/relationships/customXml" Target="../ink/ink716.xml"/><Relationship Id="rId643" Type="http://schemas.openxmlformats.org/officeDocument/2006/relationships/image" Target="../media/image821.png"/><Relationship Id="rId850" Type="http://schemas.openxmlformats.org/officeDocument/2006/relationships/customXml" Target="../ink/ink923.xml"/><Relationship Id="rId948" Type="http://schemas.openxmlformats.org/officeDocument/2006/relationships/customXml" Target="../ink/ink972.xml"/><Relationship Id="rId77" Type="http://schemas.openxmlformats.org/officeDocument/2006/relationships/image" Target="../media/image538.png"/><Relationship Id="rId282" Type="http://schemas.openxmlformats.org/officeDocument/2006/relationships/customXml" Target="../ink/ink639.xml"/><Relationship Id="rId503" Type="http://schemas.openxmlformats.org/officeDocument/2006/relationships/image" Target="../media/image751.png"/><Relationship Id="rId587" Type="http://schemas.openxmlformats.org/officeDocument/2006/relationships/image" Target="../media/image793.png"/><Relationship Id="rId710" Type="http://schemas.openxmlformats.org/officeDocument/2006/relationships/customXml" Target="../ink/ink853.xml"/><Relationship Id="rId808" Type="http://schemas.openxmlformats.org/officeDocument/2006/relationships/customXml" Target="../ink/ink902.xml"/><Relationship Id="rId8" Type="http://schemas.openxmlformats.org/officeDocument/2006/relationships/customXml" Target="../ink/ink502.xml"/><Relationship Id="rId142" Type="http://schemas.openxmlformats.org/officeDocument/2006/relationships/customXml" Target="../ink/ink569.xml"/><Relationship Id="rId447" Type="http://schemas.openxmlformats.org/officeDocument/2006/relationships/image" Target="../media/image723.png"/><Relationship Id="rId794" Type="http://schemas.openxmlformats.org/officeDocument/2006/relationships/customXml" Target="../ink/ink895.xml"/><Relationship Id="rId654" Type="http://schemas.openxmlformats.org/officeDocument/2006/relationships/customXml" Target="../ink/ink825.xml"/><Relationship Id="rId861" Type="http://schemas.openxmlformats.org/officeDocument/2006/relationships/image" Target="../media/image930.png"/><Relationship Id="rId959" Type="http://schemas.openxmlformats.org/officeDocument/2006/relationships/image" Target="../media/image979.png"/><Relationship Id="rId293" Type="http://schemas.openxmlformats.org/officeDocument/2006/relationships/image" Target="../media/image646.png"/><Relationship Id="rId307" Type="http://schemas.openxmlformats.org/officeDocument/2006/relationships/image" Target="../media/image653.png"/><Relationship Id="rId514" Type="http://schemas.openxmlformats.org/officeDocument/2006/relationships/customXml" Target="../ink/ink755.xml"/><Relationship Id="rId721" Type="http://schemas.openxmlformats.org/officeDocument/2006/relationships/image" Target="../media/image860.png"/><Relationship Id="rId88" Type="http://schemas.openxmlformats.org/officeDocument/2006/relationships/customXml" Target="../ink/ink542.xml"/><Relationship Id="rId153" Type="http://schemas.openxmlformats.org/officeDocument/2006/relationships/image" Target="../media/image576.png"/><Relationship Id="rId360" Type="http://schemas.openxmlformats.org/officeDocument/2006/relationships/customXml" Target="../ink/ink678.xml"/><Relationship Id="rId598" Type="http://schemas.openxmlformats.org/officeDocument/2006/relationships/customXml" Target="../ink/ink797.xml"/><Relationship Id="rId819" Type="http://schemas.openxmlformats.org/officeDocument/2006/relationships/image" Target="../media/image909.png"/><Relationship Id="rId220" Type="http://schemas.openxmlformats.org/officeDocument/2006/relationships/customXml" Target="../ink/ink608.xml"/><Relationship Id="rId458" Type="http://schemas.openxmlformats.org/officeDocument/2006/relationships/customXml" Target="../ink/ink727.xml"/><Relationship Id="rId665" Type="http://schemas.openxmlformats.org/officeDocument/2006/relationships/image" Target="../media/image832.png"/><Relationship Id="rId872" Type="http://schemas.openxmlformats.org/officeDocument/2006/relationships/customXml" Target="../ink/ink934.xml"/><Relationship Id="rId15" Type="http://schemas.openxmlformats.org/officeDocument/2006/relationships/image" Target="../media/image507.png"/><Relationship Id="rId318" Type="http://schemas.openxmlformats.org/officeDocument/2006/relationships/customXml" Target="../ink/ink657.xml"/><Relationship Id="rId525" Type="http://schemas.openxmlformats.org/officeDocument/2006/relationships/image" Target="../media/image762.png"/><Relationship Id="rId732" Type="http://schemas.openxmlformats.org/officeDocument/2006/relationships/customXml" Target="../ink/ink864.xml"/><Relationship Id="rId99" Type="http://schemas.openxmlformats.org/officeDocument/2006/relationships/image" Target="../media/image549.png"/><Relationship Id="rId164" Type="http://schemas.openxmlformats.org/officeDocument/2006/relationships/customXml" Target="../ink/ink580.xml"/><Relationship Id="rId371" Type="http://schemas.openxmlformats.org/officeDocument/2006/relationships/image" Target="../media/image685.png"/><Relationship Id="rId469" Type="http://schemas.openxmlformats.org/officeDocument/2006/relationships/image" Target="../media/image734.png"/><Relationship Id="rId676" Type="http://schemas.openxmlformats.org/officeDocument/2006/relationships/customXml" Target="../ink/ink836.xml"/><Relationship Id="rId883" Type="http://schemas.openxmlformats.org/officeDocument/2006/relationships/image" Target="../media/image941.png"/><Relationship Id="rId26" Type="http://schemas.openxmlformats.org/officeDocument/2006/relationships/customXml" Target="../ink/ink511.xml"/><Relationship Id="rId231" Type="http://schemas.openxmlformats.org/officeDocument/2006/relationships/image" Target="../media/image615.png"/><Relationship Id="rId329" Type="http://schemas.openxmlformats.org/officeDocument/2006/relationships/image" Target="../media/image664.png"/><Relationship Id="rId536" Type="http://schemas.openxmlformats.org/officeDocument/2006/relationships/customXml" Target="../ink/ink766.xml"/><Relationship Id="rId175" Type="http://schemas.openxmlformats.org/officeDocument/2006/relationships/image" Target="../media/image587.png"/><Relationship Id="rId743" Type="http://schemas.openxmlformats.org/officeDocument/2006/relationships/image" Target="../media/image871.png"/><Relationship Id="rId950" Type="http://schemas.openxmlformats.org/officeDocument/2006/relationships/customXml" Target="../ink/ink973.xml"/><Relationship Id="rId382" Type="http://schemas.openxmlformats.org/officeDocument/2006/relationships/customXml" Target="../ink/ink689.xml"/><Relationship Id="rId603" Type="http://schemas.openxmlformats.org/officeDocument/2006/relationships/image" Target="../media/image801.png"/><Relationship Id="rId687" Type="http://schemas.openxmlformats.org/officeDocument/2006/relationships/image" Target="../media/image843.png"/><Relationship Id="rId810" Type="http://schemas.openxmlformats.org/officeDocument/2006/relationships/customXml" Target="../ink/ink903.xml"/><Relationship Id="rId908" Type="http://schemas.openxmlformats.org/officeDocument/2006/relationships/customXml" Target="../ink/ink952.xml"/><Relationship Id="rId242" Type="http://schemas.openxmlformats.org/officeDocument/2006/relationships/customXml" Target="../ink/ink619.xml"/><Relationship Id="rId894" Type="http://schemas.openxmlformats.org/officeDocument/2006/relationships/customXml" Target="../ink/ink945.xml"/><Relationship Id="rId37" Type="http://schemas.openxmlformats.org/officeDocument/2006/relationships/image" Target="../media/image518.png"/><Relationship Id="rId102" Type="http://schemas.openxmlformats.org/officeDocument/2006/relationships/customXml" Target="../ink/ink549.xml"/><Relationship Id="rId547" Type="http://schemas.openxmlformats.org/officeDocument/2006/relationships/image" Target="../media/image773.png"/><Relationship Id="rId754" Type="http://schemas.openxmlformats.org/officeDocument/2006/relationships/customXml" Target="../ink/ink875.xml"/><Relationship Id="rId961" Type="http://schemas.openxmlformats.org/officeDocument/2006/relationships/image" Target="../media/image980.png"/><Relationship Id="rId90" Type="http://schemas.openxmlformats.org/officeDocument/2006/relationships/customXml" Target="../ink/ink543.xml"/><Relationship Id="rId186" Type="http://schemas.openxmlformats.org/officeDocument/2006/relationships/customXml" Target="../ink/ink591.xml"/><Relationship Id="rId393" Type="http://schemas.openxmlformats.org/officeDocument/2006/relationships/image" Target="../media/image696.png"/><Relationship Id="rId407" Type="http://schemas.openxmlformats.org/officeDocument/2006/relationships/image" Target="../media/image703.png"/><Relationship Id="rId614" Type="http://schemas.openxmlformats.org/officeDocument/2006/relationships/customXml" Target="../ink/ink805.xml"/><Relationship Id="rId821" Type="http://schemas.openxmlformats.org/officeDocument/2006/relationships/image" Target="../media/image910.png"/><Relationship Id="rId253" Type="http://schemas.openxmlformats.org/officeDocument/2006/relationships/image" Target="../media/image626.png"/><Relationship Id="rId460" Type="http://schemas.openxmlformats.org/officeDocument/2006/relationships/customXml" Target="../ink/ink728.xml"/><Relationship Id="rId698" Type="http://schemas.openxmlformats.org/officeDocument/2006/relationships/customXml" Target="../ink/ink847.xml"/><Relationship Id="rId919" Type="http://schemas.openxmlformats.org/officeDocument/2006/relationships/image" Target="../media/image959.png"/><Relationship Id="rId48" Type="http://schemas.openxmlformats.org/officeDocument/2006/relationships/customXml" Target="../ink/ink522.xml"/><Relationship Id="rId113" Type="http://schemas.openxmlformats.org/officeDocument/2006/relationships/image" Target="../media/image556.png"/><Relationship Id="rId320" Type="http://schemas.openxmlformats.org/officeDocument/2006/relationships/customXml" Target="../ink/ink658.xml"/><Relationship Id="rId558" Type="http://schemas.openxmlformats.org/officeDocument/2006/relationships/customXml" Target="../ink/ink777.xml"/><Relationship Id="rId765" Type="http://schemas.openxmlformats.org/officeDocument/2006/relationships/image" Target="../media/image882.png"/><Relationship Id="rId972" Type="http://schemas.openxmlformats.org/officeDocument/2006/relationships/customXml" Target="../ink/ink984.xml"/><Relationship Id="rId197" Type="http://schemas.openxmlformats.org/officeDocument/2006/relationships/image" Target="../media/image598.png"/><Relationship Id="rId418" Type="http://schemas.openxmlformats.org/officeDocument/2006/relationships/customXml" Target="../ink/ink707.xml"/><Relationship Id="rId625" Type="http://schemas.openxmlformats.org/officeDocument/2006/relationships/image" Target="../media/image812.png"/><Relationship Id="rId832" Type="http://schemas.openxmlformats.org/officeDocument/2006/relationships/customXml" Target="../ink/ink914.xml"/><Relationship Id="rId264" Type="http://schemas.openxmlformats.org/officeDocument/2006/relationships/customXml" Target="../ink/ink630.xml"/><Relationship Id="rId471" Type="http://schemas.openxmlformats.org/officeDocument/2006/relationships/image" Target="../media/image735.png"/><Relationship Id="rId59" Type="http://schemas.openxmlformats.org/officeDocument/2006/relationships/image" Target="../media/image529.png"/><Relationship Id="rId124" Type="http://schemas.openxmlformats.org/officeDocument/2006/relationships/customXml" Target="../ink/ink560.xml"/><Relationship Id="rId569" Type="http://schemas.openxmlformats.org/officeDocument/2006/relationships/image" Target="../media/image784.png"/><Relationship Id="rId776" Type="http://schemas.openxmlformats.org/officeDocument/2006/relationships/customXml" Target="../ink/ink886.xml"/><Relationship Id="rId983" Type="http://schemas.openxmlformats.org/officeDocument/2006/relationships/image" Target="../media/image991.png"/><Relationship Id="rId331" Type="http://schemas.openxmlformats.org/officeDocument/2006/relationships/image" Target="../media/image665.png"/><Relationship Id="rId429" Type="http://schemas.openxmlformats.org/officeDocument/2006/relationships/image" Target="../media/image714.png"/><Relationship Id="rId636" Type="http://schemas.openxmlformats.org/officeDocument/2006/relationships/customXml" Target="../ink/ink816.xml"/><Relationship Id="rId843" Type="http://schemas.openxmlformats.org/officeDocument/2006/relationships/image" Target="../media/image921.png"/><Relationship Id="rId275" Type="http://schemas.openxmlformats.org/officeDocument/2006/relationships/image" Target="../media/image637.png"/><Relationship Id="rId482" Type="http://schemas.openxmlformats.org/officeDocument/2006/relationships/customXml" Target="../ink/ink739.xml"/><Relationship Id="rId703" Type="http://schemas.openxmlformats.org/officeDocument/2006/relationships/image" Target="../media/image851.png"/><Relationship Id="rId910" Type="http://schemas.openxmlformats.org/officeDocument/2006/relationships/customXml" Target="../ink/ink953.xml"/><Relationship Id="rId135" Type="http://schemas.openxmlformats.org/officeDocument/2006/relationships/image" Target="../media/image567.png"/><Relationship Id="rId342" Type="http://schemas.openxmlformats.org/officeDocument/2006/relationships/customXml" Target="../ink/ink669.xml"/><Relationship Id="rId787" Type="http://schemas.openxmlformats.org/officeDocument/2006/relationships/image" Target="../media/image893.png"/><Relationship Id="rId202" Type="http://schemas.openxmlformats.org/officeDocument/2006/relationships/customXml" Target="../ink/ink599.xml"/><Relationship Id="rId647" Type="http://schemas.openxmlformats.org/officeDocument/2006/relationships/image" Target="../media/image823.png"/><Relationship Id="rId854" Type="http://schemas.openxmlformats.org/officeDocument/2006/relationships/customXml" Target="../ink/ink925.xml"/><Relationship Id="rId286" Type="http://schemas.openxmlformats.org/officeDocument/2006/relationships/customXml" Target="../ink/ink641.xml"/><Relationship Id="rId493" Type="http://schemas.openxmlformats.org/officeDocument/2006/relationships/image" Target="../media/image746.png"/><Relationship Id="rId507" Type="http://schemas.openxmlformats.org/officeDocument/2006/relationships/image" Target="../media/image753.png"/><Relationship Id="rId714" Type="http://schemas.openxmlformats.org/officeDocument/2006/relationships/customXml" Target="../ink/ink855.xml"/><Relationship Id="rId921" Type="http://schemas.openxmlformats.org/officeDocument/2006/relationships/image" Target="../media/image960.png"/><Relationship Id="rId50" Type="http://schemas.openxmlformats.org/officeDocument/2006/relationships/customXml" Target="../ink/ink523.xml"/><Relationship Id="rId146" Type="http://schemas.openxmlformats.org/officeDocument/2006/relationships/customXml" Target="../ink/ink571.xml"/><Relationship Id="rId353" Type="http://schemas.openxmlformats.org/officeDocument/2006/relationships/image" Target="../media/image676.png"/><Relationship Id="rId560" Type="http://schemas.openxmlformats.org/officeDocument/2006/relationships/customXml" Target="../ink/ink778.xml"/><Relationship Id="rId798" Type="http://schemas.openxmlformats.org/officeDocument/2006/relationships/customXml" Target="../ink/ink897.xml"/><Relationship Id="rId213" Type="http://schemas.openxmlformats.org/officeDocument/2006/relationships/image" Target="../media/image606.png"/><Relationship Id="rId420" Type="http://schemas.openxmlformats.org/officeDocument/2006/relationships/customXml" Target="../ink/ink708.xml"/><Relationship Id="rId658" Type="http://schemas.openxmlformats.org/officeDocument/2006/relationships/customXml" Target="../ink/ink827.xml"/><Relationship Id="rId865" Type="http://schemas.openxmlformats.org/officeDocument/2006/relationships/image" Target="../media/image932.png"/><Relationship Id="rId297" Type="http://schemas.openxmlformats.org/officeDocument/2006/relationships/image" Target="../media/image648.png"/><Relationship Id="rId518" Type="http://schemas.openxmlformats.org/officeDocument/2006/relationships/customXml" Target="../ink/ink757.xml"/><Relationship Id="rId725" Type="http://schemas.openxmlformats.org/officeDocument/2006/relationships/image" Target="../media/image862.png"/><Relationship Id="rId932" Type="http://schemas.openxmlformats.org/officeDocument/2006/relationships/customXml" Target="../ink/ink964.xml"/><Relationship Id="rId157" Type="http://schemas.openxmlformats.org/officeDocument/2006/relationships/image" Target="../media/image578.png"/><Relationship Id="rId364" Type="http://schemas.openxmlformats.org/officeDocument/2006/relationships/customXml" Target="../ink/ink680.xml"/><Relationship Id="rId61" Type="http://schemas.openxmlformats.org/officeDocument/2006/relationships/image" Target="../media/image530.png"/><Relationship Id="rId571" Type="http://schemas.openxmlformats.org/officeDocument/2006/relationships/image" Target="../media/image785.png"/><Relationship Id="rId669" Type="http://schemas.openxmlformats.org/officeDocument/2006/relationships/image" Target="../media/image834.png"/><Relationship Id="rId876" Type="http://schemas.openxmlformats.org/officeDocument/2006/relationships/customXml" Target="../ink/ink9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72130" name="Freihand 472129">
                <a:extLst>
                  <a:ext uri="{FF2B5EF4-FFF2-40B4-BE49-F238E27FC236}">
                    <a16:creationId xmlns:a16="http://schemas.microsoft.com/office/drawing/2014/main" id="{68082F9A-2F1C-BB41-5D04-F70AF0B4A26C}"/>
                  </a:ext>
                </a:extLst>
              </p14:cNvPr>
              <p14:cNvContentPartPr/>
              <p14:nvPr/>
            </p14:nvContentPartPr>
            <p14:xfrm>
              <a:off x="505954" y="376588"/>
              <a:ext cx="2859840" cy="100080"/>
            </p14:xfrm>
          </p:contentPart>
        </mc:Choice>
        <mc:Fallback xmlns="">
          <p:pic>
            <p:nvPicPr>
              <p:cNvPr id="472130" name="Freihand 472129">
                <a:extLst>
                  <a:ext uri="{FF2B5EF4-FFF2-40B4-BE49-F238E27FC236}">
                    <a16:creationId xmlns:a16="http://schemas.microsoft.com/office/drawing/2014/main" id="{68082F9A-2F1C-BB41-5D04-F70AF0B4A2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6954" y="367948"/>
                <a:ext cx="2877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72251" name="Freihand 472250">
                <a:extLst>
                  <a:ext uri="{FF2B5EF4-FFF2-40B4-BE49-F238E27FC236}">
                    <a16:creationId xmlns:a16="http://schemas.microsoft.com/office/drawing/2014/main" id="{678B231F-23EE-3E41-C257-0A205247743B}"/>
                  </a:ext>
                </a:extLst>
              </p14:cNvPr>
              <p14:cNvContentPartPr/>
              <p14:nvPr/>
            </p14:nvContentPartPr>
            <p14:xfrm>
              <a:off x="3724354" y="5875833"/>
              <a:ext cx="128520" cy="325440"/>
            </p14:xfrm>
          </p:contentPart>
        </mc:Choice>
        <mc:Fallback xmlns="">
          <p:pic>
            <p:nvPicPr>
              <p:cNvPr id="472251" name="Freihand 472250">
                <a:extLst>
                  <a:ext uri="{FF2B5EF4-FFF2-40B4-BE49-F238E27FC236}">
                    <a16:creationId xmlns:a16="http://schemas.microsoft.com/office/drawing/2014/main" id="{678B231F-23EE-3E41-C257-0A20524774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5714" y="5866833"/>
                <a:ext cx="14616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72252" name="Freihand 472251">
                <a:extLst>
                  <a:ext uri="{FF2B5EF4-FFF2-40B4-BE49-F238E27FC236}">
                    <a16:creationId xmlns:a16="http://schemas.microsoft.com/office/drawing/2014/main" id="{3BC25DDD-AB43-BA08-BC07-F1B6E1ABDE2C}"/>
                  </a:ext>
                </a:extLst>
              </p14:cNvPr>
              <p14:cNvContentPartPr/>
              <p14:nvPr/>
            </p14:nvContentPartPr>
            <p14:xfrm>
              <a:off x="3877354" y="6001473"/>
              <a:ext cx="150480" cy="165600"/>
            </p14:xfrm>
          </p:contentPart>
        </mc:Choice>
        <mc:Fallback xmlns="">
          <p:pic>
            <p:nvPicPr>
              <p:cNvPr id="472252" name="Freihand 472251">
                <a:extLst>
                  <a:ext uri="{FF2B5EF4-FFF2-40B4-BE49-F238E27FC236}">
                    <a16:creationId xmlns:a16="http://schemas.microsoft.com/office/drawing/2014/main" id="{3BC25DDD-AB43-BA08-BC07-F1B6E1ABDE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68354" y="5992833"/>
                <a:ext cx="16812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72253" name="Freihand 472252">
                <a:extLst>
                  <a:ext uri="{FF2B5EF4-FFF2-40B4-BE49-F238E27FC236}">
                    <a16:creationId xmlns:a16="http://schemas.microsoft.com/office/drawing/2014/main" id="{40216634-C849-2002-F8C5-23480D3DED8A}"/>
                  </a:ext>
                </a:extLst>
              </p14:cNvPr>
              <p14:cNvContentPartPr/>
              <p14:nvPr/>
            </p14:nvContentPartPr>
            <p14:xfrm>
              <a:off x="4130794" y="5875473"/>
              <a:ext cx="133560" cy="265680"/>
            </p14:xfrm>
          </p:contentPart>
        </mc:Choice>
        <mc:Fallback xmlns="">
          <p:pic>
            <p:nvPicPr>
              <p:cNvPr id="472253" name="Freihand 472252">
                <a:extLst>
                  <a:ext uri="{FF2B5EF4-FFF2-40B4-BE49-F238E27FC236}">
                    <a16:creationId xmlns:a16="http://schemas.microsoft.com/office/drawing/2014/main" id="{40216634-C849-2002-F8C5-23480D3DED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21794" y="5866473"/>
                <a:ext cx="1512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72254" name="Freihand 472253">
                <a:extLst>
                  <a:ext uri="{FF2B5EF4-FFF2-40B4-BE49-F238E27FC236}">
                    <a16:creationId xmlns:a16="http://schemas.microsoft.com/office/drawing/2014/main" id="{5455C259-C43B-E750-22A4-41D0CA702850}"/>
                  </a:ext>
                </a:extLst>
              </p14:cNvPr>
              <p14:cNvContentPartPr/>
              <p14:nvPr/>
            </p14:nvContentPartPr>
            <p14:xfrm>
              <a:off x="4332394" y="5957193"/>
              <a:ext cx="349200" cy="168840"/>
            </p14:xfrm>
          </p:contentPart>
        </mc:Choice>
        <mc:Fallback xmlns="">
          <p:pic>
            <p:nvPicPr>
              <p:cNvPr id="472254" name="Freihand 472253">
                <a:extLst>
                  <a:ext uri="{FF2B5EF4-FFF2-40B4-BE49-F238E27FC236}">
                    <a16:creationId xmlns:a16="http://schemas.microsoft.com/office/drawing/2014/main" id="{5455C259-C43B-E750-22A4-41D0CA70285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3754" y="5948553"/>
                <a:ext cx="3668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2256" name="Freihand 472255">
                <a:extLst>
                  <a:ext uri="{FF2B5EF4-FFF2-40B4-BE49-F238E27FC236}">
                    <a16:creationId xmlns:a16="http://schemas.microsoft.com/office/drawing/2014/main" id="{8F6EAE00-ABA7-D8CF-4EBF-0D3E47FF464C}"/>
                  </a:ext>
                </a:extLst>
              </p14:cNvPr>
              <p14:cNvContentPartPr/>
              <p14:nvPr/>
            </p14:nvContentPartPr>
            <p14:xfrm>
              <a:off x="4339954" y="5977353"/>
              <a:ext cx="129960" cy="189720"/>
            </p14:xfrm>
          </p:contentPart>
        </mc:Choice>
        <mc:Fallback xmlns="">
          <p:pic>
            <p:nvPicPr>
              <p:cNvPr id="472256" name="Freihand 472255">
                <a:extLst>
                  <a:ext uri="{FF2B5EF4-FFF2-40B4-BE49-F238E27FC236}">
                    <a16:creationId xmlns:a16="http://schemas.microsoft.com/office/drawing/2014/main" id="{8F6EAE00-ABA7-D8CF-4EBF-0D3E47FF464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30954" y="5968713"/>
                <a:ext cx="14760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2257" name="Freihand 472256">
                <a:extLst>
                  <a:ext uri="{FF2B5EF4-FFF2-40B4-BE49-F238E27FC236}">
                    <a16:creationId xmlns:a16="http://schemas.microsoft.com/office/drawing/2014/main" id="{A0C510D7-76FA-852D-C747-037345051CDB}"/>
                  </a:ext>
                </a:extLst>
              </p14:cNvPr>
              <p14:cNvContentPartPr/>
              <p14:nvPr/>
            </p14:nvContentPartPr>
            <p14:xfrm>
              <a:off x="4912714" y="5944953"/>
              <a:ext cx="159480" cy="247680"/>
            </p14:xfrm>
          </p:contentPart>
        </mc:Choice>
        <mc:Fallback xmlns="">
          <p:pic>
            <p:nvPicPr>
              <p:cNvPr id="472257" name="Freihand 472256">
                <a:extLst>
                  <a:ext uri="{FF2B5EF4-FFF2-40B4-BE49-F238E27FC236}">
                    <a16:creationId xmlns:a16="http://schemas.microsoft.com/office/drawing/2014/main" id="{A0C510D7-76FA-852D-C747-037345051CD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04074" y="5936313"/>
                <a:ext cx="1771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2258" name="Freihand 472257">
                <a:extLst>
                  <a:ext uri="{FF2B5EF4-FFF2-40B4-BE49-F238E27FC236}">
                    <a16:creationId xmlns:a16="http://schemas.microsoft.com/office/drawing/2014/main" id="{CBB15A82-D8C2-5065-0103-FF44348A15E8}"/>
                  </a:ext>
                </a:extLst>
              </p14:cNvPr>
              <p14:cNvContentPartPr/>
              <p14:nvPr/>
            </p14:nvContentPartPr>
            <p14:xfrm>
              <a:off x="5148154" y="5820033"/>
              <a:ext cx="129600" cy="301320"/>
            </p14:xfrm>
          </p:contentPart>
        </mc:Choice>
        <mc:Fallback xmlns="">
          <p:pic>
            <p:nvPicPr>
              <p:cNvPr id="472258" name="Freihand 472257">
                <a:extLst>
                  <a:ext uri="{FF2B5EF4-FFF2-40B4-BE49-F238E27FC236}">
                    <a16:creationId xmlns:a16="http://schemas.microsoft.com/office/drawing/2014/main" id="{CBB15A82-D8C2-5065-0103-FF44348A15E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39514" y="5811033"/>
                <a:ext cx="1472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72259" name="Freihand 472258">
                <a:extLst>
                  <a:ext uri="{FF2B5EF4-FFF2-40B4-BE49-F238E27FC236}">
                    <a16:creationId xmlns:a16="http://schemas.microsoft.com/office/drawing/2014/main" id="{2E148271-13FE-9D34-0833-4C02963BD410}"/>
                  </a:ext>
                </a:extLst>
              </p14:cNvPr>
              <p14:cNvContentPartPr/>
              <p14:nvPr/>
            </p14:nvContentPartPr>
            <p14:xfrm>
              <a:off x="5351914" y="5957553"/>
              <a:ext cx="232200" cy="168840"/>
            </p14:xfrm>
          </p:contentPart>
        </mc:Choice>
        <mc:Fallback xmlns="">
          <p:pic>
            <p:nvPicPr>
              <p:cNvPr id="472259" name="Freihand 472258">
                <a:extLst>
                  <a:ext uri="{FF2B5EF4-FFF2-40B4-BE49-F238E27FC236}">
                    <a16:creationId xmlns:a16="http://schemas.microsoft.com/office/drawing/2014/main" id="{2E148271-13FE-9D34-0833-4C02963BD41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42914" y="5948913"/>
                <a:ext cx="2498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2260" name="Freihand 472259">
                <a:extLst>
                  <a:ext uri="{FF2B5EF4-FFF2-40B4-BE49-F238E27FC236}">
                    <a16:creationId xmlns:a16="http://schemas.microsoft.com/office/drawing/2014/main" id="{B6B71938-8E5A-2960-C68B-A941ECEC707E}"/>
                  </a:ext>
                </a:extLst>
              </p14:cNvPr>
              <p14:cNvContentPartPr/>
              <p14:nvPr/>
            </p14:nvContentPartPr>
            <p14:xfrm>
              <a:off x="5643514" y="5908953"/>
              <a:ext cx="173520" cy="181080"/>
            </p14:xfrm>
          </p:contentPart>
        </mc:Choice>
        <mc:Fallback xmlns="">
          <p:pic>
            <p:nvPicPr>
              <p:cNvPr id="472260" name="Freihand 472259">
                <a:extLst>
                  <a:ext uri="{FF2B5EF4-FFF2-40B4-BE49-F238E27FC236}">
                    <a16:creationId xmlns:a16="http://schemas.microsoft.com/office/drawing/2014/main" id="{B6B71938-8E5A-2960-C68B-A941ECEC707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34874" y="5900313"/>
                <a:ext cx="1911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72262" name="Freihand 472261">
                <a:extLst>
                  <a:ext uri="{FF2B5EF4-FFF2-40B4-BE49-F238E27FC236}">
                    <a16:creationId xmlns:a16="http://schemas.microsoft.com/office/drawing/2014/main" id="{ACC79878-209B-A594-0D7A-B419642B2F41}"/>
                  </a:ext>
                </a:extLst>
              </p14:cNvPr>
              <p14:cNvContentPartPr/>
              <p14:nvPr/>
            </p14:nvContentPartPr>
            <p14:xfrm>
              <a:off x="6085954" y="5933793"/>
              <a:ext cx="231120" cy="159840"/>
            </p14:xfrm>
          </p:contentPart>
        </mc:Choice>
        <mc:Fallback xmlns="">
          <p:pic>
            <p:nvPicPr>
              <p:cNvPr id="472262" name="Freihand 472261">
                <a:extLst>
                  <a:ext uri="{FF2B5EF4-FFF2-40B4-BE49-F238E27FC236}">
                    <a16:creationId xmlns:a16="http://schemas.microsoft.com/office/drawing/2014/main" id="{ACC79878-209B-A594-0D7A-B419642B2F4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76954" y="5924793"/>
                <a:ext cx="24876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72263" name="Freihand 472262">
                <a:extLst>
                  <a:ext uri="{FF2B5EF4-FFF2-40B4-BE49-F238E27FC236}">
                    <a16:creationId xmlns:a16="http://schemas.microsoft.com/office/drawing/2014/main" id="{0905DCD0-FCE0-118D-6891-FAE4C431F5AC}"/>
                  </a:ext>
                </a:extLst>
              </p14:cNvPr>
              <p14:cNvContentPartPr/>
              <p14:nvPr/>
            </p14:nvContentPartPr>
            <p14:xfrm>
              <a:off x="6478354" y="5843433"/>
              <a:ext cx="237600" cy="284040"/>
            </p14:xfrm>
          </p:contentPart>
        </mc:Choice>
        <mc:Fallback xmlns="">
          <p:pic>
            <p:nvPicPr>
              <p:cNvPr id="472263" name="Freihand 472262">
                <a:extLst>
                  <a:ext uri="{FF2B5EF4-FFF2-40B4-BE49-F238E27FC236}">
                    <a16:creationId xmlns:a16="http://schemas.microsoft.com/office/drawing/2014/main" id="{0905DCD0-FCE0-118D-6891-FAE4C431F5A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469354" y="5834433"/>
                <a:ext cx="25524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72264" name="Freihand 472263">
                <a:extLst>
                  <a:ext uri="{FF2B5EF4-FFF2-40B4-BE49-F238E27FC236}">
                    <a16:creationId xmlns:a16="http://schemas.microsoft.com/office/drawing/2014/main" id="{67DE7434-2FE9-B4A1-49B4-DE4C6F2FBF83}"/>
                  </a:ext>
                </a:extLst>
              </p14:cNvPr>
              <p14:cNvContentPartPr/>
              <p14:nvPr/>
            </p14:nvContentPartPr>
            <p14:xfrm>
              <a:off x="6571954" y="5955753"/>
              <a:ext cx="194400" cy="11520"/>
            </p14:xfrm>
          </p:contentPart>
        </mc:Choice>
        <mc:Fallback xmlns="">
          <p:pic>
            <p:nvPicPr>
              <p:cNvPr id="472264" name="Freihand 472263">
                <a:extLst>
                  <a:ext uri="{FF2B5EF4-FFF2-40B4-BE49-F238E27FC236}">
                    <a16:creationId xmlns:a16="http://schemas.microsoft.com/office/drawing/2014/main" id="{67DE7434-2FE9-B4A1-49B4-DE4C6F2FBF8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63314" y="5946753"/>
                <a:ext cx="2120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72265" name="Freihand 472264">
                <a:extLst>
                  <a:ext uri="{FF2B5EF4-FFF2-40B4-BE49-F238E27FC236}">
                    <a16:creationId xmlns:a16="http://schemas.microsoft.com/office/drawing/2014/main" id="{47FBC8AF-843F-AFF7-9C3A-A9D2DFCF2CE8}"/>
                  </a:ext>
                </a:extLst>
              </p14:cNvPr>
              <p14:cNvContentPartPr/>
              <p14:nvPr/>
            </p14:nvContentPartPr>
            <p14:xfrm>
              <a:off x="6883714" y="5844153"/>
              <a:ext cx="186480" cy="206280"/>
            </p14:xfrm>
          </p:contentPart>
        </mc:Choice>
        <mc:Fallback xmlns="">
          <p:pic>
            <p:nvPicPr>
              <p:cNvPr id="472265" name="Freihand 472264">
                <a:extLst>
                  <a:ext uri="{FF2B5EF4-FFF2-40B4-BE49-F238E27FC236}">
                    <a16:creationId xmlns:a16="http://schemas.microsoft.com/office/drawing/2014/main" id="{47FBC8AF-843F-AFF7-9C3A-A9D2DFCF2CE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75074" y="5835513"/>
                <a:ext cx="2041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72266" name="Freihand 472265">
                <a:extLst>
                  <a:ext uri="{FF2B5EF4-FFF2-40B4-BE49-F238E27FC236}">
                    <a16:creationId xmlns:a16="http://schemas.microsoft.com/office/drawing/2014/main" id="{C882F96C-6646-7002-D5EA-A97506DC09B2}"/>
                  </a:ext>
                </a:extLst>
              </p14:cNvPr>
              <p14:cNvContentPartPr/>
              <p14:nvPr/>
            </p14:nvContentPartPr>
            <p14:xfrm>
              <a:off x="7119154" y="5697273"/>
              <a:ext cx="260280" cy="389160"/>
            </p14:xfrm>
          </p:contentPart>
        </mc:Choice>
        <mc:Fallback xmlns="">
          <p:pic>
            <p:nvPicPr>
              <p:cNvPr id="472266" name="Freihand 472265">
                <a:extLst>
                  <a:ext uri="{FF2B5EF4-FFF2-40B4-BE49-F238E27FC236}">
                    <a16:creationId xmlns:a16="http://schemas.microsoft.com/office/drawing/2014/main" id="{C882F96C-6646-7002-D5EA-A97506DC09B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10154" y="5688273"/>
                <a:ext cx="27792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72267" name="Freihand 472266">
                <a:extLst>
                  <a:ext uri="{FF2B5EF4-FFF2-40B4-BE49-F238E27FC236}">
                    <a16:creationId xmlns:a16="http://schemas.microsoft.com/office/drawing/2014/main" id="{6BAA3FE1-6037-B644-BC89-0B5F7075CC66}"/>
                  </a:ext>
                </a:extLst>
              </p14:cNvPr>
              <p14:cNvContentPartPr/>
              <p14:nvPr/>
            </p14:nvContentPartPr>
            <p14:xfrm>
              <a:off x="7402834" y="5931273"/>
              <a:ext cx="161280" cy="125640"/>
            </p14:xfrm>
          </p:contentPart>
        </mc:Choice>
        <mc:Fallback xmlns="">
          <p:pic>
            <p:nvPicPr>
              <p:cNvPr id="472267" name="Freihand 472266">
                <a:extLst>
                  <a:ext uri="{FF2B5EF4-FFF2-40B4-BE49-F238E27FC236}">
                    <a16:creationId xmlns:a16="http://schemas.microsoft.com/office/drawing/2014/main" id="{6BAA3FE1-6037-B644-BC89-0B5F7075CC6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93834" y="5922273"/>
                <a:ext cx="17892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72269" name="Freihand 472268">
                <a:extLst>
                  <a:ext uri="{FF2B5EF4-FFF2-40B4-BE49-F238E27FC236}">
                    <a16:creationId xmlns:a16="http://schemas.microsoft.com/office/drawing/2014/main" id="{75B6B61E-EEDA-8E9D-A6C7-AA37290BADB8}"/>
                  </a:ext>
                </a:extLst>
              </p14:cNvPr>
              <p14:cNvContentPartPr/>
              <p14:nvPr/>
            </p14:nvContentPartPr>
            <p14:xfrm>
              <a:off x="4901194" y="6408273"/>
              <a:ext cx="30960" cy="248760"/>
            </p14:xfrm>
          </p:contentPart>
        </mc:Choice>
        <mc:Fallback xmlns="">
          <p:pic>
            <p:nvPicPr>
              <p:cNvPr id="472269" name="Freihand 472268">
                <a:extLst>
                  <a:ext uri="{FF2B5EF4-FFF2-40B4-BE49-F238E27FC236}">
                    <a16:creationId xmlns:a16="http://schemas.microsoft.com/office/drawing/2014/main" id="{75B6B61E-EEDA-8E9D-A6C7-AA37290BADB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892194" y="6399273"/>
                <a:ext cx="4860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72270" name="Freihand 472269">
                <a:extLst>
                  <a:ext uri="{FF2B5EF4-FFF2-40B4-BE49-F238E27FC236}">
                    <a16:creationId xmlns:a16="http://schemas.microsoft.com/office/drawing/2014/main" id="{9386CC4F-2BCD-739E-C93E-565AD201F62C}"/>
                  </a:ext>
                </a:extLst>
              </p14:cNvPr>
              <p14:cNvContentPartPr/>
              <p14:nvPr/>
            </p14:nvContentPartPr>
            <p14:xfrm>
              <a:off x="4926754" y="6396033"/>
              <a:ext cx="211320" cy="255240"/>
            </p14:xfrm>
          </p:contentPart>
        </mc:Choice>
        <mc:Fallback xmlns="">
          <p:pic>
            <p:nvPicPr>
              <p:cNvPr id="472270" name="Freihand 472269">
                <a:extLst>
                  <a:ext uri="{FF2B5EF4-FFF2-40B4-BE49-F238E27FC236}">
                    <a16:creationId xmlns:a16="http://schemas.microsoft.com/office/drawing/2014/main" id="{9386CC4F-2BCD-739E-C93E-565AD201F62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17754" y="6387393"/>
                <a:ext cx="22896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2271" name="Freihand 472270">
                <a:extLst>
                  <a:ext uri="{FF2B5EF4-FFF2-40B4-BE49-F238E27FC236}">
                    <a16:creationId xmlns:a16="http://schemas.microsoft.com/office/drawing/2014/main" id="{F6DF897A-982C-F97F-F14C-B3B2DF99B7DC}"/>
                  </a:ext>
                </a:extLst>
              </p14:cNvPr>
              <p14:cNvContentPartPr/>
              <p14:nvPr/>
            </p14:nvContentPartPr>
            <p14:xfrm>
              <a:off x="5378914" y="6421953"/>
              <a:ext cx="24120" cy="270360"/>
            </p14:xfrm>
          </p:contentPart>
        </mc:Choice>
        <mc:Fallback xmlns="">
          <p:pic>
            <p:nvPicPr>
              <p:cNvPr id="472271" name="Freihand 472270">
                <a:extLst>
                  <a:ext uri="{FF2B5EF4-FFF2-40B4-BE49-F238E27FC236}">
                    <a16:creationId xmlns:a16="http://schemas.microsoft.com/office/drawing/2014/main" id="{F6DF897A-982C-F97F-F14C-B3B2DF99B7DC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370274" y="6413313"/>
                <a:ext cx="4176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72272" name="Freihand 472271">
                <a:extLst>
                  <a:ext uri="{FF2B5EF4-FFF2-40B4-BE49-F238E27FC236}">
                    <a16:creationId xmlns:a16="http://schemas.microsoft.com/office/drawing/2014/main" id="{D2DA2796-98BF-265C-FBE9-7846ECFFA604}"/>
                  </a:ext>
                </a:extLst>
              </p14:cNvPr>
              <p14:cNvContentPartPr/>
              <p14:nvPr/>
            </p14:nvContentPartPr>
            <p14:xfrm>
              <a:off x="5898034" y="6320433"/>
              <a:ext cx="137520" cy="339480"/>
            </p14:xfrm>
          </p:contentPart>
        </mc:Choice>
        <mc:Fallback xmlns="">
          <p:pic>
            <p:nvPicPr>
              <p:cNvPr id="472272" name="Freihand 472271">
                <a:extLst>
                  <a:ext uri="{FF2B5EF4-FFF2-40B4-BE49-F238E27FC236}">
                    <a16:creationId xmlns:a16="http://schemas.microsoft.com/office/drawing/2014/main" id="{D2DA2796-98BF-265C-FBE9-7846ECFFA60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889034" y="6311793"/>
                <a:ext cx="155160" cy="35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72273" name="Freihand 472272">
                <a:extLst>
                  <a:ext uri="{FF2B5EF4-FFF2-40B4-BE49-F238E27FC236}">
                    <a16:creationId xmlns:a16="http://schemas.microsoft.com/office/drawing/2014/main" id="{E342A5B7-7CF0-D3D3-D4A5-587921EC00DC}"/>
                  </a:ext>
                </a:extLst>
              </p14:cNvPr>
              <p14:cNvContentPartPr/>
              <p14:nvPr/>
            </p14:nvContentPartPr>
            <p14:xfrm>
              <a:off x="6147154" y="6466953"/>
              <a:ext cx="156240" cy="138240"/>
            </p14:xfrm>
          </p:contentPart>
        </mc:Choice>
        <mc:Fallback xmlns="">
          <p:pic>
            <p:nvPicPr>
              <p:cNvPr id="472273" name="Freihand 472272">
                <a:extLst>
                  <a:ext uri="{FF2B5EF4-FFF2-40B4-BE49-F238E27FC236}">
                    <a16:creationId xmlns:a16="http://schemas.microsoft.com/office/drawing/2014/main" id="{E342A5B7-7CF0-D3D3-D4A5-587921EC00D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8514" y="6457953"/>
                <a:ext cx="1738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72274" name="Freihand 472273">
                <a:extLst>
                  <a:ext uri="{FF2B5EF4-FFF2-40B4-BE49-F238E27FC236}">
                    <a16:creationId xmlns:a16="http://schemas.microsoft.com/office/drawing/2014/main" id="{4A55D2EC-8716-9DF2-ABB9-A4B0AF07FE85}"/>
                  </a:ext>
                </a:extLst>
              </p14:cNvPr>
              <p14:cNvContentPartPr/>
              <p14:nvPr/>
            </p14:nvContentPartPr>
            <p14:xfrm>
              <a:off x="6397714" y="6328713"/>
              <a:ext cx="410400" cy="276480"/>
            </p14:xfrm>
          </p:contentPart>
        </mc:Choice>
        <mc:Fallback xmlns="">
          <p:pic>
            <p:nvPicPr>
              <p:cNvPr id="472274" name="Freihand 472273">
                <a:extLst>
                  <a:ext uri="{FF2B5EF4-FFF2-40B4-BE49-F238E27FC236}">
                    <a16:creationId xmlns:a16="http://schemas.microsoft.com/office/drawing/2014/main" id="{4A55D2EC-8716-9DF2-ABB9-A4B0AF07FE8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389074" y="6320073"/>
                <a:ext cx="4280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2275" name="Freihand 472274">
                <a:extLst>
                  <a:ext uri="{FF2B5EF4-FFF2-40B4-BE49-F238E27FC236}">
                    <a16:creationId xmlns:a16="http://schemas.microsoft.com/office/drawing/2014/main" id="{5C598509-A638-A2D8-4054-80E0AE0EAA89}"/>
                  </a:ext>
                </a:extLst>
              </p14:cNvPr>
              <p14:cNvContentPartPr/>
              <p14:nvPr/>
            </p14:nvContentPartPr>
            <p14:xfrm>
              <a:off x="6767794" y="6280833"/>
              <a:ext cx="17280" cy="49320"/>
            </p14:xfrm>
          </p:contentPart>
        </mc:Choice>
        <mc:Fallback xmlns="">
          <p:pic>
            <p:nvPicPr>
              <p:cNvPr id="472275" name="Freihand 472274">
                <a:extLst>
                  <a:ext uri="{FF2B5EF4-FFF2-40B4-BE49-F238E27FC236}">
                    <a16:creationId xmlns:a16="http://schemas.microsoft.com/office/drawing/2014/main" id="{5C598509-A638-A2D8-4054-80E0AE0EAA89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758794" y="6271833"/>
                <a:ext cx="34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72276" name="Freihand 472275">
                <a:extLst>
                  <a:ext uri="{FF2B5EF4-FFF2-40B4-BE49-F238E27FC236}">
                    <a16:creationId xmlns:a16="http://schemas.microsoft.com/office/drawing/2014/main" id="{30236D7E-FA20-9644-8FD8-10A7F8E2FEDB}"/>
                  </a:ext>
                </a:extLst>
              </p14:cNvPr>
              <p14:cNvContentPartPr/>
              <p14:nvPr/>
            </p14:nvContentPartPr>
            <p14:xfrm>
              <a:off x="6883354" y="6461193"/>
              <a:ext cx="259920" cy="97560"/>
            </p14:xfrm>
          </p:contentPart>
        </mc:Choice>
        <mc:Fallback xmlns="">
          <p:pic>
            <p:nvPicPr>
              <p:cNvPr id="472276" name="Freihand 472275">
                <a:extLst>
                  <a:ext uri="{FF2B5EF4-FFF2-40B4-BE49-F238E27FC236}">
                    <a16:creationId xmlns:a16="http://schemas.microsoft.com/office/drawing/2014/main" id="{30236D7E-FA20-9644-8FD8-10A7F8E2FED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874714" y="6452553"/>
                <a:ext cx="2775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72277" name="Freihand 472276">
                <a:extLst>
                  <a:ext uri="{FF2B5EF4-FFF2-40B4-BE49-F238E27FC236}">
                    <a16:creationId xmlns:a16="http://schemas.microsoft.com/office/drawing/2014/main" id="{0BD32F09-7853-FFF0-9A7F-9D2B2185391C}"/>
                  </a:ext>
                </a:extLst>
              </p14:cNvPr>
              <p14:cNvContentPartPr/>
              <p14:nvPr/>
            </p14:nvContentPartPr>
            <p14:xfrm>
              <a:off x="7165234" y="6310353"/>
              <a:ext cx="341280" cy="276120"/>
            </p14:xfrm>
          </p:contentPart>
        </mc:Choice>
        <mc:Fallback xmlns="">
          <p:pic>
            <p:nvPicPr>
              <p:cNvPr id="472277" name="Freihand 472276">
                <a:extLst>
                  <a:ext uri="{FF2B5EF4-FFF2-40B4-BE49-F238E27FC236}">
                    <a16:creationId xmlns:a16="http://schemas.microsoft.com/office/drawing/2014/main" id="{0BD32F09-7853-FFF0-9A7F-9D2B2185391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156234" y="6301713"/>
                <a:ext cx="35892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72278" name="Freihand 472277">
                <a:extLst>
                  <a:ext uri="{FF2B5EF4-FFF2-40B4-BE49-F238E27FC236}">
                    <a16:creationId xmlns:a16="http://schemas.microsoft.com/office/drawing/2014/main" id="{98E37478-570F-1645-761E-E5AC6404690B}"/>
                  </a:ext>
                </a:extLst>
              </p14:cNvPr>
              <p14:cNvContentPartPr/>
              <p14:nvPr/>
            </p14:nvContentPartPr>
            <p14:xfrm>
              <a:off x="7700194" y="6435993"/>
              <a:ext cx="259560" cy="153360"/>
            </p14:xfrm>
          </p:contentPart>
        </mc:Choice>
        <mc:Fallback xmlns="">
          <p:pic>
            <p:nvPicPr>
              <p:cNvPr id="472278" name="Freihand 472277">
                <a:extLst>
                  <a:ext uri="{FF2B5EF4-FFF2-40B4-BE49-F238E27FC236}">
                    <a16:creationId xmlns:a16="http://schemas.microsoft.com/office/drawing/2014/main" id="{98E37478-570F-1645-761E-E5AC6404690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91194" y="6427353"/>
                <a:ext cx="2772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72279" name="Freihand 472278">
                <a:extLst>
                  <a:ext uri="{FF2B5EF4-FFF2-40B4-BE49-F238E27FC236}">
                    <a16:creationId xmlns:a16="http://schemas.microsoft.com/office/drawing/2014/main" id="{661CC0E1-AFFF-067B-4CBE-1D0F7D69987B}"/>
                  </a:ext>
                </a:extLst>
              </p14:cNvPr>
              <p14:cNvContentPartPr/>
              <p14:nvPr/>
            </p14:nvContentPartPr>
            <p14:xfrm>
              <a:off x="7860394" y="6327633"/>
              <a:ext cx="8640" cy="46800"/>
            </p14:xfrm>
          </p:contentPart>
        </mc:Choice>
        <mc:Fallback xmlns="">
          <p:pic>
            <p:nvPicPr>
              <p:cNvPr id="472279" name="Freihand 472278">
                <a:extLst>
                  <a:ext uri="{FF2B5EF4-FFF2-40B4-BE49-F238E27FC236}">
                    <a16:creationId xmlns:a16="http://schemas.microsoft.com/office/drawing/2014/main" id="{661CC0E1-AFFF-067B-4CBE-1D0F7D69987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51754" y="6318633"/>
                <a:ext cx="2628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72280" name="Freihand 472279">
                <a:extLst>
                  <a:ext uri="{FF2B5EF4-FFF2-40B4-BE49-F238E27FC236}">
                    <a16:creationId xmlns:a16="http://schemas.microsoft.com/office/drawing/2014/main" id="{C95B9E18-65D8-48B4-FAFF-9474CB23B266}"/>
                  </a:ext>
                </a:extLst>
              </p14:cNvPr>
              <p14:cNvContentPartPr/>
              <p14:nvPr/>
            </p14:nvContentPartPr>
            <p14:xfrm>
              <a:off x="8012674" y="6416553"/>
              <a:ext cx="96480" cy="156600"/>
            </p14:xfrm>
          </p:contentPart>
        </mc:Choice>
        <mc:Fallback xmlns="">
          <p:pic>
            <p:nvPicPr>
              <p:cNvPr id="472280" name="Freihand 472279">
                <a:extLst>
                  <a:ext uri="{FF2B5EF4-FFF2-40B4-BE49-F238E27FC236}">
                    <a16:creationId xmlns:a16="http://schemas.microsoft.com/office/drawing/2014/main" id="{C95B9E18-65D8-48B4-FAFF-9474CB23B26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004034" y="6407913"/>
                <a:ext cx="1141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2281" name="Freihand 472280">
                <a:extLst>
                  <a:ext uri="{FF2B5EF4-FFF2-40B4-BE49-F238E27FC236}">
                    <a16:creationId xmlns:a16="http://schemas.microsoft.com/office/drawing/2014/main" id="{02AA80C6-8F85-31C1-5764-D36F8E83F4E0}"/>
                  </a:ext>
                </a:extLst>
              </p14:cNvPr>
              <p14:cNvContentPartPr/>
              <p14:nvPr/>
            </p14:nvContentPartPr>
            <p14:xfrm>
              <a:off x="8165314" y="6431673"/>
              <a:ext cx="350640" cy="99000"/>
            </p14:xfrm>
          </p:contentPart>
        </mc:Choice>
        <mc:Fallback xmlns="">
          <p:pic>
            <p:nvPicPr>
              <p:cNvPr id="472281" name="Freihand 472280">
                <a:extLst>
                  <a:ext uri="{FF2B5EF4-FFF2-40B4-BE49-F238E27FC236}">
                    <a16:creationId xmlns:a16="http://schemas.microsoft.com/office/drawing/2014/main" id="{02AA80C6-8F85-31C1-5764-D36F8E83F4E0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156314" y="6422673"/>
                <a:ext cx="36828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72282" name="Freihand 472281">
                <a:extLst>
                  <a:ext uri="{FF2B5EF4-FFF2-40B4-BE49-F238E27FC236}">
                    <a16:creationId xmlns:a16="http://schemas.microsoft.com/office/drawing/2014/main" id="{44397D87-5B5C-E0AA-47FA-1C54FD2A97AE}"/>
                  </a:ext>
                </a:extLst>
              </p14:cNvPr>
              <p14:cNvContentPartPr/>
              <p14:nvPr/>
            </p14:nvContentPartPr>
            <p14:xfrm>
              <a:off x="8518114" y="6403233"/>
              <a:ext cx="74880" cy="96480"/>
            </p14:xfrm>
          </p:contentPart>
        </mc:Choice>
        <mc:Fallback xmlns="">
          <p:pic>
            <p:nvPicPr>
              <p:cNvPr id="472282" name="Freihand 472281">
                <a:extLst>
                  <a:ext uri="{FF2B5EF4-FFF2-40B4-BE49-F238E27FC236}">
                    <a16:creationId xmlns:a16="http://schemas.microsoft.com/office/drawing/2014/main" id="{44397D87-5B5C-E0AA-47FA-1C54FD2A97A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09114" y="6394593"/>
                <a:ext cx="925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72283" name="Freihand 472282">
                <a:extLst>
                  <a:ext uri="{FF2B5EF4-FFF2-40B4-BE49-F238E27FC236}">
                    <a16:creationId xmlns:a16="http://schemas.microsoft.com/office/drawing/2014/main" id="{34615C8C-014E-06B9-3C4D-84BCF9B5E459}"/>
                  </a:ext>
                </a:extLst>
              </p14:cNvPr>
              <p14:cNvContentPartPr/>
              <p14:nvPr/>
            </p14:nvContentPartPr>
            <p14:xfrm>
              <a:off x="8523874" y="6184713"/>
              <a:ext cx="147600" cy="452880"/>
            </p14:xfrm>
          </p:contentPart>
        </mc:Choice>
        <mc:Fallback xmlns="">
          <p:pic>
            <p:nvPicPr>
              <p:cNvPr id="472283" name="Freihand 472282">
                <a:extLst>
                  <a:ext uri="{FF2B5EF4-FFF2-40B4-BE49-F238E27FC236}">
                    <a16:creationId xmlns:a16="http://schemas.microsoft.com/office/drawing/2014/main" id="{34615C8C-014E-06B9-3C4D-84BCF9B5E459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515234" y="6176073"/>
                <a:ext cx="165240" cy="47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2286" name="Gruppieren 472285">
            <a:extLst>
              <a:ext uri="{FF2B5EF4-FFF2-40B4-BE49-F238E27FC236}">
                <a16:creationId xmlns:a16="http://schemas.microsoft.com/office/drawing/2014/main" id="{FD74C10D-E3B6-338F-2B33-64819A10C6E2}"/>
              </a:ext>
            </a:extLst>
          </p:cNvPr>
          <p:cNvGrpSpPr/>
          <p:nvPr/>
        </p:nvGrpSpPr>
        <p:grpSpPr>
          <a:xfrm>
            <a:off x="4974994" y="3524313"/>
            <a:ext cx="333360" cy="1197000"/>
            <a:chOff x="4974994" y="3524313"/>
            <a:chExt cx="333360" cy="11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2284" name="Freihand 472283">
                  <a:extLst>
                    <a:ext uri="{FF2B5EF4-FFF2-40B4-BE49-F238E27FC236}">
                      <a16:creationId xmlns:a16="http://schemas.microsoft.com/office/drawing/2014/main" id="{72E99A97-2D38-0D02-EED4-99D0BFF318F6}"/>
                    </a:ext>
                  </a:extLst>
                </p14:cNvPr>
                <p14:cNvContentPartPr/>
                <p14:nvPr/>
              </p14:nvContentPartPr>
              <p14:xfrm>
                <a:off x="5200714" y="3732033"/>
                <a:ext cx="27000" cy="989280"/>
              </p14:xfrm>
            </p:contentPart>
          </mc:Choice>
          <mc:Fallback xmlns="">
            <p:pic>
              <p:nvPicPr>
                <p:cNvPr id="472284" name="Freihand 472283">
                  <a:extLst>
                    <a:ext uri="{FF2B5EF4-FFF2-40B4-BE49-F238E27FC236}">
                      <a16:creationId xmlns:a16="http://schemas.microsoft.com/office/drawing/2014/main" id="{72E99A97-2D38-0D02-EED4-99D0BFF318F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192074" y="3723393"/>
                  <a:ext cx="44640" cy="10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2285" name="Freihand 472284">
                  <a:extLst>
                    <a:ext uri="{FF2B5EF4-FFF2-40B4-BE49-F238E27FC236}">
                      <a16:creationId xmlns:a16="http://schemas.microsoft.com/office/drawing/2014/main" id="{A0E6EFFF-45D5-2E1E-7F54-715FF0E2005A}"/>
                    </a:ext>
                  </a:extLst>
                </p14:cNvPr>
                <p14:cNvContentPartPr/>
                <p14:nvPr/>
              </p14:nvContentPartPr>
              <p14:xfrm>
                <a:off x="4974994" y="3524313"/>
                <a:ext cx="333360" cy="522360"/>
              </p14:xfrm>
            </p:contentPart>
          </mc:Choice>
          <mc:Fallback xmlns="">
            <p:pic>
              <p:nvPicPr>
                <p:cNvPr id="472285" name="Freihand 472284">
                  <a:extLst>
                    <a:ext uri="{FF2B5EF4-FFF2-40B4-BE49-F238E27FC236}">
                      <a16:creationId xmlns:a16="http://schemas.microsoft.com/office/drawing/2014/main" id="{A0E6EFFF-45D5-2E1E-7F54-715FF0E200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965994" y="3515313"/>
                  <a:ext cx="351000" cy="54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2289" name="Gruppieren 472288">
            <a:extLst>
              <a:ext uri="{FF2B5EF4-FFF2-40B4-BE49-F238E27FC236}">
                <a16:creationId xmlns:a16="http://schemas.microsoft.com/office/drawing/2014/main" id="{ADEFC66C-0A84-5F5F-5125-906D87A4C3B7}"/>
              </a:ext>
            </a:extLst>
          </p:cNvPr>
          <p:cNvGrpSpPr/>
          <p:nvPr/>
        </p:nvGrpSpPr>
        <p:grpSpPr>
          <a:xfrm>
            <a:off x="3536074" y="5073753"/>
            <a:ext cx="3597840" cy="630360"/>
            <a:chOff x="3536074" y="5073753"/>
            <a:chExt cx="3597840" cy="63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2235" name="Freihand 472234">
                  <a:extLst>
                    <a:ext uri="{FF2B5EF4-FFF2-40B4-BE49-F238E27FC236}">
                      <a16:creationId xmlns:a16="http://schemas.microsoft.com/office/drawing/2014/main" id="{A5F4B423-EEF9-8722-DF9D-9E84711D7589}"/>
                    </a:ext>
                  </a:extLst>
                </p14:cNvPr>
                <p14:cNvContentPartPr/>
                <p14:nvPr/>
              </p14:nvContentPartPr>
              <p14:xfrm>
                <a:off x="3847474" y="5211633"/>
                <a:ext cx="54000" cy="316440"/>
              </p14:xfrm>
            </p:contentPart>
          </mc:Choice>
          <mc:Fallback xmlns="">
            <p:pic>
              <p:nvPicPr>
                <p:cNvPr id="472235" name="Freihand 472234">
                  <a:extLst>
                    <a:ext uri="{FF2B5EF4-FFF2-40B4-BE49-F238E27FC236}">
                      <a16:creationId xmlns:a16="http://schemas.microsoft.com/office/drawing/2014/main" id="{A5F4B423-EEF9-8722-DF9D-9E84711D758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838834" y="5202993"/>
                  <a:ext cx="7164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2236" name="Freihand 472235">
                  <a:extLst>
                    <a:ext uri="{FF2B5EF4-FFF2-40B4-BE49-F238E27FC236}">
                      <a16:creationId xmlns:a16="http://schemas.microsoft.com/office/drawing/2014/main" id="{5FC09E79-8015-8BEB-8286-204E81D89F01}"/>
                    </a:ext>
                  </a:extLst>
                </p14:cNvPr>
                <p14:cNvContentPartPr/>
                <p14:nvPr/>
              </p14:nvContentPartPr>
              <p14:xfrm>
                <a:off x="4028194" y="5361393"/>
                <a:ext cx="192600" cy="128880"/>
              </p14:xfrm>
            </p:contentPart>
          </mc:Choice>
          <mc:Fallback xmlns="">
            <p:pic>
              <p:nvPicPr>
                <p:cNvPr id="472236" name="Freihand 472235">
                  <a:extLst>
                    <a:ext uri="{FF2B5EF4-FFF2-40B4-BE49-F238E27FC236}">
                      <a16:creationId xmlns:a16="http://schemas.microsoft.com/office/drawing/2014/main" id="{5FC09E79-8015-8BEB-8286-204E81D89F0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19554" y="5352753"/>
                  <a:ext cx="210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2237" name="Freihand 472236">
                  <a:extLst>
                    <a:ext uri="{FF2B5EF4-FFF2-40B4-BE49-F238E27FC236}">
                      <a16:creationId xmlns:a16="http://schemas.microsoft.com/office/drawing/2014/main" id="{171B9466-78BF-39F7-9E28-BD75B0BAED56}"/>
                    </a:ext>
                  </a:extLst>
                </p14:cNvPr>
                <p14:cNvContentPartPr/>
                <p14:nvPr/>
              </p14:nvContentPartPr>
              <p14:xfrm>
                <a:off x="4353274" y="5340873"/>
                <a:ext cx="161640" cy="152640"/>
              </p14:xfrm>
            </p:contentPart>
          </mc:Choice>
          <mc:Fallback xmlns="">
            <p:pic>
              <p:nvPicPr>
                <p:cNvPr id="472237" name="Freihand 472236">
                  <a:extLst>
                    <a:ext uri="{FF2B5EF4-FFF2-40B4-BE49-F238E27FC236}">
                      <a16:creationId xmlns:a16="http://schemas.microsoft.com/office/drawing/2014/main" id="{171B9466-78BF-39F7-9E28-BD75B0BAED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44274" y="5332233"/>
                  <a:ext cx="1792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2238" name="Freihand 472237">
                  <a:extLst>
                    <a:ext uri="{FF2B5EF4-FFF2-40B4-BE49-F238E27FC236}">
                      <a16:creationId xmlns:a16="http://schemas.microsoft.com/office/drawing/2014/main" id="{3AF61021-5E0C-60C7-4FD6-B82E05FD71E2}"/>
                    </a:ext>
                  </a:extLst>
                </p14:cNvPr>
                <p14:cNvContentPartPr/>
                <p14:nvPr/>
              </p14:nvContentPartPr>
              <p14:xfrm>
                <a:off x="4517794" y="5356713"/>
                <a:ext cx="429840" cy="86400"/>
              </p14:xfrm>
            </p:contentPart>
          </mc:Choice>
          <mc:Fallback xmlns="">
            <p:pic>
              <p:nvPicPr>
                <p:cNvPr id="472238" name="Freihand 472237">
                  <a:extLst>
                    <a:ext uri="{FF2B5EF4-FFF2-40B4-BE49-F238E27FC236}">
                      <a16:creationId xmlns:a16="http://schemas.microsoft.com/office/drawing/2014/main" id="{3AF61021-5E0C-60C7-4FD6-B82E05FD71E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509154" y="5347713"/>
                  <a:ext cx="447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2239" name="Freihand 472238">
                  <a:extLst>
                    <a:ext uri="{FF2B5EF4-FFF2-40B4-BE49-F238E27FC236}">
                      <a16:creationId xmlns:a16="http://schemas.microsoft.com/office/drawing/2014/main" id="{FC4B69C1-73EB-7920-C68B-78A30CC3F0B3}"/>
                    </a:ext>
                  </a:extLst>
                </p14:cNvPr>
                <p14:cNvContentPartPr/>
                <p14:nvPr/>
              </p14:nvContentPartPr>
              <p14:xfrm>
                <a:off x="5083714" y="5310633"/>
                <a:ext cx="119880" cy="132120"/>
              </p14:xfrm>
            </p:contentPart>
          </mc:Choice>
          <mc:Fallback xmlns="">
            <p:pic>
              <p:nvPicPr>
                <p:cNvPr id="472239" name="Freihand 472238">
                  <a:extLst>
                    <a:ext uri="{FF2B5EF4-FFF2-40B4-BE49-F238E27FC236}">
                      <a16:creationId xmlns:a16="http://schemas.microsoft.com/office/drawing/2014/main" id="{FC4B69C1-73EB-7920-C68B-78A30CC3F0B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75074" y="5301993"/>
                  <a:ext cx="1375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72241" name="Freihand 472240">
                  <a:extLst>
                    <a:ext uri="{FF2B5EF4-FFF2-40B4-BE49-F238E27FC236}">
                      <a16:creationId xmlns:a16="http://schemas.microsoft.com/office/drawing/2014/main" id="{E37ABADA-2A0B-5521-C12F-D3A1E3337241}"/>
                    </a:ext>
                  </a:extLst>
                </p14:cNvPr>
                <p14:cNvContentPartPr/>
                <p14:nvPr/>
              </p14:nvContentPartPr>
              <p14:xfrm>
                <a:off x="5492314" y="5301273"/>
                <a:ext cx="215640" cy="133920"/>
              </p14:xfrm>
            </p:contentPart>
          </mc:Choice>
          <mc:Fallback xmlns="">
            <p:pic>
              <p:nvPicPr>
                <p:cNvPr id="472241" name="Freihand 472240">
                  <a:extLst>
                    <a:ext uri="{FF2B5EF4-FFF2-40B4-BE49-F238E27FC236}">
                      <a16:creationId xmlns:a16="http://schemas.microsoft.com/office/drawing/2014/main" id="{E37ABADA-2A0B-5521-C12F-D3A1E333724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483314" y="5292633"/>
                  <a:ext cx="233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72242" name="Freihand 472241">
                  <a:extLst>
                    <a:ext uri="{FF2B5EF4-FFF2-40B4-BE49-F238E27FC236}">
                      <a16:creationId xmlns:a16="http://schemas.microsoft.com/office/drawing/2014/main" id="{2693C823-806C-F606-2757-4631600604DC}"/>
                    </a:ext>
                  </a:extLst>
                </p14:cNvPr>
                <p14:cNvContentPartPr/>
                <p14:nvPr/>
              </p14:nvContentPartPr>
              <p14:xfrm>
                <a:off x="5703634" y="5307033"/>
                <a:ext cx="176040" cy="355680"/>
              </p14:xfrm>
            </p:contentPart>
          </mc:Choice>
          <mc:Fallback xmlns="">
            <p:pic>
              <p:nvPicPr>
                <p:cNvPr id="472242" name="Freihand 472241">
                  <a:extLst>
                    <a:ext uri="{FF2B5EF4-FFF2-40B4-BE49-F238E27FC236}">
                      <a16:creationId xmlns:a16="http://schemas.microsoft.com/office/drawing/2014/main" id="{2693C823-806C-F606-2757-4631600604D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94634" y="5298033"/>
                  <a:ext cx="1936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2243" name="Freihand 472242">
                  <a:extLst>
                    <a:ext uri="{FF2B5EF4-FFF2-40B4-BE49-F238E27FC236}">
                      <a16:creationId xmlns:a16="http://schemas.microsoft.com/office/drawing/2014/main" id="{E06AFB48-B3EE-56ED-46EB-5B87D7A78781}"/>
                    </a:ext>
                  </a:extLst>
                </p14:cNvPr>
                <p14:cNvContentPartPr/>
                <p14:nvPr/>
              </p14:nvContentPartPr>
              <p14:xfrm>
                <a:off x="5877514" y="5304153"/>
                <a:ext cx="174600" cy="336240"/>
              </p14:xfrm>
            </p:contentPart>
          </mc:Choice>
          <mc:Fallback xmlns="">
            <p:pic>
              <p:nvPicPr>
                <p:cNvPr id="472243" name="Freihand 472242">
                  <a:extLst>
                    <a:ext uri="{FF2B5EF4-FFF2-40B4-BE49-F238E27FC236}">
                      <a16:creationId xmlns:a16="http://schemas.microsoft.com/office/drawing/2014/main" id="{E06AFB48-B3EE-56ED-46EB-5B87D7A7878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68514" y="5295153"/>
                  <a:ext cx="19224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72244" name="Freihand 472243">
                  <a:extLst>
                    <a:ext uri="{FF2B5EF4-FFF2-40B4-BE49-F238E27FC236}">
                      <a16:creationId xmlns:a16="http://schemas.microsoft.com/office/drawing/2014/main" id="{0207FFA7-C375-8A86-D759-3E4EC94653AD}"/>
                    </a:ext>
                  </a:extLst>
                </p14:cNvPr>
                <p14:cNvContentPartPr/>
                <p14:nvPr/>
              </p14:nvContentPartPr>
              <p14:xfrm>
                <a:off x="6133834" y="5289393"/>
                <a:ext cx="155880" cy="136800"/>
              </p14:xfrm>
            </p:contentPart>
          </mc:Choice>
          <mc:Fallback xmlns="">
            <p:pic>
              <p:nvPicPr>
                <p:cNvPr id="472244" name="Freihand 472243">
                  <a:extLst>
                    <a:ext uri="{FF2B5EF4-FFF2-40B4-BE49-F238E27FC236}">
                      <a16:creationId xmlns:a16="http://schemas.microsoft.com/office/drawing/2014/main" id="{0207FFA7-C375-8A86-D759-3E4EC94653A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125194" y="5280753"/>
                  <a:ext cx="173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72245" name="Freihand 472244">
                  <a:extLst>
                    <a:ext uri="{FF2B5EF4-FFF2-40B4-BE49-F238E27FC236}">
                      <a16:creationId xmlns:a16="http://schemas.microsoft.com/office/drawing/2014/main" id="{735FC4FF-2823-65FD-CC9E-13261C179412}"/>
                    </a:ext>
                  </a:extLst>
                </p14:cNvPr>
                <p14:cNvContentPartPr/>
                <p14:nvPr/>
              </p14:nvContentPartPr>
              <p14:xfrm>
                <a:off x="6268474" y="5296233"/>
                <a:ext cx="146880" cy="87480"/>
              </p14:xfrm>
            </p:contentPart>
          </mc:Choice>
          <mc:Fallback xmlns="">
            <p:pic>
              <p:nvPicPr>
                <p:cNvPr id="472245" name="Freihand 472244">
                  <a:extLst>
                    <a:ext uri="{FF2B5EF4-FFF2-40B4-BE49-F238E27FC236}">
                      <a16:creationId xmlns:a16="http://schemas.microsoft.com/office/drawing/2014/main" id="{735FC4FF-2823-65FD-CC9E-13261C17941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59474" y="5287233"/>
                  <a:ext cx="164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72246" name="Freihand 472245">
                  <a:extLst>
                    <a:ext uri="{FF2B5EF4-FFF2-40B4-BE49-F238E27FC236}">
                      <a16:creationId xmlns:a16="http://schemas.microsoft.com/office/drawing/2014/main" id="{5B405F3D-47A7-6872-7AB1-F291B37717E9}"/>
                    </a:ext>
                  </a:extLst>
                </p14:cNvPr>
                <p14:cNvContentPartPr/>
                <p14:nvPr/>
              </p14:nvContentPartPr>
              <p14:xfrm>
                <a:off x="6479074" y="5073753"/>
                <a:ext cx="261720" cy="295920"/>
              </p14:xfrm>
            </p:contentPart>
          </mc:Choice>
          <mc:Fallback xmlns="">
            <p:pic>
              <p:nvPicPr>
                <p:cNvPr id="472246" name="Freihand 472245">
                  <a:extLst>
                    <a:ext uri="{FF2B5EF4-FFF2-40B4-BE49-F238E27FC236}">
                      <a16:creationId xmlns:a16="http://schemas.microsoft.com/office/drawing/2014/main" id="{5B405F3D-47A7-6872-7AB1-F291B37717E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70074" y="5064753"/>
                  <a:ext cx="2793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72248" name="Freihand 472247">
                  <a:extLst>
                    <a:ext uri="{FF2B5EF4-FFF2-40B4-BE49-F238E27FC236}">
                      <a16:creationId xmlns:a16="http://schemas.microsoft.com/office/drawing/2014/main" id="{57D2533D-B2B5-A8AC-196E-D48257659105}"/>
                    </a:ext>
                  </a:extLst>
                </p14:cNvPr>
                <p14:cNvContentPartPr/>
                <p14:nvPr/>
              </p14:nvContentPartPr>
              <p14:xfrm>
                <a:off x="6469714" y="5271753"/>
                <a:ext cx="8640" cy="11520"/>
              </p14:xfrm>
            </p:contentPart>
          </mc:Choice>
          <mc:Fallback xmlns="">
            <p:pic>
              <p:nvPicPr>
                <p:cNvPr id="472248" name="Freihand 472247">
                  <a:extLst>
                    <a:ext uri="{FF2B5EF4-FFF2-40B4-BE49-F238E27FC236}">
                      <a16:creationId xmlns:a16="http://schemas.microsoft.com/office/drawing/2014/main" id="{57D2533D-B2B5-A8AC-196E-D4825765910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60714" y="5262753"/>
                  <a:ext cx="26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472249" name="Freihand 472248">
                  <a:extLst>
                    <a:ext uri="{FF2B5EF4-FFF2-40B4-BE49-F238E27FC236}">
                      <a16:creationId xmlns:a16="http://schemas.microsoft.com/office/drawing/2014/main" id="{74D4CE6B-5F15-DD6E-D03C-E5900A188D0F}"/>
                    </a:ext>
                  </a:extLst>
                </p14:cNvPr>
                <p14:cNvContentPartPr/>
                <p14:nvPr/>
              </p14:nvContentPartPr>
              <p14:xfrm>
                <a:off x="6164074" y="5269593"/>
                <a:ext cx="127080" cy="150480"/>
              </p14:xfrm>
            </p:contentPart>
          </mc:Choice>
          <mc:Fallback xmlns="">
            <p:pic>
              <p:nvPicPr>
                <p:cNvPr id="472249" name="Freihand 472248">
                  <a:extLst>
                    <a:ext uri="{FF2B5EF4-FFF2-40B4-BE49-F238E27FC236}">
                      <a16:creationId xmlns:a16="http://schemas.microsoft.com/office/drawing/2014/main" id="{74D4CE6B-5F15-DD6E-D03C-E5900A188D0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155074" y="5260953"/>
                  <a:ext cx="144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472288" name="Freihand 472287">
                  <a:extLst>
                    <a:ext uri="{FF2B5EF4-FFF2-40B4-BE49-F238E27FC236}">
                      <a16:creationId xmlns:a16="http://schemas.microsoft.com/office/drawing/2014/main" id="{CC3E5034-956F-55D6-7CA5-F49B7B7E7380}"/>
                    </a:ext>
                  </a:extLst>
                </p14:cNvPr>
                <p14:cNvContentPartPr/>
                <p14:nvPr/>
              </p14:nvContentPartPr>
              <p14:xfrm>
                <a:off x="3536074" y="5428713"/>
                <a:ext cx="3597840" cy="275400"/>
              </p14:xfrm>
            </p:contentPart>
          </mc:Choice>
          <mc:Fallback xmlns="">
            <p:pic>
              <p:nvPicPr>
                <p:cNvPr id="472288" name="Freihand 472287">
                  <a:extLst>
                    <a:ext uri="{FF2B5EF4-FFF2-40B4-BE49-F238E27FC236}">
                      <a16:creationId xmlns:a16="http://schemas.microsoft.com/office/drawing/2014/main" id="{CC3E5034-956F-55D6-7CA5-F49B7B7E738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527434" y="5419713"/>
                  <a:ext cx="3615480" cy="29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472132" name="Freihand 472131">
                <a:extLst>
                  <a:ext uri="{FF2B5EF4-FFF2-40B4-BE49-F238E27FC236}">
                    <a16:creationId xmlns:a16="http://schemas.microsoft.com/office/drawing/2014/main" id="{D0F3FDFA-0E81-FD78-39AC-5B350F4250FE}"/>
                  </a:ext>
                </a:extLst>
              </p14:cNvPr>
              <p14:cNvContentPartPr/>
              <p14:nvPr/>
            </p14:nvContentPartPr>
            <p14:xfrm>
              <a:off x="8453674" y="107668"/>
              <a:ext cx="210240" cy="229320"/>
            </p14:xfrm>
          </p:contentPart>
        </mc:Choice>
        <mc:Fallback xmlns="">
          <p:pic>
            <p:nvPicPr>
              <p:cNvPr id="472132" name="Freihand 472131">
                <a:extLst>
                  <a:ext uri="{FF2B5EF4-FFF2-40B4-BE49-F238E27FC236}">
                    <a16:creationId xmlns:a16="http://schemas.microsoft.com/office/drawing/2014/main" id="{D0F3FDFA-0E81-FD78-39AC-5B350F4250F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445034" y="98668"/>
                <a:ext cx="22788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472133" name="Freihand 472132">
                <a:extLst>
                  <a:ext uri="{FF2B5EF4-FFF2-40B4-BE49-F238E27FC236}">
                    <a16:creationId xmlns:a16="http://schemas.microsoft.com/office/drawing/2014/main" id="{0591C9E0-A9E0-4F59-4A41-78F261082209}"/>
                  </a:ext>
                </a:extLst>
              </p14:cNvPr>
              <p14:cNvContentPartPr/>
              <p14:nvPr/>
            </p14:nvContentPartPr>
            <p14:xfrm>
              <a:off x="8718274" y="124588"/>
              <a:ext cx="203760" cy="208800"/>
            </p14:xfrm>
          </p:contentPart>
        </mc:Choice>
        <mc:Fallback xmlns="">
          <p:pic>
            <p:nvPicPr>
              <p:cNvPr id="472133" name="Freihand 472132">
                <a:extLst>
                  <a:ext uri="{FF2B5EF4-FFF2-40B4-BE49-F238E27FC236}">
                    <a16:creationId xmlns:a16="http://schemas.microsoft.com/office/drawing/2014/main" id="{0591C9E0-A9E0-4F59-4A41-78F26108220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709634" y="115948"/>
                <a:ext cx="2214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72134" name="Freihand 472133">
                <a:extLst>
                  <a:ext uri="{FF2B5EF4-FFF2-40B4-BE49-F238E27FC236}">
                    <a16:creationId xmlns:a16="http://schemas.microsoft.com/office/drawing/2014/main" id="{E2B32D88-4F9B-459D-7CDB-F7BB4F547195}"/>
                  </a:ext>
                </a:extLst>
              </p14:cNvPr>
              <p14:cNvContentPartPr/>
              <p14:nvPr/>
            </p14:nvContentPartPr>
            <p14:xfrm>
              <a:off x="8945074" y="156628"/>
              <a:ext cx="131040" cy="362160"/>
            </p14:xfrm>
          </p:contentPart>
        </mc:Choice>
        <mc:Fallback xmlns="">
          <p:pic>
            <p:nvPicPr>
              <p:cNvPr id="472134" name="Freihand 472133">
                <a:extLst>
                  <a:ext uri="{FF2B5EF4-FFF2-40B4-BE49-F238E27FC236}">
                    <a16:creationId xmlns:a16="http://schemas.microsoft.com/office/drawing/2014/main" id="{E2B32D88-4F9B-459D-7CDB-F7BB4F54719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936074" y="147988"/>
                <a:ext cx="14868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472135" name="Freihand 472134">
                <a:extLst>
                  <a:ext uri="{FF2B5EF4-FFF2-40B4-BE49-F238E27FC236}">
                    <a16:creationId xmlns:a16="http://schemas.microsoft.com/office/drawing/2014/main" id="{461DEF29-61E6-4A29-A2B3-EF4AC2D64798}"/>
                  </a:ext>
                </a:extLst>
              </p14:cNvPr>
              <p14:cNvContentPartPr/>
              <p14:nvPr/>
            </p14:nvContentPartPr>
            <p14:xfrm>
              <a:off x="9143434" y="153748"/>
              <a:ext cx="339480" cy="155880"/>
            </p14:xfrm>
          </p:contentPart>
        </mc:Choice>
        <mc:Fallback xmlns="">
          <p:pic>
            <p:nvPicPr>
              <p:cNvPr id="472135" name="Freihand 472134">
                <a:extLst>
                  <a:ext uri="{FF2B5EF4-FFF2-40B4-BE49-F238E27FC236}">
                    <a16:creationId xmlns:a16="http://schemas.microsoft.com/office/drawing/2014/main" id="{461DEF29-61E6-4A29-A2B3-EF4AC2D6479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134794" y="145108"/>
                <a:ext cx="35712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472136" name="Freihand 472135">
                <a:extLst>
                  <a:ext uri="{FF2B5EF4-FFF2-40B4-BE49-F238E27FC236}">
                    <a16:creationId xmlns:a16="http://schemas.microsoft.com/office/drawing/2014/main" id="{7A139454-A325-0BE1-1774-262619C188DF}"/>
                  </a:ext>
                </a:extLst>
              </p14:cNvPr>
              <p14:cNvContentPartPr/>
              <p14:nvPr/>
            </p14:nvContentPartPr>
            <p14:xfrm>
              <a:off x="9564634" y="129988"/>
              <a:ext cx="321480" cy="176400"/>
            </p14:xfrm>
          </p:contentPart>
        </mc:Choice>
        <mc:Fallback xmlns="">
          <p:pic>
            <p:nvPicPr>
              <p:cNvPr id="472136" name="Freihand 472135">
                <a:extLst>
                  <a:ext uri="{FF2B5EF4-FFF2-40B4-BE49-F238E27FC236}">
                    <a16:creationId xmlns:a16="http://schemas.microsoft.com/office/drawing/2014/main" id="{7A139454-A325-0BE1-1774-262619C188DF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555634" y="120988"/>
                <a:ext cx="3391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472137" name="Freihand 472136">
                <a:extLst>
                  <a:ext uri="{FF2B5EF4-FFF2-40B4-BE49-F238E27FC236}">
                    <a16:creationId xmlns:a16="http://schemas.microsoft.com/office/drawing/2014/main" id="{D7B88213-6DCF-AE9E-B50E-C19ADED4EAD9}"/>
                  </a:ext>
                </a:extLst>
              </p14:cNvPr>
              <p14:cNvContentPartPr/>
              <p14:nvPr/>
            </p14:nvContentPartPr>
            <p14:xfrm>
              <a:off x="9966754" y="68428"/>
              <a:ext cx="540360" cy="236160"/>
            </p14:xfrm>
          </p:contentPart>
        </mc:Choice>
        <mc:Fallback xmlns="">
          <p:pic>
            <p:nvPicPr>
              <p:cNvPr id="472137" name="Freihand 472136">
                <a:extLst>
                  <a:ext uri="{FF2B5EF4-FFF2-40B4-BE49-F238E27FC236}">
                    <a16:creationId xmlns:a16="http://schemas.microsoft.com/office/drawing/2014/main" id="{D7B88213-6DCF-AE9E-B50E-C19ADED4EAD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957754" y="59788"/>
                <a:ext cx="55800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472138" name="Freihand 472137">
                <a:extLst>
                  <a:ext uri="{FF2B5EF4-FFF2-40B4-BE49-F238E27FC236}">
                    <a16:creationId xmlns:a16="http://schemas.microsoft.com/office/drawing/2014/main" id="{B44A53C6-2DEB-F3D1-A860-AEEB36385B6A}"/>
                  </a:ext>
                </a:extLst>
              </p14:cNvPr>
              <p14:cNvContentPartPr/>
              <p14:nvPr/>
            </p14:nvContentPartPr>
            <p14:xfrm>
              <a:off x="9928954" y="748"/>
              <a:ext cx="19080" cy="4680"/>
            </p14:xfrm>
          </p:contentPart>
        </mc:Choice>
        <mc:Fallback xmlns="">
          <p:pic>
            <p:nvPicPr>
              <p:cNvPr id="472138" name="Freihand 472137">
                <a:extLst>
                  <a:ext uri="{FF2B5EF4-FFF2-40B4-BE49-F238E27FC236}">
                    <a16:creationId xmlns:a16="http://schemas.microsoft.com/office/drawing/2014/main" id="{B44A53C6-2DEB-F3D1-A860-AEEB36385B6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920314" y="-8252"/>
                <a:ext cx="367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72139" name="Freihand 472138">
                <a:extLst>
                  <a:ext uri="{FF2B5EF4-FFF2-40B4-BE49-F238E27FC236}">
                    <a16:creationId xmlns:a16="http://schemas.microsoft.com/office/drawing/2014/main" id="{F9F3369C-208C-B685-6D0F-CB32691884DC}"/>
                  </a:ext>
                </a:extLst>
              </p14:cNvPr>
              <p14:cNvContentPartPr/>
              <p14:nvPr/>
            </p14:nvContentPartPr>
            <p14:xfrm>
              <a:off x="10641754" y="135273"/>
              <a:ext cx="165960" cy="178560"/>
            </p14:xfrm>
          </p:contentPart>
        </mc:Choice>
        <mc:Fallback xmlns="">
          <p:pic>
            <p:nvPicPr>
              <p:cNvPr id="472139" name="Freihand 472138">
                <a:extLst>
                  <a:ext uri="{FF2B5EF4-FFF2-40B4-BE49-F238E27FC236}">
                    <a16:creationId xmlns:a16="http://schemas.microsoft.com/office/drawing/2014/main" id="{F9F3369C-208C-B685-6D0F-CB32691884DC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633114" y="126633"/>
                <a:ext cx="1836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72140" name="Freihand 472139">
                <a:extLst>
                  <a:ext uri="{FF2B5EF4-FFF2-40B4-BE49-F238E27FC236}">
                    <a16:creationId xmlns:a16="http://schemas.microsoft.com/office/drawing/2014/main" id="{6FEB0767-89A0-0A73-744F-CCEF748B7FB0}"/>
                  </a:ext>
                </a:extLst>
              </p14:cNvPr>
              <p14:cNvContentPartPr/>
              <p14:nvPr/>
            </p14:nvContentPartPr>
            <p14:xfrm>
              <a:off x="10839034" y="206553"/>
              <a:ext cx="191160" cy="307080"/>
            </p14:xfrm>
          </p:contentPart>
        </mc:Choice>
        <mc:Fallback xmlns="">
          <p:pic>
            <p:nvPicPr>
              <p:cNvPr id="472140" name="Freihand 472139">
                <a:extLst>
                  <a:ext uri="{FF2B5EF4-FFF2-40B4-BE49-F238E27FC236}">
                    <a16:creationId xmlns:a16="http://schemas.microsoft.com/office/drawing/2014/main" id="{6FEB0767-89A0-0A73-744F-CCEF748B7FB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830394" y="197913"/>
                <a:ext cx="2088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472141" name="Freihand 472140">
                <a:extLst>
                  <a:ext uri="{FF2B5EF4-FFF2-40B4-BE49-F238E27FC236}">
                    <a16:creationId xmlns:a16="http://schemas.microsoft.com/office/drawing/2014/main" id="{971DE8BC-92E0-0C6F-3A24-66DA63E16DAD}"/>
                  </a:ext>
                </a:extLst>
              </p14:cNvPr>
              <p14:cNvContentPartPr/>
              <p14:nvPr/>
            </p14:nvContentPartPr>
            <p14:xfrm>
              <a:off x="11090314" y="173073"/>
              <a:ext cx="120600" cy="302400"/>
            </p14:xfrm>
          </p:contentPart>
        </mc:Choice>
        <mc:Fallback xmlns="">
          <p:pic>
            <p:nvPicPr>
              <p:cNvPr id="472141" name="Freihand 472140">
                <a:extLst>
                  <a:ext uri="{FF2B5EF4-FFF2-40B4-BE49-F238E27FC236}">
                    <a16:creationId xmlns:a16="http://schemas.microsoft.com/office/drawing/2014/main" id="{971DE8BC-92E0-0C6F-3A24-66DA63E16DA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1081674" y="164433"/>
                <a:ext cx="138240" cy="32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472142" name="Freihand 472141">
                <a:extLst>
                  <a:ext uri="{FF2B5EF4-FFF2-40B4-BE49-F238E27FC236}">
                    <a16:creationId xmlns:a16="http://schemas.microsoft.com/office/drawing/2014/main" id="{DAC9F7B4-F935-5D9C-996E-523D6276AC79}"/>
                  </a:ext>
                </a:extLst>
              </p14:cNvPr>
              <p14:cNvContentPartPr/>
              <p14:nvPr/>
            </p14:nvContentPartPr>
            <p14:xfrm>
              <a:off x="11269594" y="155073"/>
              <a:ext cx="208440" cy="150480"/>
            </p14:xfrm>
          </p:contentPart>
        </mc:Choice>
        <mc:Fallback xmlns="">
          <p:pic>
            <p:nvPicPr>
              <p:cNvPr id="472142" name="Freihand 472141">
                <a:extLst>
                  <a:ext uri="{FF2B5EF4-FFF2-40B4-BE49-F238E27FC236}">
                    <a16:creationId xmlns:a16="http://schemas.microsoft.com/office/drawing/2014/main" id="{DAC9F7B4-F935-5D9C-996E-523D6276AC7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1260594" y="146073"/>
                <a:ext cx="22608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472143" name="Freihand 472142">
                <a:extLst>
                  <a:ext uri="{FF2B5EF4-FFF2-40B4-BE49-F238E27FC236}">
                    <a16:creationId xmlns:a16="http://schemas.microsoft.com/office/drawing/2014/main" id="{EB00AA47-1346-1C1F-E8C8-7474FB79DA43}"/>
                  </a:ext>
                </a:extLst>
              </p14:cNvPr>
              <p14:cNvContentPartPr/>
              <p14:nvPr/>
            </p14:nvContentPartPr>
            <p14:xfrm>
              <a:off x="11540674" y="36633"/>
              <a:ext cx="269640" cy="258120"/>
            </p14:xfrm>
          </p:contentPart>
        </mc:Choice>
        <mc:Fallback xmlns="">
          <p:pic>
            <p:nvPicPr>
              <p:cNvPr id="472143" name="Freihand 472142">
                <a:extLst>
                  <a:ext uri="{FF2B5EF4-FFF2-40B4-BE49-F238E27FC236}">
                    <a16:creationId xmlns:a16="http://schemas.microsoft.com/office/drawing/2014/main" id="{EB00AA47-1346-1C1F-E8C8-7474FB79DA43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532034" y="27993"/>
                <a:ext cx="2872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472144" name="Freihand 472143">
                <a:extLst>
                  <a:ext uri="{FF2B5EF4-FFF2-40B4-BE49-F238E27FC236}">
                    <a16:creationId xmlns:a16="http://schemas.microsoft.com/office/drawing/2014/main" id="{DA0205D5-0FC3-52BC-61E8-D7F480A11860}"/>
                  </a:ext>
                </a:extLst>
              </p14:cNvPr>
              <p14:cNvContentPartPr/>
              <p14:nvPr/>
            </p14:nvContentPartPr>
            <p14:xfrm>
              <a:off x="11908954" y="177393"/>
              <a:ext cx="56160" cy="42480"/>
            </p14:xfrm>
          </p:contentPart>
        </mc:Choice>
        <mc:Fallback xmlns="">
          <p:pic>
            <p:nvPicPr>
              <p:cNvPr id="472144" name="Freihand 472143">
                <a:extLst>
                  <a:ext uri="{FF2B5EF4-FFF2-40B4-BE49-F238E27FC236}">
                    <a16:creationId xmlns:a16="http://schemas.microsoft.com/office/drawing/2014/main" id="{DA0205D5-0FC3-52BC-61E8-D7F480A11860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899954" y="168753"/>
                <a:ext cx="738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472145" name="Freihand 472144">
                <a:extLst>
                  <a:ext uri="{FF2B5EF4-FFF2-40B4-BE49-F238E27FC236}">
                    <a16:creationId xmlns:a16="http://schemas.microsoft.com/office/drawing/2014/main" id="{9F49DA5C-576C-2026-B258-71737BA51C1D}"/>
                  </a:ext>
                </a:extLst>
              </p14:cNvPr>
              <p14:cNvContentPartPr/>
              <p14:nvPr/>
            </p14:nvContentPartPr>
            <p14:xfrm>
              <a:off x="11460394" y="232113"/>
              <a:ext cx="102600" cy="92160"/>
            </p14:xfrm>
          </p:contentPart>
        </mc:Choice>
        <mc:Fallback xmlns="">
          <p:pic>
            <p:nvPicPr>
              <p:cNvPr id="472145" name="Freihand 472144">
                <a:extLst>
                  <a:ext uri="{FF2B5EF4-FFF2-40B4-BE49-F238E27FC236}">
                    <a16:creationId xmlns:a16="http://schemas.microsoft.com/office/drawing/2014/main" id="{9F49DA5C-576C-2026-B258-71737BA51C1D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451394" y="223113"/>
                <a:ext cx="12024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472147" name="Freihand 472146">
                <a:extLst>
                  <a:ext uri="{FF2B5EF4-FFF2-40B4-BE49-F238E27FC236}">
                    <a16:creationId xmlns:a16="http://schemas.microsoft.com/office/drawing/2014/main" id="{B4FFA14D-0390-8FF6-3903-876FB60A94BC}"/>
                  </a:ext>
                </a:extLst>
              </p14:cNvPr>
              <p14:cNvContentPartPr/>
              <p14:nvPr/>
            </p14:nvContentPartPr>
            <p14:xfrm>
              <a:off x="8046874" y="571593"/>
              <a:ext cx="161640" cy="323640"/>
            </p14:xfrm>
          </p:contentPart>
        </mc:Choice>
        <mc:Fallback xmlns="">
          <p:pic>
            <p:nvPicPr>
              <p:cNvPr id="472147" name="Freihand 472146">
                <a:extLst>
                  <a:ext uri="{FF2B5EF4-FFF2-40B4-BE49-F238E27FC236}">
                    <a16:creationId xmlns:a16="http://schemas.microsoft.com/office/drawing/2014/main" id="{B4FFA14D-0390-8FF6-3903-876FB60A94B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037874" y="562593"/>
                <a:ext cx="17928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472148" name="Freihand 472147">
                <a:extLst>
                  <a:ext uri="{FF2B5EF4-FFF2-40B4-BE49-F238E27FC236}">
                    <a16:creationId xmlns:a16="http://schemas.microsoft.com/office/drawing/2014/main" id="{1C46AF76-CB98-30E5-23C6-433F6344A21A}"/>
                  </a:ext>
                </a:extLst>
              </p14:cNvPr>
              <p14:cNvContentPartPr/>
              <p14:nvPr/>
            </p14:nvContentPartPr>
            <p14:xfrm>
              <a:off x="8275114" y="574833"/>
              <a:ext cx="68400" cy="156960"/>
            </p14:xfrm>
          </p:contentPart>
        </mc:Choice>
        <mc:Fallback xmlns="">
          <p:pic>
            <p:nvPicPr>
              <p:cNvPr id="472148" name="Freihand 472147">
                <a:extLst>
                  <a:ext uri="{FF2B5EF4-FFF2-40B4-BE49-F238E27FC236}">
                    <a16:creationId xmlns:a16="http://schemas.microsoft.com/office/drawing/2014/main" id="{1C46AF76-CB98-30E5-23C6-433F6344A21A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266474" y="565833"/>
                <a:ext cx="860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472149" name="Freihand 472148">
                <a:extLst>
                  <a:ext uri="{FF2B5EF4-FFF2-40B4-BE49-F238E27FC236}">
                    <a16:creationId xmlns:a16="http://schemas.microsoft.com/office/drawing/2014/main" id="{E36279C0-20AD-8236-AD0D-A5D60D57FFE6}"/>
                  </a:ext>
                </a:extLst>
              </p14:cNvPr>
              <p14:cNvContentPartPr/>
              <p14:nvPr/>
            </p14:nvContentPartPr>
            <p14:xfrm>
              <a:off x="8418754" y="595713"/>
              <a:ext cx="28440" cy="123120"/>
            </p14:xfrm>
          </p:contentPart>
        </mc:Choice>
        <mc:Fallback xmlns="">
          <p:pic>
            <p:nvPicPr>
              <p:cNvPr id="472149" name="Freihand 472148">
                <a:extLst>
                  <a:ext uri="{FF2B5EF4-FFF2-40B4-BE49-F238E27FC236}">
                    <a16:creationId xmlns:a16="http://schemas.microsoft.com/office/drawing/2014/main" id="{E36279C0-20AD-8236-AD0D-A5D60D57FFE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409754" y="587073"/>
                <a:ext cx="4608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472150" name="Freihand 472149">
                <a:extLst>
                  <a:ext uri="{FF2B5EF4-FFF2-40B4-BE49-F238E27FC236}">
                    <a16:creationId xmlns:a16="http://schemas.microsoft.com/office/drawing/2014/main" id="{B6F276F9-E3FC-AF00-D787-EDD4FE4BA2B5}"/>
                  </a:ext>
                </a:extLst>
              </p14:cNvPr>
              <p14:cNvContentPartPr/>
              <p14:nvPr/>
            </p14:nvContentPartPr>
            <p14:xfrm>
              <a:off x="8446114" y="505353"/>
              <a:ext cx="25200" cy="32760"/>
            </p14:xfrm>
          </p:contentPart>
        </mc:Choice>
        <mc:Fallback xmlns="">
          <p:pic>
            <p:nvPicPr>
              <p:cNvPr id="472150" name="Freihand 472149">
                <a:extLst>
                  <a:ext uri="{FF2B5EF4-FFF2-40B4-BE49-F238E27FC236}">
                    <a16:creationId xmlns:a16="http://schemas.microsoft.com/office/drawing/2014/main" id="{B6F276F9-E3FC-AF00-D787-EDD4FE4BA2B5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437474" y="496713"/>
                <a:ext cx="4284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72151" name="Freihand 472150">
                <a:extLst>
                  <a:ext uri="{FF2B5EF4-FFF2-40B4-BE49-F238E27FC236}">
                    <a16:creationId xmlns:a16="http://schemas.microsoft.com/office/drawing/2014/main" id="{5D9BBD33-748B-607E-E954-01FC438F2189}"/>
                  </a:ext>
                </a:extLst>
              </p14:cNvPr>
              <p14:cNvContentPartPr/>
              <p14:nvPr/>
            </p14:nvContentPartPr>
            <p14:xfrm>
              <a:off x="8528914" y="567273"/>
              <a:ext cx="169920" cy="145440"/>
            </p14:xfrm>
          </p:contentPart>
        </mc:Choice>
        <mc:Fallback xmlns="">
          <p:pic>
            <p:nvPicPr>
              <p:cNvPr id="472151" name="Freihand 472150">
                <a:extLst>
                  <a:ext uri="{FF2B5EF4-FFF2-40B4-BE49-F238E27FC236}">
                    <a16:creationId xmlns:a16="http://schemas.microsoft.com/office/drawing/2014/main" id="{5D9BBD33-748B-607E-E954-01FC438F218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8519914" y="558633"/>
                <a:ext cx="1875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72152" name="Freihand 472151">
                <a:extLst>
                  <a:ext uri="{FF2B5EF4-FFF2-40B4-BE49-F238E27FC236}">
                    <a16:creationId xmlns:a16="http://schemas.microsoft.com/office/drawing/2014/main" id="{C1A4BB32-A57D-45EA-8B3D-6413A8198B96}"/>
                  </a:ext>
                </a:extLst>
              </p14:cNvPr>
              <p14:cNvContentPartPr/>
              <p14:nvPr/>
            </p14:nvContentPartPr>
            <p14:xfrm>
              <a:off x="8758594" y="508953"/>
              <a:ext cx="487080" cy="182520"/>
            </p14:xfrm>
          </p:contentPart>
        </mc:Choice>
        <mc:Fallback xmlns="">
          <p:pic>
            <p:nvPicPr>
              <p:cNvPr id="472152" name="Freihand 472151">
                <a:extLst>
                  <a:ext uri="{FF2B5EF4-FFF2-40B4-BE49-F238E27FC236}">
                    <a16:creationId xmlns:a16="http://schemas.microsoft.com/office/drawing/2014/main" id="{C1A4BB32-A57D-45EA-8B3D-6413A8198B9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749594" y="499953"/>
                <a:ext cx="5047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72153" name="Freihand 472152">
                <a:extLst>
                  <a:ext uri="{FF2B5EF4-FFF2-40B4-BE49-F238E27FC236}">
                    <a16:creationId xmlns:a16="http://schemas.microsoft.com/office/drawing/2014/main" id="{C3EABE5F-AAF9-44D3-BEFD-48875DDBA839}"/>
                  </a:ext>
                </a:extLst>
              </p14:cNvPr>
              <p14:cNvContentPartPr/>
              <p14:nvPr/>
            </p14:nvContentPartPr>
            <p14:xfrm>
              <a:off x="9441514" y="563673"/>
              <a:ext cx="117000" cy="142200"/>
            </p14:xfrm>
          </p:contentPart>
        </mc:Choice>
        <mc:Fallback xmlns="">
          <p:pic>
            <p:nvPicPr>
              <p:cNvPr id="472153" name="Freihand 472152">
                <a:extLst>
                  <a:ext uri="{FF2B5EF4-FFF2-40B4-BE49-F238E27FC236}">
                    <a16:creationId xmlns:a16="http://schemas.microsoft.com/office/drawing/2014/main" id="{C3EABE5F-AAF9-44D3-BEFD-48875DDBA839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9432874" y="555033"/>
                <a:ext cx="1346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72154" name="Freihand 472153">
                <a:extLst>
                  <a:ext uri="{FF2B5EF4-FFF2-40B4-BE49-F238E27FC236}">
                    <a16:creationId xmlns:a16="http://schemas.microsoft.com/office/drawing/2014/main" id="{0346D832-123F-8D15-875F-1990DC01BFBF}"/>
                  </a:ext>
                </a:extLst>
              </p14:cNvPr>
              <p14:cNvContentPartPr/>
              <p14:nvPr/>
            </p14:nvContentPartPr>
            <p14:xfrm>
              <a:off x="9626914" y="574833"/>
              <a:ext cx="254520" cy="106560"/>
            </p14:xfrm>
          </p:contentPart>
        </mc:Choice>
        <mc:Fallback xmlns="">
          <p:pic>
            <p:nvPicPr>
              <p:cNvPr id="472154" name="Freihand 472153">
                <a:extLst>
                  <a:ext uri="{FF2B5EF4-FFF2-40B4-BE49-F238E27FC236}">
                    <a16:creationId xmlns:a16="http://schemas.microsoft.com/office/drawing/2014/main" id="{0346D832-123F-8D15-875F-1990DC01BFB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617914" y="565833"/>
                <a:ext cx="2721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72155" name="Freihand 472154">
                <a:extLst>
                  <a:ext uri="{FF2B5EF4-FFF2-40B4-BE49-F238E27FC236}">
                    <a16:creationId xmlns:a16="http://schemas.microsoft.com/office/drawing/2014/main" id="{A9DBC891-8915-0383-8A35-5BEFC816E476}"/>
                  </a:ext>
                </a:extLst>
              </p14:cNvPr>
              <p14:cNvContentPartPr/>
              <p14:nvPr/>
            </p14:nvContentPartPr>
            <p14:xfrm>
              <a:off x="9921754" y="563673"/>
              <a:ext cx="116640" cy="131400"/>
            </p14:xfrm>
          </p:contentPart>
        </mc:Choice>
        <mc:Fallback xmlns="">
          <p:pic>
            <p:nvPicPr>
              <p:cNvPr id="472155" name="Freihand 472154">
                <a:extLst>
                  <a:ext uri="{FF2B5EF4-FFF2-40B4-BE49-F238E27FC236}">
                    <a16:creationId xmlns:a16="http://schemas.microsoft.com/office/drawing/2014/main" id="{A9DBC891-8915-0383-8A35-5BEFC816E47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9912754" y="555033"/>
                <a:ext cx="1342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72156" name="Freihand 472155">
                <a:extLst>
                  <a:ext uri="{FF2B5EF4-FFF2-40B4-BE49-F238E27FC236}">
                    <a16:creationId xmlns:a16="http://schemas.microsoft.com/office/drawing/2014/main" id="{1E2A5B2F-A926-56C0-5CCF-C081AE7500B3}"/>
                  </a:ext>
                </a:extLst>
              </p14:cNvPr>
              <p14:cNvContentPartPr/>
              <p14:nvPr/>
            </p14:nvContentPartPr>
            <p14:xfrm>
              <a:off x="10080514" y="577713"/>
              <a:ext cx="335520" cy="64800"/>
            </p14:xfrm>
          </p:contentPart>
        </mc:Choice>
        <mc:Fallback xmlns="">
          <p:pic>
            <p:nvPicPr>
              <p:cNvPr id="472156" name="Freihand 472155">
                <a:extLst>
                  <a:ext uri="{FF2B5EF4-FFF2-40B4-BE49-F238E27FC236}">
                    <a16:creationId xmlns:a16="http://schemas.microsoft.com/office/drawing/2014/main" id="{1E2A5B2F-A926-56C0-5CCF-C081AE7500B3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0071514" y="568713"/>
                <a:ext cx="35316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72157" name="Freihand 472156">
                <a:extLst>
                  <a:ext uri="{FF2B5EF4-FFF2-40B4-BE49-F238E27FC236}">
                    <a16:creationId xmlns:a16="http://schemas.microsoft.com/office/drawing/2014/main" id="{22FD991F-C012-22CD-BCE9-B86A929265EF}"/>
                  </a:ext>
                </a:extLst>
              </p14:cNvPr>
              <p14:cNvContentPartPr/>
              <p14:nvPr/>
            </p14:nvContentPartPr>
            <p14:xfrm>
              <a:off x="10440154" y="572673"/>
              <a:ext cx="140760" cy="227520"/>
            </p14:xfrm>
          </p:contentPart>
        </mc:Choice>
        <mc:Fallback xmlns="">
          <p:pic>
            <p:nvPicPr>
              <p:cNvPr id="472157" name="Freihand 472156">
                <a:extLst>
                  <a:ext uri="{FF2B5EF4-FFF2-40B4-BE49-F238E27FC236}">
                    <a16:creationId xmlns:a16="http://schemas.microsoft.com/office/drawing/2014/main" id="{22FD991F-C012-22CD-BCE9-B86A929265EF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0431154" y="563673"/>
                <a:ext cx="15840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72158" name="Freihand 472157">
                <a:extLst>
                  <a:ext uri="{FF2B5EF4-FFF2-40B4-BE49-F238E27FC236}">
                    <a16:creationId xmlns:a16="http://schemas.microsoft.com/office/drawing/2014/main" id="{5C235C7D-DE91-632E-BA93-04CB8A2A7F87}"/>
                  </a:ext>
                </a:extLst>
              </p14:cNvPr>
              <p14:cNvContentPartPr/>
              <p14:nvPr/>
            </p14:nvContentPartPr>
            <p14:xfrm>
              <a:off x="10627354" y="476553"/>
              <a:ext cx="206640" cy="179280"/>
            </p14:xfrm>
          </p:contentPart>
        </mc:Choice>
        <mc:Fallback xmlns="">
          <p:pic>
            <p:nvPicPr>
              <p:cNvPr id="472158" name="Freihand 472157">
                <a:extLst>
                  <a:ext uri="{FF2B5EF4-FFF2-40B4-BE49-F238E27FC236}">
                    <a16:creationId xmlns:a16="http://schemas.microsoft.com/office/drawing/2014/main" id="{5C235C7D-DE91-632E-BA93-04CB8A2A7F8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0618354" y="467913"/>
                <a:ext cx="2242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72159" name="Freihand 472158">
                <a:extLst>
                  <a:ext uri="{FF2B5EF4-FFF2-40B4-BE49-F238E27FC236}">
                    <a16:creationId xmlns:a16="http://schemas.microsoft.com/office/drawing/2014/main" id="{801B869D-3C1A-34AD-62EE-0DE2BCEB90B7}"/>
                  </a:ext>
                </a:extLst>
              </p14:cNvPr>
              <p14:cNvContentPartPr/>
              <p14:nvPr/>
            </p14:nvContentPartPr>
            <p14:xfrm>
              <a:off x="10824634" y="476553"/>
              <a:ext cx="24120" cy="30240"/>
            </p14:xfrm>
          </p:contentPart>
        </mc:Choice>
        <mc:Fallback xmlns="">
          <p:pic>
            <p:nvPicPr>
              <p:cNvPr id="472159" name="Freihand 472158">
                <a:extLst>
                  <a:ext uri="{FF2B5EF4-FFF2-40B4-BE49-F238E27FC236}">
                    <a16:creationId xmlns:a16="http://schemas.microsoft.com/office/drawing/2014/main" id="{801B869D-3C1A-34AD-62EE-0DE2BCEB90B7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815634" y="467913"/>
                <a:ext cx="417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72160" name="Freihand 472159">
                <a:extLst>
                  <a:ext uri="{FF2B5EF4-FFF2-40B4-BE49-F238E27FC236}">
                    <a16:creationId xmlns:a16="http://schemas.microsoft.com/office/drawing/2014/main" id="{D49A0FFC-FF93-C9D0-4A91-8F9312E9A126}"/>
                  </a:ext>
                </a:extLst>
              </p14:cNvPr>
              <p14:cNvContentPartPr/>
              <p14:nvPr/>
            </p14:nvContentPartPr>
            <p14:xfrm>
              <a:off x="10890874" y="579513"/>
              <a:ext cx="301320" cy="120600"/>
            </p14:xfrm>
          </p:contentPart>
        </mc:Choice>
        <mc:Fallback xmlns="">
          <p:pic>
            <p:nvPicPr>
              <p:cNvPr id="472160" name="Freihand 472159">
                <a:extLst>
                  <a:ext uri="{FF2B5EF4-FFF2-40B4-BE49-F238E27FC236}">
                    <a16:creationId xmlns:a16="http://schemas.microsoft.com/office/drawing/2014/main" id="{D49A0FFC-FF93-C9D0-4A91-8F9312E9A12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881874" y="570513"/>
                <a:ext cx="3189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72162" name="Freihand 472161">
                <a:extLst>
                  <a:ext uri="{FF2B5EF4-FFF2-40B4-BE49-F238E27FC236}">
                    <a16:creationId xmlns:a16="http://schemas.microsoft.com/office/drawing/2014/main" id="{8929823B-3B89-EF1D-A433-D31F1B9671BF}"/>
                  </a:ext>
                </a:extLst>
              </p14:cNvPr>
              <p14:cNvContentPartPr/>
              <p14:nvPr/>
            </p14:nvContentPartPr>
            <p14:xfrm>
              <a:off x="7651954" y="585273"/>
              <a:ext cx="261000" cy="96840"/>
            </p14:xfrm>
          </p:contentPart>
        </mc:Choice>
        <mc:Fallback xmlns="">
          <p:pic>
            <p:nvPicPr>
              <p:cNvPr id="472162" name="Freihand 472161">
                <a:extLst>
                  <a:ext uri="{FF2B5EF4-FFF2-40B4-BE49-F238E27FC236}">
                    <a16:creationId xmlns:a16="http://schemas.microsoft.com/office/drawing/2014/main" id="{8929823B-3B89-EF1D-A433-D31F1B9671B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642954" y="576633"/>
                <a:ext cx="2786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72163" name="Freihand 472162">
                <a:extLst>
                  <a:ext uri="{FF2B5EF4-FFF2-40B4-BE49-F238E27FC236}">
                    <a16:creationId xmlns:a16="http://schemas.microsoft.com/office/drawing/2014/main" id="{B4E42FE1-2DF2-FDD8-3DFA-E1176E472B0F}"/>
                  </a:ext>
                </a:extLst>
              </p14:cNvPr>
              <p14:cNvContentPartPr/>
              <p14:nvPr/>
            </p14:nvContentPartPr>
            <p14:xfrm>
              <a:off x="6893434" y="530193"/>
              <a:ext cx="177480" cy="273960"/>
            </p14:xfrm>
          </p:contentPart>
        </mc:Choice>
        <mc:Fallback xmlns="">
          <p:pic>
            <p:nvPicPr>
              <p:cNvPr id="472163" name="Freihand 472162">
                <a:extLst>
                  <a:ext uri="{FF2B5EF4-FFF2-40B4-BE49-F238E27FC236}">
                    <a16:creationId xmlns:a16="http://schemas.microsoft.com/office/drawing/2014/main" id="{B4E42FE1-2DF2-FDD8-3DFA-E1176E472B0F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884434" y="521193"/>
                <a:ext cx="19512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472164" name="Freihand 472163">
                <a:extLst>
                  <a:ext uri="{FF2B5EF4-FFF2-40B4-BE49-F238E27FC236}">
                    <a16:creationId xmlns:a16="http://schemas.microsoft.com/office/drawing/2014/main" id="{2A77051F-6D58-554A-1B8C-9312B833CD4A}"/>
                  </a:ext>
                </a:extLst>
              </p14:cNvPr>
              <p14:cNvContentPartPr/>
              <p14:nvPr/>
            </p14:nvContentPartPr>
            <p14:xfrm>
              <a:off x="7003954" y="545673"/>
              <a:ext cx="116640" cy="20160"/>
            </p14:xfrm>
          </p:contentPart>
        </mc:Choice>
        <mc:Fallback xmlns="">
          <p:pic>
            <p:nvPicPr>
              <p:cNvPr id="472164" name="Freihand 472163">
                <a:extLst>
                  <a:ext uri="{FF2B5EF4-FFF2-40B4-BE49-F238E27FC236}">
                    <a16:creationId xmlns:a16="http://schemas.microsoft.com/office/drawing/2014/main" id="{2A77051F-6D58-554A-1B8C-9312B833CD4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995314" y="536673"/>
                <a:ext cx="1342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72165" name="Freihand 472164">
                <a:extLst>
                  <a:ext uri="{FF2B5EF4-FFF2-40B4-BE49-F238E27FC236}">
                    <a16:creationId xmlns:a16="http://schemas.microsoft.com/office/drawing/2014/main" id="{E5A87DA7-98BD-6BF8-8423-9C21F9775539}"/>
                  </a:ext>
                </a:extLst>
              </p14:cNvPr>
              <p14:cNvContentPartPr/>
              <p14:nvPr/>
            </p14:nvContentPartPr>
            <p14:xfrm>
              <a:off x="7147234" y="504633"/>
              <a:ext cx="170640" cy="261720"/>
            </p14:xfrm>
          </p:contentPart>
        </mc:Choice>
        <mc:Fallback xmlns="">
          <p:pic>
            <p:nvPicPr>
              <p:cNvPr id="472165" name="Freihand 472164">
                <a:extLst>
                  <a:ext uri="{FF2B5EF4-FFF2-40B4-BE49-F238E27FC236}">
                    <a16:creationId xmlns:a16="http://schemas.microsoft.com/office/drawing/2014/main" id="{E5A87DA7-98BD-6BF8-8423-9C21F977553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138594" y="495993"/>
                <a:ext cx="18828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472166" name="Freihand 472165">
                <a:extLst>
                  <a:ext uri="{FF2B5EF4-FFF2-40B4-BE49-F238E27FC236}">
                    <a16:creationId xmlns:a16="http://schemas.microsoft.com/office/drawing/2014/main" id="{25B5F6A0-E83B-EA6D-2DE3-B5B079E17344}"/>
                  </a:ext>
                </a:extLst>
              </p14:cNvPr>
              <p14:cNvContentPartPr/>
              <p14:nvPr/>
            </p14:nvContentPartPr>
            <p14:xfrm>
              <a:off x="7345234" y="428313"/>
              <a:ext cx="183960" cy="344880"/>
            </p14:xfrm>
          </p:contentPart>
        </mc:Choice>
        <mc:Fallback xmlns="">
          <p:pic>
            <p:nvPicPr>
              <p:cNvPr id="472166" name="Freihand 472165">
                <a:extLst>
                  <a:ext uri="{FF2B5EF4-FFF2-40B4-BE49-F238E27FC236}">
                    <a16:creationId xmlns:a16="http://schemas.microsoft.com/office/drawing/2014/main" id="{25B5F6A0-E83B-EA6D-2DE3-B5B079E17344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336234" y="419313"/>
                <a:ext cx="2016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472167" name="Freihand 472166">
                <a:extLst>
                  <a:ext uri="{FF2B5EF4-FFF2-40B4-BE49-F238E27FC236}">
                    <a16:creationId xmlns:a16="http://schemas.microsoft.com/office/drawing/2014/main" id="{6232A679-B79B-7FCD-B27B-01CF9C9134C7}"/>
                  </a:ext>
                </a:extLst>
              </p14:cNvPr>
              <p14:cNvContentPartPr/>
              <p14:nvPr/>
            </p14:nvContentPartPr>
            <p14:xfrm>
              <a:off x="7546834" y="675633"/>
              <a:ext cx="100800" cy="92520"/>
            </p14:xfrm>
          </p:contentPart>
        </mc:Choice>
        <mc:Fallback xmlns="">
          <p:pic>
            <p:nvPicPr>
              <p:cNvPr id="472167" name="Freihand 472166">
                <a:extLst>
                  <a:ext uri="{FF2B5EF4-FFF2-40B4-BE49-F238E27FC236}">
                    <a16:creationId xmlns:a16="http://schemas.microsoft.com/office/drawing/2014/main" id="{6232A679-B79B-7FCD-B27B-01CF9C9134C7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537834" y="666993"/>
                <a:ext cx="11844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72178" name="Freihand 472177">
                <a:extLst>
                  <a:ext uri="{FF2B5EF4-FFF2-40B4-BE49-F238E27FC236}">
                    <a16:creationId xmlns:a16="http://schemas.microsoft.com/office/drawing/2014/main" id="{5778BB05-0E8F-DB9F-156F-21AAAF8BE9F3}"/>
                  </a:ext>
                </a:extLst>
              </p14:cNvPr>
              <p14:cNvContentPartPr/>
              <p14:nvPr/>
            </p14:nvContentPartPr>
            <p14:xfrm>
              <a:off x="6832594" y="1089993"/>
              <a:ext cx="176040" cy="226800"/>
            </p14:xfrm>
          </p:contentPart>
        </mc:Choice>
        <mc:Fallback xmlns="">
          <p:pic>
            <p:nvPicPr>
              <p:cNvPr id="472178" name="Freihand 472177">
                <a:extLst>
                  <a:ext uri="{FF2B5EF4-FFF2-40B4-BE49-F238E27FC236}">
                    <a16:creationId xmlns:a16="http://schemas.microsoft.com/office/drawing/2014/main" id="{5778BB05-0E8F-DB9F-156F-21AAAF8BE9F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823954" y="1080993"/>
                <a:ext cx="1936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72179" name="Freihand 472178">
                <a:extLst>
                  <a:ext uri="{FF2B5EF4-FFF2-40B4-BE49-F238E27FC236}">
                    <a16:creationId xmlns:a16="http://schemas.microsoft.com/office/drawing/2014/main" id="{2F7A1804-9020-F4EF-18FB-67F2F3112462}"/>
                  </a:ext>
                </a:extLst>
              </p14:cNvPr>
              <p14:cNvContentPartPr/>
              <p14:nvPr/>
            </p14:nvContentPartPr>
            <p14:xfrm>
              <a:off x="7112314" y="1081353"/>
              <a:ext cx="190800" cy="203400"/>
            </p14:xfrm>
          </p:contentPart>
        </mc:Choice>
        <mc:Fallback xmlns="">
          <p:pic>
            <p:nvPicPr>
              <p:cNvPr id="472179" name="Freihand 472178">
                <a:extLst>
                  <a:ext uri="{FF2B5EF4-FFF2-40B4-BE49-F238E27FC236}">
                    <a16:creationId xmlns:a16="http://schemas.microsoft.com/office/drawing/2014/main" id="{2F7A1804-9020-F4EF-18FB-67F2F311246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103314" y="1072353"/>
                <a:ext cx="20844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472180" name="Freihand 472179">
                <a:extLst>
                  <a:ext uri="{FF2B5EF4-FFF2-40B4-BE49-F238E27FC236}">
                    <a16:creationId xmlns:a16="http://schemas.microsoft.com/office/drawing/2014/main" id="{354A064D-721C-6889-108C-DFA05E471DCF}"/>
                  </a:ext>
                </a:extLst>
              </p14:cNvPr>
              <p14:cNvContentPartPr/>
              <p14:nvPr/>
            </p14:nvContentPartPr>
            <p14:xfrm>
              <a:off x="7367914" y="1071993"/>
              <a:ext cx="69840" cy="157320"/>
            </p14:xfrm>
          </p:contentPart>
        </mc:Choice>
        <mc:Fallback xmlns="">
          <p:pic>
            <p:nvPicPr>
              <p:cNvPr id="472180" name="Freihand 472179">
                <a:extLst>
                  <a:ext uri="{FF2B5EF4-FFF2-40B4-BE49-F238E27FC236}">
                    <a16:creationId xmlns:a16="http://schemas.microsoft.com/office/drawing/2014/main" id="{354A064D-721C-6889-108C-DFA05E471DC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358914" y="1062993"/>
                <a:ext cx="8748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472181" name="Freihand 472180">
                <a:extLst>
                  <a:ext uri="{FF2B5EF4-FFF2-40B4-BE49-F238E27FC236}">
                    <a16:creationId xmlns:a16="http://schemas.microsoft.com/office/drawing/2014/main" id="{F67063DA-B91C-3C75-AAA4-6DFDE273E0A8}"/>
                  </a:ext>
                </a:extLst>
              </p14:cNvPr>
              <p14:cNvContentPartPr/>
              <p14:nvPr/>
            </p14:nvContentPartPr>
            <p14:xfrm>
              <a:off x="7303834" y="969753"/>
              <a:ext cx="223560" cy="292680"/>
            </p14:xfrm>
          </p:contentPart>
        </mc:Choice>
        <mc:Fallback xmlns="">
          <p:pic>
            <p:nvPicPr>
              <p:cNvPr id="472181" name="Freihand 472180">
                <a:extLst>
                  <a:ext uri="{FF2B5EF4-FFF2-40B4-BE49-F238E27FC236}">
                    <a16:creationId xmlns:a16="http://schemas.microsoft.com/office/drawing/2014/main" id="{F67063DA-B91C-3C75-AAA4-6DFDE273E0A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294834" y="961113"/>
                <a:ext cx="24120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72182" name="Freihand 472181">
                <a:extLst>
                  <a:ext uri="{FF2B5EF4-FFF2-40B4-BE49-F238E27FC236}">
                    <a16:creationId xmlns:a16="http://schemas.microsoft.com/office/drawing/2014/main" id="{40AA270D-2219-C585-8C81-39F7A0FD78EC}"/>
                  </a:ext>
                </a:extLst>
              </p14:cNvPr>
              <p14:cNvContentPartPr/>
              <p14:nvPr/>
            </p14:nvContentPartPr>
            <p14:xfrm>
              <a:off x="7658794" y="1068393"/>
              <a:ext cx="185040" cy="108360"/>
            </p14:xfrm>
          </p:contentPart>
        </mc:Choice>
        <mc:Fallback xmlns="">
          <p:pic>
            <p:nvPicPr>
              <p:cNvPr id="472182" name="Freihand 472181">
                <a:extLst>
                  <a:ext uri="{FF2B5EF4-FFF2-40B4-BE49-F238E27FC236}">
                    <a16:creationId xmlns:a16="http://schemas.microsoft.com/office/drawing/2014/main" id="{40AA270D-2219-C585-8C81-39F7A0FD78E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649794" y="1059753"/>
                <a:ext cx="202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72185" name="Freihand 472184">
                <a:extLst>
                  <a:ext uri="{FF2B5EF4-FFF2-40B4-BE49-F238E27FC236}">
                    <a16:creationId xmlns:a16="http://schemas.microsoft.com/office/drawing/2014/main" id="{4DAEA40D-5BB3-39CF-194C-DDB40B1E8C90}"/>
                  </a:ext>
                </a:extLst>
              </p14:cNvPr>
              <p14:cNvContentPartPr/>
              <p14:nvPr/>
            </p14:nvContentPartPr>
            <p14:xfrm>
              <a:off x="7641154" y="1548273"/>
              <a:ext cx="244800" cy="133560"/>
            </p14:xfrm>
          </p:contentPart>
        </mc:Choice>
        <mc:Fallback xmlns="">
          <p:pic>
            <p:nvPicPr>
              <p:cNvPr id="472185" name="Freihand 472184">
                <a:extLst>
                  <a:ext uri="{FF2B5EF4-FFF2-40B4-BE49-F238E27FC236}">
                    <a16:creationId xmlns:a16="http://schemas.microsoft.com/office/drawing/2014/main" id="{4DAEA40D-5BB3-39CF-194C-DDB40B1E8C9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7632154" y="1539633"/>
                <a:ext cx="2624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472169" name="Freihand 472168">
                <a:extLst>
                  <a:ext uri="{FF2B5EF4-FFF2-40B4-BE49-F238E27FC236}">
                    <a16:creationId xmlns:a16="http://schemas.microsoft.com/office/drawing/2014/main" id="{444F1724-5E47-8992-DDF1-B00058C47319}"/>
                  </a:ext>
                </a:extLst>
              </p14:cNvPr>
              <p14:cNvContentPartPr/>
              <p14:nvPr/>
            </p14:nvContentPartPr>
            <p14:xfrm>
              <a:off x="8193394" y="1042473"/>
              <a:ext cx="32400" cy="215640"/>
            </p14:xfrm>
          </p:contentPart>
        </mc:Choice>
        <mc:Fallback xmlns="">
          <p:pic>
            <p:nvPicPr>
              <p:cNvPr id="472169" name="Freihand 472168">
                <a:extLst>
                  <a:ext uri="{FF2B5EF4-FFF2-40B4-BE49-F238E27FC236}">
                    <a16:creationId xmlns:a16="http://schemas.microsoft.com/office/drawing/2014/main" id="{444F1724-5E47-8992-DDF1-B00058C4731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184394" y="1033833"/>
                <a:ext cx="500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472170" name="Freihand 472169">
                <a:extLst>
                  <a:ext uri="{FF2B5EF4-FFF2-40B4-BE49-F238E27FC236}">
                    <a16:creationId xmlns:a16="http://schemas.microsoft.com/office/drawing/2014/main" id="{9AB221D9-F57A-CE53-43A1-06BE767A80F9}"/>
                  </a:ext>
                </a:extLst>
              </p14:cNvPr>
              <p14:cNvContentPartPr/>
              <p14:nvPr/>
            </p14:nvContentPartPr>
            <p14:xfrm>
              <a:off x="8105554" y="1005033"/>
              <a:ext cx="218160" cy="196920"/>
            </p14:xfrm>
          </p:contentPart>
        </mc:Choice>
        <mc:Fallback xmlns="">
          <p:pic>
            <p:nvPicPr>
              <p:cNvPr id="472170" name="Freihand 472169">
                <a:extLst>
                  <a:ext uri="{FF2B5EF4-FFF2-40B4-BE49-F238E27FC236}">
                    <a16:creationId xmlns:a16="http://schemas.microsoft.com/office/drawing/2014/main" id="{9AB221D9-F57A-CE53-43A1-06BE767A80F9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8096914" y="996393"/>
                <a:ext cx="2358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472171" name="Freihand 472170">
                <a:extLst>
                  <a:ext uri="{FF2B5EF4-FFF2-40B4-BE49-F238E27FC236}">
                    <a16:creationId xmlns:a16="http://schemas.microsoft.com/office/drawing/2014/main" id="{33DB8196-5827-464F-49C4-7003CEECB983}"/>
                  </a:ext>
                </a:extLst>
              </p14:cNvPr>
              <p14:cNvContentPartPr/>
              <p14:nvPr/>
            </p14:nvContentPartPr>
            <p14:xfrm>
              <a:off x="8351074" y="1068033"/>
              <a:ext cx="216360" cy="94320"/>
            </p14:xfrm>
          </p:contentPart>
        </mc:Choice>
        <mc:Fallback xmlns="">
          <p:pic>
            <p:nvPicPr>
              <p:cNvPr id="472171" name="Freihand 472170">
                <a:extLst>
                  <a:ext uri="{FF2B5EF4-FFF2-40B4-BE49-F238E27FC236}">
                    <a16:creationId xmlns:a16="http://schemas.microsoft.com/office/drawing/2014/main" id="{33DB8196-5827-464F-49C4-7003CEECB983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8342074" y="1059033"/>
                <a:ext cx="2340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472172" name="Freihand 472171">
                <a:extLst>
                  <a:ext uri="{FF2B5EF4-FFF2-40B4-BE49-F238E27FC236}">
                    <a16:creationId xmlns:a16="http://schemas.microsoft.com/office/drawing/2014/main" id="{7A977B04-8F0A-30AE-A4F4-70BF81FB72D3}"/>
                  </a:ext>
                </a:extLst>
              </p14:cNvPr>
              <p14:cNvContentPartPr/>
              <p14:nvPr/>
            </p14:nvContentPartPr>
            <p14:xfrm>
              <a:off x="8674354" y="1010073"/>
              <a:ext cx="227160" cy="115560"/>
            </p14:xfrm>
          </p:contentPart>
        </mc:Choice>
        <mc:Fallback xmlns="">
          <p:pic>
            <p:nvPicPr>
              <p:cNvPr id="472172" name="Freihand 472171">
                <a:extLst>
                  <a:ext uri="{FF2B5EF4-FFF2-40B4-BE49-F238E27FC236}">
                    <a16:creationId xmlns:a16="http://schemas.microsoft.com/office/drawing/2014/main" id="{7A977B04-8F0A-30AE-A4F4-70BF81FB72D3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8665714" y="1001073"/>
                <a:ext cx="2448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472173" name="Freihand 472172">
                <a:extLst>
                  <a:ext uri="{FF2B5EF4-FFF2-40B4-BE49-F238E27FC236}">
                    <a16:creationId xmlns:a16="http://schemas.microsoft.com/office/drawing/2014/main" id="{9D5E80EA-B1A0-D259-83B9-72183F84E424}"/>
                  </a:ext>
                </a:extLst>
              </p14:cNvPr>
              <p14:cNvContentPartPr/>
              <p14:nvPr/>
            </p14:nvContentPartPr>
            <p14:xfrm>
              <a:off x="8951554" y="997833"/>
              <a:ext cx="97200" cy="139680"/>
            </p14:xfrm>
          </p:contentPart>
        </mc:Choice>
        <mc:Fallback xmlns="">
          <p:pic>
            <p:nvPicPr>
              <p:cNvPr id="472173" name="Freihand 472172">
                <a:extLst>
                  <a:ext uri="{FF2B5EF4-FFF2-40B4-BE49-F238E27FC236}">
                    <a16:creationId xmlns:a16="http://schemas.microsoft.com/office/drawing/2014/main" id="{9D5E80EA-B1A0-D259-83B9-72183F84E42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942914" y="989193"/>
                <a:ext cx="1148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472174" name="Freihand 472173">
                <a:extLst>
                  <a:ext uri="{FF2B5EF4-FFF2-40B4-BE49-F238E27FC236}">
                    <a16:creationId xmlns:a16="http://schemas.microsoft.com/office/drawing/2014/main" id="{1E31832E-7841-00F8-BF75-D9A540AF9470}"/>
                  </a:ext>
                </a:extLst>
              </p14:cNvPr>
              <p14:cNvContentPartPr/>
              <p14:nvPr/>
            </p14:nvContentPartPr>
            <p14:xfrm>
              <a:off x="9080434" y="837993"/>
              <a:ext cx="128880" cy="267840"/>
            </p14:xfrm>
          </p:contentPart>
        </mc:Choice>
        <mc:Fallback xmlns="">
          <p:pic>
            <p:nvPicPr>
              <p:cNvPr id="472174" name="Freihand 472173">
                <a:extLst>
                  <a:ext uri="{FF2B5EF4-FFF2-40B4-BE49-F238E27FC236}">
                    <a16:creationId xmlns:a16="http://schemas.microsoft.com/office/drawing/2014/main" id="{1E31832E-7841-00F8-BF75-D9A540AF947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9071434" y="829353"/>
                <a:ext cx="1465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472175" name="Freihand 472174">
                <a:extLst>
                  <a:ext uri="{FF2B5EF4-FFF2-40B4-BE49-F238E27FC236}">
                    <a16:creationId xmlns:a16="http://schemas.microsoft.com/office/drawing/2014/main" id="{D1C8710C-7249-B4D3-0D18-C118FB100E48}"/>
                  </a:ext>
                </a:extLst>
              </p14:cNvPr>
              <p14:cNvContentPartPr/>
              <p14:nvPr/>
            </p14:nvContentPartPr>
            <p14:xfrm>
              <a:off x="9248554" y="988113"/>
              <a:ext cx="333000" cy="118440"/>
            </p14:xfrm>
          </p:contentPart>
        </mc:Choice>
        <mc:Fallback xmlns="">
          <p:pic>
            <p:nvPicPr>
              <p:cNvPr id="472175" name="Freihand 472174">
                <a:extLst>
                  <a:ext uri="{FF2B5EF4-FFF2-40B4-BE49-F238E27FC236}">
                    <a16:creationId xmlns:a16="http://schemas.microsoft.com/office/drawing/2014/main" id="{D1C8710C-7249-B4D3-0D18-C118FB100E4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239914" y="979113"/>
                <a:ext cx="3506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72176" name="Freihand 472175">
                <a:extLst>
                  <a:ext uri="{FF2B5EF4-FFF2-40B4-BE49-F238E27FC236}">
                    <a16:creationId xmlns:a16="http://schemas.microsoft.com/office/drawing/2014/main" id="{20F444C7-8765-63AC-F9D2-2A56674C6DF7}"/>
                  </a:ext>
                </a:extLst>
              </p14:cNvPr>
              <p14:cNvContentPartPr/>
              <p14:nvPr/>
            </p14:nvContentPartPr>
            <p14:xfrm>
              <a:off x="9688114" y="1038873"/>
              <a:ext cx="284400" cy="60840"/>
            </p14:xfrm>
          </p:contentPart>
        </mc:Choice>
        <mc:Fallback xmlns="">
          <p:pic>
            <p:nvPicPr>
              <p:cNvPr id="472176" name="Freihand 472175">
                <a:extLst>
                  <a:ext uri="{FF2B5EF4-FFF2-40B4-BE49-F238E27FC236}">
                    <a16:creationId xmlns:a16="http://schemas.microsoft.com/office/drawing/2014/main" id="{20F444C7-8765-63AC-F9D2-2A56674C6DF7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9679474" y="1029873"/>
                <a:ext cx="3020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72177" name="Freihand 472176">
                <a:extLst>
                  <a:ext uri="{FF2B5EF4-FFF2-40B4-BE49-F238E27FC236}">
                    <a16:creationId xmlns:a16="http://schemas.microsoft.com/office/drawing/2014/main" id="{2D42A795-D8C9-FAC1-FF6B-E6EDA4B93E76}"/>
                  </a:ext>
                </a:extLst>
              </p14:cNvPr>
              <p14:cNvContentPartPr/>
              <p14:nvPr/>
            </p14:nvContentPartPr>
            <p14:xfrm>
              <a:off x="10017154" y="908193"/>
              <a:ext cx="173520" cy="157320"/>
            </p14:xfrm>
          </p:contentPart>
        </mc:Choice>
        <mc:Fallback xmlns="">
          <p:pic>
            <p:nvPicPr>
              <p:cNvPr id="472177" name="Freihand 472176">
                <a:extLst>
                  <a:ext uri="{FF2B5EF4-FFF2-40B4-BE49-F238E27FC236}">
                    <a16:creationId xmlns:a16="http://schemas.microsoft.com/office/drawing/2014/main" id="{2D42A795-D8C9-FAC1-FF6B-E6EDA4B93E7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0008514" y="899193"/>
                <a:ext cx="19116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472186" name="Freihand 472185">
                <a:extLst>
                  <a:ext uri="{FF2B5EF4-FFF2-40B4-BE49-F238E27FC236}">
                    <a16:creationId xmlns:a16="http://schemas.microsoft.com/office/drawing/2014/main" id="{39035BA0-59D8-6C67-A62C-A0B407E329C7}"/>
                  </a:ext>
                </a:extLst>
              </p14:cNvPr>
              <p14:cNvContentPartPr/>
              <p14:nvPr/>
            </p14:nvContentPartPr>
            <p14:xfrm>
              <a:off x="8196274" y="1480593"/>
              <a:ext cx="157680" cy="305280"/>
            </p14:xfrm>
          </p:contentPart>
        </mc:Choice>
        <mc:Fallback xmlns="">
          <p:pic>
            <p:nvPicPr>
              <p:cNvPr id="472186" name="Freihand 472185">
                <a:extLst>
                  <a:ext uri="{FF2B5EF4-FFF2-40B4-BE49-F238E27FC236}">
                    <a16:creationId xmlns:a16="http://schemas.microsoft.com/office/drawing/2014/main" id="{39035BA0-59D8-6C67-A62C-A0B407E329C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8187274" y="1471593"/>
                <a:ext cx="17532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472187" name="Freihand 472186">
                <a:extLst>
                  <a:ext uri="{FF2B5EF4-FFF2-40B4-BE49-F238E27FC236}">
                    <a16:creationId xmlns:a16="http://schemas.microsoft.com/office/drawing/2014/main" id="{F7C006AA-55CF-12D8-4B9C-DF7E26FD7372}"/>
                  </a:ext>
                </a:extLst>
              </p14:cNvPr>
              <p14:cNvContentPartPr/>
              <p14:nvPr/>
            </p14:nvContentPartPr>
            <p14:xfrm>
              <a:off x="8400034" y="1469433"/>
              <a:ext cx="182520" cy="86760"/>
            </p14:xfrm>
          </p:contentPart>
        </mc:Choice>
        <mc:Fallback xmlns="">
          <p:pic>
            <p:nvPicPr>
              <p:cNvPr id="472187" name="Freihand 472186">
                <a:extLst>
                  <a:ext uri="{FF2B5EF4-FFF2-40B4-BE49-F238E27FC236}">
                    <a16:creationId xmlns:a16="http://schemas.microsoft.com/office/drawing/2014/main" id="{F7C006AA-55CF-12D8-4B9C-DF7E26FD737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8391394" y="1460793"/>
                <a:ext cx="20016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472188" name="Freihand 472187">
                <a:extLst>
                  <a:ext uri="{FF2B5EF4-FFF2-40B4-BE49-F238E27FC236}">
                    <a16:creationId xmlns:a16="http://schemas.microsoft.com/office/drawing/2014/main" id="{DD6EBE73-397C-D65F-2CE5-62506A8C5733}"/>
                  </a:ext>
                </a:extLst>
              </p14:cNvPr>
              <p14:cNvContentPartPr/>
              <p14:nvPr/>
            </p14:nvContentPartPr>
            <p14:xfrm>
              <a:off x="8598394" y="1305993"/>
              <a:ext cx="141840" cy="237240"/>
            </p14:xfrm>
          </p:contentPart>
        </mc:Choice>
        <mc:Fallback xmlns="">
          <p:pic>
            <p:nvPicPr>
              <p:cNvPr id="472188" name="Freihand 472187">
                <a:extLst>
                  <a:ext uri="{FF2B5EF4-FFF2-40B4-BE49-F238E27FC236}">
                    <a16:creationId xmlns:a16="http://schemas.microsoft.com/office/drawing/2014/main" id="{DD6EBE73-397C-D65F-2CE5-62506A8C5733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589754" y="1297353"/>
                <a:ext cx="15948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472189" name="Freihand 472188">
                <a:extLst>
                  <a:ext uri="{FF2B5EF4-FFF2-40B4-BE49-F238E27FC236}">
                    <a16:creationId xmlns:a16="http://schemas.microsoft.com/office/drawing/2014/main" id="{881A3467-955A-9DB2-629B-315F912592EC}"/>
                  </a:ext>
                </a:extLst>
              </p14:cNvPr>
              <p14:cNvContentPartPr/>
              <p14:nvPr/>
            </p14:nvContentPartPr>
            <p14:xfrm>
              <a:off x="8798194" y="1285833"/>
              <a:ext cx="209880" cy="297000"/>
            </p14:xfrm>
          </p:contentPart>
        </mc:Choice>
        <mc:Fallback xmlns="">
          <p:pic>
            <p:nvPicPr>
              <p:cNvPr id="472189" name="Freihand 472188">
                <a:extLst>
                  <a:ext uri="{FF2B5EF4-FFF2-40B4-BE49-F238E27FC236}">
                    <a16:creationId xmlns:a16="http://schemas.microsoft.com/office/drawing/2014/main" id="{881A3467-955A-9DB2-629B-315F912592E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8789194" y="1276833"/>
                <a:ext cx="227520" cy="31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472190" name="Freihand 472189">
                <a:extLst>
                  <a:ext uri="{FF2B5EF4-FFF2-40B4-BE49-F238E27FC236}">
                    <a16:creationId xmlns:a16="http://schemas.microsoft.com/office/drawing/2014/main" id="{EB8180AA-E8D7-F4E4-BF84-BDDF474F4DD6}"/>
                  </a:ext>
                </a:extLst>
              </p14:cNvPr>
              <p14:cNvContentPartPr/>
              <p14:nvPr/>
            </p14:nvContentPartPr>
            <p14:xfrm>
              <a:off x="9009874" y="1285113"/>
              <a:ext cx="26280" cy="41760"/>
            </p14:xfrm>
          </p:contentPart>
        </mc:Choice>
        <mc:Fallback xmlns="">
          <p:pic>
            <p:nvPicPr>
              <p:cNvPr id="472190" name="Freihand 472189">
                <a:extLst>
                  <a:ext uri="{FF2B5EF4-FFF2-40B4-BE49-F238E27FC236}">
                    <a16:creationId xmlns:a16="http://schemas.microsoft.com/office/drawing/2014/main" id="{EB8180AA-E8D7-F4E4-BF84-BDDF474F4DD6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001234" y="1276113"/>
                <a:ext cx="4392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472191" name="Freihand 472190">
                <a:extLst>
                  <a:ext uri="{FF2B5EF4-FFF2-40B4-BE49-F238E27FC236}">
                    <a16:creationId xmlns:a16="http://schemas.microsoft.com/office/drawing/2014/main" id="{01D460DF-0C01-6344-E221-20CA21417ABA}"/>
                  </a:ext>
                </a:extLst>
              </p14:cNvPr>
              <p14:cNvContentPartPr/>
              <p14:nvPr/>
            </p14:nvContentPartPr>
            <p14:xfrm>
              <a:off x="9077914" y="1439913"/>
              <a:ext cx="140400" cy="131040"/>
            </p14:xfrm>
          </p:contentPart>
        </mc:Choice>
        <mc:Fallback xmlns="">
          <p:pic>
            <p:nvPicPr>
              <p:cNvPr id="472191" name="Freihand 472190">
                <a:extLst>
                  <a:ext uri="{FF2B5EF4-FFF2-40B4-BE49-F238E27FC236}">
                    <a16:creationId xmlns:a16="http://schemas.microsoft.com/office/drawing/2014/main" id="{01D460DF-0C01-6344-E221-20CA21417ABA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9069274" y="1430913"/>
                <a:ext cx="1580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472192" name="Freihand 472191">
                <a:extLst>
                  <a:ext uri="{FF2B5EF4-FFF2-40B4-BE49-F238E27FC236}">
                    <a16:creationId xmlns:a16="http://schemas.microsoft.com/office/drawing/2014/main" id="{496D332B-64E7-886D-0A35-AC8102A852BA}"/>
                  </a:ext>
                </a:extLst>
              </p14:cNvPr>
              <p14:cNvContentPartPr/>
              <p14:nvPr/>
            </p14:nvContentPartPr>
            <p14:xfrm>
              <a:off x="9420634" y="1426953"/>
              <a:ext cx="142920" cy="174240"/>
            </p14:xfrm>
          </p:contentPart>
        </mc:Choice>
        <mc:Fallback xmlns="">
          <p:pic>
            <p:nvPicPr>
              <p:cNvPr id="472192" name="Freihand 472191">
                <a:extLst>
                  <a:ext uri="{FF2B5EF4-FFF2-40B4-BE49-F238E27FC236}">
                    <a16:creationId xmlns:a16="http://schemas.microsoft.com/office/drawing/2014/main" id="{496D332B-64E7-886D-0A35-AC8102A852BA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9411634" y="1418313"/>
                <a:ext cx="1605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472193" name="Freihand 472192">
                <a:extLst>
                  <a:ext uri="{FF2B5EF4-FFF2-40B4-BE49-F238E27FC236}">
                    <a16:creationId xmlns:a16="http://schemas.microsoft.com/office/drawing/2014/main" id="{643824A6-CF85-15F5-C878-54A33286AAD9}"/>
                  </a:ext>
                </a:extLst>
              </p14:cNvPr>
              <p14:cNvContentPartPr/>
              <p14:nvPr/>
            </p14:nvContentPartPr>
            <p14:xfrm>
              <a:off x="9639514" y="1440993"/>
              <a:ext cx="378000" cy="114120"/>
            </p14:xfrm>
          </p:contentPart>
        </mc:Choice>
        <mc:Fallback xmlns="">
          <p:pic>
            <p:nvPicPr>
              <p:cNvPr id="472193" name="Freihand 472192">
                <a:extLst>
                  <a:ext uri="{FF2B5EF4-FFF2-40B4-BE49-F238E27FC236}">
                    <a16:creationId xmlns:a16="http://schemas.microsoft.com/office/drawing/2014/main" id="{643824A6-CF85-15F5-C878-54A33286AAD9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630514" y="1432353"/>
                <a:ext cx="39564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472194" name="Freihand 472193">
                <a:extLst>
                  <a:ext uri="{FF2B5EF4-FFF2-40B4-BE49-F238E27FC236}">
                    <a16:creationId xmlns:a16="http://schemas.microsoft.com/office/drawing/2014/main" id="{A042EA24-974E-9849-3739-0468E55755D6}"/>
                  </a:ext>
                </a:extLst>
              </p14:cNvPr>
              <p14:cNvContentPartPr/>
              <p14:nvPr/>
            </p14:nvContentPartPr>
            <p14:xfrm>
              <a:off x="10060354" y="1442793"/>
              <a:ext cx="389160" cy="78840"/>
            </p14:xfrm>
          </p:contentPart>
        </mc:Choice>
        <mc:Fallback xmlns="">
          <p:pic>
            <p:nvPicPr>
              <p:cNvPr id="472194" name="Freihand 472193">
                <a:extLst>
                  <a:ext uri="{FF2B5EF4-FFF2-40B4-BE49-F238E27FC236}">
                    <a16:creationId xmlns:a16="http://schemas.microsoft.com/office/drawing/2014/main" id="{A042EA24-974E-9849-3739-0468E55755D6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10051714" y="1433793"/>
                <a:ext cx="40680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472195" name="Freihand 472194">
                <a:extLst>
                  <a:ext uri="{FF2B5EF4-FFF2-40B4-BE49-F238E27FC236}">
                    <a16:creationId xmlns:a16="http://schemas.microsoft.com/office/drawing/2014/main" id="{6BAA3D8C-6578-A081-6D12-9F00DD301E9B}"/>
                  </a:ext>
                </a:extLst>
              </p14:cNvPr>
              <p14:cNvContentPartPr/>
              <p14:nvPr/>
            </p14:nvContentPartPr>
            <p14:xfrm>
              <a:off x="10459594" y="1442793"/>
              <a:ext cx="147960" cy="224640"/>
            </p14:xfrm>
          </p:contentPart>
        </mc:Choice>
        <mc:Fallback xmlns="">
          <p:pic>
            <p:nvPicPr>
              <p:cNvPr id="472195" name="Freihand 472194">
                <a:extLst>
                  <a:ext uri="{FF2B5EF4-FFF2-40B4-BE49-F238E27FC236}">
                    <a16:creationId xmlns:a16="http://schemas.microsoft.com/office/drawing/2014/main" id="{6BAA3D8C-6578-A081-6D12-9F00DD301E9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10450594" y="1433793"/>
                <a:ext cx="1656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472196" name="Freihand 472195">
                <a:extLst>
                  <a:ext uri="{FF2B5EF4-FFF2-40B4-BE49-F238E27FC236}">
                    <a16:creationId xmlns:a16="http://schemas.microsoft.com/office/drawing/2014/main" id="{6C3BD87B-A1E6-1DDF-D450-7DCAD0C89205}"/>
                  </a:ext>
                </a:extLst>
              </p14:cNvPr>
              <p14:cNvContentPartPr/>
              <p14:nvPr/>
            </p14:nvContentPartPr>
            <p14:xfrm>
              <a:off x="10673794" y="1299873"/>
              <a:ext cx="203400" cy="212400"/>
            </p14:xfrm>
          </p:contentPart>
        </mc:Choice>
        <mc:Fallback xmlns="">
          <p:pic>
            <p:nvPicPr>
              <p:cNvPr id="472196" name="Freihand 472195">
                <a:extLst>
                  <a:ext uri="{FF2B5EF4-FFF2-40B4-BE49-F238E27FC236}">
                    <a16:creationId xmlns:a16="http://schemas.microsoft.com/office/drawing/2014/main" id="{6C3BD87B-A1E6-1DDF-D450-7DCAD0C8920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0664794" y="1291233"/>
                <a:ext cx="2210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472197" name="Freihand 472196">
                <a:extLst>
                  <a:ext uri="{FF2B5EF4-FFF2-40B4-BE49-F238E27FC236}">
                    <a16:creationId xmlns:a16="http://schemas.microsoft.com/office/drawing/2014/main" id="{44404E41-E2A8-F2AD-87A8-4E2250184766}"/>
                  </a:ext>
                </a:extLst>
              </p14:cNvPr>
              <p14:cNvContentPartPr/>
              <p14:nvPr/>
            </p14:nvContentPartPr>
            <p14:xfrm>
              <a:off x="10846594" y="1224273"/>
              <a:ext cx="16200" cy="28440"/>
            </p14:xfrm>
          </p:contentPart>
        </mc:Choice>
        <mc:Fallback xmlns="">
          <p:pic>
            <p:nvPicPr>
              <p:cNvPr id="472197" name="Freihand 472196">
                <a:extLst>
                  <a:ext uri="{FF2B5EF4-FFF2-40B4-BE49-F238E27FC236}">
                    <a16:creationId xmlns:a16="http://schemas.microsoft.com/office/drawing/2014/main" id="{44404E41-E2A8-F2AD-87A8-4E2250184766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10837594" y="1215633"/>
                <a:ext cx="338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472198" name="Freihand 472197">
                <a:extLst>
                  <a:ext uri="{FF2B5EF4-FFF2-40B4-BE49-F238E27FC236}">
                    <a16:creationId xmlns:a16="http://schemas.microsoft.com/office/drawing/2014/main" id="{BEE812EC-B3E6-5FAE-7D2F-C341C979C6E2}"/>
                  </a:ext>
                </a:extLst>
              </p14:cNvPr>
              <p14:cNvContentPartPr/>
              <p14:nvPr/>
            </p14:nvContentPartPr>
            <p14:xfrm>
              <a:off x="10886914" y="1428393"/>
              <a:ext cx="341280" cy="100800"/>
            </p14:xfrm>
          </p:contentPart>
        </mc:Choice>
        <mc:Fallback xmlns="">
          <p:pic>
            <p:nvPicPr>
              <p:cNvPr id="472198" name="Freihand 472197">
                <a:extLst>
                  <a:ext uri="{FF2B5EF4-FFF2-40B4-BE49-F238E27FC236}">
                    <a16:creationId xmlns:a16="http://schemas.microsoft.com/office/drawing/2014/main" id="{BEE812EC-B3E6-5FAE-7D2F-C341C979C6E2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10877914" y="1419393"/>
                <a:ext cx="358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472199" name="Freihand 472198">
                <a:extLst>
                  <a:ext uri="{FF2B5EF4-FFF2-40B4-BE49-F238E27FC236}">
                    <a16:creationId xmlns:a16="http://schemas.microsoft.com/office/drawing/2014/main" id="{B7F26588-3F64-0416-241B-2E397D066B7A}"/>
                  </a:ext>
                </a:extLst>
              </p14:cNvPr>
              <p14:cNvContentPartPr/>
              <p14:nvPr/>
            </p14:nvContentPartPr>
            <p14:xfrm>
              <a:off x="6819274" y="1545393"/>
              <a:ext cx="191880" cy="217080"/>
            </p14:xfrm>
          </p:contentPart>
        </mc:Choice>
        <mc:Fallback xmlns="">
          <p:pic>
            <p:nvPicPr>
              <p:cNvPr id="472199" name="Freihand 472198">
                <a:extLst>
                  <a:ext uri="{FF2B5EF4-FFF2-40B4-BE49-F238E27FC236}">
                    <a16:creationId xmlns:a16="http://schemas.microsoft.com/office/drawing/2014/main" id="{B7F26588-3F64-0416-241B-2E397D066B7A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810274" y="1536393"/>
                <a:ext cx="2095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472200" name="Freihand 472199">
                <a:extLst>
                  <a:ext uri="{FF2B5EF4-FFF2-40B4-BE49-F238E27FC236}">
                    <a16:creationId xmlns:a16="http://schemas.microsoft.com/office/drawing/2014/main" id="{D6686B90-5919-0DE5-98B4-B1834D05B4EE}"/>
                  </a:ext>
                </a:extLst>
              </p14:cNvPr>
              <p14:cNvContentPartPr/>
              <p14:nvPr/>
            </p14:nvContentPartPr>
            <p14:xfrm>
              <a:off x="7063714" y="1549353"/>
              <a:ext cx="231120" cy="179640"/>
            </p14:xfrm>
          </p:contentPart>
        </mc:Choice>
        <mc:Fallback xmlns="">
          <p:pic>
            <p:nvPicPr>
              <p:cNvPr id="472200" name="Freihand 472199">
                <a:extLst>
                  <a:ext uri="{FF2B5EF4-FFF2-40B4-BE49-F238E27FC236}">
                    <a16:creationId xmlns:a16="http://schemas.microsoft.com/office/drawing/2014/main" id="{D6686B90-5919-0DE5-98B4-B1834D05B4EE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054714" y="1540713"/>
                <a:ext cx="248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472201" name="Freihand 472200">
                <a:extLst>
                  <a:ext uri="{FF2B5EF4-FFF2-40B4-BE49-F238E27FC236}">
                    <a16:creationId xmlns:a16="http://schemas.microsoft.com/office/drawing/2014/main" id="{B19B780F-645A-6208-5F91-342ACADBEED3}"/>
                  </a:ext>
                </a:extLst>
              </p14:cNvPr>
              <p14:cNvContentPartPr/>
              <p14:nvPr/>
            </p14:nvContentPartPr>
            <p14:xfrm>
              <a:off x="7349554" y="1535313"/>
              <a:ext cx="104400" cy="166320"/>
            </p14:xfrm>
          </p:contentPart>
        </mc:Choice>
        <mc:Fallback xmlns="">
          <p:pic>
            <p:nvPicPr>
              <p:cNvPr id="472201" name="Freihand 472200">
                <a:extLst>
                  <a:ext uri="{FF2B5EF4-FFF2-40B4-BE49-F238E27FC236}">
                    <a16:creationId xmlns:a16="http://schemas.microsoft.com/office/drawing/2014/main" id="{B19B780F-645A-6208-5F91-342ACADBEED3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340914" y="1526313"/>
                <a:ext cx="1220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472202" name="Freihand 472201">
                <a:extLst>
                  <a:ext uri="{FF2B5EF4-FFF2-40B4-BE49-F238E27FC236}">
                    <a16:creationId xmlns:a16="http://schemas.microsoft.com/office/drawing/2014/main" id="{109B8DF3-ACC2-40EB-368F-125EB584C77C}"/>
                  </a:ext>
                </a:extLst>
              </p14:cNvPr>
              <p14:cNvContentPartPr/>
              <p14:nvPr/>
            </p14:nvContentPartPr>
            <p14:xfrm>
              <a:off x="7333354" y="1450353"/>
              <a:ext cx="242640" cy="295560"/>
            </p14:xfrm>
          </p:contentPart>
        </mc:Choice>
        <mc:Fallback xmlns="">
          <p:pic>
            <p:nvPicPr>
              <p:cNvPr id="472202" name="Freihand 472201">
                <a:extLst>
                  <a:ext uri="{FF2B5EF4-FFF2-40B4-BE49-F238E27FC236}">
                    <a16:creationId xmlns:a16="http://schemas.microsoft.com/office/drawing/2014/main" id="{109B8DF3-ACC2-40EB-368F-125EB584C77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324714" y="1441713"/>
                <a:ext cx="260280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472205" name="Freihand 472204">
                <a:extLst>
                  <a:ext uri="{FF2B5EF4-FFF2-40B4-BE49-F238E27FC236}">
                    <a16:creationId xmlns:a16="http://schemas.microsoft.com/office/drawing/2014/main" id="{7CF675E0-DE21-B23A-39BA-9C7E56E2276F}"/>
                  </a:ext>
                </a:extLst>
              </p14:cNvPr>
              <p14:cNvContentPartPr/>
              <p14:nvPr/>
            </p14:nvContentPartPr>
            <p14:xfrm>
              <a:off x="7633954" y="2033193"/>
              <a:ext cx="228600" cy="132840"/>
            </p14:xfrm>
          </p:contentPart>
        </mc:Choice>
        <mc:Fallback xmlns="">
          <p:pic>
            <p:nvPicPr>
              <p:cNvPr id="472205" name="Freihand 472204">
                <a:extLst>
                  <a:ext uri="{FF2B5EF4-FFF2-40B4-BE49-F238E27FC236}">
                    <a16:creationId xmlns:a16="http://schemas.microsoft.com/office/drawing/2014/main" id="{7CF675E0-DE21-B23A-39BA-9C7E56E2276F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625314" y="2024553"/>
                <a:ext cx="2462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472218" name="Freihand 472217">
                <a:extLst>
                  <a:ext uri="{FF2B5EF4-FFF2-40B4-BE49-F238E27FC236}">
                    <a16:creationId xmlns:a16="http://schemas.microsoft.com/office/drawing/2014/main" id="{80882125-3E23-B45E-874A-EA4D691C0270}"/>
                  </a:ext>
                </a:extLst>
              </p14:cNvPr>
              <p14:cNvContentPartPr/>
              <p14:nvPr/>
            </p14:nvContentPartPr>
            <p14:xfrm>
              <a:off x="7005034" y="1951833"/>
              <a:ext cx="126720" cy="264240"/>
            </p14:xfrm>
          </p:contentPart>
        </mc:Choice>
        <mc:Fallback xmlns="">
          <p:pic>
            <p:nvPicPr>
              <p:cNvPr id="472218" name="Freihand 472217">
                <a:extLst>
                  <a:ext uri="{FF2B5EF4-FFF2-40B4-BE49-F238E27FC236}">
                    <a16:creationId xmlns:a16="http://schemas.microsoft.com/office/drawing/2014/main" id="{80882125-3E23-B45E-874A-EA4D691C0270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996394" y="1942833"/>
                <a:ext cx="14436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472219" name="Freihand 472218">
                <a:extLst>
                  <a:ext uri="{FF2B5EF4-FFF2-40B4-BE49-F238E27FC236}">
                    <a16:creationId xmlns:a16="http://schemas.microsoft.com/office/drawing/2014/main" id="{E51F22A6-E0CA-B7CB-DF51-193A05E8391C}"/>
                  </a:ext>
                </a:extLst>
              </p14:cNvPr>
              <p14:cNvContentPartPr/>
              <p14:nvPr/>
            </p14:nvContentPartPr>
            <p14:xfrm>
              <a:off x="7077394" y="1923753"/>
              <a:ext cx="274680" cy="222840"/>
            </p14:xfrm>
          </p:contentPart>
        </mc:Choice>
        <mc:Fallback xmlns="">
          <p:pic>
            <p:nvPicPr>
              <p:cNvPr id="472219" name="Freihand 472218">
                <a:extLst>
                  <a:ext uri="{FF2B5EF4-FFF2-40B4-BE49-F238E27FC236}">
                    <a16:creationId xmlns:a16="http://schemas.microsoft.com/office/drawing/2014/main" id="{E51F22A6-E0CA-B7CB-DF51-193A05E8391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068754" y="1914753"/>
                <a:ext cx="2923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472220" name="Freihand 472219">
                <a:extLst>
                  <a:ext uri="{FF2B5EF4-FFF2-40B4-BE49-F238E27FC236}">
                    <a16:creationId xmlns:a16="http://schemas.microsoft.com/office/drawing/2014/main" id="{4B154ABD-FFC4-C535-BEE7-ECBA6863D689}"/>
                  </a:ext>
                </a:extLst>
              </p14:cNvPr>
              <p14:cNvContentPartPr/>
              <p14:nvPr/>
            </p14:nvContentPartPr>
            <p14:xfrm>
              <a:off x="7219954" y="1854273"/>
              <a:ext cx="147600" cy="130680"/>
            </p14:xfrm>
          </p:contentPart>
        </mc:Choice>
        <mc:Fallback xmlns="">
          <p:pic>
            <p:nvPicPr>
              <p:cNvPr id="472220" name="Freihand 472219">
                <a:extLst>
                  <a:ext uri="{FF2B5EF4-FFF2-40B4-BE49-F238E27FC236}">
                    <a16:creationId xmlns:a16="http://schemas.microsoft.com/office/drawing/2014/main" id="{4B154ABD-FFC4-C535-BEE7-ECBA6863D689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210954" y="1845633"/>
                <a:ext cx="1652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472221" name="Freihand 472220">
                <a:extLst>
                  <a:ext uri="{FF2B5EF4-FFF2-40B4-BE49-F238E27FC236}">
                    <a16:creationId xmlns:a16="http://schemas.microsoft.com/office/drawing/2014/main" id="{E75A00F8-A2C1-AB83-D355-46BFB633368D}"/>
                  </a:ext>
                </a:extLst>
              </p14:cNvPr>
              <p14:cNvContentPartPr/>
              <p14:nvPr/>
            </p14:nvContentPartPr>
            <p14:xfrm>
              <a:off x="7366474" y="2043993"/>
              <a:ext cx="105840" cy="154440"/>
            </p14:xfrm>
          </p:contentPart>
        </mc:Choice>
        <mc:Fallback xmlns="">
          <p:pic>
            <p:nvPicPr>
              <p:cNvPr id="472221" name="Freihand 472220">
                <a:extLst>
                  <a:ext uri="{FF2B5EF4-FFF2-40B4-BE49-F238E27FC236}">
                    <a16:creationId xmlns:a16="http://schemas.microsoft.com/office/drawing/2014/main" id="{E75A00F8-A2C1-AB83-D355-46BFB633368D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357474" y="2035353"/>
                <a:ext cx="12348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472206" name="Freihand 472205">
                <a:extLst>
                  <a:ext uri="{FF2B5EF4-FFF2-40B4-BE49-F238E27FC236}">
                    <a16:creationId xmlns:a16="http://schemas.microsoft.com/office/drawing/2014/main" id="{94EA96E8-7A18-E4BA-3B9E-0541FC5A27F7}"/>
                  </a:ext>
                </a:extLst>
              </p14:cNvPr>
              <p14:cNvContentPartPr/>
              <p14:nvPr/>
            </p14:nvContentPartPr>
            <p14:xfrm>
              <a:off x="8280154" y="1977393"/>
              <a:ext cx="172440" cy="213120"/>
            </p14:xfrm>
          </p:contentPart>
        </mc:Choice>
        <mc:Fallback xmlns="">
          <p:pic>
            <p:nvPicPr>
              <p:cNvPr id="472206" name="Freihand 472205">
                <a:extLst>
                  <a:ext uri="{FF2B5EF4-FFF2-40B4-BE49-F238E27FC236}">
                    <a16:creationId xmlns:a16="http://schemas.microsoft.com/office/drawing/2014/main" id="{94EA96E8-7A18-E4BA-3B9E-0541FC5A27F7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271514" y="1968753"/>
                <a:ext cx="1900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472207" name="Freihand 472206">
                <a:extLst>
                  <a:ext uri="{FF2B5EF4-FFF2-40B4-BE49-F238E27FC236}">
                    <a16:creationId xmlns:a16="http://schemas.microsoft.com/office/drawing/2014/main" id="{F7CF6774-9515-979C-8E2D-F80FB4B58EA5}"/>
                  </a:ext>
                </a:extLst>
              </p14:cNvPr>
              <p14:cNvContentPartPr/>
              <p14:nvPr/>
            </p14:nvContentPartPr>
            <p14:xfrm>
              <a:off x="8439634" y="1969473"/>
              <a:ext cx="153720" cy="230760"/>
            </p14:xfrm>
          </p:contentPart>
        </mc:Choice>
        <mc:Fallback xmlns="">
          <p:pic>
            <p:nvPicPr>
              <p:cNvPr id="472207" name="Freihand 472206">
                <a:extLst>
                  <a:ext uri="{FF2B5EF4-FFF2-40B4-BE49-F238E27FC236}">
                    <a16:creationId xmlns:a16="http://schemas.microsoft.com/office/drawing/2014/main" id="{F7CF6774-9515-979C-8E2D-F80FB4B58EA5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430634" y="1960473"/>
                <a:ext cx="17136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472208" name="Freihand 472207">
                <a:extLst>
                  <a:ext uri="{FF2B5EF4-FFF2-40B4-BE49-F238E27FC236}">
                    <a16:creationId xmlns:a16="http://schemas.microsoft.com/office/drawing/2014/main" id="{700E3DF7-0AE1-1692-4B9E-38665C8D351E}"/>
                  </a:ext>
                </a:extLst>
              </p14:cNvPr>
              <p14:cNvContentPartPr/>
              <p14:nvPr/>
            </p14:nvContentPartPr>
            <p14:xfrm>
              <a:off x="8685514" y="1795233"/>
              <a:ext cx="375120" cy="319680"/>
            </p14:xfrm>
          </p:contentPart>
        </mc:Choice>
        <mc:Fallback xmlns="">
          <p:pic>
            <p:nvPicPr>
              <p:cNvPr id="472208" name="Freihand 472207">
                <a:extLst>
                  <a:ext uri="{FF2B5EF4-FFF2-40B4-BE49-F238E27FC236}">
                    <a16:creationId xmlns:a16="http://schemas.microsoft.com/office/drawing/2014/main" id="{700E3DF7-0AE1-1692-4B9E-38665C8D351E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676514" y="1786593"/>
                <a:ext cx="3927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472209" name="Freihand 472208">
                <a:extLst>
                  <a:ext uri="{FF2B5EF4-FFF2-40B4-BE49-F238E27FC236}">
                    <a16:creationId xmlns:a16="http://schemas.microsoft.com/office/drawing/2014/main" id="{44FFEEE0-156F-EF6E-3A0E-B4D3ACDB1EB2}"/>
                  </a:ext>
                </a:extLst>
              </p14:cNvPr>
              <p14:cNvContentPartPr/>
              <p14:nvPr/>
            </p14:nvContentPartPr>
            <p14:xfrm>
              <a:off x="9192754" y="1831593"/>
              <a:ext cx="322560" cy="269280"/>
            </p14:xfrm>
          </p:contentPart>
        </mc:Choice>
        <mc:Fallback xmlns="">
          <p:pic>
            <p:nvPicPr>
              <p:cNvPr id="472209" name="Freihand 472208">
                <a:extLst>
                  <a:ext uri="{FF2B5EF4-FFF2-40B4-BE49-F238E27FC236}">
                    <a16:creationId xmlns:a16="http://schemas.microsoft.com/office/drawing/2014/main" id="{44FFEEE0-156F-EF6E-3A0E-B4D3ACDB1EB2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183754" y="1822953"/>
                <a:ext cx="3402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472210" name="Freihand 472209">
                <a:extLst>
                  <a:ext uri="{FF2B5EF4-FFF2-40B4-BE49-F238E27FC236}">
                    <a16:creationId xmlns:a16="http://schemas.microsoft.com/office/drawing/2014/main" id="{479AF3F4-3F89-5716-1866-360F6A45FBEB}"/>
                  </a:ext>
                </a:extLst>
              </p14:cNvPr>
              <p14:cNvContentPartPr/>
              <p14:nvPr/>
            </p14:nvContentPartPr>
            <p14:xfrm>
              <a:off x="9770554" y="1928793"/>
              <a:ext cx="32760" cy="160200"/>
            </p14:xfrm>
          </p:contentPart>
        </mc:Choice>
        <mc:Fallback xmlns="">
          <p:pic>
            <p:nvPicPr>
              <p:cNvPr id="472210" name="Freihand 472209">
                <a:extLst>
                  <a:ext uri="{FF2B5EF4-FFF2-40B4-BE49-F238E27FC236}">
                    <a16:creationId xmlns:a16="http://schemas.microsoft.com/office/drawing/2014/main" id="{479AF3F4-3F89-5716-1866-360F6A45FBEB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761554" y="1919793"/>
                <a:ext cx="5040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472211" name="Freihand 472210">
                <a:extLst>
                  <a:ext uri="{FF2B5EF4-FFF2-40B4-BE49-F238E27FC236}">
                    <a16:creationId xmlns:a16="http://schemas.microsoft.com/office/drawing/2014/main" id="{34AE0B62-329E-F4F6-EFC1-5C30B76263D5}"/>
                  </a:ext>
                </a:extLst>
              </p14:cNvPr>
              <p14:cNvContentPartPr/>
              <p14:nvPr/>
            </p14:nvContentPartPr>
            <p14:xfrm>
              <a:off x="9683434" y="1896033"/>
              <a:ext cx="178200" cy="279360"/>
            </p14:xfrm>
          </p:contentPart>
        </mc:Choice>
        <mc:Fallback xmlns="">
          <p:pic>
            <p:nvPicPr>
              <p:cNvPr id="472211" name="Freihand 472210">
                <a:extLst>
                  <a:ext uri="{FF2B5EF4-FFF2-40B4-BE49-F238E27FC236}">
                    <a16:creationId xmlns:a16="http://schemas.microsoft.com/office/drawing/2014/main" id="{34AE0B62-329E-F4F6-EFC1-5C30B76263D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674434" y="1887393"/>
                <a:ext cx="19584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472212" name="Freihand 472211">
                <a:extLst>
                  <a:ext uri="{FF2B5EF4-FFF2-40B4-BE49-F238E27FC236}">
                    <a16:creationId xmlns:a16="http://schemas.microsoft.com/office/drawing/2014/main" id="{1BBABA27-829C-0ACA-F23D-B91C25B3B61C}"/>
                  </a:ext>
                </a:extLst>
              </p14:cNvPr>
              <p14:cNvContentPartPr/>
              <p14:nvPr/>
            </p14:nvContentPartPr>
            <p14:xfrm>
              <a:off x="9903034" y="2015553"/>
              <a:ext cx="132120" cy="154440"/>
            </p14:xfrm>
          </p:contentPart>
        </mc:Choice>
        <mc:Fallback xmlns="">
          <p:pic>
            <p:nvPicPr>
              <p:cNvPr id="472212" name="Freihand 472211">
                <a:extLst>
                  <a:ext uri="{FF2B5EF4-FFF2-40B4-BE49-F238E27FC236}">
                    <a16:creationId xmlns:a16="http://schemas.microsoft.com/office/drawing/2014/main" id="{1BBABA27-829C-0ACA-F23D-B91C25B3B61C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9894394" y="2006553"/>
                <a:ext cx="1497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472213" name="Freihand 472212">
                <a:extLst>
                  <a:ext uri="{FF2B5EF4-FFF2-40B4-BE49-F238E27FC236}">
                    <a16:creationId xmlns:a16="http://schemas.microsoft.com/office/drawing/2014/main" id="{6488BC43-ED12-1225-1C5D-0111B25EE8B6}"/>
                  </a:ext>
                </a:extLst>
              </p14:cNvPr>
              <p14:cNvContentPartPr/>
              <p14:nvPr/>
            </p14:nvContentPartPr>
            <p14:xfrm>
              <a:off x="10090594" y="1810713"/>
              <a:ext cx="65520" cy="338760"/>
            </p14:xfrm>
          </p:contentPart>
        </mc:Choice>
        <mc:Fallback xmlns="">
          <p:pic>
            <p:nvPicPr>
              <p:cNvPr id="472213" name="Freihand 472212">
                <a:extLst>
                  <a:ext uri="{FF2B5EF4-FFF2-40B4-BE49-F238E27FC236}">
                    <a16:creationId xmlns:a16="http://schemas.microsoft.com/office/drawing/2014/main" id="{6488BC43-ED12-1225-1C5D-0111B25EE8B6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0081594" y="1802073"/>
                <a:ext cx="8316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472214" name="Freihand 472213">
                <a:extLst>
                  <a:ext uri="{FF2B5EF4-FFF2-40B4-BE49-F238E27FC236}">
                    <a16:creationId xmlns:a16="http://schemas.microsoft.com/office/drawing/2014/main" id="{9F08496A-F797-4572-EECF-032C2D4BDC04}"/>
                  </a:ext>
                </a:extLst>
              </p14:cNvPr>
              <p14:cNvContentPartPr/>
              <p14:nvPr/>
            </p14:nvContentPartPr>
            <p14:xfrm>
              <a:off x="10177354" y="2000793"/>
              <a:ext cx="304560" cy="108360"/>
            </p14:xfrm>
          </p:contentPart>
        </mc:Choice>
        <mc:Fallback xmlns="">
          <p:pic>
            <p:nvPicPr>
              <p:cNvPr id="472214" name="Freihand 472213">
                <a:extLst>
                  <a:ext uri="{FF2B5EF4-FFF2-40B4-BE49-F238E27FC236}">
                    <a16:creationId xmlns:a16="http://schemas.microsoft.com/office/drawing/2014/main" id="{9F08496A-F797-4572-EECF-032C2D4BDC04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0168714" y="1992153"/>
                <a:ext cx="322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472215" name="Freihand 472214">
                <a:extLst>
                  <a:ext uri="{FF2B5EF4-FFF2-40B4-BE49-F238E27FC236}">
                    <a16:creationId xmlns:a16="http://schemas.microsoft.com/office/drawing/2014/main" id="{39B4A9A6-4A9C-AF3A-B003-26E6BF86A059}"/>
                  </a:ext>
                </a:extLst>
              </p14:cNvPr>
              <p14:cNvContentPartPr/>
              <p14:nvPr/>
            </p14:nvContentPartPr>
            <p14:xfrm>
              <a:off x="10543834" y="1979553"/>
              <a:ext cx="111960" cy="137880"/>
            </p14:xfrm>
          </p:contentPart>
        </mc:Choice>
        <mc:Fallback xmlns="">
          <p:pic>
            <p:nvPicPr>
              <p:cNvPr id="472215" name="Freihand 472214">
                <a:extLst>
                  <a:ext uri="{FF2B5EF4-FFF2-40B4-BE49-F238E27FC236}">
                    <a16:creationId xmlns:a16="http://schemas.microsoft.com/office/drawing/2014/main" id="{39B4A9A6-4A9C-AF3A-B003-26E6BF86A059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534834" y="1970553"/>
                <a:ext cx="1296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472216" name="Freihand 472215">
                <a:extLst>
                  <a:ext uri="{FF2B5EF4-FFF2-40B4-BE49-F238E27FC236}">
                    <a16:creationId xmlns:a16="http://schemas.microsoft.com/office/drawing/2014/main" id="{C85815EA-C567-9FF6-4C2A-1DCA7D764C17}"/>
                  </a:ext>
                </a:extLst>
              </p14:cNvPr>
              <p14:cNvContentPartPr/>
              <p14:nvPr/>
            </p14:nvContentPartPr>
            <p14:xfrm>
              <a:off x="10710874" y="1977393"/>
              <a:ext cx="147960" cy="155880"/>
            </p14:xfrm>
          </p:contentPart>
        </mc:Choice>
        <mc:Fallback xmlns="">
          <p:pic>
            <p:nvPicPr>
              <p:cNvPr id="472216" name="Freihand 472215">
                <a:extLst>
                  <a:ext uri="{FF2B5EF4-FFF2-40B4-BE49-F238E27FC236}">
                    <a16:creationId xmlns:a16="http://schemas.microsoft.com/office/drawing/2014/main" id="{C85815EA-C567-9FF6-4C2A-1DCA7D764C17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0701874" y="1968393"/>
                <a:ext cx="16560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472223" name="Freihand 472222">
                <a:extLst>
                  <a:ext uri="{FF2B5EF4-FFF2-40B4-BE49-F238E27FC236}">
                    <a16:creationId xmlns:a16="http://schemas.microsoft.com/office/drawing/2014/main" id="{CE76B802-D095-88DF-96C9-A7855BDD5E22}"/>
                  </a:ext>
                </a:extLst>
              </p14:cNvPr>
              <p14:cNvContentPartPr/>
              <p14:nvPr/>
            </p14:nvContentPartPr>
            <p14:xfrm>
              <a:off x="9315874" y="2391393"/>
              <a:ext cx="241200" cy="294840"/>
            </p14:xfrm>
          </p:contentPart>
        </mc:Choice>
        <mc:Fallback xmlns="">
          <p:pic>
            <p:nvPicPr>
              <p:cNvPr id="472223" name="Freihand 472222">
                <a:extLst>
                  <a:ext uri="{FF2B5EF4-FFF2-40B4-BE49-F238E27FC236}">
                    <a16:creationId xmlns:a16="http://schemas.microsoft.com/office/drawing/2014/main" id="{CE76B802-D095-88DF-96C9-A7855BDD5E2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9306874" y="2382753"/>
                <a:ext cx="258840" cy="31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472224" name="Freihand 472223">
                <a:extLst>
                  <a:ext uri="{FF2B5EF4-FFF2-40B4-BE49-F238E27FC236}">
                    <a16:creationId xmlns:a16="http://schemas.microsoft.com/office/drawing/2014/main" id="{4C8CF148-6FD8-5BB0-B39D-35C57097B42F}"/>
                  </a:ext>
                </a:extLst>
              </p14:cNvPr>
              <p14:cNvContentPartPr/>
              <p14:nvPr/>
            </p14:nvContentPartPr>
            <p14:xfrm>
              <a:off x="9550954" y="2549433"/>
              <a:ext cx="27000" cy="205920"/>
            </p14:xfrm>
          </p:contentPart>
        </mc:Choice>
        <mc:Fallback xmlns="">
          <p:pic>
            <p:nvPicPr>
              <p:cNvPr id="472224" name="Freihand 472223">
                <a:extLst>
                  <a:ext uri="{FF2B5EF4-FFF2-40B4-BE49-F238E27FC236}">
                    <a16:creationId xmlns:a16="http://schemas.microsoft.com/office/drawing/2014/main" id="{4C8CF148-6FD8-5BB0-B39D-35C57097B42F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542314" y="2540433"/>
                <a:ext cx="4464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472225" name="Freihand 472224">
                <a:extLst>
                  <a:ext uri="{FF2B5EF4-FFF2-40B4-BE49-F238E27FC236}">
                    <a16:creationId xmlns:a16="http://schemas.microsoft.com/office/drawing/2014/main" id="{AA578D0C-0173-55B8-F5DA-1C510A3CD153}"/>
                  </a:ext>
                </a:extLst>
              </p14:cNvPr>
              <p14:cNvContentPartPr/>
              <p14:nvPr/>
            </p14:nvContentPartPr>
            <p14:xfrm>
              <a:off x="9726274" y="2439633"/>
              <a:ext cx="23400" cy="157320"/>
            </p14:xfrm>
          </p:contentPart>
        </mc:Choice>
        <mc:Fallback xmlns="">
          <p:pic>
            <p:nvPicPr>
              <p:cNvPr id="472225" name="Freihand 472224">
                <a:extLst>
                  <a:ext uri="{FF2B5EF4-FFF2-40B4-BE49-F238E27FC236}">
                    <a16:creationId xmlns:a16="http://schemas.microsoft.com/office/drawing/2014/main" id="{AA578D0C-0173-55B8-F5DA-1C510A3CD153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717634" y="2430633"/>
                <a:ext cx="41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472226" name="Freihand 472225">
                <a:extLst>
                  <a:ext uri="{FF2B5EF4-FFF2-40B4-BE49-F238E27FC236}">
                    <a16:creationId xmlns:a16="http://schemas.microsoft.com/office/drawing/2014/main" id="{B211AD4D-8D7D-1F55-EB49-E8887B6A6BAB}"/>
                  </a:ext>
                </a:extLst>
              </p14:cNvPr>
              <p14:cNvContentPartPr/>
              <p14:nvPr/>
            </p14:nvContentPartPr>
            <p14:xfrm>
              <a:off x="9630874" y="2398233"/>
              <a:ext cx="198000" cy="313560"/>
            </p14:xfrm>
          </p:contentPart>
        </mc:Choice>
        <mc:Fallback xmlns="">
          <p:pic>
            <p:nvPicPr>
              <p:cNvPr id="472226" name="Freihand 472225">
                <a:extLst>
                  <a:ext uri="{FF2B5EF4-FFF2-40B4-BE49-F238E27FC236}">
                    <a16:creationId xmlns:a16="http://schemas.microsoft.com/office/drawing/2014/main" id="{B211AD4D-8D7D-1F55-EB49-E8887B6A6BAB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9622234" y="2389233"/>
                <a:ext cx="21564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472227" name="Freihand 472226">
                <a:extLst>
                  <a:ext uri="{FF2B5EF4-FFF2-40B4-BE49-F238E27FC236}">
                    <a16:creationId xmlns:a16="http://schemas.microsoft.com/office/drawing/2014/main" id="{65A556B7-1227-37C4-433C-2F3F2F83FE97}"/>
                  </a:ext>
                </a:extLst>
              </p14:cNvPr>
              <p14:cNvContentPartPr/>
              <p14:nvPr/>
            </p14:nvContentPartPr>
            <p14:xfrm>
              <a:off x="9989074" y="2418033"/>
              <a:ext cx="7560" cy="204840"/>
            </p14:xfrm>
          </p:contentPart>
        </mc:Choice>
        <mc:Fallback xmlns="">
          <p:pic>
            <p:nvPicPr>
              <p:cNvPr id="472227" name="Freihand 472226">
                <a:extLst>
                  <a:ext uri="{FF2B5EF4-FFF2-40B4-BE49-F238E27FC236}">
                    <a16:creationId xmlns:a16="http://schemas.microsoft.com/office/drawing/2014/main" id="{65A556B7-1227-37C4-433C-2F3F2F83FE97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9980434" y="2409033"/>
                <a:ext cx="2520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472228" name="Freihand 472227">
                <a:extLst>
                  <a:ext uri="{FF2B5EF4-FFF2-40B4-BE49-F238E27FC236}">
                    <a16:creationId xmlns:a16="http://schemas.microsoft.com/office/drawing/2014/main" id="{C702263E-C33C-BF13-3013-E83631A302AF}"/>
                  </a:ext>
                </a:extLst>
              </p14:cNvPr>
              <p14:cNvContentPartPr/>
              <p14:nvPr/>
            </p14:nvContentPartPr>
            <p14:xfrm>
              <a:off x="9881794" y="2366553"/>
              <a:ext cx="246960" cy="128160"/>
            </p14:xfrm>
          </p:contentPart>
        </mc:Choice>
        <mc:Fallback xmlns="">
          <p:pic>
            <p:nvPicPr>
              <p:cNvPr id="472228" name="Freihand 472227">
                <a:extLst>
                  <a:ext uri="{FF2B5EF4-FFF2-40B4-BE49-F238E27FC236}">
                    <a16:creationId xmlns:a16="http://schemas.microsoft.com/office/drawing/2014/main" id="{C702263E-C33C-BF13-3013-E83631A302AF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9872794" y="2357553"/>
                <a:ext cx="2646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472230" name="Freihand 472229">
                <a:extLst>
                  <a:ext uri="{FF2B5EF4-FFF2-40B4-BE49-F238E27FC236}">
                    <a16:creationId xmlns:a16="http://schemas.microsoft.com/office/drawing/2014/main" id="{BF6B622A-C8B1-2ED3-E7E9-D72CCEC180C0}"/>
                  </a:ext>
                </a:extLst>
              </p14:cNvPr>
              <p14:cNvContentPartPr/>
              <p14:nvPr/>
            </p14:nvContentPartPr>
            <p14:xfrm>
              <a:off x="9231634" y="2238393"/>
              <a:ext cx="1101240" cy="614160"/>
            </p14:xfrm>
          </p:contentPart>
        </mc:Choice>
        <mc:Fallback xmlns="">
          <p:pic>
            <p:nvPicPr>
              <p:cNvPr id="472230" name="Freihand 472229">
                <a:extLst>
                  <a:ext uri="{FF2B5EF4-FFF2-40B4-BE49-F238E27FC236}">
                    <a16:creationId xmlns:a16="http://schemas.microsoft.com/office/drawing/2014/main" id="{BF6B622A-C8B1-2ED3-E7E9-D72CCEC180C0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9222634" y="2229753"/>
                <a:ext cx="1118880" cy="63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472290" name="Freihand 472289">
                <a:extLst>
                  <a:ext uri="{FF2B5EF4-FFF2-40B4-BE49-F238E27FC236}">
                    <a16:creationId xmlns:a16="http://schemas.microsoft.com/office/drawing/2014/main" id="{2F1AF60E-886A-ED50-D586-F5F3997D287F}"/>
                  </a:ext>
                </a:extLst>
              </p14:cNvPr>
              <p14:cNvContentPartPr/>
              <p14:nvPr/>
            </p14:nvContentPartPr>
            <p14:xfrm>
              <a:off x="8384914" y="401313"/>
              <a:ext cx="3687840" cy="107280"/>
            </p14:xfrm>
          </p:contentPart>
        </mc:Choice>
        <mc:Fallback xmlns="">
          <p:pic>
            <p:nvPicPr>
              <p:cNvPr id="472290" name="Freihand 472289">
                <a:extLst>
                  <a:ext uri="{FF2B5EF4-FFF2-40B4-BE49-F238E27FC236}">
                    <a16:creationId xmlns:a16="http://schemas.microsoft.com/office/drawing/2014/main" id="{2F1AF60E-886A-ED50-D586-F5F3997D287F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8376274" y="392313"/>
                <a:ext cx="3705480" cy="12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2304" name="Gruppieren 472303">
            <a:extLst>
              <a:ext uri="{FF2B5EF4-FFF2-40B4-BE49-F238E27FC236}">
                <a16:creationId xmlns:a16="http://schemas.microsoft.com/office/drawing/2014/main" id="{69099D2C-2B62-0148-2A5B-FD4638319EFA}"/>
              </a:ext>
            </a:extLst>
          </p:cNvPr>
          <p:cNvGrpSpPr/>
          <p:nvPr/>
        </p:nvGrpSpPr>
        <p:grpSpPr>
          <a:xfrm>
            <a:off x="203914" y="64828"/>
            <a:ext cx="6414840" cy="3456245"/>
            <a:chOff x="203914" y="64828"/>
            <a:chExt cx="6414840" cy="345624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79F83F2-DB2B-5DB3-918E-7583766B4B63}"/>
                    </a:ext>
                  </a:extLst>
                </p14:cNvPr>
                <p14:cNvContentPartPr/>
                <p14:nvPr/>
              </p14:nvContentPartPr>
              <p14:xfrm>
                <a:off x="4713634" y="2700748"/>
                <a:ext cx="244800" cy="3776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79F83F2-DB2B-5DB3-918E-7583766B4B6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704994" y="2692108"/>
                  <a:ext cx="2624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8D5E91E-AD9A-73D2-DDCF-489747D2CA39}"/>
                    </a:ext>
                  </a:extLst>
                </p14:cNvPr>
                <p14:cNvContentPartPr/>
                <p14:nvPr/>
              </p14:nvContentPartPr>
              <p14:xfrm>
                <a:off x="5228074" y="2756908"/>
                <a:ext cx="47880" cy="2599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8D5E91E-AD9A-73D2-DDCF-489747D2CA39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219074" y="2748268"/>
                  <a:ext cx="655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686692D-3AF0-0850-5E27-13FB3E2BC95A}"/>
                    </a:ext>
                  </a:extLst>
                </p14:cNvPr>
                <p14:cNvContentPartPr/>
                <p14:nvPr/>
              </p14:nvContentPartPr>
              <p14:xfrm>
                <a:off x="5124754" y="2744668"/>
                <a:ext cx="280800" cy="2793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686692D-3AF0-0850-5E27-13FB3E2BC95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115754" y="2736028"/>
                  <a:ext cx="29844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485594D-D12A-3B6A-22F3-BD529AEE6B9A}"/>
                    </a:ext>
                  </a:extLst>
                </p14:cNvPr>
                <p14:cNvContentPartPr/>
                <p14:nvPr/>
              </p14:nvContentPartPr>
              <p14:xfrm>
                <a:off x="5607154" y="2728828"/>
                <a:ext cx="60480" cy="270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485594D-D12A-3B6A-22F3-BD529AEE6B9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598514" y="2720188"/>
                  <a:ext cx="78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32AAC4D-7B3D-F6AD-DDA2-E2D239FC9B8E}"/>
                    </a:ext>
                  </a:extLst>
                </p14:cNvPr>
                <p14:cNvContentPartPr/>
                <p14:nvPr/>
              </p14:nvContentPartPr>
              <p14:xfrm>
                <a:off x="5451274" y="2705788"/>
                <a:ext cx="334440" cy="129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32AAC4D-7B3D-F6AD-DDA2-E2D239FC9B8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442634" y="2696788"/>
                  <a:ext cx="3520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44E7B10-D1F8-5BFC-F1A7-15C318D1AAF2}"/>
                    </a:ext>
                  </a:extLst>
                </p14:cNvPr>
                <p14:cNvContentPartPr/>
                <p14:nvPr/>
              </p14:nvContentPartPr>
              <p14:xfrm>
                <a:off x="4616794" y="2657908"/>
                <a:ext cx="62640" cy="5706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44E7B10-D1F8-5BFC-F1A7-15C318D1AAF2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608154" y="2648908"/>
                  <a:ext cx="80280" cy="58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1DC2650-D063-330C-F10E-C7385C500BBC}"/>
                    </a:ext>
                  </a:extLst>
                </p14:cNvPr>
                <p14:cNvContentPartPr/>
                <p14:nvPr/>
              </p14:nvContentPartPr>
              <p14:xfrm>
                <a:off x="4554154" y="2448028"/>
                <a:ext cx="1539360" cy="7963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1DC2650-D063-330C-F10E-C7385C500BB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545154" y="2439388"/>
                  <a:ext cx="1557000" cy="81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6F89359-128E-5F52-D4A0-E2C37D96CB5C}"/>
                    </a:ext>
                  </a:extLst>
                </p14:cNvPr>
                <p14:cNvContentPartPr/>
                <p14:nvPr/>
              </p14:nvContentPartPr>
              <p14:xfrm>
                <a:off x="595234" y="104428"/>
                <a:ext cx="50760" cy="241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6F89359-128E-5F52-D4A0-E2C37D96CB5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86594" y="95428"/>
                  <a:ext cx="68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59F5095-8E3E-7EA9-934E-4B7CA3419190}"/>
                    </a:ext>
                  </a:extLst>
                </p14:cNvPr>
                <p14:cNvContentPartPr/>
                <p14:nvPr/>
              </p14:nvContentPartPr>
              <p14:xfrm>
                <a:off x="543034" y="67708"/>
                <a:ext cx="196200" cy="189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59F5095-8E3E-7EA9-934E-4B7CA341919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34034" y="58708"/>
                  <a:ext cx="2138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5AA5CEB-FFC8-C9E8-C456-FB7F72ED914C}"/>
                    </a:ext>
                  </a:extLst>
                </p14:cNvPr>
                <p14:cNvContentPartPr/>
                <p14:nvPr/>
              </p14:nvContentPartPr>
              <p14:xfrm>
                <a:off x="791434" y="181468"/>
                <a:ext cx="62640" cy="145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5AA5CEB-FFC8-C9E8-C456-FB7F72ED914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782794" y="172828"/>
                  <a:ext cx="80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41FAEAD-87CC-03FF-7892-473A09776FD5}"/>
                    </a:ext>
                  </a:extLst>
                </p14:cNvPr>
                <p14:cNvContentPartPr/>
                <p14:nvPr/>
              </p14:nvContentPartPr>
              <p14:xfrm>
                <a:off x="917794" y="222868"/>
                <a:ext cx="53640" cy="730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41FAEAD-87CC-03FF-7892-473A09776FD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09154" y="213868"/>
                  <a:ext cx="7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728D2E4-295B-D562-006F-40391755CAF8}"/>
                    </a:ext>
                  </a:extLst>
                </p14:cNvPr>
                <p14:cNvContentPartPr/>
                <p14:nvPr/>
              </p14:nvContentPartPr>
              <p14:xfrm>
                <a:off x="1034434" y="113068"/>
                <a:ext cx="288720" cy="192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728D2E4-295B-D562-006F-40391755CAF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25794" y="104068"/>
                  <a:ext cx="3063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F503F5E-3064-EC17-CE39-303FAF3F112B}"/>
                    </a:ext>
                  </a:extLst>
                </p14:cNvPr>
                <p14:cNvContentPartPr/>
                <p14:nvPr/>
              </p14:nvContentPartPr>
              <p14:xfrm>
                <a:off x="1419994" y="185428"/>
                <a:ext cx="91080" cy="1022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F503F5E-3064-EC17-CE39-303FAF3F112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410994" y="176788"/>
                  <a:ext cx="108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18FE134-563D-C2A4-A9CF-E039B9056EA9}"/>
                    </a:ext>
                  </a:extLst>
                </p14:cNvPr>
                <p14:cNvContentPartPr/>
                <p14:nvPr/>
              </p14:nvContentPartPr>
              <p14:xfrm>
                <a:off x="1585234" y="64828"/>
                <a:ext cx="203040" cy="207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18FE134-563D-C2A4-A9CF-E039B9056EA9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576594" y="55828"/>
                  <a:ext cx="220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F0AE5A0-DE6C-0C2F-5469-10970BD688DB}"/>
                    </a:ext>
                  </a:extLst>
                </p14:cNvPr>
                <p14:cNvContentPartPr/>
                <p14:nvPr/>
              </p14:nvContentPartPr>
              <p14:xfrm>
                <a:off x="1752994" y="83908"/>
                <a:ext cx="15840" cy="3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F0AE5A0-DE6C-0C2F-5469-10970BD688D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744354" y="75268"/>
                  <a:ext cx="334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905498E-A5EA-E89A-D036-8032EF1602AF}"/>
                    </a:ext>
                  </a:extLst>
                </p14:cNvPr>
                <p14:cNvContentPartPr/>
                <p14:nvPr/>
              </p14:nvContentPartPr>
              <p14:xfrm>
                <a:off x="1831474" y="159508"/>
                <a:ext cx="223200" cy="1198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905498E-A5EA-E89A-D036-8032EF1602A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822834" y="150508"/>
                  <a:ext cx="240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6868F4F7-F925-F84D-68F0-24A4C1A4D30B}"/>
                    </a:ext>
                  </a:extLst>
                </p14:cNvPr>
                <p14:cNvContentPartPr/>
                <p14:nvPr/>
              </p14:nvContentPartPr>
              <p14:xfrm>
                <a:off x="2235394" y="177508"/>
                <a:ext cx="144000" cy="114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6868F4F7-F925-F84D-68F0-24A4C1A4D30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226754" y="168868"/>
                  <a:ext cx="1616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816A1A0-4D80-C9E6-C431-6E543262BC23}"/>
                    </a:ext>
                  </a:extLst>
                </p14:cNvPr>
                <p14:cNvContentPartPr/>
                <p14:nvPr/>
              </p14:nvContentPartPr>
              <p14:xfrm>
                <a:off x="2395234" y="185788"/>
                <a:ext cx="133200" cy="276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816A1A0-4D80-C9E6-C431-6E543262BC2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386594" y="177148"/>
                  <a:ext cx="150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8BA4010-A525-95D9-BB76-A54D46A25BD9}"/>
                    </a:ext>
                  </a:extLst>
                </p14:cNvPr>
                <p14:cNvContentPartPr/>
                <p14:nvPr/>
              </p14:nvContentPartPr>
              <p14:xfrm>
                <a:off x="2542114" y="157348"/>
                <a:ext cx="132480" cy="2721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8BA4010-A525-95D9-BB76-A54D46A25BD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533114" y="148348"/>
                  <a:ext cx="150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31F1876-4F26-F9D1-C557-56DBC0DA28C8}"/>
                    </a:ext>
                  </a:extLst>
                </p14:cNvPr>
                <p14:cNvContentPartPr/>
                <p14:nvPr/>
              </p14:nvContentPartPr>
              <p14:xfrm>
                <a:off x="2712034" y="126388"/>
                <a:ext cx="69480" cy="168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31F1876-4F26-F9D1-C557-56DBC0DA28C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703394" y="117388"/>
                  <a:ext cx="871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ED27C29-6493-315C-AC38-6A0987C885C2}"/>
                    </a:ext>
                  </a:extLst>
                </p14:cNvPr>
                <p14:cNvContentPartPr/>
                <p14:nvPr/>
              </p14:nvContentPartPr>
              <p14:xfrm>
                <a:off x="2826874" y="161308"/>
                <a:ext cx="59040" cy="98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ED27C29-6493-315C-AC38-6A0987C885C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818234" y="152308"/>
                  <a:ext cx="76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C21F053-8EA9-B736-92AD-C80CAC1612BF}"/>
                    </a:ext>
                  </a:extLst>
                </p14:cNvPr>
                <p14:cNvContentPartPr/>
                <p14:nvPr/>
              </p14:nvContentPartPr>
              <p14:xfrm>
                <a:off x="2995714" y="187588"/>
                <a:ext cx="2160" cy="32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C21F053-8EA9-B736-92AD-C80CAC1612B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987074" y="178588"/>
                  <a:ext cx="198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8B4FD38-0DEA-F6B0-ADF9-F300FDFA02C5}"/>
                    </a:ext>
                  </a:extLst>
                </p14:cNvPr>
                <p14:cNvContentPartPr/>
                <p14:nvPr/>
              </p14:nvContentPartPr>
              <p14:xfrm>
                <a:off x="2930914" y="173188"/>
                <a:ext cx="106560" cy="82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8B4FD38-0DEA-F6B0-ADF9-F300FDFA02C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921914" y="164188"/>
                  <a:ext cx="1242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B0DFEA7-1B0E-AA7E-98DD-5334037A218B}"/>
                    </a:ext>
                  </a:extLst>
                </p14:cNvPr>
                <p14:cNvContentPartPr/>
                <p14:nvPr/>
              </p14:nvContentPartPr>
              <p14:xfrm>
                <a:off x="3070954" y="65908"/>
                <a:ext cx="181080" cy="186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B0DFEA7-1B0E-AA7E-98DD-5334037A218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061954" y="57268"/>
                  <a:ext cx="198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F024A3F-E24A-65F1-4AD2-6069EA85EE41}"/>
                    </a:ext>
                  </a:extLst>
                </p14:cNvPr>
                <p14:cNvContentPartPr/>
                <p14:nvPr/>
              </p14:nvContentPartPr>
              <p14:xfrm>
                <a:off x="462034" y="559828"/>
                <a:ext cx="148320" cy="2854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F024A3F-E24A-65F1-4AD2-6069EA85EE4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53394" y="551188"/>
                  <a:ext cx="1659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DE3E159-9CE2-CB55-5838-FA16D0A2AFEC}"/>
                    </a:ext>
                  </a:extLst>
                </p14:cNvPr>
                <p14:cNvContentPartPr/>
                <p14:nvPr/>
              </p14:nvContentPartPr>
              <p14:xfrm>
                <a:off x="719074" y="574948"/>
                <a:ext cx="114120" cy="88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DE3E159-9CE2-CB55-5838-FA16D0A2AFE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10074" y="565948"/>
                  <a:ext cx="1317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7E0BF19-BFFD-0E7D-5348-B01996474EA4}"/>
                    </a:ext>
                  </a:extLst>
                </p14:cNvPr>
                <p14:cNvContentPartPr/>
                <p14:nvPr/>
              </p14:nvContentPartPr>
              <p14:xfrm>
                <a:off x="842914" y="508348"/>
                <a:ext cx="121320" cy="156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7E0BF19-BFFD-0E7D-5348-B01996474EA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34274" y="499348"/>
                  <a:ext cx="138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3C259EA-26FF-0483-82F3-F5635B7A7184}"/>
                    </a:ext>
                  </a:extLst>
                </p14:cNvPr>
                <p14:cNvContentPartPr/>
                <p14:nvPr/>
              </p14:nvContentPartPr>
              <p14:xfrm>
                <a:off x="1041634" y="453628"/>
                <a:ext cx="137160" cy="164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3C259EA-26FF-0483-82F3-F5635B7A718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32634" y="444988"/>
                  <a:ext cx="1548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F497C06-B156-A067-4815-53448DE3E3AE}"/>
                    </a:ext>
                  </a:extLst>
                </p14:cNvPr>
                <p14:cNvContentPartPr/>
                <p14:nvPr/>
              </p14:nvContentPartPr>
              <p14:xfrm>
                <a:off x="1198954" y="462628"/>
                <a:ext cx="139320" cy="16056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F497C06-B156-A067-4815-53448DE3E3A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89954" y="453628"/>
                  <a:ext cx="1569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011081B-FA10-615A-A9DC-72E0186BA702}"/>
                    </a:ext>
                  </a:extLst>
                </p14:cNvPr>
                <p14:cNvContentPartPr/>
                <p14:nvPr/>
              </p14:nvContentPartPr>
              <p14:xfrm>
                <a:off x="1457074" y="413308"/>
                <a:ext cx="168480" cy="258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011081B-FA10-615A-A9DC-72E0186BA70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448434" y="404668"/>
                  <a:ext cx="1861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8C26412-C770-C4EF-96FD-9885C9964D55}"/>
                    </a:ext>
                  </a:extLst>
                </p14:cNvPr>
                <p14:cNvContentPartPr/>
                <p14:nvPr/>
              </p14:nvContentPartPr>
              <p14:xfrm>
                <a:off x="1733554" y="511228"/>
                <a:ext cx="144720" cy="2790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8C26412-C770-C4EF-96FD-9885C9964D5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724554" y="502588"/>
                  <a:ext cx="162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6C05F06-5FCC-7F96-26B2-9C396570E038}"/>
                    </a:ext>
                  </a:extLst>
                </p14:cNvPr>
                <p14:cNvContentPartPr/>
                <p14:nvPr/>
              </p14:nvContentPartPr>
              <p14:xfrm>
                <a:off x="1934074" y="514828"/>
                <a:ext cx="293760" cy="117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6C05F06-5FCC-7F96-26B2-9C396570E03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925434" y="506188"/>
                  <a:ext cx="311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78FC732-4B0E-4604-5A5D-F6B5BB381333}"/>
                    </a:ext>
                  </a:extLst>
                </p14:cNvPr>
                <p14:cNvContentPartPr/>
                <p14:nvPr/>
              </p14:nvContentPartPr>
              <p14:xfrm>
                <a:off x="2154394" y="459028"/>
                <a:ext cx="38880" cy="17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78FC732-4B0E-4604-5A5D-F6B5BB38133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145394" y="450388"/>
                  <a:ext cx="56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6B80248-2AF9-5D84-A588-559CF1B9B22D}"/>
                    </a:ext>
                  </a:extLst>
                </p14:cNvPr>
                <p14:cNvContentPartPr/>
                <p14:nvPr/>
              </p14:nvContentPartPr>
              <p14:xfrm>
                <a:off x="2262754" y="471988"/>
                <a:ext cx="318240" cy="124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6B80248-2AF9-5D84-A588-559CF1B9B22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2254114" y="463348"/>
                  <a:ext cx="3358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353CF0A-7AC8-4782-3EF7-E9B65945F4A4}"/>
                    </a:ext>
                  </a:extLst>
                </p14:cNvPr>
                <p14:cNvContentPartPr/>
                <p14:nvPr/>
              </p14:nvContentPartPr>
              <p14:xfrm>
                <a:off x="2650834" y="493588"/>
                <a:ext cx="105120" cy="129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353CF0A-7AC8-4782-3EF7-E9B65945F4A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2641834" y="484588"/>
                  <a:ext cx="1227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01B30ED-15F3-E3CD-9B17-D53B98414532}"/>
                    </a:ext>
                  </a:extLst>
                </p14:cNvPr>
                <p14:cNvContentPartPr/>
                <p14:nvPr/>
              </p14:nvContentPartPr>
              <p14:xfrm>
                <a:off x="2762434" y="514468"/>
                <a:ext cx="325800" cy="8136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01B30ED-15F3-E3CD-9B17-D53B98414532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2753794" y="505468"/>
                  <a:ext cx="3434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449A7A9-C6A1-A507-76EF-C844095648E6}"/>
                    </a:ext>
                  </a:extLst>
                </p14:cNvPr>
                <p14:cNvContentPartPr/>
                <p14:nvPr/>
              </p14:nvContentPartPr>
              <p14:xfrm>
                <a:off x="3088234" y="392428"/>
                <a:ext cx="119520" cy="180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449A7A9-C6A1-A507-76EF-C844095648E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079594" y="383788"/>
                  <a:ext cx="137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9BF6EFB-8530-E5B6-8837-204BC550B08E}"/>
                    </a:ext>
                  </a:extLst>
                </p14:cNvPr>
                <p14:cNvContentPartPr/>
                <p14:nvPr/>
              </p14:nvContentPartPr>
              <p14:xfrm>
                <a:off x="3242674" y="477748"/>
                <a:ext cx="87840" cy="83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9BF6EFB-8530-E5B6-8837-204BC550B08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3233674" y="468748"/>
                  <a:ext cx="105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C45C0083-D74C-C9CC-0059-11E01B47161E}"/>
                    </a:ext>
                  </a:extLst>
                </p14:cNvPr>
                <p14:cNvContentPartPr/>
                <p14:nvPr/>
              </p14:nvContentPartPr>
              <p14:xfrm>
                <a:off x="3377674" y="455788"/>
                <a:ext cx="88200" cy="1260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C45C0083-D74C-C9CC-0059-11E01B47161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368674" y="447148"/>
                  <a:ext cx="105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5EDAD18-44CA-BAB6-6A8D-8319C1F12ED1}"/>
                    </a:ext>
                  </a:extLst>
                </p14:cNvPr>
                <p14:cNvContentPartPr/>
                <p14:nvPr/>
              </p14:nvContentPartPr>
              <p14:xfrm>
                <a:off x="3648754" y="489988"/>
                <a:ext cx="251640" cy="75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5EDAD18-44CA-BAB6-6A8D-8319C1F12ED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3639754" y="480988"/>
                  <a:ext cx="2692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67ECF1-3679-44ED-ECF1-DD7A90C7E0F1}"/>
                    </a:ext>
                  </a:extLst>
                </p14:cNvPr>
                <p14:cNvContentPartPr/>
                <p14:nvPr/>
              </p14:nvContentPartPr>
              <p14:xfrm>
                <a:off x="3972394" y="408628"/>
                <a:ext cx="175680" cy="203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67ECF1-3679-44ED-ECF1-DD7A90C7E0F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3963394" y="399628"/>
                  <a:ext cx="193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41917AC-752A-B44E-D868-F3BDCB792DA2}"/>
                    </a:ext>
                  </a:extLst>
                </p14:cNvPr>
                <p14:cNvContentPartPr/>
                <p14:nvPr/>
              </p14:nvContentPartPr>
              <p14:xfrm>
                <a:off x="4086874" y="419068"/>
                <a:ext cx="101160" cy="162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41917AC-752A-B44E-D868-F3BDCB792DA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4077874" y="410068"/>
                  <a:ext cx="118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3A0ABF6-EFE8-CE44-1F86-7BB4AE3C3DBB}"/>
                    </a:ext>
                  </a:extLst>
                </p14:cNvPr>
                <p14:cNvContentPartPr/>
                <p14:nvPr/>
              </p14:nvContentPartPr>
              <p14:xfrm>
                <a:off x="4222594" y="375508"/>
                <a:ext cx="194040" cy="188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3A0ABF6-EFE8-CE44-1F86-7BB4AE3C3DBB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4213594" y="366508"/>
                  <a:ext cx="2116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202D2D9-6CBD-E947-21C6-667DD2B5D079}"/>
                    </a:ext>
                  </a:extLst>
                </p14:cNvPr>
                <p14:cNvContentPartPr/>
                <p14:nvPr/>
              </p14:nvContentPartPr>
              <p14:xfrm>
                <a:off x="4415194" y="326548"/>
                <a:ext cx="188280" cy="243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202D2D9-6CBD-E947-21C6-667DD2B5D07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4406554" y="317548"/>
                  <a:ext cx="2059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D10E13D-F112-E7EE-C7C8-419F57002C71}"/>
                    </a:ext>
                  </a:extLst>
                </p14:cNvPr>
                <p14:cNvContentPartPr/>
                <p14:nvPr/>
              </p14:nvContentPartPr>
              <p14:xfrm>
                <a:off x="4557034" y="534988"/>
                <a:ext cx="136440" cy="94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D10E13D-F112-E7EE-C7C8-419F57002C71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4548394" y="525988"/>
                  <a:ext cx="154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860C3F5-737D-2600-9BB1-4762647CE716}"/>
                    </a:ext>
                  </a:extLst>
                </p14:cNvPr>
                <p14:cNvContentPartPr/>
                <p14:nvPr/>
              </p14:nvContentPartPr>
              <p14:xfrm>
                <a:off x="407674" y="888868"/>
                <a:ext cx="234360" cy="176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860C3F5-737D-2600-9BB1-4762647CE716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98674" y="879868"/>
                  <a:ext cx="252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B28CFB8-6962-2FC1-7795-ABFA4A614E3C}"/>
                    </a:ext>
                  </a:extLst>
                </p14:cNvPr>
                <p14:cNvContentPartPr/>
                <p14:nvPr/>
              </p14:nvContentPartPr>
              <p14:xfrm>
                <a:off x="685954" y="912628"/>
                <a:ext cx="338040" cy="132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B28CFB8-6962-2FC1-7795-ABFA4A614E3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77314" y="903988"/>
                  <a:ext cx="355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8B3A8B6-2665-0969-254E-C15DB302B6E5}"/>
                    </a:ext>
                  </a:extLst>
                </p14:cNvPr>
                <p14:cNvContentPartPr/>
                <p14:nvPr/>
              </p14:nvContentPartPr>
              <p14:xfrm>
                <a:off x="1077634" y="897508"/>
                <a:ext cx="114840" cy="121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8B3A8B6-2665-0969-254E-C15DB302B6E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68634" y="888868"/>
                  <a:ext cx="132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2318A51-F4BE-701B-ABD3-929CB4645DB8}"/>
                    </a:ext>
                  </a:extLst>
                </p14:cNvPr>
                <p14:cNvContentPartPr/>
                <p14:nvPr/>
              </p14:nvContentPartPr>
              <p14:xfrm>
                <a:off x="1260514" y="802468"/>
                <a:ext cx="251640" cy="2718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2318A51-F4BE-701B-ABD3-929CB4645DB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251874" y="793828"/>
                  <a:ext cx="269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396B002-58A7-4296-66C1-68D18F1AE0C3}"/>
                    </a:ext>
                  </a:extLst>
                </p14:cNvPr>
                <p14:cNvContentPartPr/>
                <p14:nvPr/>
              </p14:nvContentPartPr>
              <p14:xfrm>
                <a:off x="1560754" y="887068"/>
                <a:ext cx="115560" cy="106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396B002-58A7-4296-66C1-68D18F1AE0C3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552114" y="878068"/>
                  <a:ext cx="1332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E0AF542-84C9-1FCE-A8D6-84A7621B8D9F}"/>
                    </a:ext>
                  </a:extLst>
                </p14:cNvPr>
                <p14:cNvContentPartPr/>
                <p14:nvPr/>
              </p14:nvContentPartPr>
              <p14:xfrm>
                <a:off x="1713394" y="810028"/>
                <a:ext cx="100800" cy="195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E0AF542-84C9-1FCE-A8D6-84A7621B8D9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704394" y="801388"/>
                  <a:ext cx="1184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0B9C35F-BCC9-67FC-279C-8521F2AE6110}"/>
                    </a:ext>
                  </a:extLst>
                </p14:cNvPr>
                <p14:cNvContentPartPr/>
                <p14:nvPr/>
              </p14:nvContentPartPr>
              <p14:xfrm>
                <a:off x="1800514" y="880228"/>
                <a:ext cx="483480" cy="239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0B9C35F-BCC9-67FC-279C-8521F2AE611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791874" y="871228"/>
                  <a:ext cx="501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472064" name="Freihand 472063">
                  <a:extLst>
                    <a:ext uri="{FF2B5EF4-FFF2-40B4-BE49-F238E27FC236}">
                      <a16:creationId xmlns:a16="http://schemas.microsoft.com/office/drawing/2014/main" id="{119C2DBA-A417-11FE-93F3-D947B06CF63B}"/>
                    </a:ext>
                  </a:extLst>
                </p14:cNvPr>
                <p14:cNvContentPartPr/>
                <p14:nvPr/>
              </p14:nvContentPartPr>
              <p14:xfrm>
                <a:off x="2408914" y="854668"/>
                <a:ext cx="130680" cy="149760"/>
              </p14:xfrm>
            </p:contentPart>
          </mc:Choice>
          <mc:Fallback xmlns="">
            <p:pic>
              <p:nvPicPr>
                <p:cNvPr id="472064" name="Freihand 472063">
                  <a:extLst>
                    <a:ext uri="{FF2B5EF4-FFF2-40B4-BE49-F238E27FC236}">
                      <a16:creationId xmlns:a16="http://schemas.microsoft.com/office/drawing/2014/main" id="{119C2DBA-A417-11FE-93F3-D947B06CF63B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400274" y="846028"/>
                  <a:ext cx="148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472065" name="Freihand 472064">
                  <a:extLst>
                    <a:ext uri="{FF2B5EF4-FFF2-40B4-BE49-F238E27FC236}">
                      <a16:creationId xmlns:a16="http://schemas.microsoft.com/office/drawing/2014/main" id="{FAD881EC-BA0B-5BCE-36B6-A9E6DE8E6ADF}"/>
                    </a:ext>
                  </a:extLst>
                </p14:cNvPr>
                <p14:cNvContentPartPr/>
                <p14:nvPr/>
              </p14:nvContentPartPr>
              <p14:xfrm>
                <a:off x="2646154" y="823348"/>
                <a:ext cx="107640" cy="107280"/>
              </p14:xfrm>
            </p:contentPart>
          </mc:Choice>
          <mc:Fallback xmlns="">
            <p:pic>
              <p:nvPicPr>
                <p:cNvPr id="472065" name="Freihand 472064">
                  <a:extLst>
                    <a:ext uri="{FF2B5EF4-FFF2-40B4-BE49-F238E27FC236}">
                      <a16:creationId xmlns:a16="http://schemas.microsoft.com/office/drawing/2014/main" id="{FAD881EC-BA0B-5BCE-36B6-A9E6DE8E6AD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637154" y="814708"/>
                  <a:ext cx="125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472072" name="Freihand 472071">
                  <a:extLst>
                    <a:ext uri="{FF2B5EF4-FFF2-40B4-BE49-F238E27FC236}">
                      <a16:creationId xmlns:a16="http://schemas.microsoft.com/office/drawing/2014/main" id="{AB1DE8BA-C18F-DD3E-F3D6-365044E2BABB}"/>
                    </a:ext>
                  </a:extLst>
                </p14:cNvPr>
                <p14:cNvContentPartPr/>
                <p14:nvPr/>
              </p14:nvContentPartPr>
              <p14:xfrm>
                <a:off x="2790154" y="842788"/>
                <a:ext cx="71640" cy="98640"/>
              </p14:xfrm>
            </p:contentPart>
          </mc:Choice>
          <mc:Fallback xmlns="">
            <p:pic>
              <p:nvPicPr>
                <p:cNvPr id="472072" name="Freihand 472071">
                  <a:extLst>
                    <a:ext uri="{FF2B5EF4-FFF2-40B4-BE49-F238E27FC236}">
                      <a16:creationId xmlns:a16="http://schemas.microsoft.com/office/drawing/2014/main" id="{AB1DE8BA-C18F-DD3E-F3D6-365044E2BAB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781154" y="833788"/>
                  <a:ext cx="89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472073" name="Freihand 472072">
                  <a:extLst>
                    <a:ext uri="{FF2B5EF4-FFF2-40B4-BE49-F238E27FC236}">
                      <a16:creationId xmlns:a16="http://schemas.microsoft.com/office/drawing/2014/main" id="{A1977547-119A-7270-062E-C610C5FFD435}"/>
                    </a:ext>
                  </a:extLst>
                </p14:cNvPr>
                <p14:cNvContentPartPr/>
                <p14:nvPr/>
              </p14:nvContentPartPr>
              <p14:xfrm>
                <a:off x="2970514" y="734068"/>
                <a:ext cx="251280" cy="214920"/>
              </p14:xfrm>
            </p:contentPart>
          </mc:Choice>
          <mc:Fallback xmlns="">
            <p:pic>
              <p:nvPicPr>
                <p:cNvPr id="472073" name="Freihand 472072">
                  <a:extLst>
                    <a:ext uri="{FF2B5EF4-FFF2-40B4-BE49-F238E27FC236}">
                      <a16:creationId xmlns:a16="http://schemas.microsoft.com/office/drawing/2014/main" id="{A1977547-119A-7270-062E-C610C5FFD43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961874" y="725428"/>
                  <a:ext cx="268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472081" name="Freihand 472080">
                  <a:extLst>
                    <a:ext uri="{FF2B5EF4-FFF2-40B4-BE49-F238E27FC236}">
                      <a16:creationId xmlns:a16="http://schemas.microsoft.com/office/drawing/2014/main" id="{081BB60C-18D8-7F1E-BB88-97307CFECF7F}"/>
                    </a:ext>
                  </a:extLst>
                </p14:cNvPr>
                <p14:cNvContentPartPr/>
                <p14:nvPr/>
              </p14:nvContentPartPr>
              <p14:xfrm>
                <a:off x="323074" y="1294228"/>
                <a:ext cx="286560" cy="202320"/>
              </p14:xfrm>
            </p:contentPart>
          </mc:Choice>
          <mc:Fallback xmlns="">
            <p:pic>
              <p:nvPicPr>
                <p:cNvPr id="472081" name="Freihand 472080">
                  <a:extLst>
                    <a:ext uri="{FF2B5EF4-FFF2-40B4-BE49-F238E27FC236}">
                      <a16:creationId xmlns:a16="http://schemas.microsoft.com/office/drawing/2014/main" id="{081BB60C-18D8-7F1E-BB88-97307CFECF7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14434" y="1285228"/>
                  <a:ext cx="3042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472082" name="Freihand 472081">
                  <a:extLst>
                    <a:ext uri="{FF2B5EF4-FFF2-40B4-BE49-F238E27FC236}">
                      <a16:creationId xmlns:a16="http://schemas.microsoft.com/office/drawing/2014/main" id="{3B97C8DD-4DC1-9495-16F9-94895EF4615C}"/>
                    </a:ext>
                  </a:extLst>
                </p14:cNvPr>
                <p14:cNvContentPartPr/>
                <p14:nvPr/>
              </p14:nvContentPartPr>
              <p14:xfrm>
                <a:off x="666154" y="1308268"/>
                <a:ext cx="74160" cy="18720"/>
              </p14:xfrm>
            </p:contentPart>
          </mc:Choice>
          <mc:Fallback xmlns="">
            <p:pic>
              <p:nvPicPr>
                <p:cNvPr id="472082" name="Freihand 472081">
                  <a:extLst>
                    <a:ext uri="{FF2B5EF4-FFF2-40B4-BE49-F238E27FC236}">
                      <a16:creationId xmlns:a16="http://schemas.microsoft.com/office/drawing/2014/main" id="{3B97C8DD-4DC1-9495-16F9-94895EF4615C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657514" y="1299628"/>
                  <a:ext cx="91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472083" name="Freihand 472082">
                  <a:extLst>
                    <a:ext uri="{FF2B5EF4-FFF2-40B4-BE49-F238E27FC236}">
                      <a16:creationId xmlns:a16="http://schemas.microsoft.com/office/drawing/2014/main" id="{CB2F5B12-A5D1-4980-320D-34229E2EFE11}"/>
                    </a:ext>
                  </a:extLst>
                </p14:cNvPr>
                <p14:cNvContentPartPr/>
                <p14:nvPr/>
              </p14:nvContentPartPr>
              <p14:xfrm>
                <a:off x="701074" y="1202428"/>
                <a:ext cx="140400" cy="258120"/>
              </p14:xfrm>
            </p:contentPart>
          </mc:Choice>
          <mc:Fallback xmlns="">
            <p:pic>
              <p:nvPicPr>
                <p:cNvPr id="472083" name="Freihand 472082">
                  <a:extLst>
                    <a:ext uri="{FF2B5EF4-FFF2-40B4-BE49-F238E27FC236}">
                      <a16:creationId xmlns:a16="http://schemas.microsoft.com/office/drawing/2014/main" id="{CB2F5B12-A5D1-4980-320D-34229E2EFE1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92434" y="1193788"/>
                  <a:ext cx="158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472084" name="Freihand 472083">
                  <a:extLst>
                    <a:ext uri="{FF2B5EF4-FFF2-40B4-BE49-F238E27FC236}">
                      <a16:creationId xmlns:a16="http://schemas.microsoft.com/office/drawing/2014/main" id="{63038DC2-498D-786D-46C9-2950A12832B8}"/>
                    </a:ext>
                  </a:extLst>
                </p14:cNvPr>
                <p14:cNvContentPartPr/>
                <p14:nvPr/>
              </p14:nvContentPartPr>
              <p14:xfrm>
                <a:off x="885034" y="1307908"/>
                <a:ext cx="105840" cy="150120"/>
              </p14:xfrm>
            </p:contentPart>
          </mc:Choice>
          <mc:Fallback xmlns="">
            <p:pic>
              <p:nvPicPr>
                <p:cNvPr id="472084" name="Freihand 472083">
                  <a:extLst>
                    <a:ext uri="{FF2B5EF4-FFF2-40B4-BE49-F238E27FC236}">
                      <a16:creationId xmlns:a16="http://schemas.microsoft.com/office/drawing/2014/main" id="{63038DC2-498D-786D-46C9-2950A12832B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76394" y="1298908"/>
                  <a:ext cx="1234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472087" name="Freihand 472086">
                  <a:extLst>
                    <a:ext uri="{FF2B5EF4-FFF2-40B4-BE49-F238E27FC236}">
                      <a16:creationId xmlns:a16="http://schemas.microsoft.com/office/drawing/2014/main" id="{D64B51A3-9D80-EDA3-CEC9-F44AABFFEAC8}"/>
                    </a:ext>
                  </a:extLst>
                </p14:cNvPr>
                <p14:cNvContentPartPr/>
                <p14:nvPr/>
              </p14:nvContentPartPr>
              <p14:xfrm>
                <a:off x="1039474" y="1148068"/>
                <a:ext cx="37080" cy="303480"/>
              </p14:xfrm>
            </p:contentPart>
          </mc:Choice>
          <mc:Fallback xmlns="">
            <p:pic>
              <p:nvPicPr>
                <p:cNvPr id="472087" name="Freihand 472086">
                  <a:extLst>
                    <a:ext uri="{FF2B5EF4-FFF2-40B4-BE49-F238E27FC236}">
                      <a16:creationId xmlns:a16="http://schemas.microsoft.com/office/drawing/2014/main" id="{D64B51A3-9D80-EDA3-CEC9-F44AABFFEAC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30474" y="1139068"/>
                  <a:ext cx="54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472088" name="Freihand 472087">
                  <a:extLst>
                    <a:ext uri="{FF2B5EF4-FFF2-40B4-BE49-F238E27FC236}">
                      <a16:creationId xmlns:a16="http://schemas.microsoft.com/office/drawing/2014/main" id="{B4CE6B87-E389-BF5D-99AB-47A065C1A087}"/>
                    </a:ext>
                  </a:extLst>
                </p14:cNvPr>
                <p14:cNvContentPartPr/>
                <p14:nvPr/>
              </p14:nvContentPartPr>
              <p14:xfrm>
                <a:off x="1088074" y="1305388"/>
                <a:ext cx="87840" cy="102960"/>
              </p14:xfrm>
            </p:contentPart>
          </mc:Choice>
          <mc:Fallback xmlns="">
            <p:pic>
              <p:nvPicPr>
                <p:cNvPr id="472088" name="Freihand 472087">
                  <a:extLst>
                    <a:ext uri="{FF2B5EF4-FFF2-40B4-BE49-F238E27FC236}">
                      <a16:creationId xmlns:a16="http://schemas.microsoft.com/office/drawing/2014/main" id="{B4CE6B87-E389-BF5D-99AB-47A065C1A087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79074" y="1296388"/>
                  <a:ext cx="105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472089" name="Freihand 472088">
                  <a:extLst>
                    <a:ext uri="{FF2B5EF4-FFF2-40B4-BE49-F238E27FC236}">
                      <a16:creationId xmlns:a16="http://schemas.microsoft.com/office/drawing/2014/main" id="{26B038A9-C06D-C8FA-824D-8FB800EABB6B}"/>
                    </a:ext>
                  </a:extLst>
                </p14:cNvPr>
                <p14:cNvContentPartPr/>
                <p14:nvPr/>
              </p14:nvContentPartPr>
              <p14:xfrm>
                <a:off x="1245754" y="1270828"/>
                <a:ext cx="118080" cy="165240"/>
              </p14:xfrm>
            </p:contentPart>
          </mc:Choice>
          <mc:Fallback xmlns="">
            <p:pic>
              <p:nvPicPr>
                <p:cNvPr id="472089" name="Freihand 472088">
                  <a:extLst>
                    <a:ext uri="{FF2B5EF4-FFF2-40B4-BE49-F238E27FC236}">
                      <a16:creationId xmlns:a16="http://schemas.microsoft.com/office/drawing/2014/main" id="{26B038A9-C06D-C8FA-824D-8FB800EABB6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236754" y="1262188"/>
                  <a:ext cx="1357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472090" name="Freihand 472089">
                  <a:extLst>
                    <a:ext uri="{FF2B5EF4-FFF2-40B4-BE49-F238E27FC236}">
                      <a16:creationId xmlns:a16="http://schemas.microsoft.com/office/drawing/2014/main" id="{900EC59C-7BD4-9EE0-89D7-840ED0300A35}"/>
                    </a:ext>
                  </a:extLst>
                </p14:cNvPr>
                <p14:cNvContentPartPr/>
                <p14:nvPr/>
              </p14:nvContentPartPr>
              <p14:xfrm>
                <a:off x="1485514" y="1252828"/>
                <a:ext cx="118440" cy="124920"/>
              </p14:xfrm>
            </p:contentPart>
          </mc:Choice>
          <mc:Fallback xmlns="">
            <p:pic>
              <p:nvPicPr>
                <p:cNvPr id="472090" name="Freihand 472089">
                  <a:extLst>
                    <a:ext uri="{FF2B5EF4-FFF2-40B4-BE49-F238E27FC236}">
                      <a16:creationId xmlns:a16="http://schemas.microsoft.com/office/drawing/2014/main" id="{900EC59C-7BD4-9EE0-89D7-840ED0300A3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476874" y="1243828"/>
                  <a:ext cx="136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472091" name="Freihand 472090">
                  <a:extLst>
                    <a:ext uri="{FF2B5EF4-FFF2-40B4-BE49-F238E27FC236}">
                      <a16:creationId xmlns:a16="http://schemas.microsoft.com/office/drawing/2014/main" id="{94A1458E-A121-E886-D3F6-E3143B472ACC}"/>
                    </a:ext>
                  </a:extLst>
                </p14:cNvPr>
                <p14:cNvContentPartPr/>
                <p14:nvPr/>
              </p14:nvContentPartPr>
              <p14:xfrm>
                <a:off x="1361314" y="1252828"/>
                <a:ext cx="138960" cy="215640"/>
              </p14:xfrm>
            </p:contentPart>
          </mc:Choice>
          <mc:Fallback xmlns="">
            <p:pic>
              <p:nvPicPr>
                <p:cNvPr id="472091" name="Freihand 472090">
                  <a:extLst>
                    <a:ext uri="{FF2B5EF4-FFF2-40B4-BE49-F238E27FC236}">
                      <a16:creationId xmlns:a16="http://schemas.microsoft.com/office/drawing/2014/main" id="{94A1458E-A121-E886-D3F6-E3143B472AC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352674" y="1244188"/>
                  <a:ext cx="156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472092" name="Freihand 472091">
                  <a:extLst>
                    <a:ext uri="{FF2B5EF4-FFF2-40B4-BE49-F238E27FC236}">
                      <a16:creationId xmlns:a16="http://schemas.microsoft.com/office/drawing/2014/main" id="{6662DE48-1407-93BC-2FCA-9EA2F93FB775}"/>
                    </a:ext>
                  </a:extLst>
                </p14:cNvPr>
                <p14:cNvContentPartPr/>
                <p14:nvPr/>
              </p14:nvContentPartPr>
              <p14:xfrm>
                <a:off x="1584154" y="1294228"/>
                <a:ext cx="122400" cy="100440"/>
              </p14:xfrm>
            </p:contentPart>
          </mc:Choice>
          <mc:Fallback xmlns="">
            <p:pic>
              <p:nvPicPr>
                <p:cNvPr id="472092" name="Freihand 472091">
                  <a:extLst>
                    <a:ext uri="{FF2B5EF4-FFF2-40B4-BE49-F238E27FC236}">
                      <a16:creationId xmlns:a16="http://schemas.microsoft.com/office/drawing/2014/main" id="{6662DE48-1407-93BC-2FCA-9EA2F93FB77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575154" y="1285228"/>
                  <a:ext cx="140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472093" name="Freihand 472092">
                  <a:extLst>
                    <a:ext uri="{FF2B5EF4-FFF2-40B4-BE49-F238E27FC236}">
                      <a16:creationId xmlns:a16="http://schemas.microsoft.com/office/drawing/2014/main" id="{34C4F58A-453C-CA30-998F-75016AA0CA84}"/>
                    </a:ext>
                  </a:extLst>
                </p14:cNvPr>
                <p14:cNvContentPartPr/>
                <p14:nvPr/>
              </p14:nvContentPartPr>
              <p14:xfrm>
                <a:off x="1751914" y="1160668"/>
                <a:ext cx="75960" cy="211680"/>
              </p14:xfrm>
            </p:contentPart>
          </mc:Choice>
          <mc:Fallback xmlns="">
            <p:pic>
              <p:nvPicPr>
                <p:cNvPr id="472093" name="Freihand 472092">
                  <a:extLst>
                    <a:ext uri="{FF2B5EF4-FFF2-40B4-BE49-F238E27FC236}">
                      <a16:creationId xmlns:a16="http://schemas.microsoft.com/office/drawing/2014/main" id="{34C4F58A-453C-CA30-998F-75016AA0CA8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742914" y="1152028"/>
                  <a:ext cx="93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472094" name="Freihand 472093">
                  <a:extLst>
                    <a:ext uri="{FF2B5EF4-FFF2-40B4-BE49-F238E27FC236}">
                      <a16:creationId xmlns:a16="http://schemas.microsoft.com/office/drawing/2014/main" id="{8C4CF1F7-1B90-687A-26C2-DE180EDAE185}"/>
                    </a:ext>
                  </a:extLst>
                </p14:cNvPr>
                <p14:cNvContentPartPr/>
                <p14:nvPr/>
              </p14:nvContentPartPr>
              <p14:xfrm>
                <a:off x="1850194" y="1254268"/>
                <a:ext cx="291960" cy="87840"/>
              </p14:xfrm>
            </p:contentPart>
          </mc:Choice>
          <mc:Fallback xmlns="">
            <p:pic>
              <p:nvPicPr>
                <p:cNvPr id="472094" name="Freihand 472093">
                  <a:extLst>
                    <a:ext uri="{FF2B5EF4-FFF2-40B4-BE49-F238E27FC236}">
                      <a16:creationId xmlns:a16="http://schemas.microsoft.com/office/drawing/2014/main" id="{8C4CF1F7-1B90-687A-26C2-DE180EDAE18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841194" y="1245628"/>
                  <a:ext cx="309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472074" name="Freihand 472073">
                  <a:extLst>
                    <a:ext uri="{FF2B5EF4-FFF2-40B4-BE49-F238E27FC236}">
                      <a16:creationId xmlns:a16="http://schemas.microsoft.com/office/drawing/2014/main" id="{27163288-0DE9-6A67-9CE6-4779959861F3}"/>
                    </a:ext>
                  </a:extLst>
                </p14:cNvPr>
                <p14:cNvContentPartPr/>
                <p14:nvPr/>
              </p14:nvContentPartPr>
              <p14:xfrm>
                <a:off x="3550114" y="831268"/>
                <a:ext cx="232560" cy="123840"/>
              </p14:xfrm>
            </p:contentPart>
          </mc:Choice>
          <mc:Fallback xmlns="">
            <p:pic>
              <p:nvPicPr>
                <p:cNvPr id="472074" name="Freihand 472073">
                  <a:extLst>
                    <a:ext uri="{FF2B5EF4-FFF2-40B4-BE49-F238E27FC236}">
                      <a16:creationId xmlns:a16="http://schemas.microsoft.com/office/drawing/2014/main" id="{27163288-0DE9-6A67-9CE6-4779959861F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541474" y="822268"/>
                  <a:ext cx="250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472076" name="Freihand 472075">
                  <a:extLst>
                    <a:ext uri="{FF2B5EF4-FFF2-40B4-BE49-F238E27FC236}">
                      <a16:creationId xmlns:a16="http://schemas.microsoft.com/office/drawing/2014/main" id="{3957F6C6-3A25-93BA-3754-FEF2D11E6E47}"/>
                    </a:ext>
                  </a:extLst>
                </p14:cNvPr>
                <p14:cNvContentPartPr/>
                <p14:nvPr/>
              </p14:nvContentPartPr>
              <p14:xfrm>
                <a:off x="3925594" y="770428"/>
                <a:ext cx="129600" cy="219240"/>
              </p14:xfrm>
            </p:contentPart>
          </mc:Choice>
          <mc:Fallback xmlns="">
            <p:pic>
              <p:nvPicPr>
                <p:cNvPr id="472076" name="Freihand 472075">
                  <a:extLst>
                    <a:ext uri="{FF2B5EF4-FFF2-40B4-BE49-F238E27FC236}">
                      <a16:creationId xmlns:a16="http://schemas.microsoft.com/office/drawing/2014/main" id="{3957F6C6-3A25-93BA-3754-FEF2D11E6E4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916594" y="761788"/>
                  <a:ext cx="147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472077" name="Freihand 472076">
                  <a:extLst>
                    <a:ext uri="{FF2B5EF4-FFF2-40B4-BE49-F238E27FC236}">
                      <a16:creationId xmlns:a16="http://schemas.microsoft.com/office/drawing/2014/main" id="{2523A0D1-5CC9-EDAE-9B5E-334C6EABAF83}"/>
                    </a:ext>
                  </a:extLst>
                </p14:cNvPr>
                <p14:cNvContentPartPr/>
                <p14:nvPr/>
              </p14:nvContentPartPr>
              <p14:xfrm>
                <a:off x="4161754" y="781588"/>
                <a:ext cx="160200" cy="209520"/>
              </p14:xfrm>
            </p:contentPart>
          </mc:Choice>
          <mc:Fallback xmlns="">
            <p:pic>
              <p:nvPicPr>
                <p:cNvPr id="472077" name="Freihand 472076">
                  <a:extLst>
                    <a:ext uri="{FF2B5EF4-FFF2-40B4-BE49-F238E27FC236}">
                      <a16:creationId xmlns:a16="http://schemas.microsoft.com/office/drawing/2014/main" id="{2523A0D1-5CC9-EDAE-9B5E-334C6EABAF83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153114" y="772588"/>
                  <a:ext cx="1778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472078" name="Freihand 472077">
                  <a:extLst>
                    <a:ext uri="{FF2B5EF4-FFF2-40B4-BE49-F238E27FC236}">
                      <a16:creationId xmlns:a16="http://schemas.microsoft.com/office/drawing/2014/main" id="{4F0D134B-585A-1756-10F3-4DB6FEDC9850}"/>
                    </a:ext>
                  </a:extLst>
                </p14:cNvPr>
                <p14:cNvContentPartPr/>
                <p14:nvPr/>
              </p14:nvContentPartPr>
              <p14:xfrm>
                <a:off x="4262554" y="759628"/>
                <a:ext cx="276840" cy="185400"/>
              </p14:xfrm>
            </p:contentPart>
          </mc:Choice>
          <mc:Fallback xmlns="">
            <p:pic>
              <p:nvPicPr>
                <p:cNvPr id="472078" name="Freihand 472077">
                  <a:extLst>
                    <a:ext uri="{FF2B5EF4-FFF2-40B4-BE49-F238E27FC236}">
                      <a16:creationId xmlns:a16="http://schemas.microsoft.com/office/drawing/2014/main" id="{4F0D134B-585A-1756-10F3-4DB6FEDC9850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253914" y="750628"/>
                  <a:ext cx="294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472079" name="Freihand 472078">
                  <a:extLst>
                    <a:ext uri="{FF2B5EF4-FFF2-40B4-BE49-F238E27FC236}">
                      <a16:creationId xmlns:a16="http://schemas.microsoft.com/office/drawing/2014/main" id="{4CFF704F-2579-E737-DCAB-C90133A5A259}"/>
                    </a:ext>
                  </a:extLst>
                </p14:cNvPr>
                <p14:cNvContentPartPr/>
                <p14:nvPr/>
              </p14:nvContentPartPr>
              <p14:xfrm>
                <a:off x="4414114" y="740188"/>
                <a:ext cx="96480" cy="78120"/>
              </p14:xfrm>
            </p:contentPart>
          </mc:Choice>
          <mc:Fallback xmlns="">
            <p:pic>
              <p:nvPicPr>
                <p:cNvPr id="472079" name="Freihand 472078">
                  <a:extLst>
                    <a:ext uri="{FF2B5EF4-FFF2-40B4-BE49-F238E27FC236}">
                      <a16:creationId xmlns:a16="http://schemas.microsoft.com/office/drawing/2014/main" id="{4CFF704F-2579-E737-DCAB-C90133A5A25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405114" y="731548"/>
                  <a:ext cx="114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472080" name="Freihand 472079">
                  <a:extLst>
                    <a:ext uri="{FF2B5EF4-FFF2-40B4-BE49-F238E27FC236}">
                      <a16:creationId xmlns:a16="http://schemas.microsoft.com/office/drawing/2014/main" id="{7F8A30CA-99E3-9E5F-9BE6-A978180122CB}"/>
                    </a:ext>
                  </a:extLst>
                </p14:cNvPr>
                <p14:cNvContentPartPr/>
                <p14:nvPr/>
              </p14:nvContentPartPr>
              <p14:xfrm>
                <a:off x="4563154" y="868708"/>
                <a:ext cx="122040" cy="125640"/>
              </p14:xfrm>
            </p:contentPart>
          </mc:Choice>
          <mc:Fallback xmlns="">
            <p:pic>
              <p:nvPicPr>
                <p:cNvPr id="472080" name="Freihand 472079">
                  <a:extLst>
                    <a:ext uri="{FF2B5EF4-FFF2-40B4-BE49-F238E27FC236}">
                      <a16:creationId xmlns:a16="http://schemas.microsoft.com/office/drawing/2014/main" id="{7F8A30CA-99E3-9E5F-9BE6-A978180122C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554154" y="859708"/>
                  <a:ext cx="1396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472095" name="Freihand 472094">
                  <a:extLst>
                    <a:ext uri="{FF2B5EF4-FFF2-40B4-BE49-F238E27FC236}">
                      <a16:creationId xmlns:a16="http://schemas.microsoft.com/office/drawing/2014/main" id="{2BD4ED78-DBAA-B1E6-BA77-B91195893005}"/>
                    </a:ext>
                  </a:extLst>
                </p14:cNvPr>
                <p14:cNvContentPartPr/>
                <p14:nvPr/>
              </p14:nvContentPartPr>
              <p14:xfrm>
                <a:off x="3507634" y="1206028"/>
                <a:ext cx="257400" cy="133200"/>
              </p14:xfrm>
            </p:contentPart>
          </mc:Choice>
          <mc:Fallback xmlns="">
            <p:pic>
              <p:nvPicPr>
                <p:cNvPr id="472095" name="Freihand 472094">
                  <a:extLst>
                    <a:ext uri="{FF2B5EF4-FFF2-40B4-BE49-F238E27FC236}">
                      <a16:creationId xmlns:a16="http://schemas.microsoft.com/office/drawing/2014/main" id="{2BD4ED78-DBAA-B1E6-BA77-B9119589300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498994" y="1197028"/>
                  <a:ext cx="275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472096" name="Freihand 472095">
                  <a:extLst>
                    <a:ext uri="{FF2B5EF4-FFF2-40B4-BE49-F238E27FC236}">
                      <a16:creationId xmlns:a16="http://schemas.microsoft.com/office/drawing/2014/main" id="{9EAECEF2-FC41-BDCC-13AE-71B6F3AE2124}"/>
                    </a:ext>
                  </a:extLst>
                </p14:cNvPr>
                <p14:cNvContentPartPr/>
                <p14:nvPr/>
              </p14:nvContentPartPr>
              <p14:xfrm>
                <a:off x="3969514" y="1176508"/>
                <a:ext cx="14040" cy="160200"/>
              </p14:xfrm>
            </p:contentPart>
          </mc:Choice>
          <mc:Fallback xmlns="">
            <p:pic>
              <p:nvPicPr>
                <p:cNvPr id="472096" name="Freihand 472095">
                  <a:extLst>
                    <a:ext uri="{FF2B5EF4-FFF2-40B4-BE49-F238E27FC236}">
                      <a16:creationId xmlns:a16="http://schemas.microsoft.com/office/drawing/2014/main" id="{9EAECEF2-FC41-BDCC-13AE-71B6F3AE2124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960514" y="1167868"/>
                  <a:ext cx="31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472097" name="Freihand 472096">
                  <a:extLst>
                    <a:ext uri="{FF2B5EF4-FFF2-40B4-BE49-F238E27FC236}">
                      <a16:creationId xmlns:a16="http://schemas.microsoft.com/office/drawing/2014/main" id="{BA0AF8A3-21B0-F4F8-4D91-6073CB9F8664}"/>
                    </a:ext>
                  </a:extLst>
                </p14:cNvPr>
                <p14:cNvContentPartPr/>
                <p14:nvPr/>
              </p14:nvContentPartPr>
              <p14:xfrm>
                <a:off x="4103434" y="1155268"/>
                <a:ext cx="172440" cy="165600"/>
              </p14:xfrm>
            </p:contentPart>
          </mc:Choice>
          <mc:Fallback xmlns="">
            <p:pic>
              <p:nvPicPr>
                <p:cNvPr id="472097" name="Freihand 472096">
                  <a:extLst>
                    <a:ext uri="{FF2B5EF4-FFF2-40B4-BE49-F238E27FC236}">
                      <a16:creationId xmlns:a16="http://schemas.microsoft.com/office/drawing/2014/main" id="{BA0AF8A3-21B0-F4F8-4D91-6073CB9F866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094434" y="1146268"/>
                  <a:ext cx="1900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472098" name="Freihand 472097">
                  <a:extLst>
                    <a:ext uri="{FF2B5EF4-FFF2-40B4-BE49-F238E27FC236}">
                      <a16:creationId xmlns:a16="http://schemas.microsoft.com/office/drawing/2014/main" id="{DD72B000-F982-E84E-E0B6-34DAA934B6FA}"/>
                    </a:ext>
                  </a:extLst>
                </p14:cNvPr>
                <p14:cNvContentPartPr/>
                <p14:nvPr/>
              </p14:nvContentPartPr>
              <p14:xfrm>
                <a:off x="4171114" y="1119268"/>
                <a:ext cx="390960" cy="174600"/>
              </p14:xfrm>
            </p:contentPart>
          </mc:Choice>
          <mc:Fallback xmlns="">
            <p:pic>
              <p:nvPicPr>
                <p:cNvPr id="472098" name="Freihand 472097">
                  <a:extLst>
                    <a:ext uri="{FF2B5EF4-FFF2-40B4-BE49-F238E27FC236}">
                      <a16:creationId xmlns:a16="http://schemas.microsoft.com/office/drawing/2014/main" id="{DD72B000-F982-E84E-E0B6-34DAA934B6F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162474" y="1110628"/>
                  <a:ext cx="4086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472099" name="Freihand 472098">
                  <a:extLst>
                    <a:ext uri="{FF2B5EF4-FFF2-40B4-BE49-F238E27FC236}">
                      <a16:creationId xmlns:a16="http://schemas.microsoft.com/office/drawing/2014/main" id="{0CF5D21B-1A5E-D854-1E2D-439FAE38DD18}"/>
                    </a:ext>
                  </a:extLst>
                </p14:cNvPr>
                <p14:cNvContentPartPr/>
                <p14:nvPr/>
              </p14:nvContentPartPr>
              <p14:xfrm>
                <a:off x="4366594" y="1070668"/>
                <a:ext cx="132840" cy="86040"/>
              </p14:xfrm>
            </p:contentPart>
          </mc:Choice>
          <mc:Fallback xmlns="">
            <p:pic>
              <p:nvPicPr>
                <p:cNvPr id="472099" name="Freihand 472098">
                  <a:extLst>
                    <a:ext uri="{FF2B5EF4-FFF2-40B4-BE49-F238E27FC236}">
                      <a16:creationId xmlns:a16="http://schemas.microsoft.com/office/drawing/2014/main" id="{0CF5D21B-1A5E-D854-1E2D-439FAE38DD1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357954" y="1062028"/>
                  <a:ext cx="150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472100" name="Freihand 472099">
                  <a:extLst>
                    <a:ext uri="{FF2B5EF4-FFF2-40B4-BE49-F238E27FC236}">
                      <a16:creationId xmlns:a16="http://schemas.microsoft.com/office/drawing/2014/main" id="{4B2A0873-E4EF-6E44-D0C1-B448E3E3AC64}"/>
                    </a:ext>
                  </a:extLst>
                </p14:cNvPr>
                <p14:cNvContentPartPr/>
                <p14:nvPr/>
              </p14:nvContentPartPr>
              <p14:xfrm>
                <a:off x="4569634" y="1263268"/>
                <a:ext cx="100440" cy="65160"/>
              </p14:xfrm>
            </p:contentPart>
          </mc:Choice>
          <mc:Fallback xmlns="">
            <p:pic>
              <p:nvPicPr>
                <p:cNvPr id="472100" name="Freihand 472099">
                  <a:extLst>
                    <a:ext uri="{FF2B5EF4-FFF2-40B4-BE49-F238E27FC236}">
                      <a16:creationId xmlns:a16="http://schemas.microsoft.com/office/drawing/2014/main" id="{4B2A0873-E4EF-6E44-D0C1-B448E3E3AC64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560994" y="1254628"/>
                  <a:ext cx="118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472103" name="Freihand 472102">
                  <a:extLst>
                    <a:ext uri="{FF2B5EF4-FFF2-40B4-BE49-F238E27FC236}">
                      <a16:creationId xmlns:a16="http://schemas.microsoft.com/office/drawing/2014/main" id="{BB58CC7A-8639-B8BE-FAAF-6689C2DCD4AC}"/>
                    </a:ext>
                  </a:extLst>
                </p14:cNvPr>
                <p14:cNvContentPartPr/>
                <p14:nvPr/>
              </p14:nvContentPartPr>
              <p14:xfrm>
                <a:off x="306874" y="1706068"/>
                <a:ext cx="145080" cy="125280"/>
              </p14:xfrm>
            </p:contentPart>
          </mc:Choice>
          <mc:Fallback xmlns="">
            <p:pic>
              <p:nvPicPr>
                <p:cNvPr id="472103" name="Freihand 472102">
                  <a:extLst>
                    <a:ext uri="{FF2B5EF4-FFF2-40B4-BE49-F238E27FC236}">
                      <a16:creationId xmlns:a16="http://schemas.microsoft.com/office/drawing/2014/main" id="{BB58CC7A-8639-B8BE-FAAF-6689C2DCD4AC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298234" y="1697068"/>
                  <a:ext cx="1627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472104" name="Freihand 472103">
                  <a:extLst>
                    <a:ext uri="{FF2B5EF4-FFF2-40B4-BE49-F238E27FC236}">
                      <a16:creationId xmlns:a16="http://schemas.microsoft.com/office/drawing/2014/main" id="{F255C426-0579-B650-0103-B0172331CE53}"/>
                    </a:ext>
                  </a:extLst>
                </p14:cNvPr>
                <p14:cNvContentPartPr/>
                <p14:nvPr/>
              </p14:nvContentPartPr>
              <p14:xfrm>
                <a:off x="559954" y="1702108"/>
                <a:ext cx="318960" cy="100440"/>
              </p14:xfrm>
            </p:contentPart>
          </mc:Choice>
          <mc:Fallback xmlns="">
            <p:pic>
              <p:nvPicPr>
                <p:cNvPr id="472104" name="Freihand 472103">
                  <a:extLst>
                    <a:ext uri="{FF2B5EF4-FFF2-40B4-BE49-F238E27FC236}">
                      <a16:creationId xmlns:a16="http://schemas.microsoft.com/office/drawing/2014/main" id="{F255C426-0579-B650-0103-B0172331CE53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50954" y="1693108"/>
                  <a:ext cx="3366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472105" name="Freihand 472104">
                  <a:extLst>
                    <a:ext uri="{FF2B5EF4-FFF2-40B4-BE49-F238E27FC236}">
                      <a16:creationId xmlns:a16="http://schemas.microsoft.com/office/drawing/2014/main" id="{5E47CB05-2826-B6C5-4C7F-E6908781437D}"/>
                    </a:ext>
                  </a:extLst>
                </p14:cNvPr>
                <p14:cNvContentPartPr/>
                <p14:nvPr/>
              </p14:nvContentPartPr>
              <p14:xfrm>
                <a:off x="912394" y="1701028"/>
                <a:ext cx="110880" cy="106920"/>
              </p14:xfrm>
            </p:contentPart>
          </mc:Choice>
          <mc:Fallback xmlns="">
            <p:pic>
              <p:nvPicPr>
                <p:cNvPr id="472105" name="Freihand 472104">
                  <a:extLst>
                    <a:ext uri="{FF2B5EF4-FFF2-40B4-BE49-F238E27FC236}">
                      <a16:creationId xmlns:a16="http://schemas.microsoft.com/office/drawing/2014/main" id="{5E47CB05-2826-B6C5-4C7F-E6908781437D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03754" y="1692028"/>
                  <a:ext cx="128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472106" name="Freihand 472105">
                  <a:extLst>
                    <a:ext uri="{FF2B5EF4-FFF2-40B4-BE49-F238E27FC236}">
                      <a16:creationId xmlns:a16="http://schemas.microsoft.com/office/drawing/2014/main" id="{D655B8CC-6A30-3DFB-16A1-BB58A42034B7}"/>
                    </a:ext>
                  </a:extLst>
                </p14:cNvPr>
                <p14:cNvContentPartPr/>
                <p14:nvPr/>
              </p14:nvContentPartPr>
              <p14:xfrm>
                <a:off x="1054954" y="1546228"/>
                <a:ext cx="306000" cy="223200"/>
              </p14:xfrm>
            </p:contentPart>
          </mc:Choice>
          <mc:Fallback xmlns="">
            <p:pic>
              <p:nvPicPr>
                <p:cNvPr id="472106" name="Freihand 472105">
                  <a:extLst>
                    <a:ext uri="{FF2B5EF4-FFF2-40B4-BE49-F238E27FC236}">
                      <a16:creationId xmlns:a16="http://schemas.microsoft.com/office/drawing/2014/main" id="{D655B8CC-6A30-3DFB-16A1-BB58A42034B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45954" y="1537588"/>
                  <a:ext cx="323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472107" name="Freihand 472106">
                  <a:extLst>
                    <a:ext uri="{FF2B5EF4-FFF2-40B4-BE49-F238E27FC236}">
                      <a16:creationId xmlns:a16="http://schemas.microsoft.com/office/drawing/2014/main" id="{D4C076ED-2041-484B-6673-A416F2CDFFC8}"/>
                    </a:ext>
                  </a:extLst>
                </p14:cNvPr>
                <p14:cNvContentPartPr/>
                <p14:nvPr/>
              </p14:nvContentPartPr>
              <p14:xfrm>
                <a:off x="1412434" y="1689868"/>
                <a:ext cx="80280" cy="81720"/>
              </p14:xfrm>
            </p:contentPart>
          </mc:Choice>
          <mc:Fallback xmlns="">
            <p:pic>
              <p:nvPicPr>
                <p:cNvPr id="472107" name="Freihand 472106">
                  <a:extLst>
                    <a:ext uri="{FF2B5EF4-FFF2-40B4-BE49-F238E27FC236}">
                      <a16:creationId xmlns:a16="http://schemas.microsoft.com/office/drawing/2014/main" id="{D4C076ED-2041-484B-6673-A416F2CDFFC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403434" y="1680868"/>
                  <a:ext cx="97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472108" name="Freihand 472107">
                  <a:extLst>
                    <a:ext uri="{FF2B5EF4-FFF2-40B4-BE49-F238E27FC236}">
                      <a16:creationId xmlns:a16="http://schemas.microsoft.com/office/drawing/2014/main" id="{3C3B7C0F-C952-0A7E-AAFC-52F229996E92}"/>
                    </a:ext>
                  </a:extLst>
                </p14:cNvPr>
                <p14:cNvContentPartPr/>
                <p14:nvPr/>
              </p14:nvContentPartPr>
              <p14:xfrm>
                <a:off x="1576594" y="1473868"/>
                <a:ext cx="249480" cy="275760"/>
              </p14:xfrm>
            </p:contentPart>
          </mc:Choice>
          <mc:Fallback xmlns="">
            <p:pic>
              <p:nvPicPr>
                <p:cNvPr id="472108" name="Freihand 472107">
                  <a:extLst>
                    <a:ext uri="{FF2B5EF4-FFF2-40B4-BE49-F238E27FC236}">
                      <a16:creationId xmlns:a16="http://schemas.microsoft.com/office/drawing/2014/main" id="{3C3B7C0F-C952-0A7E-AAFC-52F229996E9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567954" y="1465228"/>
                  <a:ext cx="2671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472109" name="Freihand 472108">
                  <a:extLst>
                    <a:ext uri="{FF2B5EF4-FFF2-40B4-BE49-F238E27FC236}">
                      <a16:creationId xmlns:a16="http://schemas.microsoft.com/office/drawing/2014/main" id="{460876D8-BD51-1E66-AC35-6536CA409A22}"/>
                    </a:ext>
                  </a:extLst>
                </p14:cNvPr>
                <p14:cNvContentPartPr/>
                <p14:nvPr/>
              </p14:nvContentPartPr>
              <p14:xfrm>
                <a:off x="1876474" y="1504468"/>
                <a:ext cx="19080" cy="48960"/>
              </p14:xfrm>
            </p:contentPart>
          </mc:Choice>
          <mc:Fallback xmlns="">
            <p:pic>
              <p:nvPicPr>
                <p:cNvPr id="472109" name="Freihand 472108">
                  <a:extLst>
                    <a:ext uri="{FF2B5EF4-FFF2-40B4-BE49-F238E27FC236}">
                      <a16:creationId xmlns:a16="http://schemas.microsoft.com/office/drawing/2014/main" id="{460876D8-BD51-1E66-AC35-6536CA409A2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867834" y="1495828"/>
                  <a:ext cx="36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472110" name="Freihand 472109">
                  <a:extLst>
                    <a:ext uri="{FF2B5EF4-FFF2-40B4-BE49-F238E27FC236}">
                      <a16:creationId xmlns:a16="http://schemas.microsoft.com/office/drawing/2014/main" id="{87C76A40-B153-576A-E33E-D094DA16A7CE}"/>
                    </a:ext>
                  </a:extLst>
                </p14:cNvPr>
                <p14:cNvContentPartPr/>
                <p14:nvPr/>
              </p14:nvContentPartPr>
              <p14:xfrm>
                <a:off x="1882234" y="1581508"/>
                <a:ext cx="233280" cy="138600"/>
              </p14:xfrm>
            </p:contentPart>
          </mc:Choice>
          <mc:Fallback xmlns="">
            <p:pic>
              <p:nvPicPr>
                <p:cNvPr id="472110" name="Freihand 472109">
                  <a:extLst>
                    <a:ext uri="{FF2B5EF4-FFF2-40B4-BE49-F238E27FC236}">
                      <a16:creationId xmlns:a16="http://schemas.microsoft.com/office/drawing/2014/main" id="{87C76A40-B153-576A-E33E-D094DA16A7C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873234" y="1572868"/>
                  <a:ext cx="2509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472111" name="Freihand 472110">
                  <a:extLst>
                    <a:ext uri="{FF2B5EF4-FFF2-40B4-BE49-F238E27FC236}">
                      <a16:creationId xmlns:a16="http://schemas.microsoft.com/office/drawing/2014/main" id="{EB95ABF4-0E44-3C2D-3F1A-C04637CD794D}"/>
                    </a:ext>
                  </a:extLst>
                </p14:cNvPr>
                <p14:cNvContentPartPr/>
                <p14:nvPr/>
              </p14:nvContentPartPr>
              <p14:xfrm>
                <a:off x="3449314" y="1638028"/>
                <a:ext cx="280080" cy="104400"/>
              </p14:xfrm>
            </p:contentPart>
          </mc:Choice>
          <mc:Fallback xmlns="">
            <p:pic>
              <p:nvPicPr>
                <p:cNvPr id="472111" name="Freihand 472110">
                  <a:extLst>
                    <a:ext uri="{FF2B5EF4-FFF2-40B4-BE49-F238E27FC236}">
                      <a16:creationId xmlns:a16="http://schemas.microsoft.com/office/drawing/2014/main" id="{EB95ABF4-0E44-3C2D-3F1A-C04637CD794D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440314" y="1629388"/>
                  <a:ext cx="297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472112" name="Freihand 472111">
                  <a:extLst>
                    <a:ext uri="{FF2B5EF4-FFF2-40B4-BE49-F238E27FC236}">
                      <a16:creationId xmlns:a16="http://schemas.microsoft.com/office/drawing/2014/main" id="{48B21597-C398-15BC-BF75-F193BA605228}"/>
                    </a:ext>
                  </a:extLst>
                </p14:cNvPr>
                <p14:cNvContentPartPr/>
                <p14:nvPr/>
              </p14:nvContentPartPr>
              <p14:xfrm>
                <a:off x="4045834" y="1557028"/>
                <a:ext cx="145440" cy="195120"/>
              </p14:xfrm>
            </p:contentPart>
          </mc:Choice>
          <mc:Fallback xmlns="">
            <p:pic>
              <p:nvPicPr>
                <p:cNvPr id="472112" name="Freihand 472111">
                  <a:extLst>
                    <a:ext uri="{FF2B5EF4-FFF2-40B4-BE49-F238E27FC236}">
                      <a16:creationId xmlns:a16="http://schemas.microsoft.com/office/drawing/2014/main" id="{48B21597-C398-15BC-BF75-F193BA60522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036834" y="1548028"/>
                  <a:ext cx="1630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472113" name="Freihand 472112">
                  <a:extLst>
                    <a:ext uri="{FF2B5EF4-FFF2-40B4-BE49-F238E27FC236}">
                      <a16:creationId xmlns:a16="http://schemas.microsoft.com/office/drawing/2014/main" id="{194288DA-C596-A387-357B-15CE349656B1}"/>
                    </a:ext>
                  </a:extLst>
                </p14:cNvPr>
                <p14:cNvContentPartPr/>
                <p14:nvPr/>
              </p14:nvContentPartPr>
              <p14:xfrm>
                <a:off x="4174354" y="1535428"/>
                <a:ext cx="376200" cy="168480"/>
              </p14:xfrm>
            </p:contentPart>
          </mc:Choice>
          <mc:Fallback xmlns="">
            <p:pic>
              <p:nvPicPr>
                <p:cNvPr id="472113" name="Freihand 472112">
                  <a:extLst>
                    <a:ext uri="{FF2B5EF4-FFF2-40B4-BE49-F238E27FC236}">
                      <a16:creationId xmlns:a16="http://schemas.microsoft.com/office/drawing/2014/main" id="{194288DA-C596-A387-357B-15CE349656B1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165714" y="1526428"/>
                  <a:ext cx="393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472114" name="Freihand 472113">
                  <a:extLst>
                    <a:ext uri="{FF2B5EF4-FFF2-40B4-BE49-F238E27FC236}">
                      <a16:creationId xmlns:a16="http://schemas.microsoft.com/office/drawing/2014/main" id="{12EAEF6A-42C0-809E-9F00-D22A639CA010}"/>
                    </a:ext>
                  </a:extLst>
                </p14:cNvPr>
                <p14:cNvContentPartPr/>
                <p14:nvPr/>
              </p14:nvContentPartPr>
              <p14:xfrm>
                <a:off x="4365514" y="1478188"/>
                <a:ext cx="156960" cy="79560"/>
              </p14:xfrm>
            </p:contentPart>
          </mc:Choice>
          <mc:Fallback xmlns="">
            <p:pic>
              <p:nvPicPr>
                <p:cNvPr id="472114" name="Freihand 472113">
                  <a:extLst>
                    <a:ext uri="{FF2B5EF4-FFF2-40B4-BE49-F238E27FC236}">
                      <a16:creationId xmlns:a16="http://schemas.microsoft.com/office/drawing/2014/main" id="{12EAEF6A-42C0-809E-9F00-D22A639CA01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356514" y="1469548"/>
                  <a:ext cx="174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472115" name="Freihand 472114">
                  <a:extLst>
                    <a:ext uri="{FF2B5EF4-FFF2-40B4-BE49-F238E27FC236}">
                      <a16:creationId xmlns:a16="http://schemas.microsoft.com/office/drawing/2014/main" id="{2F22F147-F4DC-9D18-A49A-DE439E0B310D}"/>
                    </a:ext>
                  </a:extLst>
                </p14:cNvPr>
                <p14:cNvContentPartPr/>
                <p14:nvPr/>
              </p14:nvContentPartPr>
              <p14:xfrm>
                <a:off x="4556674" y="1668628"/>
                <a:ext cx="127800" cy="92520"/>
              </p14:xfrm>
            </p:contentPart>
          </mc:Choice>
          <mc:Fallback xmlns="">
            <p:pic>
              <p:nvPicPr>
                <p:cNvPr id="472115" name="Freihand 472114">
                  <a:extLst>
                    <a:ext uri="{FF2B5EF4-FFF2-40B4-BE49-F238E27FC236}">
                      <a16:creationId xmlns:a16="http://schemas.microsoft.com/office/drawing/2014/main" id="{2F22F147-F4DC-9D18-A49A-DE439E0B310D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547674" y="1659988"/>
                  <a:ext cx="145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472118" name="Freihand 472117">
                  <a:extLst>
                    <a:ext uri="{FF2B5EF4-FFF2-40B4-BE49-F238E27FC236}">
                      <a16:creationId xmlns:a16="http://schemas.microsoft.com/office/drawing/2014/main" id="{9CE61CBF-1045-BBA8-AF35-C01A31C21D73}"/>
                    </a:ext>
                  </a:extLst>
                </p14:cNvPr>
                <p14:cNvContentPartPr/>
                <p14:nvPr/>
              </p14:nvContentPartPr>
              <p14:xfrm>
                <a:off x="3441034" y="167068"/>
                <a:ext cx="1450080" cy="1825920"/>
              </p14:xfrm>
            </p:contentPart>
          </mc:Choice>
          <mc:Fallback xmlns="">
            <p:pic>
              <p:nvPicPr>
                <p:cNvPr id="472118" name="Freihand 472117">
                  <a:extLst>
                    <a:ext uri="{FF2B5EF4-FFF2-40B4-BE49-F238E27FC236}">
                      <a16:creationId xmlns:a16="http://schemas.microsoft.com/office/drawing/2014/main" id="{9CE61CBF-1045-BBA8-AF35-C01A31C21D7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432034" y="158068"/>
                  <a:ext cx="1467720" cy="18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472120" name="Freihand 472119">
                  <a:extLst>
                    <a:ext uri="{FF2B5EF4-FFF2-40B4-BE49-F238E27FC236}">
                      <a16:creationId xmlns:a16="http://schemas.microsoft.com/office/drawing/2014/main" id="{E54D2B62-1FCC-79B2-FCDB-8B7AF92ECB80}"/>
                    </a:ext>
                  </a:extLst>
                </p14:cNvPr>
                <p14:cNvContentPartPr/>
                <p14:nvPr/>
              </p14:nvContentPartPr>
              <p14:xfrm>
                <a:off x="859834" y="2041588"/>
                <a:ext cx="361440" cy="288000"/>
              </p14:xfrm>
            </p:contentPart>
          </mc:Choice>
          <mc:Fallback xmlns="">
            <p:pic>
              <p:nvPicPr>
                <p:cNvPr id="472120" name="Freihand 472119">
                  <a:extLst>
                    <a:ext uri="{FF2B5EF4-FFF2-40B4-BE49-F238E27FC236}">
                      <a16:creationId xmlns:a16="http://schemas.microsoft.com/office/drawing/2014/main" id="{E54D2B62-1FCC-79B2-FCDB-8B7AF92ECB8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851194" y="2032588"/>
                  <a:ext cx="3790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472121" name="Freihand 472120">
                  <a:extLst>
                    <a:ext uri="{FF2B5EF4-FFF2-40B4-BE49-F238E27FC236}">
                      <a16:creationId xmlns:a16="http://schemas.microsoft.com/office/drawing/2014/main" id="{EDD9A740-D3BE-02B9-B43C-F6A7961EB205}"/>
                    </a:ext>
                  </a:extLst>
                </p14:cNvPr>
                <p14:cNvContentPartPr/>
                <p14:nvPr/>
              </p14:nvContentPartPr>
              <p14:xfrm>
                <a:off x="1344034" y="2042308"/>
                <a:ext cx="166320" cy="193680"/>
              </p14:xfrm>
            </p:contentPart>
          </mc:Choice>
          <mc:Fallback xmlns="">
            <p:pic>
              <p:nvPicPr>
                <p:cNvPr id="472121" name="Freihand 472120">
                  <a:extLst>
                    <a:ext uri="{FF2B5EF4-FFF2-40B4-BE49-F238E27FC236}">
                      <a16:creationId xmlns:a16="http://schemas.microsoft.com/office/drawing/2014/main" id="{EDD9A740-D3BE-02B9-B43C-F6A7961EB20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335394" y="2033308"/>
                  <a:ext cx="183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472122" name="Freihand 472121">
                  <a:extLst>
                    <a:ext uri="{FF2B5EF4-FFF2-40B4-BE49-F238E27FC236}">
                      <a16:creationId xmlns:a16="http://schemas.microsoft.com/office/drawing/2014/main" id="{71677C12-BEF4-3B95-603C-26E6E45F0C46}"/>
                    </a:ext>
                  </a:extLst>
                </p14:cNvPr>
                <p14:cNvContentPartPr/>
                <p14:nvPr/>
              </p14:nvContentPartPr>
              <p14:xfrm>
                <a:off x="1644634" y="2044108"/>
                <a:ext cx="10800" cy="192600"/>
              </p14:xfrm>
            </p:contentPart>
          </mc:Choice>
          <mc:Fallback xmlns="">
            <p:pic>
              <p:nvPicPr>
                <p:cNvPr id="472122" name="Freihand 472121">
                  <a:extLst>
                    <a:ext uri="{FF2B5EF4-FFF2-40B4-BE49-F238E27FC236}">
                      <a16:creationId xmlns:a16="http://schemas.microsoft.com/office/drawing/2014/main" id="{71677C12-BEF4-3B95-603C-26E6E45F0C4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635634" y="2035108"/>
                  <a:ext cx="284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472123" name="Freihand 472122">
                  <a:extLst>
                    <a:ext uri="{FF2B5EF4-FFF2-40B4-BE49-F238E27FC236}">
                      <a16:creationId xmlns:a16="http://schemas.microsoft.com/office/drawing/2014/main" id="{C694866B-0662-7B8F-9FC4-48B3481E8C73}"/>
                    </a:ext>
                  </a:extLst>
                </p14:cNvPr>
                <p14:cNvContentPartPr/>
                <p14:nvPr/>
              </p14:nvContentPartPr>
              <p14:xfrm>
                <a:off x="1545994" y="2016748"/>
                <a:ext cx="238320" cy="108000"/>
              </p14:xfrm>
            </p:contentPart>
          </mc:Choice>
          <mc:Fallback xmlns="">
            <p:pic>
              <p:nvPicPr>
                <p:cNvPr id="472123" name="Freihand 472122">
                  <a:extLst>
                    <a:ext uri="{FF2B5EF4-FFF2-40B4-BE49-F238E27FC236}">
                      <a16:creationId xmlns:a16="http://schemas.microsoft.com/office/drawing/2014/main" id="{C694866B-0662-7B8F-9FC4-48B3481E8C73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536994" y="2008108"/>
                  <a:ext cx="255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472124" name="Freihand 472123">
                  <a:extLst>
                    <a:ext uri="{FF2B5EF4-FFF2-40B4-BE49-F238E27FC236}">
                      <a16:creationId xmlns:a16="http://schemas.microsoft.com/office/drawing/2014/main" id="{A9910CD5-B919-1758-7336-2528C37F5065}"/>
                    </a:ext>
                  </a:extLst>
                </p14:cNvPr>
                <p14:cNvContentPartPr/>
                <p14:nvPr/>
              </p14:nvContentPartPr>
              <p14:xfrm>
                <a:off x="704674" y="1835668"/>
                <a:ext cx="1116000" cy="707760"/>
              </p14:xfrm>
            </p:contentPart>
          </mc:Choice>
          <mc:Fallback xmlns="">
            <p:pic>
              <p:nvPicPr>
                <p:cNvPr id="472124" name="Freihand 472123">
                  <a:extLst>
                    <a:ext uri="{FF2B5EF4-FFF2-40B4-BE49-F238E27FC236}">
                      <a16:creationId xmlns:a16="http://schemas.microsoft.com/office/drawing/2014/main" id="{A9910CD5-B919-1758-7336-2528C37F5065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96034" y="1826668"/>
                  <a:ext cx="1133640" cy="72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472126" name="Freihand 472125">
                  <a:extLst>
                    <a:ext uri="{FF2B5EF4-FFF2-40B4-BE49-F238E27FC236}">
                      <a16:creationId xmlns:a16="http://schemas.microsoft.com/office/drawing/2014/main" id="{213684EF-8B9F-7A79-98D1-36BF00499804}"/>
                    </a:ext>
                  </a:extLst>
                </p14:cNvPr>
                <p14:cNvContentPartPr/>
                <p14:nvPr/>
              </p14:nvContentPartPr>
              <p14:xfrm>
                <a:off x="2416114" y="1788148"/>
                <a:ext cx="1947960" cy="830160"/>
              </p14:xfrm>
            </p:contentPart>
          </mc:Choice>
          <mc:Fallback xmlns="">
            <p:pic>
              <p:nvPicPr>
                <p:cNvPr id="472126" name="Freihand 472125">
                  <a:extLst>
                    <a:ext uri="{FF2B5EF4-FFF2-40B4-BE49-F238E27FC236}">
                      <a16:creationId xmlns:a16="http://schemas.microsoft.com/office/drawing/2014/main" id="{213684EF-8B9F-7A79-98D1-36BF0049980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2407114" y="1779148"/>
                  <a:ext cx="1965600" cy="84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472128" name="Freihand 472127">
                  <a:extLst>
                    <a:ext uri="{FF2B5EF4-FFF2-40B4-BE49-F238E27FC236}">
                      <a16:creationId xmlns:a16="http://schemas.microsoft.com/office/drawing/2014/main" id="{3C6B06C9-8E2E-DE3C-036A-9FE94C6FA2A8}"/>
                    </a:ext>
                  </a:extLst>
                </p14:cNvPr>
                <p14:cNvContentPartPr/>
                <p14:nvPr/>
              </p14:nvContentPartPr>
              <p14:xfrm>
                <a:off x="4272994" y="2436868"/>
                <a:ext cx="325440" cy="309600"/>
              </p14:xfrm>
            </p:contentPart>
          </mc:Choice>
          <mc:Fallback xmlns="">
            <p:pic>
              <p:nvPicPr>
                <p:cNvPr id="472128" name="Freihand 472127">
                  <a:extLst>
                    <a:ext uri="{FF2B5EF4-FFF2-40B4-BE49-F238E27FC236}">
                      <a16:creationId xmlns:a16="http://schemas.microsoft.com/office/drawing/2014/main" id="{3C6B06C9-8E2E-DE3C-036A-9FE94C6FA2A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264354" y="2427868"/>
                  <a:ext cx="3430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472232" name="Freihand 472231">
                  <a:extLst>
                    <a:ext uri="{FF2B5EF4-FFF2-40B4-BE49-F238E27FC236}">
                      <a16:creationId xmlns:a16="http://schemas.microsoft.com/office/drawing/2014/main" id="{652EFC27-1137-2FED-9166-3E745355C0C2}"/>
                    </a:ext>
                  </a:extLst>
                </p14:cNvPr>
                <p14:cNvContentPartPr/>
                <p14:nvPr/>
              </p14:nvContentPartPr>
              <p14:xfrm>
                <a:off x="6220594" y="1551153"/>
                <a:ext cx="398160" cy="654120"/>
              </p14:xfrm>
            </p:contentPart>
          </mc:Choice>
          <mc:Fallback xmlns="">
            <p:pic>
              <p:nvPicPr>
                <p:cNvPr id="472232" name="Freihand 472231">
                  <a:extLst>
                    <a:ext uri="{FF2B5EF4-FFF2-40B4-BE49-F238E27FC236}">
                      <a16:creationId xmlns:a16="http://schemas.microsoft.com/office/drawing/2014/main" id="{652EFC27-1137-2FED-9166-3E745355C0C2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6211594" y="1542513"/>
                  <a:ext cx="415800" cy="67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472233" name="Freihand 472232">
                  <a:extLst>
                    <a:ext uri="{FF2B5EF4-FFF2-40B4-BE49-F238E27FC236}">
                      <a16:creationId xmlns:a16="http://schemas.microsoft.com/office/drawing/2014/main" id="{D2D01E07-4327-4CF7-0187-662B6A07D911}"/>
                    </a:ext>
                  </a:extLst>
                </p14:cNvPr>
                <p14:cNvContentPartPr/>
                <p14:nvPr/>
              </p14:nvContentPartPr>
              <p14:xfrm>
                <a:off x="6100354" y="1925913"/>
                <a:ext cx="426960" cy="500760"/>
              </p14:xfrm>
            </p:contentPart>
          </mc:Choice>
          <mc:Fallback xmlns="">
            <p:pic>
              <p:nvPicPr>
                <p:cNvPr id="472233" name="Freihand 472232">
                  <a:extLst>
                    <a:ext uri="{FF2B5EF4-FFF2-40B4-BE49-F238E27FC236}">
                      <a16:creationId xmlns:a16="http://schemas.microsoft.com/office/drawing/2014/main" id="{D2D01E07-4327-4CF7-0187-662B6A07D91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6091714" y="1916913"/>
                  <a:ext cx="4446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472292" name="Freihand 472291">
                  <a:extLst>
                    <a:ext uri="{FF2B5EF4-FFF2-40B4-BE49-F238E27FC236}">
                      <a16:creationId xmlns:a16="http://schemas.microsoft.com/office/drawing/2014/main" id="{25995EB7-17E8-59A2-901E-37FB5D7928B9}"/>
                    </a:ext>
                  </a:extLst>
                </p14:cNvPr>
                <p14:cNvContentPartPr/>
                <p14:nvPr/>
              </p14:nvContentPartPr>
              <p14:xfrm>
                <a:off x="203914" y="2757153"/>
                <a:ext cx="249120" cy="372240"/>
              </p14:xfrm>
            </p:contentPart>
          </mc:Choice>
          <mc:Fallback xmlns="">
            <p:pic>
              <p:nvPicPr>
                <p:cNvPr id="472292" name="Freihand 472291">
                  <a:extLst>
                    <a:ext uri="{FF2B5EF4-FFF2-40B4-BE49-F238E27FC236}">
                      <a16:creationId xmlns:a16="http://schemas.microsoft.com/office/drawing/2014/main" id="{25995EB7-17E8-59A2-901E-37FB5D7928B9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94914" y="2748153"/>
                  <a:ext cx="2667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472293" name="Freihand 472292">
                  <a:extLst>
                    <a:ext uri="{FF2B5EF4-FFF2-40B4-BE49-F238E27FC236}">
                      <a16:creationId xmlns:a16="http://schemas.microsoft.com/office/drawing/2014/main" id="{152859CF-E554-26DD-6048-37F2EAAEBADD}"/>
                    </a:ext>
                  </a:extLst>
                </p14:cNvPr>
                <p14:cNvContentPartPr/>
                <p14:nvPr/>
              </p14:nvContentPartPr>
              <p14:xfrm>
                <a:off x="521074" y="2847153"/>
                <a:ext cx="275400" cy="214920"/>
              </p14:xfrm>
            </p:contentPart>
          </mc:Choice>
          <mc:Fallback xmlns="">
            <p:pic>
              <p:nvPicPr>
                <p:cNvPr id="472293" name="Freihand 472292">
                  <a:extLst>
                    <a:ext uri="{FF2B5EF4-FFF2-40B4-BE49-F238E27FC236}">
                      <a16:creationId xmlns:a16="http://schemas.microsoft.com/office/drawing/2014/main" id="{152859CF-E554-26DD-6048-37F2EAAEBAD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12434" y="2838513"/>
                  <a:ext cx="293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472294" name="Freihand 472293">
                  <a:extLst>
                    <a:ext uri="{FF2B5EF4-FFF2-40B4-BE49-F238E27FC236}">
                      <a16:creationId xmlns:a16="http://schemas.microsoft.com/office/drawing/2014/main" id="{BC53ED05-8A3F-838D-9F6A-13E74692D074}"/>
                    </a:ext>
                  </a:extLst>
                </p14:cNvPr>
                <p14:cNvContentPartPr/>
                <p14:nvPr/>
              </p14:nvContentPartPr>
              <p14:xfrm>
                <a:off x="829234" y="2818353"/>
                <a:ext cx="122400" cy="176760"/>
              </p14:xfrm>
            </p:contentPart>
          </mc:Choice>
          <mc:Fallback xmlns="">
            <p:pic>
              <p:nvPicPr>
                <p:cNvPr id="472294" name="Freihand 472293">
                  <a:extLst>
                    <a:ext uri="{FF2B5EF4-FFF2-40B4-BE49-F238E27FC236}">
                      <a16:creationId xmlns:a16="http://schemas.microsoft.com/office/drawing/2014/main" id="{BC53ED05-8A3F-838D-9F6A-13E74692D074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20594" y="2809713"/>
                  <a:ext cx="140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472295" name="Freihand 472294">
                  <a:extLst>
                    <a:ext uri="{FF2B5EF4-FFF2-40B4-BE49-F238E27FC236}">
                      <a16:creationId xmlns:a16="http://schemas.microsoft.com/office/drawing/2014/main" id="{B810E19E-F576-B826-7525-BE8F305C0043}"/>
                    </a:ext>
                  </a:extLst>
                </p14:cNvPr>
                <p14:cNvContentPartPr/>
                <p14:nvPr/>
              </p14:nvContentPartPr>
              <p14:xfrm>
                <a:off x="1013194" y="2790993"/>
                <a:ext cx="82440" cy="200880"/>
              </p14:xfrm>
            </p:contentPart>
          </mc:Choice>
          <mc:Fallback xmlns="">
            <p:pic>
              <p:nvPicPr>
                <p:cNvPr id="472295" name="Freihand 472294">
                  <a:extLst>
                    <a:ext uri="{FF2B5EF4-FFF2-40B4-BE49-F238E27FC236}">
                      <a16:creationId xmlns:a16="http://schemas.microsoft.com/office/drawing/2014/main" id="{B810E19E-F576-B826-7525-BE8F305C0043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04194" y="2781993"/>
                  <a:ext cx="100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472296" name="Freihand 472295">
                  <a:extLst>
                    <a:ext uri="{FF2B5EF4-FFF2-40B4-BE49-F238E27FC236}">
                      <a16:creationId xmlns:a16="http://schemas.microsoft.com/office/drawing/2014/main" id="{44451C76-EF92-D09C-F1F1-F6DECBCB9494}"/>
                    </a:ext>
                  </a:extLst>
                </p14:cNvPr>
                <p14:cNvContentPartPr/>
                <p14:nvPr/>
              </p14:nvContentPartPr>
              <p14:xfrm>
                <a:off x="1273474" y="2759673"/>
                <a:ext cx="240480" cy="191160"/>
              </p14:xfrm>
            </p:contentPart>
          </mc:Choice>
          <mc:Fallback xmlns="">
            <p:pic>
              <p:nvPicPr>
                <p:cNvPr id="472296" name="Freihand 472295">
                  <a:extLst>
                    <a:ext uri="{FF2B5EF4-FFF2-40B4-BE49-F238E27FC236}">
                      <a16:creationId xmlns:a16="http://schemas.microsoft.com/office/drawing/2014/main" id="{44451C76-EF92-D09C-F1F1-F6DECBCB9494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264834" y="2751033"/>
                  <a:ext cx="2581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472297" name="Freihand 472296">
                  <a:extLst>
                    <a:ext uri="{FF2B5EF4-FFF2-40B4-BE49-F238E27FC236}">
                      <a16:creationId xmlns:a16="http://schemas.microsoft.com/office/drawing/2014/main" id="{71B397A6-04F2-CFEC-64AA-E364896D0653}"/>
                    </a:ext>
                  </a:extLst>
                </p14:cNvPr>
                <p14:cNvContentPartPr/>
                <p14:nvPr/>
              </p14:nvContentPartPr>
              <p14:xfrm>
                <a:off x="1548874" y="2530353"/>
                <a:ext cx="534240" cy="343800"/>
              </p14:xfrm>
            </p:contentPart>
          </mc:Choice>
          <mc:Fallback xmlns="">
            <p:pic>
              <p:nvPicPr>
                <p:cNvPr id="472297" name="Freihand 472296">
                  <a:extLst>
                    <a:ext uri="{FF2B5EF4-FFF2-40B4-BE49-F238E27FC236}">
                      <a16:creationId xmlns:a16="http://schemas.microsoft.com/office/drawing/2014/main" id="{71B397A6-04F2-CFEC-64AA-E364896D065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539874" y="2521353"/>
                  <a:ext cx="5518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472298" name="Freihand 472297">
                  <a:extLst>
                    <a:ext uri="{FF2B5EF4-FFF2-40B4-BE49-F238E27FC236}">
                      <a16:creationId xmlns:a16="http://schemas.microsoft.com/office/drawing/2014/main" id="{59FCF518-BB0B-3BEE-DEFF-568C6CAE0C9B}"/>
                    </a:ext>
                  </a:extLst>
                </p14:cNvPr>
                <p14:cNvContentPartPr/>
                <p14:nvPr/>
              </p14:nvContentPartPr>
              <p14:xfrm>
                <a:off x="2161594" y="2566713"/>
                <a:ext cx="129960" cy="198720"/>
              </p14:xfrm>
            </p:contentPart>
          </mc:Choice>
          <mc:Fallback xmlns="">
            <p:pic>
              <p:nvPicPr>
                <p:cNvPr id="472298" name="Freihand 472297">
                  <a:extLst>
                    <a:ext uri="{FF2B5EF4-FFF2-40B4-BE49-F238E27FC236}">
                      <a16:creationId xmlns:a16="http://schemas.microsoft.com/office/drawing/2014/main" id="{59FCF518-BB0B-3BEE-DEFF-568C6CAE0C9B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152594" y="2557713"/>
                  <a:ext cx="1476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472299" name="Freihand 472298">
                  <a:extLst>
                    <a:ext uri="{FF2B5EF4-FFF2-40B4-BE49-F238E27FC236}">
                      <a16:creationId xmlns:a16="http://schemas.microsoft.com/office/drawing/2014/main" id="{C2460745-3076-680B-8E0B-A7AAC0791972}"/>
                    </a:ext>
                  </a:extLst>
                </p14:cNvPr>
                <p14:cNvContentPartPr/>
                <p14:nvPr/>
              </p14:nvContentPartPr>
              <p14:xfrm>
                <a:off x="581194" y="3316593"/>
                <a:ext cx="250560" cy="204480"/>
              </p14:xfrm>
            </p:contentPart>
          </mc:Choice>
          <mc:Fallback xmlns="">
            <p:pic>
              <p:nvPicPr>
                <p:cNvPr id="472299" name="Freihand 472298">
                  <a:extLst>
                    <a:ext uri="{FF2B5EF4-FFF2-40B4-BE49-F238E27FC236}">
                      <a16:creationId xmlns:a16="http://schemas.microsoft.com/office/drawing/2014/main" id="{C2460745-3076-680B-8E0B-A7AAC0791972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572194" y="3307953"/>
                  <a:ext cx="268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472300" name="Freihand 472299">
                  <a:extLst>
                    <a:ext uri="{FF2B5EF4-FFF2-40B4-BE49-F238E27FC236}">
                      <a16:creationId xmlns:a16="http://schemas.microsoft.com/office/drawing/2014/main" id="{1D2810CD-7DB0-5550-FB33-A3D653A764AD}"/>
                    </a:ext>
                  </a:extLst>
                </p14:cNvPr>
                <p14:cNvContentPartPr/>
                <p14:nvPr/>
              </p14:nvContentPartPr>
              <p14:xfrm>
                <a:off x="878554" y="3152433"/>
                <a:ext cx="232920" cy="305640"/>
              </p14:xfrm>
            </p:contentPart>
          </mc:Choice>
          <mc:Fallback xmlns="">
            <p:pic>
              <p:nvPicPr>
                <p:cNvPr id="472300" name="Freihand 472299">
                  <a:extLst>
                    <a:ext uri="{FF2B5EF4-FFF2-40B4-BE49-F238E27FC236}">
                      <a16:creationId xmlns:a16="http://schemas.microsoft.com/office/drawing/2014/main" id="{1D2810CD-7DB0-5550-FB33-A3D653A764A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869914" y="3143793"/>
                  <a:ext cx="2505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472301" name="Freihand 472300">
                  <a:extLst>
                    <a:ext uri="{FF2B5EF4-FFF2-40B4-BE49-F238E27FC236}">
                      <a16:creationId xmlns:a16="http://schemas.microsoft.com/office/drawing/2014/main" id="{85D0705C-738F-274E-0F23-14ADED897C59}"/>
                    </a:ext>
                  </a:extLst>
                </p14:cNvPr>
                <p14:cNvContentPartPr/>
                <p14:nvPr/>
              </p14:nvContentPartPr>
              <p14:xfrm>
                <a:off x="1159714" y="3087993"/>
                <a:ext cx="196200" cy="326520"/>
              </p14:xfrm>
            </p:contentPart>
          </mc:Choice>
          <mc:Fallback xmlns="">
            <p:pic>
              <p:nvPicPr>
                <p:cNvPr id="472301" name="Freihand 472300">
                  <a:extLst>
                    <a:ext uri="{FF2B5EF4-FFF2-40B4-BE49-F238E27FC236}">
                      <a16:creationId xmlns:a16="http://schemas.microsoft.com/office/drawing/2014/main" id="{85D0705C-738F-274E-0F23-14ADED897C59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1151074" y="3078993"/>
                  <a:ext cx="2138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472302" name="Freihand 472301">
                  <a:extLst>
                    <a:ext uri="{FF2B5EF4-FFF2-40B4-BE49-F238E27FC236}">
                      <a16:creationId xmlns:a16="http://schemas.microsoft.com/office/drawing/2014/main" id="{12DCE3D8-FB5D-C5DE-5DBC-C8507688B829}"/>
                    </a:ext>
                  </a:extLst>
                </p14:cNvPr>
                <p14:cNvContentPartPr/>
                <p14:nvPr/>
              </p14:nvContentPartPr>
              <p14:xfrm>
                <a:off x="1413514" y="3188073"/>
                <a:ext cx="154800" cy="180360"/>
              </p14:xfrm>
            </p:contentPart>
          </mc:Choice>
          <mc:Fallback xmlns="">
            <p:pic>
              <p:nvPicPr>
                <p:cNvPr id="472302" name="Freihand 472301">
                  <a:extLst>
                    <a:ext uri="{FF2B5EF4-FFF2-40B4-BE49-F238E27FC236}">
                      <a16:creationId xmlns:a16="http://schemas.microsoft.com/office/drawing/2014/main" id="{12DCE3D8-FB5D-C5DE-5DBC-C8507688B829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404874" y="3179073"/>
                  <a:ext cx="1724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472303" name="Freihand 472302">
                  <a:extLst>
                    <a:ext uri="{FF2B5EF4-FFF2-40B4-BE49-F238E27FC236}">
                      <a16:creationId xmlns:a16="http://schemas.microsoft.com/office/drawing/2014/main" id="{7BF4660C-C8B4-D8D1-CA35-5601A0ECC0D6}"/>
                    </a:ext>
                  </a:extLst>
                </p14:cNvPr>
                <p14:cNvContentPartPr/>
                <p14:nvPr/>
              </p14:nvContentPartPr>
              <p14:xfrm>
                <a:off x="1639234" y="3028593"/>
                <a:ext cx="254160" cy="268560"/>
              </p14:xfrm>
            </p:contentPart>
          </mc:Choice>
          <mc:Fallback xmlns="">
            <p:pic>
              <p:nvPicPr>
                <p:cNvPr id="472303" name="Freihand 472302">
                  <a:extLst>
                    <a:ext uri="{FF2B5EF4-FFF2-40B4-BE49-F238E27FC236}">
                      <a16:creationId xmlns:a16="http://schemas.microsoft.com/office/drawing/2014/main" id="{7BF4660C-C8B4-D8D1-CA35-5601A0ECC0D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630594" y="3019953"/>
                  <a:ext cx="271800" cy="286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78613838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/>
              <a:t>Relative change of the GDP-Deflator (Germany)</a:t>
            </a:r>
            <a:endParaRPr lang="de-DE"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2106351" y="6164193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5EECD-4647-450E-AE65-01DE3ECDAFA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81FE87F-81E6-73CF-9DDC-08C233D3D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685669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0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Nominale GDP/real GDP/GDP-Deflator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451" y="1151352"/>
            <a:ext cx="8603154" cy="343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nominal GDP represents changes in prices and quantities.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real GDP represents changes in quantities and therefore counts for the change of economic performance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With the realtive change of the GDP-Deflator we can correct nominal growth in order to obtain real growth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8C88DCD-6317-4224-9BDF-37D640B1EC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62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0"/>
            <a:ext cx="121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/>
              <a:t>Difference of economic growth measured via real GDP and real GDP per capita (Germany)</a:t>
            </a:r>
            <a:endParaRPr lang="de-DE" sz="2000" b="1" dirty="0"/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1558925" y="6021389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 err="1"/>
              <a:t>Destatis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9827BA-1BA3-43F2-B4A2-8001A9B60E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DA1293-7030-9C1E-117D-E142DACDE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743119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695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3485833" y="25306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Price level stability </a:t>
            </a:r>
            <a:endParaRPr lang="de-DE" sz="2400" b="1" dirty="0"/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253695" y="792231"/>
            <a:ext cx="8501344" cy="47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Price level stability is in general calculated via the consumer price index (</a:t>
            </a:r>
            <a:r>
              <a:rPr lang="de-DE" dirty="0">
                <a:solidFill>
                  <a:schemeClr val="tx1"/>
                </a:solidFill>
              </a:rPr>
              <a:t>C</a:t>
            </a:r>
            <a:r>
              <a:rPr lang="de-DE">
                <a:solidFill>
                  <a:schemeClr val="tx1"/>
                </a:solidFill>
              </a:rPr>
              <a:t>PI) or in the Eurozone the harmonized consumer price index (HCPI</a:t>
            </a:r>
            <a:r>
              <a:rPr lang="de-DE" dirty="0">
                <a:solidFill>
                  <a:schemeClr val="tx1"/>
                </a:solidFill>
              </a:rPr>
              <a:t>).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u="sng">
                <a:solidFill>
                  <a:schemeClr val="tx1"/>
                </a:solidFill>
              </a:rPr>
              <a:t>Definition of price level stability of the European central bank:</a:t>
            </a:r>
            <a:endParaRPr lang="de-DE" u="sng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sz="2200" dirty="0">
                <a:solidFill>
                  <a:schemeClr val="tx1"/>
                </a:solidFill>
              </a:rPr>
              <a:t>	</a:t>
            </a:r>
            <a:r>
              <a:rPr lang="de-DE" sz="2200">
                <a:solidFill>
                  <a:schemeClr val="tx1"/>
                </a:solidFill>
              </a:rPr>
              <a:t>	</a:t>
            </a:r>
            <a:r>
              <a:rPr lang="en-US" sz="2200">
                <a:solidFill>
                  <a:schemeClr val="tx1"/>
                </a:solidFill>
              </a:rPr>
              <a:t>The ECB’s Governing Council considers that price stability is best maintained by aiming for 2% inflation over the medium term. Inflation is measured by the Harmonised Index of Consumer Prices (HICP). The Governing Council’s commitment to the 2% target is symmetric. This means that we consider negative and positive deviations from the target to be equally undesirable.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C785182-46B0-41A6-A5E5-0BA0067E40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73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Why price level stabiliy?</a:t>
            </a:r>
          </a:p>
        </p:txBody>
      </p:sp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723900" y="880035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 b="1" u="sng"/>
              <a:t>reasons:</a:t>
            </a:r>
            <a:endParaRPr lang="de-DE" sz="2400" b="1" u="sng" dirty="0"/>
          </a:p>
          <a:p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 a market economy price give the signal of scarcity of goods and services, therefore the overall price level should not to be to volatile.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preservation of the value of money over time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Avoiding transaction cost because of new price declarations (menue costs)</a:t>
            </a:r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Injustice in the creditor-debtor relationship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Stable decisions between consumption and saving</a:t>
            </a:r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A46589A-AA2D-4B42-AE43-09B6D8A1C4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739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Measuring the value of money</a:t>
            </a:r>
          </a:p>
        </p:txBody>
      </p:sp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1524000" y="1384301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/>
              <a:t>In order to determine the puchasing power of money we cannot only look at single prices. Therefore we calculate an average of many prices.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>
                <a:cs typeface="Times New Roman" pitchFamily="18" charset="0"/>
              </a:rPr>
              <a:t>→</a:t>
            </a:r>
            <a:r>
              <a:rPr lang="de-DE" sz="2400">
                <a:cs typeface="Times New Roman" pitchFamily="18" charset="0"/>
              </a:rPr>
              <a:t>	The value of money is measured in a price index. This price 	index is base on representative choice of a basket of single goods.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7EBB99-EE8E-4157-A55B-CE03CA8D89B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935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6684" y="827688"/>
            <a:ext cx="9299475" cy="178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r>
              <a:rPr lang="de-DE" altLang="de-DE" sz="2540">
                <a:solidFill>
                  <a:srgbClr val="000000"/>
                </a:solidFill>
              </a:rPr>
              <a:t>Choice of the basket of single goods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Determine the relevant goods and services, a representative household is consuming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Weighting the goods due to their significanse in the consumption plan of the representative household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6265" y="2811124"/>
            <a:ext cx="8603154" cy="19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514350" indent="-514350" eaLnBrk="1" hangingPunct="1">
              <a:buClrTx/>
              <a:buFont typeface="+mj-lt"/>
              <a:buAutoNum type="arabicPeriod" startAt="2"/>
            </a:pPr>
            <a:r>
              <a:rPr lang="de-DE" altLang="de-DE" sz="2540">
                <a:solidFill>
                  <a:srgbClr val="000000"/>
                </a:solidFill>
              </a:rPr>
              <a:t>Dertermine the prices: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Looking up the prices of the goods in the chosen basket for a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6265" y="4597842"/>
            <a:ext cx="8603154" cy="21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3"/>
            </a:pPr>
            <a:r>
              <a:rPr lang="de-DE" altLang="de-DE" sz="2540">
                <a:solidFill>
                  <a:srgbClr val="000000"/>
                </a:solidFill>
              </a:rPr>
              <a:t>Value of the basket: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29544" lvl="1" indent="-414772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Multiply the determined prices with the chosen weight.  Summing up give the Value of the basket for the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776A83-F044-46FF-9C71-19A4CA163E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8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5035" y="1126223"/>
            <a:ext cx="8937326" cy="29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AutoNum type="arabicPeriod" startAt="4"/>
            </a:pPr>
            <a:r>
              <a:rPr lang="de-DE" altLang="de-DE" sz="2540">
                <a:solidFill>
                  <a:srgbClr val="000000"/>
                </a:solidFill>
              </a:rPr>
              <a:t>Choose a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The Price-Index of  the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 </a:t>
            </a:r>
            <a:r>
              <a:rPr lang="de-DE" altLang="de-DE" sz="2540">
                <a:solidFill>
                  <a:srgbClr val="000000"/>
                </a:solidFill>
              </a:rPr>
              <a:t>is set to 100.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Index of time t is calculated as value of the basket at time t divided by the value of the basket in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multiplied by 100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3663" y="3742574"/>
            <a:ext cx="8603154" cy="211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Symbol" panose="05050102010706020507" pitchFamily="18" charset="2"/>
              <a:buChar char="-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5"/>
            </a:pPr>
            <a:r>
              <a:rPr lang="de-DE" altLang="de-DE" sz="2540">
                <a:solidFill>
                  <a:srgbClr val="000000"/>
                </a:solidFill>
              </a:rPr>
              <a:t>Calculating inflation: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Inflation equals the rate of change of the Price-Index.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6EFB7D-061F-48B6-A0EA-7D5AD98D9EC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3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38115" y="0"/>
            <a:ext cx="882732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Harmonized Indices of consumer Prices (HICP)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Definition Eurostat:</a:t>
                </a:r>
              </a:p>
              <a:p>
                <a:pPr eaLnBrk="1" hangingPunct="1">
                  <a:buClrTx/>
                </a:pPr>
                <a:r>
                  <a:rPr lang="en-US" altLang="de-DE" sz="2540">
                    <a:solidFill>
                      <a:srgbClr val="000000"/>
                    </a:solidFill>
                  </a:rPr>
                  <a:t>The Harmonised Indices of Consumer Prices (HICP) measure the changes over time in the prices of consumer goods and services acquired by households. They give a comparable measure of inflation as they are calculated according to harmonised definitions. Data is available on a monthly and annual basis, broken down by detailed consumption categories.</a:t>
                </a: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𝐻𝐼𝐶𝑃</m:t>
                    </m:r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Weight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r>
                  <a:rPr lang="de-DE" altLang="de-DE" sz="2540" dirty="0">
                    <a:solidFill>
                      <a:srgbClr val="000000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>
                    <a:solidFill>
                      <a:srgbClr val="000000"/>
                    </a:solidFill>
                  </a:rPr>
                  <a:t>: Price of i-th 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blipFill>
                <a:blip r:embed="rId3"/>
                <a:stretch>
                  <a:fillRect l="-1296" t="-1399" r="-19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2565" y="5856930"/>
            <a:ext cx="7840279" cy="5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  <a:hlinkClick r:id="rId4"/>
              </a:rPr>
              <a:t>A personal inflation calculator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16EF6D-9778-4799-B681-BF201C230D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0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ChangeArrowheads="1"/>
          </p:cNvSpPr>
          <p:nvPr/>
        </p:nvSpPr>
        <p:spPr bwMode="auto">
          <a:xfrm>
            <a:off x="3143251" y="182298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Weight scheme of the HCPI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02262" y="4226929"/>
            <a:ext cx="7424057" cy="65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400">
                <a:solidFill>
                  <a:srgbClr val="000000"/>
                </a:solidFill>
                <a:hlinkClick r:id="rId3"/>
              </a:rPr>
              <a:t>https://www.ecb.europa.eu/stats/macroeconomic_and_sectoral/hicp/html/index.en.html</a:t>
            </a: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5D8F276-50C6-465F-817C-0770CCC16D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CAC016-3E9A-A39E-7A8E-A74E716AC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55" y="933059"/>
            <a:ext cx="6864703" cy="318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00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Magic Square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552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Price level stability</a:t>
            </a:r>
            <a:endParaRPr lang="de-DE" dirty="0"/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1661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High level of employment</a:t>
            </a:r>
            <a:endParaRPr lang="de-DE" dirty="0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17996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Steady and appropriate economic growth</a:t>
            </a:r>
            <a:endParaRPr lang="de-DE" dirty="0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23680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External balance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4CA35A9-A1A8-BCEB-FBFF-7C6E0744001B}"/>
                  </a:ext>
                </a:extLst>
              </p14:cNvPr>
              <p14:cNvContentPartPr/>
              <p14:nvPr/>
            </p14:nvContentPartPr>
            <p14:xfrm>
              <a:off x="45874" y="1113508"/>
              <a:ext cx="3461040" cy="1066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4CA35A9-A1A8-BCEB-FBFF-7C6E074400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34" y="1104868"/>
                <a:ext cx="3478680" cy="10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52A51DB-FC29-F9CB-F460-61F0A6BCDC6B}"/>
                  </a:ext>
                </a:extLst>
              </p14:cNvPr>
              <p14:cNvContentPartPr/>
              <p14:nvPr/>
            </p14:nvContentPartPr>
            <p14:xfrm>
              <a:off x="1446274" y="1667548"/>
              <a:ext cx="1180440" cy="547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52A51DB-FC29-F9CB-F460-61F0A6BCDC6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37634" y="1658908"/>
                <a:ext cx="1198080" cy="5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C6B68A0-C1B0-3961-0880-0F6ACE0C56B6}"/>
                  </a:ext>
                </a:extLst>
              </p14:cNvPr>
              <p14:cNvContentPartPr/>
              <p14:nvPr/>
            </p14:nvContentPartPr>
            <p14:xfrm>
              <a:off x="2469394" y="576388"/>
              <a:ext cx="2446200" cy="824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C6B68A0-C1B0-3961-0880-0F6ACE0C56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60394" y="567388"/>
                <a:ext cx="24638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B3BFF2A-4740-F0AB-064C-76DB023446EE}"/>
                  </a:ext>
                </a:extLst>
              </p14:cNvPr>
              <p14:cNvContentPartPr/>
              <p14:nvPr/>
            </p14:nvContentPartPr>
            <p14:xfrm>
              <a:off x="-83006" y="4939948"/>
              <a:ext cx="2907360" cy="9018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B3BFF2A-4740-F0AB-064C-76DB023446E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1646" y="4930948"/>
                <a:ext cx="2925000" cy="9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A6C99C76-1FD4-FF99-B28E-E8AC66481470}"/>
                  </a:ext>
                </a:extLst>
              </p14:cNvPr>
              <p14:cNvContentPartPr/>
              <p14:nvPr/>
            </p14:nvContentPartPr>
            <p14:xfrm>
              <a:off x="33994" y="4934548"/>
              <a:ext cx="3101400" cy="84060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A6C99C76-1FD4-FF99-B28E-E8AC6648147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354" y="4925548"/>
                <a:ext cx="3119040" cy="85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8212D28-17B5-9D2A-9D70-8164B1D6F3C7}"/>
              </a:ext>
            </a:extLst>
          </p:cNvPr>
          <p:cNvGrpSpPr/>
          <p:nvPr/>
        </p:nvGrpSpPr>
        <p:grpSpPr>
          <a:xfrm>
            <a:off x="9110674" y="187948"/>
            <a:ext cx="2028960" cy="1357560"/>
            <a:chOff x="9110674" y="187948"/>
            <a:chExt cx="2028960" cy="13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41DC6EC-6263-5932-093B-06C45E52D830}"/>
                    </a:ext>
                  </a:extLst>
                </p14:cNvPr>
                <p14:cNvContentPartPr/>
                <p14:nvPr/>
              </p14:nvContentPartPr>
              <p14:xfrm>
                <a:off x="9817714" y="423748"/>
                <a:ext cx="50760" cy="7808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41DC6EC-6263-5932-093B-06C45E52D8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09074" y="415108"/>
                  <a:ext cx="68400" cy="79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375C80E-87B8-0C4B-D0DA-B4127AC930D2}"/>
                    </a:ext>
                  </a:extLst>
                </p14:cNvPr>
                <p14:cNvContentPartPr/>
                <p14:nvPr/>
              </p14:nvContentPartPr>
              <p14:xfrm>
                <a:off x="9489394" y="1078588"/>
                <a:ext cx="1282680" cy="139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375C80E-87B8-0C4B-D0DA-B4127AC930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480394" y="1069588"/>
                  <a:ext cx="1300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4EB508C-6289-0F71-14D0-1D4610588B8E}"/>
                    </a:ext>
                  </a:extLst>
                </p14:cNvPr>
                <p14:cNvContentPartPr/>
                <p14:nvPr/>
              </p14:nvContentPartPr>
              <p14:xfrm>
                <a:off x="10848754" y="912628"/>
                <a:ext cx="286920" cy="360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4EB508C-6289-0F71-14D0-1D4610588B8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840114" y="903988"/>
                  <a:ext cx="3045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DD65B91-251D-AD1A-74AF-0D5F0C5E6E7A}"/>
                    </a:ext>
                  </a:extLst>
                </p14:cNvPr>
                <p14:cNvContentPartPr/>
                <p14:nvPr/>
              </p14:nvContentPartPr>
              <p14:xfrm>
                <a:off x="9615394" y="214228"/>
                <a:ext cx="370080" cy="235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DD65B91-251D-AD1A-74AF-0D5F0C5E6E7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06754" y="205228"/>
                  <a:ext cx="38772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61FB570-46BC-E207-A167-2316C5C88A11}"/>
                    </a:ext>
                  </a:extLst>
                </p14:cNvPr>
                <p14:cNvContentPartPr/>
                <p14:nvPr/>
              </p14:nvContentPartPr>
              <p14:xfrm>
                <a:off x="9325234" y="194068"/>
                <a:ext cx="155520" cy="35136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61FB570-46BC-E207-A167-2316C5C88A1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16234" y="185428"/>
                  <a:ext cx="1731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728562FC-58C9-929C-4BA0-C00285AE8743}"/>
                    </a:ext>
                  </a:extLst>
                </p14:cNvPr>
                <p14:cNvContentPartPr/>
                <p14:nvPr/>
              </p14:nvContentPartPr>
              <p14:xfrm>
                <a:off x="10799074" y="1257508"/>
                <a:ext cx="312840" cy="288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728562FC-58C9-929C-4BA0-C00285AE87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90434" y="1248868"/>
                  <a:ext cx="3304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E613872-F13F-5F54-CCEF-113F2C98D2FB}"/>
                    </a:ext>
                  </a:extLst>
                </p14:cNvPr>
                <p14:cNvContentPartPr/>
                <p14:nvPr/>
              </p14:nvContentPartPr>
              <p14:xfrm>
                <a:off x="10911754" y="1266868"/>
                <a:ext cx="120960" cy="235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E613872-F13F-5F54-CCEF-113F2C98D2F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902754" y="1258228"/>
                  <a:ext cx="138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EED985C-4700-7517-A1F3-8AE866F8D193}"/>
                    </a:ext>
                  </a:extLst>
                </p14:cNvPr>
                <p14:cNvContentPartPr/>
                <p14:nvPr/>
              </p14:nvContentPartPr>
              <p14:xfrm>
                <a:off x="10047034" y="336628"/>
                <a:ext cx="757440" cy="6310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EED985C-4700-7517-A1F3-8AE866F8D1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038034" y="327988"/>
                  <a:ext cx="775080" cy="64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631BEF9-38DD-33B7-F2B9-B6BB7DBA3AE3}"/>
                    </a:ext>
                  </a:extLst>
                </p14:cNvPr>
                <p14:cNvContentPartPr/>
                <p14:nvPr/>
              </p14:nvContentPartPr>
              <p14:xfrm>
                <a:off x="10202554" y="352828"/>
                <a:ext cx="500760" cy="424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631BEF9-38DD-33B7-F2B9-B6BB7DBA3AE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193554" y="344188"/>
                  <a:ext cx="5184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7AD7387-5BBD-2AD9-B3F5-3B0FF14054A2}"/>
                    </a:ext>
                  </a:extLst>
                </p14:cNvPr>
                <p14:cNvContentPartPr/>
                <p14:nvPr/>
              </p14:nvContentPartPr>
              <p14:xfrm>
                <a:off x="10979794" y="187948"/>
                <a:ext cx="159840" cy="168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7AD7387-5BBD-2AD9-B3F5-3B0FF14054A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71154" y="178948"/>
                  <a:ext cx="177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F268BE1-6C09-B545-6971-605CEBEDC8B3}"/>
                    </a:ext>
                  </a:extLst>
                </p14:cNvPr>
                <p14:cNvContentPartPr/>
                <p14:nvPr/>
              </p14:nvContentPartPr>
              <p14:xfrm>
                <a:off x="10948474" y="760708"/>
                <a:ext cx="13680" cy="784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F268BE1-6C09-B545-6971-605CEBEDC8B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39834" y="751708"/>
                  <a:ext cx="31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1CC14E1-F81F-6276-05AE-E651FE5E9DA0}"/>
                    </a:ext>
                  </a:extLst>
                </p14:cNvPr>
                <p14:cNvContentPartPr/>
                <p14:nvPr/>
              </p14:nvContentPartPr>
              <p14:xfrm>
                <a:off x="10826074" y="699868"/>
                <a:ext cx="223920" cy="169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1CC14E1-F81F-6276-05AE-E651FE5E9DA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17434" y="691228"/>
                  <a:ext cx="2415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C114EE53-94E8-070C-F62F-36FC89D9DAD3}"/>
                    </a:ext>
                  </a:extLst>
                </p14:cNvPr>
                <p14:cNvContentPartPr/>
                <p14:nvPr/>
              </p14:nvContentPartPr>
              <p14:xfrm>
                <a:off x="9792874" y="700948"/>
                <a:ext cx="327240" cy="48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C114EE53-94E8-070C-F62F-36FC89D9DAD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784234" y="692308"/>
                  <a:ext cx="3448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3FB9A87-F497-4600-33DC-95628A03D5EB}"/>
                    </a:ext>
                  </a:extLst>
                </p14:cNvPr>
                <p14:cNvContentPartPr/>
                <p14:nvPr/>
              </p14:nvContentPartPr>
              <p14:xfrm>
                <a:off x="10352674" y="627148"/>
                <a:ext cx="172800" cy="45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3FB9A87-F497-4600-33DC-95628A03D5E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44034" y="618148"/>
                  <a:ext cx="1904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CF27C2B-2720-77A7-385C-6ACBF04D828E}"/>
                    </a:ext>
                  </a:extLst>
                </p14:cNvPr>
                <p14:cNvContentPartPr/>
                <p14:nvPr/>
              </p14:nvContentPartPr>
              <p14:xfrm>
                <a:off x="10508194" y="724348"/>
                <a:ext cx="42120" cy="339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CF27C2B-2720-77A7-385C-6ACBF04D828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499554" y="715348"/>
                  <a:ext cx="59760" cy="35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33C5694-E458-D6B2-30AB-640024B37EA7}"/>
                    </a:ext>
                  </a:extLst>
                </p14:cNvPr>
                <p14:cNvContentPartPr/>
                <p14:nvPr/>
              </p14:nvContentPartPr>
              <p14:xfrm>
                <a:off x="9314434" y="771148"/>
                <a:ext cx="127800" cy="146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33C5694-E458-D6B2-30AB-640024B37EA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305794" y="762508"/>
                  <a:ext cx="145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E608A4A-BE94-50D0-A19F-31819BEAA271}"/>
                    </a:ext>
                  </a:extLst>
                </p14:cNvPr>
                <p14:cNvContentPartPr/>
                <p14:nvPr/>
              </p14:nvContentPartPr>
              <p14:xfrm>
                <a:off x="9509194" y="600148"/>
                <a:ext cx="142560" cy="165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E608A4A-BE94-50D0-A19F-31819BEAA27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00194" y="591508"/>
                  <a:ext cx="160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76ED338-D9FC-FB16-6EA0-EE5FB73F436C}"/>
                    </a:ext>
                  </a:extLst>
                </p14:cNvPr>
                <p14:cNvContentPartPr/>
                <p14:nvPr/>
              </p14:nvContentPartPr>
              <p14:xfrm>
                <a:off x="9158194" y="510148"/>
                <a:ext cx="520920" cy="500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76ED338-D9FC-FB16-6EA0-EE5FB73F436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49554" y="501508"/>
                  <a:ext cx="53856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2217A92-C2F9-07B2-657E-9C04F573D076}"/>
                    </a:ext>
                  </a:extLst>
                </p14:cNvPr>
                <p14:cNvContentPartPr/>
                <p14:nvPr/>
              </p14:nvContentPartPr>
              <p14:xfrm>
                <a:off x="9110674" y="555148"/>
                <a:ext cx="666000" cy="5014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2217A92-C2F9-07B2-657E-9C04F573D07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02034" y="546148"/>
                  <a:ext cx="683640" cy="51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205636F-F7E1-1B11-822A-A5A54D0CBDE1}"/>
                  </a:ext>
                </a:extLst>
              </p14:cNvPr>
              <p14:cNvContentPartPr/>
              <p14:nvPr/>
            </p14:nvContentPartPr>
            <p14:xfrm>
              <a:off x="4432114" y="4892428"/>
              <a:ext cx="4085640" cy="8784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205636F-F7E1-1B11-822A-A5A54D0CBDE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23114" y="4883788"/>
                <a:ext cx="4103280" cy="8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7429640-9857-B5D3-8A98-635FC3B54B80}"/>
                  </a:ext>
                </a:extLst>
              </p14:cNvPr>
              <p14:cNvContentPartPr/>
              <p14:nvPr/>
            </p14:nvContentPartPr>
            <p14:xfrm>
              <a:off x="4759354" y="1052668"/>
              <a:ext cx="3440880" cy="9921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7429640-9857-B5D3-8A98-635FC3B54B8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750714" y="1043668"/>
                <a:ext cx="3458520" cy="10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038D06F-DC84-437D-258C-C14A5177B123}"/>
                  </a:ext>
                </a:extLst>
              </p14:cNvPr>
              <p14:cNvContentPartPr/>
              <p14:nvPr/>
            </p14:nvContentPartPr>
            <p14:xfrm>
              <a:off x="154954" y="801388"/>
              <a:ext cx="3620520" cy="15584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038D06F-DC84-437D-258C-C14A5177B123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6314" y="792748"/>
                <a:ext cx="3638160" cy="15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Inflation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de-DE" altLang="de-DE" sz="2540">
                    <a:solidFill>
                      <a:srgbClr val="000000"/>
                    </a:solidFill>
                  </a:rPr>
                  <a:t>The inflation rate is the relative change of CPI with respect to the previous year. :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254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Inflation</m:t>
                    </m:r>
                    <m:d>
                      <m:dPr>
                        <m:ctrlPr>
                          <a:rPr lang="de-DE" altLang="de-DE" sz="254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 </m:t>
                        </m:r>
                      </m:num>
                      <m:den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 		t</a:t>
                </a:r>
                <a:r>
                  <a:rPr lang="de-DE" altLang="de-DE" sz="2540">
                    <a:solidFill>
                      <a:srgbClr val="000000"/>
                    </a:solidFill>
                  </a:rPr>
                  <a:t>: time index 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blipFill>
                <a:blip r:embed="rId3"/>
                <a:stretch>
                  <a:fillRect l="-1347" t="-2364" r="-13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7968BB03-7437-4301-9973-364D08D1737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43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0420647" y="0"/>
            <a:ext cx="1771353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Beispiel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224032"/>
              </p:ext>
            </p:extLst>
          </p:nvPr>
        </p:nvGraphicFramePr>
        <p:xfrm>
          <a:off x="668338" y="949325"/>
          <a:ext cx="10675937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102313" imgH="2330538" progId="Excel.Sheet.12">
                  <p:embed/>
                </p:oleObj>
              </mc:Choice>
              <mc:Fallback>
                <p:oleObj name="Worksheet" r:id="rId3" imgW="6102313" imgH="2330538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338" y="949325"/>
                        <a:ext cx="10675937" cy="407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1435915A-4340-428F-BD2D-5B937473C4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45B1398-8D27-46AE-83F5-0DF1ED6E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44" y="52791"/>
            <a:ext cx="9588905" cy="63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Calcuate the price index 2017 </a:t>
            </a:r>
            <a:r>
              <a:rPr lang="de-DE" altLang="de-DE" sz="1800" dirty="0">
                <a:solidFill>
                  <a:srgbClr val="000000"/>
                </a:solidFill>
              </a:rPr>
              <a:t>– 2019 (2017=100)</a:t>
            </a: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Inflation rates </a:t>
            </a:r>
            <a:r>
              <a:rPr lang="de-DE" altLang="de-DE" sz="1800" dirty="0">
                <a:solidFill>
                  <a:srgbClr val="000000"/>
                </a:solidFill>
              </a:rPr>
              <a:t>2018 und 2019</a:t>
            </a:r>
            <a:r>
              <a:rPr lang="de-DE" altLang="de-DE" sz="1800">
                <a:solidFill>
                  <a:srgbClr val="000000"/>
                </a:solidFill>
              </a:rPr>
              <a:t>, and the average inflation 2018 </a:t>
            </a:r>
            <a:r>
              <a:rPr lang="de-DE" altLang="de-DE" sz="1800" dirty="0">
                <a:solidFill>
                  <a:srgbClr val="000000"/>
                </a:solidFill>
              </a:rPr>
              <a:t>– 2019.</a:t>
            </a:r>
          </a:p>
        </p:txBody>
      </p:sp>
    </p:spTree>
    <p:extLst>
      <p:ext uri="{BB962C8B-B14F-4D97-AF65-F5344CB8AC3E}">
        <p14:creationId xmlns:p14="http://schemas.microsoft.com/office/powerpoint/2010/main" val="10989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Different Preisindices</a:t>
            </a:r>
          </a:p>
        </p:txBody>
      </p:sp>
      <p:sp>
        <p:nvSpPr>
          <p:cNvPr id="145412" name="Text Box 3"/>
          <p:cNvSpPr txBox="1">
            <a:spLocks noChangeArrowheads="1"/>
          </p:cNvSpPr>
          <p:nvPr/>
        </p:nvSpPr>
        <p:spPr bwMode="auto">
          <a:xfrm>
            <a:off x="1908176" y="1223963"/>
            <a:ext cx="8456613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87607" y="637013"/>
            <a:ext cx="1216644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/>
              <a:t>Consumer price index → general inflation, relevant for private consumption</a:t>
            </a:r>
            <a:endParaRPr lang="de-DE" dirty="0"/>
          </a:p>
          <a:p>
            <a:endParaRPr lang="de-DE" dirty="0"/>
          </a:p>
          <a:p>
            <a:r>
              <a:rPr lang="de-DE"/>
              <a:t>GDP-Deflator </a:t>
            </a:r>
            <a:r>
              <a:rPr lang="de-DE" dirty="0"/>
              <a:t>→ </a:t>
            </a:r>
            <a:r>
              <a:rPr lang="de-DE"/>
              <a:t>Index for the whole economy, scope of distirbution in wage negotiations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Export- and Import prices </a:t>
            </a:r>
            <a:r>
              <a:rPr lang="de-DE" dirty="0"/>
              <a:t>→ </a:t>
            </a:r>
            <a:r>
              <a:rPr lang="de-DE"/>
              <a:t>Indices for international trade (relevant for „imported“ inflation)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Wolesale price index→ Whole sale trade is some kind of an early indicator for inflation based on CPI.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6EE8D7-AD6E-48BC-BFE2-C04CFF322D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17836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C</a:t>
            </a:r>
            <a:r>
              <a:rPr lang="de-DE" sz="3266" b="1"/>
              <a:t>PI und GDP-Deflator</a:t>
            </a:r>
            <a:endParaRPr lang="de-DE" sz="3266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8208" y="4272839"/>
            <a:ext cx="1135312" cy="3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089">
                <a:solidFill>
                  <a:srgbClr val="000000"/>
                </a:solidFill>
              </a:rPr>
              <a:t>Source: </a:t>
            </a:r>
            <a:r>
              <a:rPr lang="de-DE" altLang="de-DE" sz="1089" dirty="0" err="1">
                <a:solidFill>
                  <a:srgbClr val="000000"/>
                </a:solidFill>
              </a:rPr>
              <a:t>Destatis</a:t>
            </a:r>
            <a:r>
              <a:rPr lang="de-DE" altLang="de-DE" sz="1089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317181-24FD-4072-85CE-71C8B9ADF83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18A99B4-0B59-6F99-B186-F273540EF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576159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44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ChangeArrowheads="1"/>
          </p:cNvSpPr>
          <p:nvPr/>
        </p:nvSpPr>
        <p:spPr bwMode="auto">
          <a:xfrm>
            <a:off x="4392613" y="97743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Inflation Germany</a:t>
            </a:r>
          </a:p>
        </p:txBody>
      </p:sp>
      <p:sp>
        <p:nvSpPr>
          <p:cNvPr id="147460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7462" name="Text Box 5"/>
          <p:cNvSpPr txBox="1">
            <a:spLocks noChangeArrowheads="1"/>
          </p:cNvSpPr>
          <p:nvPr/>
        </p:nvSpPr>
        <p:spPr bwMode="auto">
          <a:xfrm>
            <a:off x="5205051" y="4334585"/>
            <a:ext cx="14029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Destatis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2E19168-D8B8-4BA7-AE2B-CEE329AA2D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23AB602-4259-88DD-C689-565FDD4B4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000"/>
            <a:ext cx="6045201" cy="350621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664F4C1-6023-69EA-A54B-8001656DE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201" y="673369"/>
            <a:ext cx="5558970" cy="3341296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9AEF68A6-255E-DB22-EEDC-5EBB2F56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7" y="342374"/>
            <a:ext cx="6556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Yearly</a:t>
            </a:r>
            <a:endParaRPr lang="de-DE" sz="14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6FB6B54-5B4B-BD28-9FD1-6EF2BF51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871" y="266117"/>
            <a:ext cx="1058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Monthy p.a.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2039166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ChangeArrowheads="1"/>
          </p:cNvSpPr>
          <p:nvPr/>
        </p:nvSpPr>
        <p:spPr bwMode="auto">
          <a:xfrm>
            <a:off x="0" y="188531"/>
            <a:ext cx="12089791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200" b="1">
                <a:solidFill>
                  <a:srgbClr val="000000"/>
                </a:solidFill>
                <a:latin typeface="Sparkasse Rg" pitchFamily="34" charset="0"/>
              </a:rPr>
              <a:t>HCPI and the Energy component (Germany)</a:t>
            </a:r>
            <a:endParaRPr lang="de-DE" sz="2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50533" name="Text Box 4"/>
          <p:cNvSpPr txBox="1">
            <a:spLocks noChangeArrowheads="1"/>
          </p:cNvSpPr>
          <p:nvPr/>
        </p:nvSpPr>
        <p:spPr bwMode="auto">
          <a:xfrm>
            <a:off x="381189" y="5388369"/>
            <a:ext cx="13756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Eurostat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DA4D5F5-6579-4DA8-AFC5-7BDDF80B9F5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5A7FACE-9579-D950-FCB0-26A50BD46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62" y="621599"/>
            <a:ext cx="7930554" cy="476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2458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ChangeArrowheads="1"/>
          </p:cNvSpPr>
          <p:nvPr/>
        </p:nvSpPr>
        <p:spPr bwMode="auto">
          <a:xfrm>
            <a:off x="3341687" y="260356"/>
            <a:ext cx="65305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Energy and Inflation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538728" y="817007"/>
            <a:ext cx="10907094" cy="160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The weight of the energy component is roughly </a:t>
            </a:r>
            <a:r>
              <a:rPr lang="de-DE" sz="2400" dirty="0">
                <a:solidFill>
                  <a:srgbClr val="000000"/>
                </a:solidFill>
              </a:rPr>
              <a:t>10</a:t>
            </a:r>
            <a:r>
              <a:rPr lang="de-DE" sz="2400">
                <a:solidFill>
                  <a:srgbClr val="000000"/>
                </a:solidFill>
              </a:rPr>
              <a:t>% in CPI.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Calculate inflation, if energy price have rised by 40% and all other prices stayed the same.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C27A8B-F9C5-4425-BDDB-B473C53FE20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20883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3355550" y="259565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</a:pPr>
            <a:r>
              <a:rPr lang="de-DE" sz="2400" b="1"/>
              <a:t>High level of employment</a:t>
            </a:r>
            <a:endParaRPr lang="de-DE" sz="2400" b="1" dirty="0"/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742249" y="1096099"/>
            <a:ext cx="953801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Principal aim is to reach a state of full employment.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>
                <a:solidFill>
                  <a:schemeClr val="tx1"/>
                </a:solidFill>
              </a:rPr>
              <a:t>	→ every person willing has a job.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	The general variable to measure unemployment is the unemployment       	rate.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In Germany a level of </a:t>
            </a:r>
            <a:r>
              <a:rPr lang="de-DE" dirty="0">
                <a:solidFill>
                  <a:schemeClr val="tx1"/>
                </a:solidFill>
              </a:rPr>
              <a:t>3%-4</a:t>
            </a:r>
            <a:r>
              <a:rPr lang="de-DE">
                <a:solidFill>
                  <a:schemeClr val="tx1"/>
                </a:solidFill>
              </a:rPr>
              <a:t>% unemployment rate is considered as a state of full eployment.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42FED7-0BE4-414F-A66A-D3114D0A9F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56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1360448" y="215752"/>
            <a:ext cx="93001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Development of unemployment in Germany</a:t>
            </a:r>
            <a:endParaRPr lang="de-DE" b="1" dirty="0"/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568326" y="5201108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82E1427-5C1E-45E3-91F9-9BB624F41A3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9BCBF6-48C4-AAC5-CE11-213532072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55" y="770914"/>
            <a:ext cx="7348601" cy="427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2571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ChangeArrowheads="1"/>
          </p:cNvSpPr>
          <p:nvPr/>
        </p:nvSpPr>
        <p:spPr bwMode="auto">
          <a:xfrm>
            <a:off x="2467188" y="192348"/>
            <a:ext cx="73449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BA</a:t>
            </a:r>
            <a:endParaRPr lang="de-DE" sz="2400" b="1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(registered unemployed people)</a:t>
            </a:r>
            <a:endParaRPr lang="de-DE" sz="2400" b="1" dirty="0"/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0" y="1025526"/>
            <a:ext cx="90566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200"/>
              <a:t>Age between 15 – 65 (67) years</a:t>
            </a:r>
            <a:endParaRPr lang="de-DE" sz="2200" dirty="0"/>
          </a:p>
          <a:p>
            <a:endParaRPr lang="de-DE" sz="2200" dirty="0"/>
          </a:p>
          <a:p>
            <a:r>
              <a:rPr lang="en-US" sz="2200"/>
              <a:t>Defined by the Social Code, Book III (SGB III), the unemployed include all those who are</a:t>
            </a:r>
          </a:p>
          <a:p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temporarily not employed or work in a job for fewer than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seek employment subject to social insurance contributions for at least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in the process are available for placement efforts undertaken by the employment agencies or institutions administering basic security benefits for job-seekers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have registered there as unemployed.</a:t>
            </a:r>
            <a:endParaRPr lang="de-DE" sz="2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4C2494-8FAB-45E6-B670-FA781755F81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88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089881" y="48046"/>
            <a:ext cx="73083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/>
              <a:t>Steady and appropriate economic growth</a:t>
            </a:r>
            <a:endParaRPr lang="en-US" sz="2400" b="1" dirty="0"/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52202" y="290319"/>
            <a:ext cx="11639798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sz="2000" u="sng">
                <a:solidFill>
                  <a:schemeClr val="tx1"/>
                </a:solidFill>
              </a:rPr>
              <a:t>Indicators</a:t>
            </a:r>
            <a:endParaRPr lang="de-DE" sz="2000" u="sng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change of overall economic performance, not including singular changes in prices (price adjusted GDP)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 per capita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since in general new inhabitants will increase GDP, we also to adjust for population growth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→	</a:t>
            </a:r>
            <a:r>
              <a:rPr lang="de-DE" sz="2000">
                <a:solidFill>
                  <a:schemeClr val="tx1"/>
                </a:solidFill>
              </a:rPr>
              <a:t>In developed countries an growth rate of GDP of roughly </a:t>
            </a:r>
            <a:r>
              <a:rPr lang="de-DE" sz="2000" dirty="0">
                <a:solidFill>
                  <a:schemeClr val="tx1"/>
                </a:solidFill>
              </a:rPr>
              <a:t>1%-3</a:t>
            </a:r>
            <a:r>
              <a:rPr lang="de-DE" sz="2000">
                <a:solidFill>
                  <a:schemeClr val="tx1"/>
                </a:solidFill>
              </a:rPr>
              <a:t>% p.a. is claimed to be appropriate on average, without high volatily around this traget growth rate.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650" y="6531017"/>
            <a:ext cx="2313063" cy="237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IMF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26D9F9-CEC4-4F93-ACE7-A6F04CEC94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0D38A8D-276F-7FD5-A137-CFB588C62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" y="3580310"/>
            <a:ext cx="6470463" cy="29873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9DBADD9-30B7-09B3-0C77-552587C126A5}"/>
                  </a:ext>
                </a:extLst>
              </p14:cNvPr>
              <p14:cNvContentPartPr/>
              <p14:nvPr/>
            </p14:nvContentPartPr>
            <p14:xfrm>
              <a:off x="2592154" y="845906"/>
              <a:ext cx="741600" cy="4694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9DBADD9-30B7-09B3-0C77-552587C126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3154" y="836906"/>
                <a:ext cx="75924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ACC42CF-527A-7A24-EBC0-48926105323D}"/>
                  </a:ext>
                </a:extLst>
              </p14:cNvPr>
              <p14:cNvContentPartPr/>
              <p14:nvPr/>
            </p14:nvContentPartPr>
            <p14:xfrm>
              <a:off x="7244794" y="107186"/>
              <a:ext cx="1834560" cy="867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ACC42CF-527A-7A24-EBC0-48926105323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36154" y="98546"/>
                <a:ext cx="1852200" cy="8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C50452C-93E7-8217-5FE8-5E13642CB618}"/>
                  </a:ext>
                </a:extLst>
              </p14:cNvPr>
              <p14:cNvContentPartPr/>
              <p14:nvPr/>
            </p14:nvContentPartPr>
            <p14:xfrm>
              <a:off x="2093914" y="821066"/>
              <a:ext cx="646560" cy="4831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C50452C-93E7-8217-5FE8-5E13642CB6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84914" y="812066"/>
                <a:ext cx="6642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E560176A-0159-23E3-012A-E22A7E9DF211}"/>
                  </a:ext>
                </a:extLst>
              </p14:cNvPr>
              <p14:cNvContentPartPr/>
              <p14:nvPr/>
            </p14:nvContentPartPr>
            <p14:xfrm>
              <a:off x="2073754" y="817466"/>
              <a:ext cx="662040" cy="4557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E560176A-0159-23E3-012A-E22A7E9DF2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65114" y="808466"/>
                <a:ext cx="67968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FAEBC8E-60C0-7E9A-C78B-7E026939774C}"/>
                  </a:ext>
                </a:extLst>
              </p14:cNvPr>
              <p14:cNvContentPartPr/>
              <p14:nvPr/>
            </p14:nvContentPartPr>
            <p14:xfrm>
              <a:off x="5989114" y="301946"/>
              <a:ext cx="1074960" cy="6620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FAEBC8E-60C0-7E9A-C78B-7E02693977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80474" y="293306"/>
                <a:ext cx="1092600" cy="67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6D78CED1-CFC3-6524-5596-36B193E7CDEA}"/>
              </a:ext>
            </a:extLst>
          </p:cNvPr>
          <p:cNvGrpSpPr/>
          <p:nvPr/>
        </p:nvGrpSpPr>
        <p:grpSpPr>
          <a:xfrm>
            <a:off x="4558834" y="-21694"/>
            <a:ext cx="4471560" cy="1013040"/>
            <a:chOff x="4558834" y="-21694"/>
            <a:chExt cx="4471560" cy="10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3AE6ECC-03CF-BC0E-E312-C106F6DD4400}"/>
                    </a:ext>
                  </a:extLst>
                </p14:cNvPr>
                <p14:cNvContentPartPr/>
                <p14:nvPr/>
              </p14:nvContentPartPr>
              <p14:xfrm>
                <a:off x="4558834" y="533786"/>
                <a:ext cx="348480" cy="2671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3AE6ECC-03CF-BC0E-E312-C106F6DD440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50194" y="525146"/>
                  <a:ext cx="366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BDDB46C-F9A7-AEEF-921E-BD99FCF6DA20}"/>
                    </a:ext>
                  </a:extLst>
                </p14:cNvPr>
                <p14:cNvContentPartPr/>
                <p14:nvPr/>
              </p14:nvContentPartPr>
              <p14:xfrm>
                <a:off x="5120434" y="547826"/>
                <a:ext cx="41760" cy="2109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BDDB46C-F9A7-AEEF-921E-BD99FCF6DA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111794" y="539186"/>
                  <a:ext cx="59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CAF5C2C1-7D35-D9AB-E8FC-4890C9F1D301}"/>
                    </a:ext>
                  </a:extLst>
                </p14:cNvPr>
                <p14:cNvContentPartPr/>
                <p14:nvPr/>
              </p14:nvContentPartPr>
              <p14:xfrm>
                <a:off x="4995874" y="511466"/>
                <a:ext cx="268560" cy="1065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CAF5C2C1-7D35-D9AB-E8FC-4890C9F1D30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86874" y="502466"/>
                  <a:ext cx="286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EAB1EBA-B892-379A-DA27-FF133B837DA5}"/>
                    </a:ext>
                  </a:extLst>
                </p14:cNvPr>
                <p14:cNvContentPartPr/>
                <p14:nvPr/>
              </p14:nvContentPartPr>
              <p14:xfrm>
                <a:off x="4958074" y="566906"/>
                <a:ext cx="33480" cy="2368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EAB1EBA-B892-379A-DA27-FF133B837DA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49074" y="557906"/>
                  <a:ext cx="5112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BB250AD-5EEE-A33D-370D-4606EA0BA0C8}"/>
                    </a:ext>
                  </a:extLst>
                </p14:cNvPr>
                <p14:cNvContentPartPr/>
                <p14:nvPr/>
              </p14:nvContentPartPr>
              <p14:xfrm>
                <a:off x="4901914" y="550346"/>
                <a:ext cx="201240" cy="2628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BB250AD-5EEE-A33D-370D-4606EA0BA0C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92914" y="541706"/>
                  <a:ext cx="218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D4BF47C-EBF9-7878-07B8-AA5ED519E2BA}"/>
                    </a:ext>
                  </a:extLst>
                </p14:cNvPr>
                <p14:cNvContentPartPr/>
                <p14:nvPr/>
              </p14:nvContentPartPr>
              <p14:xfrm>
                <a:off x="5463514" y="578786"/>
                <a:ext cx="241200" cy="709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D4BF47C-EBF9-7878-07B8-AA5ED519E2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54874" y="570146"/>
                  <a:ext cx="258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710A6B7-516D-4DFB-E9DF-4E165F379ED7}"/>
                    </a:ext>
                  </a:extLst>
                </p14:cNvPr>
                <p14:cNvContentPartPr/>
                <p14:nvPr/>
              </p14:nvContentPartPr>
              <p14:xfrm>
                <a:off x="5483674" y="698666"/>
                <a:ext cx="256320" cy="820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710A6B7-516D-4DFB-E9DF-4E165F379ED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74674" y="690026"/>
                  <a:ext cx="273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A178BE6-3BA0-8FC2-CE0C-D23793EDA30A}"/>
                    </a:ext>
                  </a:extLst>
                </p14:cNvPr>
                <p14:cNvContentPartPr/>
                <p14:nvPr/>
              </p14:nvContentPartPr>
              <p14:xfrm>
                <a:off x="7428754" y="494906"/>
                <a:ext cx="186480" cy="226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A178BE6-3BA0-8FC2-CE0C-D23793EDA30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20114" y="485906"/>
                  <a:ext cx="20412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6923230-C340-5647-FD51-5E8C1F7A2E80}"/>
                    </a:ext>
                  </a:extLst>
                </p14:cNvPr>
                <p14:cNvContentPartPr/>
                <p14:nvPr/>
              </p14:nvContentPartPr>
              <p14:xfrm>
                <a:off x="7650154" y="568346"/>
                <a:ext cx="294480" cy="112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6923230-C340-5647-FD51-5E8C1F7A2E8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41154" y="559706"/>
                  <a:ext cx="312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FCE99E1-3644-169E-4BEC-0A58AB0F49C5}"/>
                    </a:ext>
                  </a:extLst>
                </p14:cNvPr>
                <p14:cNvContentPartPr/>
                <p14:nvPr/>
              </p14:nvContentPartPr>
              <p14:xfrm>
                <a:off x="7918354" y="582386"/>
                <a:ext cx="213120" cy="979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FCE99E1-3644-169E-4BEC-0A58AB0F49C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909354" y="573386"/>
                  <a:ext cx="230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3387DDD-FC06-D347-630D-9256E5611421}"/>
                    </a:ext>
                  </a:extLst>
                </p14:cNvPr>
                <p14:cNvContentPartPr/>
                <p14:nvPr/>
              </p14:nvContentPartPr>
              <p14:xfrm>
                <a:off x="8150194" y="403466"/>
                <a:ext cx="180360" cy="2289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3387DDD-FC06-D347-630D-9256E561142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141554" y="394826"/>
                  <a:ext cx="198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71ACD13-3D2E-CF9A-442F-156544E5389D}"/>
                    </a:ext>
                  </a:extLst>
                </p14:cNvPr>
                <p14:cNvContentPartPr/>
                <p14:nvPr/>
              </p14:nvContentPartPr>
              <p14:xfrm>
                <a:off x="8391754" y="394106"/>
                <a:ext cx="276840" cy="351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71ACD13-3D2E-CF9A-442F-156544E5389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83114" y="385466"/>
                  <a:ext cx="2944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E40BF90-D8E1-0EAA-0EF2-67DC9594A6AB}"/>
                    </a:ext>
                  </a:extLst>
                </p14:cNvPr>
                <p14:cNvContentPartPr/>
                <p14:nvPr/>
              </p14:nvContentPartPr>
              <p14:xfrm>
                <a:off x="8342074" y="291146"/>
                <a:ext cx="23400" cy="10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E40BF90-D8E1-0EAA-0EF2-67DC9594A6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33074" y="282506"/>
                  <a:ext cx="41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309308E-81D6-BFEF-6C74-E8784BC4CDE1}"/>
                    </a:ext>
                  </a:extLst>
                </p14:cNvPr>
                <p14:cNvContentPartPr/>
                <p14:nvPr/>
              </p14:nvContentPartPr>
              <p14:xfrm>
                <a:off x="6111874" y="552866"/>
                <a:ext cx="34200" cy="187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309308E-81D6-BFEF-6C74-E8784BC4CDE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03234" y="544226"/>
                  <a:ext cx="518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C965E44F-0BBE-E0E3-2B71-1AEFAC3CA9DE}"/>
                    </a:ext>
                  </a:extLst>
                </p14:cNvPr>
                <p14:cNvContentPartPr/>
                <p14:nvPr/>
              </p14:nvContentPartPr>
              <p14:xfrm>
                <a:off x="5990554" y="490586"/>
                <a:ext cx="231840" cy="860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C965E44F-0BBE-E0E3-2B71-1AEFAC3CA9D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81914" y="481586"/>
                  <a:ext cx="2494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EF3CDAC-CDEE-995B-72D6-1B32CA59F12D}"/>
                    </a:ext>
                  </a:extLst>
                </p14:cNvPr>
                <p14:cNvContentPartPr/>
                <p14:nvPr/>
              </p14:nvContentPartPr>
              <p14:xfrm>
                <a:off x="6252994" y="613346"/>
                <a:ext cx="166680" cy="155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EF3CDAC-CDEE-995B-72D6-1B32CA59F12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244354" y="604706"/>
                  <a:ext cx="184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9F0E3A2-8231-93C8-5F61-2CC8CFCF15ED}"/>
                    </a:ext>
                  </a:extLst>
                </p14:cNvPr>
                <p14:cNvContentPartPr/>
                <p14:nvPr/>
              </p14:nvContentPartPr>
              <p14:xfrm>
                <a:off x="6383674" y="533786"/>
                <a:ext cx="13680" cy="14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9F0E3A2-8231-93C8-5F61-2CC8CFCF15E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74674" y="524786"/>
                  <a:ext cx="31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60CC5E6-10AF-2C20-3855-3EEED39B8CAA}"/>
                    </a:ext>
                  </a:extLst>
                </p14:cNvPr>
                <p14:cNvContentPartPr/>
                <p14:nvPr/>
              </p14:nvContentPartPr>
              <p14:xfrm>
                <a:off x="6454594" y="586706"/>
                <a:ext cx="151200" cy="169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60CC5E6-10AF-2C20-3855-3EEED39B8CA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45594" y="578066"/>
                  <a:ext cx="168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B76678E-68F3-773F-BAF4-A44ADA1F1886}"/>
                    </a:ext>
                  </a:extLst>
                </p14:cNvPr>
                <p14:cNvContentPartPr/>
                <p14:nvPr/>
              </p14:nvContentPartPr>
              <p14:xfrm>
                <a:off x="6610834" y="596066"/>
                <a:ext cx="133560" cy="1134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B76678E-68F3-773F-BAF4-A44ADA1F18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602194" y="587066"/>
                  <a:ext cx="151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89AF38F-A9ED-AEC3-7217-B30806828031}"/>
                    </a:ext>
                  </a:extLst>
                </p14:cNvPr>
                <p14:cNvContentPartPr/>
                <p14:nvPr/>
              </p14:nvContentPartPr>
              <p14:xfrm>
                <a:off x="7061554" y="580586"/>
                <a:ext cx="105120" cy="163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89AF38F-A9ED-AEC3-7217-B308068280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52554" y="571586"/>
                  <a:ext cx="122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7E0EE4D-DECE-00E3-86FA-549AFEF3F6C7}"/>
                    </a:ext>
                  </a:extLst>
                </p14:cNvPr>
                <p14:cNvContentPartPr/>
                <p14:nvPr/>
              </p14:nvContentPartPr>
              <p14:xfrm>
                <a:off x="7061554" y="588146"/>
                <a:ext cx="137160" cy="140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7E0EE4D-DECE-00E3-86FA-549AFEF3F6C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052554" y="579506"/>
                  <a:ext cx="154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58A8BEC-10BA-0F5C-917D-B996D716DDB0}"/>
                    </a:ext>
                  </a:extLst>
                </p14:cNvPr>
                <p14:cNvContentPartPr/>
                <p14:nvPr/>
              </p14:nvContentPartPr>
              <p14:xfrm>
                <a:off x="6880834" y="531986"/>
                <a:ext cx="19440" cy="196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58A8BEC-10BA-0F5C-917D-B996D716DDB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871834" y="523346"/>
                  <a:ext cx="370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1317715-F8BB-4F7B-1547-2B69D4F6E6F4}"/>
                    </a:ext>
                  </a:extLst>
                </p14:cNvPr>
                <p14:cNvContentPartPr/>
                <p14:nvPr/>
              </p14:nvContentPartPr>
              <p14:xfrm>
                <a:off x="6792634" y="418586"/>
                <a:ext cx="124200" cy="1364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1317715-F8BB-4F7B-1547-2B69D4F6E6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783994" y="409946"/>
                  <a:ext cx="141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1F0D651-6213-5CEC-E72E-C3F06EEE0BFB}"/>
                    </a:ext>
                  </a:extLst>
                </p14:cNvPr>
                <p14:cNvContentPartPr/>
                <p14:nvPr/>
              </p14:nvContentPartPr>
              <p14:xfrm>
                <a:off x="8879194" y="420746"/>
                <a:ext cx="16200" cy="276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1F0D651-6213-5CEC-E72E-C3F06EEE0BF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870554" y="411746"/>
                  <a:ext cx="33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3D95E81-4309-9BF5-C2DE-ACEDA30351DE}"/>
                    </a:ext>
                  </a:extLst>
                </p14:cNvPr>
                <p14:cNvContentPartPr/>
                <p14:nvPr/>
              </p14:nvContentPartPr>
              <p14:xfrm>
                <a:off x="8760754" y="321746"/>
                <a:ext cx="216360" cy="1688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3D95E81-4309-9BF5-C2DE-ACEDA30351D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52114" y="313106"/>
                  <a:ext cx="234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1D5C7D2-7EB5-1851-CF48-22355824A5DB}"/>
                    </a:ext>
                  </a:extLst>
                </p14:cNvPr>
                <p14:cNvContentPartPr/>
                <p14:nvPr/>
              </p14:nvContentPartPr>
              <p14:xfrm>
                <a:off x="7146514" y="-21694"/>
                <a:ext cx="1883880" cy="10130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1D5C7D2-7EB5-1851-CF48-22355824A5D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37514" y="-30694"/>
                  <a:ext cx="1901520" cy="10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D6747D78-5B5E-1F33-2D8D-5273AF33D198}"/>
                  </a:ext>
                </a:extLst>
              </p14:cNvPr>
              <p14:cNvContentPartPr/>
              <p14:nvPr/>
            </p14:nvContentPartPr>
            <p14:xfrm>
              <a:off x="10049194" y="1610186"/>
              <a:ext cx="1827720" cy="741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D6747D78-5B5E-1F33-2D8D-5273AF33D19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040554" y="1601546"/>
                <a:ext cx="18453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E2A92E9-25E1-28F9-45FE-A2CB946A8125}"/>
                  </a:ext>
                </a:extLst>
              </p14:cNvPr>
              <p14:cNvContentPartPr/>
              <p14:nvPr/>
            </p14:nvContentPartPr>
            <p14:xfrm>
              <a:off x="2195794" y="1709906"/>
              <a:ext cx="2214360" cy="5385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E2A92E9-25E1-28F9-45FE-A2CB946A812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186794" y="1700906"/>
                <a:ext cx="2232000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DA1D8213-D3CF-C742-782A-448E365AA550}"/>
                  </a:ext>
                </a:extLst>
              </p14:cNvPr>
              <p14:cNvContentPartPr/>
              <p14:nvPr/>
            </p14:nvContentPartPr>
            <p14:xfrm>
              <a:off x="1361314" y="5322146"/>
              <a:ext cx="72000" cy="1652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DA1D8213-D3CF-C742-782A-448E365AA5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52314" y="5313506"/>
                <a:ext cx="8964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98FFDD64-CE06-FD22-D68A-C61CCA3B19DB}"/>
                  </a:ext>
                </a:extLst>
              </p14:cNvPr>
              <p14:cNvContentPartPr/>
              <p14:nvPr/>
            </p14:nvContentPartPr>
            <p14:xfrm>
              <a:off x="1356994" y="5356346"/>
              <a:ext cx="956880" cy="8892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98FFDD64-CE06-FD22-D68A-C61CCA3B19D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47994" y="5347346"/>
                <a:ext cx="9745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62AD5B82-BBC7-24F6-DB59-1442F0735130}"/>
                  </a:ext>
                </a:extLst>
              </p14:cNvPr>
              <p14:cNvContentPartPr/>
              <p14:nvPr/>
            </p14:nvContentPartPr>
            <p14:xfrm>
              <a:off x="2244034" y="2227946"/>
              <a:ext cx="2286360" cy="3744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62AD5B82-BBC7-24F6-DB59-1442F073513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235394" y="2218946"/>
                <a:ext cx="23040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798C020C-61FA-62BC-8501-89D02B989304}"/>
                  </a:ext>
                </a:extLst>
              </p14:cNvPr>
              <p14:cNvContentPartPr/>
              <p14:nvPr/>
            </p14:nvContentPartPr>
            <p14:xfrm>
              <a:off x="2007874" y="1268186"/>
              <a:ext cx="1493640" cy="266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798C020C-61FA-62BC-8501-89D02B98930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98874" y="1259546"/>
                <a:ext cx="15112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CCAF97E0-EC56-5A59-4842-F4601FEB6AA5}"/>
                  </a:ext>
                </a:extLst>
              </p14:cNvPr>
              <p14:cNvContentPartPr/>
              <p14:nvPr/>
            </p14:nvContentPartPr>
            <p14:xfrm>
              <a:off x="5807674" y="5044586"/>
              <a:ext cx="756720" cy="9590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CCAF97E0-EC56-5A59-4842-F4601FEB6AA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798674" y="5035586"/>
                <a:ext cx="774360" cy="9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6B59EBDF-CE27-0781-7EDD-DEF2A8DCCE63}"/>
                  </a:ext>
                </a:extLst>
              </p14:cNvPr>
              <p14:cNvContentPartPr/>
              <p14:nvPr/>
            </p14:nvContentPartPr>
            <p14:xfrm>
              <a:off x="4910554" y="5701586"/>
              <a:ext cx="791640" cy="1062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6B59EBDF-CE27-0781-7EDD-DEF2A8DCCE6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901554" y="5692946"/>
                <a:ext cx="80928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78213" name="Gruppieren 478212">
            <a:extLst>
              <a:ext uri="{FF2B5EF4-FFF2-40B4-BE49-F238E27FC236}">
                <a16:creationId xmlns:a16="http://schemas.microsoft.com/office/drawing/2014/main" id="{1D396507-BCA4-9382-3CB8-F698405FA95D}"/>
              </a:ext>
            </a:extLst>
          </p:cNvPr>
          <p:cNvGrpSpPr/>
          <p:nvPr/>
        </p:nvGrpSpPr>
        <p:grpSpPr>
          <a:xfrm>
            <a:off x="759034" y="3782786"/>
            <a:ext cx="2737440" cy="1914840"/>
            <a:chOff x="759034" y="3782786"/>
            <a:chExt cx="2737440" cy="191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D993ECB-BB58-A3CD-7FD7-6C3D02AE7C1F}"/>
                    </a:ext>
                  </a:extLst>
                </p14:cNvPr>
                <p14:cNvContentPartPr/>
                <p14:nvPr/>
              </p14:nvContentPartPr>
              <p14:xfrm>
                <a:off x="759034" y="4775306"/>
                <a:ext cx="2256120" cy="8755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D993ECB-BB58-A3CD-7FD7-6C3D02AE7C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0034" y="4766666"/>
                  <a:ext cx="227376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6EC32C0-AC22-9840-C186-031E0C3DBA6D}"/>
                    </a:ext>
                  </a:extLst>
                </p14:cNvPr>
                <p14:cNvContentPartPr/>
                <p14:nvPr/>
              </p14:nvContentPartPr>
              <p14:xfrm>
                <a:off x="2483794" y="4509986"/>
                <a:ext cx="239040" cy="278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6EC32C0-AC22-9840-C186-031E0C3DBA6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475154" y="4500986"/>
                  <a:ext cx="2566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D962E16-1EA5-824A-6E4C-8C943E002111}"/>
                    </a:ext>
                  </a:extLst>
                </p14:cNvPr>
                <p14:cNvContentPartPr/>
                <p14:nvPr/>
              </p14:nvContentPartPr>
              <p14:xfrm>
                <a:off x="2540674" y="4575866"/>
                <a:ext cx="203040" cy="1065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D962E16-1EA5-824A-6E4C-8C943E00211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531674" y="4567226"/>
                  <a:ext cx="220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4FF93B5-3096-ACB6-E60A-64AB492E4CB8}"/>
                    </a:ext>
                  </a:extLst>
                </p14:cNvPr>
                <p14:cNvContentPartPr/>
                <p14:nvPr/>
              </p14:nvContentPartPr>
              <p14:xfrm>
                <a:off x="2748034" y="4539146"/>
                <a:ext cx="110880" cy="156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4FF93B5-3096-ACB6-E60A-64AB492E4CB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39394" y="4530146"/>
                  <a:ext cx="128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680BFC4-63C7-D936-0770-B36D21CB2B19}"/>
                    </a:ext>
                  </a:extLst>
                </p14:cNvPr>
                <p14:cNvContentPartPr/>
                <p14:nvPr/>
              </p14:nvContentPartPr>
              <p14:xfrm>
                <a:off x="2855674" y="4338626"/>
                <a:ext cx="394920" cy="242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680BFC4-63C7-D936-0770-B36D21CB2B1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47034" y="4329626"/>
                  <a:ext cx="412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BBE238C4-FC59-9B98-6617-1AE377920B3B}"/>
                    </a:ext>
                  </a:extLst>
                </p14:cNvPr>
                <p14:cNvContentPartPr/>
                <p14:nvPr/>
              </p14:nvContentPartPr>
              <p14:xfrm>
                <a:off x="3307834" y="4249346"/>
                <a:ext cx="188640" cy="104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BBE238C4-FC59-9B98-6617-1AE377920B3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298834" y="4240706"/>
                  <a:ext cx="206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A2324C9-2D95-2A98-5225-9EDA4AB5CF4B}"/>
                    </a:ext>
                  </a:extLst>
                </p14:cNvPr>
                <p14:cNvContentPartPr/>
                <p14:nvPr/>
              </p14:nvContentPartPr>
              <p14:xfrm>
                <a:off x="948034" y="4125866"/>
                <a:ext cx="1828440" cy="1571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A2324C9-2D95-2A98-5225-9EDA4AB5CF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39034" y="4116866"/>
                  <a:ext cx="1846080" cy="158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78208" name="Freihand 478207">
                  <a:extLst>
                    <a:ext uri="{FF2B5EF4-FFF2-40B4-BE49-F238E27FC236}">
                      <a16:creationId xmlns:a16="http://schemas.microsoft.com/office/drawing/2014/main" id="{8F98D48C-8FD0-17A3-C90A-2F34948B14DC}"/>
                    </a:ext>
                  </a:extLst>
                </p14:cNvPr>
                <p14:cNvContentPartPr/>
                <p14:nvPr/>
              </p14:nvContentPartPr>
              <p14:xfrm>
                <a:off x="1965394" y="3987986"/>
                <a:ext cx="249480" cy="232200"/>
              </p14:xfrm>
            </p:contentPart>
          </mc:Choice>
          <mc:Fallback xmlns="">
            <p:pic>
              <p:nvPicPr>
                <p:cNvPr id="478208" name="Freihand 478207">
                  <a:extLst>
                    <a:ext uri="{FF2B5EF4-FFF2-40B4-BE49-F238E27FC236}">
                      <a16:creationId xmlns:a16="http://schemas.microsoft.com/office/drawing/2014/main" id="{8F98D48C-8FD0-17A3-C90A-2F34948B14D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56394" y="3979346"/>
                  <a:ext cx="267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78209" name="Freihand 478208">
                  <a:extLst>
                    <a:ext uri="{FF2B5EF4-FFF2-40B4-BE49-F238E27FC236}">
                      <a16:creationId xmlns:a16="http://schemas.microsoft.com/office/drawing/2014/main" id="{BD04682F-47FC-E0D1-BCE3-9CB22A7F4F2C}"/>
                    </a:ext>
                  </a:extLst>
                </p14:cNvPr>
                <p14:cNvContentPartPr/>
                <p14:nvPr/>
              </p14:nvContentPartPr>
              <p14:xfrm>
                <a:off x="2197234" y="3947306"/>
                <a:ext cx="121680" cy="180720"/>
              </p14:xfrm>
            </p:contentPart>
          </mc:Choice>
          <mc:Fallback xmlns="">
            <p:pic>
              <p:nvPicPr>
                <p:cNvPr id="478209" name="Freihand 478208">
                  <a:extLst>
                    <a:ext uri="{FF2B5EF4-FFF2-40B4-BE49-F238E27FC236}">
                      <a16:creationId xmlns:a16="http://schemas.microsoft.com/office/drawing/2014/main" id="{BD04682F-47FC-E0D1-BCE3-9CB22A7F4F2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188594" y="3938306"/>
                  <a:ext cx="1393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78212" name="Freihand 478211">
                  <a:extLst>
                    <a:ext uri="{FF2B5EF4-FFF2-40B4-BE49-F238E27FC236}">
                      <a16:creationId xmlns:a16="http://schemas.microsoft.com/office/drawing/2014/main" id="{4EAEBB8A-87C6-0763-1C36-10453A2E6C63}"/>
                    </a:ext>
                  </a:extLst>
                </p14:cNvPr>
                <p14:cNvContentPartPr/>
                <p14:nvPr/>
              </p14:nvContentPartPr>
              <p14:xfrm>
                <a:off x="2390194" y="3782786"/>
                <a:ext cx="165240" cy="233640"/>
              </p14:xfrm>
            </p:contentPart>
          </mc:Choice>
          <mc:Fallback xmlns="">
            <p:pic>
              <p:nvPicPr>
                <p:cNvPr id="478212" name="Freihand 478211">
                  <a:extLst>
                    <a:ext uri="{FF2B5EF4-FFF2-40B4-BE49-F238E27FC236}">
                      <a16:creationId xmlns:a16="http://schemas.microsoft.com/office/drawing/2014/main" id="{4EAEBB8A-87C6-0763-1C36-10453A2E6C6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81554" y="3773786"/>
                  <a:ext cx="18288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226" name="Gruppieren 478225">
            <a:extLst>
              <a:ext uri="{FF2B5EF4-FFF2-40B4-BE49-F238E27FC236}">
                <a16:creationId xmlns:a16="http://schemas.microsoft.com/office/drawing/2014/main" id="{2417801F-A6F9-E04E-7B6F-31B68FD2A2B8}"/>
              </a:ext>
            </a:extLst>
          </p:cNvPr>
          <p:cNvGrpSpPr/>
          <p:nvPr/>
        </p:nvGrpSpPr>
        <p:grpSpPr>
          <a:xfrm>
            <a:off x="4251034" y="4765946"/>
            <a:ext cx="3747600" cy="420120"/>
            <a:chOff x="4251034" y="4765946"/>
            <a:chExt cx="374760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78214" name="Freihand 478213">
                  <a:extLst>
                    <a:ext uri="{FF2B5EF4-FFF2-40B4-BE49-F238E27FC236}">
                      <a16:creationId xmlns:a16="http://schemas.microsoft.com/office/drawing/2014/main" id="{20310CDC-CBD9-A0E2-10D7-A429A2CB4B1D}"/>
                    </a:ext>
                  </a:extLst>
                </p14:cNvPr>
                <p14:cNvContentPartPr/>
                <p14:nvPr/>
              </p14:nvContentPartPr>
              <p14:xfrm>
                <a:off x="4251034" y="5075186"/>
                <a:ext cx="2170800" cy="110880"/>
              </p14:xfrm>
            </p:contentPart>
          </mc:Choice>
          <mc:Fallback xmlns="">
            <p:pic>
              <p:nvPicPr>
                <p:cNvPr id="478214" name="Freihand 478213">
                  <a:extLst>
                    <a:ext uri="{FF2B5EF4-FFF2-40B4-BE49-F238E27FC236}">
                      <a16:creationId xmlns:a16="http://schemas.microsoft.com/office/drawing/2014/main" id="{20310CDC-CBD9-A0E2-10D7-A429A2CB4B1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42394" y="5066546"/>
                  <a:ext cx="2188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78215" name="Freihand 478214">
                  <a:extLst>
                    <a:ext uri="{FF2B5EF4-FFF2-40B4-BE49-F238E27FC236}">
                      <a16:creationId xmlns:a16="http://schemas.microsoft.com/office/drawing/2014/main" id="{AE2A3B5E-45B7-039E-D31E-A59D38818C6F}"/>
                    </a:ext>
                  </a:extLst>
                </p14:cNvPr>
                <p14:cNvContentPartPr/>
                <p14:nvPr/>
              </p14:nvContentPartPr>
              <p14:xfrm>
                <a:off x="6671674" y="4865306"/>
                <a:ext cx="166320" cy="164880"/>
              </p14:xfrm>
            </p:contentPart>
          </mc:Choice>
          <mc:Fallback xmlns="">
            <p:pic>
              <p:nvPicPr>
                <p:cNvPr id="478215" name="Freihand 478214">
                  <a:extLst>
                    <a:ext uri="{FF2B5EF4-FFF2-40B4-BE49-F238E27FC236}">
                      <a16:creationId xmlns:a16="http://schemas.microsoft.com/office/drawing/2014/main" id="{AE2A3B5E-45B7-039E-D31E-A59D38818C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63034" y="4856306"/>
                  <a:ext cx="1839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78216" name="Freihand 478215">
                  <a:extLst>
                    <a:ext uri="{FF2B5EF4-FFF2-40B4-BE49-F238E27FC236}">
                      <a16:creationId xmlns:a16="http://schemas.microsoft.com/office/drawing/2014/main" id="{75350467-C1F0-90DA-8179-2BE272FA108F}"/>
                    </a:ext>
                  </a:extLst>
                </p14:cNvPr>
                <p14:cNvContentPartPr/>
                <p14:nvPr/>
              </p14:nvContentPartPr>
              <p14:xfrm>
                <a:off x="6867874" y="4842266"/>
                <a:ext cx="104400" cy="181440"/>
              </p14:xfrm>
            </p:contentPart>
          </mc:Choice>
          <mc:Fallback xmlns="">
            <p:pic>
              <p:nvPicPr>
                <p:cNvPr id="478216" name="Freihand 478215">
                  <a:extLst>
                    <a:ext uri="{FF2B5EF4-FFF2-40B4-BE49-F238E27FC236}">
                      <a16:creationId xmlns:a16="http://schemas.microsoft.com/office/drawing/2014/main" id="{75350467-C1F0-90DA-8179-2BE272FA108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58874" y="4833266"/>
                  <a:ext cx="122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78217" name="Freihand 478216">
                  <a:extLst>
                    <a:ext uri="{FF2B5EF4-FFF2-40B4-BE49-F238E27FC236}">
                      <a16:creationId xmlns:a16="http://schemas.microsoft.com/office/drawing/2014/main" id="{E1A2A15A-F471-6737-D23F-DEBB74679801}"/>
                    </a:ext>
                  </a:extLst>
                </p14:cNvPr>
                <p14:cNvContentPartPr/>
                <p14:nvPr/>
              </p14:nvContentPartPr>
              <p14:xfrm>
                <a:off x="7035994" y="4872506"/>
                <a:ext cx="80640" cy="144720"/>
              </p14:xfrm>
            </p:contentPart>
          </mc:Choice>
          <mc:Fallback xmlns="">
            <p:pic>
              <p:nvPicPr>
                <p:cNvPr id="478217" name="Freihand 478216">
                  <a:extLst>
                    <a:ext uri="{FF2B5EF4-FFF2-40B4-BE49-F238E27FC236}">
                      <a16:creationId xmlns:a16="http://schemas.microsoft.com/office/drawing/2014/main" id="{E1A2A15A-F471-6737-D23F-DEBB746798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26994" y="4863506"/>
                  <a:ext cx="98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78218" name="Freihand 478217">
                  <a:extLst>
                    <a:ext uri="{FF2B5EF4-FFF2-40B4-BE49-F238E27FC236}">
                      <a16:creationId xmlns:a16="http://schemas.microsoft.com/office/drawing/2014/main" id="{5B25024B-D15A-B4DC-108D-47B14156A746}"/>
                    </a:ext>
                  </a:extLst>
                </p14:cNvPr>
                <p14:cNvContentPartPr/>
                <p14:nvPr/>
              </p14:nvContentPartPr>
              <p14:xfrm>
                <a:off x="7071274" y="4838306"/>
                <a:ext cx="88200" cy="195120"/>
              </p14:xfrm>
            </p:contentPart>
          </mc:Choice>
          <mc:Fallback xmlns="">
            <p:pic>
              <p:nvPicPr>
                <p:cNvPr id="478218" name="Freihand 478217">
                  <a:extLst>
                    <a:ext uri="{FF2B5EF4-FFF2-40B4-BE49-F238E27FC236}">
                      <a16:creationId xmlns:a16="http://schemas.microsoft.com/office/drawing/2014/main" id="{5B25024B-D15A-B4DC-108D-47B14156A74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062274" y="4829306"/>
                  <a:ext cx="105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78219" name="Freihand 478218">
                  <a:extLst>
                    <a:ext uri="{FF2B5EF4-FFF2-40B4-BE49-F238E27FC236}">
                      <a16:creationId xmlns:a16="http://schemas.microsoft.com/office/drawing/2014/main" id="{12ECD382-6CB6-E80A-C66F-604D3870EA93}"/>
                    </a:ext>
                  </a:extLst>
                </p14:cNvPr>
                <p14:cNvContentPartPr/>
                <p14:nvPr/>
              </p14:nvContentPartPr>
              <p14:xfrm>
                <a:off x="7310674" y="4931186"/>
                <a:ext cx="164520" cy="51840"/>
              </p14:xfrm>
            </p:contentPart>
          </mc:Choice>
          <mc:Fallback xmlns="">
            <p:pic>
              <p:nvPicPr>
                <p:cNvPr id="478219" name="Freihand 478218">
                  <a:extLst>
                    <a:ext uri="{FF2B5EF4-FFF2-40B4-BE49-F238E27FC236}">
                      <a16:creationId xmlns:a16="http://schemas.microsoft.com/office/drawing/2014/main" id="{12ECD382-6CB6-E80A-C66F-604D3870EA9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01674" y="4922546"/>
                  <a:ext cx="182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78221" name="Freihand 478220">
                  <a:extLst>
                    <a:ext uri="{FF2B5EF4-FFF2-40B4-BE49-F238E27FC236}">
                      <a16:creationId xmlns:a16="http://schemas.microsoft.com/office/drawing/2014/main" id="{0FFA20BA-A015-CE8E-49E0-3BA96A0D9423}"/>
                    </a:ext>
                  </a:extLst>
                </p14:cNvPr>
                <p14:cNvContentPartPr/>
                <p14:nvPr/>
              </p14:nvContentPartPr>
              <p14:xfrm>
                <a:off x="7609114" y="4858466"/>
                <a:ext cx="156240" cy="172800"/>
              </p14:xfrm>
            </p:contentPart>
          </mc:Choice>
          <mc:Fallback xmlns="">
            <p:pic>
              <p:nvPicPr>
                <p:cNvPr id="478221" name="Freihand 478220">
                  <a:extLst>
                    <a:ext uri="{FF2B5EF4-FFF2-40B4-BE49-F238E27FC236}">
                      <a16:creationId xmlns:a16="http://schemas.microsoft.com/office/drawing/2014/main" id="{0FFA20BA-A015-CE8E-49E0-3BA96A0D942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600114" y="4849826"/>
                  <a:ext cx="173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78222" name="Freihand 478221">
                  <a:extLst>
                    <a:ext uri="{FF2B5EF4-FFF2-40B4-BE49-F238E27FC236}">
                      <a16:creationId xmlns:a16="http://schemas.microsoft.com/office/drawing/2014/main" id="{1BD367B3-8BE0-6B37-7C03-D4DAC32EF848}"/>
                    </a:ext>
                  </a:extLst>
                </p14:cNvPr>
                <p14:cNvContentPartPr/>
                <p14:nvPr/>
              </p14:nvContentPartPr>
              <p14:xfrm>
                <a:off x="7875874" y="4863506"/>
                <a:ext cx="56160" cy="127800"/>
              </p14:xfrm>
            </p:contentPart>
          </mc:Choice>
          <mc:Fallback xmlns="">
            <p:pic>
              <p:nvPicPr>
                <p:cNvPr id="478222" name="Freihand 478221">
                  <a:extLst>
                    <a:ext uri="{FF2B5EF4-FFF2-40B4-BE49-F238E27FC236}">
                      <a16:creationId xmlns:a16="http://schemas.microsoft.com/office/drawing/2014/main" id="{1BD367B3-8BE0-6B37-7C03-D4DAC32EF84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66874" y="4854866"/>
                  <a:ext cx="73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78223" name="Freihand 478222">
                  <a:extLst>
                    <a:ext uri="{FF2B5EF4-FFF2-40B4-BE49-F238E27FC236}">
                      <a16:creationId xmlns:a16="http://schemas.microsoft.com/office/drawing/2014/main" id="{CD65EDC9-E47E-5840-D11B-F814DD36FF5C}"/>
                    </a:ext>
                  </a:extLst>
                </p14:cNvPr>
                <p14:cNvContentPartPr/>
                <p14:nvPr/>
              </p14:nvContentPartPr>
              <p14:xfrm>
                <a:off x="7773274" y="4765946"/>
                <a:ext cx="91800" cy="103320"/>
              </p14:xfrm>
            </p:contentPart>
          </mc:Choice>
          <mc:Fallback xmlns="">
            <p:pic>
              <p:nvPicPr>
                <p:cNvPr id="478223" name="Freihand 478222">
                  <a:extLst>
                    <a:ext uri="{FF2B5EF4-FFF2-40B4-BE49-F238E27FC236}">
                      <a16:creationId xmlns:a16="http://schemas.microsoft.com/office/drawing/2014/main" id="{CD65EDC9-E47E-5840-D11B-F814DD36FF5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764634" y="4757306"/>
                  <a:ext cx="109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78224" name="Freihand 478223">
                  <a:extLst>
                    <a:ext uri="{FF2B5EF4-FFF2-40B4-BE49-F238E27FC236}">
                      <a16:creationId xmlns:a16="http://schemas.microsoft.com/office/drawing/2014/main" id="{6C8E672D-1229-7D5A-CE13-5425971688AD}"/>
                    </a:ext>
                  </a:extLst>
                </p14:cNvPr>
                <p14:cNvContentPartPr/>
                <p14:nvPr/>
              </p14:nvContentPartPr>
              <p14:xfrm>
                <a:off x="7935274" y="4980866"/>
                <a:ext cx="63360" cy="62280"/>
              </p14:xfrm>
            </p:contentPart>
          </mc:Choice>
          <mc:Fallback xmlns="">
            <p:pic>
              <p:nvPicPr>
                <p:cNvPr id="478224" name="Freihand 478223">
                  <a:extLst>
                    <a:ext uri="{FF2B5EF4-FFF2-40B4-BE49-F238E27FC236}">
                      <a16:creationId xmlns:a16="http://schemas.microsoft.com/office/drawing/2014/main" id="{6C8E672D-1229-7D5A-CE13-5425971688A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26634" y="4972226"/>
                  <a:ext cx="81000" cy="7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239" name="Gruppieren 478238">
            <a:extLst>
              <a:ext uri="{FF2B5EF4-FFF2-40B4-BE49-F238E27FC236}">
                <a16:creationId xmlns:a16="http://schemas.microsoft.com/office/drawing/2014/main" id="{3026E0DC-92D4-60FD-61B5-FC8E5D54DE15}"/>
              </a:ext>
            </a:extLst>
          </p:cNvPr>
          <p:cNvGrpSpPr/>
          <p:nvPr/>
        </p:nvGrpSpPr>
        <p:grpSpPr>
          <a:xfrm>
            <a:off x="4171834" y="5220626"/>
            <a:ext cx="4132800" cy="382320"/>
            <a:chOff x="4171834" y="5220626"/>
            <a:chExt cx="4132800" cy="38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78225" name="Freihand 478224">
                  <a:extLst>
                    <a:ext uri="{FF2B5EF4-FFF2-40B4-BE49-F238E27FC236}">
                      <a16:creationId xmlns:a16="http://schemas.microsoft.com/office/drawing/2014/main" id="{5AB2A142-2C01-76F7-262C-9EC6E5BCFA44}"/>
                    </a:ext>
                  </a:extLst>
                </p14:cNvPr>
                <p14:cNvContentPartPr/>
                <p14:nvPr/>
              </p14:nvContentPartPr>
              <p14:xfrm>
                <a:off x="4171834" y="5434826"/>
                <a:ext cx="2311920" cy="70560"/>
              </p14:xfrm>
            </p:contentPart>
          </mc:Choice>
          <mc:Fallback xmlns="">
            <p:pic>
              <p:nvPicPr>
                <p:cNvPr id="478225" name="Freihand 478224">
                  <a:extLst>
                    <a:ext uri="{FF2B5EF4-FFF2-40B4-BE49-F238E27FC236}">
                      <a16:creationId xmlns:a16="http://schemas.microsoft.com/office/drawing/2014/main" id="{5AB2A142-2C01-76F7-262C-9EC6E5BCFA4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62834" y="5425826"/>
                  <a:ext cx="2329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78227" name="Freihand 478226">
                  <a:extLst>
                    <a:ext uri="{FF2B5EF4-FFF2-40B4-BE49-F238E27FC236}">
                      <a16:creationId xmlns:a16="http://schemas.microsoft.com/office/drawing/2014/main" id="{85D3E096-FB25-6F88-E009-09825A83A568}"/>
                    </a:ext>
                  </a:extLst>
                </p14:cNvPr>
                <p14:cNvContentPartPr/>
                <p14:nvPr/>
              </p14:nvContentPartPr>
              <p14:xfrm>
                <a:off x="6663394" y="5393426"/>
                <a:ext cx="43200" cy="172080"/>
              </p14:xfrm>
            </p:contentPart>
          </mc:Choice>
          <mc:Fallback xmlns="">
            <p:pic>
              <p:nvPicPr>
                <p:cNvPr id="478227" name="Freihand 478226">
                  <a:extLst>
                    <a:ext uri="{FF2B5EF4-FFF2-40B4-BE49-F238E27FC236}">
                      <a16:creationId xmlns:a16="http://schemas.microsoft.com/office/drawing/2014/main" id="{85D3E096-FB25-6F88-E009-09825A83A56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654754" y="5384786"/>
                  <a:ext cx="60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78228" name="Freihand 478227">
                  <a:extLst>
                    <a:ext uri="{FF2B5EF4-FFF2-40B4-BE49-F238E27FC236}">
                      <a16:creationId xmlns:a16="http://schemas.microsoft.com/office/drawing/2014/main" id="{760C9DEA-5236-DC80-1795-CC193197DB45}"/>
                    </a:ext>
                  </a:extLst>
                </p14:cNvPr>
                <p14:cNvContentPartPr/>
                <p14:nvPr/>
              </p14:nvContentPartPr>
              <p14:xfrm>
                <a:off x="6629554" y="5350586"/>
                <a:ext cx="177840" cy="55440"/>
              </p14:xfrm>
            </p:contentPart>
          </mc:Choice>
          <mc:Fallback xmlns="">
            <p:pic>
              <p:nvPicPr>
                <p:cNvPr id="478228" name="Freihand 478227">
                  <a:extLst>
                    <a:ext uri="{FF2B5EF4-FFF2-40B4-BE49-F238E27FC236}">
                      <a16:creationId xmlns:a16="http://schemas.microsoft.com/office/drawing/2014/main" id="{760C9DEA-5236-DC80-1795-CC193197DB4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20554" y="5341946"/>
                  <a:ext cx="195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78229" name="Freihand 478228">
                  <a:extLst>
                    <a:ext uri="{FF2B5EF4-FFF2-40B4-BE49-F238E27FC236}">
                      <a16:creationId xmlns:a16="http://schemas.microsoft.com/office/drawing/2014/main" id="{AB9F09CE-C6A0-5D79-72A8-C9B076679C30}"/>
                    </a:ext>
                  </a:extLst>
                </p14:cNvPr>
                <p14:cNvContentPartPr/>
                <p14:nvPr/>
              </p14:nvContentPartPr>
              <p14:xfrm>
                <a:off x="6644674" y="5458586"/>
                <a:ext cx="133200" cy="27360"/>
              </p14:xfrm>
            </p:contentPart>
          </mc:Choice>
          <mc:Fallback xmlns="">
            <p:pic>
              <p:nvPicPr>
                <p:cNvPr id="478229" name="Freihand 478228">
                  <a:extLst>
                    <a:ext uri="{FF2B5EF4-FFF2-40B4-BE49-F238E27FC236}">
                      <a16:creationId xmlns:a16="http://schemas.microsoft.com/office/drawing/2014/main" id="{AB9F09CE-C6A0-5D79-72A8-C9B076679C3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636034" y="5449946"/>
                  <a:ext cx="150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78230" name="Freihand 478229">
                  <a:extLst>
                    <a:ext uri="{FF2B5EF4-FFF2-40B4-BE49-F238E27FC236}">
                      <a16:creationId xmlns:a16="http://schemas.microsoft.com/office/drawing/2014/main" id="{34F0A854-A306-E80A-A95C-F4BE73CFB77B}"/>
                    </a:ext>
                  </a:extLst>
                </p14:cNvPr>
                <p14:cNvContentPartPr/>
                <p14:nvPr/>
              </p14:nvContentPartPr>
              <p14:xfrm>
                <a:off x="6764914" y="5426906"/>
                <a:ext cx="310680" cy="98280"/>
              </p14:xfrm>
            </p:contentPart>
          </mc:Choice>
          <mc:Fallback xmlns="">
            <p:pic>
              <p:nvPicPr>
                <p:cNvPr id="478230" name="Freihand 478229">
                  <a:extLst>
                    <a:ext uri="{FF2B5EF4-FFF2-40B4-BE49-F238E27FC236}">
                      <a16:creationId xmlns:a16="http://schemas.microsoft.com/office/drawing/2014/main" id="{34F0A854-A306-E80A-A95C-F4BE73CFB77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55914" y="5417906"/>
                  <a:ext cx="3283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78231" name="Freihand 478230">
                  <a:extLst>
                    <a:ext uri="{FF2B5EF4-FFF2-40B4-BE49-F238E27FC236}">
                      <a16:creationId xmlns:a16="http://schemas.microsoft.com/office/drawing/2014/main" id="{60D0F8A5-2B00-DA73-3950-0F6B36D8A913}"/>
                    </a:ext>
                  </a:extLst>
                </p14:cNvPr>
                <p14:cNvContentPartPr/>
                <p14:nvPr/>
              </p14:nvContentPartPr>
              <p14:xfrm>
                <a:off x="7086754" y="5439506"/>
                <a:ext cx="49320" cy="49320"/>
              </p14:xfrm>
            </p:contentPart>
          </mc:Choice>
          <mc:Fallback xmlns="">
            <p:pic>
              <p:nvPicPr>
                <p:cNvPr id="478231" name="Freihand 478230">
                  <a:extLst>
                    <a:ext uri="{FF2B5EF4-FFF2-40B4-BE49-F238E27FC236}">
                      <a16:creationId xmlns:a16="http://schemas.microsoft.com/office/drawing/2014/main" id="{60D0F8A5-2B00-DA73-3950-0F6B36D8A91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078114" y="5430506"/>
                  <a:ext cx="66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78232" name="Freihand 478231">
                  <a:extLst>
                    <a:ext uri="{FF2B5EF4-FFF2-40B4-BE49-F238E27FC236}">
                      <a16:creationId xmlns:a16="http://schemas.microsoft.com/office/drawing/2014/main" id="{5F97CC4A-CDDD-5AC7-C085-A601B8D06378}"/>
                    </a:ext>
                  </a:extLst>
                </p14:cNvPr>
                <p14:cNvContentPartPr/>
                <p14:nvPr/>
              </p14:nvContentPartPr>
              <p14:xfrm>
                <a:off x="7169194" y="5437346"/>
                <a:ext cx="70920" cy="82800"/>
              </p14:xfrm>
            </p:contentPart>
          </mc:Choice>
          <mc:Fallback xmlns="">
            <p:pic>
              <p:nvPicPr>
                <p:cNvPr id="478232" name="Freihand 478231">
                  <a:extLst>
                    <a:ext uri="{FF2B5EF4-FFF2-40B4-BE49-F238E27FC236}">
                      <a16:creationId xmlns:a16="http://schemas.microsoft.com/office/drawing/2014/main" id="{5F97CC4A-CDDD-5AC7-C085-A601B8D0637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60194" y="5428706"/>
                  <a:ext cx="88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78233" name="Freihand 478232">
                  <a:extLst>
                    <a:ext uri="{FF2B5EF4-FFF2-40B4-BE49-F238E27FC236}">
                      <a16:creationId xmlns:a16="http://schemas.microsoft.com/office/drawing/2014/main" id="{EDE8EA26-F0CF-D1A9-1CD0-B3946644188A}"/>
                    </a:ext>
                  </a:extLst>
                </p14:cNvPr>
                <p14:cNvContentPartPr/>
                <p14:nvPr/>
              </p14:nvContentPartPr>
              <p14:xfrm>
                <a:off x="7394194" y="5459306"/>
                <a:ext cx="137160" cy="57600"/>
              </p14:xfrm>
            </p:contentPart>
          </mc:Choice>
          <mc:Fallback xmlns="">
            <p:pic>
              <p:nvPicPr>
                <p:cNvPr id="478233" name="Freihand 478232">
                  <a:extLst>
                    <a:ext uri="{FF2B5EF4-FFF2-40B4-BE49-F238E27FC236}">
                      <a16:creationId xmlns:a16="http://schemas.microsoft.com/office/drawing/2014/main" id="{EDE8EA26-F0CF-D1A9-1CD0-B3946644188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85194" y="5450306"/>
                  <a:ext cx="154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78234" name="Freihand 478233">
                  <a:extLst>
                    <a:ext uri="{FF2B5EF4-FFF2-40B4-BE49-F238E27FC236}">
                      <a16:creationId xmlns:a16="http://schemas.microsoft.com/office/drawing/2014/main" id="{65743FC0-0249-A978-37C0-F880C9A41150}"/>
                    </a:ext>
                  </a:extLst>
                </p14:cNvPr>
                <p14:cNvContentPartPr/>
                <p14:nvPr/>
              </p14:nvContentPartPr>
              <p14:xfrm>
                <a:off x="7655554" y="5380106"/>
                <a:ext cx="149760" cy="101160"/>
              </p14:xfrm>
            </p:contentPart>
          </mc:Choice>
          <mc:Fallback xmlns="">
            <p:pic>
              <p:nvPicPr>
                <p:cNvPr id="478234" name="Freihand 478233">
                  <a:extLst>
                    <a:ext uri="{FF2B5EF4-FFF2-40B4-BE49-F238E27FC236}">
                      <a16:creationId xmlns:a16="http://schemas.microsoft.com/office/drawing/2014/main" id="{65743FC0-0249-A978-37C0-F880C9A4115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646554" y="5371106"/>
                  <a:ext cx="167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78235" name="Freihand 478234">
                  <a:extLst>
                    <a:ext uri="{FF2B5EF4-FFF2-40B4-BE49-F238E27FC236}">
                      <a16:creationId xmlns:a16="http://schemas.microsoft.com/office/drawing/2014/main" id="{101AD2FE-57EA-E1CB-A31B-97C05DC66037}"/>
                    </a:ext>
                  </a:extLst>
                </p14:cNvPr>
                <p14:cNvContentPartPr/>
                <p14:nvPr/>
              </p14:nvContentPartPr>
              <p14:xfrm>
                <a:off x="7814314" y="5478746"/>
                <a:ext cx="26280" cy="124200"/>
              </p14:xfrm>
            </p:contentPart>
          </mc:Choice>
          <mc:Fallback xmlns="">
            <p:pic>
              <p:nvPicPr>
                <p:cNvPr id="478235" name="Freihand 478234">
                  <a:extLst>
                    <a:ext uri="{FF2B5EF4-FFF2-40B4-BE49-F238E27FC236}">
                      <a16:creationId xmlns:a16="http://schemas.microsoft.com/office/drawing/2014/main" id="{101AD2FE-57EA-E1CB-A31B-97C05DC6603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05314" y="5469746"/>
                  <a:ext cx="439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78236" name="Freihand 478235">
                  <a:extLst>
                    <a:ext uri="{FF2B5EF4-FFF2-40B4-BE49-F238E27FC236}">
                      <a16:creationId xmlns:a16="http://schemas.microsoft.com/office/drawing/2014/main" id="{CBDEB323-6AFF-6361-8F03-DFB28E05E73E}"/>
                    </a:ext>
                  </a:extLst>
                </p14:cNvPr>
                <p14:cNvContentPartPr/>
                <p14:nvPr/>
              </p14:nvContentPartPr>
              <p14:xfrm>
                <a:off x="7876594" y="5307746"/>
                <a:ext cx="291960" cy="199440"/>
              </p14:xfrm>
            </p:contentPart>
          </mc:Choice>
          <mc:Fallback xmlns="">
            <p:pic>
              <p:nvPicPr>
                <p:cNvPr id="478236" name="Freihand 478235">
                  <a:extLst>
                    <a:ext uri="{FF2B5EF4-FFF2-40B4-BE49-F238E27FC236}">
                      <a16:creationId xmlns:a16="http://schemas.microsoft.com/office/drawing/2014/main" id="{CBDEB323-6AFF-6361-8F03-DFB28E05E73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867594" y="5299106"/>
                  <a:ext cx="309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78237" name="Freihand 478236">
                  <a:extLst>
                    <a:ext uri="{FF2B5EF4-FFF2-40B4-BE49-F238E27FC236}">
                      <a16:creationId xmlns:a16="http://schemas.microsoft.com/office/drawing/2014/main" id="{1439531D-63ED-70EF-EE23-4D544108796B}"/>
                    </a:ext>
                  </a:extLst>
                </p14:cNvPr>
                <p14:cNvContentPartPr/>
                <p14:nvPr/>
              </p14:nvContentPartPr>
              <p14:xfrm>
                <a:off x="8027434" y="5220626"/>
                <a:ext cx="121320" cy="130680"/>
              </p14:xfrm>
            </p:contentPart>
          </mc:Choice>
          <mc:Fallback xmlns="">
            <p:pic>
              <p:nvPicPr>
                <p:cNvPr id="478237" name="Freihand 478236">
                  <a:extLst>
                    <a:ext uri="{FF2B5EF4-FFF2-40B4-BE49-F238E27FC236}">
                      <a16:creationId xmlns:a16="http://schemas.microsoft.com/office/drawing/2014/main" id="{1439531D-63ED-70EF-EE23-4D544108796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18794" y="5211986"/>
                  <a:ext cx="138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78238" name="Freihand 478237">
                  <a:extLst>
                    <a:ext uri="{FF2B5EF4-FFF2-40B4-BE49-F238E27FC236}">
                      <a16:creationId xmlns:a16="http://schemas.microsoft.com/office/drawing/2014/main" id="{3C73B6C2-1C3C-B682-9557-AC3DBA9975EE}"/>
                    </a:ext>
                  </a:extLst>
                </p14:cNvPr>
                <p14:cNvContentPartPr/>
                <p14:nvPr/>
              </p14:nvContentPartPr>
              <p14:xfrm>
                <a:off x="8213554" y="5413946"/>
                <a:ext cx="91080" cy="74520"/>
              </p14:xfrm>
            </p:contentPart>
          </mc:Choice>
          <mc:Fallback xmlns="">
            <p:pic>
              <p:nvPicPr>
                <p:cNvPr id="478238" name="Freihand 478237">
                  <a:extLst>
                    <a:ext uri="{FF2B5EF4-FFF2-40B4-BE49-F238E27FC236}">
                      <a16:creationId xmlns:a16="http://schemas.microsoft.com/office/drawing/2014/main" id="{3C73B6C2-1C3C-B682-9557-AC3DBA9975E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04914" y="5404946"/>
                  <a:ext cx="108720" cy="9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977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ChangeArrowheads="1"/>
          </p:cNvSpPr>
          <p:nvPr/>
        </p:nvSpPr>
        <p:spPr bwMode="auto">
          <a:xfrm>
            <a:off x="2484748" y="271511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ILO</a:t>
            </a: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742426" y="979742"/>
            <a:ext cx="97201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/>
              <a:t>Unemployed is any person aged between 15 and 74 years</a:t>
            </a:r>
          </a:p>
          <a:p>
            <a:pPr>
              <a:buFontTx/>
              <a:buNone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who was not in employment, but actively sought work over the four weeks preceding the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and would be available for starting a job within two weeks.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 this context, it is irrelevant whether the persons concerned are registered with a government authority and receive social benefits from there</a:t>
            </a:r>
            <a:endParaRPr lang="de-DE" sz="24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AF3F47-F0C4-450D-9924-7668FAD950E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718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393160" y="97822"/>
            <a:ext cx="795057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Monthly development of unemployment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611314" y="62357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D58666-B24B-4EAE-B54C-6F7591185D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58EA341-285D-6929-F057-D800C52A9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61" y="690669"/>
            <a:ext cx="7322514" cy="489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8574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Types of unemployment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429359" y="1878331"/>
            <a:ext cx="7432141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Short-term: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seasonal and frictional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Medium-term:	cyclical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Long-term: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structural unemployment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8AB83E-378F-435D-8DA0-08CAA654C95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25500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Short term unemployment</a:t>
            </a: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600984" y="842586"/>
            <a:ext cx="8088621" cy="58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tx1"/>
                </a:solidFill>
              </a:rPr>
              <a:t>seasonal unemployment:</a:t>
            </a:r>
            <a:endParaRPr lang="de-DE" b="1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Fluctuation in production during a year i.e. in theagricultural sector or the construction sector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Fuctuations in demand during the year i.e. in Tourism sector because of the weather or because of school holidays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Hiring cycles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r>
              <a:rPr lang="de-DE" b="1">
                <a:solidFill>
                  <a:srgbClr val="000000"/>
                </a:solidFill>
              </a:rPr>
              <a:t>frictional unemployment </a:t>
            </a:r>
            <a:r>
              <a:rPr lang="de-DE" b="1">
                <a:solidFill>
                  <a:schemeClr val="tx1"/>
                </a:solidFill>
              </a:rPr>
              <a:t>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r>
              <a:rPr lang="de-DE">
                <a:solidFill>
                  <a:schemeClr val="tx1"/>
                </a:solidFill>
              </a:rPr>
              <a:t>Incomplete information in the labour market causes a mismatch between job seeking poeple and poeple seeking enterprises</a:t>
            </a:r>
          </a:p>
          <a:p>
            <a:pPr eaLnBrk="1" hangingPunct="1"/>
            <a:endParaRPr lang="de-DE">
              <a:solidFill>
                <a:schemeClr val="tx1"/>
              </a:solidFill>
            </a:endParaRP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Transition time between on job and another new job</a:t>
            </a: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Additional time because of moving from one location to another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B5D9D03-2113-46A4-A8A4-56CA1630EC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7710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ChangeArrowheads="1"/>
          </p:cNvSpPr>
          <p:nvPr/>
        </p:nvSpPr>
        <p:spPr bwMode="auto">
          <a:xfrm>
            <a:off x="4392614" y="215752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Medium- and long-term unemployment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6726" y="604352"/>
            <a:ext cx="8895227" cy="51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tx1"/>
                </a:solidFill>
              </a:rPr>
              <a:t>Cyclical unemployment: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de-DE">
                <a:solidFill>
                  <a:schemeClr val="tx1"/>
                </a:solidFill>
              </a:rPr>
              <a:t>Within the business cycle we have an under utilization of potential output </a:t>
            </a:r>
            <a:r>
              <a:rPr lang="de-DE">
                <a:solidFill>
                  <a:schemeClr val="tx1"/>
                </a:solidFill>
                <a:cs typeface="Times New Roman" pitchFamily="18" charset="0"/>
              </a:rPr>
              <a:t>→ causing a decrease in labor demand</a:t>
            </a:r>
          </a:p>
          <a:p>
            <a:pPr eaLnBrk="1" hangingPunct="1">
              <a:buFontTx/>
              <a:buNone/>
            </a:pPr>
            <a:endParaRPr lang="de-DE">
              <a:solidFill>
                <a:schemeClr val="tx1"/>
              </a:solidFill>
            </a:endParaRPr>
          </a:p>
          <a:p>
            <a:pPr eaLnBrk="1" hangingPunct="1"/>
            <a:r>
              <a:rPr lang="de-DE" b="1">
                <a:solidFill>
                  <a:schemeClr val="tx1"/>
                </a:solidFill>
              </a:rPr>
              <a:t>Structural unemployment 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>
                <a:solidFill>
                  <a:schemeClr val="tx1"/>
                </a:solidFill>
              </a:rPr>
              <a:t> Sectoral change, i.e. legislative amendment </a:t>
            </a:r>
            <a:r>
              <a:rPr lang="de-DE" dirty="0">
                <a:solidFill>
                  <a:schemeClr val="tx1"/>
                </a:solidFill>
              </a:rPr>
              <a:t>(Energiewende)</a:t>
            </a:r>
          </a:p>
          <a:p>
            <a:pPr eaLnBrk="1" hangingPunct="1">
              <a:buFontTx/>
              <a:buNone/>
            </a:pPr>
            <a:r>
              <a:rPr lang="de-DE" dirty="0">
                <a:solidFill>
                  <a:schemeClr val="tx1"/>
                </a:solidFill>
              </a:rPr>
              <a:t>            					     </a:t>
            </a:r>
            <a:r>
              <a:rPr lang="de-DE">
                <a:solidFill>
                  <a:schemeClr val="tx1"/>
                </a:solidFill>
              </a:rPr>
              <a:t>→  job loss in the coal industry or the nuclear 								    sector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>
                <a:solidFill>
                  <a:schemeClr val="tx1"/>
                </a:solidFill>
              </a:rPr>
              <a:t> Technological change, i.e. digitalization of many process will change the 								 labor market dramatically</a:t>
            </a:r>
          </a:p>
          <a:p>
            <a:pPr marL="3200400" lvl="7" indent="0" eaLnBrk="1" hangingPunct="1"/>
            <a:r>
              <a:rPr lang="de-DE">
                <a:solidFill>
                  <a:schemeClr val="tx1"/>
                </a:solidFill>
              </a:rPr>
              <a:t> → new skills are neede in the future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>
                <a:solidFill>
                  <a:schemeClr val="tx1"/>
                </a:solidFill>
              </a:rPr>
              <a:t> Regional descrepancy in job demand and supply specially because of the 	     	  demographic change in the rural area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BFC2558-8065-48C2-9ED2-88FDCE233C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18790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1919289" y="1223964"/>
            <a:ext cx="755967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b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People in qualification programs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Early retirement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Short time work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Job creation sheme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A614EA-25C5-473B-AFF4-092B52AC409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52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1759527" y="223372"/>
            <a:ext cx="960812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0293" name="Text Box 4"/>
          <p:cNvSpPr txBox="1">
            <a:spLocks noChangeArrowheads="1"/>
          </p:cNvSpPr>
          <p:nvPr/>
        </p:nvSpPr>
        <p:spPr bwMode="auto">
          <a:xfrm>
            <a:off x="1611313" y="6235701"/>
            <a:ext cx="1087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IAB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4B5F575-FEDF-473A-ADBC-0EFD9018348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AE2C25-0DF9-039D-86B4-ECD84F0A1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5" y="818483"/>
            <a:ext cx="6616668" cy="40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675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ChangeArrowheads="1"/>
          </p:cNvSpPr>
          <p:nvPr/>
        </p:nvSpPr>
        <p:spPr bwMode="auto">
          <a:xfrm>
            <a:off x="2360122" y="-3498"/>
            <a:ext cx="749046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Development of short-time-work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1316" name="Text Box 3"/>
          <p:cNvSpPr txBox="1">
            <a:spLocks noChangeArrowheads="1"/>
          </p:cNvSpPr>
          <p:nvPr/>
        </p:nvSpPr>
        <p:spPr bwMode="auto">
          <a:xfrm>
            <a:off x="744677" y="1221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F9DDD67-7BFF-48D7-9B6E-55056BB135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C15E7C-6251-EB34-C954-443584E5E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63" y="709627"/>
            <a:ext cx="7915759" cy="484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058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3478213" y="45540"/>
            <a:ext cx="58039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External balance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589428" y="570941"/>
            <a:ext cx="11080057" cy="631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b="1" u="sng">
                <a:solidFill>
                  <a:schemeClr val="tx1"/>
                </a:solidFill>
              </a:rPr>
              <a:t>There is no generally accepted definition!</a:t>
            </a:r>
            <a:endParaRPr lang="de-DE" b="1" u="sng" dirty="0">
              <a:solidFill>
                <a:schemeClr val="tx1"/>
              </a:solidFill>
            </a:endParaRPr>
          </a:p>
          <a:p>
            <a:endParaRPr lang="de-DE" sz="2000" u="sng" dirty="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	This aim has to be understood within the historical context. Until 1973 we had a system of fixed exchange rates in the world. Every convertible currency was fixed in realtion to the US-Dollar 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 In such a framework it is suitable</a:t>
            </a:r>
            <a:r>
              <a:rPr lang="de-DE" sz="2000">
                <a:solidFill>
                  <a:schemeClr val="tx1"/>
                </a:solidFill>
              </a:rPr>
              <a:t> to balance i.e. the current accout or the trade balance, because otherwise the own currency can be out under pressure</a:t>
            </a:r>
          </a:p>
          <a:p>
            <a:endParaRPr lang="de-DE" sz="200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But in 1973 the system of Bretton woods collapsed! Since the, we have free floating currencies, and therefore there is no need anymore for a balanced current account. Nevertheless you find in textbooks the following aims:</a:t>
            </a:r>
          </a:p>
          <a:p>
            <a:r>
              <a:rPr lang="de-DE" sz="2000">
                <a:solidFill>
                  <a:schemeClr val="tx1"/>
                </a:solidFill>
              </a:rPr>
              <a:t>	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de-DE" sz="2000" u="sng" dirty="0">
                <a:solidFill>
                  <a:schemeClr val="tx1"/>
                </a:solidFill>
                <a:cs typeface="Times New Roman" pitchFamily="18" charset="0"/>
              </a:rPr>
              <a:t>Andere Interpretationen:</a:t>
            </a:r>
          </a:p>
          <a:p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trade balance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current account</a:t>
            </a: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Low fluctuating currency</a:t>
            </a:r>
          </a:p>
          <a:p>
            <a:pPr>
              <a:buFontTx/>
              <a:buChar char="•"/>
            </a:pPr>
            <a:endParaRPr lang="de-DE" sz="200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Low susceptibility from foreign economies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CF4B963-FD5A-4FC1-A9E5-30EE496765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949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383831" y="147463"/>
            <a:ext cx="808463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International economic relationships Germany</a:t>
            </a:r>
            <a:endParaRPr lang="de-DE" sz="2800" b="1" dirty="0"/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253212" y="475918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Bundesbank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15" y="727626"/>
            <a:ext cx="360652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Exchange rate </a:t>
            </a:r>
            <a:r>
              <a:rPr lang="de-DE" b="1" dirty="0"/>
              <a:t>Euro – Dollar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527" y="710228"/>
            <a:ext cx="425334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Trade balance</a:t>
            </a:r>
            <a:endParaRPr lang="de-DE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244E58-D99C-4C6D-90EB-CD551CADE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7FC4B9A-2D34-42FC-96EE-30CF5A3E7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15" y="1153901"/>
            <a:ext cx="7763028" cy="337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535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397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800" b="1"/>
              <a:t>Nominal versus real economic growth</a:t>
            </a:r>
            <a:endParaRPr lang="de-DE" sz="28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49" y="1207972"/>
            <a:ext cx="8995797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Relative change of the nominal GDP compared to the previous period (year)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749" y="2681586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prices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6426" y="2710432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quantity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650" y="4212892"/>
            <a:ext cx="8213674" cy="19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In order to do not count changes in prices, the </a:t>
            </a:r>
            <a:r>
              <a:rPr lang="de-DE" altLang="de-DE" sz="2400" b="1">
                <a:solidFill>
                  <a:srgbClr val="000000"/>
                </a:solidFill>
              </a:rPr>
              <a:t>real GDP </a:t>
            </a:r>
            <a:r>
              <a:rPr lang="de-DE" altLang="de-DE" sz="2400">
                <a:solidFill>
                  <a:srgbClr val="000000"/>
                </a:solidFill>
              </a:rPr>
              <a:t>is calculated with repected to the </a:t>
            </a:r>
            <a:r>
              <a:rPr lang="de-DE" altLang="de-DE" sz="2400" b="1">
                <a:solidFill>
                  <a:srgbClr val="000000"/>
                </a:solidFill>
              </a:rPr>
              <a:t>prices of the previous year,</a:t>
            </a:r>
            <a:endParaRPr lang="de-DE" altLang="de-DE" sz="24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endParaRPr lang="de-DE" altLang="de-DE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Since only a change because higher prices does not count for an increase of overall economic performance!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635399" y="207549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193035" y="2104346"/>
            <a:ext cx="1231176" cy="47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488274" y="357795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91271" y="3527383"/>
            <a:ext cx="1119966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9E95A176-E50B-4E1F-B2CC-304C7C647C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FCA475B-00DD-78D5-2432-37FEF70A5EE0}"/>
                  </a:ext>
                </a:extLst>
              </p14:cNvPr>
              <p14:cNvContentPartPr/>
              <p14:nvPr/>
            </p14:nvContentPartPr>
            <p14:xfrm>
              <a:off x="1065754" y="573868"/>
              <a:ext cx="6262920" cy="2653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FCA475B-00DD-78D5-2432-37FEF70A5EE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56754" y="565228"/>
                <a:ext cx="62805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187BCAF-CFEB-9194-4A94-F8AC5BFA4E15}"/>
                  </a:ext>
                </a:extLst>
              </p14:cNvPr>
              <p14:cNvContentPartPr/>
              <p14:nvPr/>
            </p14:nvContentPartPr>
            <p14:xfrm>
              <a:off x="2663074" y="1873108"/>
              <a:ext cx="584640" cy="796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187BCAF-CFEB-9194-4A94-F8AC5BFA4E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54074" y="1864468"/>
                <a:ext cx="602280" cy="81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7E6C700-B1E3-B1F1-5ED5-D52D2F8211E3}"/>
              </a:ext>
            </a:extLst>
          </p:cNvPr>
          <p:cNvGrpSpPr/>
          <p:nvPr/>
        </p:nvGrpSpPr>
        <p:grpSpPr>
          <a:xfrm>
            <a:off x="2895634" y="1875988"/>
            <a:ext cx="5176080" cy="605880"/>
            <a:chOff x="2895634" y="1875988"/>
            <a:chExt cx="5176080" cy="60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999D57C-52E4-91E2-4089-769064D673FC}"/>
                    </a:ext>
                  </a:extLst>
                </p14:cNvPr>
                <p14:cNvContentPartPr/>
                <p14:nvPr/>
              </p14:nvContentPartPr>
              <p14:xfrm>
                <a:off x="2895634" y="2168668"/>
                <a:ext cx="212400" cy="313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999D57C-52E4-91E2-4089-769064D673F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886994" y="2159668"/>
                  <a:ext cx="23004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A59E2DD-F3F5-33C3-0C3E-8DF1FAC6ECAD}"/>
                    </a:ext>
                  </a:extLst>
                </p14:cNvPr>
                <p14:cNvContentPartPr/>
                <p14:nvPr/>
              </p14:nvContentPartPr>
              <p14:xfrm>
                <a:off x="5882194" y="2037268"/>
                <a:ext cx="245880" cy="244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A59E2DD-F3F5-33C3-0C3E-8DF1FAC6ECA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73554" y="2028628"/>
                  <a:ext cx="2635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4D69724-1D48-034E-76EC-7BB81555BF7A}"/>
                    </a:ext>
                  </a:extLst>
                </p14:cNvPr>
                <p14:cNvContentPartPr/>
                <p14:nvPr/>
              </p14:nvContentPartPr>
              <p14:xfrm>
                <a:off x="5900194" y="2041228"/>
                <a:ext cx="250920" cy="210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4D69724-1D48-034E-76EC-7BB81555BF7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891554" y="2032228"/>
                  <a:ext cx="268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E40A99E-382F-00D7-E51F-B204A98CB030}"/>
                    </a:ext>
                  </a:extLst>
                </p14:cNvPr>
                <p14:cNvContentPartPr/>
                <p14:nvPr/>
              </p14:nvContentPartPr>
              <p14:xfrm>
                <a:off x="3516634" y="1884988"/>
                <a:ext cx="4555080" cy="297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E40A99E-382F-00D7-E51F-B204A98CB03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507634" y="1876348"/>
                  <a:ext cx="4572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748066E-5BAE-C4C0-6354-D9EED7533F14}"/>
                    </a:ext>
                  </a:extLst>
                </p14:cNvPr>
                <p14:cNvContentPartPr/>
                <p14:nvPr/>
              </p14:nvContentPartPr>
              <p14:xfrm>
                <a:off x="3443914" y="1875988"/>
                <a:ext cx="500040" cy="326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748066E-5BAE-C4C0-6354-D9EED7533F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434914" y="1866988"/>
                  <a:ext cx="517680" cy="34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B09B5165-C169-ACD1-FB8F-085CB8DCF615}"/>
              </a:ext>
            </a:extLst>
          </p:cNvPr>
          <p:cNvGrpSpPr/>
          <p:nvPr/>
        </p:nvGrpSpPr>
        <p:grpSpPr>
          <a:xfrm>
            <a:off x="8442154" y="1258228"/>
            <a:ext cx="3351960" cy="1265400"/>
            <a:chOff x="8442154" y="1258228"/>
            <a:chExt cx="3351960" cy="12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8C4FA35-FE77-D03F-4779-D00521427EF7}"/>
                    </a:ext>
                  </a:extLst>
                </p14:cNvPr>
                <p14:cNvContentPartPr/>
                <p14:nvPr/>
              </p14:nvContentPartPr>
              <p14:xfrm>
                <a:off x="8442154" y="1683388"/>
                <a:ext cx="184320" cy="1760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8C4FA35-FE77-D03F-4779-D00521427EF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33514" y="1674388"/>
                  <a:ext cx="201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DCB43CE-0475-32C0-61DF-81DA79639F13}"/>
                    </a:ext>
                  </a:extLst>
                </p14:cNvPr>
                <p14:cNvContentPartPr/>
                <p14:nvPr/>
              </p14:nvContentPartPr>
              <p14:xfrm>
                <a:off x="8655274" y="1798228"/>
                <a:ext cx="221400" cy="896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DCB43CE-0475-32C0-61DF-81DA79639F1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646634" y="1789228"/>
                  <a:ext cx="2390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02A84B7-85A8-6FEB-E3B9-B6C1ACCADD46}"/>
                    </a:ext>
                  </a:extLst>
                </p14:cNvPr>
                <p14:cNvContentPartPr/>
                <p14:nvPr/>
              </p14:nvContentPartPr>
              <p14:xfrm>
                <a:off x="8846794" y="1768348"/>
                <a:ext cx="165240" cy="1418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02A84B7-85A8-6FEB-E3B9-B6C1ACCADD4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837794" y="1759348"/>
                  <a:ext cx="1828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D6F0544-34E8-5353-CE3B-4F1D46516BDF}"/>
                    </a:ext>
                  </a:extLst>
                </p14:cNvPr>
                <p14:cNvContentPartPr/>
                <p14:nvPr/>
              </p14:nvContentPartPr>
              <p14:xfrm>
                <a:off x="9256114" y="1711108"/>
                <a:ext cx="153360" cy="297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D6F0544-34E8-5353-CE3B-4F1D46516BD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47474" y="1702468"/>
                  <a:ext cx="17100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35D54AD-97B9-4446-8E0E-131E08AA91C3}"/>
                    </a:ext>
                  </a:extLst>
                </p14:cNvPr>
                <p14:cNvContentPartPr/>
                <p14:nvPr/>
              </p14:nvContentPartPr>
              <p14:xfrm>
                <a:off x="9454834" y="1708228"/>
                <a:ext cx="114120" cy="871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35D54AD-97B9-4446-8E0E-131E08AA91C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45834" y="1699228"/>
                  <a:ext cx="131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1654555-6326-F611-7270-7959967B3428}"/>
                    </a:ext>
                  </a:extLst>
                </p14:cNvPr>
                <p14:cNvContentPartPr/>
                <p14:nvPr/>
              </p14:nvContentPartPr>
              <p14:xfrm>
                <a:off x="9619714" y="1632988"/>
                <a:ext cx="138600" cy="1321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1654555-6326-F611-7270-7959967B342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610714" y="1623988"/>
                  <a:ext cx="156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C9B0CC3-40B0-B188-C784-3E2C9C4C01E6}"/>
                    </a:ext>
                  </a:extLst>
                </p14:cNvPr>
                <p14:cNvContentPartPr/>
                <p14:nvPr/>
              </p14:nvContentPartPr>
              <p14:xfrm>
                <a:off x="9792514" y="1622188"/>
                <a:ext cx="131040" cy="134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C9B0CC3-40B0-B188-C784-3E2C9C4C01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783514" y="1613548"/>
                  <a:ext cx="1486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A14CB84-6AE2-6B64-BEBF-2E4F09376AAC}"/>
                    </a:ext>
                  </a:extLst>
                </p14:cNvPr>
                <p14:cNvContentPartPr/>
                <p14:nvPr/>
              </p14:nvContentPartPr>
              <p14:xfrm>
                <a:off x="9975754" y="1608148"/>
                <a:ext cx="34560" cy="128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A14CB84-6AE2-6B64-BEBF-2E4F09376AA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967114" y="1599148"/>
                  <a:ext cx="522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85C8511-5DA9-9214-9273-F0C4947D54BE}"/>
                    </a:ext>
                  </a:extLst>
                </p14:cNvPr>
                <p14:cNvContentPartPr/>
                <p14:nvPr/>
              </p14:nvContentPartPr>
              <p14:xfrm>
                <a:off x="10033714" y="1442188"/>
                <a:ext cx="125640" cy="303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85C8511-5DA9-9214-9273-F0C4947D54B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025074" y="1433188"/>
                  <a:ext cx="1432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8246BFB-AD1A-6617-DDB8-1613FD57BC09}"/>
                    </a:ext>
                  </a:extLst>
                </p14:cNvPr>
                <p14:cNvContentPartPr/>
                <p14:nvPr/>
              </p14:nvContentPartPr>
              <p14:xfrm>
                <a:off x="10212274" y="1615348"/>
                <a:ext cx="14040" cy="84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8246BFB-AD1A-6617-DDB8-1613FD57BC0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203634" y="1606348"/>
                  <a:ext cx="31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3BAE403-0376-ECB1-E670-02F595171241}"/>
                    </a:ext>
                  </a:extLst>
                </p14:cNvPr>
                <p14:cNvContentPartPr/>
                <p14:nvPr/>
              </p14:nvContentPartPr>
              <p14:xfrm>
                <a:off x="10285354" y="1453348"/>
                <a:ext cx="199080" cy="236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3BAE403-0376-ECB1-E670-02F5951712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276354" y="1444348"/>
                  <a:ext cx="2167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19CD7FC-AF78-F4E9-BD7C-E8B77955EC7A}"/>
                    </a:ext>
                  </a:extLst>
                </p14:cNvPr>
                <p14:cNvContentPartPr/>
                <p14:nvPr/>
              </p14:nvContentPartPr>
              <p14:xfrm>
                <a:off x="10479754" y="1413748"/>
                <a:ext cx="207360" cy="369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19CD7FC-AF78-F4E9-BD7C-E8B77955EC7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471114" y="1404748"/>
                  <a:ext cx="2250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FF27987-C379-8821-FFB4-38738AFA7E4A}"/>
                    </a:ext>
                  </a:extLst>
                </p14:cNvPr>
                <p14:cNvContentPartPr/>
                <p14:nvPr/>
              </p14:nvContentPartPr>
              <p14:xfrm>
                <a:off x="10387954" y="1258228"/>
                <a:ext cx="48240" cy="118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FF27987-C379-8821-FFB4-38738AFA7E4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79314" y="1249228"/>
                  <a:ext cx="65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1211896-FDC9-B5B1-5A50-15BA3F1CE979}"/>
                    </a:ext>
                  </a:extLst>
                </p14:cNvPr>
                <p14:cNvContentPartPr/>
                <p14:nvPr/>
              </p14:nvContentPartPr>
              <p14:xfrm>
                <a:off x="10867834" y="1484668"/>
                <a:ext cx="276480" cy="109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1211896-FDC9-B5B1-5A50-15BA3F1CE97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59194" y="1475668"/>
                  <a:ext cx="2941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2D33807-8D6F-6250-E5CD-7CAB8A10EF7F}"/>
                    </a:ext>
                  </a:extLst>
                </p14:cNvPr>
                <p14:cNvContentPartPr/>
                <p14:nvPr/>
              </p14:nvContentPartPr>
              <p14:xfrm>
                <a:off x="11169514" y="1475668"/>
                <a:ext cx="316080" cy="100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2D33807-8D6F-6250-E5CD-7CAB8A10EF7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60514" y="1467028"/>
                  <a:ext cx="333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5A1CA3A-0D97-BA27-43DC-55E95B9B74F2}"/>
                    </a:ext>
                  </a:extLst>
                </p14:cNvPr>
                <p14:cNvContentPartPr/>
                <p14:nvPr/>
              </p14:nvContentPartPr>
              <p14:xfrm>
                <a:off x="11495674" y="1269748"/>
                <a:ext cx="46800" cy="2844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5A1CA3A-0D97-BA27-43DC-55E95B9B74F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486674" y="1261108"/>
                  <a:ext cx="644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4069B09-A874-78D9-0147-0E01484A6E3A}"/>
                    </a:ext>
                  </a:extLst>
                </p14:cNvPr>
                <p14:cNvContentPartPr/>
                <p14:nvPr/>
              </p14:nvContentPartPr>
              <p14:xfrm>
                <a:off x="11610154" y="1289548"/>
                <a:ext cx="183960" cy="247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4069B09-A874-78D9-0147-0E01484A6E3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601154" y="1280908"/>
                  <a:ext cx="2016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069D902-D0BE-490F-B9AA-058E5FEC0C90}"/>
                    </a:ext>
                  </a:extLst>
                </p14:cNvPr>
                <p14:cNvContentPartPr/>
                <p14:nvPr/>
              </p14:nvContentPartPr>
              <p14:xfrm>
                <a:off x="8486074" y="2093788"/>
                <a:ext cx="109080" cy="239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069D902-D0BE-490F-B9AA-058E5FEC0C9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477434" y="2085148"/>
                  <a:ext cx="1267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01F25AE-A164-38AA-F88D-BE240759DFA4}"/>
                    </a:ext>
                  </a:extLst>
                </p14:cNvPr>
                <p14:cNvContentPartPr/>
                <p14:nvPr/>
              </p14:nvContentPartPr>
              <p14:xfrm>
                <a:off x="8654914" y="2173708"/>
                <a:ext cx="133560" cy="150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01F25AE-A164-38AA-F88D-BE240759DFA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645914" y="2165068"/>
                  <a:ext cx="151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0E282B7-9482-DB7B-6F17-63B1E2D4137D}"/>
                    </a:ext>
                  </a:extLst>
                </p14:cNvPr>
                <p14:cNvContentPartPr/>
                <p14:nvPr/>
              </p14:nvContentPartPr>
              <p14:xfrm>
                <a:off x="9069634" y="2140228"/>
                <a:ext cx="336600" cy="383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0E282B7-9482-DB7B-6F17-63B1E2D4137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60994" y="2131228"/>
                  <a:ext cx="35424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0A7039-74DA-D278-4D5B-D0F2BFFE3D81}"/>
                    </a:ext>
                  </a:extLst>
                </p14:cNvPr>
                <p14:cNvContentPartPr/>
                <p14:nvPr/>
              </p14:nvContentPartPr>
              <p14:xfrm>
                <a:off x="9434674" y="2076868"/>
                <a:ext cx="160920" cy="1908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0A7039-74DA-D278-4D5B-D0F2BFFE3D8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425674" y="2068228"/>
                  <a:ext cx="178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7708275-2A91-0E9D-5AB7-F064E7934462}"/>
                    </a:ext>
                  </a:extLst>
                </p14:cNvPr>
                <p14:cNvContentPartPr/>
                <p14:nvPr/>
              </p14:nvContentPartPr>
              <p14:xfrm>
                <a:off x="9576514" y="1963468"/>
                <a:ext cx="118440" cy="255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7708275-2A91-0E9D-5AB7-F064E793446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567514" y="1954828"/>
                  <a:ext cx="1360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141EAAC-7D2B-B16B-B9CA-19B612A4756E}"/>
                    </a:ext>
                  </a:extLst>
                </p14:cNvPr>
                <p14:cNvContentPartPr/>
                <p14:nvPr/>
              </p14:nvContentPartPr>
              <p14:xfrm>
                <a:off x="9952714" y="1962748"/>
                <a:ext cx="114120" cy="2905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141EAAC-7D2B-B16B-B9CA-19B612A4756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43714" y="1953748"/>
                  <a:ext cx="1317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6414BE9-0721-4E45-A0D3-4C49524B87D6}"/>
                    </a:ext>
                  </a:extLst>
                </p14:cNvPr>
                <p14:cNvContentPartPr/>
                <p14:nvPr/>
              </p14:nvContentPartPr>
              <p14:xfrm>
                <a:off x="10077994" y="2089468"/>
                <a:ext cx="128160" cy="1393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6414BE9-0721-4E45-A0D3-4C49524B87D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69354" y="2080828"/>
                  <a:ext cx="1458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520DD60-71BC-762C-FC03-3A20EE5FD045}"/>
                    </a:ext>
                  </a:extLst>
                </p14:cNvPr>
                <p14:cNvContentPartPr/>
                <p14:nvPr/>
              </p14:nvContentPartPr>
              <p14:xfrm>
                <a:off x="10377874" y="1925308"/>
                <a:ext cx="57960" cy="245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520DD60-71BC-762C-FC03-3A20EE5FD04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368874" y="1916668"/>
                  <a:ext cx="756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63FD01E-2F58-D356-3418-014D72717156}"/>
                    </a:ext>
                  </a:extLst>
                </p14:cNvPr>
                <p14:cNvContentPartPr/>
                <p14:nvPr/>
              </p14:nvContentPartPr>
              <p14:xfrm>
                <a:off x="10312714" y="2005228"/>
                <a:ext cx="203040" cy="241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63FD01E-2F58-D356-3418-014D7271715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03714" y="1996588"/>
                  <a:ext cx="220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8E0B190-496A-9097-BD13-A9178F3B70BD}"/>
                    </a:ext>
                  </a:extLst>
                </p14:cNvPr>
                <p14:cNvContentPartPr/>
                <p14:nvPr/>
              </p14:nvContentPartPr>
              <p14:xfrm>
                <a:off x="10521154" y="1861948"/>
                <a:ext cx="397080" cy="2145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8E0B190-496A-9097-BD13-A9178F3B70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12154" y="1852948"/>
                  <a:ext cx="414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79543AA-92C5-7A42-0F3A-BB67C396F60E}"/>
                    </a:ext>
                  </a:extLst>
                </p14:cNvPr>
                <p14:cNvContentPartPr/>
                <p14:nvPr/>
              </p14:nvContentPartPr>
              <p14:xfrm>
                <a:off x="10850914" y="1994428"/>
                <a:ext cx="63360" cy="60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79543AA-92C5-7A42-0F3A-BB67C396F60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42274" y="1985428"/>
                  <a:ext cx="810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BBBFECE-4836-A90E-C101-2CA3E90F96EA}"/>
                    </a:ext>
                  </a:extLst>
                </p14:cNvPr>
                <p14:cNvContentPartPr/>
                <p14:nvPr/>
              </p14:nvContentPartPr>
              <p14:xfrm>
                <a:off x="10954234" y="1951588"/>
                <a:ext cx="208440" cy="1076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BBBFECE-4836-A90E-C101-2CA3E90F96E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945594" y="1942588"/>
                  <a:ext cx="22608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6B00F1F2-27E6-13DB-3D01-663AF71F29DC}"/>
              </a:ext>
            </a:extLst>
          </p:cNvPr>
          <p:cNvGrpSpPr/>
          <p:nvPr/>
        </p:nvGrpSpPr>
        <p:grpSpPr>
          <a:xfrm>
            <a:off x="8557354" y="2644948"/>
            <a:ext cx="455760" cy="137160"/>
            <a:chOff x="8557354" y="2644948"/>
            <a:chExt cx="45576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5162994-BA53-76EC-1D44-EAAAD72CBD04}"/>
                    </a:ext>
                  </a:extLst>
                </p14:cNvPr>
                <p14:cNvContentPartPr/>
                <p14:nvPr/>
              </p14:nvContentPartPr>
              <p14:xfrm>
                <a:off x="8557354" y="2644948"/>
                <a:ext cx="294120" cy="137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5162994-BA53-76EC-1D44-EAAAD72CBD0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48714" y="2636308"/>
                  <a:ext cx="311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5F31C15-9908-5D50-1F11-0F973FDCD174}"/>
                    </a:ext>
                  </a:extLst>
                </p14:cNvPr>
                <p14:cNvContentPartPr/>
                <p14:nvPr/>
              </p14:nvContentPartPr>
              <p14:xfrm>
                <a:off x="8917354" y="2658988"/>
                <a:ext cx="95760" cy="109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5F31C15-9908-5D50-1F11-0F973FDCD17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08354" y="2650348"/>
                  <a:ext cx="11340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7F0AC522-C491-61DA-B2C2-885D61EC336E}"/>
              </a:ext>
            </a:extLst>
          </p:cNvPr>
          <p:cNvGrpSpPr/>
          <p:nvPr/>
        </p:nvGrpSpPr>
        <p:grpSpPr>
          <a:xfrm>
            <a:off x="9275554" y="2370628"/>
            <a:ext cx="1234800" cy="495000"/>
            <a:chOff x="9275554" y="2370628"/>
            <a:chExt cx="123480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5EB050D-56C1-05E5-4505-C296190F317C}"/>
                    </a:ext>
                  </a:extLst>
                </p14:cNvPr>
                <p14:cNvContentPartPr/>
                <p14:nvPr/>
              </p14:nvContentPartPr>
              <p14:xfrm>
                <a:off x="9275554" y="2565748"/>
                <a:ext cx="191880" cy="215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5EB050D-56C1-05E5-4505-C296190F317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66914" y="2556748"/>
                  <a:ext cx="2095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B4B5DF0F-85A4-FC94-C173-56DC2AF1C025}"/>
                    </a:ext>
                  </a:extLst>
                </p14:cNvPr>
                <p14:cNvContentPartPr/>
                <p14:nvPr/>
              </p14:nvContentPartPr>
              <p14:xfrm>
                <a:off x="9495514" y="2590948"/>
                <a:ext cx="94320" cy="2746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B4B5DF0F-85A4-FC94-C173-56DC2AF1C02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86514" y="2582308"/>
                  <a:ext cx="1119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19B28F9-FA01-D918-8893-4DB27E4D9B00}"/>
                    </a:ext>
                  </a:extLst>
                </p14:cNvPr>
                <p14:cNvContentPartPr/>
                <p14:nvPr/>
              </p14:nvContentPartPr>
              <p14:xfrm>
                <a:off x="9689914" y="2544148"/>
                <a:ext cx="121680" cy="120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19B28F9-FA01-D918-8893-4DB27E4D9B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681274" y="2535148"/>
                  <a:ext cx="139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731ACC2-3D9C-F1C6-EC0E-83A0FF7BAD7C}"/>
                    </a:ext>
                  </a:extLst>
                </p14:cNvPr>
                <p14:cNvContentPartPr/>
                <p14:nvPr/>
              </p14:nvContentPartPr>
              <p14:xfrm>
                <a:off x="9869554" y="2527228"/>
                <a:ext cx="180720" cy="131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731ACC2-3D9C-F1C6-EC0E-83A0FF7BAD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60914" y="2518228"/>
                  <a:ext cx="1983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D81785A-C8E6-DB56-6FC8-EB749EA55F1F}"/>
                    </a:ext>
                  </a:extLst>
                </p14:cNvPr>
                <p14:cNvContentPartPr/>
                <p14:nvPr/>
              </p14:nvContentPartPr>
              <p14:xfrm>
                <a:off x="10167634" y="2422468"/>
                <a:ext cx="170640" cy="294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D81785A-C8E6-DB56-6FC8-EB749EA55F1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158634" y="2413468"/>
                  <a:ext cx="18828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5883806-9E70-7833-9ED3-DCADDB704918}"/>
                    </a:ext>
                  </a:extLst>
                </p14:cNvPr>
                <p14:cNvContentPartPr/>
                <p14:nvPr/>
              </p14:nvContentPartPr>
              <p14:xfrm>
                <a:off x="10317754" y="2402668"/>
                <a:ext cx="192600" cy="164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5883806-9E70-7833-9ED3-DCADDB70491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308754" y="2394028"/>
                  <a:ext cx="2102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29DB6DE-57CF-F80C-EF31-D635A3456CC5}"/>
                    </a:ext>
                  </a:extLst>
                </p14:cNvPr>
                <p14:cNvContentPartPr/>
                <p14:nvPr/>
              </p14:nvContentPartPr>
              <p14:xfrm>
                <a:off x="10063594" y="2370628"/>
                <a:ext cx="6840" cy="234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29DB6DE-57CF-F80C-EF31-D635A3456CC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54594" y="2361988"/>
                  <a:ext cx="244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6B598342-C3DB-78A8-5C9B-A3E8981AFD85}"/>
              </a:ext>
            </a:extLst>
          </p:cNvPr>
          <p:cNvGrpSpPr/>
          <p:nvPr/>
        </p:nvGrpSpPr>
        <p:grpSpPr>
          <a:xfrm>
            <a:off x="10695754" y="2334988"/>
            <a:ext cx="705240" cy="362160"/>
            <a:chOff x="10695754" y="2334988"/>
            <a:chExt cx="70524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FA07115-3A81-D3D5-CC14-B6A512B5E7DC}"/>
                    </a:ext>
                  </a:extLst>
                </p14:cNvPr>
                <p14:cNvContentPartPr/>
                <p14:nvPr/>
              </p14:nvContentPartPr>
              <p14:xfrm>
                <a:off x="10695754" y="2424268"/>
                <a:ext cx="142560" cy="107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FA07115-3A81-D3D5-CC14-B6A512B5E7D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686754" y="2415268"/>
                  <a:ext cx="1602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A6037F4-D6ED-8475-50F7-5879FF931467}"/>
                    </a:ext>
                  </a:extLst>
                </p14:cNvPr>
                <p14:cNvContentPartPr/>
                <p14:nvPr/>
              </p14:nvContentPartPr>
              <p14:xfrm>
                <a:off x="10792594" y="2410228"/>
                <a:ext cx="64440" cy="286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A6037F4-D6ED-8475-50F7-5879FF93146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83594" y="2401588"/>
                  <a:ext cx="820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FF93FD1-9A29-C70F-35A3-98BB4DFC0EDE}"/>
                    </a:ext>
                  </a:extLst>
                </p14:cNvPr>
                <p14:cNvContentPartPr/>
                <p14:nvPr/>
              </p14:nvContentPartPr>
              <p14:xfrm>
                <a:off x="10939114" y="2366668"/>
                <a:ext cx="120960" cy="152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FF93FD1-9A29-C70F-35A3-98BB4DFC0ED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930474" y="2358028"/>
                  <a:ext cx="138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A2B7FDF-00A8-2CF5-BFF3-465FD630A53F}"/>
                    </a:ext>
                  </a:extLst>
                </p14:cNvPr>
                <p14:cNvContentPartPr/>
                <p14:nvPr/>
              </p14:nvContentPartPr>
              <p14:xfrm>
                <a:off x="11051074" y="2334988"/>
                <a:ext cx="349920" cy="1479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A2B7FDF-00A8-2CF5-BFF3-465FD630A53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042074" y="2325988"/>
                  <a:ext cx="36756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99902D68-B2B2-6BC0-61C3-71B4B3545F9F}"/>
                  </a:ext>
                </a:extLst>
              </p14:cNvPr>
              <p14:cNvContentPartPr/>
              <p14:nvPr/>
            </p14:nvContentPartPr>
            <p14:xfrm>
              <a:off x="8745994" y="3067948"/>
              <a:ext cx="133560" cy="1648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99902D68-B2B2-6BC0-61C3-71B4B3545F9F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736994" y="3058948"/>
                <a:ext cx="1512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621627A3-2C6A-F6CF-DD84-28227E6E245D}"/>
                  </a:ext>
                </a:extLst>
              </p14:cNvPr>
              <p14:cNvContentPartPr/>
              <p14:nvPr/>
            </p14:nvContentPartPr>
            <p14:xfrm>
              <a:off x="8924914" y="3051028"/>
              <a:ext cx="165600" cy="1936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621627A3-2C6A-F6CF-DD84-28227E6E245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916274" y="3042388"/>
                <a:ext cx="18324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AB35D95-A291-F6E3-CA92-FE5F7C3403B0}"/>
                  </a:ext>
                </a:extLst>
              </p14:cNvPr>
              <p14:cNvContentPartPr/>
              <p14:nvPr/>
            </p14:nvContentPartPr>
            <p14:xfrm>
              <a:off x="9440434" y="2864188"/>
              <a:ext cx="258840" cy="46836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AB35D95-A291-F6E3-CA92-FE5F7C3403B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431434" y="2855548"/>
                <a:ext cx="27648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25DBC97F-4AEB-3004-2B65-E0D6E1618E6A}"/>
                  </a:ext>
                </a:extLst>
              </p14:cNvPr>
              <p14:cNvContentPartPr/>
              <p14:nvPr/>
            </p14:nvContentPartPr>
            <p14:xfrm>
              <a:off x="9751114" y="2985148"/>
              <a:ext cx="79560" cy="17280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25DBC97F-4AEB-3004-2B65-E0D6E1618E6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742114" y="2976148"/>
                <a:ext cx="9720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A2F23BD8-7370-8AF6-57EB-9E383EC70130}"/>
                  </a:ext>
                </a:extLst>
              </p14:cNvPr>
              <p14:cNvContentPartPr/>
              <p14:nvPr/>
            </p14:nvContentPartPr>
            <p14:xfrm>
              <a:off x="9744994" y="2871748"/>
              <a:ext cx="118800" cy="25164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A2F23BD8-7370-8AF6-57EB-9E383EC70130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9736354" y="2862748"/>
                <a:ext cx="136440" cy="26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03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"/>
          <p:cNvSpPr>
            <a:spLocks noChangeArrowheads="1"/>
          </p:cNvSpPr>
          <p:nvPr/>
        </p:nvSpPr>
        <p:spPr bwMode="auto">
          <a:xfrm>
            <a:off x="2486722" y="215753"/>
            <a:ext cx="77097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 dirty="0">
                <a:solidFill>
                  <a:srgbClr val="000000"/>
                </a:solidFill>
                <a:latin typeface="Sparkasse Rg" pitchFamily="34" charset="0"/>
              </a:rPr>
              <a:t>Außenwirtschaftliche Verflechtungen: Zahlungsbilanz</a:t>
            </a: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872939" y="826434"/>
            <a:ext cx="855409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u="sng">
                <a:solidFill>
                  <a:srgbClr val="000000"/>
                </a:solidFill>
              </a:rPr>
              <a:t>Definition of Balance of Payments: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The balance of payments is a summary of all the international transactions of a country and its citizens during a specified period of time. This period is usually of one year, though many countries have now started preparing the quarterly accounts for the purposes of forecasting.</a:t>
            </a: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Caution: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In the balance of payments we count flow, while usually in a balance sheet you report stocks!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F5A04E-E954-4DFA-A236-28E27E89E0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13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1"/>
          <p:cNvSpPr>
            <a:spLocks noChangeArrowheads="1"/>
          </p:cNvSpPr>
          <p:nvPr/>
        </p:nvSpPr>
        <p:spPr bwMode="auto">
          <a:xfrm>
            <a:off x="3467327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ofpayments</a:t>
            </a: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1775052" y="1017588"/>
            <a:ext cx="33845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A. Current Account</a:t>
            </a: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/>
            <a:endParaRPr lang="de-DE" sz="2000">
              <a:solidFill>
                <a:srgbClr val="000000"/>
              </a:solidFill>
            </a:endParaRP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B.Capital account</a:t>
            </a:r>
          </a:p>
          <a:p>
            <a:pPr eaLnBrk="1" hangingPunct="1">
              <a:buFontTx/>
              <a:buAutoNum type="arabicPeriod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C. Financial account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29" name="Text Box 2"/>
          <p:cNvSpPr txBox="1">
            <a:spLocks noChangeArrowheads="1"/>
          </p:cNvSpPr>
          <p:nvPr/>
        </p:nvSpPr>
        <p:spPr bwMode="auto">
          <a:xfrm>
            <a:off x="5271632" y="1196975"/>
            <a:ext cx="636519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A1. Balance of goods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A2. Balance of services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A3. Primary income (payments form work (wages) oder inverstments (dividends)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A4. Secondary income (payments from government (tax, refunds) or one way transfers i.e. disaster relief)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Capital transfers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Direct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B2. Porfolio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B3. Financial derivative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B4. Reserve investement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B5. Other investment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V="1">
            <a:off x="3875315" y="1412876"/>
            <a:ext cx="14398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V="1">
            <a:off x="3875315" y="1700213"/>
            <a:ext cx="14398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3875315" y="1916114"/>
            <a:ext cx="14398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3875314" y="1989139"/>
            <a:ext cx="1439862" cy="637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V="1">
            <a:off x="3722914" y="2964999"/>
            <a:ext cx="15192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7237BE1-85FD-42E4-A2AF-16DD140C264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Line 12">
            <a:extLst>
              <a:ext uri="{FF2B5EF4-FFF2-40B4-BE49-F238E27FC236}">
                <a16:creationId xmlns:a16="http://schemas.microsoft.com/office/drawing/2014/main" id="{97A4EA50-C01B-7F20-C32F-AEB4B12D1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0370" y="4158348"/>
            <a:ext cx="1181781" cy="119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8D9CF327-37AC-610B-3274-318232294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371" y="4376978"/>
            <a:ext cx="1172259" cy="50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96C19369-E9CB-6FEA-EEC4-4E588EA02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1" y="4427563"/>
            <a:ext cx="1366838" cy="297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384ED608-6CC0-BFD0-7F1E-0B0ACC411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0" y="4496338"/>
            <a:ext cx="1284290" cy="517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8AD356A6-D422-CF81-3B68-F6618CFCC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314" y="4546924"/>
            <a:ext cx="1439864" cy="788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367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Further economic goals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1279" y="1127088"/>
            <a:ext cx="11866921" cy="28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Fair balanced income distribution → German constitution Art. 72 Satz 2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ecological conditions → German constitution Art. 20a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public financial budget → German constitution Art. 109 Satz 3 GG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  → Maastricht criteria 3% Deficit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	  60% government debt ratio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8F0681-487F-4E24-8AB6-CF9E3FA8C55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146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public budget and debt (Germany)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14F6E1-ABD0-460B-9542-70CC99632247}"/>
              </a:ext>
            </a:extLst>
          </p:cNvPr>
          <p:cNvSpPr txBox="1"/>
          <p:nvPr/>
        </p:nvSpPr>
        <p:spPr>
          <a:xfrm>
            <a:off x="304054" y="158617"/>
            <a:ext cx="1787711" cy="284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>
                <a:latin typeface="Times New Roman" panose="02020603050405020304" pitchFamily="18" charset="0"/>
                <a:cs typeface="Times New Roman" panose="02020603050405020304" pitchFamily="18" charset="0"/>
              </a:rPr>
              <a:t>Cource: </a:t>
            </a:r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Destatis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Bundesbank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D4C3880-B67D-4928-A137-9595E9C885D6}"/>
              </a:ext>
            </a:extLst>
          </p:cNvPr>
          <p:cNvSpPr txBox="1"/>
          <p:nvPr/>
        </p:nvSpPr>
        <p:spPr>
          <a:xfrm>
            <a:off x="48487" y="3827269"/>
            <a:ext cx="3822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Deficit</a:t>
            </a:r>
            <a:r>
              <a:rPr lang="de-DE" sz="1000" dirty="0"/>
              <a:t>:</a:t>
            </a:r>
            <a:r>
              <a:rPr lang="de-DE" sz="1000"/>
              <a:t>	Public Budget in relation to GDP</a:t>
            </a:r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0E660F-7FF5-46BD-A65E-542C9FD0A2EE}"/>
              </a:ext>
            </a:extLst>
          </p:cNvPr>
          <p:cNvSpPr txBox="1"/>
          <p:nvPr/>
        </p:nvSpPr>
        <p:spPr>
          <a:xfrm>
            <a:off x="3840527" y="3851872"/>
            <a:ext cx="350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Government debt ratio : governemnt debt in relation to GDP</a:t>
            </a:r>
            <a:endParaRPr lang="de-DE" sz="1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934B8E-538E-45C6-83DC-2031505CF4A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49B06EC-5C7C-C1FC-AD22-0261C10D9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7" y="1041372"/>
            <a:ext cx="758408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1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1811" y="-1888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Calculating real GDP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740" y="957495"/>
            <a:ext cx="7155193" cy="562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Since 2005 real GDP is calculated via a chain index (</a:t>
            </a:r>
            <a:r>
              <a:rPr lang="de-DE" altLang="de-DE" sz="1800" b="1">
                <a:solidFill>
                  <a:srgbClr val="000000"/>
                </a:solidFill>
              </a:rPr>
              <a:t>caution, in many textbooks and in the web real GDP is explained due to a fixed price bases, but this is wrong!</a:t>
            </a:r>
            <a:r>
              <a:rPr lang="de-DE" altLang="de-DE" sz="1800">
                <a:solidFill>
                  <a:srgbClr val="000000"/>
                </a:solidFill>
              </a:rPr>
              <a:t>).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Real GDP </a:t>
            </a:r>
            <a:r>
              <a:rPr lang="en-US" altLang="de-DE" sz="1800">
                <a:solidFill>
                  <a:srgbClr val="000000"/>
                </a:solidFill>
              </a:rPr>
              <a:t>is the value of final goods and services calculated via constant prices of the previous year.</a:t>
            </a:r>
            <a:r>
              <a:rPr lang="de-DE" altLang="de-DE" sz="1800">
                <a:solidFill>
                  <a:srgbClr val="000000"/>
                </a:solidFill>
              </a:rPr>
              <a:t> We set a base year in time t wird equal to Index</a:t>
            </a:r>
            <a:r>
              <a:rPr lang="de-DE" altLang="de-DE" sz="1800" baseline="-2500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(t)=</a:t>
            </a:r>
            <a:r>
              <a:rPr lang="de-DE" altLang="de-DE" sz="1800">
                <a:solidFill>
                  <a:srgbClr val="000000"/>
                </a:solidFill>
              </a:rPr>
              <a:t>100 and the indices of the following years are the calculated recursively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GDP(</a:t>
            </a:r>
            <a:r>
              <a:rPr lang="de-DE" altLang="de-DE" sz="1800" dirty="0">
                <a:solidFill>
                  <a:srgbClr val="000000"/>
                </a:solidFill>
              </a:rPr>
              <a:t>t+</a:t>
            </a:r>
            <a:r>
              <a:rPr lang="de-DE" altLang="de-DE" sz="1800">
                <a:solidFill>
                  <a:srgbClr val="000000"/>
                </a:solidFill>
              </a:rPr>
              <a:t>1)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(t+1)	=	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  GDP(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  <a:r>
              <a:rPr lang="de-DE" altLang="de-DE" sz="1800">
                <a:solidFill>
                  <a:srgbClr val="000000"/>
                </a:solidFill>
              </a:rPr>
              <a:t>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(t+1)+P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(t+1)+…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=	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(t)+…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with </a:t>
            </a:r>
            <a:r>
              <a:rPr lang="de-DE" altLang="de-DE" sz="1800" dirty="0">
                <a:solidFill>
                  <a:srgbClr val="000000"/>
                </a:solidFill>
              </a:rPr>
              <a:t>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baseline="-25000">
                <a:solidFill>
                  <a:srgbClr val="000000"/>
                </a:solidFill>
              </a:rPr>
              <a:t>,</a:t>
            </a:r>
            <a:r>
              <a:rPr lang="de-DE" altLang="de-DE" sz="1800">
                <a:solidFill>
                  <a:srgbClr val="000000"/>
                </a:solidFill>
              </a:rPr>
              <a:t>… prices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1,2,… ;X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>
                <a:solidFill>
                  <a:srgbClr val="000000"/>
                </a:solidFill>
              </a:rPr>
              <a:t>,…  quantities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</a:t>
            </a:r>
            <a:r>
              <a:rPr lang="de-DE" altLang="de-DE" sz="1800">
                <a:solidFill>
                  <a:srgbClr val="000000"/>
                </a:solidFill>
              </a:rPr>
              <a:t>,…  and time t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500100" y="3927432"/>
            <a:ext cx="3200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215932" y="5009885"/>
            <a:ext cx="39847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93BA297-718A-4B74-9C56-93ED74B98B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C4DFB01-7256-2541-5D80-0CD967CFE812}"/>
                  </a:ext>
                </a:extLst>
              </p14:cNvPr>
              <p14:cNvContentPartPr/>
              <p14:nvPr/>
            </p14:nvContentPartPr>
            <p14:xfrm>
              <a:off x="29674" y="3273508"/>
              <a:ext cx="7245000" cy="13345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C4DFB01-7256-2541-5D80-0CD967CFE8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34" y="3264508"/>
                <a:ext cx="7262640" cy="135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6CEF9F3-BDF3-CC6A-196A-579160C94CE7}"/>
              </a:ext>
            </a:extLst>
          </p:cNvPr>
          <p:cNvGrpSpPr/>
          <p:nvPr/>
        </p:nvGrpSpPr>
        <p:grpSpPr>
          <a:xfrm>
            <a:off x="3497554" y="2741068"/>
            <a:ext cx="4006440" cy="1224360"/>
            <a:chOff x="3497554" y="2741068"/>
            <a:chExt cx="4006440" cy="12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C6697D4-E859-574F-DB73-663FAC305F1F}"/>
                    </a:ext>
                  </a:extLst>
                </p14:cNvPr>
                <p14:cNvContentPartPr/>
                <p14:nvPr/>
              </p14:nvContentPartPr>
              <p14:xfrm>
                <a:off x="3497554" y="3308428"/>
                <a:ext cx="2673360" cy="6570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C6697D4-E859-574F-DB73-663FAC305F1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488914" y="3299788"/>
                  <a:ext cx="269100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12758DE-ABED-E538-65F6-389C772B61D9}"/>
                    </a:ext>
                  </a:extLst>
                </p14:cNvPr>
                <p14:cNvContentPartPr/>
                <p14:nvPr/>
              </p14:nvContentPartPr>
              <p14:xfrm>
                <a:off x="6267754" y="2741068"/>
                <a:ext cx="1236240" cy="619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12758DE-ABED-E538-65F6-389C772B61D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259114" y="2732428"/>
                  <a:ext cx="1253880" cy="63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6EBFE77-BB90-B4EF-1707-F5E447F89A1E}"/>
                  </a:ext>
                </a:extLst>
              </p14:cNvPr>
              <p14:cNvContentPartPr/>
              <p14:nvPr/>
            </p14:nvContentPartPr>
            <p14:xfrm>
              <a:off x="552754" y="4120948"/>
              <a:ext cx="1270440" cy="5040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6EBFE77-BB90-B4EF-1707-F5E447F89A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4114" y="4111948"/>
                <a:ext cx="1288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8638CFE-4F35-3545-FC32-FA294C8D2307}"/>
                  </a:ext>
                </a:extLst>
              </p14:cNvPr>
              <p14:cNvContentPartPr/>
              <p14:nvPr/>
            </p14:nvContentPartPr>
            <p14:xfrm>
              <a:off x="2263834" y="4166308"/>
              <a:ext cx="1109880" cy="540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8638CFE-4F35-3545-FC32-FA294C8D23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55194" y="4157308"/>
                <a:ext cx="11275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7BFDD63B-7A81-529D-57B2-4B97009BB51E}"/>
                  </a:ext>
                </a:extLst>
              </p14:cNvPr>
              <p14:cNvContentPartPr/>
              <p14:nvPr/>
            </p14:nvContentPartPr>
            <p14:xfrm>
              <a:off x="3739114" y="3734668"/>
              <a:ext cx="2288160" cy="817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7BFDD63B-7A81-529D-57B2-4B97009BB51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30474" y="3725668"/>
                <a:ext cx="23058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0D4CCD9-8229-323F-46E9-290606EEA58C}"/>
                  </a:ext>
                </a:extLst>
              </p14:cNvPr>
              <p14:cNvContentPartPr/>
              <p14:nvPr/>
            </p14:nvContentPartPr>
            <p14:xfrm>
              <a:off x="3777634" y="4349908"/>
              <a:ext cx="2507040" cy="1332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0D4CCD9-8229-323F-46E9-290606EEA5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68634" y="4341268"/>
                <a:ext cx="2524680" cy="15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57811306-4BA7-A25D-523C-10B8D42BC696}"/>
              </a:ext>
            </a:extLst>
          </p:cNvPr>
          <p:cNvGrpSpPr/>
          <p:nvPr/>
        </p:nvGrpSpPr>
        <p:grpSpPr>
          <a:xfrm>
            <a:off x="6936274" y="1793548"/>
            <a:ext cx="4442040" cy="2274480"/>
            <a:chOff x="6936274" y="1793548"/>
            <a:chExt cx="4442040" cy="227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5917639-1E2D-AC15-C3A1-C79BD629EDA8}"/>
                    </a:ext>
                  </a:extLst>
                </p14:cNvPr>
                <p14:cNvContentPartPr/>
                <p14:nvPr/>
              </p14:nvContentPartPr>
              <p14:xfrm>
                <a:off x="7069114" y="3294388"/>
                <a:ext cx="779760" cy="483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5917639-1E2D-AC15-C3A1-C79BD629EDA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60474" y="3285388"/>
                  <a:ext cx="79740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2F75C50-715B-06CA-155C-5830C0E64996}"/>
                    </a:ext>
                  </a:extLst>
                </p14:cNvPr>
                <p14:cNvContentPartPr/>
                <p14:nvPr/>
              </p14:nvContentPartPr>
              <p14:xfrm>
                <a:off x="6936274" y="3451348"/>
                <a:ext cx="331920" cy="463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2F75C50-715B-06CA-155C-5830C0E6499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27634" y="3442348"/>
                  <a:ext cx="3495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EA1CDC1-725F-BA45-AD56-84F9A038DBD9}"/>
                    </a:ext>
                  </a:extLst>
                </p14:cNvPr>
                <p14:cNvContentPartPr/>
                <p14:nvPr/>
              </p14:nvContentPartPr>
              <p14:xfrm>
                <a:off x="8099074" y="2801188"/>
                <a:ext cx="202320" cy="2710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EA1CDC1-725F-BA45-AD56-84F9A038DBD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90074" y="2792188"/>
                  <a:ext cx="2199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E41E1AD-C3E2-95C9-4DBC-D859E9AD62C3}"/>
                    </a:ext>
                  </a:extLst>
                </p14:cNvPr>
                <p14:cNvContentPartPr/>
                <p14:nvPr/>
              </p14:nvContentPartPr>
              <p14:xfrm>
                <a:off x="8138314" y="2918548"/>
                <a:ext cx="220320" cy="132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E41E1AD-C3E2-95C9-4DBC-D859E9AD62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129314" y="2909548"/>
                  <a:ext cx="2379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9EF6759-82B5-CFAC-6740-004748F9C6FC}"/>
                    </a:ext>
                  </a:extLst>
                </p14:cNvPr>
                <p14:cNvContentPartPr/>
                <p14:nvPr/>
              </p14:nvContentPartPr>
              <p14:xfrm>
                <a:off x="8427034" y="2791108"/>
                <a:ext cx="181080" cy="2275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9EF6759-82B5-CFAC-6740-004748F9C6F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418034" y="2782468"/>
                  <a:ext cx="198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138D837-4CEC-4331-D903-F827602D564D}"/>
                    </a:ext>
                  </a:extLst>
                </p14:cNvPr>
                <p14:cNvContentPartPr/>
                <p14:nvPr/>
              </p14:nvContentPartPr>
              <p14:xfrm>
                <a:off x="8647714" y="2694268"/>
                <a:ext cx="597960" cy="195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138D837-4CEC-4331-D903-F827602D564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638714" y="2685268"/>
                  <a:ext cx="6156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45957D2-B78B-1BD0-88D4-E35D5168162C}"/>
                    </a:ext>
                  </a:extLst>
                </p14:cNvPr>
                <p14:cNvContentPartPr/>
                <p14:nvPr/>
              </p14:nvContentPartPr>
              <p14:xfrm>
                <a:off x="9320194" y="2544868"/>
                <a:ext cx="192600" cy="271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45957D2-B78B-1BD0-88D4-E35D5168162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11194" y="2536228"/>
                  <a:ext cx="2102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9F06B13-108C-BD9F-12AF-AFE7CF0BE4B8}"/>
                    </a:ext>
                  </a:extLst>
                </p14:cNvPr>
                <p14:cNvContentPartPr/>
                <p14:nvPr/>
              </p14:nvContentPartPr>
              <p14:xfrm>
                <a:off x="9586954" y="2264788"/>
                <a:ext cx="101880" cy="265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9F06B13-108C-BD9F-12AF-AFE7CF0BE4B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577954" y="2256148"/>
                  <a:ext cx="1195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61B5265-85BE-28E0-468B-985863D0B980}"/>
                    </a:ext>
                  </a:extLst>
                </p14:cNvPr>
                <p14:cNvContentPartPr/>
                <p14:nvPr/>
              </p14:nvContentPartPr>
              <p14:xfrm>
                <a:off x="9745714" y="2256148"/>
                <a:ext cx="237960" cy="1990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61B5265-85BE-28E0-468B-985863D0B98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36714" y="2247508"/>
                  <a:ext cx="2556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CA532FF-98CC-DEB7-E3ED-63DE0C5010D7}"/>
                    </a:ext>
                  </a:extLst>
                </p14:cNvPr>
                <p14:cNvContentPartPr/>
                <p14:nvPr/>
              </p14:nvContentPartPr>
              <p14:xfrm>
                <a:off x="7671394" y="3608308"/>
                <a:ext cx="121680" cy="227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CA532FF-98CC-DEB7-E3ED-63DE0C5010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62754" y="3599668"/>
                  <a:ext cx="139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418DD62-46EA-11EA-D1B6-BC104EC1CDAE}"/>
                    </a:ext>
                  </a:extLst>
                </p14:cNvPr>
                <p14:cNvContentPartPr/>
                <p14:nvPr/>
              </p14:nvContentPartPr>
              <p14:xfrm>
                <a:off x="7565554" y="3506788"/>
                <a:ext cx="313200" cy="3427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418DD62-46EA-11EA-D1B6-BC104EC1CDA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56914" y="3498148"/>
                  <a:ext cx="3308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71E02D7-F991-9C17-F0F6-71778120B326}"/>
                    </a:ext>
                  </a:extLst>
                </p14:cNvPr>
                <p14:cNvContentPartPr/>
                <p14:nvPr/>
              </p14:nvContentPartPr>
              <p14:xfrm>
                <a:off x="7884154" y="3578788"/>
                <a:ext cx="267480" cy="191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71E02D7-F991-9C17-F0F6-71778120B32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75154" y="3570148"/>
                  <a:ext cx="285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9313C84-D3E1-EDD6-76E4-B7C3EAC31256}"/>
                    </a:ext>
                  </a:extLst>
                </p14:cNvPr>
                <p14:cNvContentPartPr/>
                <p14:nvPr/>
              </p14:nvContentPartPr>
              <p14:xfrm>
                <a:off x="8144794" y="3442708"/>
                <a:ext cx="118080" cy="234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9313C84-D3E1-EDD6-76E4-B7C3EAC3125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36154" y="3433708"/>
                  <a:ext cx="135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03FCA97-85E2-F6BC-B6CC-96534C87CF5C}"/>
                    </a:ext>
                  </a:extLst>
                </p14:cNvPr>
                <p14:cNvContentPartPr/>
                <p14:nvPr/>
              </p14:nvContentPartPr>
              <p14:xfrm>
                <a:off x="7915474" y="3884428"/>
                <a:ext cx="193320" cy="183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03FCA97-85E2-F6BC-B6CC-96534C87CF5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06474" y="3875788"/>
                  <a:ext cx="210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067968B-6995-FD75-4D40-8F0643CECB02}"/>
                    </a:ext>
                  </a:extLst>
                </p14:cNvPr>
                <p14:cNvContentPartPr/>
                <p14:nvPr/>
              </p14:nvContentPartPr>
              <p14:xfrm>
                <a:off x="8143714" y="3822508"/>
                <a:ext cx="49320" cy="1414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067968B-6995-FD75-4D40-8F0643CECB0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134714" y="3813868"/>
                  <a:ext cx="66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36A73B2-E72C-8980-B00F-0093974B679B}"/>
                    </a:ext>
                  </a:extLst>
                </p14:cNvPr>
                <p14:cNvContentPartPr/>
                <p14:nvPr/>
              </p14:nvContentPartPr>
              <p14:xfrm>
                <a:off x="8057314" y="3806668"/>
                <a:ext cx="274320" cy="208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36A73B2-E72C-8980-B00F-0093974B679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48314" y="3798028"/>
                  <a:ext cx="2919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7B42184-67AE-4113-F10C-79C5DB29CED5}"/>
                    </a:ext>
                  </a:extLst>
                </p14:cNvPr>
                <p14:cNvContentPartPr/>
                <p14:nvPr/>
              </p14:nvContentPartPr>
              <p14:xfrm>
                <a:off x="8205274" y="3755548"/>
                <a:ext cx="159120" cy="97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7B42184-67AE-4113-F10C-79C5DB29CED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196274" y="3746908"/>
                  <a:ext cx="1767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BE16B57-2039-6F48-7D9C-BB3E0937C97C}"/>
                    </a:ext>
                  </a:extLst>
                </p14:cNvPr>
                <p14:cNvContentPartPr/>
                <p14:nvPr/>
              </p14:nvContentPartPr>
              <p14:xfrm>
                <a:off x="8331994" y="3270988"/>
                <a:ext cx="240480" cy="288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BE16B57-2039-6F48-7D9C-BB3E0937C97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323354" y="3262348"/>
                  <a:ext cx="258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F5C041A-6FCF-6AFA-B194-88A0575265D8}"/>
                    </a:ext>
                  </a:extLst>
                </p14:cNvPr>
                <p14:cNvContentPartPr/>
                <p14:nvPr/>
              </p14:nvContentPartPr>
              <p14:xfrm>
                <a:off x="8478874" y="3255508"/>
                <a:ext cx="295560" cy="2116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F5C041A-6FCF-6AFA-B194-88A0575265D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469874" y="3246868"/>
                  <a:ext cx="313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0512F40-2843-80EF-5DA2-81EE0E3F67CB}"/>
                    </a:ext>
                  </a:extLst>
                </p14:cNvPr>
                <p14:cNvContentPartPr/>
                <p14:nvPr/>
              </p14:nvContentPartPr>
              <p14:xfrm>
                <a:off x="8816554" y="3195028"/>
                <a:ext cx="48240" cy="96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0512F40-2843-80EF-5DA2-81EE0E3F67C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07554" y="3186388"/>
                  <a:ext cx="65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681CE6C-ADDB-118F-6528-2A894D610F65}"/>
                    </a:ext>
                  </a:extLst>
                </p14:cNvPr>
                <p14:cNvContentPartPr/>
                <p14:nvPr/>
              </p14:nvContentPartPr>
              <p14:xfrm>
                <a:off x="8861554" y="3043468"/>
                <a:ext cx="217080" cy="211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681CE6C-ADDB-118F-6528-2A894D610F6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852914" y="3034828"/>
                  <a:ext cx="234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0B64095-EE0C-5A12-B8C9-5FA55353B597}"/>
                    </a:ext>
                  </a:extLst>
                </p14:cNvPr>
                <p14:cNvContentPartPr/>
                <p14:nvPr/>
              </p14:nvContentPartPr>
              <p14:xfrm>
                <a:off x="9069274" y="2945548"/>
                <a:ext cx="126360" cy="309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0B64095-EE0C-5A12-B8C9-5FA55353B59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60634" y="2936908"/>
                  <a:ext cx="1440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3A79224-A7B0-58EF-DF30-FF1C4812AE80}"/>
                    </a:ext>
                  </a:extLst>
                </p14:cNvPr>
                <p14:cNvContentPartPr/>
                <p14:nvPr/>
              </p14:nvContentPartPr>
              <p14:xfrm>
                <a:off x="9315154" y="2944828"/>
                <a:ext cx="274680" cy="145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3A79224-A7B0-58EF-DF30-FF1C4812AE8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306514" y="2936188"/>
                  <a:ext cx="2923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873D5D4-EE78-623D-E940-BF1669B87B31}"/>
                    </a:ext>
                  </a:extLst>
                </p14:cNvPr>
                <p14:cNvContentPartPr/>
                <p14:nvPr/>
              </p14:nvContentPartPr>
              <p14:xfrm>
                <a:off x="9751834" y="2737108"/>
                <a:ext cx="102960" cy="216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873D5D4-EE78-623D-E940-BF1669B87B3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42834" y="2728468"/>
                  <a:ext cx="1206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60F5415-0221-48C4-53B0-5B15756D2F09}"/>
                    </a:ext>
                  </a:extLst>
                </p14:cNvPr>
                <p14:cNvContentPartPr/>
                <p14:nvPr/>
              </p14:nvContentPartPr>
              <p14:xfrm>
                <a:off x="9882154" y="2667268"/>
                <a:ext cx="151560" cy="1825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60F5415-0221-48C4-53B0-5B15756D2F0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873154" y="2658268"/>
                  <a:ext cx="169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30733E2-A386-C138-4032-F85510E55EA0}"/>
                    </a:ext>
                  </a:extLst>
                </p14:cNvPr>
                <p14:cNvContentPartPr/>
                <p14:nvPr/>
              </p14:nvContentPartPr>
              <p14:xfrm>
                <a:off x="10064314" y="2548108"/>
                <a:ext cx="157680" cy="207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30733E2-A386-C138-4032-F85510E55EA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55314" y="2539108"/>
                  <a:ext cx="175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F00A433-B213-A1F5-36F5-5C1863DF422D}"/>
                    </a:ext>
                  </a:extLst>
                </p14:cNvPr>
                <p14:cNvContentPartPr/>
                <p14:nvPr/>
              </p14:nvContentPartPr>
              <p14:xfrm>
                <a:off x="10323154" y="2487988"/>
                <a:ext cx="92880" cy="424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F00A433-B213-A1F5-36F5-5C1863DF422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14154" y="2479348"/>
                  <a:ext cx="110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B63A80D-25E6-B03C-FB5A-4E4E69C3F7A9}"/>
                    </a:ext>
                  </a:extLst>
                </p14:cNvPr>
                <p14:cNvContentPartPr/>
                <p14:nvPr/>
              </p14:nvContentPartPr>
              <p14:xfrm>
                <a:off x="10482634" y="2048428"/>
                <a:ext cx="172440" cy="233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B63A80D-25E6-B03C-FB5A-4E4E69C3F7A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73994" y="2039788"/>
                  <a:ext cx="1900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BEBDA2A-0ACF-7456-8498-F88622ACCA60}"/>
                    </a:ext>
                  </a:extLst>
                </p14:cNvPr>
                <p14:cNvContentPartPr/>
                <p14:nvPr/>
              </p14:nvContentPartPr>
              <p14:xfrm>
                <a:off x="10501714" y="1956268"/>
                <a:ext cx="146520" cy="75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BEBDA2A-0ACF-7456-8498-F88622ACCA6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92714" y="1947628"/>
                  <a:ext cx="164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0E0FAC7-8E7E-8A83-3440-46642835E697}"/>
                    </a:ext>
                  </a:extLst>
                </p14:cNvPr>
                <p14:cNvContentPartPr/>
                <p14:nvPr/>
              </p14:nvContentPartPr>
              <p14:xfrm>
                <a:off x="10743994" y="1793548"/>
                <a:ext cx="411480" cy="315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0E0FAC7-8E7E-8A83-3440-46642835E69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35354" y="1784548"/>
                  <a:ext cx="4291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6F2DB8B-2FC5-F453-C534-1F8999409388}"/>
                    </a:ext>
                  </a:extLst>
                </p14:cNvPr>
                <p14:cNvContentPartPr/>
                <p14:nvPr/>
              </p14:nvContentPartPr>
              <p14:xfrm>
                <a:off x="10590274" y="1978228"/>
                <a:ext cx="788040" cy="3884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6F2DB8B-2FC5-F453-C534-1F899940938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81634" y="1969228"/>
                  <a:ext cx="8056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DA077EA-E930-5C04-069B-0B3D88F83925}"/>
                    </a:ext>
                  </a:extLst>
                </p14:cNvPr>
                <p14:cNvContentPartPr/>
                <p14:nvPr/>
              </p14:nvContentPartPr>
              <p14:xfrm>
                <a:off x="10678834" y="2410228"/>
                <a:ext cx="132840" cy="158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DA077EA-E930-5C04-069B-0B3D88F8392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670194" y="2401588"/>
                  <a:ext cx="1504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4A4080D6-B224-4A0A-39D4-A52084B11E5D}"/>
                    </a:ext>
                  </a:extLst>
                </p14:cNvPr>
                <p14:cNvContentPartPr/>
                <p14:nvPr/>
              </p14:nvContentPartPr>
              <p14:xfrm>
                <a:off x="10751194" y="2461708"/>
                <a:ext cx="23040" cy="170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4A4080D6-B224-4A0A-39D4-A52084B11E5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42554" y="2452708"/>
                  <a:ext cx="406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FB2934F-4420-5EB3-9049-C53BA654A384}"/>
                    </a:ext>
                  </a:extLst>
                </p14:cNvPr>
                <p14:cNvContentPartPr/>
                <p14:nvPr/>
              </p14:nvContentPartPr>
              <p14:xfrm>
                <a:off x="10891954" y="2305468"/>
                <a:ext cx="171000" cy="260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FB2934F-4420-5EB3-9049-C53BA654A38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83314" y="2296828"/>
                  <a:ext cx="18864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C06E01B-69C6-C27B-83D5-2417F39A1DE5}"/>
                    </a:ext>
                  </a:extLst>
                </p14:cNvPr>
                <p14:cNvContentPartPr/>
                <p14:nvPr/>
              </p14:nvContentPartPr>
              <p14:xfrm>
                <a:off x="11154394" y="2271628"/>
                <a:ext cx="177480" cy="199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C06E01B-69C6-C27B-83D5-2417F39A1DE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45754" y="2262988"/>
                  <a:ext cx="195120" cy="217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707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6282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Real economic growth and GDP-Deflator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932" y="794899"/>
            <a:ext cx="8397032" cy="59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Real economic change is the realtive change of the chain-index of real GDP: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</a:t>
            </a:r>
            <a:r>
              <a:rPr lang="de-DE" altLang="de-DE" sz="2000">
                <a:solidFill>
                  <a:srgbClr val="000000"/>
                </a:solidFill>
              </a:rPr>
              <a:t>        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 </a:t>
            </a:r>
            <a:r>
              <a:rPr lang="de-DE" altLang="de-DE" sz="2000">
                <a:solidFill>
                  <a:srgbClr val="000000"/>
                </a:solidFill>
              </a:rPr>
              <a:t>–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Real economic growth  </a:t>
            </a:r>
            <a:r>
              <a:rPr lang="de-DE" altLang="de-DE" sz="2000" dirty="0">
                <a:solidFill>
                  <a:srgbClr val="000000"/>
                </a:solidFill>
              </a:rPr>
              <a:t>= g(t)=   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	</a:t>
            </a:r>
            <a:r>
              <a:rPr lang="de-DE" altLang="de-DE" sz="2000">
                <a:solidFill>
                  <a:srgbClr val="000000"/>
                </a:solidFill>
              </a:rPr>
              <a:t>	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		</a:t>
            </a:r>
            <a:r>
              <a:rPr lang="de-DE" altLang="de-DE" sz="2000">
                <a:solidFill>
                  <a:srgbClr val="000000"/>
                </a:solidFill>
              </a:rPr>
              <a:t>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nom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(t)		=	      100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</a:t>
            </a:r>
            <a:r>
              <a:rPr lang="de-DE" altLang="de-DE" sz="2000">
                <a:solidFill>
                  <a:srgbClr val="000000"/>
                </a:solidFill>
              </a:rPr>
              <a:t>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The relative change of the BIP-Deflator represents the pure price effectof the realative change of nominal GDP</a:t>
            </a:r>
          </a:p>
          <a:p>
            <a:pPr eaLnBrk="1" hangingPunct="1">
              <a:buClrTx/>
            </a:pPr>
            <a:endParaRPr lang="de-DE" altLang="de-DE" sz="20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(in opposite to case, if real GDP would be calculated via a fixed price base, since then, the BIP-Deflator itself represents the price effect, </a:t>
            </a:r>
            <a:r>
              <a:rPr lang="de-DE" altLang="de-DE" sz="2000" b="1">
                <a:solidFill>
                  <a:srgbClr val="000000"/>
                </a:solidFill>
              </a:rPr>
              <a:t>be careful, if you read other text books!</a:t>
            </a:r>
            <a:r>
              <a:rPr lang="de-DE" altLang="de-DE" sz="2000">
                <a:solidFill>
                  <a:srgbClr val="000000"/>
                </a:solidFill>
              </a:rPr>
              <a:t>)</a:t>
            </a:r>
            <a:r>
              <a:rPr lang="de-DE" altLang="de-DE" sz="2177" dirty="0">
                <a:solidFill>
                  <a:srgbClr val="000000"/>
                </a:solidFill>
              </a:rPr>
              <a:t>			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725762" y="2240347"/>
            <a:ext cx="45727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899300" y="3759578"/>
            <a:ext cx="2286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205ED76-9A0D-4275-9886-98A35D2E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CBAEB3A-A9C0-D9AB-5208-3ACFE72925EE}"/>
              </a:ext>
            </a:extLst>
          </p:cNvPr>
          <p:cNvGrpSpPr/>
          <p:nvPr/>
        </p:nvGrpSpPr>
        <p:grpSpPr>
          <a:xfrm>
            <a:off x="4254994" y="1271188"/>
            <a:ext cx="1574280" cy="333000"/>
            <a:chOff x="4254994" y="1271188"/>
            <a:chExt cx="1574280" cy="3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EEF0A4E-7167-1050-5304-62DA8290C14F}"/>
                    </a:ext>
                  </a:extLst>
                </p14:cNvPr>
                <p14:cNvContentPartPr/>
                <p14:nvPr/>
              </p14:nvContentPartPr>
              <p14:xfrm>
                <a:off x="4254994" y="1307548"/>
                <a:ext cx="169560" cy="2628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EEF0A4E-7167-1050-5304-62DA8290C14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45994" y="1298548"/>
                  <a:ext cx="1872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187C18DD-978A-C413-0EBF-3C563608E5C0}"/>
                    </a:ext>
                  </a:extLst>
                </p14:cNvPr>
                <p14:cNvContentPartPr/>
                <p14:nvPr/>
              </p14:nvContentPartPr>
              <p14:xfrm>
                <a:off x="4451194" y="1467388"/>
                <a:ext cx="126000" cy="121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187C18DD-978A-C413-0EBF-3C563608E5C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442194" y="1458748"/>
                  <a:ext cx="143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71B337EF-FC62-8C3B-64A7-673D488249D4}"/>
                    </a:ext>
                  </a:extLst>
                </p14:cNvPr>
                <p14:cNvContentPartPr/>
                <p14:nvPr/>
              </p14:nvContentPartPr>
              <p14:xfrm>
                <a:off x="4662874" y="1271188"/>
                <a:ext cx="174600" cy="332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71B337EF-FC62-8C3B-64A7-673D488249D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54234" y="1262548"/>
                  <a:ext cx="19224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46D708A-1F82-D50A-6EBE-0DAAC806A2D5}"/>
                    </a:ext>
                  </a:extLst>
                </p14:cNvPr>
                <p14:cNvContentPartPr/>
                <p14:nvPr/>
              </p14:nvContentPartPr>
              <p14:xfrm>
                <a:off x="4872034" y="1456228"/>
                <a:ext cx="77400" cy="943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46D708A-1F82-D50A-6EBE-0DAAC806A2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63394" y="1447588"/>
                  <a:ext cx="95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F8F0575-4564-A6F0-DC91-E71F891D377F}"/>
                    </a:ext>
                  </a:extLst>
                </p14:cNvPr>
                <p14:cNvContentPartPr/>
                <p14:nvPr/>
              </p14:nvContentPartPr>
              <p14:xfrm>
                <a:off x="5042674" y="1302868"/>
                <a:ext cx="110160" cy="247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F8F0575-4564-A6F0-DC91-E71F891D377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033674" y="1294228"/>
                  <a:ext cx="127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258B34D8-4089-6DFA-C251-9F371B1775FA}"/>
                    </a:ext>
                  </a:extLst>
                </p14:cNvPr>
                <p14:cNvContentPartPr/>
                <p14:nvPr/>
              </p14:nvContentPartPr>
              <p14:xfrm>
                <a:off x="5172994" y="1276228"/>
                <a:ext cx="74160" cy="242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258B34D8-4089-6DFA-C251-9F371B1775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164354" y="1267588"/>
                  <a:ext cx="918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27A7E79-B066-8EE7-A8F1-83FE65D30209}"/>
                    </a:ext>
                  </a:extLst>
                </p14:cNvPr>
                <p14:cNvContentPartPr/>
                <p14:nvPr/>
              </p14:nvContentPartPr>
              <p14:xfrm>
                <a:off x="5236714" y="1390348"/>
                <a:ext cx="97560" cy="1058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27A7E79-B066-8EE7-A8F1-83FE65D3020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27714" y="1381708"/>
                  <a:ext cx="115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C7F0234-E9F2-67B5-B286-8C1377F64A5E}"/>
                    </a:ext>
                  </a:extLst>
                </p14:cNvPr>
                <p14:cNvContentPartPr/>
                <p14:nvPr/>
              </p14:nvContentPartPr>
              <p14:xfrm>
                <a:off x="5382514" y="1316548"/>
                <a:ext cx="237240" cy="180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C7F0234-E9F2-67B5-B286-8C1377F64A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73514" y="1307908"/>
                  <a:ext cx="254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1A5B210-083F-ED84-AF19-25AFC2F06E05}"/>
                    </a:ext>
                  </a:extLst>
                </p14:cNvPr>
                <p14:cNvContentPartPr/>
                <p14:nvPr/>
              </p14:nvContentPartPr>
              <p14:xfrm>
                <a:off x="5501674" y="1399708"/>
                <a:ext cx="216720" cy="204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1A5B210-083F-ED84-AF19-25AFC2F06E0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92674" y="1391068"/>
                  <a:ext cx="2343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74D93C1-9EA1-256B-67FD-8A89E5E1E830}"/>
                    </a:ext>
                  </a:extLst>
                </p14:cNvPr>
                <p14:cNvContentPartPr/>
                <p14:nvPr/>
              </p14:nvContentPartPr>
              <p14:xfrm>
                <a:off x="5761594" y="1298908"/>
                <a:ext cx="67680" cy="2422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74D93C1-9EA1-256B-67FD-8A89E5E1E83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52594" y="1290268"/>
                  <a:ext cx="8532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A186B6FC-F9EF-7676-5AB5-0BBDB9E3AF71}"/>
                  </a:ext>
                </a:extLst>
              </p14:cNvPr>
              <p14:cNvContentPartPr/>
              <p14:nvPr/>
            </p14:nvContentPartPr>
            <p14:xfrm>
              <a:off x="6095314" y="1390348"/>
              <a:ext cx="236880" cy="396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A186B6FC-F9EF-7676-5AB5-0BBDB9E3AF7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086674" y="1381708"/>
                <a:ext cx="254520" cy="5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2C9EAB3C-F347-05FC-6FB8-579AFE8487C9}"/>
              </a:ext>
            </a:extLst>
          </p:cNvPr>
          <p:cNvGrpSpPr/>
          <p:nvPr/>
        </p:nvGrpSpPr>
        <p:grpSpPr>
          <a:xfrm>
            <a:off x="6688954" y="1099108"/>
            <a:ext cx="2594880" cy="454680"/>
            <a:chOff x="6688954" y="1099108"/>
            <a:chExt cx="259488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16CF19A-D6B0-2C13-520D-2C9423B384B4}"/>
                    </a:ext>
                  </a:extLst>
                </p14:cNvPr>
                <p14:cNvContentPartPr/>
                <p14:nvPr/>
              </p14:nvContentPartPr>
              <p14:xfrm>
                <a:off x="6688954" y="1279828"/>
                <a:ext cx="162360" cy="146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16CF19A-D6B0-2C13-520D-2C9423B384B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679954" y="1270828"/>
                  <a:ext cx="180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A36262A-0A5A-B7CA-95A3-440957183650}"/>
                    </a:ext>
                  </a:extLst>
                </p14:cNvPr>
                <p14:cNvContentPartPr/>
                <p14:nvPr/>
              </p14:nvContentPartPr>
              <p14:xfrm>
                <a:off x="6862474" y="1268308"/>
                <a:ext cx="452160" cy="200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A36262A-0A5A-B7CA-95A3-44095718365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853834" y="1259668"/>
                  <a:ext cx="4698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9019B91-2461-4869-17BB-3E7CC41E309F}"/>
                    </a:ext>
                  </a:extLst>
                </p14:cNvPr>
                <p14:cNvContentPartPr/>
                <p14:nvPr/>
              </p14:nvContentPartPr>
              <p14:xfrm>
                <a:off x="7386274" y="1333828"/>
                <a:ext cx="114120" cy="145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9019B91-2461-4869-17BB-3E7CC41E309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77634" y="1324828"/>
                  <a:ext cx="1317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E475650-D323-BC60-40C5-5D407750C67A}"/>
                    </a:ext>
                  </a:extLst>
                </p14:cNvPr>
                <p14:cNvContentPartPr/>
                <p14:nvPr/>
              </p14:nvContentPartPr>
              <p14:xfrm>
                <a:off x="7599394" y="1220788"/>
                <a:ext cx="113760" cy="265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E475650-D323-BC60-40C5-5D407750C67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90394" y="1211788"/>
                  <a:ext cx="1314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2008BAC-E7B0-2B54-DA33-F8FBF00E30BC}"/>
                    </a:ext>
                  </a:extLst>
                </p14:cNvPr>
                <p14:cNvContentPartPr/>
                <p14:nvPr/>
              </p14:nvContentPartPr>
              <p14:xfrm>
                <a:off x="7825834" y="1294588"/>
                <a:ext cx="147960" cy="2386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2008BAC-E7B0-2B54-DA33-F8FBF00E30B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17194" y="1285948"/>
                  <a:ext cx="165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2311219-9DB1-ED5A-9431-9EEE5A92C3F1}"/>
                    </a:ext>
                  </a:extLst>
                </p14:cNvPr>
                <p14:cNvContentPartPr/>
                <p14:nvPr/>
              </p14:nvContentPartPr>
              <p14:xfrm>
                <a:off x="7996474" y="1313668"/>
                <a:ext cx="88560" cy="972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2311219-9DB1-ED5A-9431-9EEE5A92C3F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87834" y="1305028"/>
                  <a:ext cx="106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9B39B85-3D71-26FA-8D60-9A41FDBBA560}"/>
                    </a:ext>
                  </a:extLst>
                </p14:cNvPr>
                <p14:cNvContentPartPr/>
                <p14:nvPr/>
              </p14:nvContentPartPr>
              <p14:xfrm>
                <a:off x="8101234" y="1309348"/>
                <a:ext cx="94320" cy="127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9B39B85-3D71-26FA-8D60-9A41FDBBA5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92594" y="1300708"/>
                  <a:ext cx="111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2F38A59-ACE9-5113-E284-72070D06C355}"/>
                    </a:ext>
                  </a:extLst>
                </p14:cNvPr>
                <p14:cNvContentPartPr/>
                <p14:nvPr/>
              </p14:nvContentPartPr>
              <p14:xfrm>
                <a:off x="8227594" y="1229428"/>
                <a:ext cx="270000" cy="196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2F38A59-ACE9-5113-E284-72070D06C3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18954" y="1220788"/>
                  <a:ext cx="2876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00183DA-13A4-DADC-214A-5E54C043FB63}"/>
                    </a:ext>
                  </a:extLst>
                </p14:cNvPr>
                <p14:cNvContentPartPr/>
                <p14:nvPr/>
              </p14:nvContentPartPr>
              <p14:xfrm>
                <a:off x="8554834" y="1252828"/>
                <a:ext cx="561600" cy="3009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00183DA-13A4-DADC-214A-5E54C043FB6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46194" y="1243828"/>
                  <a:ext cx="5792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5EC15454-63B5-D8AC-E05D-76F47449B86F}"/>
                    </a:ext>
                  </a:extLst>
                </p14:cNvPr>
                <p14:cNvContentPartPr/>
                <p14:nvPr/>
              </p14:nvContentPartPr>
              <p14:xfrm>
                <a:off x="9105994" y="1099108"/>
                <a:ext cx="177840" cy="358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5EC15454-63B5-D8AC-E05D-76F47449B86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96994" y="1090108"/>
                  <a:ext cx="195480" cy="37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6E13A83-28DD-C9EE-514C-69F9307BE088}"/>
              </a:ext>
            </a:extLst>
          </p:cNvPr>
          <p:cNvGrpSpPr/>
          <p:nvPr/>
        </p:nvGrpSpPr>
        <p:grpSpPr>
          <a:xfrm>
            <a:off x="7210234" y="2358028"/>
            <a:ext cx="2694960" cy="432360"/>
            <a:chOff x="7210234" y="2358028"/>
            <a:chExt cx="2694960" cy="43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0B0F219-93CB-A8CF-5934-93F4016A8E83}"/>
                    </a:ext>
                  </a:extLst>
                </p14:cNvPr>
                <p14:cNvContentPartPr/>
                <p14:nvPr/>
              </p14:nvContentPartPr>
              <p14:xfrm>
                <a:off x="7210234" y="2540908"/>
                <a:ext cx="158400" cy="192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0B0F219-93CB-A8CF-5934-93F4016A8E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201594" y="2532268"/>
                  <a:ext cx="176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D250F6D-56F8-4DDC-6139-72757DB55F8C}"/>
                    </a:ext>
                  </a:extLst>
                </p14:cNvPr>
                <p14:cNvContentPartPr/>
                <p14:nvPr/>
              </p14:nvContentPartPr>
              <p14:xfrm>
                <a:off x="7403554" y="2652868"/>
                <a:ext cx="173880" cy="100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D250F6D-56F8-4DDC-6139-72757DB55F8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94914" y="2644228"/>
                  <a:ext cx="1915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768CF9A-C02A-B1D3-C04A-B7CE57BE1A69}"/>
                    </a:ext>
                  </a:extLst>
                </p14:cNvPr>
                <p14:cNvContentPartPr/>
                <p14:nvPr/>
              </p14:nvContentPartPr>
              <p14:xfrm>
                <a:off x="7632514" y="2507428"/>
                <a:ext cx="236880" cy="2563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768CF9A-C02A-B1D3-C04A-B7CE57BE1A6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23514" y="2498428"/>
                  <a:ext cx="254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50B85E9-7A78-878E-ADF6-EB22D2E20EB1}"/>
                    </a:ext>
                  </a:extLst>
                </p14:cNvPr>
                <p14:cNvContentPartPr/>
                <p14:nvPr/>
              </p14:nvContentPartPr>
              <p14:xfrm>
                <a:off x="7932034" y="2613268"/>
                <a:ext cx="110880" cy="1335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50B85E9-7A78-878E-ADF6-EB22D2E20EB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23034" y="2604268"/>
                  <a:ext cx="128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DCA018C-A7F0-C327-86A7-30D6F29310AD}"/>
                    </a:ext>
                  </a:extLst>
                </p14:cNvPr>
                <p14:cNvContentPartPr/>
                <p14:nvPr/>
              </p14:nvContentPartPr>
              <p14:xfrm>
                <a:off x="8206354" y="2456668"/>
                <a:ext cx="118800" cy="269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DCA018C-A7F0-C327-86A7-30D6F29310A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97714" y="2448028"/>
                  <a:ext cx="1364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4B51C2D-0D05-39B0-08DB-9B3FCD38539F}"/>
                    </a:ext>
                  </a:extLst>
                </p14:cNvPr>
                <p14:cNvContentPartPr/>
                <p14:nvPr/>
              </p14:nvContentPartPr>
              <p14:xfrm>
                <a:off x="8375554" y="2542708"/>
                <a:ext cx="163800" cy="2098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4B51C2D-0D05-39B0-08DB-9B3FCD38539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66914" y="2533708"/>
                  <a:ext cx="181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7035FE9-0BC6-63A6-76FC-D244BDEEFDD8}"/>
                    </a:ext>
                  </a:extLst>
                </p14:cNvPr>
                <p14:cNvContentPartPr/>
                <p14:nvPr/>
              </p14:nvContentPartPr>
              <p14:xfrm>
                <a:off x="8572834" y="2516428"/>
                <a:ext cx="90000" cy="1155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7035FE9-0BC6-63A6-76FC-D244BDEEFDD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564194" y="2507788"/>
                  <a:ext cx="1076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07ACB4A-97C1-788A-A7E8-EC3096DE9399}"/>
                    </a:ext>
                  </a:extLst>
                </p14:cNvPr>
                <p14:cNvContentPartPr/>
                <p14:nvPr/>
              </p14:nvContentPartPr>
              <p14:xfrm>
                <a:off x="8690194" y="2508868"/>
                <a:ext cx="128880" cy="142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07ACB4A-97C1-788A-A7E8-EC3096DE939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81194" y="2500228"/>
                  <a:ext cx="146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B35ADCF-210B-5FD7-1995-101D4AF5B169}"/>
                    </a:ext>
                  </a:extLst>
                </p14:cNvPr>
                <p14:cNvContentPartPr/>
                <p14:nvPr/>
              </p14:nvContentPartPr>
              <p14:xfrm>
                <a:off x="8865514" y="2358028"/>
                <a:ext cx="250560" cy="305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B35ADCF-210B-5FD7-1995-101D4AF5B16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856874" y="2349388"/>
                  <a:ext cx="2682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CF4F50A-49D9-27FE-6017-51C85F4D4F64}"/>
                    </a:ext>
                  </a:extLst>
                </p14:cNvPr>
                <p14:cNvContentPartPr/>
                <p14:nvPr/>
              </p14:nvContentPartPr>
              <p14:xfrm>
                <a:off x="9213994" y="2413108"/>
                <a:ext cx="201600" cy="1760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CF4F50A-49D9-27FE-6017-51C85F4D4F6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05354" y="2404468"/>
                  <a:ext cx="219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2BA7405-14AE-9E92-C60C-F6D05E59B2B1}"/>
                    </a:ext>
                  </a:extLst>
                </p14:cNvPr>
                <p14:cNvContentPartPr/>
                <p14:nvPr/>
              </p14:nvContentPartPr>
              <p14:xfrm>
                <a:off x="9444754" y="2483668"/>
                <a:ext cx="325440" cy="2930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2BA7405-14AE-9E92-C60C-F6D05E59B2B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435754" y="2475028"/>
                  <a:ext cx="34308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2846C42-344E-7812-22F6-037E129CF1A0}"/>
                    </a:ext>
                  </a:extLst>
                </p14:cNvPr>
                <p14:cNvContentPartPr/>
                <p14:nvPr/>
              </p14:nvContentPartPr>
              <p14:xfrm>
                <a:off x="9679474" y="2361988"/>
                <a:ext cx="225720" cy="428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2846C42-344E-7812-22F6-037E129CF1A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70474" y="2352988"/>
                  <a:ext cx="243360" cy="44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724308AE-7680-59E9-41E1-13B1C8D80C98}"/>
              </a:ext>
            </a:extLst>
          </p:cNvPr>
          <p:cNvGrpSpPr/>
          <p:nvPr/>
        </p:nvGrpSpPr>
        <p:grpSpPr>
          <a:xfrm>
            <a:off x="25354" y="3043468"/>
            <a:ext cx="6140880" cy="1384200"/>
            <a:chOff x="25354" y="3043468"/>
            <a:chExt cx="6140880" cy="138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49C5064-E36A-86CB-4B5A-BC10C835C6A4}"/>
                    </a:ext>
                  </a:extLst>
                </p14:cNvPr>
                <p14:cNvContentPartPr/>
                <p14:nvPr/>
              </p14:nvContentPartPr>
              <p14:xfrm>
                <a:off x="25354" y="3043468"/>
                <a:ext cx="6140880" cy="13842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49C5064-E36A-86CB-4B5A-BC10C835C6A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354" y="3034828"/>
                  <a:ext cx="6158520" cy="140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250790F-464F-B254-B454-F0F55BE9B6C0}"/>
                    </a:ext>
                  </a:extLst>
                </p14:cNvPr>
                <p14:cNvContentPartPr/>
                <p14:nvPr/>
              </p14:nvContentPartPr>
              <p14:xfrm>
                <a:off x="193834" y="3512548"/>
                <a:ext cx="205560" cy="4089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250790F-464F-B254-B454-F0F55BE9B6C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85194" y="3503908"/>
                  <a:ext cx="22320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2953AFB-76A0-183A-8610-38D86837A9F5}"/>
                    </a:ext>
                  </a:extLst>
                </p14:cNvPr>
                <p14:cNvContentPartPr/>
                <p14:nvPr/>
              </p14:nvContentPartPr>
              <p14:xfrm>
                <a:off x="474274" y="3524788"/>
                <a:ext cx="59760" cy="3769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2953AFB-76A0-183A-8610-38D86837A9F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5274" y="3516148"/>
                  <a:ext cx="7740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B74DBAB-0E0E-8DB1-B2D7-5C797689CA12}"/>
                    </a:ext>
                  </a:extLst>
                </p14:cNvPr>
                <p14:cNvContentPartPr/>
                <p14:nvPr/>
              </p14:nvContentPartPr>
              <p14:xfrm>
                <a:off x="404074" y="3496348"/>
                <a:ext cx="179280" cy="1864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B74DBAB-0E0E-8DB1-B2D7-5C797689CA1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95074" y="3487708"/>
                  <a:ext cx="1969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E6FD3C8-3F92-7AAE-B40E-AAC6920B180F}"/>
                    </a:ext>
                  </a:extLst>
                </p14:cNvPr>
                <p14:cNvContentPartPr/>
                <p14:nvPr/>
              </p14:nvContentPartPr>
              <p14:xfrm>
                <a:off x="529714" y="3478348"/>
                <a:ext cx="32400" cy="28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E6FD3C8-3F92-7AAE-B40E-AAC6920B180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1074" y="3469348"/>
                  <a:ext cx="500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48A1B7A-8942-513F-89C3-A2DAAAEB397D}"/>
                    </a:ext>
                  </a:extLst>
                </p14:cNvPr>
                <p14:cNvContentPartPr/>
                <p14:nvPr/>
              </p14:nvContentPartPr>
              <p14:xfrm>
                <a:off x="189514" y="3628828"/>
                <a:ext cx="388800" cy="311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48A1B7A-8942-513F-89C3-A2DAAAEB397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80874" y="3619828"/>
                  <a:ext cx="40644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F3BAD5A-86EC-6CA0-0DF5-BA24F5608FDE}"/>
                    </a:ext>
                  </a:extLst>
                </p14:cNvPr>
                <p14:cNvContentPartPr/>
                <p14:nvPr/>
              </p14:nvContentPartPr>
              <p14:xfrm>
                <a:off x="709354" y="3228508"/>
                <a:ext cx="13680" cy="97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F3BAD5A-86EC-6CA0-0DF5-BA24F5608FD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00714" y="3219868"/>
                  <a:ext cx="313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5C8C368-D799-F985-0BFF-90B8FA04164C}"/>
                    </a:ext>
                  </a:extLst>
                </p14:cNvPr>
                <p14:cNvContentPartPr/>
                <p14:nvPr/>
              </p14:nvContentPartPr>
              <p14:xfrm>
                <a:off x="519634" y="3214828"/>
                <a:ext cx="233640" cy="2635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5C8C368-D799-F985-0BFF-90B8FA04164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10634" y="3206188"/>
                  <a:ext cx="2512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E919588-70C1-E318-770C-FBFED2E23657}"/>
                    </a:ext>
                  </a:extLst>
                </p14:cNvPr>
                <p14:cNvContentPartPr/>
                <p14:nvPr/>
              </p14:nvContentPartPr>
              <p14:xfrm>
                <a:off x="810874" y="3242908"/>
                <a:ext cx="28440" cy="1756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E919588-70C1-E318-770C-FBFED2E2365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01874" y="3234268"/>
                  <a:ext cx="460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CACFA41-76A8-C2CE-5CF5-90676B0D51AC}"/>
                    </a:ext>
                  </a:extLst>
                </p14:cNvPr>
                <p14:cNvContentPartPr/>
                <p14:nvPr/>
              </p14:nvContentPartPr>
              <p14:xfrm>
                <a:off x="701434" y="3228148"/>
                <a:ext cx="216000" cy="234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CACFA41-76A8-C2CE-5CF5-90676B0D51A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2794" y="3219508"/>
                  <a:ext cx="2336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DD53EB3-B02E-5BB5-35F1-00EDD54BF45C}"/>
                    </a:ext>
                  </a:extLst>
                </p14:cNvPr>
                <p14:cNvContentPartPr/>
                <p14:nvPr/>
              </p14:nvContentPartPr>
              <p14:xfrm>
                <a:off x="898354" y="3146788"/>
                <a:ext cx="231840" cy="2793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DD53EB3-B02E-5BB5-35F1-00EDD54BF45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9354" y="3137788"/>
                  <a:ext cx="24948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A922CF18-A745-6BCB-4134-C6ED9A947F9C}"/>
              </a:ext>
            </a:extLst>
          </p:cNvPr>
          <p:cNvGrpSpPr/>
          <p:nvPr/>
        </p:nvGrpSpPr>
        <p:grpSpPr>
          <a:xfrm>
            <a:off x="2957914" y="4767868"/>
            <a:ext cx="443880" cy="352080"/>
            <a:chOff x="2957914" y="4767868"/>
            <a:chExt cx="44388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EE7DF4D-A763-1F49-35FC-08887D68EA4A}"/>
                    </a:ext>
                  </a:extLst>
                </p14:cNvPr>
                <p14:cNvContentPartPr/>
                <p14:nvPr/>
              </p14:nvContentPartPr>
              <p14:xfrm>
                <a:off x="2957914" y="4805308"/>
                <a:ext cx="158040" cy="314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EE7DF4D-A763-1F49-35FC-08887D68EA4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48914" y="4796668"/>
                  <a:ext cx="17568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74969FB-003C-094F-5E7C-21A756362A70}"/>
                    </a:ext>
                  </a:extLst>
                </p14:cNvPr>
                <p14:cNvContentPartPr/>
                <p14:nvPr/>
              </p14:nvContentPartPr>
              <p14:xfrm>
                <a:off x="3185794" y="4805308"/>
                <a:ext cx="20520" cy="2149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74969FB-003C-094F-5E7C-21A756362A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176794" y="4796308"/>
                  <a:ext cx="38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3CDA263-C4BB-696B-C4A8-CD98D3ACACAF}"/>
                    </a:ext>
                  </a:extLst>
                </p14:cNvPr>
                <p14:cNvContentPartPr/>
                <p14:nvPr/>
              </p14:nvContentPartPr>
              <p14:xfrm>
                <a:off x="3077794" y="4781548"/>
                <a:ext cx="150480" cy="237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3CDA263-C4BB-696B-C4A8-CD98D3ACACA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68794" y="4772908"/>
                  <a:ext cx="1681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39673F3-9245-651F-AAE2-CB29991F611E}"/>
                    </a:ext>
                  </a:extLst>
                </p14:cNvPr>
                <p14:cNvContentPartPr/>
                <p14:nvPr/>
              </p14:nvContentPartPr>
              <p14:xfrm>
                <a:off x="3238354" y="4767868"/>
                <a:ext cx="163440" cy="2898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39673F3-9245-651F-AAE2-CB29991F611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29354" y="4759228"/>
                  <a:ext cx="181080" cy="30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A958538-CC75-4AC6-1C6F-CAFB2154D79F}"/>
                  </a:ext>
                </a:extLst>
              </p14:cNvPr>
              <p14:cNvContentPartPr/>
              <p14:nvPr/>
            </p14:nvContentPartPr>
            <p14:xfrm>
              <a:off x="3189394" y="3313468"/>
              <a:ext cx="772200" cy="86652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A958538-CC75-4AC6-1C6F-CAFB2154D79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180754" y="3304468"/>
                <a:ext cx="789840" cy="88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A969A457-2A70-D0BD-B993-68F06193CE6B}"/>
                  </a:ext>
                </a:extLst>
              </p14:cNvPr>
              <p14:cNvContentPartPr/>
              <p14:nvPr/>
            </p14:nvContentPartPr>
            <p14:xfrm>
              <a:off x="3102994" y="2990548"/>
              <a:ext cx="3591720" cy="17276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A969A457-2A70-D0BD-B993-68F06193CE6B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093994" y="2981908"/>
                <a:ext cx="3609360" cy="17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2C54A4AB-5129-5C9E-1B46-4337D4D2EA2E}"/>
                  </a:ext>
                </a:extLst>
              </p14:cNvPr>
              <p14:cNvContentPartPr/>
              <p14:nvPr/>
            </p14:nvContentPartPr>
            <p14:xfrm>
              <a:off x="5447314" y="3630628"/>
              <a:ext cx="440640" cy="673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2C54A4AB-5129-5C9E-1B46-4337D4D2EA2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438674" y="3621988"/>
                <a:ext cx="4582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4319296-0BE2-B494-7956-E9FF35F48373}"/>
                  </a:ext>
                </a:extLst>
              </p14:cNvPr>
              <p14:cNvContentPartPr/>
              <p14:nvPr/>
            </p14:nvContentPartPr>
            <p14:xfrm>
              <a:off x="5479714" y="4248028"/>
              <a:ext cx="337320" cy="374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4319296-0BE2-B494-7956-E9FF35F48373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470714" y="4239388"/>
                <a:ext cx="354960" cy="5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907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49702C-A880-EDF5-C69F-970582DF2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" y="849122"/>
            <a:ext cx="11567058" cy="22801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EA33CFC-50EB-C3F3-40C2-4587EC2F49C9}"/>
                  </a:ext>
                </a:extLst>
              </p14:cNvPr>
              <p14:cNvContentPartPr/>
              <p14:nvPr/>
            </p14:nvContentPartPr>
            <p14:xfrm>
              <a:off x="2154034" y="1035388"/>
              <a:ext cx="553320" cy="6840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EA33CFC-50EB-C3F3-40C2-4587EC2F49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45034" y="1026748"/>
                <a:ext cx="570960" cy="70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14ED906-257C-6DCC-2EEC-5E405FD50A3F}"/>
                  </a:ext>
                </a:extLst>
              </p14:cNvPr>
              <p14:cNvContentPartPr/>
              <p14:nvPr/>
            </p14:nvContentPartPr>
            <p14:xfrm>
              <a:off x="3917674" y="1008748"/>
              <a:ext cx="474120" cy="61920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14ED906-257C-6DCC-2EEC-5E405FD50A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09034" y="1000108"/>
                <a:ext cx="491760" cy="63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EBE0E381-7FCF-6A27-829C-9801E8D70F03}"/>
              </a:ext>
            </a:extLst>
          </p:cNvPr>
          <p:cNvGrpSpPr/>
          <p:nvPr/>
        </p:nvGrpSpPr>
        <p:grpSpPr>
          <a:xfrm>
            <a:off x="1400914" y="303868"/>
            <a:ext cx="1043640" cy="296280"/>
            <a:chOff x="1400914" y="303868"/>
            <a:chExt cx="104364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A2CD001-8166-3CEF-A74B-DB42EEE85635}"/>
                    </a:ext>
                  </a:extLst>
                </p14:cNvPr>
                <p14:cNvContentPartPr/>
                <p14:nvPr/>
              </p14:nvContentPartPr>
              <p14:xfrm>
                <a:off x="1400914" y="303868"/>
                <a:ext cx="202680" cy="2962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A2CD001-8166-3CEF-A74B-DB42EEE8563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91914" y="294868"/>
                  <a:ext cx="22032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5FBDA9A-9D15-E37F-A027-E330D3102E4C}"/>
                    </a:ext>
                  </a:extLst>
                </p14:cNvPr>
                <p14:cNvContentPartPr/>
                <p14:nvPr/>
              </p14:nvContentPartPr>
              <p14:xfrm>
                <a:off x="1692154" y="427348"/>
                <a:ext cx="83520" cy="143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5FBDA9A-9D15-E37F-A027-E330D3102E4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83154" y="418708"/>
                  <a:ext cx="1011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CA5CCC9-3A98-3673-6BA9-920BD91A539E}"/>
                    </a:ext>
                  </a:extLst>
                </p14:cNvPr>
                <p14:cNvContentPartPr/>
                <p14:nvPr/>
              </p14:nvContentPartPr>
              <p14:xfrm>
                <a:off x="1826794" y="398188"/>
                <a:ext cx="84240" cy="1389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CA5CCC9-3A98-3673-6BA9-920BD91A53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17794" y="389188"/>
                  <a:ext cx="1018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5A243B8-5B5B-75C2-21F5-5D2DDD6ABC06}"/>
                    </a:ext>
                  </a:extLst>
                </p14:cNvPr>
                <p14:cNvContentPartPr/>
                <p14:nvPr/>
              </p14:nvContentPartPr>
              <p14:xfrm>
                <a:off x="1944514" y="311068"/>
                <a:ext cx="192240" cy="2329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5A243B8-5B5B-75C2-21F5-5D2DDD6ABC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35514" y="302068"/>
                  <a:ext cx="209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B4DD24E-6B0C-62C2-6527-5EA24309AB95}"/>
                    </a:ext>
                  </a:extLst>
                </p14:cNvPr>
                <p14:cNvContentPartPr/>
                <p14:nvPr/>
              </p14:nvContentPartPr>
              <p14:xfrm>
                <a:off x="2252314" y="307108"/>
                <a:ext cx="192240" cy="218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B4DD24E-6B0C-62C2-6527-5EA24309AB9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43314" y="298468"/>
                  <a:ext cx="20988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4F4C4259-511D-6683-7250-724EA0D6F8D7}"/>
              </a:ext>
            </a:extLst>
          </p:cNvPr>
          <p:cNvGrpSpPr/>
          <p:nvPr/>
        </p:nvGrpSpPr>
        <p:grpSpPr>
          <a:xfrm>
            <a:off x="3258874" y="317548"/>
            <a:ext cx="987480" cy="359640"/>
            <a:chOff x="3258874" y="317548"/>
            <a:chExt cx="987480" cy="35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418BA17-C305-11E6-C746-2760FB400BD7}"/>
                    </a:ext>
                  </a:extLst>
                </p14:cNvPr>
                <p14:cNvContentPartPr/>
                <p14:nvPr/>
              </p14:nvContentPartPr>
              <p14:xfrm>
                <a:off x="3258874" y="326188"/>
                <a:ext cx="223200" cy="3510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418BA17-C305-11E6-C746-2760FB400B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50234" y="317188"/>
                  <a:ext cx="2408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A5512E3-25C9-27B1-FDCD-37D6A499A010}"/>
                    </a:ext>
                  </a:extLst>
                </p14:cNvPr>
                <p14:cNvContentPartPr/>
                <p14:nvPr/>
              </p14:nvContentPartPr>
              <p14:xfrm>
                <a:off x="3529234" y="502588"/>
                <a:ext cx="151200" cy="1137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A5512E3-25C9-27B1-FDCD-37D6A499A01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20234" y="493948"/>
                  <a:ext cx="1688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80BFE7B-42B4-25A5-A555-60F0A9361078}"/>
                    </a:ext>
                  </a:extLst>
                </p14:cNvPr>
                <p14:cNvContentPartPr/>
                <p14:nvPr/>
              </p14:nvContentPartPr>
              <p14:xfrm>
                <a:off x="3713194" y="523828"/>
                <a:ext cx="74880" cy="91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80BFE7B-42B4-25A5-A555-60F0A936107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704194" y="514828"/>
                  <a:ext cx="92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BF2D048-B899-0D58-F23F-17D2B4ADB56C}"/>
                    </a:ext>
                  </a:extLst>
                </p14:cNvPr>
                <p14:cNvContentPartPr/>
                <p14:nvPr/>
              </p14:nvContentPartPr>
              <p14:xfrm>
                <a:off x="3833434" y="339868"/>
                <a:ext cx="216000" cy="284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BF2D048-B899-0D58-F23F-17D2B4ADB56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24434" y="331228"/>
                  <a:ext cx="23364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BDA6A63-B82F-25AB-89D0-8234C70AE6F8}"/>
                    </a:ext>
                  </a:extLst>
                </p14:cNvPr>
                <p14:cNvContentPartPr/>
                <p14:nvPr/>
              </p14:nvContentPartPr>
              <p14:xfrm>
                <a:off x="4122874" y="317548"/>
                <a:ext cx="123480" cy="2757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BDA6A63-B82F-25AB-89D0-8234C70AE6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14234" y="308908"/>
                  <a:ext cx="141120" cy="29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06DAA7E-3E5E-ACCB-2E65-3C36C49AF12C}"/>
                  </a:ext>
                </a:extLst>
              </p14:cNvPr>
              <p14:cNvContentPartPr/>
              <p14:nvPr/>
            </p14:nvContentPartPr>
            <p14:xfrm>
              <a:off x="1244314" y="1667188"/>
              <a:ext cx="540000" cy="14875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06DAA7E-3E5E-ACCB-2E65-3C36C49AF12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35314" y="1658188"/>
                <a:ext cx="557640" cy="15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599B6AA-664B-6B32-04D0-BF0CA4E64964}"/>
                  </a:ext>
                </a:extLst>
              </p14:cNvPr>
              <p14:cNvContentPartPr/>
              <p14:nvPr/>
            </p14:nvContentPartPr>
            <p14:xfrm>
              <a:off x="3029914" y="1775188"/>
              <a:ext cx="525240" cy="13590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599B6AA-664B-6B32-04D0-BF0CA4E6496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21274" y="1766548"/>
                <a:ext cx="542880" cy="137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D305E4FD-93A3-DC10-6F6A-89CEC77CB89C}"/>
                  </a:ext>
                </a:extLst>
              </p14:cNvPr>
              <p14:cNvContentPartPr/>
              <p14:nvPr/>
            </p14:nvContentPartPr>
            <p14:xfrm>
              <a:off x="284194" y="1757908"/>
              <a:ext cx="679680" cy="4950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D305E4FD-93A3-DC10-6F6A-89CEC77CB89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75194" y="1748908"/>
                <a:ext cx="697320" cy="5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F7670751-3F7E-4D7F-0B91-645B8FD0982B}"/>
                  </a:ext>
                </a:extLst>
              </p14:cNvPr>
              <p14:cNvContentPartPr/>
              <p14:nvPr/>
            </p14:nvContentPartPr>
            <p14:xfrm>
              <a:off x="5591674" y="1761148"/>
              <a:ext cx="717480" cy="3790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F7670751-3F7E-4D7F-0B91-645B8FD0982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582674" y="1752148"/>
                <a:ext cx="7351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FCDAB1ED-1F17-D231-26AA-4A621D5D3B24}"/>
                  </a:ext>
                </a:extLst>
              </p14:cNvPr>
              <p14:cNvContentPartPr/>
              <p14:nvPr/>
            </p14:nvContentPartPr>
            <p14:xfrm>
              <a:off x="8232634" y="1761868"/>
              <a:ext cx="710280" cy="3848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FCDAB1ED-1F17-D231-26AA-4A621D5D3B2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23994" y="1753228"/>
                <a:ext cx="727920" cy="40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2C95FD7-25D6-EB36-CCE3-7C70BD42AC4C}"/>
              </a:ext>
            </a:extLst>
          </p:cNvPr>
          <p:cNvGrpSpPr/>
          <p:nvPr/>
        </p:nvGrpSpPr>
        <p:grpSpPr>
          <a:xfrm>
            <a:off x="9981514" y="1908388"/>
            <a:ext cx="563400" cy="162720"/>
            <a:chOff x="9981514" y="1908388"/>
            <a:chExt cx="563400" cy="1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0CBB1FB-9531-5506-19C4-692CF2337694}"/>
                    </a:ext>
                  </a:extLst>
                </p14:cNvPr>
                <p14:cNvContentPartPr/>
                <p14:nvPr/>
              </p14:nvContentPartPr>
              <p14:xfrm>
                <a:off x="9981514" y="1929268"/>
                <a:ext cx="189000" cy="1418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0CBB1FB-9531-5506-19C4-692CF23376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72874" y="1920628"/>
                  <a:ext cx="206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3B1C01E-10CE-A238-6F0E-FF6E7D9A1EE2}"/>
                    </a:ext>
                  </a:extLst>
                </p14:cNvPr>
                <p14:cNvContentPartPr/>
                <p14:nvPr/>
              </p14:nvContentPartPr>
              <p14:xfrm>
                <a:off x="10227034" y="1908388"/>
                <a:ext cx="96480" cy="1519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3B1C01E-10CE-A238-6F0E-FF6E7D9A1E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18034" y="1899748"/>
                  <a:ext cx="114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B15D668-5537-1FF8-8395-AB7AE0194987}"/>
                    </a:ext>
                  </a:extLst>
                </p14:cNvPr>
                <p14:cNvContentPartPr/>
                <p14:nvPr/>
              </p14:nvContentPartPr>
              <p14:xfrm>
                <a:off x="10407034" y="1931788"/>
                <a:ext cx="137880" cy="1065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B15D668-5537-1FF8-8395-AB7AE01949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98394" y="1923148"/>
                  <a:ext cx="155520" cy="12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43DCE7D1-2095-E693-AB46-F78BFD60F40D}"/>
              </a:ext>
            </a:extLst>
          </p:cNvPr>
          <p:cNvGrpSpPr/>
          <p:nvPr/>
        </p:nvGrpSpPr>
        <p:grpSpPr>
          <a:xfrm>
            <a:off x="4700314" y="1861948"/>
            <a:ext cx="481320" cy="194400"/>
            <a:chOff x="4700314" y="1861948"/>
            <a:chExt cx="481320" cy="19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41B8AA0-0E57-1CD4-EDE5-FF7D213AC2A5}"/>
                    </a:ext>
                  </a:extLst>
                </p14:cNvPr>
                <p14:cNvContentPartPr/>
                <p14:nvPr/>
              </p14:nvContentPartPr>
              <p14:xfrm>
                <a:off x="4700314" y="1861948"/>
                <a:ext cx="83520" cy="164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41B8AA0-0E57-1CD4-EDE5-FF7D213AC2A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91674" y="1853308"/>
                  <a:ext cx="101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C210674-9C5D-69A2-283A-4E6CFBB52D21}"/>
                    </a:ext>
                  </a:extLst>
                </p14:cNvPr>
                <p14:cNvContentPartPr/>
                <p14:nvPr/>
              </p14:nvContentPartPr>
              <p14:xfrm>
                <a:off x="4764754" y="1966348"/>
                <a:ext cx="30600" cy="90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C210674-9C5D-69A2-283A-4E6CFBB52D2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755754" y="1957348"/>
                  <a:ext cx="48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26E29D5-F1CB-BD3F-2BD6-BE23125D14E8}"/>
                    </a:ext>
                  </a:extLst>
                </p14:cNvPr>
                <p14:cNvContentPartPr/>
                <p14:nvPr/>
              </p14:nvContentPartPr>
              <p14:xfrm>
                <a:off x="4896874" y="1919908"/>
                <a:ext cx="77760" cy="124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26E29D5-F1CB-BD3F-2BD6-BE23125D14E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88234" y="1910908"/>
                  <a:ext cx="954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6360DA9-EA72-787A-51E5-F247F82DAD0C}"/>
                    </a:ext>
                  </a:extLst>
                </p14:cNvPr>
                <p14:cNvContentPartPr/>
                <p14:nvPr/>
              </p14:nvContentPartPr>
              <p14:xfrm>
                <a:off x="5088754" y="1942588"/>
                <a:ext cx="92880" cy="77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6360DA9-EA72-787A-51E5-F247F82DAD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80114" y="1933948"/>
                  <a:ext cx="110520" cy="9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22747119-CAB4-EED9-F457-C8CE67E4C004}"/>
              </a:ext>
            </a:extLst>
          </p:cNvPr>
          <p:cNvGrpSpPr/>
          <p:nvPr/>
        </p:nvGrpSpPr>
        <p:grpSpPr>
          <a:xfrm>
            <a:off x="234514" y="3341188"/>
            <a:ext cx="990000" cy="289800"/>
            <a:chOff x="234514" y="3341188"/>
            <a:chExt cx="990000" cy="28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3142ADC-178A-2F17-30CA-9888F18916B9}"/>
                    </a:ext>
                  </a:extLst>
                </p14:cNvPr>
                <p14:cNvContentPartPr/>
                <p14:nvPr/>
              </p14:nvContentPartPr>
              <p14:xfrm>
                <a:off x="234514" y="3341188"/>
                <a:ext cx="165240" cy="181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3142ADC-178A-2F17-30CA-9888F18916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25514" y="3332188"/>
                  <a:ext cx="1828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C6F9EF98-22BA-5F95-00C7-B3B0147196ED}"/>
                    </a:ext>
                  </a:extLst>
                </p14:cNvPr>
                <p14:cNvContentPartPr/>
                <p14:nvPr/>
              </p14:nvContentPartPr>
              <p14:xfrm>
                <a:off x="368794" y="3456388"/>
                <a:ext cx="28440" cy="174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C6F9EF98-22BA-5F95-00C7-B3B0147196E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0154" y="3447388"/>
                  <a:ext cx="46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F34A402-271B-1066-699B-BDEF66A76175}"/>
                    </a:ext>
                  </a:extLst>
                </p14:cNvPr>
                <p14:cNvContentPartPr/>
                <p14:nvPr/>
              </p14:nvContentPartPr>
              <p14:xfrm>
                <a:off x="505954" y="3385108"/>
                <a:ext cx="122400" cy="222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F34A402-271B-1066-699B-BDEF66A7617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7314" y="3376468"/>
                  <a:ext cx="1400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CA65AC4-F812-DDB7-50D4-87EC8CD156F8}"/>
                    </a:ext>
                  </a:extLst>
                </p14:cNvPr>
                <p14:cNvContentPartPr/>
                <p14:nvPr/>
              </p14:nvContentPartPr>
              <p14:xfrm>
                <a:off x="728074" y="3434068"/>
                <a:ext cx="126000" cy="134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CA65AC4-F812-DDB7-50D4-87EC8CD156F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9074" y="3425428"/>
                  <a:ext cx="143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39AE4C0-8AE5-615A-C034-AC78752DFB52}"/>
                    </a:ext>
                  </a:extLst>
                </p14:cNvPr>
                <p14:cNvContentPartPr/>
                <p14:nvPr/>
              </p14:nvContentPartPr>
              <p14:xfrm>
                <a:off x="1029754" y="3476188"/>
                <a:ext cx="191160" cy="13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39AE4C0-8AE5-615A-C034-AC78752DFB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20754" y="3467188"/>
                  <a:ext cx="208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2E4BE4A-E753-3CD4-1290-0A46158553E2}"/>
                    </a:ext>
                  </a:extLst>
                </p14:cNvPr>
                <p14:cNvContentPartPr/>
                <p14:nvPr/>
              </p14:nvContentPartPr>
              <p14:xfrm>
                <a:off x="1053874" y="3520108"/>
                <a:ext cx="170640" cy="313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2E4BE4A-E753-3CD4-1290-0A46158553E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4874" y="3511468"/>
                  <a:ext cx="1882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F80A0BBE-7F5B-1C5D-ED8C-BBEA8A575953}"/>
              </a:ext>
            </a:extLst>
          </p:cNvPr>
          <p:cNvGrpSpPr/>
          <p:nvPr/>
        </p:nvGrpSpPr>
        <p:grpSpPr>
          <a:xfrm>
            <a:off x="1432954" y="3282508"/>
            <a:ext cx="2700720" cy="328680"/>
            <a:chOff x="1432954" y="3282508"/>
            <a:chExt cx="270072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3D787D5-2597-7A46-32FF-8056D05F3F86}"/>
                    </a:ext>
                  </a:extLst>
                </p14:cNvPr>
                <p14:cNvContentPartPr/>
                <p14:nvPr/>
              </p14:nvContentPartPr>
              <p14:xfrm>
                <a:off x="1432954" y="3357388"/>
                <a:ext cx="129240" cy="146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3D787D5-2597-7A46-32FF-8056D05F3F8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423954" y="3348388"/>
                  <a:ext cx="1468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844F5041-5635-90B0-3F5B-8012D189E522}"/>
                    </a:ext>
                  </a:extLst>
                </p14:cNvPr>
                <p14:cNvContentPartPr/>
                <p14:nvPr/>
              </p14:nvContentPartPr>
              <p14:xfrm>
                <a:off x="1630954" y="3523348"/>
                <a:ext cx="56160" cy="878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844F5041-5635-90B0-3F5B-8012D189E5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621954" y="3514708"/>
                  <a:ext cx="73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E1D81AA-CC61-359B-523B-39C9EF015743}"/>
                    </a:ext>
                  </a:extLst>
                </p14:cNvPr>
                <p14:cNvContentPartPr/>
                <p14:nvPr/>
              </p14:nvContentPartPr>
              <p14:xfrm>
                <a:off x="1740754" y="3354148"/>
                <a:ext cx="321840" cy="172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E1D81AA-CC61-359B-523B-39C9EF01574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31754" y="3345508"/>
                  <a:ext cx="339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E814253-16CC-43D7-E09D-359C63CE8094}"/>
                    </a:ext>
                  </a:extLst>
                </p14:cNvPr>
                <p14:cNvContentPartPr/>
                <p14:nvPr/>
              </p14:nvContentPartPr>
              <p14:xfrm>
                <a:off x="2166634" y="3369268"/>
                <a:ext cx="124200" cy="1292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E814253-16CC-43D7-E09D-359C63CE809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157634" y="3360268"/>
                  <a:ext cx="141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CB25317-2D1C-FC67-CC3F-975A4EE3F665}"/>
                    </a:ext>
                  </a:extLst>
                </p14:cNvPr>
                <p14:cNvContentPartPr/>
                <p14:nvPr/>
              </p14:nvContentPartPr>
              <p14:xfrm>
                <a:off x="2370394" y="3389428"/>
                <a:ext cx="111600" cy="1191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CB25317-2D1C-FC67-CC3F-975A4EE3F6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61754" y="3380788"/>
                  <a:ext cx="129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FD35570-9A36-A469-74FC-337660417409}"/>
                    </a:ext>
                  </a:extLst>
                </p14:cNvPr>
                <p14:cNvContentPartPr/>
                <p14:nvPr/>
              </p14:nvContentPartPr>
              <p14:xfrm>
                <a:off x="2583874" y="3365308"/>
                <a:ext cx="127440" cy="972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FD35570-9A36-A469-74FC-33766041740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575234" y="3356668"/>
                  <a:ext cx="145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15E362C-6787-39E6-823A-CC32047256A7}"/>
                    </a:ext>
                  </a:extLst>
                </p14:cNvPr>
                <p14:cNvContentPartPr/>
                <p14:nvPr/>
              </p14:nvContentPartPr>
              <p14:xfrm>
                <a:off x="2866834" y="3323548"/>
                <a:ext cx="194400" cy="162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15E362C-6787-39E6-823A-CC32047256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57834" y="3314548"/>
                  <a:ext cx="212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30A12A4-ACE3-BFD5-99BC-942C04911356}"/>
                    </a:ext>
                  </a:extLst>
                </p14:cNvPr>
                <p14:cNvContentPartPr/>
                <p14:nvPr/>
              </p14:nvContentPartPr>
              <p14:xfrm>
                <a:off x="3244114" y="3284308"/>
                <a:ext cx="145800" cy="2005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30A12A4-ACE3-BFD5-99BC-942C0491135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235474" y="3275308"/>
                  <a:ext cx="1634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C917BE7-04F1-33DA-1F9C-64650C866C59}"/>
                    </a:ext>
                  </a:extLst>
                </p14:cNvPr>
                <p14:cNvContentPartPr/>
                <p14:nvPr/>
              </p14:nvContentPartPr>
              <p14:xfrm>
                <a:off x="3537874" y="3383668"/>
                <a:ext cx="22320" cy="262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C917BE7-04F1-33DA-1F9C-64650C866C5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29234" y="3374668"/>
                  <a:ext cx="39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430488E-BE6E-8956-9744-D86F52893E0E}"/>
                    </a:ext>
                  </a:extLst>
                </p14:cNvPr>
                <p14:cNvContentPartPr/>
                <p14:nvPr/>
              </p14:nvContentPartPr>
              <p14:xfrm>
                <a:off x="3658474" y="3307348"/>
                <a:ext cx="86400" cy="1605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430488E-BE6E-8956-9744-D86F52893E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649834" y="3298708"/>
                  <a:ext cx="104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C69CDFD0-97C5-6548-B270-7156D947851E}"/>
                    </a:ext>
                  </a:extLst>
                </p14:cNvPr>
                <p14:cNvContentPartPr/>
                <p14:nvPr/>
              </p14:nvContentPartPr>
              <p14:xfrm>
                <a:off x="3788434" y="3302308"/>
                <a:ext cx="127800" cy="120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C69CDFD0-97C5-6548-B270-7156D947851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779794" y="3293668"/>
                  <a:ext cx="145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82DCB30-9DCB-7ABD-E24C-4AD3A925A338}"/>
                    </a:ext>
                  </a:extLst>
                </p14:cNvPr>
                <p14:cNvContentPartPr/>
                <p14:nvPr/>
              </p14:nvContentPartPr>
              <p14:xfrm>
                <a:off x="3991834" y="3282508"/>
                <a:ext cx="141840" cy="146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82DCB30-9DCB-7ABD-E24C-4AD3A925A33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982834" y="3273868"/>
                  <a:ext cx="1594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17E9C1EC-05AC-2A43-ABF1-1FC3006CC625}"/>
              </a:ext>
            </a:extLst>
          </p:cNvPr>
          <p:cNvGrpSpPr/>
          <p:nvPr/>
        </p:nvGrpSpPr>
        <p:grpSpPr>
          <a:xfrm>
            <a:off x="203554" y="3981268"/>
            <a:ext cx="146880" cy="155880"/>
            <a:chOff x="203554" y="3981268"/>
            <a:chExt cx="14688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8FFCBA-8D29-BDCB-EC61-7B369A453E8E}"/>
                    </a:ext>
                  </a:extLst>
                </p14:cNvPr>
                <p14:cNvContentPartPr/>
                <p14:nvPr/>
              </p14:nvContentPartPr>
              <p14:xfrm>
                <a:off x="251074" y="3981268"/>
                <a:ext cx="84240" cy="1177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8FFCBA-8D29-BDCB-EC61-7B369A453E8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2074" y="3972628"/>
                  <a:ext cx="1018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871E0E8-73E5-BB71-4467-BB3A1DA9236D}"/>
                    </a:ext>
                  </a:extLst>
                </p14:cNvPr>
                <p14:cNvContentPartPr/>
                <p14:nvPr/>
              </p14:nvContentPartPr>
              <p14:xfrm>
                <a:off x="203554" y="4003228"/>
                <a:ext cx="144360" cy="111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871E0E8-73E5-BB71-4467-BB3A1DA9236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94914" y="3994588"/>
                  <a:ext cx="162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58782EB9-34C3-28CF-B2C9-7A4EE32F9C25}"/>
                    </a:ext>
                  </a:extLst>
                </p14:cNvPr>
                <p14:cNvContentPartPr/>
                <p14:nvPr/>
              </p14:nvContentPartPr>
              <p14:xfrm>
                <a:off x="215074" y="3981988"/>
                <a:ext cx="135360" cy="1551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58782EB9-34C3-28CF-B2C9-7A4EE32F9C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06434" y="3972988"/>
                  <a:ext cx="153000" cy="17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CAF2A37E-55CE-EB5B-A9BA-3040860C483B}"/>
                  </a:ext>
                </a:extLst>
              </p14:cNvPr>
              <p14:cNvContentPartPr/>
              <p14:nvPr/>
            </p14:nvContentPartPr>
            <p14:xfrm>
              <a:off x="541594" y="3908548"/>
              <a:ext cx="138960" cy="1940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CAF2A37E-55CE-EB5B-A9BA-3040860C483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32594" y="3899908"/>
                <a:ext cx="15660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B1E7503C-7640-7934-FE1D-E68E5BBC387D}"/>
                  </a:ext>
                </a:extLst>
              </p14:cNvPr>
              <p14:cNvContentPartPr/>
              <p14:nvPr/>
            </p14:nvContentPartPr>
            <p14:xfrm>
              <a:off x="649234" y="3995308"/>
              <a:ext cx="47160" cy="15840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B1E7503C-7640-7934-FE1D-E68E5BBC387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40594" y="3986308"/>
                <a:ext cx="6480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04DE84F-825C-32C8-E86E-29E051FE267B}"/>
                  </a:ext>
                </a:extLst>
              </p14:cNvPr>
              <p14:cNvContentPartPr/>
              <p14:nvPr/>
            </p14:nvContentPartPr>
            <p14:xfrm>
              <a:off x="793594" y="3959668"/>
              <a:ext cx="91800" cy="17676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04DE84F-825C-32C8-E86E-29E051FE267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84594" y="3950668"/>
                <a:ext cx="10944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A6214C88-E26B-99F2-4E63-62FBC17BEEC4}"/>
                  </a:ext>
                </a:extLst>
              </p14:cNvPr>
              <p14:cNvContentPartPr/>
              <p14:nvPr/>
            </p14:nvContentPartPr>
            <p14:xfrm>
              <a:off x="1013194" y="3969748"/>
              <a:ext cx="108360" cy="12564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A6214C88-E26B-99F2-4E63-62FBC17BEEC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004554" y="3961108"/>
                <a:ext cx="126000" cy="14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DE0A7C85-A3EA-A6DB-2F8B-05C20311BBFB}"/>
              </a:ext>
            </a:extLst>
          </p:cNvPr>
          <p:cNvGrpSpPr/>
          <p:nvPr/>
        </p:nvGrpSpPr>
        <p:grpSpPr>
          <a:xfrm>
            <a:off x="1306954" y="3840868"/>
            <a:ext cx="790560" cy="258480"/>
            <a:chOff x="1306954" y="3840868"/>
            <a:chExt cx="790560" cy="25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9BCB553B-B404-14B6-9C4C-E84FB81D9227}"/>
                    </a:ext>
                  </a:extLst>
                </p14:cNvPr>
                <p14:cNvContentPartPr/>
                <p14:nvPr/>
              </p14:nvContentPartPr>
              <p14:xfrm>
                <a:off x="1329274" y="3993508"/>
                <a:ext cx="178200" cy="23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9BCB553B-B404-14B6-9C4C-E84FB81D922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20274" y="3984508"/>
                  <a:ext cx="19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0123CBC-5884-B488-A38F-45BAD37F76E8}"/>
                    </a:ext>
                  </a:extLst>
                </p14:cNvPr>
                <p14:cNvContentPartPr/>
                <p14:nvPr/>
              </p14:nvContentPartPr>
              <p14:xfrm>
                <a:off x="1327834" y="4064428"/>
                <a:ext cx="183960" cy="34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0123CBC-5884-B488-A38F-45BAD37F76E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18834" y="4055788"/>
                  <a:ext cx="201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0FAA657-C3E5-69D8-897E-8D0D2BA4F474}"/>
                    </a:ext>
                  </a:extLst>
                </p14:cNvPr>
                <p14:cNvContentPartPr/>
                <p14:nvPr/>
              </p14:nvContentPartPr>
              <p14:xfrm>
                <a:off x="1306954" y="3840868"/>
                <a:ext cx="219240" cy="1314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0FAA657-C3E5-69D8-897E-8D0D2BA4F47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297954" y="3832228"/>
                  <a:ext cx="236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ED479BD-FFBE-252C-50E5-B01629F0170E}"/>
                    </a:ext>
                  </a:extLst>
                </p14:cNvPr>
                <p14:cNvContentPartPr/>
                <p14:nvPr/>
              </p14:nvContentPartPr>
              <p14:xfrm>
                <a:off x="1636714" y="3942748"/>
                <a:ext cx="133200" cy="1267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ED479BD-FFBE-252C-50E5-B01629F0170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28074" y="3934108"/>
                  <a:ext cx="1508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FD231368-AAB3-824F-0DBC-67AD2ED726A2}"/>
                    </a:ext>
                  </a:extLst>
                </p14:cNvPr>
                <p14:cNvContentPartPr/>
                <p14:nvPr/>
              </p14:nvContentPartPr>
              <p14:xfrm>
                <a:off x="1809874" y="3935188"/>
                <a:ext cx="105120" cy="932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FD231368-AAB3-824F-0DBC-67AD2ED726A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801234" y="3926188"/>
                  <a:ext cx="1227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C9C328C-A8CA-2EE7-6E97-D326952A071C}"/>
                    </a:ext>
                  </a:extLst>
                </p14:cNvPr>
                <p14:cNvContentPartPr/>
                <p14:nvPr/>
              </p14:nvContentPartPr>
              <p14:xfrm>
                <a:off x="1982314" y="3920068"/>
                <a:ext cx="115200" cy="80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C9C328C-A8CA-2EE7-6E97-D326952A071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973314" y="3911428"/>
                  <a:ext cx="132840" cy="9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06ADF47F-448F-3435-043B-6411E4FFB6A1}"/>
              </a:ext>
            </a:extLst>
          </p:cNvPr>
          <p:cNvGrpSpPr/>
          <p:nvPr/>
        </p:nvGrpSpPr>
        <p:grpSpPr>
          <a:xfrm>
            <a:off x="489394" y="4302748"/>
            <a:ext cx="523440" cy="230040"/>
            <a:chOff x="489394" y="4302748"/>
            <a:chExt cx="523440" cy="2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DC86D5A-00ED-D476-FBE3-34923552D4DD}"/>
                    </a:ext>
                  </a:extLst>
                </p14:cNvPr>
                <p14:cNvContentPartPr/>
                <p14:nvPr/>
              </p14:nvContentPartPr>
              <p14:xfrm>
                <a:off x="489394" y="4302748"/>
                <a:ext cx="142200" cy="2300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DC86D5A-00ED-D476-FBE3-34923552D4D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80394" y="4294108"/>
                  <a:ext cx="1598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C6CEBE12-14E1-6A3C-2D3B-4A3E808642B5}"/>
                    </a:ext>
                  </a:extLst>
                </p14:cNvPr>
                <p14:cNvContentPartPr/>
                <p14:nvPr/>
              </p14:nvContentPartPr>
              <p14:xfrm>
                <a:off x="594874" y="4306348"/>
                <a:ext cx="93600" cy="172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C6CEBE12-14E1-6A3C-2D3B-4A3E808642B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85874" y="4297708"/>
                  <a:ext cx="111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614F91E-352A-9289-BD2A-FC03BEE6AA80}"/>
                    </a:ext>
                  </a:extLst>
                </p14:cNvPr>
                <p14:cNvContentPartPr/>
                <p14:nvPr/>
              </p14:nvContentPartPr>
              <p14:xfrm>
                <a:off x="753274" y="4312108"/>
                <a:ext cx="259560" cy="1720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614F91E-352A-9289-BD2A-FC03BEE6AA8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44274" y="4303108"/>
                  <a:ext cx="2772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BB38A6C8-1E84-A33A-9AD4-A4BB298E9EEC}"/>
              </a:ext>
            </a:extLst>
          </p:cNvPr>
          <p:cNvGrpSpPr/>
          <p:nvPr/>
        </p:nvGrpSpPr>
        <p:grpSpPr>
          <a:xfrm>
            <a:off x="1332514" y="4231108"/>
            <a:ext cx="194400" cy="266400"/>
            <a:chOff x="1332514" y="4231108"/>
            <a:chExt cx="19440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87F8970-C26C-AFBB-ED93-368444D828EA}"/>
                    </a:ext>
                  </a:extLst>
                </p14:cNvPr>
                <p14:cNvContentPartPr/>
                <p14:nvPr/>
              </p14:nvContentPartPr>
              <p14:xfrm>
                <a:off x="1346914" y="4419028"/>
                <a:ext cx="168840" cy="212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87F8970-C26C-AFBB-ED93-368444D828E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338274" y="4410028"/>
                  <a:ext cx="186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3D24BD1-9AF9-599B-0A59-35466539D462}"/>
                    </a:ext>
                  </a:extLst>
                </p14:cNvPr>
                <p14:cNvContentPartPr/>
                <p14:nvPr/>
              </p14:nvContentPartPr>
              <p14:xfrm>
                <a:off x="1356274" y="4466188"/>
                <a:ext cx="170640" cy="313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3D24BD1-9AF9-599B-0A59-35466539D46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47634" y="4457548"/>
                  <a:ext cx="1882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5C221C22-8867-6D8F-1F25-263C8CB1FF56}"/>
                    </a:ext>
                  </a:extLst>
                </p14:cNvPr>
                <p14:cNvContentPartPr/>
                <p14:nvPr/>
              </p14:nvContentPartPr>
              <p14:xfrm>
                <a:off x="1332514" y="4231108"/>
                <a:ext cx="189000" cy="993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5C221C22-8867-6D8F-1F25-263C8CB1FF5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23514" y="4222468"/>
                  <a:ext cx="20664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6DDAE24F-B35E-9A0C-401F-A2D453F59808}"/>
                  </a:ext>
                </a:extLst>
              </p14:cNvPr>
              <p14:cNvContentPartPr/>
              <p14:nvPr/>
            </p14:nvContentPartPr>
            <p14:xfrm>
              <a:off x="1814914" y="4182148"/>
              <a:ext cx="107280" cy="1332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6DDAE24F-B35E-9A0C-401F-A2D453F5980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805914" y="4173508"/>
                <a:ext cx="12492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10E32FB9-45C9-251D-0257-48692EB019B3}"/>
                  </a:ext>
                </a:extLst>
              </p14:cNvPr>
              <p14:cNvContentPartPr/>
              <p14:nvPr/>
            </p14:nvContentPartPr>
            <p14:xfrm>
              <a:off x="1833634" y="4423708"/>
              <a:ext cx="22320" cy="2304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10E32FB9-45C9-251D-0257-48692EB019B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824634" y="4415068"/>
                <a:ext cx="39960" cy="4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3576284F-4113-CD67-222A-56C3006DE751}"/>
              </a:ext>
            </a:extLst>
          </p:cNvPr>
          <p:cNvGrpSpPr/>
          <p:nvPr/>
        </p:nvGrpSpPr>
        <p:grpSpPr>
          <a:xfrm>
            <a:off x="2403874" y="4042108"/>
            <a:ext cx="364680" cy="245520"/>
            <a:chOff x="2403874" y="4042108"/>
            <a:chExt cx="364680" cy="24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3320069-B12B-6398-7FF5-F360EE5AC587}"/>
                    </a:ext>
                  </a:extLst>
                </p14:cNvPr>
                <p14:cNvContentPartPr/>
                <p14:nvPr/>
              </p14:nvContentPartPr>
              <p14:xfrm>
                <a:off x="2403874" y="4154428"/>
                <a:ext cx="191880" cy="43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3320069-B12B-6398-7FF5-F360EE5AC58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394874" y="4145428"/>
                  <a:ext cx="209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14EC02F-D5E4-9F47-0A8D-0AF9F87E53C9}"/>
                    </a:ext>
                  </a:extLst>
                </p14:cNvPr>
                <p14:cNvContentPartPr/>
                <p14:nvPr/>
              </p14:nvContentPartPr>
              <p14:xfrm>
                <a:off x="2411794" y="4238308"/>
                <a:ext cx="200880" cy="18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14EC02F-D5E4-9F47-0A8D-0AF9F87E53C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402794" y="4229308"/>
                  <a:ext cx="218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CFFB67B-8DD3-A353-202E-B24BF6A54607}"/>
                    </a:ext>
                  </a:extLst>
                </p14:cNvPr>
                <p14:cNvContentPartPr/>
                <p14:nvPr/>
              </p14:nvContentPartPr>
              <p14:xfrm>
                <a:off x="2672794" y="4042108"/>
                <a:ext cx="95760" cy="2455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CFFB67B-8DD3-A353-202E-B24BF6A5460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664154" y="4033108"/>
                  <a:ext cx="113400" cy="26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045C5324-C82B-0D12-BF60-DF267FB5F605}"/>
              </a:ext>
            </a:extLst>
          </p:cNvPr>
          <p:cNvGrpSpPr/>
          <p:nvPr/>
        </p:nvGrpSpPr>
        <p:grpSpPr>
          <a:xfrm>
            <a:off x="3017674" y="3767428"/>
            <a:ext cx="518040" cy="605880"/>
            <a:chOff x="3017674" y="3767428"/>
            <a:chExt cx="518040" cy="60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ED1E851-2ADD-9BF5-3729-70C746A8E7D6}"/>
                    </a:ext>
                  </a:extLst>
                </p14:cNvPr>
                <p14:cNvContentPartPr/>
                <p14:nvPr/>
              </p14:nvContentPartPr>
              <p14:xfrm>
                <a:off x="3017674" y="3767428"/>
                <a:ext cx="155880" cy="237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ED1E851-2ADD-9BF5-3729-70C746A8E7D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09034" y="3758428"/>
                  <a:ext cx="173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D00F910-125C-3D33-E344-45A29D73154A}"/>
                    </a:ext>
                  </a:extLst>
                </p14:cNvPr>
                <p14:cNvContentPartPr/>
                <p14:nvPr/>
              </p14:nvContentPartPr>
              <p14:xfrm>
                <a:off x="3231154" y="3819988"/>
                <a:ext cx="105120" cy="1465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D00F910-125C-3D33-E344-45A29D73154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222514" y="3810988"/>
                  <a:ext cx="1227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45F7EF7-B013-14DA-DC74-4DE071CFA297}"/>
                    </a:ext>
                  </a:extLst>
                </p14:cNvPr>
                <p14:cNvContentPartPr/>
                <p14:nvPr/>
              </p14:nvContentPartPr>
              <p14:xfrm>
                <a:off x="3432394" y="3824308"/>
                <a:ext cx="83520" cy="1018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45F7EF7-B013-14DA-DC74-4DE071CFA29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423394" y="3815668"/>
                  <a:ext cx="1011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27EF104-B88C-4296-EA08-2EA1A02ECEE4}"/>
                    </a:ext>
                  </a:extLst>
                </p14:cNvPr>
                <p14:cNvContentPartPr/>
                <p14:nvPr/>
              </p14:nvContentPartPr>
              <p14:xfrm>
                <a:off x="3071674" y="4091428"/>
                <a:ext cx="437760" cy="29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27EF104-B88C-4296-EA08-2EA1A02ECEE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062674" y="4082788"/>
                  <a:ext cx="4554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56EA7D8-AFFF-6C58-A8A7-496F2BFA68F1}"/>
                    </a:ext>
                  </a:extLst>
                </p14:cNvPr>
                <p14:cNvContentPartPr/>
                <p14:nvPr/>
              </p14:nvContentPartPr>
              <p14:xfrm>
                <a:off x="3025594" y="4206268"/>
                <a:ext cx="176040" cy="1670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56EA7D8-AFFF-6C58-A8A7-496F2BFA68F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16594" y="4197268"/>
                  <a:ext cx="193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1AA62AF-E0C8-EE61-4718-02F812898BF8}"/>
                    </a:ext>
                  </a:extLst>
                </p14:cNvPr>
                <p14:cNvContentPartPr/>
                <p14:nvPr/>
              </p14:nvContentPartPr>
              <p14:xfrm>
                <a:off x="3264274" y="4203388"/>
                <a:ext cx="90720" cy="1191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1AA62AF-E0C8-EE61-4718-02F812898BF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55274" y="4194748"/>
                  <a:ext cx="108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F9A8881-DB60-D289-7351-99F0C2BEB3D4}"/>
                    </a:ext>
                  </a:extLst>
                </p14:cNvPr>
                <p14:cNvContentPartPr/>
                <p14:nvPr/>
              </p14:nvContentPartPr>
              <p14:xfrm>
                <a:off x="3251314" y="4210228"/>
                <a:ext cx="155520" cy="1468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F9A8881-DB60-D289-7351-99F0C2BEB3D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42314" y="4201228"/>
                  <a:ext cx="173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8BD9B53-FA41-C237-B376-09354B310F97}"/>
                    </a:ext>
                  </a:extLst>
                </p14:cNvPr>
                <p14:cNvContentPartPr/>
                <p14:nvPr/>
              </p14:nvContentPartPr>
              <p14:xfrm>
                <a:off x="3437434" y="4210588"/>
                <a:ext cx="98280" cy="86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8BD9B53-FA41-C237-B376-09354B310F9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428794" y="4201948"/>
                  <a:ext cx="11592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1B74DE41-A84F-0AC7-1C2E-98A1908FF3E4}"/>
              </a:ext>
            </a:extLst>
          </p:cNvPr>
          <p:cNvGrpSpPr/>
          <p:nvPr/>
        </p:nvGrpSpPr>
        <p:grpSpPr>
          <a:xfrm>
            <a:off x="3726514" y="4066228"/>
            <a:ext cx="196560" cy="90720"/>
            <a:chOff x="3726514" y="4066228"/>
            <a:chExt cx="196560" cy="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78CD3F3E-8DB1-BAFC-F506-F856896634E7}"/>
                    </a:ext>
                  </a:extLst>
                </p14:cNvPr>
                <p14:cNvContentPartPr/>
                <p14:nvPr/>
              </p14:nvContentPartPr>
              <p14:xfrm>
                <a:off x="3726514" y="4066228"/>
                <a:ext cx="184320" cy="198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78CD3F3E-8DB1-BAFC-F506-F856896634E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17514" y="4057228"/>
                  <a:ext cx="201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E97113A-3D23-934A-EE90-C26AD9489118}"/>
                    </a:ext>
                  </a:extLst>
                </p14:cNvPr>
                <p14:cNvContentPartPr/>
                <p14:nvPr/>
              </p14:nvContentPartPr>
              <p14:xfrm>
                <a:off x="3731914" y="4139668"/>
                <a:ext cx="191160" cy="17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E97113A-3D23-934A-EE90-C26AD948911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23274" y="4130668"/>
                  <a:ext cx="20880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1A70AE75-BECF-872D-1DBE-0F451A8C8118}"/>
              </a:ext>
            </a:extLst>
          </p:cNvPr>
          <p:cNvGrpSpPr/>
          <p:nvPr/>
        </p:nvGrpSpPr>
        <p:grpSpPr>
          <a:xfrm>
            <a:off x="4162834" y="3768148"/>
            <a:ext cx="654120" cy="284400"/>
            <a:chOff x="4162834" y="3768148"/>
            <a:chExt cx="654120" cy="28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0CE00C8-182F-8948-43AE-B9CDAB35CA1F}"/>
                    </a:ext>
                  </a:extLst>
                </p14:cNvPr>
                <p14:cNvContentPartPr/>
                <p14:nvPr/>
              </p14:nvContentPartPr>
              <p14:xfrm>
                <a:off x="4162834" y="3781468"/>
                <a:ext cx="214200" cy="1980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0CE00C8-182F-8948-43AE-B9CDAB35CA1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53834" y="3772468"/>
                  <a:ext cx="231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2C737C2-0E67-9A94-F90F-026E23499AD5}"/>
                    </a:ext>
                  </a:extLst>
                </p14:cNvPr>
                <p14:cNvContentPartPr/>
                <p14:nvPr/>
              </p14:nvContentPartPr>
              <p14:xfrm>
                <a:off x="4429954" y="3768148"/>
                <a:ext cx="283320" cy="128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2C737C2-0E67-9A94-F90F-026E23499AD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21314" y="3759148"/>
                  <a:ext cx="3009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0473FAAD-3C8A-7CA5-40BE-6E91BD44893C}"/>
                    </a:ext>
                  </a:extLst>
                </p14:cNvPr>
                <p14:cNvContentPartPr/>
                <p14:nvPr/>
              </p14:nvContentPartPr>
              <p14:xfrm>
                <a:off x="4234114" y="4010428"/>
                <a:ext cx="582840" cy="421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0473FAAD-3C8A-7CA5-40BE-6E91BD44893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225114" y="4001788"/>
                  <a:ext cx="600480" cy="5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0DB5E84C-CB53-DDCC-0AA8-43D0FD8A8DD9}"/>
                  </a:ext>
                </a:extLst>
              </p14:cNvPr>
              <p14:cNvContentPartPr/>
              <p14:nvPr/>
            </p14:nvContentPartPr>
            <p14:xfrm>
              <a:off x="4368034" y="4168828"/>
              <a:ext cx="261000" cy="23616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0DB5E84C-CB53-DDCC-0AA8-43D0FD8A8DD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359034" y="4159828"/>
                <a:ext cx="2786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838DA6EE-5F1A-F2F6-000B-DA8D297EDA44}"/>
                  </a:ext>
                </a:extLst>
              </p14:cNvPr>
              <p14:cNvContentPartPr/>
              <p14:nvPr/>
            </p14:nvContentPartPr>
            <p14:xfrm>
              <a:off x="4956994" y="3991708"/>
              <a:ext cx="197640" cy="1044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838DA6EE-5F1A-F2F6-000B-DA8D297EDA44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947994" y="3983068"/>
                <a:ext cx="2152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A1457BC2-4868-362E-DD55-7AD756682B0B}"/>
                  </a:ext>
                </a:extLst>
              </p14:cNvPr>
              <p14:cNvContentPartPr/>
              <p14:nvPr/>
            </p14:nvContentPartPr>
            <p14:xfrm>
              <a:off x="4948714" y="4062988"/>
              <a:ext cx="206280" cy="4824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A1457BC2-4868-362E-DD55-7AD756682B0B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939714" y="4053988"/>
                <a:ext cx="2239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3AD522AD-0D4A-8ED0-8A0A-AFCA17D78EB1}"/>
                  </a:ext>
                </a:extLst>
              </p14:cNvPr>
              <p14:cNvContentPartPr/>
              <p14:nvPr/>
            </p14:nvContentPartPr>
            <p14:xfrm>
              <a:off x="5248594" y="3883708"/>
              <a:ext cx="162720" cy="30060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3AD522AD-0D4A-8ED0-8A0A-AFCA17D78EB1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239954" y="3875068"/>
                <a:ext cx="18036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9A040F7F-E8DE-4089-6CE3-AC33616B8D63}"/>
              </a:ext>
            </a:extLst>
          </p:cNvPr>
          <p:cNvGrpSpPr/>
          <p:nvPr/>
        </p:nvGrpSpPr>
        <p:grpSpPr>
          <a:xfrm>
            <a:off x="5613634" y="3498508"/>
            <a:ext cx="2031480" cy="640800"/>
            <a:chOff x="5613634" y="3498508"/>
            <a:chExt cx="2031480" cy="64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FE0161A-8AAA-3022-DCD5-2010E66CEC13}"/>
                    </a:ext>
                  </a:extLst>
                </p14:cNvPr>
                <p14:cNvContentPartPr/>
                <p14:nvPr/>
              </p14:nvContentPartPr>
              <p14:xfrm>
                <a:off x="5613634" y="3875788"/>
                <a:ext cx="166320" cy="2509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FE0161A-8AAA-3022-DCD5-2010E66CEC1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04994" y="3866788"/>
                  <a:ext cx="1839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7B9C242-0903-AD20-6EB1-4DDCF60A929B}"/>
                    </a:ext>
                  </a:extLst>
                </p14:cNvPr>
                <p14:cNvContentPartPr/>
                <p14:nvPr/>
              </p14:nvContentPartPr>
              <p14:xfrm>
                <a:off x="5630194" y="3935188"/>
                <a:ext cx="150840" cy="1303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7B9C242-0903-AD20-6EB1-4DDCF60A929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21554" y="3926188"/>
                  <a:ext cx="1684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40B3A2A-B661-2794-8324-86FAECE87ECC}"/>
                    </a:ext>
                  </a:extLst>
                </p14:cNvPr>
                <p14:cNvContentPartPr/>
                <p14:nvPr/>
              </p14:nvContentPartPr>
              <p14:xfrm>
                <a:off x="5970394" y="3916468"/>
                <a:ext cx="185400" cy="302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40B3A2A-B661-2794-8324-86FAECE87EC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961394" y="3907468"/>
                  <a:ext cx="203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5ADC8920-FFDF-550B-D318-17E6C8D0F98E}"/>
                    </a:ext>
                  </a:extLst>
                </p14:cNvPr>
                <p14:cNvContentPartPr/>
                <p14:nvPr/>
              </p14:nvContentPartPr>
              <p14:xfrm>
                <a:off x="5972554" y="4005028"/>
                <a:ext cx="171360" cy="11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5ADC8920-FFDF-550B-D318-17E6C8D0F98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963554" y="3996388"/>
                  <a:ext cx="189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7238C41-5FD7-92E0-4D5B-7EB25B9D710D}"/>
                    </a:ext>
                  </a:extLst>
                </p14:cNvPr>
                <p14:cNvContentPartPr/>
                <p14:nvPr/>
              </p14:nvContentPartPr>
              <p14:xfrm>
                <a:off x="6269554" y="3822508"/>
                <a:ext cx="152640" cy="1735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7238C41-5FD7-92E0-4D5B-7EB25B9D710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60554" y="3813868"/>
                  <a:ext cx="170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E896C55-E9A8-A1F6-5A32-D2F2F71C6A7C}"/>
                    </a:ext>
                  </a:extLst>
                </p14:cNvPr>
                <p14:cNvContentPartPr/>
                <p14:nvPr/>
              </p14:nvContentPartPr>
              <p14:xfrm>
                <a:off x="6484114" y="3817468"/>
                <a:ext cx="124560" cy="1663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E896C55-E9A8-A1F6-5A32-D2F2F71C6A7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475474" y="3808468"/>
                  <a:ext cx="142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39445D1-5DBA-E5A9-96C2-4F9FD79FAF88}"/>
                    </a:ext>
                  </a:extLst>
                </p14:cNvPr>
                <p14:cNvContentPartPr/>
                <p14:nvPr/>
              </p14:nvContentPartPr>
              <p14:xfrm>
                <a:off x="6657274" y="3809908"/>
                <a:ext cx="138600" cy="1702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39445D1-5DBA-E5A9-96C2-4F9FD79FAF8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648634" y="3800908"/>
                  <a:ext cx="1562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0FA15BD0-9AF5-5304-2084-66EAB55DA2E7}"/>
                    </a:ext>
                  </a:extLst>
                </p14:cNvPr>
                <p14:cNvContentPartPr/>
                <p14:nvPr/>
              </p14:nvContentPartPr>
              <p14:xfrm>
                <a:off x="6958234" y="3926188"/>
                <a:ext cx="41040" cy="115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0FA15BD0-9AF5-5304-2084-66EAB55DA2E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49594" y="3917548"/>
                  <a:ext cx="58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D2DD50C-2F13-4246-6AB8-E8ECB5949400}"/>
                    </a:ext>
                  </a:extLst>
                </p14:cNvPr>
                <p14:cNvContentPartPr/>
                <p14:nvPr/>
              </p14:nvContentPartPr>
              <p14:xfrm>
                <a:off x="7086034" y="3552148"/>
                <a:ext cx="120600" cy="1926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D2DD50C-2F13-4246-6AB8-E8ECB594940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77034" y="3543148"/>
                  <a:ext cx="138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470920AE-83F4-C60F-0B9D-0799F5A3BD9E}"/>
                    </a:ext>
                  </a:extLst>
                </p14:cNvPr>
                <p14:cNvContentPartPr/>
                <p14:nvPr/>
              </p14:nvContentPartPr>
              <p14:xfrm>
                <a:off x="7150834" y="3498508"/>
                <a:ext cx="262800" cy="1965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470920AE-83F4-C60F-0B9D-0799F5A3BD9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141834" y="3489868"/>
                  <a:ext cx="2804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CDDEDE4-F9F2-483A-8BB3-FF784DA96327}"/>
                    </a:ext>
                  </a:extLst>
                </p14:cNvPr>
                <p14:cNvContentPartPr/>
                <p14:nvPr/>
              </p14:nvContentPartPr>
              <p14:xfrm>
                <a:off x="7474474" y="3520108"/>
                <a:ext cx="141480" cy="1296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CDDEDE4-F9F2-483A-8BB3-FF784DA9632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65834" y="3511468"/>
                  <a:ext cx="159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A2CCDF6-0F3A-D20A-EDE2-FCD56F13D602}"/>
                    </a:ext>
                  </a:extLst>
                </p14:cNvPr>
                <p14:cNvContentPartPr/>
                <p14:nvPr/>
              </p14:nvContentPartPr>
              <p14:xfrm>
                <a:off x="7105114" y="3763828"/>
                <a:ext cx="534240" cy="91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A2CCDF6-0F3A-D20A-EDE2-FCD56F13D60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096114" y="3754828"/>
                  <a:ext cx="5518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73E93C8-8B78-E040-EF2F-417B2DD199CA}"/>
                    </a:ext>
                  </a:extLst>
                </p14:cNvPr>
                <p14:cNvContentPartPr/>
                <p14:nvPr/>
              </p14:nvContentPartPr>
              <p14:xfrm>
                <a:off x="7137514" y="3954268"/>
                <a:ext cx="106560" cy="1112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73E93C8-8B78-E040-EF2F-417B2DD199C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128874" y="3945628"/>
                  <a:ext cx="124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3AC00D3-5FFB-E64F-F52A-18DDFDB7E521}"/>
                    </a:ext>
                  </a:extLst>
                </p14:cNvPr>
                <p14:cNvContentPartPr/>
                <p14:nvPr/>
              </p14:nvContentPartPr>
              <p14:xfrm>
                <a:off x="7222834" y="4016188"/>
                <a:ext cx="79200" cy="1231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3AC00D3-5FFB-E64F-F52A-18DDFDB7E52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14194" y="4007188"/>
                  <a:ext cx="96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0902800-44B5-EB01-177E-FE5D9AB73D77}"/>
                    </a:ext>
                  </a:extLst>
                </p14:cNvPr>
                <p14:cNvContentPartPr/>
                <p14:nvPr/>
              </p14:nvContentPartPr>
              <p14:xfrm>
                <a:off x="7318234" y="3939148"/>
                <a:ext cx="111240" cy="1699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0902800-44B5-EB01-177E-FE5D9AB73D7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309594" y="3930508"/>
                  <a:ext cx="128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1BF1DBE-56D8-970E-2E37-2D195F8C1DC2}"/>
                    </a:ext>
                  </a:extLst>
                </p14:cNvPr>
                <p14:cNvContentPartPr/>
                <p14:nvPr/>
              </p14:nvContentPartPr>
              <p14:xfrm>
                <a:off x="7514074" y="3934828"/>
                <a:ext cx="131040" cy="1008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1BF1DBE-56D8-970E-2E37-2D195F8C1DC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05434" y="3926188"/>
                  <a:ext cx="14868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B2E00BBC-6E25-F5C3-3E4C-56DE2B82D123}"/>
              </a:ext>
            </a:extLst>
          </p:cNvPr>
          <p:cNvGrpSpPr/>
          <p:nvPr/>
        </p:nvGrpSpPr>
        <p:grpSpPr>
          <a:xfrm>
            <a:off x="6373594" y="1850068"/>
            <a:ext cx="108360" cy="117000"/>
            <a:chOff x="6373594" y="1850068"/>
            <a:chExt cx="10836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CA26E77-A5DF-2DE3-7829-FB6A45A287F7}"/>
                    </a:ext>
                  </a:extLst>
                </p14:cNvPr>
                <p14:cNvContentPartPr/>
                <p14:nvPr/>
              </p14:nvContentPartPr>
              <p14:xfrm>
                <a:off x="6396994" y="1850068"/>
                <a:ext cx="84600" cy="1170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CA26E77-A5DF-2DE3-7829-FB6A45A287F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87994" y="1841068"/>
                  <a:ext cx="102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7A713A9-C5EC-B947-FFA6-4ECB53E48695}"/>
                    </a:ext>
                  </a:extLst>
                </p14:cNvPr>
                <p14:cNvContentPartPr/>
                <p14:nvPr/>
              </p14:nvContentPartPr>
              <p14:xfrm>
                <a:off x="6373594" y="1865908"/>
                <a:ext cx="108360" cy="9972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7A713A9-C5EC-B947-FFA6-4ECB53E4869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64954" y="1857268"/>
                  <a:ext cx="12600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5E482264-B2FB-B4A5-94B4-72F126176EE7}"/>
                  </a:ext>
                </a:extLst>
              </p14:cNvPr>
              <p14:cNvContentPartPr/>
              <p14:nvPr/>
            </p14:nvContentPartPr>
            <p14:xfrm>
              <a:off x="6695794" y="1963108"/>
              <a:ext cx="280080" cy="2268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5E482264-B2FB-B4A5-94B4-72F126176EE7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686794" y="1954108"/>
                <a:ext cx="2977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43784886-A765-F286-08E1-2E94451414B4}"/>
              </a:ext>
            </a:extLst>
          </p:cNvPr>
          <p:cNvGrpSpPr/>
          <p:nvPr/>
        </p:nvGrpSpPr>
        <p:grpSpPr>
          <a:xfrm>
            <a:off x="6312034" y="2130868"/>
            <a:ext cx="128880" cy="185040"/>
            <a:chOff x="6312034" y="2130868"/>
            <a:chExt cx="128880" cy="18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5842344-2C88-581E-F570-705E0DDE04EF}"/>
                    </a:ext>
                  </a:extLst>
                </p14:cNvPr>
                <p14:cNvContentPartPr/>
                <p14:nvPr/>
              </p14:nvContentPartPr>
              <p14:xfrm>
                <a:off x="6384034" y="2217628"/>
                <a:ext cx="52560" cy="640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5842344-2C88-581E-F570-705E0DDE04E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375394" y="2208988"/>
                  <a:ext cx="702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979DF6C-B737-7E85-2409-D9F14592AAB9}"/>
                    </a:ext>
                  </a:extLst>
                </p14:cNvPr>
                <p14:cNvContentPartPr/>
                <p14:nvPr/>
              </p14:nvContentPartPr>
              <p14:xfrm>
                <a:off x="6366394" y="2184868"/>
                <a:ext cx="71280" cy="885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979DF6C-B737-7E85-2409-D9F14592AAB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357754" y="2176228"/>
                  <a:ext cx="889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295C93FA-BC62-6090-C79D-55D0168809E1}"/>
                    </a:ext>
                  </a:extLst>
                </p14:cNvPr>
                <p14:cNvContentPartPr/>
                <p14:nvPr/>
              </p14:nvContentPartPr>
              <p14:xfrm>
                <a:off x="6327514" y="2172988"/>
                <a:ext cx="91440" cy="889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295C93FA-BC62-6090-C79D-55D0168809E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18514" y="2163988"/>
                  <a:ext cx="109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04A5462-DA6A-F0BF-827A-6D0C1E1126A1}"/>
                    </a:ext>
                  </a:extLst>
                </p14:cNvPr>
                <p14:cNvContentPartPr/>
                <p14:nvPr/>
              </p14:nvContentPartPr>
              <p14:xfrm>
                <a:off x="6312034" y="2130868"/>
                <a:ext cx="128880" cy="1850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04A5462-DA6A-F0BF-827A-6D0C1E1126A1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03034" y="2122228"/>
                  <a:ext cx="14652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253954D3-8A06-91A4-6303-3B80306FD0EA}"/>
              </a:ext>
            </a:extLst>
          </p:cNvPr>
          <p:cNvGrpSpPr/>
          <p:nvPr/>
        </p:nvGrpSpPr>
        <p:grpSpPr>
          <a:xfrm>
            <a:off x="156394" y="4727908"/>
            <a:ext cx="241200" cy="282960"/>
            <a:chOff x="156394" y="4727908"/>
            <a:chExt cx="241200" cy="2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14AC3E0-64A4-F75E-B931-2874DD66A7B2}"/>
                    </a:ext>
                  </a:extLst>
                </p14:cNvPr>
                <p14:cNvContentPartPr/>
                <p14:nvPr/>
              </p14:nvContentPartPr>
              <p14:xfrm>
                <a:off x="232354" y="4815028"/>
                <a:ext cx="125640" cy="1263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14AC3E0-64A4-F75E-B931-2874DD66A7B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3354" y="4806028"/>
                  <a:ext cx="143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9258BC0E-EB82-9078-D080-9050520797F6}"/>
                    </a:ext>
                  </a:extLst>
                </p14:cNvPr>
                <p14:cNvContentPartPr/>
                <p14:nvPr/>
              </p14:nvContentPartPr>
              <p14:xfrm>
                <a:off x="238114" y="4805668"/>
                <a:ext cx="131040" cy="1116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9258BC0E-EB82-9078-D080-9050520797F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29474" y="4797028"/>
                  <a:ext cx="1486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67E97C0-A06C-89EE-DADF-32F1131914E6}"/>
                    </a:ext>
                  </a:extLst>
                </p14:cNvPr>
                <p14:cNvContentPartPr/>
                <p14:nvPr/>
              </p14:nvContentPartPr>
              <p14:xfrm>
                <a:off x="249994" y="4777948"/>
                <a:ext cx="60480" cy="1890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67E97C0-A06C-89EE-DADF-32F1131914E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40994" y="4768948"/>
                  <a:ext cx="78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B3D8CAC3-874E-2106-2261-736DA3BBA06A}"/>
                    </a:ext>
                  </a:extLst>
                </p14:cNvPr>
                <p14:cNvContentPartPr/>
                <p14:nvPr/>
              </p14:nvContentPartPr>
              <p14:xfrm>
                <a:off x="156394" y="4727908"/>
                <a:ext cx="241200" cy="2829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B3D8CAC3-874E-2106-2261-736DA3BBA06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47754" y="4718908"/>
                  <a:ext cx="25884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245D5CD9-A754-5D0C-F4A6-CDF3662977E7}"/>
              </a:ext>
            </a:extLst>
          </p:cNvPr>
          <p:cNvGrpSpPr/>
          <p:nvPr/>
        </p:nvGrpSpPr>
        <p:grpSpPr>
          <a:xfrm>
            <a:off x="580114" y="4610188"/>
            <a:ext cx="1955880" cy="404280"/>
            <a:chOff x="580114" y="4610188"/>
            <a:chExt cx="1955880" cy="40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04C2A28-05A4-4C12-4752-D299F2F1D5B1}"/>
                    </a:ext>
                  </a:extLst>
                </p14:cNvPr>
                <p14:cNvContentPartPr/>
                <p14:nvPr/>
              </p14:nvContentPartPr>
              <p14:xfrm>
                <a:off x="580114" y="4798108"/>
                <a:ext cx="141480" cy="1490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04C2A28-05A4-4C12-4752-D299F2F1D5B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71114" y="4789468"/>
                  <a:ext cx="1591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F204DAAC-E721-66A1-6A2A-29107B1B824F}"/>
                    </a:ext>
                  </a:extLst>
                </p14:cNvPr>
                <p14:cNvContentPartPr/>
                <p14:nvPr/>
              </p14:nvContentPartPr>
              <p14:xfrm>
                <a:off x="782794" y="4923028"/>
                <a:ext cx="14040" cy="9144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F204DAAC-E721-66A1-6A2A-29107B1B824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3794" y="4914388"/>
                  <a:ext cx="31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24144016-80D1-E0BD-2E8F-4C4C56512031}"/>
                    </a:ext>
                  </a:extLst>
                </p14:cNvPr>
                <p14:cNvContentPartPr/>
                <p14:nvPr/>
              </p14:nvContentPartPr>
              <p14:xfrm>
                <a:off x="864874" y="4788748"/>
                <a:ext cx="118800" cy="106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24144016-80D1-E0BD-2E8F-4C4C5651203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5874" y="4780108"/>
                  <a:ext cx="136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4C4F31E-DBDC-6B01-FE9F-15DA5EDE336D}"/>
                    </a:ext>
                  </a:extLst>
                </p14:cNvPr>
                <p14:cNvContentPartPr/>
                <p14:nvPr/>
              </p14:nvContentPartPr>
              <p14:xfrm>
                <a:off x="1032634" y="4757788"/>
                <a:ext cx="232200" cy="1623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4C4F31E-DBDC-6B01-FE9F-15DA5EDE336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3634" y="4748788"/>
                  <a:ext cx="249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40381893-0CAA-4411-DAE5-75E3496CBE98}"/>
                    </a:ext>
                  </a:extLst>
                </p14:cNvPr>
                <p14:cNvContentPartPr/>
                <p14:nvPr/>
              </p14:nvContentPartPr>
              <p14:xfrm>
                <a:off x="1434754" y="4786588"/>
                <a:ext cx="192240" cy="241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40381893-0CAA-4411-DAE5-75E3496CBE9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425754" y="4777588"/>
                  <a:ext cx="209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78E35060-005A-C037-32BE-CB1BDA685672}"/>
                    </a:ext>
                  </a:extLst>
                </p14:cNvPr>
                <p14:cNvContentPartPr/>
                <p14:nvPr/>
              </p14:nvContentPartPr>
              <p14:xfrm>
                <a:off x="1477594" y="4869748"/>
                <a:ext cx="114840" cy="201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78E35060-005A-C037-32BE-CB1BDA68567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468954" y="4860748"/>
                  <a:ext cx="132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B2EC61E-7F8C-94F6-10B9-B336D95A34E6}"/>
                    </a:ext>
                  </a:extLst>
                </p14:cNvPr>
                <p14:cNvContentPartPr/>
                <p14:nvPr/>
              </p14:nvContentPartPr>
              <p14:xfrm>
                <a:off x="1780354" y="4718908"/>
                <a:ext cx="107640" cy="1569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B2EC61E-7F8C-94F6-10B9-B336D95A34E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771714" y="4710268"/>
                  <a:ext cx="1252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2ED1C79-FE66-D1DA-33D7-6005521B3F0C}"/>
                    </a:ext>
                  </a:extLst>
                </p14:cNvPr>
                <p14:cNvContentPartPr/>
                <p14:nvPr/>
              </p14:nvContentPartPr>
              <p14:xfrm>
                <a:off x="1945594" y="4722508"/>
                <a:ext cx="244080" cy="2196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2ED1C79-FE66-D1DA-33D7-6005521B3F0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936594" y="4713508"/>
                  <a:ext cx="26172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740EFE3-956F-7C7C-0DA3-761F225D6E08}"/>
                    </a:ext>
                  </a:extLst>
                </p14:cNvPr>
                <p14:cNvContentPartPr/>
                <p14:nvPr/>
              </p14:nvContentPartPr>
              <p14:xfrm>
                <a:off x="2353834" y="4715308"/>
                <a:ext cx="82440" cy="1072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740EFE3-956F-7C7C-0DA3-761F225D6E0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344834" y="4706668"/>
                  <a:ext cx="100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C54B1D44-C0A3-0077-B774-64692141B5B1}"/>
                    </a:ext>
                  </a:extLst>
                </p14:cNvPr>
                <p14:cNvContentPartPr/>
                <p14:nvPr/>
              </p14:nvContentPartPr>
              <p14:xfrm>
                <a:off x="2238634" y="4610188"/>
                <a:ext cx="143640" cy="1062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C54B1D44-C0A3-0077-B774-64692141B5B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29634" y="4601188"/>
                  <a:ext cx="1612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272A278A-7571-995D-0FC3-697874C9C464}"/>
                    </a:ext>
                  </a:extLst>
                </p14:cNvPr>
                <p14:cNvContentPartPr/>
                <p14:nvPr/>
              </p14:nvContentPartPr>
              <p14:xfrm>
                <a:off x="2463274" y="4764268"/>
                <a:ext cx="72720" cy="1026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272A278A-7571-995D-0FC3-697874C9C46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454274" y="4755628"/>
                  <a:ext cx="9036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E0937C67-7071-A10C-5A3E-494903E1A761}"/>
              </a:ext>
            </a:extLst>
          </p:cNvPr>
          <p:cNvGrpSpPr/>
          <p:nvPr/>
        </p:nvGrpSpPr>
        <p:grpSpPr>
          <a:xfrm>
            <a:off x="3497554" y="4354228"/>
            <a:ext cx="3118680" cy="689760"/>
            <a:chOff x="3497554" y="4354228"/>
            <a:chExt cx="3118680" cy="68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8F343CD-7D0D-74C8-BC35-019E0279BDAF}"/>
                    </a:ext>
                  </a:extLst>
                </p14:cNvPr>
                <p14:cNvContentPartPr/>
                <p14:nvPr/>
              </p14:nvContentPartPr>
              <p14:xfrm>
                <a:off x="3497554" y="4525948"/>
                <a:ext cx="180720" cy="1587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8F343CD-7D0D-74C8-BC35-019E0279BDA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488554" y="4517308"/>
                  <a:ext cx="1983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C806507-504C-3EC8-4466-3B21EBED017E}"/>
                    </a:ext>
                  </a:extLst>
                </p14:cNvPr>
                <p14:cNvContentPartPr/>
                <p14:nvPr/>
              </p14:nvContentPartPr>
              <p14:xfrm>
                <a:off x="3750994" y="4512268"/>
                <a:ext cx="145080" cy="1533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C806507-504C-3EC8-4466-3B21EBED017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742354" y="4503628"/>
                  <a:ext cx="162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06215943-17BA-8195-03E4-C6133DBD2C71}"/>
                    </a:ext>
                  </a:extLst>
                </p14:cNvPr>
                <p14:cNvContentPartPr/>
                <p14:nvPr/>
              </p14:nvContentPartPr>
              <p14:xfrm>
                <a:off x="3960874" y="4494988"/>
                <a:ext cx="104760" cy="1810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06215943-17BA-8195-03E4-C6133DBD2C7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52234" y="4486348"/>
                  <a:ext cx="1224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C29A5131-B4E4-AECD-36C8-3B2D75FFDF52}"/>
                    </a:ext>
                  </a:extLst>
                </p14:cNvPr>
                <p14:cNvContentPartPr/>
                <p14:nvPr/>
              </p14:nvContentPartPr>
              <p14:xfrm>
                <a:off x="4162474" y="4656268"/>
                <a:ext cx="3600" cy="7812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C29A5131-B4E4-AECD-36C8-3B2D75FFDF5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153474" y="4647628"/>
                  <a:ext cx="21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0B04157-B402-BFF5-C551-74F53EA16E44}"/>
                    </a:ext>
                  </a:extLst>
                </p14:cNvPr>
                <p14:cNvContentPartPr/>
                <p14:nvPr/>
              </p14:nvContentPartPr>
              <p14:xfrm>
                <a:off x="4254994" y="4503628"/>
                <a:ext cx="104040" cy="1540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0B04157-B402-BFF5-C551-74F53EA16E4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45994" y="4494988"/>
                  <a:ext cx="121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B35FFF6-3837-F45F-D123-0B915A681653}"/>
                    </a:ext>
                  </a:extLst>
                </p14:cNvPr>
                <p14:cNvContentPartPr/>
                <p14:nvPr/>
              </p14:nvContentPartPr>
              <p14:xfrm>
                <a:off x="4479634" y="4583188"/>
                <a:ext cx="191160" cy="2808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B35FFF6-3837-F45F-D123-0B915A68165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70994" y="4574188"/>
                  <a:ext cx="208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6636512-8587-8CDB-66A6-B11CEC094864}"/>
                    </a:ext>
                  </a:extLst>
                </p14:cNvPr>
                <p14:cNvContentPartPr/>
                <p14:nvPr/>
              </p14:nvContentPartPr>
              <p14:xfrm>
                <a:off x="4738474" y="4479868"/>
                <a:ext cx="164880" cy="1584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6636512-8587-8CDB-66A6-B11CEC09486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29834" y="4470868"/>
                  <a:ext cx="182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BDA6E9DF-1DDE-02CB-55B1-FE8C4E33066F}"/>
                    </a:ext>
                  </a:extLst>
                </p14:cNvPr>
                <p14:cNvContentPartPr/>
                <p14:nvPr/>
              </p14:nvContentPartPr>
              <p14:xfrm>
                <a:off x="4948714" y="4489588"/>
                <a:ext cx="159480" cy="1360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BDA6E9DF-1DDE-02CB-55B1-FE8C4E33066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40074" y="4480588"/>
                  <a:ext cx="177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4544998-B91D-BF9D-851A-23A5DF473511}"/>
                    </a:ext>
                  </a:extLst>
                </p14:cNvPr>
                <p14:cNvContentPartPr/>
                <p14:nvPr/>
              </p14:nvContentPartPr>
              <p14:xfrm>
                <a:off x="5174794" y="4485628"/>
                <a:ext cx="113400" cy="1170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4544998-B91D-BF9D-851A-23A5DF47351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65794" y="4476628"/>
                  <a:ext cx="1310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57C394F-C490-635A-C366-1893089D07C5}"/>
                    </a:ext>
                  </a:extLst>
                </p14:cNvPr>
                <p14:cNvContentPartPr/>
                <p14:nvPr/>
              </p14:nvContentPartPr>
              <p14:xfrm>
                <a:off x="3646594" y="4756708"/>
                <a:ext cx="1744200" cy="5976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57C394F-C490-635A-C366-1893089D07C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37594" y="4748068"/>
                  <a:ext cx="17618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D36A370-2C4F-28D0-36AA-99AB8F81765E}"/>
                    </a:ext>
                  </a:extLst>
                </p14:cNvPr>
                <p14:cNvContentPartPr/>
                <p14:nvPr/>
              </p14:nvContentPartPr>
              <p14:xfrm>
                <a:off x="4136194" y="4914028"/>
                <a:ext cx="165240" cy="1299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D36A370-2C4F-28D0-36AA-99AB8F81765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127554" y="4905028"/>
                  <a:ext cx="182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E6CF58E-B9E3-0BAB-48D8-84EDA52416B0}"/>
                    </a:ext>
                  </a:extLst>
                </p14:cNvPr>
                <p14:cNvContentPartPr/>
                <p14:nvPr/>
              </p14:nvContentPartPr>
              <p14:xfrm>
                <a:off x="4399714" y="4900708"/>
                <a:ext cx="110160" cy="1213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E6CF58E-B9E3-0BAB-48D8-84EDA52416B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391074" y="4892068"/>
                  <a:ext cx="127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BF35448-76BE-0465-B0C4-94366563FAE1}"/>
                    </a:ext>
                  </a:extLst>
                </p14:cNvPr>
                <p14:cNvContentPartPr/>
                <p14:nvPr/>
              </p14:nvContentPartPr>
              <p14:xfrm>
                <a:off x="4617874" y="4883068"/>
                <a:ext cx="179640" cy="14832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BF35448-76BE-0465-B0C4-94366563FAE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609234" y="4874428"/>
                  <a:ext cx="197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CB80F6A-1B1B-FB91-ABFE-09B85CCC8544}"/>
                    </a:ext>
                  </a:extLst>
                </p14:cNvPr>
                <p14:cNvContentPartPr/>
                <p14:nvPr/>
              </p14:nvContentPartPr>
              <p14:xfrm>
                <a:off x="5471074" y="4704868"/>
                <a:ext cx="240120" cy="151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CB80F6A-1B1B-FB91-ABFE-09B85CCC854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462434" y="4695868"/>
                  <a:ext cx="257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328D386-F17A-2D22-5830-F71A35EAB6A8}"/>
                    </a:ext>
                  </a:extLst>
                </p14:cNvPr>
                <p14:cNvContentPartPr/>
                <p14:nvPr/>
              </p14:nvContentPartPr>
              <p14:xfrm>
                <a:off x="5510314" y="4774708"/>
                <a:ext cx="193680" cy="302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328D386-F17A-2D22-5830-F71A35EAB6A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01314" y="4766068"/>
                  <a:ext cx="2113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87A10AFD-4905-A52F-19FC-2A272763D24A}"/>
                    </a:ext>
                  </a:extLst>
                </p14:cNvPr>
                <p14:cNvContentPartPr/>
                <p14:nvPr/>
              </p14:nvContentPartPr>
              <p14:xfrm>
                <a:off x="5816674" y="4354228"/>
                <a:ext cx="183240" cy="2070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87A10AFD-4905-A52F-19FC-2A272763D24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808034" y="4345588"/>
                  <a:ext cx="2008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3531D38-CD9F-E8E7-C7F5-4864292AB052}"/>
                    </a:ext>
                  </a:extLst>
                </p14:cNvPr>
                <p14:cNvContentPartPr/>
                <p14:nvPr/>
              </p14:nvContentPartPr>
              <p14:xfrm>
                <a:off x="6069034" y="4388788"/>
                <a:ext cx="94320" cy="1339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3531D38-CD9F-E8E7-C7F5-4864292AB05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60394" y="4380148"/>
                  <a:ext cx="111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8558CA9-2109-C3A8-DC2A-CBA832255D8A}"/>
                    </a:ext>
                  </a:extLst>
                </p14:cNvPr>
                <p14:cNvContentPartPr/>
                <p14:nvPr/>
              </p14:nvContentPartPr>
              <p14:xfrm>
                <a:off x="6204394" y="4489948"/>
                <a:ext cx="46800" cy="16056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8558CA9-2109-C3A8-DC2A-CBA832255D8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95754" y="4481308"/>
                  <a:ext cx="64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4A59737-8B28-95E1-B08E-6DE5F270B49B}"/>
                    </a:ext>
                  </a:extLst>
                </p14:cNvPr>
                <p14:cNvContentPartPr/>
                <p14:nvPr/>
              </p14:nvContentPartPr>
              <p14:xfrm>
                <a:off x="6204394" y="4363588"/>
                <a:ext cx="164520" cy="21888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4A59737-8B28-95E1-B08E-6DE5F270B49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195394" y="4354588"/>
                  <a:ext cx="182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65C41723-A5EB-4197-82A6-AD8F84C00D98}"/>
                    </a:ext>
                  </a:extLst>
                </p14:cNvPr>
                <p14:cNvContentPartPr/>
                <p14:nvPr/>
              </p14:nvContentPartPr>
              <p14:xfrm>
                <a:off x="6401314" y="4508308"/>
                <a:ext cx="21960" cy="1558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65C41723-A5EB-4197-82A6-AD8F84C00D9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92314" y="4499308"/>
                  <a:ext cx="396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9878E5C-0E6A-AAE7-C370-014029C606EA}"/>
                    </a:ext>
                  </a:extLst>
                </p14:cNvPr>
                <p14:cNvContentPartPr/>
                <p14:nvPr/>
              </p14:nvContentPartPr>
              <p14:xfrm>
                <a:off x="6475834" y="4372228"/>
                <a:ext cx="140400" cy="14436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9878E5C-0E6A-AAE7-C370-014029C606E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66834" y="4363228"/>
                  <a:ext cx="1580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662DCE9-E909-3730-40A8-7608DAB2124C}"/>
                    </a:ext>
                  </a:extLst>
                </p14:cNvPr>
                <p14:cNvContentPartPr/>
                <p14:nvPr/>
              </p14:nvContentPartPr>
              <p14:xfrm>
                <a:off x="5845474" y="4634308"/>
                <a:ext cx="770400" cy="9972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662DCE9-E909-3730-40A8-7608DAB2124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836474" y="4625668"/>
                  <a:ext cx="788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FC9F7AB1-FC35-2AB8-54A6-F899639577CC}"/>
                    </a:ext>
                  </a:extLst>
                </p14:cNvPr>
                <p14:cNvContentPartPr/>
                <p14:nvPr/>
              </p14:nvContentPartPr>
              <p14:xfrm>
                <a:off x="5873914" y="4836988"/>
                <a:ext cx="136440" cy="1303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FC9F7AB1-FC35-2AB8-54A6-F899639577C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864914" y="4827988"/>
                  <a:ext cx="154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F8725EFD-D51B-4263-B72E-C9E929CF58BD}"/>
                    </a:ext>
                  </a:extLst>
                </p14:cNvPr>
                <p14:cNvContentPartPr/>
                <p14:nvPr/>
              </p14:nvContentPartPr>
              <p14:xfrm>
                <a:off x="6067594" y="4834828"/>
                <a:ext cx="78840" cy="957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F8725EFD-D51B-4263-B72E-C9E929CF58B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58594" y="4826188"/>
                  <a:ext cx="96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C3C397F-39E5-44F7-6D73-C721EA972290}"/>
                    </a:ext>
                  </a:extLst>
                </p14:cNvPr>
                <p14:cNvContentPartPr/>
                <p14:nvPr/>
              </p14:nvContentPartPr>
              <p14:xfrm>
                <a:off x="6164434" y="4799548"/>
                <a:ext cx="112320" cy="1332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C3C397F-39E5-44F7-6D73-C721EA97229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55794" y="4790548"/>
                  <a:ext cx="1299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uppieren 224">
            <a:extLst>
              <a:ext uri="{FF2B5EF4-FFF2-40B4-BE49-F238E27FC236}">
                <a16:creationId xmlns:a16="http://schemas.microsoft.com/office/drawing/2014/main" id="{6185F69E-9ACC-D9B3-77CA-730F48CB15D6}"/>
              </a:ext>
            </a:extLst>
          </p:cNvPr>
          <p:cNvGrpSpPr/>
          <p:nvPr/>
        </p:nvGrpSpPr>
        <p:grpSpPr>
          <a:xfrm>
            <a:off x="6870034" y="4482748"/>
            <a:ext cx="599040" cy="240480"/>
            <a:chOff x="6870034" y="4482748"/>
            <a:chExt cx="59904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A7F1B09B-84A8-CC20-64C6-018869CDD357}"/>
                    </a:ext>
                  </a:extLst>
                </p14:cNvPr>
                <p14:cNvContentPartPr/>
                <p14:nvPr/>
              </p14:nvContentPartPr>
              <p14:xfrm>
                <a:off x="6870034" y="4695868"/>
                <a:ext cx="197640" cy="198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A7F1B09B-84A8-CC20-64C6-018869CDD35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61394" y="4687228"/>
                  <a:ext cx="215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46C88BB2-6EB1-6495-0B59-2F76DDE6EEEF}"/>
                    </a:ext>
                  </a:extLst>
                </p14:cNvPr>
                <p14:cNvContentPartPr/>
                <p14:nvPr/>
              </p14:nvContentPartPr>
              <p14:xfrm>
                <a:off x="7217794" y="4482748"/>
                <a:ext cx="251280" cy="240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46C88BB2-6EB1-6495-0B59-2F76DDE6EEEF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209154" y="4474108"/>
                  <a:ext cx="26892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uppieren 227">
            <a:extLst>
              <a:ext uri="{FF2B5EF4-FFF2-40B4-BE49-F238E27FC236}">
                <a16:creationId xmlns:a16="http://schemas.microsoft.com/office/drawing/2014/main" id="{17A44434-70F6-EAD8-9BEA-3BD922909BB1}"/>
              </a:ext>
            </a:extLst>
          </p:cNvPr>
          <p:cNvGrpSpPr/>
          <p:nvPr/>
        </p:nvGrpSpPr>
        <p:grpSpPr>
          <a:xfrm>
            <a:off x="2743354" y="4749508"/>
            <a:ext cx="243360" cy="133200"/>
            <a:chOff x="2743354" y="4749508"/>
            <a:chExt cx="243360" cy="13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AF94F82C-E8A4-32AC-3EC0-95B054C69749}"/>
                    </a:ext>
                  </a:extLst>
                </p14:cNvPr>
                <p14:cNvContentPartPr/>
                <p14:nvPr/>
              </p14:nvContentPartPr>
              <p14:xfrm>
                <a:off x="2743354" y="4749508"/>
                <a:ext cx="237240" cy="198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AF94F82C-E8A4-32AC-3EC0-95B054C6974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2734714" y="4740508"/>
                  <a:ext cx="254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2883ECB-D1C3-9430-DC18-D45B3E53A33E}"/>
                    </a:ext>
                  </a:extLst>
                </p14:cNvPr>
                <p14:cNvContentPartPr/>
                <p14:nvPr/>
              </p14:nvContentPartPr>
              <p14:xfrm>
                <a:off x="2782954" y="4842748"/>
                <a:ext cx="203760" cy="399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2883ECB-D1C3-9430-DC18-D45B3E53A33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774314" y="4833748"/>
                  <a:ext cx="22140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uppieren 232">
            <a:extLst>
              <a:ext uri="{FF2B5EF4-FFF2-40B4-BE49-F238E27FC236}">
                <a16:creationId xmlns:a16="http://schemas.microsoft.com/office/drawing/2014/main" id="{1EB6DF44-E683-E15B-881C-C1CF1BCAEFE4}"/>
              </a:ext>
            </a:extLst>
          </p:cNvPr>
          <p:cNvGrpSpPr/>
          <p:nvPr/>
        </p:nvGrpSpPr>
        <p:grpSpPr>
          <a:xfrm>
            <a:off x="7249474" y="1833148"/>
            <a:ext cx="539640" cy="189000"/>
            <a:chOff x="7249474" y="1833148"/>
            <a:chExt cx="53964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7F97F70E-7F5A-5293-04E8-C7FBB87EFD37}"/>
                    </a:ext>
                  </a:extLst>
                </p14:cNvPr>
                <p14:cNvContentPartPr/>
                <p14:nvPr/>
              </p14:nvContentPartPr>
              <p14:xfrm>
                <a:off x="7291594" y="1833148"/>
                <a:ext cx="59400" cy="1364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7F97F70E-7F5A-5293-04E8-C7FBB87EFD3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282954" y="1824148"/>
                  <a:ext cx="77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3FE2781-17A5-FF48-87FA-9A11F234A8BE}"/>
                    </a:ext>
                  </a:extLst>
                </p14:cNvPr>
                <p14:cNvContentPartPr/>
                <p14:nvPr/>
              </p14:nvContentPartPr>
              <p14:xfrm>
                <a:off x="7249474" y="1869148"/>
                <a:ext cx="106200" cy="824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3FE2781-17A5-FF48-87FA-9A11F234A8B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240474" y="1860508"/>
                  <a:ext cx="1238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2091818D-6B3D-62FD-B6DB-D95CE7D5FCB8}"/>
                    </a:ext>
                  </a:extLst>
                </p14:cNvPr>
                <p14:cNvContentPartPr/>
                <p14:nvPr/>
              </p14:nvContentPartPr>
              <p14:xfrm>
                <a:off x="7516594" y="1991548"/>
                <a:ext cx="272520" cy="306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2091818D-6B3D-62FD-B6DB-D95CE7D5FCB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07594" y="1982908"/>
                  <a:ext cx="29016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0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98EBF262-DCFE-A62E-D2C7-56EF4A273562}"/>
                  </a:ext>
                </a:extLst>
              </p14:cNvPr>
              <p14:cNvContentPartPr/>
              <p14:nvPr/>
            </p14:nvContentPartPr>
            <p14:xfrm>
              <a:off x="1260514" y="1777708"/>
              <a:ext cx="437760" cy="42876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98EBF262-DCFE-A62E-D2C7-56EF4A273562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251874" y="1768708"/>
                <a:ext cx="455400" cy="4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D0C7F54C-AD70-1EA6-E08E-5140C6EB888F}"/>
                  </a:ext>
                </a:extLst>
              </p14:cNvPr>
              <p14:cNvContentPartPr/>
              <p14:nvPr/>
            </p14:nvContentPartPr>
            <p14:xfrm>
              <a:off x="2103634" y="2165788"/>
              <a:ext cx="513000" cy="29340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D0C7F54C-AD70-1EA6-E08E-5140C6EB888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094634" y="2157148"/>
                <a:ext cx="5306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4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2BA897FB-39DB-1084-9A42-08CD8A00222E}"/>
                  </a:ext>
                </a:extLst>
              </p14:cNvPr>
              <p14:cNvContentPartPr/>
              <p14:nvPr/>
            </p14:nvContentPartPr>
            <p14:xfrm>
              <a:off x="3036754" y="1737028"/>
              <a:ext cx="499680" cy="40140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2BA897FB-39DB-1084-9A42-08CD8A00222E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3027754" y="1728388"/>
                <a:ext cx="517320" cy="41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BCA67FAF-6600-E5F9-8C0C-903E5B5DFAD1}"/>
                  </a:ext>
                </a:extLst>
              </p14:cNvPr>
              <p14:cNvContentPartPr/>
              <p14:nvPr/>
            </p14:nvContentPartPr>
            <p14:xfrm>
              <a:off x="3829114" y="2189548"/>
              <a:ext cx="615960" cy="32940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BCA67FAF-6600-E5F9-8C0C-903E5B5DFAD1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3820474" y="2180908"/>
                <a:ext cx="63360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494FFE19-75B1-0241-2267-7899A879E10F}"/>
                  </a:ext>
                </a:extLst>
              </p14:cNvPr>
              <p14:cNvContentPartPr/>
              <p14:nvPr/>
            </p14:nvContentPartPr>
            <p14:xfrm>
              <a:off x="7281514" y="2147428"/>
              <a:ext cx="109080" cy="12744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494FFE19-75B1-0241-2267-7899A879E10F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7272874" y="2138428"/>
                <a:ext cx="1267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DFBBA7C8-7EB3-164F-9703-DCD1664A96D5}"/>
                  </a:ext>
                </a:extLst>
              </p14:cNvPr>
              <p14:cNvContentPartPr/>
              <p14:nvPr/>
            </p14:nvContentPartPr>
            <p14:xfrm>
              <a:off x="222274" y="5229028"/>
              <a:ext cx="109800" cy="15948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DFBBA7C8-7EB3-164F-9703-DCD1664A96D5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213634" y="5220388"/>
                <a:ext cx="1274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2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C9CE2D1D-53B8-A9E0-6216-9A078C896458}"/>
                  </a:ext>
                </a:extLst>
              </p14:cNvPr>
              <p14:cNvContentPartPr/>
              <p14:nvPr/>
            </p14:nvContentPartPr>
            <p14:xfrm>
              <a:off x="2208394" y="2194228"/>
              <a:ext cx="452520" cy="2869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C9CE2D1D-53B8-A9E0-6216-9A078C896458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2199394" y="2185588"/>
                <a:ext cx="47016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4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DC4F6C20-9EA1-60E8-5C21-012D67488F77}"/>
                  </a:ext>
                </a:extLst>
              </p14:cNvPr>
              <p14:cNvContentPartPr/>
              <p14:nvPr/>
            </p14:nvContentPartPr>
            <p14:xfrm>
              <a:off x="3103714" y="1803988"/>
              <a:ext cx="356040" cy="34524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DC4F6C20-9EA1-60E8-5C21-012D67488F77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3094714" y="1795348"/>
                <a:ext cx="37368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6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28C0BC29-D678-29B3-D81C-309297936948}"/>
                  </a:ext>
                </a:extLst>
              </p14:cNvPr>
              <p14:cNvContentPartPr/>
              <p14:nvPr/>
            </p14:nvContentPartPr>
            <p14:xfrm>
              <a:off x="3939274" y="2175148"/>
              <a:ext cx="592920" cy="3265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28C0BC29-D678-29B3-D81C-309297936948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3930634" y="2166148"/>
                <a:ext cx="61056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uppieren 266">
            <a:extLst>
              <a:ext uri="{FF2B5EF4-FFF2-40B4-BE49-F238E27FC236}">
                <a16:creationId xmlns:a16="http://schemas.microsoft.com/office/drawing/2014/main" id="{AF72CDCF-8DBD-58F2-321F-D4FBBDA3BD37}"/>
              </a:ext>
            </a:extLst>
          </p:cNvPr>
          <p:cNvGrpSpPr/>
          <p:nvPr/>
        </p:nvGrpSpPr>
        <p:grpSpPr>
          <a:xfrm>
            <a:off x="573634" y="5083588"/>
            <a:ext cx="3416760" cy="372600"/>
            <a:chOff x="573634" y="5083588"/>
            <a:chExt cx="3416760" cy="37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94A65E9C-19F1-7EAB-5A16-ADC15B745A86}"/>
                    </a:ext>
                  </a:extLst>
                </p14:cNvPr>
                <p14:cNvContentPartPr/>
                <p14:nvPr/>
              </p14:nvContentPartPr>
              <p14:xfrm>
                <a:off x="573634" y="5228668"/>
                <a:ext cx="139680" cy="1303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94A65E9C-19F1-7EAB-5A16-ADC15B745A8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4634" y="5219668"/>
                  <a:ext cx="157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E3EC0EF1-8B02-12E6-71FF-0ADE041B0377}"/>
                    </a:ext>
                  </a:extLst>
                </p14:cNvPr>
                <p14:cNvContentPartPr/>
                <p14:nvPr/>
              </p14:nvContentPartPr>
              <p14:xfrm>
                <a:off x="735274" y="5376628"/>
                <a:ext cx="25200" cy="795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E3EC0EF1-8B02-12E6-71FF-0ADE041B037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26634" y="5367628"/>
                  <a:ext cx="42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6D76575-5C74-21A5-7948-07069F275B6C}"/>
                    </a:ext>
                  </a:extLst>
                </p14:cNvPr>
                <p14:cNvContentPartPr/>
                <p14:nvPr/>
              </p14:nvContentPartPr>
              <p14:xfrm>
                <a:off x="840034" y="5226148"/>
                <a:ext cx="140400" cy="1771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6D76575-5C74-21A5-7948-07069F275B6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31034" y="5217508"/>
                  <a:ext cx="158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A95B861F-99B7-386B-3EB6-0DC31F145B6F}"/>
                    </a:ext>
                  </a:extLst>
                </p14:cNvPr>
                <p14:cNvContentPartPr/>
                <p14:nvPr/>
              </p14:nvContentPartPr>
              <p14:xfrm>
                <a:off x="1106794" y="5277988"/>
                <a:ext cx="17280" cy="3384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A95B861F-99B7-386B-3EB6-0DC31F145B6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97794" y="5268988"/>
                  <a:ext cx="349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8C201CBD-C896-9134-B169-8C4A4D3B33E5}"/>
                    </a:ext>
                  </a:extLst>
                </p14:cNvPr>
                <p14:cNvContentPartPr/>
                <p14:nvPr/>
              </p14:nvContentPartPr>
              <p14:xfrm>
                <a:off x="1253314" y="5240188"/>
                <a:ext cx="107280" cy="1648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8C201CBD-C896-9134-B169-8C4A4D3B33E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244674" y="5231548"/>
                  <a:ext cx="124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168E08EB-18CE-8534-06BD-11A8B21D7871}"/>
                    </a:ext>
                  </a:extLst>
                </p14:cNvPr>
                <p14:cNvContentPartPr/>
                <p14:nvPr/>
              </p14:nvContentPartPr>
              <p14:xfrm>
                <a:off x="1413514" y="5237668"/>
                <a:ext cx="108360" cy="12024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168E08EB-18CE-8534-06BD-11A8B21D787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404874" y="5229028"/>
                  <a:ext cx="1260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61B97F31-908C-672F-2722-EED4C5D7585D}"/>
                    </a:ext>
                  </a:extLst>
                </p14:cNvPr>
                <p14:cNvContentPartPr/>
                <p14:nvPr/>
              </p14:nvContentPartPr>
              <p14:xfrm>
                <a:off x="1553554" y="5220748"/>
                <a:ext cx="97200" cy="1159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61B97F31-908C-672F-2722-EED4C5D7585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544914" y="5211748"/>
                  <a:ext cx="1148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ADC6586-62DF-AD97-EFA5-E59A073DDA1E}"/>
                    </a:ext>
                  </a:extLst>
                </p14:cNvPr>
                <p14:cNvContentPartPr/>
                <p14:nvPr/>
              </p14:nvContentPartPr>
              <p14:xfrm>
                <a:off x="1848394" y="5212108"/>
                <a:ext cx="16200" cy="1807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ADC6586-62DF-AD97-EFA5-E59A073DDA1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839754" y="5203108"/>
                  <a:ext cx="338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FC7CBA3-A050-C0F3-C018-4F50138BA84F}"/>
                    </a:ext>
                  </a:extLst>
                </p14:cNvPr>
                <p14:cNvContentPartPr/>
                <p14:nvPr/>
              </p14:nvContentPartPr>
              <p14:xfrm>
                <a:off x="1795114" y="5275828"/>
                <a:ext cx="166320" cy="187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FC7CBA3-A050-C0F3-C018-4F50138BA84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786114" y="5266828"/>
                  <a:ext cx="183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456FA85B-0866-11CB-A0FF-0EB93CF27339}"/>
                    </a:ext>
                  </a:extLst>
                </p14:cNvPr>
                <p14:cNvContentPartPr/>
                <p14:nvPr/>
              </p14:nvContentPartPr>
              <p14:xfrm>
                <a:off x="2093194" y="5174668"/>
                <a:ext cx="132840" cy="19080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456FA85B-0866-11CB-A0FF-0EB93CF2733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084554" y="5165668"/>
                  <a:ext cx="150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F2BC8E5-1CE8-B28C-00B3-9EC930020CEA}"/>
                    </a:ext>
                  </a:extLst>
                </p14:cNvPr>
                <p14:cNvContentPartPr/>
                <p14:nvPr/>
              </p14:nvContentPartPr>
              <p14:xfrm>
                <a:off x="2295514" y="5235508"/>
                <a:ext cx="24120" cy="54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F2BC8E5-1CE8-B28C-00B3-9EC930020CE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286514" y="5226508"/>
                  <a:ext cx="41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FAD9A742-B054-8413-91FF-6D09E5394031}"/>
                    </a:ext>
                  </a:extLst>
                </p14:cNvPr>
                <p14:cNvContentPartPr/>
                <p14:nvPr/>
              </p14:nvContentPartPr>
              <p14:xfrm>
                <a:off x="2388034" y="5144428"/>
                <a:ext cx="117000" cy="18864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FAD9A742-B054-8413-91FF-6D09E539403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379034" y="5135788"/>
                  <a:ext cx="1346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5A01C2E3-F9D6-EC70-0D29-3DBE41A441EA}"/>
                    </a:ext>
                  </a:extLst>
                </p14:cNvPr>
                <p14:cNvContentPartPr/>
                <p14:nvPr/>
              </p14:nvContentPartPr>
              <p14:xfrm>
                <a:off x="2577754" y="5114908"/>
                <a:ext cx="179280" cy="1706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5A01C2E3-F9D6-EC70-0D29-3DBE41A441E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568754" y="5106268"/>
                  <a:ext cx="196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125587A0-F2A8-0662-6B3D-BA9EC9E76F01}"/>
                    </a:ext>
                  </a:extLst>
                </p14:cNvPr>
                <p14:cNvContentPartPr/>
                <p14:nvPr/>
              </p14:nvContentPartPr>
              <p14:xfrm>
                <a:off x="2809234" y="5149828"/>
                <a:ext cx="119880" cy="1479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125587A0-F2A8-0662-6B3D-BA9EC9E76F0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800234" y="5140828"/>
                  <a:ext cx="137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14832966-9D4D-C347-6FF9-496F2E4AA186}"/>
                    </a:ext>
                  </a:extLst>
                </p14:cNvPr>
                <p14:cNvContentPartPr/>
                <p14:nvPr/>
              </p14:nvContentPartPr>
              <p14:xfrm>
                <a:off x="3090034" y="5219668"/>
                <a:ext cx="186480" cy="219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14832966-9D4D-C347-6FF9-496F2E4AA18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081034" y="5210668"/>
                  <a:ext cx="204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35A56B4-5075-12DF-374E-47ABC48EBA7F}"/>
                    </a:ext>
                  </a:extLst>
                </p14:cNvPr>
                <p14:cNvContentPartPr/>
                <p14:nvPr/>
              </p14:nvContentPartPr>
              <p14:xfrm>
                <a:off x="3111634" y="5266828"/>
                <a:ext cx="145440" cy="4788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35A56B4-5075-12DF-374E-47ABC48EBA7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102634" y="5258188"/>
                  <a:ext cx="163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694D9518-CCB2-6F2C-CEFB-057F08E0914F}"/>
                    </a:ext>
                  </a:extLst>
                </p14:cNvPr>
                <p14:cNvContentPartPr/>
                <p14:nvPr/>
              </p14:nvContentPartPr>
              <p14:xfrm>
                <a:off x="3362194" y="5131108"/>
                <a:ext cx="155160" cy="1803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694D9518-CCB2-6F2C-CEFB-057F08E0914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353554" y="5122468"/>
                  <a:ext cx="172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377C443-69E5-9354-4939-94CD18B559EC}"/>
                    </a:ext>
                  </a:extLst>
                </p14:cNvPr>
                <p14:cNvContentPartPr/>
                <p14:nvPr/>
              </p14:nvContentPartPr>
              <p14:xfrm>
                <a:off x="3461914" y="5083588"/>
                <a:ext cx="91800" cy="406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377C443-69E5-9354-4939-94CD18B559EC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453274" y="5074588"/>
                  <a:ext cx="109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557EE8AF-9795-37C2-503F-2CC1949E5528}"/>
                    </a:ext>
                  </a:extLst>
                </p14:cNvPr>
                <p14:cNvContentPartPr/>
                <p14:nvPr/>
              </p14:nvContentPartPr>
              <p14:xfrm>
                <a:off x="3635794" y="5088628"/>
                <a:ext cx="158400" cy="1782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557EE8AF-9795-37C2-503F-2CC1949E5528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3627154" y="5079988"/>
                  <a:ext cx="176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B0896B6B-C03D-49AC-FDAE-D3C2FFCDAD49}"/>
                    </a:ext>
                  </a:extLst>
                </p14:cNvPr>
                <p14:cNvContentPartPr/>
                <p14:nvPr/>
              </p14:nvContentPartPr>
              <p14:xfrm>
                <a:off x="3845314" y="5151628"/>
                <a:ext cx="145080" cy="13824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B0896B6B-C03D-49AC-FDAE-D3C2FFCDAD4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3836674" y="5142988"/>
                  <a:ext cx="16272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9CD595FD-3C83-D8BC-CFB3-1075BE23FC94}"/>
                  </a:ext>
                </a:extLst>
              </p14:cNvPr>
              <p14:cNvContentPartPr/>
              <p14:nvPr/>
            </p14:nvContentPartPr>
            <p14:xfrm>
              <a:off x="8235874" y="1789228"/>
              <a:ext cx="762480" cy="39348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9CD595FD-3C83-D8BC-CFB3-1075BE23FC94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8226874" y="1780228"/>
                <a:ext cx="78012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0203CF07-9456-9B1E-2058-F2A7482C37CF}"/>
                  </a:ext>
                </a:extLst>
              </p14:cNvPr>
              <p14:cNvContentPartPr/>
              <p14:nvPr/>
            </p14:nvContentPartPr>
            <p14:xfrm>
              <a:off x="7524514" y="1990468"/>
              <a:ext cx="295200" cy="4248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0203CF07-9456-9B1E-2058-F2A7482C37CF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7515514" y="1981468"/>
                <a:ext cx="3128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6D249203-B628-1B9A-3E87-0F39FE80EEAA}"/>
                  </a:ext>
                </a:extLst>
              </p14:cNvPr>
              <p14:cNvContentPartPr/>
              <p14:nvPr/>
            </p14:nvContentPartPr>
            <p14:xfrm>
              <a:off x="8156674" y="2186668"/>
              <a:ext cx="140400" cy="12240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6D249203-B628-1B9A-3E87-0F39FE80EEAA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8148034" y="2177668"/>
                <a:ext cx="1580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C28F17D7-F1B7-1598-2032-074B6F45D42B}"/>
                  </a:ext>
                </a:extLst>
              </p14:cNvPr>
              <p14:cNvContentPartPr/>
              <p14:nvPr/>
            </p14:nvContentPartPr>
            <p14:xfrm>
              <a:off x="8216794" y="1780948"/>
              <a:ext cx="721080" cy="39456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C28F17D7-F1B7-1598-2032-074B6F45D42B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8207794" y="1772308"/>
                <a:ext cx="73872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418C693D-31D5-F8DC-B7A3-9404983F63D3}"/>
                  </a:ext>
                </a:extLst>
              </p14:cNvPr>
              <p14:cNvContentPartPr/>
              <p14:nvPr/>
            </p14:nvContentPartPr>
            <p14:xfrm>
              <a:off x="7361794" y="2111428"/>
              <a:ext cx="542160" cy="35388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418C693D-31D5-F8DC-B7A3-9404983F63D3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7352794" y="2102788"/>
                <a:ext cx="55980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1635F445-F8B4-348E-DD99-D172877315A0}"/>
                  </a:ext>
                </a:extLst>
              </p14:cNvPr>
              <p14:cNvContentPartPr/>
              <p14:nvPr/>
            </p14:nvContentPartPr>
            <p14:xfrm>
              <a:off x="4589074" y="1759348"/>
              <a:ext cx="721800" cy="39528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1635F445-F8B4-348E-DD99-D172877315A0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4580434" y="1750708"/>
                <a:ext cx="739440" cy="41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uppieren 320">
            <a:extLst>
              <a:ext uri="{FF2B5EF4-FFF2-40B4-BE49-F238E27FC236}">
                <a16:creationId xmlns:a16="http://schemas.microsoft.com/office/drawing/2014/main" id="{ECF7E8B5-3199-A4BE-7A0B-2E5AF0134007}"/>
              </a:ext>
            </a:extLst>
          </p:cNvPr>
          <p:cNvGrpSpPr/>
          <p:nvPr/>
        </p:nvGrpSpPr>
        <p:grpSpPr>
          <a:xfrm>
            <a:off x="206074" y="5649508"/>
            <a:ext cx="946080" cy="228960"/>
            <a:chOff x="206074" y="5649508"/>
            <a:chExt cx="946080" cy="22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B5A26F4-83C6-F22B-EC6D-D3AC45D93CDD}"/>
                    </a:ext>
                  </a:extLst>
                </p14:cNvPr>
                <p14:cNvContentPartPr/>
                <p14:nvPr/>
              </p14:nvContentPartPr>
              <p14:xfrm>
                <a:off x="206074" y="5676868"/>
                <a:ext cx="133920" cy="20160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B5A26F4-83C6-F22B-EC6D-D3AC45D93CD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97434" y="5668228"/>
                  <a:ext cx="151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8D1CAB46-092F-0419-776F-153FD4263061}"/>
                    </a:ext>
                  </a:extLst>
                </p14:cNvPr>
                <p14:cNvContentPartPr/>
                <p14:nvPr/>
              </p14:nvContentPartPr>
              <p14:xfrm>
                <a:off x="530794" y="5649508"/>
                <a:ext cx="43920" cy="1998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8D1CAB46-092F-0419-776F-153FD426306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22154" y="5640868"/>
                  <a:ext cx="615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CD082541-5C59-36CF-0D91-8F4258792424}"/>
                    </a:ext>
                  </a:extLst>
                </p14:cNvPr>
                <p14:cNvContentPartPr/>
                <p14:nvPr/>
              </p14:nvContentPartPr>
              <p14:xfrm>
                <a:off x="440794" y="5653468"/>
                <a:ext cx="135720" cy="11340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CD082541-5C59-36CF-0D91-8F425879242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31794" y="5644468"/>
                  <a:ext cx="1533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F4834461-2DC0-9675-7326-76D4AC7AA518}"/>
                    </a:ext>
                  </a:extLst>
                </p14:cNvPr>
                <p14:cNvContentPartPr/>
                <p14:nvPr/>
              </p14:nvContentPartPr>
              <p14:xfrm>
                <a:off x="654274" y="5676148"/>
                <a:ext cx="103680" cy="1126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F4834461-2DC0-9675-7326-76D4AC7AA518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45274" y="5667508"/>
                  <a:ext cx="121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B50B954-DFC8-0813-BA4A-E3D63F9E3705}"/>
                    </a:ext>
                  </a:extLst>
                </p14:cNvPr>
                <p14:cNvContentPartPr/>
                <p14:nvPr/>
              </p14:nvContentPartPr>
              <p14:xfrm>
                <a:off x="835714" y="5681908"/>
                <a:ext cx="131040" cy="11988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B50B954-DFC8-0813-BA4A-E3D63F9E370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827074" y="5672908"/>
                  <a:ext cx="1486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23DCBFF-22F4-57A1-33D6-ECB7BA60B5CA}"/>
                    </a:ext>
                  </a:extLst>
                </p14:cNvPr>
                <p14:cNvContentPartPr/>
                <p14:nvPr/>
              </p14:nvContentPartPr>
              <p14:xfrm>
                <a:off x="1103194" y="5711428"/>
                <a:ext cx="48960" cy="342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23DCBFF-22F4-57A1-33D6-ECB7BA60B5C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94194" y="5702788"/>
                  <a:ext cx="6660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uppieren 329">
            <a:extLst>
              <a:ext uri="{FF2B5EF4-FFF2-40B4-BE49-F238E27FC236}">
                <a16:creationId xmlns:a16="http://schemas.microsoft.com/office/drawing/2014/main" id="{DFB0B46C-3932-BA1D-19B1-0EE383504051}"/>
              </a:ext>
            </a:extLst>
          </p:cNvPr>
          <p:cNvGrpSpPr/>
          <p:nvPr/>
        </p:nvGrpSpPr>
        <p:grpSpPr>
          <a:xfrm>
            <a:off x="1286794" y="5491108"/>
            <a:ext cx="504720" cy="618480"/>
            <a:chOff x="1286794" y="5491108"/>
            <a:chExt cx="504720" cy="61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66D88AF-2F68-EA0E-F748-4DBDED076CDF}"/>
                    </a:ext>
                  </a:extLst>
                </p14:cNvPr>
                <p14:cNvContentPartPr/>
                <p14:nvPr/>
              </p14:nvContentPartPr>
              <p14:xfrm>
                <a:off x="1286794" y="5509108"/>
                <a:ext cx="109080" cy="1990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66D88AF-2F68-EA0E-F748-4DBDED076CD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278154" y="5500108"/>
                  <a:ext cx="126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D80590E-EBC2-38E9-AFBD-EC5B2553B142}"/>
                    </a:ext>
                  </a:extLst>
                </p14:cNvPr>
                <p14:cNvContentPartPr/>
                <p14:nvPr/>
              </p14:nvContentPartPr>
              <p14:xfrm>
                <a:off x="1306954" y="5491108"/>
                <a:ext cx="133560" cy="266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D80590E-EBC2-38E9-AFBD-EC5B2553B14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297954" y="5482468"/>
                  <a:ext cx="151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39099BF2-D722-B3AA-800F-D9A403A004E0}"/>
                    </a:ext>
                  </a:extLst>
                </p14:cNvPr>
                <p14:cNvContentPartPr/>
                <p14:nvPr/>
              </p14:nvContentPartPr>
              <p14:xfrm>
                <a:off x="1508194" y="5496868"/>
                <a:ext cx="100800" cy="1591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39099BF2-D722-B3AA-800F-D9A403A004E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499554" y="5487868"/>
                  <a:ext cx="118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7B44BFA4-A86E-652F-70E1-7399D7666175}"/>
                    </a:ext>
                  </a:extLst>
                </p14:cNvPr>
                <p14:cNvContentPartPr/>
                <p14:nvPr/>
              </p14:nvContentPartPr>
              <p14:xfrm>
                <a:off x="1648954" y="5511268"/>
                <a:ext cx="118800" cy="1256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7B44BFA4-A86E-652F-70E1-7399D766617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640314" y="5502628"/>
                  <a:ext cx="1364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BED2ECF-5AC2-0331-303A-A79D7634786D}"/>
                    </a:ext>
                  </a:extLst>
                </p14:cNvPr>
                <p14:cNvContentPartPr/>
                <p14:nvPr/>
              </p14:nvContentPartPr>
              <p14:xfrm>
                <a:off x="1302274" y="5730868"/>
                <a:ext cx="423720" cy="824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BED2ECF-5AC2-0331-303A-A79D7634786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293634" y="5722228"/>
                  <a:ext cx="441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F9EA5D4F-4D0F-BED8-2761-0FB012032F9E}"/>
                    </a:ext>
                  </a:extLst>
                </p14:cNvPr>
                <p14:cNvContentPartPr/>
                <p14:nvPr/>
              </p14:nvContentPartPr>
              <p14:xfrm>
                <a:off x="1309834" y="5869828"/>
                <a:ext cx="86040" cy="2397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F9EA5D4F-4D0F-BED8-2761-0FB012032F9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01194" y="5861188"/>
                  <a:ext cx="103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F88F136-8E24-1C62-6F52-9F4D64E28C72}"/>
                    </a:ext>
                  </a:extLst>
                </p14:cNvPr>
                <p14:cNvContentPartPr/>
                <p14:nvPr/>
              </p14:nvContentPartPr>
              <p14:xfrm>
                <a:off x="1498474" y="5868028"/>
                <a:ext cx="98280" cy="1717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F88F136-8E24-1C62-6F52-9F4D64E28C72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489474" y="5859388"/>
                  <a:ext cx="1159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B0A28023-9E7C-3FCE-4E17-F784C9C17B9C}"/>
                    </a:ext>
                  </a:extLst>
                </p14:cNvPr>
                <p14:cNvContentPartPr/>
                <p14:nvPr/>
              </p14:nvContentPartPr>
              <p14:xfrm>
                <a:off x="1671274" y="5876308"/>
                <a:ext cx="120240" cy="12636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B0A28023-9E7C-3FCE-4E17-F784C9C17B9C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662274" y="5867668"/>
                  <a:ext cx="13788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5" name="Gruppieren 354">
            <a:extLst>
              <a:ext uri="{FF2B5EF4-FFF2-40B4-BE49-F238E27FC236}">
                <a16:creationId xmlns:a16="http://schemas.microsoft.com/office/drawing/2014/main" id="{18370280-F93C-51AD-217D-16E5D4112DF6}"/>
              </a:ext>
            </a:extLst>
          </p:cNvPr>
          <p:cNvGrpSpPr/>
          <p:nvPr/>
        </p:nvGrpSpPr>
        <p:grpSpPr>
          <a:xfrm>
            <a:off x="1893034" y="5607028"/>
            <a:ext cx="1054800" cy="295920"/>
            <a:chOff x="1893034" y="5607028"/>
            <a:chExt cx="105480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168B931-2722-D14C-E631-E62D43878DDC}"/>
                    </a:ext>
                  </a:extLst>
                </p14:cNvPr>
                <p14:cNvContentPartPr/>
                <p14:nvPr/>
              </p14:nvContentPartPr>
              <p14:xfrm>
                <a:off x="1893034" y="5687668"/>
                <a:ext cx="198720" cy="651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168B931-2722-D14C-E631-E62D43878DD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884394" y="5678668"/>
                  <a:ext cx="2163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87C3ACB7-D679-94DA-2886-64E421D57EA6}"/>
                    </a:ext>
                  </a:extLst>
                </p14:cNvPr>
                <p14:cNvContentPartPr/>
                <p14:nvPr/>
              </p14:nvContentPartPr>
              <p14:xfrm>
                <a:off x="1956394" y="5837788"/>
                <a:ext cx="119520" cy="6516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87C3ACB7-D679-94DA-2886-64E421D57EA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947754" y="5828788"/>
                  <a:ext cx="1371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BA019029-A7B0-E721-D826-261AC9CDB173}"/>
                    </a:ext>
                  </a:extLst>
                </p14:cNvPr>
                <p14:cNvContentPartPr/>
                <p14:nvPr/>
              </p14:nvContentPartPr>
              <p14:xfrm>
                <a:off x="2240074" y="5607028"/>
                <a:ext cx="113760" cy="1846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BA019029-A7B0-E721-D826-261AC9CDB17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231074" y="5598388"/>
                  <a:ext cx="131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BC491A69-11E3-7CCA-9AC5-C5796EC17C14}"/>
                    </a:ext>
                  </a:extLst>
                </p14:cNvPr>
                <p14:cNvContentPartPr/>
                <p14:nvPr/>
              </p14:nvContentPartPr>
              <p14:xfrm>
                <a:off x="2450314" y="5638348"/>
                <a:ext cx="86400" cy="1321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BC491A69-11E3-7CCA-9AC5-C5796EC17C1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441674" y="5629348"/>
                  <a:ext cx="1040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10DE1EBB-87E5-A863-A008-A8162BD7FD56}"/>
                    </a:ext>
                  </a:extLst>
                </p14:cNvPr>
                <p14:cNvContentPartPr/>
                <p14:nvPr/>
              </p14:nvContentPartPr>
              <p14:xfrm>
                <a:off x="2561554" y="5619628"/>
                <a:ext cx="137160" cy="2102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10DE1EBB-87E5-A863-A008-A8162BD7FD5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552554" y="5610628"/>
                  <a:ext cx="154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78F4934-4BB2-B67D-05EF-D6834293509E}"/>
                    </a:ext>
                  </a:extLst>
                </p14:cNvPr>
                <p14:cNvContentPartPr/>
                <p14:nvPr/>
              </p14:nvContentPartPr>
              <p14:xfrm>
                <a:off x="2744074" y="5763268"/>
                <a:ext cx="9720" cy="1321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78F4934-4BB2-B67D-05EF-D6834293509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735074" y="5754628"/>
                  <a:ext cx="27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AF40F588-C5EF-9DDE-23B0-864BB5EA118D}"/>
                    </a:ext>
                  </a:extLst>
                </p14:cNvPr>
                <p14:cNvContentPartPr/>
                <p14:nvPr/>
              </p14:nvContentPartPr>
              <p14:xfrm>
                <a:off x="2811754" y="5630428"/>
                <a:ext cx="136080" cy="1461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AF40F588-C5EF-9DDE-23B0-864BB5EA118D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802754" y="5621428"/>
                  <a:ext cx="15372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8" name="Gruppieren 357">
            <a:extLst>
              <a:ext uri="{FF2B5EF4-FFF2-40B4-BE49-F238E27FC236}">
                <a16:creationId xmlns:a16="http://schemas.microsoft.com/office/drawing/2014/main" id="{5F6B2EAB-D543-9285-6A4C-6154E8205141}"/>
              </a:ext>
            </a:extLst>
          </p:cNvPr>
          <p:cNvGrpSpPr/>
          <p:nvPr/>
        </p:nvGrpSpPr>
        <p:grpSpPr>
          <a:xfrm>
            <a:off x="1286074" y="1855108"/>
            <a:ext cx="422640" cy="668160"/>
            <a:chOff x="1286074" y="1855108"/>
            <a:chExt cx="422640" cy="66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4D1E032-FB40-C7EA-7E93-AA882F8C2E2A}"/>
                    </a:ext>
                  </a:extLst>
                </p14:cNvPr>
                <p14:cNvContentPartPr/>
                <p14:nvPr/>
              </p14:nvContentPartPr>
              <p14:xfrm>
                <a:off x="1286074" y="1855108"/>
                <a:ext cx="422640" cy="2934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4D1E032-FB40-C7EA-7E93-AA882F8C2E2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277434" y="1846108"/>
                  <a:ext cx="4402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C243EC3F-52EB-870E-B486-125EB7D023F7}"/>
                    </a:ext>
                  </a:extLst>
                </p14:cNvPr>
                <p14:cNvContentPartPr/>
                <p14:nvPr/>
              </p14:nvContentPartPr>
              <p14:xfrm>
                <a:off x="1302274" y="2177308"/>
                <a:ext cx="288000" cy="3459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C243EC3F-52EB-870E-B486-125EB7D023F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293634" y="2168308"/>
                  <a:ext cx="305640" cy="36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uppieren 360">
            <a:extLst>
              <a:ext uri="{FF2B5EF4-FFF2-40B4-BE49-F238E27FC236}">
                <a16:creationId xmlns:a16="http://schemas.microsoft.com/office/drawing/2014/main" id="{AA2BA5D3-65C7-FF04-FF74-3D585EA090E4}"/>
              </a:ext>
            </a:extLst>
          </p:cNvPr>
          <p:cNvGrpSpPr/>
          <p:nvPr/>
        </p:nvGrpSpPr>
        <p:grpSpPr>
          <a:xfrm>
            <a:off x="3103714" y="1838548"/>
            <a:ext cx="331560" cy="643320"/>
            <a:chOff x="3103714" y="1838548"/>
            <a:chExt cx="331560" cy="64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6680C6CC-6305-AC8B-8B1A-6CE257FA73FC}"/>
                    </a:ext>
                  </a:extLst>
                </p14:cNvPr>
                <p14:cNvContentPartPr/>
                <p14:nvPr/>
              </p14:nvContentPartPr>
              <p14:xfrm>
                <a:off x="3103714" y="1838548"/>
                <a:ext cx="331560" cy="3740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6680C6CC-6305-AC8B-8B1A-6CE257FA73FC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095074" y="1829548"/>
                  <a:ext cx="3492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9EF186FA-9993-B7C4-50E8-A0EFCB192893}"/>
                    </a:ext>
                  </a:extLst>
                </p14:cNvPr>
                <p14:cNvContentPartPr/>
                <p14:nvPr/>
              </p14:nvContentPartPr>
              <p14:xfrm>
                <a:off x="3110554" y="2185588"/>
                <a:ext cx="275760" cy="2962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9EF186FA-9993-B7C4-50E8-A0EFCB19289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101914" y="2176948"/>
                  <a:ext cx="29340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3" name="Gruppieren 362">
            <a:extLst>
              <a:ext uri="{FF2B5EF4-FFF2-40B4-BE49-F238E27FC236}">
                <a16:creationId xmlns:a16="http://schemas.microsoft.com/office/drawing/2014/main" id="{C18D7E9C-8569-B8E2-546E-DE392E041ADE}"/>
              </a:ext>
            </a:extLst>
          </p:cNvPr>
          <p:cNvGrpSpPr/>
          <p:nvPr/>
        </p:nvGrpSpPr>
        <p:grpSpPr>
          <a:xfrm>
            <a:off x="8148754" y="2176948"/>
            <a:ext cx="818640" cy="589320"/>
            <a:chOff x="8148754" y="2176948"/>
            <a:chExt cx="818640" cy="58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1DAF60CC-7889-486C-5F0C-B040C3ECD9CF}"/>
                    </a:ext>
                  </a:extLst>
                </p14:cNvPr>
                <p14:cNvContentPartPr/>
                <p14:nvPr/>
              </p14:nvContentPartPr>
              <p14:xfrm>
                <a:off x="8303914" y="2232388"/>
                <a:ext cx="105120" cy="1350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1DAF60CC-7889-486C-5F0C-B040C3ECD9C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294914" y="2223748"/>
                  <a:ext cx="122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78ACAB8-C196-ACBB-8CB3-FC24FA38E15D}"/>
                    </a:ext>
                  </a:extLst>
                </p14:cNvPr>
                <p14:cNvContentPartPr/>
                <p14:nvPr/>
              </p14:nvContentPartPr>
              <p14:xfrm>
                <a:off x="8456914" y="2260108"/>
                <a:ext cx="100800" cy="1314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78ACAB8-C196-ACBB-8CB3-FC24FA38E15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447914" y="2251468"/>
                  <a:ext cx="118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D31BEC7-D546-DCCE-87F5-2C5F5FA40FAB}"/>
                    </a:ext>
                  </a:extLst>
                </p14:cNvPr>
                <p14:cNvContentPartPr/>
                <p14:nvPr/>
              </p14:nvContentPartPr>
              <p14:xfrm>
                <a:off x="8561674" y="2238508"/>
                <a:ext cx="79920" cy="1335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D31BEC7-D546-DCCE-87F5-2C5F5FA40FA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553034" y="2229868"/>
                  <a:ext cx="975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144F42A-6160-A2BD-394B-41C8C9D4F23B}"/>
                    </a:ext>
                  </a:extLst>
                </p14:cNvPr>
                <p14:cNvContentPartPr/>
                <p14:nvPr/>
              </p14:nvContentPartPr>
              <p14:xfrm>
                <a:off x="8607754" y="2280988"/>
                <a:ext cx="32400" cy="11592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144F42A-6160-A2BD-394B-41C8C9D4F23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598754" y="2271988"/>
                  <a:ext cx="50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CA6BB68F-0588-3328-6DEE-184A5CEB6000}"/>
                    </a:ext>
                  </a:extLst>
                </p14:cNvPr>
                <p14:cNvContentPartPr/>
                <p14:nvPr/>
              </p14:nvContentPartPr>
              <p14:xfrm>
                <a:off x="8672194" y="2368108"/>
                <a:ext cx="23400" cy="1065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CA6BB68F-0588-3328-6DEE-184A5CEB6000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663194" y="2359108"/>
                  <a:ext cx="41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0F27AD0-11A6-A7A4-620F-329EBFD2E579}"/>
                    </a:ext>
                  </a:extLst>
                </p14:cNvPr>
                <p14:cNvContentPartPr/>
                <p14:nvPr/>
              </p14:nvContentPartPr>
              <p14:xfrm>
                <a:off x="8766514" y="2233108"/>
                <a:ext cx="109080" cy="1558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0F27AD0-11A6-A7A4-620F-329EBFD2E57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757514" y="2224468"/>
                  <a:ext cx="126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CC1F8A9E-2832-9E7F-7CA2-8FAEF5CDF790}"/>
                    </a:ext>
                  </a:extLst>
                </p14:cNvPr>
                <p14:cNvContentPartPr/>
                <p14:nvPr/>
              </p14:nvContentPartPr>
              <p14:xfrm>
                <a:off x="8148754" y="2521108"/>
                <a:ext cx="155520" cy="2163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CC1F8A9E-2832-9E7F-7CA2-8FAEF5CDF79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139754" y="2512108"/>
                  <a:ext cx="1731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25A7ADD6-158C-EFA4-A504-154A8D2BB967}"/>
                    </a:ext>
                  </a:extLst>
                </p14:cNvPr>
                <p14:cNvContentPartPr/>
                <p14:nvPr/>
              </p14:nvContentPartPr>
              <p14:xfrm>
                <a:off x="8346034" y="2545228"/>
                <a:ext cx="119880" cy="1818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25A7ADD6-158C-EFA4-A504-154A8D2BB96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337034" y="2536228"/>
                  <a:ext cx="1375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C76F8FF5-68B8-47EB-8686-AFFCF0B56983}"/>
                    </a:ext>
                  </a:extLst>
                </p14:cNvPr>
                <p14:cNvContentPartPr/>
                <p14:nvPr/>
              </p14:nvContentPartPr>
              <p14:xfrm>
                <a:off x="8491834" y="2545588"/>
                <a:ext cx="118800" cy="2206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C76F8FF5-68B8-47EB-8686-AFFCF0B5698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482834" y="2536588"/>
                  <a:ext cx="1364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652AD850-CF3E-E675-0C63-9B6E89B08010}"/>
                    </a:ext>
                  </a:extLst>
                </p14:cNvPr>
                <p14:cNvContentPartPr/>
                <p14:nvPr/>
              </p14:nvContentPartPr>
              <p14:xfrm>
                <a:off x="8711074" y="2569348"/>
                <a:ext cx="101880" cy="1342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652AD850-CF3E-E675-0C63-9B6E89B0801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702434" y="2560348"/>
                  <a:ext cx="1195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75336302-07E3-B465-9AE4-7736C4EC2384}"/>
                    </a:ext>
                  </a:extLst>
                </p14:cNvPr>
                <p14:cNvContentPartPr/>
                <p14:nvPr/>
              </p14:nvContentPartPr>
              <p14:xfrm>
                <a:off x="8254234" y="2176948"/>
                <a:ext cx="713160" cy="3261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75336302-07E3-B465-9AE4-7736C4EC238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8245594" y="2168308"/>
                  <a:ext cx="730800" cy="34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3DA087DD-F3B9-5D46-88F2-5CDD23817FB7}"/>
                  </a:ext>
                </a:extLst>
              </p14:cNvPr>
              <p14:cNvContentPartPr/>
              <p14:nvPr/>
            </p14:nvContentPartPr>
            <p14:xfrm>
              <a:off x="5446594" y="2108548"/>
              <a:ext cx="848880" cy="37620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3DA087DD-F3B9-5D46-88F2-5CDD23817FB7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5437594" y="2099908"/>
                <a:ext cx="866520" cy="3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0130104F-19F2-DFBD-900E-7CF0FCDA41F9}"/>
                  </a:ext>
                </a:extLst>
              </p14:cNvPr>
              <p14:cNvContentPartPr/>
              <p14:nvPr/>
            </p14:nvContentPartPr>
            <p14:xfrm>
              <a:off x="9167194" y="1984348"/>
              <a:ext cx="407160" cy="2520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0130104F-19F2-DFBD-900E-7CF0FCDA41F9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9158194" y="1975348"/>
                <a:ext cx="4248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AADC45FB-B9DB-6D89-219D-10FFE818122B}"/>
                  </a:ext>
                </a:extLst>
              </p14:cNvPr>
              <p14:cNvContentPartPr/>
              <p14:nvPr/>
            </p14:nvContentPartPr>
            <p14:xfrm>
              <a:off x="176194" y="6255748"/>
              <a:ext cx="196200" cy="22140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AADC45FB-B9DB-6D89-219D-10FFE818122B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167194" y="6247108"/>
                <a:ext cx="213840" cy="23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F6B89B63-A075-4B61-8D20-53DD087FF3BD}"/>
              </a:ext>
            </a:extLst>
          </p:cNvPr>
          <p:cNvGrpSpPr/>
          <p:nvPr/>
        </p:nvGrpSpPr>
        <p:grpSpPr>
          <a:xfrm>
            <a:off x="510274" y="6193468"/>
            <a:ext cx="1548360" cy="516960"/>
            <a:chOff x="510274" y="6193468"/>
            <a:chExt cx="1548360" cy="51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00ACF6B-63EC-1BF6-1C45-FE4C39CE901A}"/>
                    </a:ext>
                  </a:extLst>
                </p14:cNvPr>
                <p14:cNvContentPartPr/>
                <p14:nvPr/>
              </p14:nvContentPartPr>
              <p14:xfrm>
                <a:off x="510274" y="6208588"/>
                <a:ext cx="124560" cy="1400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00ACF6B-63EC-1BF6-1C45-FE4C39CE901A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01274" y="6199588"/>
                  <a:ext cx="142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2335AE3-A72C-F764-2B40-DF80F381DA2F}"/>
                    </a:ext>
                  </a:extLst>
                </p14:cNvPr>
                <p14:cNvContentPartPr/>
                <p14:nvPr/>
              </p14:nvContentPartPr>
              <p14:xfrm>
                <a:off x="717274" y="6207868"/>
                <a:ext cx="82440" cy="1648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2335AE3-A72C-F764-2B40-DF80F381DA2F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08634" y="6198868"/>
                  <a:ext cx="100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8821FAE-EE76-47AB-5E0C-CD1A6018E1EF}"/>
                    </a:ext>
                  </a:extLst>
                </p14:cNvPr>
                <p14:cNvContentPartPr/>
                <p14:nvPr/>
              </p14:nvContentPartPr>
              <p14:xfrm>
                <a:off x="858394" y="6198508"/>
                <a:ext cx="88200" cy="13752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8821FAE-EE76-47AB-5E0C-CD1A6018E1E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49754" y="6189508"/>
                  <a:ext cx="1058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4AB46F9-5D22-10E6-4D4A-872D1677912B}"/>
                    </a:ext>
                  </a:extLst>
                </p14:cNvPr>
                <p14:cNvContentPartPr/>
                <p14:nvPr/>
              </p14:nvContentPartPr>
              <p14:xfrm>
                <a:off x="930034" y="6242068"/>
                <a:ext cx="95760" cy="1958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4AB46F9-5D22-10E6-4D4A-872D1677912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21034" y="6233428"/>
                  <a:ext cx="113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93731F8-2678-C3C4-EE9B-0105BBBD3B7B}"/>
                    </a:ext>
                  </a:extLst>
                </p14:cNvPr>
                <p14:cNvContentPartPr/>
                <p14:nvPr/>
              </p14:nvContentPartPr>
              <p14:xfrm>
                <a:off x="1081234" y="6229108"/>
                <a:ext cx="87120" cy="1587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93731F8-2678-C3C4-EE9B-0105BBBD3B7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72234" y="6220108"/>
                  <a:ext cx="104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28B2640E-58B1-94E1-54D9-B3E3C81ADEAD}"/>
                    </a:ext>
                  </a:extLst>
                </p14:cNvPr>
                <p14:cNvContentPartPr/>
                <p14:nvPr/>
              </p14:nvContentPartPr>
              <p14:xfrm>
                <a:off x="1329994" y="6315508"/>
                <a:ext cx="176760" cy="140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28B2640E-58B1-94E1-54D9-B3E3C81ADEA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320994" y="6306868"/>
                  <a:ext cx="1944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9BEDEEE-D138-75C5-BD58-A28DEA830FA2}"/>
                    </a:ext>
                  </a:extLst>
                </p14:cNvPr>
                <p14:cNvContentPartPr/>
                <p14:nvPr/>
              </p14:nvContentPartPr>
              <p14:xfrm>
                <a:off x="1578034" y="6222988"/>
                <a:ext cx="129240" cy="13680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9BEDEEE-D138-75C5-BD58-A28DEA830FA2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569034" y="6213988"/>
                  <a:ext cx="146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B40273E4-4B62-3241-3B84-DCDD24DCCC34}"/>
                    </a:ext>
                  </a:extLst>
                </p14:cNvPr>
                <p14:cNvContentPartPr/>
                <p14:nvPr/>
              </p14:nvContentPartPr>
              <p14:xfrm>
                <a:off x="1749034" y="6213988"/>
                <a:ext cx="106920" cy="13284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B40273E4-4B62-3241-3B84-DCDD24DCCC3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740394" y="6205348"/>
                  <a:ext cx="124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57F760D0-87AF-B7CA-C8C3-590C6B3F16EE}"/>
                    </a:ext>
                  </a:extLst>
                </p14:cNvPr>
                <p14:cNvContentPartPr/>
                <p14:nvPr/>
              </p14:nvContentPartPr>
              <p14:xfrm>
                <a:off x="1926874" y="6193468"/>
                <a:ext cx="131760" cy="1094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57F760D0-87AF-B7CA-C8C3-590C6B3F16EE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917874" y="6184468"/>
                  <a:ext cx="149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5F41DA6-B8DC-408A-18FE-590B2D2C8498}"/>
                    </a:ext>
                  </a:extLst>
                </p14:cNvPr>
                <p14:cNvContentPartPr/>
                <p14:nvPr/>
              </p14:nvContentPartPr>
              <p14:xfrm>
                <a:off x="645994" y="6431428"/>
                <a:ext cx="1396800" cy="1090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5F41DA6-B8DC-408A-18FE-590B2D2C849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637354" y="6422428"/>
                  <a:ext cx="14144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898725C5-7F8D-52B4-D4AF-7E35693A8722}"/>
                    </a:ext>
                  </a:extLst>
                </p14:cNvPr>
                <p14:cNvContentPartPr/>
                <p14:nvPr/>
              </p14:nvContentPartPr>
              <p14:xfrm>
                <a:off x="1022914" y="6615748"/>
                <a:ext cx="123840" cy="946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898725C5-7F8D-52B4-D4AF-7E35693A8722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13914" y="6607108"/>
                  <a:ext cx="141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10B27C8C-D9D6-DF0E-16F8-6B0B3B76AF5D}"/>
                    </a:ext>
                  </a:extLst>
                </p14:cNvPr>
                <p14:cNvContentPartPr/>
                <p14:nvPr/>
              </p14:nvContentPartPr>
              <p14:xfrm>
                <a:off x="1264834" y="6610348"/>
                <a:ext cx="63720" cy="691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10B27C8C-D9D6-DF0E-16F8-6B0B3B76AF5D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255834" y="6601708"/>
                  <a:ext cx="81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356EA85D-D046-A715-25C2-B5F3F16A9BCC}"/>
                    </a:ext>
                  </a:extLst>
                </p14:cNvPr>
                <p14:cNvContentPartPr/>
                <p14:nvPr/>
              </p14:nvContentPartPr>
              <p14:xfrm>
                <a:off x="1414954" y="6575068"/>
                <a:ext cx="127080" cy="1044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356EA85D-D046-A715-25C2-B5F3F16A9BC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406314" y="6566068"/>
                  <a:ext cx="144720" cy="12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uppieren 390">
            <a:extLst>
              <a:ext uri="{FF2B5EF4-FFF2-40B4-BE49-F238E27FC236}">
                <a16:creationId xmlns:a16="http://schemas.microsoft.com/office/drawing/2014/main" id="{F69DCD11-E772-781C-D394-4965D93E55CA}"/>
              </a:ext>
            </a:extLst>
          </p:cNvPr>
          <p:cNvGrpSpPr/>
          <p:nvPr/>
        </p:nvGrpSpPr>
        <p:grpSpPr>
          <a:xfrm>
            <a:off x="2321434" y="6160348"/>
            <a:ext cx="1145520" cy="363240"/>
            <a:chOff x="2321434" y="6160348"/>
            <a:chExt cx="1145520" cy="36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D9C0904C-2787-A27E-BD6D-01319306CE0F}"/>
                    </a:ext>
                  </a:extLst>
                </p14:cNvPr>
                <p14:cNvContentPartPr/>
                <p14:nvPr/>
              </p14:nvContentPartPr>
              <p14:xfrm>
                <a:off x="2321434" y="6402988"/>
                <a:ext cx="192240" cy="136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D9C0904C-2787-A27E-BD6D-01319306CE0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312434" y="6394348"/>
                  <a:ext cx="209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2AEF4AC-AB7F-FE54-3776-D18588E624FF}"/>
                    </a:ext>
                  </a:extLst>
                </p14:cNvPr>
                <p14:cNvContentPartPr/>
                <p14:nvPr/>
              </p14:nvContentPartPr>
              <p14:xfrm>
                <a:off x="2331154" y="6433588"/>
                <a:ext cx="165600" cy="306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2AEF4AC-AB7F-FE54-3776-D18588E624F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2322514" y="6424588"/>
                  <a:ext cx="183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CAFA3762-A984-4025-8C7A-869AA7B06165}"/>
                    </a:ext>
                  </a:extLst>
                </p14:cNvPr>
                <p14:cNvContentPartPr/>
                <p14:nvPr/>
              </p14:nvContentPartPr>
              <p14:xfrm>
                <a:off x="2652994" y="6242428"/>
                <a:ext cx="209880" cy="2811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CAFA3762-A984-4025-8C7A-869AA7B06165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643994" y="6233788"/>
                  <a:ext cx="22752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43CFE66-2B1D-4D2D-7459-D40831914123}"/>
                    </a:ext>
                  </a:extLst>
                </p14:cNvPr>
                <p14:cNvContentPartPr/>
                <p14:nvPr/>
              </p14:nvContentPartPr>
              <p14:xfrm>
                <a:off x="3000394" y="6216868"/>
                <a:ext cx="157680" cy="2127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43CFE66-2B1D-4D2D-7459-D40831914123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991394" y="6207868"/>
                  <a:ext cx="1753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DADA94FC-5EBC-CB91-DF0A-B42CEC27FF61}"/>
                    </a:ext>
                  </a:extLst>
                </p14:cNvPr>
                <p14:cNvContentPartPr/>
                <p14:nvPr/>
              </p14:nvContentPartPr>
              <p14:xfrm>
                <a:off x="3280474" y="6229468"/>
                <a:ext cx="97200" cy="1911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DADA94FC-5EBC-CB91-DF0A-B42CEC27FF6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271834" y="6220828"/>
                  <a:ext cx="1148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3ECB382-0D97-54A3-9BB1-81C6CE55CF33}"/>
                    </a:ext>
                  </a:extLst>
                </p14:cNvPr>
                <p14:cNvContentPartPr/>
                <p14:nvPr/>
              </p14:nvContentPartPr>
              <p14:xfrm>
                <a:off x="3203794" y="6160348"/>
                <a:ext cx="132840" cy="1454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3ECB382-0D97-54A3-9BB1-81C6CE55CF3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194794" y="6151708"/>
                  <a:ext cx="150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C66D01B-4E0A-049D-0636-EBA5150009E0}"/>
                    </a:ext>
                  </a:extLst>
                </p14:cNvPr>
                <p14:cNvContentPartPr/>
                <p14:nvPr/>
              </p14:nvContentPartPr>
              <p14:xfrm>
                <a:off x="3363994" y="6390388"/>
                <a:ext cx="102960" cy="752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C66D01B-4E0A-049D-0636-EBA5150009E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354994" y="6381748"/>
                  <a:ext cx="12060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5" name="Gruppieren 404">
            <a:extLst>
              <a:ext uri="{FF2B5EF4-FFF2-40B4-BE49-F238E27FC236}">
                <a16:creationId xmlns:a16="http://schemas.microsoft.com/office/drawing/2014/main" id="{F2A2A1C5-A96F-C8CE-0BFB-3A36E7CD6041}"/>
              </a:ext>
            </a:extLst>
          </p:cNvPr>
          <p:cNvGrpSpPr/>
          <p:nvPr/>
        </p:nvGrpSpPr>
        <p:grpSpPr>
          <a:xfrm>
            <a:off x="9057394" y="2210788"/>
            <a:ext cx="778320" cy="567360"/>
            <a:chOff x="9057394" y="2210788"/>
            <a:chExt cx="778320" cy="56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BDAC395-48EF-761A-2096-AD824762C39A}"/>
                    </a:ext>
                  </a:extLst>
                </p14:cNvPr>
                <p14:cNvContentPartPr/>
                <p14:nvPr/>
              </p14:nvContentPartPr>
              <p14:xfrm>
                <a:off x="9063874" y="2234908"/>
                <a:ext cx="108000" cy="5868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BDAC395-48EF-761A-2096-AD824762C39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9054874" y="2226268"/>
                  <a:ext cx="125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54AB9BBA-FD39-C91B-00DF-5B2B0CB9B163}"/>
                    </a:ext>
                  </a:extLst>
                </p14:cNvPr>
                <p14:cNvContentPartPr/>
                <p14:nvPr/>
              </p14:nvContentPartPr>
              <p14:xfrm>
                <a:off x="9057394" y="2217628"/>
                <a:ext cx="124200" cy="849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54AB9BBA-FD39-C91B-00DF-5B2B0CB9B16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9048394" y="2208988"/>
                  <a:ext cx="1418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167D6A7E-97A8-6337-24C1-1FB39C7AF16C}"/>
                    </a:ext>
                  </a:extLst>
                </p14:cNvPr>
                <p14:cNvContentPartPr/>
                <p14:nvPr/>
              </p14:nvContentPartPr>
              <p14:xfrm>
                <a:off x="9297514" y="2217628"/>
                <a:ext cx="75960" cy="11700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167D6A7E-97A8-6337-24C1-1FB39C7AF16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9288514" y="2208988"/>
                  <a:ext cx="93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FF25E1A-C412-FF43-C34E-80989AE97019}"/>
                    </a:ext>
                  </a:extLst>
                </p14:cNvPr>
                <p14:cNvContentPartPr/>
                <p14:nvPr/>
              </p14:nvContentPartPr>
              <p14:xfrm>
                <a:off x="9352234" y="2287108"/>
                <a:ext cx="127800" cy="1998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FF25E1A-C412-FF43-C34E-80989AE9701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9343234" y="2278108"/>
                  <a:ext cx="145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133480DC-F254-F4B9-0BD4-9CF6051A81B3}"/>
                    </a:ext>
                  </a:extLst>
                </p14:cNvPr>
                <p14:cNvContentPartPr/>
                <p14:nvPr/>
              </p14:nvContentPartPr>
              <p14:xfrm>
                <a:off x="9528634" y="2253988"/>
                <a:ext cx="75240" cy="1342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133480DC-F254-F4B9-0BD4-9CF6051A81B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9519634" y="2245348"/>
                  <a:ext cx="92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4FD5E54E-9F70-9BF2-9D32-54F2D3F93355}"/>
                    </a:ext>
                  </a:extLst>
                </p14:cNvPr>
                <p14:cNvContentPartPr/>
                <p14:nvPr/>
              </p14:nvContentPartPr>
              <p14:xfrm>
                <a:off x="9647434" y="2259028"/>
                <a:ext cx="79560" cy="13320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4FD5E54E-9F70-9BF2-9D32-54F2D3F93355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638794" y="2250028"/>
                  <a:ext cx="97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FF32FCBD-E96B-D4B0-3968-D258736CD1FE}"/>
                    </a:ext>
                  </a:extLst>
                </p14:cNvPr>
                <p14:cNvContentPartPr/>
                <p14:nvPr/>
              </p14:nvContentPartPr>
              <p14:xfrm>
                <a:off x="9608914" y="2210788"/>
                <a:ext cx="98640" cy="536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FF32FCBD-E96B-D4B0-3968-D258736CD1F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600274" y="2202148"/>
                  <a:ext cx="1162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31F87240-5E72-F9B4-9296-D83687A030D0}"/>
                    </a:ext>
                  </a:extLst>
                </p14:cNvPr>
                <p14:cNvContentPartPr/>
                <p14:nvPr/>
              </p14:nvContentPartPr>
              <p14:xfrm>
                <a:off x="9752554" y="2345428"/>
                <a:ext cx="83160" cy="8172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31F87240-5E72-F9B4-9296-D83687A030D0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9743554" y="2336428"/>
                  <a:ext cx="1008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4BF857F-0A5F-9B27-E850-23B4708ECE78}"/>
                    </a:ext>
                  </a:extLst>
                </p14:cNvPr>
                <p14:cNvContentPartPr/>
                <p14:nvPr/>
              </p14:nvContentPartPr>
              <p14:xfrm>
                <a:off x="9166114" y="2544508"/>
                <a:ext cx="153000" cy="20700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4BF857F-0A5F-9B27-E850-23B4708ECE7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9157474" y="2535868"/>
                  <a:ext cx="170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396A5CB1-9D89-C541-663F-182D9E0C02F7}"/>
                    </a:ext>
                  </a:extLst>
                </p14:cNvPr>
                <p14:cNvContentPartPr/>
                <p14:nvPr/>
              </p14:nvContentPartPr>
              <p14:xfrm>
                <a:off x="9209314" y="2635228"/>
                <a:ext cx="154800" cy="1429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396A5CB1-9D89-C541-663F-182D9E0C02F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9200674" y="2626228"/>
                  <a:ext cx="172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E7763660-BB50-64BD-3FDC-BF0A6C5904B3}"/>
                    </a:ext>
                  </a:extLst>
                </p14:cNvPr>
                <p14:cNvContentPartPr/>
                <p14:nvPr/>
              </p14:nvContentPartPr>
              <p14:xfrm>
                <a:off x="9449074" y="2570788"/>
                <a:ext cx="117360" cy="1573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E7763660-BB50-64BD-3FDC-BF0A6C5904B3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440434" y="2562148"/>
                  <a:ext cx="135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369C4834-94D6-5736-9DA6-1AE8D6112C9F}"/>
                    </a:ext>
                  </a:extLst>
                </p14:cNvPr>
                <p14:cNvContentPartPr/>
                <p14:nvPr/>
              </p14:nvContentPartPr>
              <p14:xfrm>
                <a:off x="9642394" y="2585188"/>
                <a:ext cx="75240" cy="1256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369C4834-94D6-5736-9DA6-1AE8D6112C9F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633754" y="2576188"/>
                  <a:ext cx="92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EB24228-0A27-D3E7-E467-7C31AEE09739}"/>
                    </a:ext>
                  </a:extLst>
                </p14:cNvPr>
                <p14:cNvContentPartPr/>
                <p14:nvPr/>
              </p14:nvContentPartPr>
              <p14:xfrm>
                <a:off x="9586954" y="2531548"/>
                <a:ext cx="214200" cy="2264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EB24228-0A27-D3E7-E467-7C31AEE09739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577954" y="2522548"/>
                  <a:ext cx="231840" cy="24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uppieren 409">
            <a:extLst>
              <a:ext uri="{FF2B5EF4-FFF2-40B4-BE49-F238E27FC236}">
                <a16:creationId xmlns:a16="http://schemas.microsoft.com/office/drawing/2014/main" id="{C25A3AF1-A827-71AD-E6D8-18366D9A673D}"/>
              </a:ext>
            </a:extLst>
          </p:cNvPr>
          <p:cNvGrpSpPr/>
          <p:nvPr/>
        </p:nvGrpSpPr>
        <p:grpSpPr>
          <a:xfrm>
            <a:off x="9212914" y="2866708"/>
            <a:ext cx="521280" cy="258120"/>
            <a:chOff x="9212914" y="2866708"/>
            <a:chExt cx="521280" cy="25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87208B9B-CD94-3BA1-BE2C-9F32FC3EDEFE}"/>
                    </a:ext>
                  </a:extLst>
                </p14:cNvPr>
                <p14:cNvContentPartPr/>
                <p14:nvPr/>
              </p14:nvContentPartPr>
              <p14:xfrm>
                <a:off x="9212914" y="2866708"/>
                <a:ext cx="150840" cy="1699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87208B9B-CD94-3BA1-BE2C-9F32FC3EDEF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9204274" y="2858068"/>
                  <a:ext cx="1684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EC2CFEC-B488-8576-7477-F355C5041427}"/>
                    </a:ext>
                  </a:extLst>
                </p14:cNvPr>
                <p14:cNvContentPartPr/>
                <p14:nvPr/>
              </p14:nvContentPartPr>
              <p14:xfrm>
                <a:off x="9244234" y="2978668"/>
                <a:ext cx="123120" cy="129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EC2CFEC-B488-8576-7477-F355C504142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9235234" y="2969668"/>
                  <a:ext cx="140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160308E3-47D9-58DD-DAF7-18CD10D93A21}"/>
                    </a:ext>
                  </a:extLst>
                </p14:cNvPr>
                <p14:cNvContentPartPr/>
                <p14:nvPr/>
              </p14:nvContentPartPr>
              <p14:xfrm>
                <a:off x="9471394" y="2868148"/>
                <a:ext cx="146520" cy="19152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160308E3-47D9-58DD-DAF7-18CD10D93A2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462394" y="2859148"/>
                  <a:ext cx="1641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DA66DCC-676E-AFCD-68C2-7244FFA12FC1}"/>
                    </a:ext>
                  </a:extLst>
                </p14:cNvPr>
                <p14:cNvContentPartPr/>
                <p14:nvPr/>
              </p14:nvContentPartPr>
              <p14:xfrm>
                <a:off x="9639514" y="3020428"/>
                <a:ext cx="94680" cy="1044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DA66DCC-676E-AFCD-68C2-7244FFA12FC1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630874" y="3011428"/>
                  <a:ext cx="11232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7EC098F7-F06D-03DD-43D6-FC2DFF77A3DC}"/>
                  </a:ext>
                </a:extLst>
              </p14:cNvPr>
              <p14:cNvContentPartPr/>
              <p14:nvPr/>
            </p14:nvContentPartPr>
            <p14:xfrm>
              <a:off x="6002434" y="3298708"/>
              <a:ext cx="10440" cy="360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7EC098F7-F06D-03DD-43D6-FC2DFF77A3DC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5993434" y="3289708"/>
                <a:ext cx="2808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7" name="Gruppieren 416">
            <a:extLst>
              <a:ext uri="{FF2B5EF4-FFF2-40B4-BE49-F238E27FC236}">
                <a16:creationId xmlns:a16="http://schemas.microsoft.com/office/drawing/2014/main" id="{00EB51FF-3A40-FF23-CB64-2B9BF3BDB99D}"/>
              </a:ext>
            </a:extLst>
          </p:cNvPr>
          <p:cNvGrpSpPr/>
          <p:nvPr/>
        </p:nvGrpSpPr>
        <p:grpSpPr>
          <a:xfrm>
            <a:off x="3892474" y="5589388"/>
            <a:ext cx="184680" cy="156240"/>
            <a:chOff x="3892474" y="5589388"/>
            <a:chExt cx="18468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D45B959-DB8B-B0D1-44CD-F5A7424632EA}"/>
                    </a:ext>
                  </a:extLst>
                </p14:cNvPr>
                <p14:cNvContentPartPr/>
                <p14:nvPr/>
              </p14:nvContentPartPr>
              <p14:xfrm>
                <a:off x="3929914" y="5622148"/>
                <a:ext cx="147240" cy="997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D45B959-DB8B-B0D1-44CD-F5A7424632EA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920914" y="5613508"/>
                  <a:ext cx="164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04000902-033E-0AA6-DE1A-554543E0EA3E}"/>
                    </a:ext>
                  </a:extLst>
                </p14:cNvPr>
                <p14:cNvContentPartPr/>
                <p14:nvPr/>
              </p14:nvContentPartPr>
              <p14:xfrm>
                <a:off x="3892474" y="5589388"/>
                <a:ext cx="145440" cy="1562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04000902-033E-0AA6-DE1A-554543E0EA3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883474" y="5580388"/>
                  <a:ext cx="163080" cy="17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uppieren 421">
            <a:extLst>
              <a:ext uri="{FF2B5EF4-FFF2-40B4-BE49-F238E27FC236}">
                <a16:creationId xmlns:a16="http://schemas.microsoft.com/office/drawing/2014/main" id="{3B7FE243-17CF-00B7-D195-F2170E15CEA6}"/>
              </a:ext>
            </a:extLst>
          </p:cNvPr>
          <p:cNvGrpSpPr/>
          <p:nvPr/>
        </p:nvGrpSpPr>
        <p:grpSpPr>
          <a:xfrm>
            <a:off x="4289914" y="5464108"/>
            <a:ext cx="707760" cy="203040"/>
            <a:chOff x="4289914" y="5464108"/>
            <a:chExt cx="70776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0C2B0CDB-3570-3688-253A-F0B39DF55028}"/>
                    </a:ext>
                  </a:extLst>
                </p14:cNvPr>
                <p14:cNvContentPartPr/>
                <p14:nvPr/>
              </p14:nvContentPartPr>
              <p14:xfrm>
                <a:off x="4289914" y="5472388"/>
                <a:ext cx="156960" cy="1947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0C2B0CDB-3570-3688-253A-F0B39DF55028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280914" y="5463748"/>
                  <a:ext cx="1746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3609E8C-95BA-AD33-C568-1F715662027C}"/>
                    </a:ext>
                  </a:extLst>
                </p14:cNvPr>
                <p14:cNvContentPartPr/>
                <p14:nvPr/>
              </p14:nvContentPartPr>
              <p14:xfrm>
                <a:off x="4508434" y="5476348"/>
                <a:ext cx="123120" cy="1555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3609E8C-95BA-AD33-C568-1F715662027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499434" y="5467348"/>
                  <a:ext cx="140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3D241C65-31C9-2DA5-FAB4-A8914BF1402A}"/>
                    </a:ext>
                  </a:extLst>
                </p14:cNvPr>
                <p14:cNvContentPartPr/>
                <p14:nvPr/>
              </p14:nvContentPartPr>
              <p14:xfrm>
                <a:off x="4689154" y="5464108"/>
                <a:ext cx="118080" cy="1522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3D241C65-31C9-2DA5-FAB4-A8914BF1402A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680514" y="5455468"/>
                  <a:ext cx="135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78B83EBB-886C-61AC-4E46-81973E1A79FA}"/>
                    </a:ext>
                  </a:extLst>
                </p14:cNvPr>
                <p14:cNvContentPartPr/>
                <p14:nvPr/>
              </p14:nvContentPartPr>
              <p14:xfrm>
                <a:off x="4951954" y="5503708"/>
                <a:ext cx="45720" cy="5616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78B83EBB-886C-61AC-4E46-81973E1A79F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943314" y="5495068"/>
                  <a:ext cx="63360" cy="7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BC2D8247-B9C2-202B-BFBB-BC21F53692F7}"/>
                  </a:ext>
                </a:extLst>
              </p14:cNvPr>
              <p14:cNvContentPartPr/>
              <p14:nvPr/>
            </p14:nvContentPartPr>
            <p14:xfrm>
              <a:off x="5448034" y="2105668"/>
              <a:ext cx="881280" cy="38232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BC2D8247-B9C2-202B-BFBB-BC21F53692F7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5439034" y="2096668"/>
                <a:ext cx="898920" cy="39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0" name="Gruppieren 429">
            <a:extLst>
              <a:ext uri="{FF2B5EF4-FFF2-40B4-BE49-F238E27FC236}">
                <a16:creationId xmlns:a16="http://schemas.microsoft.com/office/drawing/2014/main" id="{DE4ECCB3-A8C6-F104-167B-4F713FC62CF1}"/>
              </a:ext>
            </a:extLst>
          </p:cNvPr>
          <p:cNvGrpSpPr/>
          <p:nvPr/>
        </p:nvGrpSpPr>
        <p:grpSpPr>
          <a:xfrm>
            <a:off x="5181274" y="5155948"/>
            <a:ext cx="956880" cy="388440"/>
            <a:chOff x="5181274" y="5155948"/>
            <a:chExt cx="95688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21FD0EA-A258-5755-2B25-00A5657CFFBB}"/>
                    </a:ext>
                  </a:extLst>
                </p14:cNvPr>
                <p14:cNvContentPartPr/>
                <p14:nvPr/>
              </p14:nvContentPartPr>
              <p14:xfrm>
                <a:off x="5181274" y="5195188"/>
                <a:ext cx="146520" cy="2628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21FD0EA-A258-5755-2B25-00A5657CFFB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172274" y="5186188"/>
                  <a:ext cx="1641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7C1576DE-5904-8F45-1618-891833A1781A}"/>
                    </a:ext>
                  </a:extLst>
                </p14:cNvPr>
                <p14:cNvContentPartPr/>
                <p14:nvPr/>
              </p14:nvContentPartPr>
              <p14:xfrm>
                <a:off x="5413474" y="5187628"/>
                <a:ext cx="151200" cy="1843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7C1576DE-5904-8F45-1618-891833A1781A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404834" y="5178628"/>
                  <a:ext cx="168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35E64E94-9F5D-04D8-FA1C-4C725948C60F}"/>
                    </a:ext>
                  </a:extLst>
                </p14:cNvPr>
                <p14:cNvContentPartPr/>
                <p14:nvPr/>
              </p14:nvContentPartPr>
              <p14:xfrm>
                <a:off x="5632714" y="5162428"/>
                <a:ext cx="90720" cy="1983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35E64E94-9F5D-04D8-FA1C-4C725948C60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623714" y="5153428"/>
                  <a:ext cx="108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B5CD5182-6719-E859-0D57-B144B5E2B1F4}"/>
                    </a:ext>
                  </a:extLst>
                </p14:cNvPr>
                <p14:cNvContentPartPr/>
                <p14:nvPr/>
              </p14:nvContentPartPr>
              <p14:xfrm>
                <a:off x="5732434" y="5304988"/>
                <a:ext cx="32400" cy="1188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B5CD5182-6719-E859-0D57-B144B5E2B1F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723434" y="5295988"/>
                  <a:ext cx="50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8EA82251-8758-708C-9CED-764CFA3FE36D}"/>
                    </a:ext>
                  </a:extLst>
                </p14:cNvPr>
                <p14:cNvContentPartPr/>
                <p14:nvPr/>
              </p14:nvContentPartPr>
              <p14:xfrm>
                <a:off x="5873554" y="5155948"/>
                <a:ext cx="143280" cy="1616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8EA82251-8758-708C-9CED-764CFA3FE36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864554" y="5146948"/>
                  <a:ext cx="1609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C0355193-05C1-B200-69E6-B73D0C074BFA}"/>
                    </a:ext>
                  </a:extLst>
                </p14:cNvPr>
                <p14:cNvContentPartPr/>
                <p14:nvPr/>
              </p14:nvContentPartPr>
              <p14:xfrm>
                <a:off x="5213314" y="5447548"/>
                <a:ext cx="924840" cy="968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C0355193-05C1-B200-69E6-B73D0C074BF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204314" y="5438908"/>
                  <a:ext cx="942480" cy="11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7DB444F6-FA9B-2C7A-EE04-E687E14E93F5}"/>
                  </a:ext>
                </a:extLst>
              </p14:cNvPr>
              <p14:cNvContentPartPr/>
              <p14:nvPr/>
            </p14:nvContentPartPr>
            <p14:xfrm>
              <a:off x="8150554" y="2163628"/>
              <a:ext cx="866160" cy="34236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7DB444F6-FA9B-2C7A-EE04-E687E14E93F5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8141914" y="2154988"/>
                <a:ext cx="883800" cy="36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A9C753D6-F924-C30F-02D6-F64DEA13B71A}"/>
              </a:ext>
            </a:extLst>
          </p:cNvPr>
          <p:cNvGrpSpPr/>
          <p:nvPr/>
        </p:nvGrpSpPr>
        <p:grpSpPr>
          <a:xfrm>
            <a:off x="5192434" y="5564548"/>
            <a:ext cx="833040" cy="280080"/>
            <a:chOff x="5192434" y="5564548"/>
            <a:chExt cx="83304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17968356-B40E-A62B-0738-DAD96E6E8527}"/>
                    </a:ext>
                  </a:extLst>
                </p14:cNvPr>
                <p14:cNvContentPartPr/>
                <p14:nvPr/>
              </p14:nvContentPartPr>
              <p14:xfrm>
                <a:off x="5192434" y="5632588"/>
                <a:ext cx="148320" cy="1864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17968356-B40E-A62B-0738-DAD96E6E852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183794" y="5623588"/>
                  <a:ext cx="165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59AA137-D2E7-74B5-8B05-373AA00950D2}"/>
                    </a:ext>
                  </a:extLst>
                </p14:cNvPr>
                <p14:cNvContentPartPr/>
                <p14:nvPr/>
              </p14:nvContentPartPr>
              <p14:xfrm>
                <a:off x="5409514" y="5638348"/>
                <a:ext cx="140040" cy="14256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59AA137-D2E7-74B5-8B05-373AA00950D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400874" y="5629348"/>
                  <a:ext cx="157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A0105BA3-DDB8-1C79-EFAA-5746684261BE}"/>
                    </a:ext>
                  </a:extLst>
                </p14:cNvPr>
                <p14:cNvContentPartPr/>
                <p14:nvPr/>
              </p14:nvContentPartPr>
              <p14:xfrm>
                <a:off x="5623354" y="5564548"/>
                <a:ext cx="82440" cy="2224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A0105BA3-DDB8-1C79-EFAA-5746684261B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614354" y="5555548"/>
                  <a:ext cx="100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24DC5BF-A637-7EC8-6E4F-C36D6CB60B32}"/>
                    </a:ext>
                  </a:extLst>
                </p14:cNvPr>
                <p14:cNvContentPartPr/>
                <p14:nvPr/>
              </p14:nvContentPartPr>
              <p14:xfrm>
                <a:off x="5790754" y="5721508"/>
                <a:ext cx="15840" cy="1231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24DC5BF-A637-7EC8-6E4F-C36D6CB60B32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781754" y="5712868"/>
                  <a:ext cx="33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577CFF2E-774F-7FF6-ABBF-495105E9C145}"/>
                    </a:ext>
                  </a:extLst>
                </p14:cNvPr>
                <p14:cNvContentPartPr/>
                <p14:nvPr/>
              </p14:nvContentPartPr>
              <p14:xfrm>
                <a:off x="5885434" y="5571748"/>
                <a:ext cx="140040" cy="1749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577CFF2E-774F-7FF6-ABBF-495105E9C145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876434" y="5563108"/>
                  <a:ext cx="15768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1" name="Gruppieren 440">
            <a:extLst>
              <a:ext uri="{FF2B5EF4-FFF2-40B4-BE49-F238E27FC236}">
                <a16:creationId xmlns:a16="http://schemas.microsoft.com/office/drawing/2014/main" id="{ED8356E9-7E5F-4331-339E-FA6AEE6EF5E8}"/>
              </a:ext>
            </a:extLst>
          </p:cNvPr>
          <p:cNvGrpSpPr/>
          <p:nvPr/>
        </p:nvGrpSpPr>
        <p:grpSpPr>
          <a:xfrm>
            <a:off x="9900514" y="2206108"/>
            <a:ext cx="588960" cy="190800"/>
            <a:chOff x="9900514" y="2206108"/>
            <a:chExt cx="588960" cy="1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4030057-D1C9-F3AF-84C7-015BB9736183}"/>
                    </a:ext>
                  </a:extLst>
                </p14:cNvPr>
                <p14:cNvContentPartPr/>
                <p14:nvPr/>
              </p14:nvContentPartPr>
              <p14:xfrm>
                <a:off x="9955954" y="2217988"/>
                <a:ext cx="44640" cy="741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4030057-D1C9-F3AF-84C7-015BB973618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9946954" y="2208988"/>
                  <a:ext cx="62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96CFEBE0-C87A-6AAB-951A-C9790E230B6E}"/>
                    </a:ext>
                  </a:extLst>
                </p14:cNvPr>
                <p14:cNvContentPartPr/>
                <p14:nvPr/>
              </p14:nvContentPartPr>
              <p14:xfrm>
                <a:off x="9900514" y="2206108"/>
                <a:ext cx="132480" cy="774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96CFEBE0-C87A-6AAB-951A-C9790E230B6E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9891514" y="2197108"/>
                  <a:ext cx="150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EE5CE380-DE0E-EFBF-0C9D-1213DA3E446C}"/>
                    </a:ext>
                  </a:extLst>
                </p14:cNvPr>
                <p14:cNvContentPartPr/>
                <p14:nvPr/>
              </p14:nvContentPartPr>
              <p14:xfrm>
                <a:off x="10022554" y="2255068"/>
                <a:ext cx="104760" cy="1418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EE5CE380-DE0E-EFBF-0C9D-1213DA3E446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013554" y="2246428"/>
                  <a:ext cx="1224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7F924FE9-5EAE-8CCD-B4C9-D8EA3DD2265E}"/>
                    </a:ext>
                  </a:extLst>
                </p14:cNvPr>
                <p14:cNvContentPartPr/>
                <p14:nvPr/>
              </p14:nvContentPartPr>
              <p14:xfrm>
                <a:off x="10179154" y="2245708"/>
                <a:ext cx="68040" cy="9720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7F924FE9-5EAE-8CCD-B4C9-D8EA3DD2265E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170514" y="2236708"/>
                  <a:ext cx="856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7D63CB49-93E1-FF9C-42DF-8BDB141BAE89}"/>
                    </a:ext>
                  </a:extLst>
                </p14:cNvPr>
                <p14:cNvContentPartPr/>
                <p14:nvPr/>
              </p14:nvContentPartPr>
              <p14:xfrm>
                <a:off x="10308394" y="2238148"/>
                <a:ext cx="181080" cy="1216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7D63CB49-93E1-FF9C-42DF-8BDB141BAE8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299394" y="2229508"/>
                  <a:ext cx="19872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7" name="Gruppieren 446">
            <a:extLst>
              <a:ext uri="{FF2B5EF4-FFF2-40B4-BE49-F238E27FC236}">
                <a16:creationId xmlns:a16="http://schemas.microsoft.com/office/drawing/2014/main" id="{F7868CC4-EEE3-ACB1-1D03-EF0CDD3A11FA}"/>
              </a:ext>
            </a:extLst>
          </p:cNvPr>
          <p:cNvGrpSpPr/>
          <p:nvPr/>
        </p:nvGrpSpPr>
        <p:grpSpPr>
          <a:xfrm>
            <a:off x="9894394" y="2502748"/>
            <a:ext cx="751680" cy="235080"/>
            <a:chOff x="9894394" y="2502748"/>
            <a:chExt cx="75168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F137ACEE-605E-C770-6C3A-D0A655C958A6}"/>
                    </a:ext>
                  </a:extLst>
                </p14:cNvPr>
                <p14:cNvContentPartPr/>
                <p14:nvPr/>
              </p14:nvContentPartPr>
              <p14:xfrm>
                <a:off x="9894394" y="2507788"/>
                <a:ext cx="164160" cy="1555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F137ACEE-605E-C770-6C3A-D0A655C958A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9885754" y="2499148"/>
                  <a:ext cx="181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AF2436A-EDA1-4268-8E57-9AC783B090F1}"/>
                    </a:ext>
                  </a:extLst>
                </p14:cNvPr>
                <p14:cNvContentPartPr/>
                <p14:nvPr/>
              </p14:nvContentPartPr>
              <p14:xfrm>
                <a:off x="10065754" y="2519668"/>
                <a:ext cx="152280" cy="1584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AF2436A-EDA1-4268-8E57-9AC783B090F1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0057114" y="2511028"/>
                  <a:ext cx="1699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8003C635-D527-05E2-DCE5-2340500B33FE}"/>
                    </a:ext>
                  </a:extLst>
                </p14:cNvPr>
                <p14:cNvContentPartPr/>
                <p14:nvPr/>
              </p14:nvContentPartPr>
              <p14:xfrm>
                <a:off x="10236394" y="2502748"/>
                <a:ext cx="151200" cy="1753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8003C635-D527-05E2-DCE5-2340500B33FE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0227754" y="2493748"/>
                  <a:ext cx="1688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941C17D1-C375-D05B-218F-03536846DB0B}"/>
                    </a:ext>
                  </a:extLst>
                </p14:cNvPr>
                <p14:cNvContentPartPr/>
                <p14:nvPr/>
              </p14:nvContentPartPr>
              <p14:xfrm>
                <a:off x="10402354" y="2599228"/>
                <a:ext cx="43200" cy="1386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941C17D1-C375-D05B-218F-03536846DB0B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0393714" y="2590588"/>
                  <a:ext cx="60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C6EA51F8-BEAD-F66E-6C38-9DA53DF28296}"/>
                    </a:ext>
                  </a:extLst>
                </p14:cNvPr>
                <p14:cNvContentPartPr/>
                <p14:nvPr/>
              </p14:nvContentPartPr>
              <p14:xfrm>
                <a:off x="10491634" y="2512108"/>
                <a:ext cx="154440" cy="1522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C6EA51F8-BEAD-F66E-6C38-9DA53DF28296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0482994" y="2503108"/>
                  <a:ext cx="17208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2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BD969763-4A0E-0F9A-40CD-D634B251B200}"/>
                  </a:ext>
                </a:extLst>
              </p14:cNvPr>
              <p14:cNvContentPartPr/>
              <p14:nvPr/>
            </p14:nvContentPartPr>
            <p14:xfrm>
              <a:off x="9879634" y="2905588"/>
              <a:ext cx="118800" cy="10584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BD969763-4A0E-0F9A-40CD-D634B251B200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9870634" y="2896588"/>
                <a:ext cx="13644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6" name="Gruppieren 455">
            <a:extLst>
              <a:ext uri="{FF2B5EF4-FFF2-40B4-BE49-F238E27FC236}">
                <a16:creationId xmlns:a16="http://schemas.microsoft.com/office/drawing/2014/main" id="{36C8A7BE-63CA-CF53-D77E-5383851ED720}"/>
              </a:ext>
            </a:extLst>
          </p:cNvPr>
          <p:cNvGrpSpPr/>
          <p:nvPr/>
        </p:nvGrpSpPr>
        <p:grpSpPr>
          <a:xfrm>
            <a:off x="10049194" y="2856268"/>
            <a:ext cx="510480" cy="323640"/>
            <a:chOff x="10049194" y="2856268"/>
            <a:chExt cx="510480" cy="32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F9E33AB2-E6FE-0DDB-2EA2-18B87AFA6E20}"/>
                    </a:ext>
                  </a:extLst>
                </p14:cNvPr>
                <p14:cNvContentPartPr/>
                <p14:nvPr/>
              </p14:nvContentPartPr>
              <p14:xfrm>
                <a:off x="10049194" y="2911708"/>
                <a:ext cx="132840" cy="13068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F9E33AB2-E6FE-0DDB-2EA2-18B87AFA6E2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10040194" y="2903068"/>
                  <a:ext cx="150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FE7A166-8CCC-EA3B-8B59-856548105A1F}"/>
                    </a:ext>
                  </a:extLst>
                </p14:cNvPr>
                <p14:cNvContentPartPr/>
                <p14:nvPr/>
              </p14:nvContentPartPr>
              <p14:xfrm>
                <a:off x="10191754" y="2875708"/>
                <a:ext cx="120600" cy="1800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FE7A166-8CCC-EA3B-8B59-856548105A1F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183114" y="2867068"/>
                  <a:ext cx="1382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A409BBE-2018-8444-9B8A-8F8FBE05A0A4}"/>
                    </a:ext>
                  </a:extLst>
                </p14:cNvPr>
                <p14:cNvContentPartPr/>
                <p14:nvPr/>
              </p14:nvContentPartPr>
              <p14:xfrm>
                <a:off x="10318114" y="3031948"/>
                <a:ext cx="24120" cy="14796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A409BBE-2018-8444-9B8A-8F8FBE05A0A4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309474" y="3022948"/>
                  <a:ext cx="417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2DDFFC14-1101-A5FA-5D4C-4A693049026D}"/>
                    </a:ext>
                  </a:extLst>
                </p14:cNvPr>
                <p14:cNvContentPartPr/>
                <p14:nvPr/>
              </p14:nvContentPartPr>
              <p14:xfrm>
                <a:off x="10475434" y="2856268"/>
                <a:ext cx="84240" cy="2185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2DDFFC14-1101-A5FA-5D4C-4A693049026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466794" y="2847268"/>
                  <a:ext cx="101880" cy="23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2">
            <p14:nvContentPartPr>
              <p14:cNvPr id="457" name="Freihand 456">
                <a:extLst>
                  <a:ext uri="{FF2B5EF4-FFF2-40B4-BE49-F238E27FC236}">
                    <a16:creationId xmlns:a16="http://schemas.microsoft.com/office/drawing/2014/main" id="{67DC37BA-356F-9BA3-8E89-81223BF39244}"/>
                  </a:ext>
                </a:extLst>
              </p14:cNvPr>
              <p14:cNvContentPartPr/>
              <p14:nvPr/>
            </p14:nvContentPartPr>
            <p14:xfrm>
              <a:off x="10949914" y="1960588"/>
              <a:ext cx="546120" cy="28440"/>
            </p14:xfrm>
          </p:contentPart>
        </mc:Choice>
        <mc:Fallback>
          <p:pic>
            <p:nvPicPr>
              <p:cNvPr id="457" name="Freihand 456">
                <a:extLst>
                  <a:ext uri="{FF2B5EF4-FFF2-40B4-BE49-F238E27FC236}">
                    <a16:creationId xmlns:a16="http://schemas.microsoft.com/office/drawing/2014/main" id="{67DC37BA-356F-9BA3-8E89-81223BF39244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10940914" y="1951948"/>
                <a:ext cx="56376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8" name="Gruppieren 487">
            <a:extLst>
              <a:ext uri="{FF2B5EF4-FFF2-40B4-BE49-F238E27FC236}">
                <a16:creationId xmlns:a16="http://schemas.microsoft.com/office/drawing/2014/main" id="{3FB354CA-7499-B29F-F291-8A058647D875}"/>
              </a:ext>
            </a:extLst>
          </p:cNvPr>
          <p:cNvGrpSpPr/>
          <p:nvPr/>
        </p:nvGrpSpPr>
        <p:grpSpPr>
          <a:xfrm>
            <a:off x="3900034" y="5958388"/>
            <a:ext cx="1905120" cy="628560"/>
            <a:chOff x="3900034" y="5958388"/>
            <a:chExt cx="1905120" cy="62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3D09580A-A3D6-E01A-3EAA-09FCA05B9D45}"/>
                    </a:ext>
                  </a:extLst>
                </p14:cNvPr>
                <p14:cNvContentPartPr/>
                <p14:nvPr/>
              </p14:nvContentPartPr>
              <p14:xfrm>
                <a:off x="3908674" y="6137668"/>
                <a:ext cx="197280" cy="2239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3D09580A-A3D6-E01A-3EAA-09FCA05B9D4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900034" y="6128668"/>
                  <a:ext cx="2149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C716E6B1-C334-DC36-5E8D-71473ECAA04B}"/>
                    </a:ext>
                  </a:extLst>
                </p14:cNvPr>
                <p14:cNvContentPartPr/>
                <p14:nvPr/>
              </p14:nvContentPartPr>
              <p14:xfrm>
                <a:off x="3900034" y="6203548"/>
                <a:ext cx="236160" cy="784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C716E6B1-C334-DC36-5E8D-71473ECAA04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891034" y="6194908"/>
                  <a:ext cx="253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054FE7D4-AB5E-E3EF-0D64-986E3AEFD968}"/>
                    </a:ext>
                  </a:extLst>
                </p14:cNvPr>
                <p14:cNvContentPartPr/>
                <p14:nvPr/>
              </p14:nvContentPartPr>
              <p14:xfrm>
                <a:off x="4391794" y="6024268"/>
                <a:ext cx="119160" cy="18396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054FE7D4-AB5E-E3EF-0D64-986E3AEFD96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4383154" y="6015628"/>
                  <a:ext cx="1368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5DE00FCE-2A3B-060D-EC90-08EE35FF3418}"/>
                    </a:ext>
                  </a:extLst>
                </p14:cNvPr>
                <p14:cNvContentPartPr/>
                <p14:nvPr/>
              </p14:nvContentPartPr>
              <p14:xfrm>
                <a:off x="4628314" y="5992588"/>
                <a:ext cx="95400" cy="1656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5DE00FCE-2A3B-060D-EC90-08EE35FF3418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619674" y="5983948"/>
                  <a:ext cx="1130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8A8E7D99-1AB9-56A9-EE4E-683B2EE32CFB}"/>
                    </a:ext>
                  </a:extLst>
                </p14:cNvPr>
                <p14:cNvContentPartPr/>
                <p14:nvPr/>
              </p14:nvContentPartPr>
              <p14:xfrm>
                <a:off x="4783834" y="5969908"/>
                <a:ext cx="97560" cy="19908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8A8E7D99-1AB9-56A9-EE4E-683B2EE32CFB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774834" y="5961268"/>
                  <a:ext cx="1152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6652C821-6499-78BE-F0CA-C7A6F8EFAA42}"/>
                    </a:ext>
                  </a:extLst>
                </p14:cNvPr>
                <p14:cNvContentPartPr/>
                <p14:nvPr/>
              </p14:nvContentPartPr>
              <p14:xfrm>
                <a:off x="5012434" y="6120388"/>
                <a:ext cx="145440" cy="126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6652C821-6499-78BE-F0CA-C7A6F8EFAA42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003794" y="6111748"/>
                  <a:ext cx="163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5056727-9F58-C074-AE91-C114AD2B3084}"/>
                    </a:ext>
                  </a:extLst>
                </p14:cNvPr>
                <p14:cNvContentPartPr/>
                <p14:nvPr/>
              </p14:nvContentPartPr>
              <p14:xfrm>
                <a:off x="5262274" y="5960188"/>
                <a:ext cx="128160" cy="18144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5056727-9F58-C074-AE91-C114AD2B308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253274" y="5951188"/>
                  <a:ext cx="1458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FECD340D-3E37-08B0-A0E0-CC899A6E9F12}"/>
                    </a:ext>
                  </a:extLst>
                </p14:cNvPr>
                <p14:cNvContentPartPr/>
                <p14:nvPr/>
              </p14:nvContentPartPr>
              <p14:xfrm>
                <a:off x="5434714" y="5972788"/>
                <a:ext cx="120960" cy="16056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FECD340D-3E37-08B0-A0E0-CC899A6E9F12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425714" y="5963788"/>
                  <a:ext cx="138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E3DB3C95-35A5-325C-5CAE-462C7690C0F1}"/>
                    </a:ext>
                  </a:extLst>
                </p14:cNvPr>
                <p14:cNvContentPartPr/>
                <p14:nvPr/>
              </p14:nvContentPartPr>
              <p14:xfrm>
                <a:off x="5628394" y="5958388"/>
                <a:ext cx="144360" cy="1796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E3DB3C95-35A5-325C-5CAE-462C7690C0F1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619754" y="5949388"/>
                  <a:ext cx="1620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A78AE4ED-B55C-D52F-88E0-D1802A59737E}"/>
                    </a:ext>
                  </a:extLst>
                </p14:cNvPr>
                <p14:cNvContentPartPr/>
                <p14:nvPr/>
              </p14:nvContentPartPr>
              <p14:xfrm>
                <a:off x="4280554" y="6230188"/>
                <a:ext cx="1524600" cy="939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A78AE4ED-B55C-D52F-88E0-D1802A59737E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271554" y="6221548"/>
                  <a:ext cx="1542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24009D8F-5420-1683-3DD3-6CEC089E10C7}"/>
                    </a:ext>
                  </a:extLst>
                </p14:cNvPr>
                <p14:cNvContentPartPr/>
                <p14:nvPr/>
              </p14:nvContentPartPr>
              <p14:xfrm>
                <a:off x="4716874" y="6412348"/>
                <a:ext cx="180720" cy="17460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24009D8F-5420-1683-3DD3-6CEC089E10C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707874" y="6403348"/>
                  <a:ext cx="198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99A53792-3396-7E38-696E-EF2A4EAFB367}"/>
                    </a:ext>
                  </a:extLst>
                </p14:cNvPr>
                <p14:cNvContentPartPr/>
                <p14:nvPr/>
              </p14:nvContentPartPr>
              <p14:xfrm>
                <a:off x="5035114" y="6392188"/>
                <a:ext cx="138240" cy="14976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99A53792-3396-7E38-696E-EF2A4EAFB367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026474" y="6383548"/>
                  <a:ext cx="155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165CCC74-38FF-81A6-D613-72A0CF9F6DE0}"/>
                    </a:ext>
                  </a:extLst>
                </p14:cNvPr>
                <p14:cNvContentPartPr/>
                <p14:nvPr/>
              </p14:nvContentPartPr>
              <p14:xfrm>
                <a:off x="5293594" y="6384988"/>
                <a:ext cx="131400" cy="1270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165CCC74-38FF-81A6-D613-72A0CF9F6DE0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284954" y="6375988"/>
                  <a:ext cx="14904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5AD2084C-7C22-F7B1-1AF2-69C7D87743A6}"/>
              </a:ext>
            </a:extLst>
          </p:cNvPr>
          <p:cNvGrpSpPr/>
          <p:nvPr/>
        </p:nvGrpSpPr>
        <p:grpSpPr>
          <a:xfrm>
            <a:off x="6028354" y="5834908"/>
            <a:ext cx="830160" cy="466200"/>
            <a:chOff x="6028354" y="5834908"/>
            <a:chExt cx="830160" cy="46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2224CC18-CC88-ED97-D43C-DDC86BF01383}"/>
                    </a:ext>
                  </a:extLst>
                </p14:cNvPr>
                <p14:cNvContentPartPr/>
                <p14:nvPr/>
              </p14:nvContentPartPr>
              <p14:xfrm>
                <a:off x="6028354" y="6114628"/>
                <a:ext cx="183240" cy="7020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2224CC18-CC88-ED97-D43C-DDC86BF01383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019354" y="6105988"/>
                  <a:ext cx="200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A7D807A3-8E67-1037-FA5D-BCEB3D10DF2F}"/>
                    </a:ext>
                  </a:extLst>
                </p14:cNvPr>
                <p14:cNvContentPartPr/>
                <p14:nvPr/>
              </p14:nvContentPartPr>
              <p14:xfrm>
                <a:off x="6035194" y="6227308"/>
                <a:ext cx="172440" cy="7380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A7D807A3-8E67-1037-FA5D-BCEB3D10DF2F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026554" y="6218668"/>
                  <a:ext cx="1900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35036693-7BE4-6EC4-477A-B453C3C37143}"/>
                    </a:ext>
                  </a:extLst>
                </p14:cNvPr>
                <p14:cNvContentPartPr/>
                <p14:nvPr/>
              </p14:nvContentPartPr>
              <p14:xfrm>
                <a:off x="6385474" y="5933188"/>
                <a:ext cx="159480" cy="31428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35036693-7BE4-6EC4-477A-B453C3C37143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376834" y="5924188"/>
                  <a:ext cx="1771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2C7A6F0E-EB25-DFD8-D41F-017261C3D121}"/>
                    </a:ext>
                  </a:extLst>
                </p14:cNvPr>
                <p14:cNvContentPartPr/>
                <p14:nvPr/>
              </p14:nvContentPartPr>
              <p14:xfrm>
                <a:off x="6692194" y="5986108"/>
                <a:ext cx="90360" cy="20052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2C7A6F0E-EB25-DFD8-D41F-017261C3D121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683554" y="5977108"/>
                  <a:ext cx="108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8151E25-7165-D181-BDD6-F478BBE3D4BA}"/>
                    </a:ext>
                  </a:extLst>
                </p14:cNvPr>
                <p14:cNvContentPartPr/>
                <p14:nvPr/>
              </p14:nvContentPartPr>
              <p14:xfrm>
                <a:off x="6526954" y="5834908"/>
                <a:ext cx="154440" cy="1285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8151E25-7165-D181-BDD6-F478BBE3D4B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518314" y="5826268"/>
                  <a:ext cx="1720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52E3D22D-A756-34A5-6936-45AB3E5F7141}"/>
                    </a:ext>
                  </a:extLst>
                </p14:cNvPr>
                <p14:cNvContentPartPr/>
                <p14:nvPr/>
              </p14:nvContentPartPr>
              <p14:xfrm>
                <a:off x="6736474" y="6117508"/>
                <a:ext cx="122040" cy="11304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52E3D22D-A756-34A5-6936-45AB3E5F7141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727834" y="6108508"/>
                  <a:ext cx="1396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3" name="Gruppieren 492">
            <a:extLst>
              <a:ext uri="{FF2B5EF4-FFF2-40B4-BE49-F238E27FC236}">
                <a16:creationId xmlns:a16="http://schemas.microsoft.com/office/drawing/2014/main" id="{6A9C6B5C-B1AC-8E9E-C167-1E5A133DDB71}"/>
              </a:ext>
            </a:extLst>
          </p:cNvPr>
          <p:cNvGrpSpPr/>
          <p:nvPr/>
        </p:nvGrpSpPr>
        <p:grpSpPr>
          <a:xfrm>
            <a:off x="9819154" y="1642708"/>
            <a:ext cx="1674000" cy="812880"/>
            <a:chOff x="9819154" y="1642708"/>
            <a:chExt cx="1674000" cy="81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45953AF2-61ED-84CE-386D-9BE6E61EC5EB}"/>
                    </a:ext>
                  </a:extLst>
                </p14:cNvPr>
                <p14:cNvContentPartPr/>
                <p14:nvPr/>
              </p14:nvContentPartPr>
              <p14:xfrm>
                <a:off x="10816354" y="2233828"/>
                <a:ext cx="136800" cy="882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45953AF2-61ED-84CE-386D-9BE6E61EC5EB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0807354" y="2224828"/>
                  <a:ext cx="1544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F9F07E3-1D68-47FB-0324-C78CCC4D5F55}"/>
                    </a:ext>
                  </a:extLst>
                </p14:cNvPr>
                <p14:cNvContentPartPr/>
                <p14:nvPr/>
              </p14:nvContentPartPr>
              <p14:xfrm>
                <a:off x="10794754" y="2189908"/>
                <a:ext cx="153360" cy="1252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F9F07E3-1D68-47FB-0324-C78CCC4D5F55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0786114" y="2181268"/>
                  <a:ext cx="171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036D3B28-2102-E18D-6530-2F7A91262A2B}"/>
                    </a:ext>
                  </a:extLst>
                </p14:cNvPr>
                <p14:cNvContentPartPr/>
                <p14:nvPr/>
              </p14:nvContentPartPr>
              <p14:xfrm>
                <a:off x="9962074" y="2166508"/>
                <a:ext cx="580320" cy="28908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036D3B28-2102-E18D-6530-2F7A91262A2B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953434" y="2157508"/>
                  <a:ext cx="5979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38FE75C6-5EAE-E1DB-7DAB-3D8BE62710DB}"/>
                    </a:ext>
                  </a:extLst>
                </p14:cNvPr>
                <p14:cNvContentPartPr/>
                <p14:nvPr/>
              </p14:nvContentPartPr>
              <p14:xfrm>
                <a:off x="9939754" y="1792828"/>
                <a:ext cx="717120" cy="35640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38FE75C6-5EAE-E1DB-7DAB-3D8BE62710DB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931114" y="1783828"/>
                  <a:ext cx="73476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858812FC-AB87-7A0E-03DD-B86656A0ABE4}"/>
                    </a:ext>
                  </a:extLst>
                </p14:cNvPr>
                <p14:cNvContentPartPr/>
                <p14:nvPr/>
              </p14:nvContentPartPr>
              <p14:xfrm>
                <a:off x="9819154" y="1642708"/>
                <a:ext cx="906120" cy="60804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858812FC-AB87-7A0E-03DD-B86656A0ABE4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810154" y="1634068"/>
                  <a:ext cx="92376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864F83F-A3C1-5F91-4266-B520D2067294}"/>
                    </a:ext>
                  </a:extLst>
                </p14:cNvPr>
                <p14:cNvContentPartPr/>
                <p14:nvPr/>
              </p14:nvContentPartPr>
              <p14:xfrm>
                <a:off x="11003914" y="2232748"/>
                <a:ext cx="126720" cy="1663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864F83F-A3C1-5F91-4266-B520D2067294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0994914" y="2223748"/>
                  <a:ext cx="144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73D79F6B-65A0-78EA-33E1-FE2C4C738127}"/>
                    </a:ext>
                  </a:extLst>
                </p14:cNvPr>
                <p14:cNvContentPartPr/>
                <p14:nvPr/>
              </p14:nvContentPartPr>
              <p14:xfrm>
                <a:off x="11284354" y="2249308"/>
                <a:ext cx="110520" cy="12708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73D79F6B-65A0-78EA-33E1-FE2C4C738127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1275354" y="2240668"/>
                  <a:ext cx="128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B11CE411-E9FA-8428-152E-7609F1352CB6}"/>
                    </a:ext>
                  </a:extLst>
                </p14:cNvPr>
                <p14:cNvContentPartPr/>
                <p14:nvPr/>
              </p14:nvContentPartPr>
              <p14:xfrm>
                <a:off x="11223874" y="2197828"/>
                <a:ext cx="87840" cy="622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B11CE411-E9FA-8428-152E-7609F1352CB6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1214874" y="2189188"/>
                  <a:ext cx="1054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85A0FCD2-7055-58E3-D028-9B937C91154B}"/>
                    </a:ext>
                  </a:extLst>
                </p14:cNvPr>
                <p14:cNvContentPartPr/>
                <p14:nvPr/>
              </p14:nvContentPartPr>
              <p14:xfrm>
                <a:off x="11417914" y="2311588"/>
                <a:ext cx="75240" cy="9108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85A0FCD2-7055-58E3-D028-9B937C91154B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1409274" y="2302948"/>
                  <a:ext cx="9288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0" name="Gruppieren 499">
            <a:extLst>
              <a:ext uri="{FF2B5EF4-FFF2-40B4-BE49-F238E27FC236}">
                <a16:creationId xmlns:a16="http://schemas.microsoft.com/office/drawing/2014/main" id="{538BA52C-F569-B951-E08E-64D5FF4109CE}"/>
              </a:ext>
            </a:extLst>
          </p:cNvPr>
          <p:cNvGrpSpPr/>
          <p:nvPr/>
        </p:nvGrpSpPr>
        <p:grpSpPr>
          <a:xfrm>
            <a:off x="10971154" y="2513548"/>
            <a:ext cx="650880" cy="301680"/>
            <a:chOff x="10971154" y="2513548"/>
            <a:chExt cx="650880" cy="30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66A96E2A-D07F-BEFE-63BC-17867BDFC12B}"/>
                    </a:ext>
                  </a:extLst>
                </p14:cNvPr>
                <p14:cNvContentPartPr/>
                <p14:nvPr/>
              </p14:nvContentPartPr>
              <p14:xfrm>
                <a:off x="10971154" y="2532628"/>
                <a:ext cx="190440" cy="19548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66A96E2A-D07F-BEFE-63BC-17867BDFC12B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0962154" y="2523988"/>
                  <a:ext cx="208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2B6A3C92-0CF1-D9AD-395A-A400D01054E7}"/>
                    </a:ext>
                  </a:extLst>
                </p14:cNvPr>
                <p14:cNvContentPartPr/>
                <p14:nvPr/>
              </p14:nvContentPartPr>
              <p14:xfrm>
                <a:off x="11187514" y="2669788"/>
                <a:ext cx="17280" cy="14544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2B6A3C92-0CF1-D9AD-395A-A400D01054E7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1178874" y="2661148"/>
                  <a:ext cx="34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07E3CCD8-35D6-4404-C6E1-6675415F23D4}"/>
                    </a:ext>
                  </a:extLst>
                </p14:cNvPr>
                <p14:cNvContentPartPr/>
                <p14:nvPr/>
              </p14:nvContentPartPr>
              <p14:xfrm>
                <a:off x="11265634" y="2545228"/>
                <a:ext cx="102960" cy="18684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07E3CCD8-35D6-4404-C6E1-6675415F23D4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1256634" y="2536588"/>
                  <a:ext cx="120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6A457395-F72D-DCB1-762A-218B397E3165}"/>
                    </a:ext>
                  </a:extLst>
                </p14:cNvPr>
                <p14:cNvContentPartPr/>
                <p14:nvPr/>
              </p14:nvContentPartPr>
              <p14:xfrm>
                <a:off x="11451394" y="2585548"/>
                <a:ext cx="77760" cy="147240"/>
              </p14:xfrm>
            </p:contentPart>
          </mc:Choice>
          <mc:Fallback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6A457395-F72D-DCB1-762A-218B397E3165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442394" y="2576908"/>
                  <a:ext cx="95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2E781BB5-183C-7CE8-42D7-AE34FB07C6DE}"/>
                    </a:ext>
                  </a:extLst>
                </p14:cNvPr>
                <p14:cNvContentPartPr/>
                <p14:nvPr/>
              </p14:nvContentPartPr>
              <p14:xfrm>
                <a:off x="11423314" y="2513548"/>
                <a:ext cx="69480" cy="4356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2E781BB5-183C-7CE8-42D7-AE34FB07C6D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414314" y="2504548"/>
                  <a:ext cx="87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F3DA26FA-7022-5596-FABE-4E08EA85429F}"/>
                    </a:ext>
                  </a:extLst>
                </p14:cNvPr>
                <p14:cNvContentPartPr/>
                <p14:nvPr/>
              </p14:nvContentPartPr>
              <p14:xfrm>
                <a:off x="11558314" y="2680948"/>
                <a:ext cx="63720" cy="6264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F3DA26FA-7022-5596-FABE-4E08EA85429F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1549314" y="2672308"/>
                  <a:ext cx="8136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8" name="Gruppieren 507">
            <a:extLst>
              <a:ext uri="{FF2B5EF4-FFF2-40B4-BE49-F238E27FC236}">
                <a16:creationId xmlns:a16="http://schemas.microsoft.com/office/drawing/2014/main" id="{B3427286-1A0C-E3C4-AE55-CAB4FFC28548}"/>
              </a:ext>
            </a:extLst>
          </p:cNvPr>
          <p:cNvGrpSpPr/>
          <p:nvPr/>
        </p:nvGrpSpPr>
        <p:grpSpPr>
          <a:xfrm>
            <a:off x="10933354" y="2844028"/>
            <a:ext cx="734400" cy="353520"/>
            <a:chOff x="10933354" y="2844028"/>
            <a:chExt cx="73440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37308EF-164F-D227-1867-118121D58816}"/>
                    </a:ext>
                  </a:extLst>
                </p14:cNvPr>
                <p14:cNvContentPartPr/>
                <p14:nvPr/>
              </p14:nvContentPartPr>
              <p14:xfrm>
                <a:off x="10933354" y="2907388"/>
                <a:ext cx="120600" cy="14760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37308EF-164F-D227-1867-118121D5881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10924714" y="2898748"/>
                  <a:ext cx="1382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7DF25309-2FA2-9317-F7FB-8836434073AD}"/>
                    </a:ext>
                  </a:extLst>
                </p14:cNvPr>
                <p14:cNvContentPartPr/>
                <p14:nvPr/>
              </p14:nvContentPartPr>
              <p14:xfrm>
                <a:off x="11132074" y="3013588"/>
                <a:ext cx="53280" cy="1839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7DF25309-2FA2-9317-F7FB-8836434073AD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11123074" y="3004948"/>
                  <a:ext cx="709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F798DCAB-016C-D7A3-C616-B8A1C59CF0EC}"/>
                    </a:ext>
                  </a:extLst>
                </p14:cNvPr>
                <p14:cNvContentPartPr/>
                <p14:nvPr/>
              </p14:nvContentPartPr>
              <p14:xfrm>
                <a:off x="11236474" y="2885068"/>
                <a:ext cx="160200" cy="1670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F798DCAB-016C-D7A3-C616-B8A1C59CF0EC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11227474" y="2876068"/>
                  <a:ext cx="177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B4900D00-5A33-36DC-2DBF-135D5DB4FA0F}"/>
                    </a:ext>
                  </a:extLst>
                </p14:cNvPr>
                <p14:cNvContentPartPr/>
                <p14:nvPr/>
              </p14:nvContentPartPr>
              <p14:xfrm>
                <a:off x="11242954" y="2996668"/>
                <a:ext cx="167400" cy="684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B4900D00-5A33-36DC-2DBF-135D5DB4FA0F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1233954" y="2988028"/>
                  <a:ext cx="1850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D472FF70-0AEB-1F84-1007-6797B15F2BF9}"/>
                    </a:ext>
                  </a:extLst>
                </p14:cNvPr>
                <p14:cNvContentPartPr/>
                <p14:nvPr/>
              </p14:nvContentPartPr>
              <p14:xfrm>
                <a:off x="11450674" y="2844028"/>
                <a:ext cx="95040" cy="19620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D472FF70-0AEB-1F84-1007-6797B15F2BF9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1442034" y="2835388"/>
                  <a:ext cx="112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C6E641D-3F40-3E1A-8920-15F5BB49F4AA}"/>
                    </a:ext>
                  </a:extLst>
                </p14:cNvPr>
                <p14:cNvContentPartPr/>
                <p14:nvPr/>
              </p14:nvContentPartPr>
              <p14:xfrm>
                <a:off x="11564794" y="2997028"/>
                <a:ext cx="102960" cy="5976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C6E641D-3F40-3E1A-8920-15F5BB49F4AA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1556154" y="2988028"/>
                  <a:ext cx="12060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4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F2B4F50D-FBB5-C694-35D9-6453FB37B0DE}"/>
                  </a:ext>
                </a:extLst>
              </p14:cNvPr>
              <p14:cNvContentPartPr/>
              <p14:nvPr/>
            </p14:nvContentPartPr>
            <p14:xfrm>
              <a:off x="6320314" y="2037268"/>
              <a:ext cx="1016280" cy="125208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F2B4F50D-FBB5-C694-35D9-6453FB37B0DE}"/>
                  </a:ext>
                </a:extLst>
              </p:cNvPr>
              <p:cNvPicPr/>
              <p:nvPr/>
            </p:nvPicPr>
            <p:blipFill>
              <a:blip r:embed="rId685"/>
              <a:stretch>
                <a:fillRect/>
              </a:stretch>
            </p:blipFill>
            <p:spPr>
              <a:xfrm>
                <a:off x="6311314" y="2028628"/>
                <a:ext cx="1033920" cy="12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6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86A34220-6AEF-EE07-B17D-E04F882D0B51}"/>
                  </a:ext>
                </a:extLst>
              </p14:cNvPr>
              <p14:cNvContentPartPr/>
              <p14:nvPr/>
            </p14:nvContentPartPr>
            <p14:xfrm>
              <a:off x="6357394" y="2068228"/>
              <a:ext cx="941760" cy="120420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86A34220-6AEF-EE07-B17D-E04F882D0B51}"/>
                  </a:ext>
                </a:extLst>
              </p:cNvPr>
              <p:cNvPicPr/>
              <p:nvPr/>
            </p:nvPicPr>
            <p:blipFill>
              <a:blip r:embed="rId687"/>
              <a:stretch>
                <a:fillRect/>
              </a:stretch>
            </p:blipFill>
            <p:spPr>
              <a:xfrm>
                <a:off x="6348754" y="2059228"/>
                <a:ext cx="959400" cy="122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6" name="Gruppieren 555">
            <a:extLst>
              <a:ext uri="{FF2B5EF4-FFF2-40B4-BE49-F238E27FC236}">
                <a16:creationId xmlns:a16="http://schemas.microsoft.com/office/drawing/2014/main" id="{B61C4984-6A85-89FD-B614-41AB20409AFB}"/>
              </a:ext>
            </a:extLst>
          </p:cNvPr>
          <p:cNvGrpSpPr/>
          <p:nvPr/>
        </p:nvGrpSpPr>
        <p:grpSpPr>
          <a:xfrm>
            <a:off x="4689514" y="2158588"/>
            <a:ext cx="3192840" cy="1145880"/>
            <a:chOff x="4689514" y="2158588"/>
            <a:chExt cx="3192840" cy="11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29582A7-AB45-6E6B-121B-94EA0C1317FA}"/>
                    </a:ext>
                  </a:extLst>
                </p14:cNvPr>
                <p14:cNvContentPartPr/>
                <p14:nvPr/>
              </p14:nvContentPartPr>
              <p14:xfrm>
                <a:off x="4689514" y="2228428"/>
                <a:ext cx="142560" cy="156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29582A7-AB45-6E6B-121B-94EA0C1317FA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4680874" y="2219788"/>
                  <a:ext cx="1602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C8C94DF-68A5-06C5-E149-C02553CD3322}"/>
                    </a:ext>
                  </a:extLst>
                </p14:cNvPr>
                <p14:cNvContentPartPr/>
                <p14:nvPr/>
              </p14:nvContentPartPr>
              <p14:xfrm>
                <a:off x="4873834" y="2244988"/>
                <a:ext cx="80280" cy="1184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C8C94DF-68A5-06C5-E149-C02553CD332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4865194" y="2236348"/>
                  <a:ext cx="97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D3D4E2EA-73AC-C76D-F46A-9A4E7A971690}"/>
                    </a:ext>
                  </a:extLst>
                </p14:cNvPr>
                <p14:cNvContentPartPr/>
                <p14:nvPr/>
              </p14:nvContentPartPr>
              <p14:xfrm>
                <a:off x="5020354" y="2259388"/>
                <a:ext cx="124200" cy="96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D3D4E2EA-73AC-C76D-F46A-9A4E7A97169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5011354" y="2250748"/>
                  <a:ext cx="141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64EEDB3-1F98-D4CF-1899-4BCCE14569C8}"/>
                    </a:ext>
                  </a:extLst>
                </p14:cNvPr>
                <p14:cNvContentPartPr/>
                <p14:nvPr/>
              </p14:nvContentPartPr>
              <p14:xfrm>
                <a:off x="4699594" y="2548468"/>
                <a:ext cx="86760" cy="1796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64EEDB3-1F98-D4CF-1899-4BCCE14569C8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4690954" y="2539828"/>
                  <a:ext cx="104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14FEC6E-92E4-D8D2-BD34-A3A263EDE7C6}"/>
                    </a:ext>
                  </a:extLst>
                </p14:cNvPr>
                <p14:cNvContentPartPr/>
                <p14:nvPr/>
              </p14:nvContentPartPr>
              <p14:xfrm>
                <a:off x="4905154" y="2545948"/>
                <a:ext cx="21240" cy="1562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14FEC6E-92E4-D8D2-BD34-A3A263EDE7C6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896514" y="2536948"/>
                  <a:ext cx="38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4D9143E-031E-4AB7-1821-0A9B754610AE}"/>
                    </a:ext>
                  </a:extLst>
                </p14:cNvPr>
                <p14:cNvContentPartPr/>
                <p14:nvPr/>
              </p14:nvContentPartPr>
              <p14:xfrm>
                <a:off x="5084074" y="2550268"/>
                <a:ext cx="95760" cy="120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4D9143E-031E-4AB7-1821-0A9B754610A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075434" y="2541628"/>
                  <a:ext cx="1134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6187CB39-EA27-E1A4-0515-96DA96B21F08}"/>
                    </a:ext>
                  </a:extLst>
                </p14:cNvPr>
                <p14:cNvContentPartPr/>
                <p14:nvPr/>
              </p14:nvContentPartPr>
              <p14:xfrm>
                <a:off x="4716874" y="2841148"/>
                <a:ext cx="104400" cy="157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6187CB39-EA27-E1A4-0515-96DA96B21F08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4707874" y="2832148"/>
                  <a:ext cx="122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B51FA7B-3085-D98C-9BB1-88E7C0CFD638}"/>
                    </a:ext>
                  </a:extLst>
                </p14:cNvPr>
                <p14:cNvContentPartPr/>
                <p14:nvPr/>
              </p14:nvContentPartPr>
              <p14:xfrm>
                <a:off x="4903714" y="2856268"/>
                <a:ext cx="102960" cy="1346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B51FA7B-3085-D98C-9BB1-88E7C0CFD638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4894714" y="2847628"/>
                  <a:ext cx="1206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2011E26-2C58-9D22-AF27-C630AC4831A3}"/>
                    </a:ext>
                  </a:extLst>
                </p14:cNvPr>
                <p14:cNvContentPartPr/>
                <p14:nvPr/>
              </p14:nvContentPartPr>
              <p14:xfrm>
                <a:off x="5124754" y="2831428"/>
                <a:ext cx="129240" cy="1782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2011E26-2C58-9D22-AF27-C630AC4831A3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115754" y="2822428"/>
                  <a:ext cx="146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9FD21BB-B249-C5F8-BE31-4A5F79835C63}"/>
                    </a:ext>
                  </a:extLst>
                </p14:cNvPr>
                <p14:cNvContentPartPr/>
                <p14:nvPr/>
              </p14:nvContentPartPr>
              <p14:xfrm>
                <a:off x="5150314" y="2922868"/>
                <a:ext cx="140760" cy="36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9FD21BB-B249-C5F8-BE31-4A5F79835C63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141674" y="2913868"/>
                  <a:ext cx="158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6D8ED7D-4B17-511E-48CF-0413A87C26EE}"/>
                    </a:ext>
                  </a:extLst>
                </p14:cNvPr>
                <p14:cNvContentPartPr/>
                <p14:nvPr/>
              </p14:nvContentPartPr>
              <p14:xfrm>
                <a:off x="5512834" y="2910628"/>
                <a:ext cx="117720" cy="1375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6D8ED7D-4B17-511E-48CF-0413A87C26EE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504194" y="2901988"/>
                  <a:ext cx="135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F1B16B1A-A4C1-028C-8F8D-070797F7984E}"/>
                    </a:ext>
                  </a:extLst>
                </p14:cNvPr>
                <p14:cNvContentPartPr/>
                <p14:nvPr/>
              </p14:nvContentPartPr>
              <p14:xfrm>
                <a:off x="5673034" y="2894788"/>
                <a:ext cx="81360" cy="1339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F1B16B1A-A4C1-028C-8F8D-070797F7984E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664034" y="2885788"/>
                  <a:ext cx="990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976FC9D-1486-75B2-2D82-2CC12A8099B7}"/>
                    </a:ext>
                  </a:extLst>
                </p14:cNvPr>
                <p14:cNvContentPartPr/>
                <p14:nvPr/>
              </p14:nvContentPartPr>
              <p14:xfrm>
                <a:off x="5804434" y="2921428"/>
                <a:ext cx="121680" cy="1684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976FC9D-1486-75B2-2D82-2CC12A8099B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795434" y="2912788"/>
                  <a:ext cx="139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189A949-B1BD-A489-88BE-6B2A944EF24C}"/>
                    </a:ext>
                  </a:extLst>
                </p14:cNvPr>
                <p14:cNvContentPartPr/>
                <p14:nvPr/>
              </p14:nvContentPartPr>
              <p14:xfrm>
                <a:off x="6048514" y="2919988"/>
                <a:ext cx="78120" cy="1231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189A949-B1BD-A489-88BE-6B2A944EF24C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039874" y="2910988"/>
                  <a:ext cx="957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47249D4-C865-F9DD-6F9A-B93F089517AA}"/>
                    </a:ext>
                  </a:extLst>
                </p14:cNvPr>
                <p14:cNvContentPartPr/>
                <p14:nvPr/>
              </p14:nvContentPartPr>
              <p14:xfrm>
                <a:off x="5471074" y="2172268"/>
                <a:ext cx="108000" cy="104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47249D4-C865-F9DD-6F9A-B93F089517AA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5462434" y="2163628"/>
                  <a:ext cx="1256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F77AA1E-E01C-D7EE-E9E9-ADDF8A0B3439}"/>
                    </a:ext>
                  </a:extLst>
                </p14:cNvPr>
                <p14:cNvContentPartPr/>
                <p14:nvPr/>
              </p14:nvContentPartPr>
              <p14:xfrm>
                <a:off x="5464954" y="2158588"/>
                <a:ext cx="107280" cy="727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F77AA1E-E01C-D7EE-E9E9-ADDF8A0B3439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456314" y="2149588"/>
                  <a:ext cx="124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92B53D2-D476-1498-8A50-E5284166E265}"/>
                    </a:ext>
                  </a:extLst>
                </p14:cNvPr>
                <p14:cNvContentPartPr/>
                <p14:nvPr/>
              </p14:nvContentPartPr>
              <p14:xfrm>
                <a:off x="5499874" y="2163628"/>
                <a:ext cx="34920" cy="993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92B53D2-D476-1498-8A50-E5284166E265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491234" y="2154628"/>
                  <a:ext cx="52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FED966B-6CF3-9B51-200B-A5C1AFBF62B3}"/>
                    </a:ext>
                  </a:extLst>
                </p14:cNvPr>
                <p14:cNvContentPartPr/>
                <p14:nvPr/>
              </p14:nvContentPartPr>
              <p14:xfrm>
                <a:off x="5449114" y="2192788"/>
                <a:ext cx="92520" cy="2304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FED966B-6CF3-9B51-200B-A5C1AFBF62B3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440114" y="2183788"/>
                  <a:ext cx="110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F6FCD245-B82B-2781-6551-C831A8F46DB3}"/>
                    </a:ext>
                  </a:extLst>
                </p14:cNvPr>
                <p14:cNvContentPartPr/>
                <p14:nvPr/>
              </p14:nvContentPartPr>
              <p14:xfrm>
                <a:off x="5555674" y="2262988"/>
                <a:ext cx="135000" cy="1792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F6FCD245-B82B-2781-6551-C831A8F46DB3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546674" y="2253988"/>
                  <a:ext cx="152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4095909-0DAA-7D60-27F0-3B4DCC453D91}"/>
                    </a:ext>
                  </a:extLst>
                </p14:cNvPr>
                <p14:cNvContentPartPr/>
                <p14:nvPr/>
              </p14:nvContentPartPr>
              <p14:xfrm>
                <a:off x="5770234" y="2233828"/>
                <a:ext cx="148680" cy="1371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4095909-0DAA-7D60-27F0-3B4DCC453D91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761594" y="2225188"/>
                  <a:ext cx="1663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1F0A869-424B-6983-B12B-BAA29FE7BB35}"/>
                    </a:ext>
                  </a:extLst>
                </p14:cNvPr>
                <p14:cNvContentPartPr/>
                <p14:nvPr/>
              </p14:nvContentPartPr>
              <p14:xfrm>
                <a:off x="5944834" y="2229508"/>
                <a:ext cx="80280" cy="12240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1F0A869-424B-6983-B12B-BAA29FE7BB35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5936194" y="2220868"/>
                  <a:ext cx="97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860CAE8-3718-0AEF-1DFD-80C1AAF3FF2E}"/>
                    </a:ext>
                  </a:extLst>
                </p14:cNvPr>
                <p14:cNvContentPartPr/>
                <p14:nvPr/>
              </p14:nvContentPartPr>
              <p14:xfrm>
                <a:off x="6044194" y="2367028"/>
                <a:ext cx="13680" cy="997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860CAE8-3718-0AEF-1DFD-80C1AAF3FF2E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035194" y="2358028"/>
                  <a:ext cx="313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B34F4CD1-D3D5-CC0D-23A8-6F7A6E0E54FB}"/>
                    </a:ext>
                  </a:extLst>
                </p14:cNvPr>
                <p14:cNvContentPartPr/>
                <p14:nvPr/>
              </p14:nvContentPartPr>
              <p14:xfrm>
                <a:off x="6137074" y="2232028"/>
                <a:ext cx="115560" cy="1180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B34F4CD1-D3D5-CC0D-23A8-6F7A6E0E54FB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128434" y="2223028"/>
                  <a:ext cx="133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C0B3001-3BE6-6D74-6CFB-9B86C2D3B4D1}"/>
                    </a:ext>
                  </a:extLst>
                </p14:cNvPr>
                <p14:cNvContentPartPr/>
                <p14:nvPr/>
              </p14:nvContentPartPr>
              <p14:xfrm>
                <a:off x="5548114" y="2534788"/>
                <a:ext cx="188640" cy="1785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C0B3001-3BE6-6D74-6CFB-9B86C2D3B4D1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539474" y="2526148"/>
                  <a:ext cx="206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08514F7-1C67-2ECE-B834-5D2A27E74D7F}"/>
                    </a:ext>
                  </a:extLst>
                </p14:cNvPr>
                <p14:cNvContentPartPr/>
                <p14:nvPr/>
              </p14:nvContentPartPr>
              <p14:xfrm>
                <a:off x="5731714" y="2534788"/>
                <a:ext cx="118800" cy="1900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08514F7-1C67-2ECE-B834-5D2A27E74D7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723074" y="2525788"/>
                  <a:ext cx="136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B52209C-5B0F-4F08-423D-7FEDCB8E01A8}"/>
                    </a:ext>
                  </a:extLst>
                </p14:cNvPr>
                <p14:cNvContentPartPr/>
                <p14:nvPr/>
              </p14:nvContentPartPr>
              <p14:xfrm>
                <a:off x="5868874" y="2534788"/>
                <a:ext cx="65160" cy="1800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B52209C-5B0F-4F08-423D-7FEDCB8E01A8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860234" y="2526148"/>
                  <a:ext cx="82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1E943DBA-01E9-07CE-2AB9-14CE344DAFB5}"/>
                    </a:ext>
                  </a:extLst>
                </p14:cNvPr>
                <p14:cNvContentPartPr/>
                <p14:nvPr/>
              </p14:nvContentPartPr>
              <p14:xfrm>
                <a:off x="5958154" y="2718388"/>
                <a:ext cx="12960" cy="511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1E943DBA-01E9-07CE-2AB9-14CE344DAFB5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949514" y="2709748"/>
                  <a:ext cx="306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5A937FA-A265-8320-3ED5-530A11D9BCEB}"/>
                    </a:ext>
                  </a:extLst>
                </p14:cNvPr>
                <p14:cNvContentPartPr/>
                <p14:nvPr/>
              </p14:nvContentPartPr>
              <p14:xfrm>
                <a:off x="6056794" y="2541988"/>
                <a:ext cx="130320" cy="1738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5A937FA-A265-8320-3ED5-530A11D9BCEB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048154" y="2533348"/>
                  <a:ext cx="1479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710653D-5631-5A63-112B-4B7D44362648}"/>
                    </a:ext>
                  </a:extLst>
                </p14:cNvPr>
                <p14:cNvContentPartPr/>
                <p14:nvPr/>
              </p14:nvContentPartPr>
              <p14:xfrm>
                <a:off x="6521914" y="2227708"/>
                <a:ext cx="91440" cy="1735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710653D-5631-5A63-112B-4B7D44362648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512914" y="2219068"/>
                  <a:ext cx="1090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8971081-AB54-BF59-F8FE-93287D1066AE}"/>
                    </a:ext>
                  </a:extLst>
                </p14:cNvPr>
                <p14:cNvContentPartPr/>
                <p14:nvPr/>
              </p14:nvContentPartPr>
              <p14:xfrm>
                <a:off x="6648274" y="2360188"/>
                <a:ext cx="18720" cy="802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8971081-AB54-BF59-F8FE-93287D1066AE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639274" y="2351548"/>
                  <a:ext cx="36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2932E01E-379A-AC27-C974-17E9634EBF70}"/>
                    </a:ext>
                  </a:extLst>
                </p14:cNvPr>
                <p14:cNvContentPartPr/>
                <p14:nvPr/>
              </p14:nvContentPartPr>
              <p14:xfrm>
                <a:off x="6778954" y="2276308"/>
                <a:ext cx="70920" cy="10044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2932E01E-379A-AC27-C974-17E9634EBF70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6769954" y="2267308"/>
                  <a:ext cx="88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CF3F6616-6482-683C-062F-6D95E39F04BD}"/>
                    </a:ext>
                  </a:extLst>
                </p14:cNvPr>
                <p14:cNvContentPartPr/>
                <p14:nvPr/>
              </p14:nvContentPartPr>
              <p14:xfrm>
                <a:off x="6999274" y="2281348"/>
                <a:ext cx="56520" cy="907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CF3F6616-6482-683C-062F-6D95E39F04BD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6990274" y="2272708"/>
                  <a:ext cx="741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90AB0646-59E4-6231-4642-16F4C85F8514}"/>
                    </a:ext>
                  </a:extLst>
                </p14:cNvPr>
                <p14:cNvContentPartPr/>
                <p14:nvPr/>
              </p14:nvContentPartPr>
              <p14:xfrm>
                <a:off x="6916474" y="2220508"/>
                <a:ext cx="69120" cy="561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90AB0646-59E4-6231-4642-16F4C85F851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6907834" y="2211868"/>
                  <a:ext cx="86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B46F6E96-946E-75B5-B979-E13265E44D59}"/>
                    </a:ext>
                  </a:extLst>
                </p14:cNvPr>
                <p14:cNvContentPartPr/>
                <p14:nvPr/>
              </p14:nvContentPartPr>
              <p14:xfrm>
                <a:off x="7043914" y="2302228"/>
                <a:ext cx="70920" cy="748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B46F6E96-946E-75B5-B979-E13265E44D59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035274" y="2293588"/>
                  <a:ext cx="885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5CEAC08-E721-638A-229F-6D349F6D7CBD}"/>
                    </a:ext>
                  </a:extLst>
                </p14:cNvPr>
                <p14:cNvContentPartPr/>
                <p14:nvPr/>
              </p14:nvContentPartPr>
              <p14:xfrm>
                <a:off x="6428314" y="2569348"/>
                <a:ext cx="117000" cy="1339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5CEAC08-E721-638A-229F-6D349F6D7CBD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6419314" y="2560348"/>
                  <a:ext cx="134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DFF592D9-845A-7EF1-F980-513585EF51F4}"/>
                    </a:ext>
                  </a:extLst>
                </p14:cNvPr>
                <p14:cNvContentPartPr/>
                <p14:nvPr/>
              </p14:nvContentPartPr>
              <p14:xfrm>
                <a:off x="6614434" y="2558908"/>
                <a:ext cx="68400" cy="14724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DFF592D9-845A-7EF1-F980-513585EF51F4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6605794" y="2550268"/>
                  <a:ext cx="86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E6317DE-3FE3-E4BD-74F9-EE8687B34F0E}"/>
                    </a:ext>
                  </a:extLst>
                </p14:cNvPr>
                <p14:cNvContentPartPr/>
                <p14:nvPr/>
              </p14:nvContentPartPr>
              <p14:xfrm>
                <a:off x="6627754" y="2611108"/>
                <a:ext cx="119880" cy="14580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E6317DE-3FE3-E4BD-74F9-EE8687B34F0E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6618754" y="2602108"/>
                  <a:ext cx="137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EA4AE12F-8242-86A6-A917-20FAB9D07D8E}"/>
                    </a:ext>
                  </a:extLst>
                </p14:cNvPr>
                <p14:cNvContentPartPr/>
                <p14:nvPr/>
              </p14:nvContentPartPr>
              <p14:xfrm>
                <a:off x="6807754" y="2547028"/>
                <a:ext cx="78120" cy="1652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EA4AE12F-8242-86A6-A917-20FAB9D07D8E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6799114" y="2538028"/>
                  <a:ext cx="957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A8F3FFE2-6471-5422-1C85-422E1FB7E7BE}"/>
                    </a:ext>
                  </a:extLst>
                </p14:cNvPr>
                <p14:cNvContentPartPr/>
                <p14:nvPr/>
              </p14:nvContentPartPr>
              <p14:xfrm>
                <a:off x="7019434" y="2581228"/>
                <a:ext cx="68040" cy="1137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A8F3FFE2-6471-5422-1C85-422E1FB7E7BE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7010794" y="2572228"/>
                  <a:ext cx="85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6367D21C-8966-C282-D8A4-0BE0CBF40DE4}"/>
                    </a:ext>
                  </a:extLst>
                </p14:cNvPr>
                <p14:cNvContentPartPr/>
                <p14:nvPr/>
              </p14:nvContentPartPr>
              <p14:xfrm>
                <a:off x="6915754" y="2537668"/>
                <a:ext cx="77040" cy="918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6367D21C-8966-C282-D8A4-0BE0CBF40DE4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907114" y="2528668"/>
                  <a:ext cx="94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2BFD5B16-809B-8E27-ADF7-B73D0B7EDE50}"/>
                    </a:ext>
                  </a:extLst>
                </p14:cNvPr>
                <p14:cNvContentPartPr/>
                <p14:nvPr/>
              </p14:nvContentPartPr>
              <p14:xfrm>
                <a:off x="7116634" y="2679148"/>
                <a:ext cx="58680" cy="666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2BFD5B16-809B-8E27-ADF7-B73D0B7EDE50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7107634" y="2670508"/>
                  <a:ext cx="763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42AEFD6E-5BCC-51AA-2271-D5B8C9D545CC}"/>
                    </a:ext>
                  </a:extLst>
                </p14:cNvPr>
                <p14:cNvContentPartPr/>
                <p14:nvPr/>
              </p14:nvContentPartPr>
              <p14:xfrm>
                <a:off x="6465754" y="2904508"/>
                <a:ext cx="134280" cy="1224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42AEFD6E-5BCC-51AA-2271-D5B8C9D545C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6456754" y="2895508"/>
                  <a:ext cx="1519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E48E08D-82FD-31C1-6F3E-75BC88830A45}"/>
                    </a:ext>
                  </a:extLst>
                </p14:cNvPr>
                <p14:cNvContentPartPr/>
                <p14:nvPr/>
              </p14:nvContentPartPr>
              <p14:xfrm>
                <a:off x="6651874" y="2860588"/>
                <a:ext cx="81720" cy="1540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E48E08D-82FD-31C1-6F3E-75BC88830A4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6643234" y="2851948"/>
                  <a:ext cx="993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8DB7D18E-787C-A8B5-3A8A-4F654AE5C42D}"/>
                    </a:ext>
                  </a:extLst>
                </p14:cNvPr>
                <p14:cNvContentPartPr/>
                <p14:nvPr/>
              </p14:nvContentPartPr>
              <p14:xfrm>
                <a:off x="6726754" y="2971468"/>
                <a:ext cx="76320" cy="1353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8DB7D18E-787C-A8B5-3A8A-4F654AE5C42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6718114" y="2962468"/>
                  <a:ext cx="93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1DE4C2E4-9B37-4168-6BF1-C8B8E5358050}"/>
                    </a:ext>
                  </a:extLst>
                </p14:cNvPr>
                <p14:cNvContentPartPr/>
                <p14:nvPr/>
              </p14:nvContentPartPr>
              <p14:xfrm>
                <a:off x="6839434" y="2921788"/>
                <a:ext cx="78480" cy="1342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1DE4C2E4-9B37-4168-6BF1-C8B8E5358050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6830434" y="2913148"/>
                  <a:ext cx="96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69293A4-E425-D9D8-9DA5-D855E0F144F7}"/>
                    </a:ext>
                  </a:extLst>
                </p14:cNvPr>
                <p14:cNvContentPartPr/>
                <p14:nvPr/>
              </p14:nvContentPartPr>
              <p14:xfrm>
                <a:off x="7019074" y="2945908"/>
                <a:ext cx="61560" cy="741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69293A4-E425-D9D8-9DA5-D855E0F144F7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7010074" y="2937268"/>
                  <a:ext cx="792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E603E23-7AFC-7A31-9283-4F22DBB6AD9B}"/>
                    </a:ext>
                  </a:extLst>
                </p14:cNvPr>
                <p14:cNvContentPartPr/>
                <p14:nvPr/>
              </p14:nvContentPartPr>
              <p14:xfrm>
                <a:off x="6940594" y="2867428"/>
                <a:ext cx="98280" cy="867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E603E23-7AFC-7A31-9283-4F22DBB6AD9B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6931954" y="2858428"/>
                  <a:ext cx="115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9DBE5F82-D7DC-81E2-5F69-7D0E97053097}"/>
                    </a:ext>
                  </a:extLst>
                </p14:cNvPr>
                <p14:cNvContentPartPr/>
                <p14:nvPr/>
              </p14:nvContentPartPr>
              <p14:xfrm>
                <a:off x="7101874" y="3006028"/>
                <a:ext cx="52920" cy="576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9DBE5F82-D7DC-81E2-5F69-7D0E97053097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7093234" y="2997388"/>
                  <a:ext cx="705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422E365-2011-5AC7-DCFB-344694CEB2CA}"/>
                    </a:ext>
                  </a:extLst>
                </p14:cNvPr>
                <p14:cNvContentPartPr/>
                <p14:nvPr/>
              </p14:nvContentPartPr>
              <p14:xfrm>
                <a:off x="7334074" y="2882188"/>
                <a:ext cx="93960" cy="13284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422E365-2011-5AC7-DCFB-344694CEB2CA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7325434" y="2873188"/>
                  <a:ext cx="111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467D7637-7594-1A13-2981-A3CD9B0DD32C}"/>
                    </a:ext>
                  </a:extLst>
                </p14:cNvPr>
                <p14:cNvContentPartPr/>
                <p14:nvPr/>
              </p14:nvContentPartPr>
              <p14:xfrm>
                <a:off x="7499674" y="2871748"/>
                <a:ext cx="79560" cy="1501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467D7637-7594-1A13-2981-A3CD9B0DD32C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7490674" y="2862748"/>
                  <a:ext cx="972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77D4C718-C3CF-32BD-D6AF-7B779EC40391}"/>
                    </a:ext>
                  </a:extLst>
                </p14:cNvPr>
                <p14:cNvContentPartPr/>
                <p14:nvPr/>
              </p14:nvContentPartPr>
              <p14:xfrm>
                <a:off x="7545394" y="2832508"/>
                <a:ext cx="74160" cy="147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77D4C718-C3CF-32BD-D6AF-7B779EC40391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7536394" y="2823508"/>
                  <a:ext cx="918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53E78026-55D5-4898-0107-ED2384951306}"/>
                    </a:ext>
                  </a:extLst>
                </p14:cNvPr>
                <p14:cNvContentPartPr/>
                <p14:nvPr/>
              </p14:nvContentPartPr>
              <p14:xfrm>
                <a:off x="7656994" y="2837548"/>
                <a:ext cx="102600" cy="1803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53E78026-55D5-4898-0107-ED2384951306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7648354" y="2828548"/>
                  <a:ext cx="120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1296E447-B124-FB0C-6515-17FAB742EB17}"/>
                    </a:ext>
                  </a:extLst>
                </p14:cNvPr>
                <p14:cNvContentPartPr/>
                <p14:nvPr/>
              </p14:nvContentPartPr>
              <p14:xfrm>
                <a:off x="7402474" y="2244988"/>
                <a:ext cx="126720" cy="16416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1296E447-B124-FB0C-6515-17FAB742EB17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7393834" y="2235988"/>
                  <a:ext cx="144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584888CD-361C-A451-6A9C-ECB95C0C26F2}"/>
                    </a:ext>
                  </a:extLst>
                </p14:cNvPr>
                <p14:cNvContentPartPr/>
                <p14:nvPr/>
              </p14:nvContentPartPr>
              <p14:xfrm>
                <a:off x="7447834" y="2220868"/>
                <a:ext cx="142560" cy="244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584888CD-361C-A451-6A9C-ECB95C0C26F2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7438834" y="2211868"/>
                  <a:ext cx="160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AD750D1-89D2-4662-F66D-1A8DD7D7882C}"/>
                    </a:ext>
                  </a:extLst>
                </p14:cNvPr>
                <p14:cNvContentPartPr/>
                <p14:nvPr/>
              </p14:nvContentPartPr>
              <p14:xfrm>
                <a:off x="7588234" y="2239948"/>
                <a:ext cx="277200" cy="950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AD750D1-89D2-4662-F66D-1A8DD7D7882C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7579234" y="2230948"/>
                  <a:ext cx="294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AE36636A-C1C6-A382-DE82-D081300D0E3B}"/>
                    </a:ext>
                  </a:extLst>
                </p14:cNvPr>
                <p14:cNvContentPartPr/>
                <p14:nvPr/>
              </p14:nvContentPartPr>
              <p14:xfrm>
                <a:off x="7346314" y="2540548"/>
                <a:ext cx="125280" cy="17928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AE36636A-C1C6-A382-DE82-D081300D0E3B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7337674" y="2531548"/>
                  <a:ext cx="142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9A7232D-2D3D-FBA1-641E-1FEE9EBAF8C2}"/>
                    </a:ext>
                  </a:extLst>
                </p14:cNvPr>
                <p14:cNvContentPartPr/>
                <p14:nvPr/>
              </p14:nvContentPartPr>
              <p14:xfrm>
                <a:off x="7365754" y="2530108"/>
                <a:ext cx="142560" cy="2124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9A7232D-2D3D-FBA1-641E-1FEE9EBAF8C2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7356754" y="2521108"/>
                  <a:ext cx="1602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A220E82B-35BB-AC8F-49DE-A2D31832292F}"/>
                    </a:ext>
                  </a:extLst>
                </p14:cNvPr>
                <p14:cNvContentPartPr/>
                <p14:nvPr/>
              </p14:nvContentPartPr>
              <p14:xfrm>
                <a:off x="7584634" y="2532268"/>
                <a:ext cx="52200" cy="1717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A220E82B-35BB-AC8F-49DE-A2D31832292F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7575634" y="2523268"/>
                  <a:ext cx="698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0866A03-0585-62E8-02BA-23235E488682}"/>
                    </a:ext>
                  </a:extLst>
                </p14:cNvPr>
                <p14:cNvContentPartPr/>
                <p14:nvPr/>
              </p14:nvContentPartPr>
              <p14:xfrm>
                <a:off x="7761754" y="2570788"/>
                <a:ext cx="120600" cy="907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0866A03-0585-62E8-02BA-23235E488682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7753114" y="2561788"/>
                  <a:ext cx="138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197334C7-96E4-9E13-7AFD-227057EC936B}"/>
                    </a:ext>
                  </a:extLst>
                </p14:cNvPr>
                <p14:cNvContentPartPr/>
                <p14:nvPr/>
              </p14:nvContentPartPr>
              <p14:xfrm>
                <a:off x="6386554" y="2428588"/>
                <a:ext cx="844560" cy="875880"/>
              </p14:xfrm>
            </p:contentPart>
          </mc:Choice>
          <mc:Fallback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197334C7-96E4-9E13-7AFD-227057EC936B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377554" y="2419948"/>
                  <a:ext cx="862200" cy="89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1" name="Gruppieren 590">
            <a:extLst>
              <a:ext uri="{FF2B5EF4-FFF2-40B4-BE49-F238E27FC236}">
                <a16:creationId xmlns:a16="http://schemas.microsoft.com/office/drawing/2014/main" id="{D5222855-2DDF-62FA-69AB-45D14A2CF1FC}"/>
              </a:ext>
            </a:extLst>
          </p:cNvPr>
          <p:cNvGrpSpPr/>
          <p:nvPr/>
        </p:nvGrpSpPr>
        <p:grpSpPr>
          <a:xfrm>
            <a:off x="7992154" y="2864548"/>
            <a:ext cx="3971160" cy="1354320"/>
            <a:chOff x="7992154" y="2864548"/>
            <a:chExt cx="3971160" cy="13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59EAC64-7E7A-7B6B-B982-4D406F992FA2}"/>
                    </a:ext>
                  </a:extLst>
                </p14:cNvPr>
                <p14:cNvContentPartPr/>
                <p14:nvPr/>
              </p14:nvContentPartPr>
              <p14:xfrm>
                <a:off x="8173954" y="2875708"/>
                <a:ext cx="123840" cy="16092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59EAC64-7E7A-7B6B-B982-4D406F992FA2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8165314" y="2866708"/>
                  <a:ext cx="141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8A97968-F81B-4E4C-C713-B5455E31E472}"/>
                    </a:ext>
                  </a:extLst>
                </p14:cNvPr>
                <p14:cNvContentPartPr/>
                <p14:nvPr/>
              </p14:nvContentPartPr>
              <p14:xfrm>
                <a:off x="8348194" y="2864548"/>
                <a:ext cx="55440" cy="17136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8A97968-F81B-4E4C-C713-B5455E31E472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8339554" y="2855548"/>
                  <a:ext cx="73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C2DB1207-D670-B21B-9C93-371B9F8F3DC5}"/>
                    </a:ext>
                  </a:extLst>
                </p14:cNvPr>
                <p14:cNvContentPartPr/>
                <p14:nvPr/>
              </p14:nvContentPartPr>
              <p14:xfrm>
                <a:off x="8487514" y="2903068"/>
                <a:ext cx="91080" cy="1166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C2DB1207-D670-B21B-9C93-371B9F8F3DC5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8478874" y="2894068"/>
                  <a:ext cx="108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1A3CE0F9-12FF-E6E6-1218-8F8A47653E08}"/>
                    </a:ext>
                  </a:extLst>
                </p14:cNvPr>
                <p14:cNvContentPartPr/>
                <p14:nvPr/>
              </p14:nvContentPartPr>
              <p14:xfrm>
                <a:off x="7992154" y="3220948"/>
                <a:ext cx="196200" cy="15264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1A3CE0F9-12FF-E6E6-1218-8F8A47653E0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983154" y="3211948"/>
                  <a:ext cx="2138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7F355068-8E07-592B-2CFF-B11AF00B2A57}"/>
                    </a:ext>
                  </a:extLst>
                </p14:cNvPr>
                <p14:cNvContentPartPr/>
                <p14:nvPr/>
              </p14:nvContentPartPr>
              <p14:xfrm>
                <a:off x="8234434" y="3266308"/>
                <a:ext cx="99360" cy="1015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7F355068-8E07-592B-2CFF-B11AF00B2A57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8225434" y="3257308"/>
                  <a:ext cx="117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2122E9FA-8D6D-6404-C85A-7878CAB4FF88}"/>
                    </a:ext>
                  </a:extLst>
                </p14:cNvPr>
                <p14:cNvContentPartPr/>
                <p14:nvPr/>
              </p14:nvContentPartPr>
              <p14:xfrm>
                <a:off x="8257474" y="3189268"/>
                <a:ext cx="98640" cy="20772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2122E9FA-8D6D-6404-C85A-7878CAB4FF88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8248474" y="3180628"/>
                  <a:ext cx="116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9A1792DE-A134-B1A8-E9A7-C131B27AC958}"/>
                    </a:ext>
                  </a:extLst>
                </p14:cNvPr>
                <p14:cNvContentPartPr/>
                <p14:nvPr/>
              </p14:nvContentPartPr>
              <p14:xfrm>
                <a:off x="8399674" y="3209428"/>
                <a:ext cx="170640" cy="1836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9A1792DE-A134-B1A8-E9A7-C131B27AC958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8390674" y="3200428"/>
                  <a:ext cx="188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FC70669E-7E46-C768-C51E-DC4DFB0209A1}"/>
                    </a:ext>
                  </a:extLst>
                </p14:cNvPr>
                <p14:cNvContentPartPr/>
                <p14:nvPr/>
              </p14:nvContentPartPr>
              <p14:xfrm>
                <a:off x="8511634" y="3247228"/>
                <a:ext cx="72000" cy="169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FC70669E-7E46-C768-C51E-DC4DFB0209A1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8502994" y="3238588"/>
                  <a:ext cx="896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82221F5C-2C76-9C6E-3D7F-58D284D2D7CD}"/>
                    </a:ext>
                  </a:extLst>
                </p14:cNvPr>
                <p14:cNvContentPartPr/>
                <p14:nvPr/>
              </p14:nvContentPartPr>
              <p14:xfrm>
                <a:off x="8813314" y="3240388"/>
                <a:ext cx="5400" cy="9792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82221F5C-2C76-9C6E-3D7F-58D284D2D7CD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8804314" y="3231388"/>
                  <a:ext cx="23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1E5DA387-EF12-0D32-7952-4CEA98C5E3BC}"/>
                    </a:ext>
                  </a:extLst>
                </p14:cNvPr>
                <p14:cNvContentPartPr/>
                <p14:nvPr/>
              </p14:nvContentPartPr>
              <p14:xfrm>
                <a:off x="8803234" y="3189988"/>
                <a:ext cx="18000" cy="3348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1E5DA387-EF12-0D32-7952-4CEA98C5E3BC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8794594" y="3181348"/>
                  <a:ext cx="35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9932F92A-429B-E49D-B6A1-9EC42414F77E}"/>
                    </a:ext>
                  </a:extLst>
                </p14:cNvPr>
                <p14:cNvContentPartPr/>
                <p14:nvPr/>
              </p14:nvContentPartPr>
              <p14:xfrm>
                <a:off x="8884594" y="3237508"/>
                <a:ext cx="77760" cy="9216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9932F92A-429B-E49D-B6A1-9EC42414F77E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8875954" y="3228508"/>
                  <a:ext cx="95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7024458C-7EF1-31AB-343A-3AAC8FBCFEC4}"/>
                    </a:ext>
                  </a:extLst>
                </p14:cNvPr>
                <p14:cNvContentPartPr/>
                <p14:nvPr/>
              </p14:nvContentPartPr>
              <p14:xfrm>
                <a:off x="9122914" y="3175588"/>
                <a:ext cx="214200" cy="18252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7024458C-7EF1-31AB-343A-3AAC8FBCFEC4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9113914" y="3166588"/>
                  <a:ext cx="231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46674BE2-3FC0-A32B-34C0-F21A0AFEEDE2}"/>
                    </a:ext>
                  </a:extLst>
                </p14:cNvPr>
                <p14:cNvContentPartPr/>
                <p14:nvPr/>
              </p14:nvContentPartPr>
              <p14:xfrm>
                <a:off x="9506314" y="3291508"/>
                <a:ext cx="1080" cy="432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46674BE2-3FC0-A32B-34C0-F21A0AFEEDE2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9497674" y="3282508"/>
                  <a:ext cx="18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412E651-0194-4810-E13F-CE9A862EE27D}"/>
                    </a:ext>
                  </a:extLst>
                </p14:cNvPr>
                <p14:cNvContentPartPr/>
                <p14:nvPr/>
              </p14:nvContentPartPr>
              <p14:xfrm>
                <a:off x="9504154" y="3248668"/>
                <a:ext cx="153360" cy="1065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412E651-0194-4810-E13F-CE9A862EE27D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9495154" y="3240028"/>
                  <a:ext cx="171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88DF60EF-3D0F-B23F-426A-DB734A987134}"/>
                    </a:ext>
                  </a:extLst>
                </p14:cNvPr>
                <p14:cNvContentPartPr/>
                <p14:nvPr/>
              </p14:nvContentPartPr>
              <p14:xfrm>
                <a:off x="9702514" y="3255868"/>
                <a:ext cx="308520" cy="10260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88DF60EF-3D0F-B23F-426A-DB734A987134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9693874" y="3247228"/>
                  <a:ext cx="326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8D915464-E30D-20CF-5BA7-A3F56CB2D1DF}"/>
                    </a:ext>
                  </a:extLst>
                </p14:cNvPr>
                <p14:cNvContentPartPr/>
                <p14:nvPr/>
              </p14:nvContentPartPr>
              <p14:xfrm>
                <a:off x="10056394" y="3241108"/>
                <a:ext cx="278280" cy="23544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8D915464-E30D-20CF-5BA7-A3F56CB2D1DF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0047394" y="3232108"/>
                  <a:ext cx="2959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17FAF886-64B6-C1F1-9BAC-B906CAA1BCC2}"/>
                    </a:ext>
                  </a:extLst>
                </p14:cNvPr>
                <p14:cNvContentPartPr/>
                <p14:nvPr/>
              </p14:nvContentPartPr>
              <p14:xfrm>
                <a:off x="10538434" y="3238948"/>
                <a:ext cx="236880" cy="2782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17FAF886-64B6-C1F1-9BAC-B906CAA1BCC2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0529434" y="3229948"/>
                  <a:ext cx="2545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A42CED12-5B6E-99D5-31F5-3691452F0632}"/>
                    </a:ext>
                  </a:extLst>
                </p14:cNvPr>
                <p14:cNvContentPartPr/>
                <p14:nvPr/>
              </p14:nvContentPartPr>
              <p14:xfrm>
                <a:off x="10823914" y="3250108"/>
                <a:ext cx="306720" cy="10260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A42CED12-5B6E-99D5-31F5-3691452F0632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10815274" y="3241468"/>
                  <a:ext cx="324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09561AA9-3DB7-590B-4E6C-10644C1A38EB}"/>
                    </a:ext>
                  </a:extLst>
                </p14:cNvPr>
                <p14:cNvContentPartPr/>
                <p14:nvPr/>
              </p14:nvContentPartPr>
              <p14:xfrm>
                <a:off x="11217394" y="3188548"/>
                <a:ext cx="141480" cy="15696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09561AA9-3DB7-590B-4E6C-10644C1A38EB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11208394" y="3179548"/>
                  <a:ext cx="1591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B49B7419-8F67-60FD-3560-0B6157DFFDBD}"/>
                    </a:ext>
                  </a:extLst>
                </p14:cNvPr>
                <p14:cNvContentPartPr/>
                <p14:nvPr/>
              </p14:nvContentPartPr>
              <p14:xfrm>
                <a:off x="11475874" y="3239308"/>
                <a:ext cx="96480" cy="10368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B49B7419-8F67-60FD-3560-0B6157DFFDBD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1466874" y="3230308"/>
                  <a:ext cx="1141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3205084-CCE0-DA3B-5941-77326CDDD239}"/>
                    </a:ext>
                  </a:extLst>
                </p14:cNvPr>
                <p14:cNvContentPartPr/>
                <p14:nvPr/>
              </p14:nvContentPartPr>
              <p14:xfrm>
                <a:off x="11596834" y="3102148"/>
                <a:ext cx="353520" cy="20808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3205084-CCE0-DA3B-5941-77326CDDD239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11587834" y="3093508"/>
                  <a:ext cx="371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66ACAD52-168C-A716-4E15-C97B7382E85E}"/>
                    </a:ext>
                  </a:extLst>
                </p14:cNvPr>
                <p14:cNvContentPartPr/>
                <p14:nvPr/>
              </p14:nvContentPartPr>
              <p14:xfrm>
                <a:off x="8034274" y="3529108"/>
                <a:ext cx="104760" cy="19368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66ACAD52-168C-A716-4E15-C97B7382E85E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8025274" y="3520108"/>
                  <a:ext cx="122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C8451301-A8A4-F9CF-DCE3-20CEEFFAFC75}"/>
                    </a:ext>
                  </a:extLst>
                </p14:cNvPr>
                <p14:cNvContentPartPr/>
                <p14:nvPr/>
              </p14:nvContentPartPr>
              <p14:xfrm>
                <a:off x="8193754" y="3546388"/>
                <a:ext cx="181800" cy="723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C8451301-A8A4-F9CF-DCE3-20CEEFFAFC75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8185114" y="3537388"/>
                  <a:ext cx="199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9A1EE3AE-03BD-1C37-1514-34C3E8081E2D}"/>
                    </a:ext>
                  </a:extLst>
                </p14:cNvPr>
                <p14:cNvContentPartPr/>
                <p14:nvPr/>
              </p14:nvContentPartPr>
              <p14:xfrm>
                <a:off x="8538994" y="3534508"/>
                <a:ext cx="81720" cy="22428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9A1EE3AE-03BD-1C37-1514-34C3E8081E2D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8529994" y="3525508"/>
                  <a:ext cx="99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723C73A-FBEA-8C2A-897C-3ACEBD3AA222}"/>
                    </a:ext>
                  </a:extLst>
                </p14:cNvPr>
                <p14:cNvContentPartPr/>
                <p14:nvPr/>
              </p14:nvContentPartPr>
              <p14:xfrm>
                <a:off x="8681194" y="3512908"/>
                <a:ext cx="103680" cy="12492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723C73A-FBEA-8C2A-897C-3ACEBD3AA222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8672194" y="3504268"/>
                  <a:ext cx="121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6F6C8D70-3184-31BD-A270-2145437483A5}"/>
                    </a:ext>
                  </a:extLst>
                </p14:cNvPr>
                <p14:cNvContentPartPr/>
                <p14:nvPr/>
              </p14:nvContentPartPr>
              <p14:xfrm>
                <a:off x="8812234" y="3525148"/>
                <a:ext cx="142560" cy="8784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6F6C8D70-3184-31BD-A270-2145437483A5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8803594" y="3516148"/>
                  <a:ext cx="1602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1D55FE37-D6E4-E9DC-BAB5-80A79AF28590}"/>
                    </a:ext>
                  </a:extLst>
                </p14:cNvPr>
                <p14:cNvContentPartPr/>
                <p14:nvPr/>
              </p14:nvContentPartPr>
              <p14:xfrm>
                <a:off x="9175834" y="3474388"/>
                <a:ext cx="113040" cy="26496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1D55FE37-D6E4-E9DC-BAB5-80A79AF28590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9167194" y="3465748"/>
                  <a:ext cx="13068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F4A57B7-43CC-5426-827A-1579E70CC353}"/>
                    </a:ext>
                  </a:extLst>
                </p14:cNvPr>
                <p14:cNvContentPartPr/>
                <p14:nvPr/>
              </p14:nvContentPartPr>
              <p14:xfrm>
                <a:off x="9310474" y="3547468"/>
                <a:ext cx="406080" cy="6912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F4A57B7-43CC-5426-827A-1579E70CC353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9301474" y="3538828"/>
                  <a:ext cx="423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7631B3BA-9828-CAEB-DB9A-23FCD8575FE0}"/>
                    </a:ext>
                  </a:extLst>
                </p14:cNvPr>
                <p14:cNvContentPartPr/>
                <p14:nvPr/>
              </p14:nvContentPartPr>
              <p14:xfrm>
                <a:off x="10018954" y="3491308"/>
                <a:ext cx="96840" cy="15588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7631B3BA-9828-CAEB-DB9A-23FCD8575FE0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10009954" y="3482668"/>
                  <a:ext cx="114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92DD75AF-6806-9970-B15E-2C74CB0FF5A6}"/>
                    </a:ext>
                  </a:extLst>
                </p14:cNvPr>
                <p14:cNvContentPartPr/>
                <p14:nvPr/>
              </p14:nvContentPartPr>
              <p14:xfrm>
                <a:off x="10171594" y="3510748"/>
                <a:ext cx="102960" cy="10872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92DD75AF-6806-9970-B15E-2C74CB0FF5A6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10162954" y="3502108"/>
                  <a:ext cx="1206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CE543046-5141-D537-F8DF-772458B6DC7C}"/>
                    </a:ext>
                  </a:extLst>
                </p14:cNvPr>
                <p14:cNvContentPartPr/>
                <p14:nvPr/>
              </p14:nvContentPartPr>
              <p14:xfrm>
                <a:off x="10330354" y="3490948"/>
                <a:ext cx="39600" cy="12420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CE543046-5141-D537-F8DF-772458B6DC7C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10321354" y="3482308"/>
                  <a:ext cx="57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710225FA-BDC0-D237-C48E-AC0C85E66877}"/>
                    </a:ext>
                  </a:extLst>
                </p14:cNvPr>
                <p14:cNvContentPartPr/>
                <p14:nvPr/>
              </p14:nvContentPartPr>
              <p14:xfrm>
                <a:off x="10432234" y="3475108"/>
                <a:ext cx="118440" cy="15840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710225FA-BDC0-D237-C48E-AC0C85E66877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10423234" y="3466108"/>
                  <a:ext cx="136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D7864AAB-5751-8A98-15C1-A05A34787AB8}"/>
                    </a:ext>
                  </a:extLst>
                </p14:cNvPr>
                <p14:cNvContentPartPr/>
                <p14:nvPr/>
              </p14:nvContentPartPr>
              <p14:xfrm>
                <a:off x="10721674" y="3544228"/>
                <a:ext cx="183240" cy="684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D7864AAB-5751-8A98-15C1-A05A34787AB8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10712674" y="3535588"/>
                  <a:ext cx="200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AC1DBE5E-41F8-9D37-F7D0-7197344C9070}"/>
                    </a:ext>
                  </a:extLst>
                </p14:cNvPr>
                <p14:cNvContentPartPr/>
                <p14:nvPr/>
              </p14:nvContentPartPr>
              <p14:xfrm>
                <a:off x="10967914" y="3487348"/>
                <a:ext cx="81360" cy="13320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AC1DBE5E-41F8-9D37-F7D0-7197344C9070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10958914" y="3478348"/>
                  <a:ext cx="99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35108253-F42F-179C-0950-3B93B8EF7D96}"/>
                    </a:ext>
                  </a:extLst>
                </p14:cNvPr>
                <p14:cNvContentPartPr/>
                <p14:nvPr/>
              </p14:nvContentPartPr>
              <p14:xfrm>
                <a:off x="11115874" y="3487348"/>
                <a:ext cx="167400" cy="12852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35108253-F42F-179C-0950-3B93B8EF7D96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11106874" y="3478348"/>
                  <a:ext cx="1850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2CC970E9-5254-AFDE-A418-0CA3C4620D9A}"/>
                    </a:ext>
                  </a:extLst>
                </p14:cNvPr>
                <p14:cNvContentPartPr/>
                <p14:nvPr/>
              </p14:nvContentPartPr>
              <p14:xfrm>
                <a:off x="11352034" y="3493108"/>
                <a:ext cx="19800" cy="12060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2CC970E9-5254-AFDE-A418-0CA3C4620D9A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11343034" y="3484468"/>
                  <a:ext cx="37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835EEAFD-767D-F0E3-20A5-2BFF9B85FEA5}"/>
                    </a:ext>
                  </a:extLst>
                </p14:cNvPr>
                <p14:cNvContentPartPr/>
                <p14:nvPr/>
              </p14:nvContentPartPr>
              <p14:xfrm>
                <a:off x="11351314" y="3476548"/>
                <a:ext cx="163440" cy="17136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835EEAFD-767D-F0E3-20A5-2BFF9B85FEA5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11342674" y="3467908"/>
                  <a:ext cx="181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9CB7F027-1EED-A602-1C79-6C1EB89D32C7}"/>
                    </a:ext>
                  </a:extLst>
                </p14:cNvPr>
                <p14:cNvContentPartPr/>
                <p14:nvPr/>
              </p14:nvContentPartPr>
              <p14:xfrm>
                <a:off x="8061994" y="3876868"/>
                <a:ext cx="106920" cy="19260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9CB7F027-1EED-A602-1C79-6C1EB89D32C7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8053354" y="3868228"/>
                  <a:ext cx="124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57B0B1B6-DB49-2409-5BD4-44BD4A50A565}"/>
                    </a:ext>
                  </a:extLst>
                </p14:cNvPr>
                <p14:cNvContentPartPr/>
                <p14:nvPr/>
              </p14:nvContentPartPr>
              <p14:xfrm>
                <a:off x="8204914" y="4018708"/>
                <a:ext cx="11880" cy="6768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57B0B1B6-DB49-2409-5BD4-44BD4A50A565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8195914" y="4010068"/>
                  <a:ext cx="29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C943BD80-2C43-163E-1AB7-885F5413FE6D}"/>
                    </a:ext>
                  </a:extLst>
                </p14:cNvPr>
                <p14:cNvContentPartPr/>
                <p14:nvPr/>
              </p14:nvContentPartPr>
              <p14:xfrm>
                <a:off x="8306794" y="3880828"/>
                <a:ext cx="108000" cy="12492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C943BD80-2C43-163E-1AB7-885F5413FE6D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8297794" y="3872188"/>
                  <a:ext cx="125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548FB163-E9DA-2880-3435-BA335774B49B}"/>
                    </a:ext>
                  </a:extLst>
                </p14:cNvPr>
                <p14:cNvContentPartPr/>
                <p14:nvPr/>
              </p14:nvContentPartPr>
              <p14:xfrm>
                <a:off x="8544754" y="3886948"/>
                <a:ext cx="50040" cy="10980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548FB163-E9DA-2880-3435-BA335774B49B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8536114" y="3877948"/>
                  <a:ext cx="67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3177AF7E-16A1-2450-25D8-3F3B73AC2F8E}"/>
                    </a:ext>
                  </a:extLst>
                </p14:cNvPr>
                <p14:cNvContentPartPr/>
                <p14:nvPr/>
              </p14:nvContentPartPr>
              <p14:xfrm>
                <a:off x="8456914" y="3801268"/>
                <a:ext cx="103680" cy="13464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3177AF7E-16A1-2450-25D8-3F3B73AC2F8E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8447914" y="3792268"/>
                  <a:ext cx="1213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9482AED5-D69A-4B0B-9361-C126F3B8D4C7}"/>
                    </a:ext>
                  </a:extLst>
                </p14:cNvPr>
                <p14:cNvContentPartPr/>
                <p14:nvPr/>
              </p14:nvContentPartPr>
              <p14:xfrm>
                <a:off x="8591194" y="3981628"/>
                <a:ext cx="61920" cy="3132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9482AED5-D69A-4B0B-9361-C126F3B8D4C7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8582194" y="3972988"/>
                  <a:ext cx="795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410713FD-7E22-EAD4-9417-692EA96F99DB}"/>
                    </a:ext>
                  </a:extLst>
                </p14:cNvPr>
                <p14:cNvContentPartPr/>
                <p14:nvPr/>
              </p14:nvContentPartPr>
              <p14:xfrm>
                <a:off x="8842834" y="3867148"/>
                <a:ext cx="18000" cy="13212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410713FD-7E22-EAD4-9417-692EA96F99DB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8834194" y="3858508"/>
                  <a:ext cx="356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4FA533E7-477A-7A1D-4114-7A4918897667}"/>
                    </a:ext>
                  </a:extLst>
                </p14:cNvPr>
                <p14:cNvContentPartPr/>
                <p14:nvPr/>
              </p14:nvContentPartPr>
              <p14:xfrm>
                <a:off x="8793514" y="3939868"/>
                <a:ext cx="108360" cy="2556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4FA533E7-477A-7A1D-4114-7A4918897667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784514" y="3931228"/>
                  <a:ext cx="126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BE2B5C95-A858-143F-6885-4235D10984F1}"/>
                    </a:ext>
                  </a:extLst>
                </p14:cNvPr>
                <p14:cNvContentPartPr/>
                <p14:nvPr/>
              </p14:nvContentPartPr>
              <p14:xfrm>
                <a:off x="9004834" y="3796948"/>
                <a:ext cx="127440" cy="17244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BE2B5C95-A858-143F-6885-4235D10984F1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8996194" y="3787948"/>
                  <a:ext cx="1450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81794714-9271-84A8-9EFF-14417C396F21}"/>
                    </a:ext>
                  </a:extLst>
                </p14:cNvPr>
                <p14:cNvContentPartPr/>
                <p14:nvPr/>
              </p14:nvContentPartPr>
              <p14:xfrm>
                <a:off x="9201034" y="3767788"/>
                <a:ext cx="124200" cy="20268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81794714-9271-84A8-9EFF-14417C396F21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9192394" y="3758788"/>
                  <a:ext cx="141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C3E2BE5D-8F9C-1347-BAB6-79BECD74C9A7}"/>
                    </a:ext>
                  </a:extLst>
                </p14:cNvPr>
                <p14:cNvContentPartPr/>
                <p14:nvPr/>
              </p14:nvContentPartPr>
              <p14:xfrm>
                <a:off x="9389674" y="3950668"/>
                <a:ext cx="17280" cy="5436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C3E2BE5D-8F9C-1347-BAB6-79BECD74C9A7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9380674" y="3941668"/>
                  <a:ext cx="349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80097D78-1DD3-00D5-C2B3-ACBA9C702472}"/>
                    </a:ext>
                  </a:extLst>
                </p14:cNvPr>
                <p14:cNvContentPartPr/>
                <p14:nvPr/>
              </p14:nvContentPartPr>
              <p14:xfrm>
                <a:off x="9500194" y="3785068"/>
                <a:ext cx="245520" cy="17280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80097D78-1DD3-00D5-C2B3-ACBA9C702472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9491554" y="3776068"/>
                  <a:ext cx="263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2B687FEF-FB8A-DD5F-6AE7-72D00081D8FA}"/>
                    </a:ext>
                  </a:extLst>
                </p14:cNvPr>
                <p14:cNvContentPartPr/>
                <p14:nvPr/>
              </p14:nvContentPartPr>
              <p14:xfrm>
                <a:off x="9603514" y="3748708"/>
                <a:ext cx="223560" cy="23580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2B687FEF-FB8A-DD5F-6AE7-72D00081D8F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9594514" y="3740068"/>
                  <a:ext cx="241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A4CB9E7B-F30C-3247-2F04-71E345C4D01E}"/>
                    </a:ext>
                  </a:extLst>
                </p14:cNvPr>
                <p14:cNvContentPartPr/>
                <p14:nvPr/>
              </p14:nvContentPartPr>
              <p14:xfrm>
                <a:off x="9940834" y="3869668"/>
                <a:ext cx="52200" cy="10440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A4CB9E7B-F30C-3247-2F04-71E345C4D01E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9931834" y="3860668"/>
                  <a:ext cx="69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F96E6ABF-08C0-A8EB-8AE1-635514F40A7A}"/>
                    </a:ext>
                  </a:extLst>
                </p14:cNvPr>
                <p14:cNvContentPartPr/>
                <p14:nvPr/>
              </p14:nvContentPartPr>
              <p14:xfrm>
                <a:off x="9919594" y="3912508"/>
                <a:ext cx="125280" cy="2196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F96E6ABF-08C0-A8EB-8AE1-635514F40A7A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9910954" y="3903508"/>
                  <a:ext cx="142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32CED858-01E0-BB3B-2E75-83E8EB3EB80C}"/>
                    </a:ext>
                  </a:extLst>
                </p14:cNvPr>
                <p14:cNvContentPartPr/>
                <p14:nvPr/>
              </p14:nvContentPartPr>
              <p14:xfrm>
                <a:off x="10095634" y="3771388"/>
                <a:ext cx="178920" cy="17892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32CED858-01E0-BB3B-2E75-83E8EB3EB80C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10086634" y="3762748"/>
                  <a:ext cx="1965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00A3B326-45A7-F015-A5F7-C73D3B9D6FDA}"/>
                    </a:ext>
                  </a:extLst>
                </p14:cNvPr>
                <p14:cNvContentPartPr/>
                <p14:nvPr/>
              </p14:nvContentPartPr>
              <p14:xfrm>
                <a:off x="10308034" y="3750868"/>
                <a:ext cx="169560" cy="24768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00A3B326-45A7-F015-A5F7-C73D3B9D6FDA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10299394" y="3742228"/>
                  <a:ext cx="1872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6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36981F92-857D-7549-DD8D-3B171ED65C98}"/>
                    </a:ext>
                  </a:extLst>
                </p14:cNvPr>
                <p14:cNvContentPartPr/>
                <p14:nvPr/>
              </p14:nvContentPartPr>
              <p14:xfrm>
                <a:off x="10548874" y="3789028"/>
                <a:ext cx="264960" cy="17784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36981F92-857D-7549-DD8D-3B171ED65C9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10540234" y="3780028"/>
                  <a:ext cx="282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8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7A237D0B-1A5E-C797-7EBE-5EA8F801A524}"/>
                    </a:ext>
                  </a:extLst>
                </p14:cNvPr>
                <p14:cNvContentPartPr/>
                <p14:nvPr/>
              </p14:nvContentPartPr>
              <p14:xfrm>
                <a:off x="10675234" y="3765988"/>
                <a:ext cx="91800" cy="6984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7A237D0B-1A5E-C797-7EBE-5EA8F801A524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10666594" y="3756988"/>
                  <a:ext cx="109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0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91D431A1-A316-7790-40EE-54BF8D81337E}"/>
                    </a:ext>
                  </a:extLst>
                </p14:cNvPr>
                <p14:cNvContentPartPr/>
                <p14:nvPr/>
              </p14:nvContentPartPr>
              <p14:xfrm>
                <a:off x="10772794" y="3936988"/>
                <a:ext cx="72720" cy="6120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91D431A1-A316-7790-40EE-54BF8D81337E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10763794" y="3928348"/>
                  <a:ext cx="90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2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658DD1F8-EEE9-7399-0650-301CD3C26A7E}"/>
                    </a:ext>
                  </a:extLst>
                </p14:cNvPr>
                <p14:cNvContentPartPr/>
                <p14:nvPr/>
              </p14:nvContentPartPr>
              <p14:xfrm>
                <a:off x="8202394" y="3989548"/>
                <a:ext cx="2628360" cy="14508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658DD1F8-EEE9-7399-0650-301CD3C26A7E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8193394" y="3980908"/>
                  <a:ext cx="26460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23EC5F48-4801-71B0-8EE6-E800F614353A}"/>
                    </a:ext>
                  </a:extLst>
                </p14:cNvPr>
                <p14:cNvContentPartPr/>
                <p14:nvPr/>
              </p14:nvContentPartPr>
              <p14:xfrm>
                <a:off x="9589114" y="4077388"/>
                <a:ext cx="198000" cy="14148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23EC5F48-4801-71B0-8EE6-E800F614353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9580114" y="4068748"/>
                  <a:ext cx="2156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6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ECCF5A86-20EB-0342-2053-92BB8426EA76}"/>
                    </a:ext>
                  </a:extLst>
                </p14:cNvPr>
                <p14:cNvContentPartPr/>
                <p14:nvPr/>
              </p14:nvContentPartPr>
              <p14:xfrm>
                <a:off x="10936234" y="3975148"/>
                <a:ext cx="221760" cy="792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ECCF5A86-20EB-0342-2053-92BB8426EA76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10927594" y="3966508"/>
                  <a:ext cx="239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8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F4A62A9F-12C8-7894-573C-9BBCBC4B72B5}"/>
                    </a:ext>
                  </a:extLst>
                </p14:cNvPr>
                <p14:cNvContentPartPr/>
                <p14:nvPr/>
              </p14:nvContentPartPr>
              <p14:xfrm>
                <a:off x="10968274" y="4013308"/>
                <a:ext cx="181080" cy="3960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F4A62A9F-12C8-7894-573C-9BBCBC4B72B5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10959634" y="4004668"/>
                  <a:ext cx="198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503939FB-3819-8F3B-9326-3E92A496628D}"/>
                    </a:ext>
                  </a:extLst>
                </p14:cNvPr>
                <p14:cNvContentPartPr/>
                <p14:nvPr/>
              </p14:nvContentPartPr>
              <p14:xfrm>
                <a:off x="10965394" y="3917548"/>
                <a:ext cx="236520" cy="7128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503939FB-3819-8F3B-9326-3E92A496628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10956394" y="3908908"/>
                  <a:ext cx="254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C15AF4B4-282F-B557-284E-670C4DC0822C}"/>
                    </a:ext>
                  </a:extLst>
                </p14:cNvPr>
                <p14:cNvContentPartPr/>
                <p14:nvPr/>
              </p14:nvContentPartPr>
              <p14:xfrm>
                <a:off x="10966834" y="4015108"/>
                <a:ext cx="201960" cy="810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C15AF4B4-282F-B557-284E-670C4DC0822C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10957834" y="4006108"/>
                  <a:ext cx="219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5A24BF9A-F7CE-65A0-23B7-03465663ECF2}"/>
                    </a:ext>
                  </a:extLst>
                </p14:cNvPr>
                <p14:cNvContentPartPr/>
                <p14:nvPr/>
              </p14:nvContentPartPr>
              <p14:xfrm>
                <a:off x="11284354" y="3809908"/>
                <a:ext cx="56880" cy="26712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5A24BF9A-F7CE-65A0-23B7-03465663ECF2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11275354" y="3801268"/>
                  <a:ext cx="745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6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407B02FF-C1FB-3F94-EB33-9F4D00A820B5}"/>
                    </a:ext>
                  </a:extLst>
                </p14:cNvPr>
                <p14:cNvContentPartPr/>
                <p14:nvPr/>
              </p14:nvContentPartPr>
              <p14:xfrm>
                <a:off x="11362474" y="3806668"/>
                <a:ext cx="121680" cy="20088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407B02FF-C1FB-3F94-EB33-9F4D00A820B5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11353474" y="3798028"/>
                  <a:ext cx="139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8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EC264C95-6A04-95FD-396B-534275778F12}"/>
                    </a:ext>
                  </a:extLst>
                </p14:cNvPr>
                <p14:cNvContentPartPr/>
                <p14:nvPr/>
              </p14:nvContentPartPr>
              <p14:xfrm>
                <a:off x="11528074" y="3970468"/>
                <a:ext cx="22320" cy="10080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EC264C95-6A04-95FD-396B-534275778F12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11519434" y="3961468"/>
                  <a:ext cx="39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0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7F855115-6F0B-75D8-436A-2F367C6D99D5}"/>
                    </a:ext>
                  </a:extLst>
                </p14:cNvPr>
                <p14:cNvContentPartPr/>
                <p14:nvPr/>
              </p14:nvContentPartPr>
              <p14:xfrm>
                <a:off x="11613394" y="3809908"/>
                <a:ext cx="105840" cy="18360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7F855115-6F0B-75D8-436A-2F367C6D99D5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11604394" y="3801268"/>
                  <a:ext cx="123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2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AE777A83-AD67-282E-F3C1-B9AC94422188}"/>
                    </a:ext>
                  </a:extLst>
                </p14:cNvPr>
                <p14:cNvContentPartPr/>
                <p14:nvPr/>
              </p14:nvContentPartPr>
              <p14:xfrm>
                <a:off x="11792674" y="3775708"/>
                <a:ext cx="126720" cy="18864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AE777A83-AD67-282E-F3C1-B9AC94422188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11783674" y="3767068"/>
                  <a:ext cx="1443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4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654F841F-5870-1175-2998-0BC4DF0E5FBA}"/>
                    </a:ext>
                  </a:extLst>
                </p14:cNvPr>
                <p14:cNvContentPartPr/>
                <p14:nvPr/>
              </p14:nvContentPartPr>
              <p14:xfrm>
                <a:off x="11715274" y="3711988"/>
                <a:ext cx="248040" cy="27288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654F841F-5870-1175-2998-0BC4DF0E5FBA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11706634" y="3703348"/>
                  <a:ext cx="26568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6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01B869A3-DB58-E5AF-8BD2-9F5963205FDF}"/>
                  </a:ext>
                </a:extLst>
              </p14:cNvPr>
              <p14:cNvContentPartPr/>
              <p14:nvPr/>
            </p14:nvContentPartPr>
            <p14:xfrm>
              <a:off x="7770034" y="4871908"/>
              <a:ext cx="94680" cy="342000"/>
            </p14:xfrm>
          </p:contentPart>
        </mc:Choice>
        <mc:Fallback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01B869A3-DB58-E5AF-8BD2-9F5963205FDF}"/>
                  </a:ext>
                </a:extLst>
              </p:cNvPr>
              <p:cNvPicPr/>
              <p:nvPr/>
            </p:nvPicPr>
            <p:blipFill>
              <a:blip r:embed="rId947"/>
              <a:stretch>
                <a:fillRect/>
              </a:stretch>
            </p:blipFill>
            <p:spPr>
              <a:xfrm>
                <a:off x="7761394" y="4862908"/>
                <a:ext cx="11232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8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E11BCD7F-4D76-F3B8-CA76-DE4C75AEB4EE}"/>
                  </a:ext>
                </a:extLst>
              </p14:cNvPr>
              <p14:cNvContentPartPr/>
              <p14:nvPr/>
            </p14:nvContentPartPr>
            <p14:xfrm>
              <a:off x="7803154" y="4619908"/>
              <a:ext cx="158400" cy="195840"/>
            </p14:xfrm>
          </p:contentPart>
        </mc:Choice>
        <mc:Fallback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E11BCD7F-4D76-F3B8-CA76-DE4C75AEB4EE}"/>
                  </a:ext>
                </a:extLst>
              </p:cNvPr>
              <p:cNvPicPr/>
              <p:nvPr/>
            </p:nvPicPr>
            <p:blipFill>
              <a:blip r:embed="rId949"/>
              <a:stretch>
                <a:fillRect/>
              </a:stretch>
            </p:blipFill>
            <p:spPr>
              <a:xfrm>
                <a:off x="7794154" y="4611268"/>
                <a:ext cx="176040" cy="21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9" name="Gruppieren 608">
            <a:extLst>
              <a:ext uri="{FF2B5EF4-FFF2-40B4-BE49-F238E27FC236}">
                <a16:creationId xmlns:a16="http://schemas.microsoft.com/office/drawing/2014/main" id="{AB3CD6BE-4453-D878-AAA7-6FA9978E0E91}"/>
              </a:ext>
            </a:extLst>
          </p:cNvPr>
          <p:cNvGrpSpPr/>
          <p:nvPr/>
        </p:nvGrpSpPr>
        <p:grpSpPr>
          <a:xfrm>
            <a:off x="6659794" y="4951108"/>
            <a:ext cx="1435320" cy="371880"/>
            <a:chOff x="6659794" y="4951108"/>
            <a:chExt cx="1435320" cy="37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50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22335B2D-040C-30B9-D19B-6DF2957B986A}"/>
                    </a:ext>
                  </a:extLst>
                </p14:cNvPr>
                <p14:cNvContentPartPr/>
                <p14:nvPr/>
              </p14:nvContentPartPr>
              <p14:xfrm>
                <a:off x="6659794" y="5123908"/>
                <a:ext cx="122400" cy="17136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22335B2D-040C-30B9-D19B-6DF2957B986A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6650794" y="5114908"/>
                  <a:ext cx="1400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2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E6CA0691-82F8-F4E7-13CB-2810BC6E8A8A}"/>
                    </a:ext>
                  </a:extLst>
                </p14:cNvPr>
                <p14:cNvContentPartPr/>
                <p14:nvPr/>
              </p14:nvContentPartPr>
              <p14:xfrm>
                <a:off x="6857074" y="5115268"/>
                <a:ext cx="89640" cy="13752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E6CA0691-82F8-F4E7-13CB-2810BC6E8A8A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6848434" y="5106268"/>
                  <a:ext cx="107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4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29279328-7AA7-1ED4-AC99-0D5409539839}"/>
                    </a:ext>
                  </a:extLst>
                </p14:cNvPr>
                <p14:cNvContentPartPr/>
                <p14:nvPr/>
              </p14:nvContentPartPr>
              <p14:xfrm>
                <a:off x="7009714" y="5125348"/>
                <a:ext cx="122040" cy="10908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29279328-7AA7-1ED4-AC99-0D5409539839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7001074" y="5116708"/>
                  <a:ext cx="139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6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A36AD75A-875D-7039-0EFC-D90309EAD847}"/>
                    </a:ext>
                  </a:extLst>
                </p14:cNvPr>
                <p14:cNvContentPartPr/>
                <p14:nvPr/>
              </p14:nvContentPartPr>
              <p14:xfrm>
                <a:off x="7188994" y="4951108"/>
                <a:ext cx="98280" cy="37188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A36AD75A-875D-7039-0EFC-D90309EAD847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7180354" y="4942108"/>
                  <a:ext cx="1159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8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272DD306-899B-D3EE-BE76-4082C1899FFE}"/>
                    </a:ext>
                  </a:extLst>
                </p14:cNvPr>
                <p14:cNvContentPartPr/>
                <p14:nvPr/>
              </p14:nvContentPartPr>
              <p14:xfrm>
                <a:off x="7305274" y="5004388"/>
                <a:ext cx="105120" cy="18828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272DD306-899B-D3EE-BE76-4082C1899FFE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7296274" y="4995748"/>
                  <a:ext cx="122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0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E385D77F-32EA-53B5-DFDD-1813E6228489}"/>
                    </a:ext>
                  </a:extLst>
                </p14:cNvPr>
                <p14:cNvContentPartPr/>
                <p14:nvPr/>
              </p14:nvContentPartPr>
              <p14:xfrm>
                <a:off x="7520914" y="5035348"/>
                <a:ext cx="21240" cy="16632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E385D77F-32EA-53B5-DFDD-1813E6228489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7512274" y="5026708"/>
                  <a:ext cx="388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2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F2370A78-AD98-EF82-3785-24F48F18FEBD}"/>
                    </a:ext>
                  </a:extLst>
                </p14:cNvPr>
                <p14:cNvContentPartPr/>
                <p14:nvPr/>
              </p14:nvContentPartPr>
              <p14:xfrm>
                <a:off x="7473754" y="5119228"/>
                <a:ext cx="118800" cy="1512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F2370A78-AD98-EF82-3785-24F48F18FEBD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7464754" y="5110588"/>
                  <a:ext cx="136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4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3DBF6DA7-1C8C-B6D5-55EF-57B969D0662A}"/>
                    </a:ext>
                  </a:extLst>
                </p14:cNvPr>
                <p14:cNvContentPartPr/>
                <p14:nvPr/>
              </p14:nvContentPartPr>
              <p14:xfrm>
                <a:off x="7649074" y="4997188"/>
                <a:ext cx="118080" cy="17712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3DBF6DA7-1C8C-B6D5-55EF-57B969D0662A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7640074" y="4988188"/>
                  <a:ext cx="135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6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C5571192-8ABA-0839-C6B9-2C4261E777AD}"/>
                    </a:ext>
                  </a:extLst>
                </p14:cNvPr>
                <p14:cNvContentPartPr/>
                <p14:nvPr/>
              </p14:nvContentPartPr>
              <p14:xfrm>
                <a:off x="7643314" y="5042188"/>
                <a:ext cx="135000" cy="12168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C5571192-8ABA-0839-C6B9-2C4261E777AD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7634314" y="5033188"/>
                  <a:ext cx="1526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8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535FA8D7-CBB6-817A-9A42-93A9E152B30D}"/>
                    </a:ext>
                  </a:extLst>
                </p14:cNvPr>
                <p14:cNvContentPartPr/>
                <p14:nvPr/>
              </p14:nvContentPartPr>
              <p14:xfrm>
                <a:off x="7929154" y="5030668"/>
                <a:ext cx="153000" cy="3672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535FA8D7-CBB6-817A-9A42-93A9E152B30D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7920514" y="5021668"/>
                  <a:ext cx="170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0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1E2920A3-A855-0EE2-B2B8-A119C10FEF84}"/>
                    </a:ext>
                  </a:extLst>
                </p14:cNvPr>
                <p14:cNvContentPartPr/>
                <p14:nvPr/>
              </p14:nvContentPartPr>
              <p14:xfrm>
                <a:off x="7921594" y="5123548"/>
                <a:ext cx="173520" cy="1260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1E2920A3-A855-0EE2-B2B8-A119C10FEF84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7912954" y="5114908"/>
                  <a:ext cx="19116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2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0D0D3A69-D1A6-57CE-D355-15FD52F31B6F}"/>
                  </a:ext>
                </a:extLst>
              </p14:cNvPr>
              <p14:cNvContentPartPr/>
              <p14:nvPr/>
            </p14:nvContentPartPr>
            <p14:xfrm>
              <a:off x="8123194" y="4957588"/>
              <a:ext cx="107640" cy="212040"/>
            </p14:xfrm>
          </p:contentPart>
        </mc:Choice>
        <mc:Fallback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0D0D3A69-D1A6-57CE-D355-15FD52F31B6F}"/>
                  </a:ext>
                </a:extLst>
              </p:cNvPr>
              <p:cNvPicPr/>
              <p:nvPr/>
            </p:nvPicPr>
            <p:blipFill>
              <a:blip r:embed="rId973"/>
              <a:stretch>
                <a:fillRect/>
              </a:stretch>
            </p:blipFill>
            <p:spPr>
              <a:xfrm>
                <a:off x="8114554" y="4948588"/>
                <a:ext cx="12528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4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40583A51-CC95-A549-F5AA-D20AD0AB5AAB}"/>
                  </a:ext>
                </a:extLst>
              </p14:cNvPr>
              <p14:cNvContentPartPr/>
              <p14:nvPr/>
            </p14:nvContentPartPr>
            <p14:xfrm>
              <a:off x="8247034" y="4922308"/>
              <a:ext cx="65160" cy="163800"/>
            </p14:xfrm>
          </p:contentPart>
        </mc:Choice>
        <mc:Fallback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40583A51-CC95-A549-F5AA-D20AD0AB5AAB}"/>
                  </a:ext>
                </a:extLst>
              </p:cNvPr>
              <p:cNvPicPr/>
              <p:nvPr/>
            </p:nvPicPr>
            <p:blipFill>
              <a:blip r:embed="rId975"/>
              <a:stretch>
                <a:fillRect/>
              </a:stretch>
            </p:blipFill>
            <p:spPr>
              <a:xfrm>
                <a:off x="8238034" y="4913668"/>
                <a:ext cx="828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6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387CF3CA-67FF-3748-46C2-AF48C6596F9A}"/>
                  </a:ext>
                </a:extLst>
              </p14:cNvPr>
              <p14:cNvContentPartPr/>
              <p14:nvPr/>
            </p14:nvContentPartPr>
            <p14:xfrm>
              <a:off x="8300674" y="4979188"/>
              <a:ext cx="10800" cy="134280"/>
            </p14:xfrm>
          </p:contentPart>
        </mc:Choice>
        <mc:Fallback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387CF3CA-67FF-3748-46C2-AF48C6596F9A}"/>
                  </a:ext>
                </a:extLst>
              </p:cNvPr>
              <p:cNvPicPr/>
              <p:nvPr/>
            </p:nvPicPr>
            <p:blipFill>
              <a:blip r:embed="rId977"/>
              <a:stretch>
                <a:fillRect/>
              </a:stretch>
            </p:blipFill>
            <p:spPr>
              <a:xfrm>
                <a:off x="8292034" y="4970548"/>
                <a:ext cx="2844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8">
            <p14:nvContentPartPr>
              <p14:cNvPr id="613" name="Freihand 612">
                <a:extLst>
                  <a:ext uri="{FF2B5EF4-FFF2-40B4-BE49-F238E27FC236}">
                    <a16:creationId xmlns:a16="http://schemas.microsoft.com/office/drawing/2014/main" id="{A313FB72-DC0E-4026-33C7-F06EB813D9A1}"/>
                  </a:ext>
                </a:extLst>
              </p14:cNvPr>
              <p14:cNvContentPartPr/>
              <p14:nvPr/>
            </p14:nvContentPartPr>
            <p14:xfrm>
              <a:off x="8323714" y="4938508"/>
              <a:ext cx="87120" cy="237960"/>
            </p14:xfrm>
          </p:contentPart>
        </mc:Choice>
        <mc:Fallback>
          <p:pic>
            <p:nvPicPr>
              <p:cNvPr id="613" name="Freihand 612">
                <a:extLst>
                  <a:ext uri="{FF2B5EF4-FFF2-40B4-BE49-F238E27FC236}">
                    <a16:creationId xmlns:a16="http://schemas.microsoft.com/office/drawing/2014/main" id="{A313FB72-DC0E-4026-33C7-F06EB813D9A1}"/>
                  </a:ext>
                </a:extLst>
              </p:cNvPr>
              <p:cNvPicPr/>
              <p:nvPr/>
            </p:nvPicPr>
            <p:blipFill>
              <a:blip r:embed="rId979"/>
              <a:stretch>
                <a:fillRect/>
              </a:stretch>
            </p:blipFill>
            <p:spPr>
              <a:xfrm>
                <a:off x="8314714" y="4929508"/>
                <a:ext cx="10476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0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4ECAC412-9807-3AF9-4D6B-925147A563D9}"/>
                  </a:ext>
                </a:extLst>
              </p14:cNvPr>
              <p14:cNvContentPartPr/>
              <p14:nvPr/>
            </p14:nvContentPartPr>
            <p14:xfrm>
              <a:off x="8434594" y="4929868"/>
              <a:ext cx="89640" cy="134640"/>
            </p14:xfrm>
          </p:contentPart>
        </mc:Choice>
        <mc:Fallback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4ECAC412-9807-3AF9-4D6B-925147A563D9}"/>
                  </a:ext>
                </a:extLst>
              </p:cNvPr>
              <p:cNvPicPr/>
              <p:nvPr/>
            </p:nvPicPr>
            <p:blipFill>
              <a:blip r:embed="rId981"/>
              <a:stretch>
                <a:fillRect/>
              </a:stretch>
            </p:blipFill>
            <p:spPr>
              <a:xfrm>
                <a:off x="8425954" y="4921228"/>
                <a:ext cx="10728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2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D98E4775-376E-A091-AE18-C67C7AD71197}"/>
                  </a:ext>
                </a:extLst>
              </p14:cNvPr>
              <p14:cNvContentPartPr/>
              <p14:nvPr/>
            </p14:nvContentPartPr>
            <p14:xfrm>
              <a:off x="8535394" y="4913668"/>
              <a:ext cx="51480" cy="190080"/>
            </p14:xfrm>
          </p:contentPart>
        </mc:Choice>
        <mc:Fallback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D98E4775-376E-A091-AE18-C67C7AD71197}"/>
                  </a:ext>
                </a:extLst>
              </p:cNvPr>
              <p:cNvPicPr/>
              <p:nvPr/>
            </p:nvPicPr>
            <p:blipFill>
              <a:blip r:embed="rId983"/>
              <a:stretch>
                <a:fillRect/>
              </a:stretch>
            </p:blipFill>
            <p:spPr>
              <a:xfrm>
                <a:off x="8526394" y="4905028"/>
                <a:ext cx="69120" cy="20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32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BC9120A-7EA6-D5FE-57FC-12B19F66AC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88591"/>
              </p:ext>
            </p:extLst>
          </p:nvPr>
        </p:nvGraphicFramePr>
        <p:xfrm>
          <a:off x="520700" y="849313"/>
          <a:ext cx="10526713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035849" imgH="1847719" progId="Excel.Sheet.12">
                  <p:embed/>
                </p:oleObj>
              </mc:Choice>
              <mc:Fallback>
                <p:oleObj name="Worksheet" r:id="rId3" imgW="7035849" imgH="184771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0700" y="849313"/>
                        <a:ext cx="10526713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90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43774" y="104181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Nominal and real economic growth (Germany)</a:t>
            </a:r>
            <a:endParaRPr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732013" y="5978027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B5B233-2936-469F-8350-0DDB4656A9D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FBE3FF1-C498-D1F7-6AEE-46C698E21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686622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9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2333</Words>
  <Application>Microsoft Office PowerPoint</Application>
  <PresentationFormat>Breitbild</PresentationFormat>
  <Paragraphs>318</Paragraphs>
  <Slides>43</Slides>
  <Notes>42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43</vt:i4>
      </vt:variant>
    </vt:vector>
  </HeadingPairs>
  <TitlesOfParts>
    <vt:vector size="52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Worksheet</vt:lpstr>
      <vt:lpstr>Microsoft Excel-Arbeitsblatt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Bernhard Köster</cp:lastModifiedBy>
  <cp:revision>90</cp:revision>
  <cp:lastPrinted>2022-03-02T20:18:27Z</cp:lastPrinted>
  <dcterms:created xsi:type="dcterms:W3CDTF">2022-03-01T20:52:11Z</dcterms:created>
  <dcterms:modified xsi:type="dcterms:W3CDTF">2022-10-06T09:43:31Z</dcterms:modified>
</cp:coreProperties>
</file>