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4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5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6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notesSlides/notesSlide7.xml" ContentType="application/vnd.openxmlformats-officedocument.presentationml.notesSlide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notesSlides/notesSlide8.xml" ContentType="application/vnd.openxmlformats-officedocument.presentationml.notesSlide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notesSlides/notesSlide9.xml" ContentType="application/vnd.openxmlformats-officedocument.presentationml.notesSlide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notesSlides/notesSlide10.xml" ContentType="application/vnd.openxmlformats-officedocument.presentationml.notesSlide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notesSlides/notesSlide11.xml" ContentType="application/vnd.openxmlformats-officedocument.presentationml.notesSlide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notesSlides/notesSlide12.xml" ContentType="application/vnd.openxmlformats-officedocument.presentationml.notesSlide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notesSlides/notesSlide13.xml" ContentType="application/vnd.openxmlformats-officedocument.presentationml.notesSlide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372" r:id="rId2"/>
    <p:sldId id="423" r:id="rId3"/>
    <p:sldId id="424" r:id="rId4"/>
    <p:sldId id="426" r:id="rId5"/>
    <p:sldId id="427" r:id="rId6"/>
    <p:sldId id="384" r:id="rId7"/>
    <p:sldId id="387" r:id="rId8"/>
    <p:sldId id="390" r:id="rId9"/>
    <p:sldId id="391" r:id="rId10"/>
    <p:sldId id="392" r:id="rId11"/>
    <p:sldId id="393" r:id="rId12"/>
    <p:sldId id="394" r:id="rId13"/>
    <p:sldId id="395" r:id="rId1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16644,'18'-5'1088,"-13"1"-1072,-2 1-208,-6 0-344,-3-2 376,6 2-272,4 0-105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280 101 13251,'-20'4'364,"1"0"1,0 1-1,0 1 1,1 1-1,-31 15 1,37-16-244,1 1 0,-1 0-1,1 1 1,0 0 0,1 1 0,0 0 0,1 1 0,0 0-1,-9 12 1,15-17-51,0-1-1,0 1 1,1 0-1,0 0 1,0 0 0,0 0-1,1 0 1,0 1-1,0-1 1,0 0-1,0 1 1,1-1 0,0 7-1,0-9-37,1 0-1,-1 0 0,1 0 1,0 0-1,0-1 0,0 1 1,0 0-1,0-1 1,0 1-1,1 0 0,-1-1 1,1 0-1,0 1 0,0-1 1,0 0-1,0 0 1,0 0-1,0 0 0,1 0 1,-1-1-1,0 1 0,1-1 1,0 1-1,-1-1 1,6 2-1,2-1 5,0 0 1,-1-1-1,1 1 1,0-2-1,0 0 0,-1 0 1,1 0-1,0-2 1,0 1-1,-1-1 1,1 0-1,13-6 0,-1 0 111,-1-1 0,0-1 0,-1-1 0,24-16 0,-34 20-11,-1 0 1,1-1-1,-1 0 0,-1-1 0,1 0 1,-1 0-1,-1 0 0,0-1 0,0-1 1,-1 1-1,6-16 0,-9 20-75,-1 0 0,0 0 0,-1 0 0,0-1 0,1 1 0,-2 0 0,1-1 0,-1 1 0,0 0 0,0-1 0,-1 1 0,0 0 0,0 0 0,-1-1 0,1 1 0,-1 0 0,0 0-1,-1 0 1,0 1 0,0-1 0,0 1 0,0-1 0,-6-5 0,7 8-85,-1 0-1,1 0 1,0 1-1,-1-1 1,1 1-1,-1 0 1,0 0-1,0 0 1,0 0-1,0 0 1,0 1-1,0-1 1,0 1 0,0 0-1,-1 0 1,1 0-1,-1 0 1,1 1-1,0-1 1,-1 1-1,1 0 1,-1 0-1,1 0 1,-1 0-1,-4 2 1,1 0-96,1 0 0,0 1 0,0 0 0,1 0 0,-1 0 0,0 1 0,1-1 1,0 2-1,0-1 0,0 0 0,1 1 0,-8 9 0,-12 22-284,2 2-119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1:1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12683,'3'7'110,"0"-1"1,1 0 0,0 0-1,0-1 1,1 1 0,-1-1 0,1 0-1,0 0 1,0 0 0,1-1-1,0 1 1,0-1 0,0-1-1,0 1 1,0-1 0,13 4-1,20 8 126,1-2 1,45 8-1,-68-16-97,1 0 0,-1 1 1,0 1-1,-1 0 1,17 11-1,72 53 603,-90-60-688,5 1-28,0 0-1,0-1 1,1-1 0,0-1 0,1-1 0,0 0-1,0-2 1,0-1 0,27 3 0,28 0-4,106-4 1,-149-4-11,127-1 3,215 4 16,-135 2-30,287-31 0,-391 12-10,671-56 0,-799 70 9,479-24 14,0-26 15,143-56-42,-380 66-681,-188 30 297,-49 8 320,-10 2 45,0 0-1,0-1 0,0 1 1,-1-1-1,1 0 1,0-1-1,0 1 0,-1-1 1,7-2-1,1-6-270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1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97 649 11787,'-1'29'1182,"0"-23"-886,0 0 0,1-1 0,0 1 1,2 10-1,2-12-35,1-9-44,2-12 136,-5 2-156,0 0 1,-1 0-1,-1 0 1,0 0 0,-1 1-1,-6-30 1,-29-89 496,20 79-496,-1-1-47,4 15 0,-8-45 1,19 73-132,0 1 0,1-1 0,0 0 0,1 1 0,1-1 0,0 0 0,0 1 0,5-19 1,-5 25-25,1 2 0,-1-1 0,1 0 0,0 0 0,0 0 0,0 1 0,0-1 0,0 1 0,1-1 0,0 1 0,0 0 0,0 0 1,0 0-1,0 1 0,0-1 0,5-2 0,-2 3-4,-1-1 0,1 1-1,0 0 1,0 0 0,0 1 0,0 0 0,0 0 0,0 0 0,12 1-1,5 2-12,0 1-1,0 1 0,-1 0 0,38 15 0,-10-3 15,125 38-114,-144-47-2,1-1 1,0-1-1,56 0 0,-53-6 66,0-1-1,0-3 0,60-13 1,4-15-95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7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2110 367 10858,'-41'-14'183,"-1"1"0,0 2-1,-1 2 1,-86-8 0,39 15-51,-1 3 0,1 4 0,0 4-1,0 4 1,1 3 0,1 5 0,1 4 0,1 3 0,-86 42 0,108-39 8,2 3-1,1 3 1,-94 75 0,86-53-11,2 3 1,-83 100 0,113-117-67,-44 71 0,65-89-49,1 1-1,1 0 0,2 1 0,-13 42 0,21-54-13,1 1 0,1-1 0,1 0 1,0 1-1,1-1 0,1 1 0,0-1 0,2 1 0,0-1 0,1 0 1,0 0-1,1 0 0,2-1 0,8 18 0,6 6 1,1-1-1,2-1 0,1-1 1,43 46-1,-43-56-2,0-1 0,2-1 0,1-1 0,1-1-1,56 33 1,-44-34-4,1-2-1,1-2 0,1-2 0,55 14 0,5-7-1,212 18-1,114-26 28,-97-16-62,346-46 0,-464 18-76,-2-9 0,346-110 0,-422 100 82,-2-7 0,-2-5 0,-4-6-1,-2-5 1,154-116 0,-225 143 38,-2-3 0,-2-3 0,-2-1 0,-3-3 0,77-113 0,-109 144 28,-1-1 1,-1-1-1,-2 0 1,0-1 0,-2-1-1,0 1 1,-2-1-1,7-51 1,-13 60 2,0-1 1,0 1-1,-2-1 0,-1 1 1,0-1-1,-1 1 1,-1 0-1,0 0 0,-2 0 1,0 1-1,-1 0 1,-1 0-1,0 0 0,-13-18 1,-1 6 12,-1 1 1,-2 1-1,0 0 1,-2 2 0,-1 1-1,0 2 1,-2 1-1,-50-28 1,18 17-17,-1 3 0,-2 2-1,-104-27 1,63 28-34,-2 5 0,0 5-1,-170-5 1,123 21-88,-296 40 0,260-6-31,-328 103 0,294-60 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7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5918 358 10930,'-112'13'496,"-114"-3"-1,-658 30-277,14 0 86,163-24 140,-1 34-321,8 59-149,478-59 23,-238 90 1,69 19 40,303-115 6,3 3 0,-106 77 0,161-101-3,2 0 0,0 2 0,1 1-1,2 2 1,-35 46 0,51-60-17,-1 0 0,2 0-1,0 1 1,1 0 0,0 0 0,2 1 0,-1 0 0,2 0 0,0 0 0,1 0 0,1 1 0,0-1-1,1 1 1,3 30 0,1-32-16,0 0 0,1 0 0,1-1 0,1 1 0,0-1 0,0 0 0,2-1 0,0 0 0,0 0 0,1 0 0,1-1 0,0-1 0,0 1 0,23 17 0,-5-7-8,2 0 1,0-3-1,1 0 0,0-2 0,44 17 1,-1-7 4,2-3 0,0-3 1,147 20-1,242-8-8,-54-32-146,490-60 0,-611 26 47,753-63-76,-708 79 162,1072-71-79,-22-64 151,-1374 150-56,1812-286-40,-1388 188 42,-342 70-10,0-3 0,133-69 0,-180 77 5,-2-2-1,0-2 0,-2-2 0,-2-2 0,0-1 1,48-57-1,-78 79 1,-1 0 0,1-1 0,-2 0 0,0-1 0,-1 0 0,0 0-1,-1 0 1,6-25 0,-9 30-12,-2-1-1,1 1 0,-1-1 1,-1 1-1,0-1 0,0 1 0,-1-1 1,0 1-1,-1-1 0,0 1 1,0 0-1,-1-1 0,0 1 1,0 1-1,-7-12 0,-1 2-42,-1 1 1,0-1-1,-1 2 0,-1 0 1,-20-18-1,-88-64-211,75 67 240,-2 1 0,0 3 1,-60-24-1,-168-45 308,157 65-49,-1 6 0,-143-12 0,-249 6 262,-158 21-267,-974 112 1,1337-66-249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1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12491,'-7'8'833,"9"-5"-384,15-6-214,-2-1-168,79-5-39,148 4 1,-94 5-18,-45-2 31,192-1 119,2 22 21,188 74-53,-83-12-111,156-22-10,4-35 11,-206-11 7,316 9 0,-2-34-24,9-34 43,50-3 4,-549 38-44,336-66-1,-194-13 6,-78 19 83,-225 65 346,-30 5-187,-18-1-336,14-3 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0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9666,'45'2'1154,"70"13"0,31 1-828,289-24 268,-162-1-345,965-29 438,-812 23-571,-72 1-70,680-9-15,946 28 80,-634-52-45,-486 10-46,467 17 15,-989 17-20,115-6 309,-105 24 1341,531 71-1641,-817-84-24,103 2 0,-107-7 20,-78 5 2518,-2-1-2087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0 789 14627,'45'-20'1448,"2"-4"-1055,19-21-177,18-13 616,26-15-456,11-9-96,9-2-56,-2-1-72,-15 7-184,-8 6-152,-16 18-296,-12 10-88,-27 13 432,-15 5-104,-22 14-88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0 12979,'-46'16'430,"1"2"0,0 2 0,2 2 1,1 2-1,0 2 0,2 1 0,1 2 1,-64 62-1,41-27-56,3 3 1,3 2 0,-91 146-1,139-201-352,-60 106 78,58-101-123,2 0-1,1 0 1,0 1 0,-6 31 0,12-44 3,0-1 0,0 1 0,1-1 0,0 1 0,1 10 0,-1-15 12,1 0 1,-1 0-1,1 0 1,-1 0-1,1 0 0,0 0 1,-1-1-1,1 1 1,0 0-1,0 0 0,1-1 1,-1 1-1,0 0 0,1-1 1,-1 1-1,0-1 1,1 0-1,0 1 0,-1-1 1,1 0-1,0 0 0,2 1 1,2-1-10,1 1 1,0-1 0,0-1-1,0 1 1,0-1-1,0-1 1,0 1 0,0-1-1,0 0 1,-1-1-1,1 1 1,9-5-1,79-26 2,110-53 0,-87 33-61,4 2-142,150-40 1,-144 57 164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614 120 14675,'2'-2'86,"-1"-1"-1,0 0 0,0 0 1,0 1-1,0-1 1,0 0-1,0 0 1,-1 0-1,0 0 0,0 0 1,1 0-1,-2 0 1,1 0-1,0 0 1,-1 0-1,1 0 0,-1 0 1,0 0-1,0 0 1,0 0-1,0 0 1,0 1-1,-1-1 0,1 1 1,-1-1-1,0 1 1,0-1-1,0 1 1,0 0-1,0 0 0,0 0 1,-1 0-1,-4-3 1,-1 1 58,0 0 0,0 0 0,0 1 0,-1 1 0,1-1 0,-1 1 0,1 1 0,-1 0 0,0 0 0,0 0 0,-14 2 0,0 1-8,-1 0 0,1 2 0,-26 8 0,24-5-106,0 2 0,0 1 0,1 0 0,1 2 1,0 1-1,0 0 0,2 2 0,-1 1 0,2 0 0,0 2 0,1 0 0,-30 37 0,45-48-32,-1 0 0,1 0 1,0 0-1,1 0 0,0 1 0,0-1 0,1 1 0,-1 0 1,0 9-1,3-15-9,-1 1 0,1-1 1,0 1-1,0-1 0,0 1 0,1 0 1,-1-1-1,1 1 0,-1-1 1,1 1-1,0-1 0,0 1 0,0-1 1,0 0-1,0 1 0,1-1 0,-1 0 1,1 0-1,-1 0 0,1 0 1,0 0-1,0 0 0,0-1 0,0 1 1,0-1-1,0 1 0,0-1 0,0 0 1,1 1-1,-1-1 0,4 1 1,19 4-155,0 0 0,0-1 0,0-2 0,44 1 0,30 4-272,-98-8 434,15 3-136,31 8-1,-43-10 129,0 0 0,0 1 0,0 0 0,0 0 0,0 0 0,-1 0 1,1 1-1,0-1 0,-1 1 0,0 0 0,0 0 0,3 4 0,-5-5 20,0 0 0,0 0-1,0-1 1,0 1 0,0 0 0,-1 0 0,1 0 0,-1 0-1,1 1 1,-1-1 0,0 0 0,0 0 0,0 0-1,0 0 1,0 0 0,0 0 0,-1 0 0,1 0 0,-1 0-1,1 0 1,-1 0 0,0 0 0,0 0 0,0 0 0,0 0-1,0 0 1,0-1 0,0 1 0,-1 0 0,1-1 0,-1 1-1,-1 1 1,-6 5 100,-1 1 1,0-1-1,0-1 0,-12 8 0,-28 13 95,-2-1-1,-2-3 1,-80 25-1,193-65-995,-12 5 205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17636,'-15'39'1165,"-10"36"-439,23-69-634,1 1 1,-1 0-1,2 0 0,-1 0 0,1-1 0,0 1 0,0 0 0,2 11 0,-2-17-76,1 0-1,-1 1 0,1-1 1,-1 0-1,1 0 0,0 1 0,-1-1 1,1 0-1,0 0 0,0 0 1,0 0-1,0 0 0,0 0 1,0 0-1,0 0 0,0-1 1,0 1-1,0 0 0,0 0 0,0-1 1,1 1-1,-1-1 0,0 1 1,1-1-1,-1 0 0,0 1 1,1-1-1,-1 0 0,0 0 0,1 0 1,-1 0-1,0 0 0,1 0 1,-1 0-1,0-1 0,1 1 1,-1 0-1,0-1 0,2 0 1,5-2 1,0 0 1,0 0 0,-1 0 0,1-1-1,9-6 1,5-7-1,-1 0 1,0-1-1,-2-1 0,0-1 0,-1-1 0,-1-1 1,-1 0-1,-1-1 0,14-28 0,-26 43 129,-11 20-52,-14 24 70,9-7 34,-13 45 0,22-61-147,1 0 1,1 0-1,0 0 1,0 0-1,1 0 1,2 19-1,-1-30-81,0 0-1,1 0 0,-1 1 0,1-1 0,-1 0 0,1 0 1,0 0-1,0 0 0,0 0 0,0 0 0,0 0 0,1 0 0,-1 0 1,1 0-1,-1-1 0,1 1 0,-1-1 0,1 1 0,0-1 0,0 1 1,0-1-1,0 0 0,0 0 0,0 0 0,0 0 0,0 0 1,5 0-1,-2 1-49,1-2 1,-1 1-1,1-1 1,0 1-1,-1-2 1,1 1 0,0 0-1,-1-1 1,1 0-1,8-3 1,13-9-283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15059,'20'-11'2025,"7"-9"-1209,8-13-240,5-9 1328,12-8-871,2-7-161,6-3-232,1 1-144,-3 2-256,-5 5-80,-8 11-328,-10 5-232,-9 17-584,-9 5-176,-19 15 855,-11 9-231,-16 8-200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17204,'4'113'1706,"21"116"1,-22-204-1657,6 40-21,-3 0-1,-3 0 1,-8 100 0,5-162-27,0 4 8,-1-1 0,0 1 0,0-1 0,-1 0 1,0 1-1,-4 10 0,6-17-8,-1 0-1,1 0 1,0 0-1,0 0 1,0 1-1,0-1 0,-1 0 1,1 0-1,0 0 1,0 0-1,-1 0 1,1 0-1,0 0 1,0 0-1,-1 0 1,1 0-1,0 0 1,0 0-1,0 0 1,-1 0-1,1 0 1,0 0-1,0 0 1,-1 0-1,1 0 1,0 0-1,0 0 0,-1 0 1,1-1-1,0 1 1,0 0-1,0 0 1,-1 0-1,1 0 1,0 0-1,0-1 1,0 1-1,0 0 1,0 0-1,-1 0 1,1-1-1,0 1 1,0 0-1,0 0 1,0 0-1,0-1 1,0 1-1,0 0 0,0 0 1,0-1-1,0 1 1,0 0-1,0 0 1,0 0-1,0-1 1,-6-18 38,3-9-50,0 0 0,2 0 0,2 0 0,3-34 0,26-115-276,-21 134 115,23-68 0,-28 100 128,0 0 0,1 0 0,0 0 0,1 1 0,0 0 0,1 0 0,0 1 0,0 0 0,1 0 0,0 1 0,14-11 0,-21 17 37,1 1 1,0-1-1,0 1 0,-1 0 1,1 0-1,0 0 0,0 0 0,0 0 1,0 1-1,0-1 0,0 0 0,1 1 1,-1 0-1,0-1 0,0 1 1,0 0-1,0 0 0,1 0 0,-1 1 1,0-1-1,0 0 0,0 1 0,0-1 1,0 1-1,0 0 0,0 0 1,0 0-1,0 0 0,0 0 0,2 1 1,-2 1 0,0-1 1,0 0 0,0 1-1,-1-1 1,1 1 0,-1-1 0,1 1-1,-1 0 1,0 0 0,0-1-1,0 1 1,0 0 0,-1 0 0,1 0-1,-1 0 1,0 0 0,0 0-1,0 0 1,0 0 0,0 0-1,-1 3 1,-1 1 39,0 0 0,-1 1 0,1-1 0,-1-1 0,-1 1 1,1 0-1,-1-1 0,-1 0 0,1 0 0,-1 0 0,0 0 0,0-1 0,-11 9 0,-1-1 175,0 0-1,-1-1 1,-30 14 0,47-25-202,-51 22 387,49-21-465,0-1 1,-1 0-1,1 0 0,0 0 1,-1-1-1,1 1 0,-1-1 0,1 0 1,-1 0-1,1 0 0,0 0 1,-7-1-1,9 0 64,1 1 0,0 0-1,0 0 1,0 0 0,0 0 0,-1 0-1,1 0 1,0-1 0,0 1 0,0 0 0,0 0-1,0 0 1,0 0 0,0-1 0,0 1 0,0 0-1,-1 0 1,1 0 0,0-1 0,0 1-1,0 0 1,0 0 0,0 0 0,0 0 0,0-1-1,0 1 1,0 0 0,0 0 0,0 0 0,1-1-1,-1 1 1,0 0 0,0 0 0,0 0-1,0-1 1,0 1 0,0 0 0,0 0 0,0 0-1,0 0 1,1 0 0,-1-1 0,0 1-1,0 0 1,0 0 0,0 0 0,1 0 0,8-8-197,14-3-191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16115,'3'36'776,"-3"-1"1,-1 0-1,-1 0 0,-11 52 0,3-15-160,-2 26-101,-29 295 564,42-371-616,6-41-104,-5 14-363,15-47 77,74-216-472,-57 182-185,45-85 0,-62 140 136,34-48 0,-45 71 337,0 0 0,1 0 0,0 1 0,1 0 0,-1 0 0,1 0 0,0 1 0,1 0 0,18-8 0,-25 13 84,0 0-1,0 0 0,0 0 1,0 1-1,1-1 1,-1 1-1,0-1 1,1 1-1,-1 0 0,0 0 1,0 0-1,1 0 1,-1 0-1,0 1 1,1-1-1,1 1 0,-2 0 9,-1 0-1,0 0 0,1 0 1,-1-1-1,0 1 0,0 0 0,0 1 1,0-1-1,1 0 0,-1 0 1,-1 0-1,1 1 0,0-1 1,0 0-1,0 1 0,-1-1 0,1 1 1,0 1-1,0 1 11,0 1 0,-1-1-1,1 1 1,-1-1 0,0 1 0,0-1-1,0 1 1,-1-1 0,0 1 0,0-1 0,0 1-1,0-1 1,-1 0 0,-2 5 0,-2 3 112,-1-1 0,-1 0 1,0 0-1,-1-1 0,0 0 1,0 0-1,-16 11 1,-3 1 408,-49 28 1,0-10 147,67-36-622,0 0 0,0 0 0,0-1 0,-1-1 0,-17 3 0,27-5-31,0 0-1,0 1 1,1-1-1,-1 0 1,0 0-1,0 0 1,0 0-1,0 0 1,0-1 0,0 1-1,0 0 1,0 0-1,1-1 1,-1 1-1,0 0 1,0-1-1,0 1 1,1-1-1,-1 1 1,0-1-1,0 1 1,1-1 0,-1 1-1,0-1 1,0-1-1,0 1-1,1-1 0,0 0 0,-1 1 0,1-1 0,0 1 0,0-1 0,0 0 1,0 1-1,0-1 0,1 1 0,-1-1 0,0 1 0,1-1 0,-1 1 0,2-3 0,24-52-86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 14787,'1'-15'2622,"-9"34"-934,-15 73-859,4 0-1,4 0 0,-3 118 0,14-154-730,3 0 0,2 1 0,10 64 0,-10-113-84,1 1 0,1 0 0,5 14 0,-8-22-22,1 1 0,0-1 0,0 1 0,0-1 0,0 1 0,0-1 0,0 1 0,0-1 0,1 0 1,-1 1-1,2 0 0,-2-2-12,0 1 0,0-1 1,-1 0-1,1 1 0,0-1 0,0 0 1,-1 0-1,1 0 0,0 0 1,0 0-1,0 0 0,0 0 0,-1 0 1,1 0-1,0 0 0,0 0 1,0 0-1,-1-1 0,1 1 0,0 0 1,0-1-1,-1 1 0,1 0 1,0-1-1,1 0 0,0-1-108,0-1 0,1 1 0,-1-1 0,0 1 0,0-1 0,0 1 0,-1-1 0,1 0-1,-1 0 1,1 0 0,-1 0 0,1-5 0,7-41-554,-7 13 127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17580,'2'10'495,"0"1"1,-1-1 0,0 22-1,0-20-269,-1 0-1,4 19 1,-3-28-202,1 6 48,0 1 1,1-1-1,7 17 0,-10-25-60,1 1 0,0 0 0,0-1 0,0 1 0,0-1 0,0 1 0,0-1 0,0 0 0,0 1 0,1-1 0,-1 0 0,0 0 0,1 0 0,-1 0 0,1 0 0,-1 0 0,1 0 0,0 0 0,-1-1 0,1 1-1,0-1 1,-1 1 0,1-1 0,0 1 0,0-1 0,-1 0 0,1 0 0,2 0 0,2-2 9,0 1 1,-1-1-1,1-1 0,-1 1 1,0-1-1,0 1 0,0-2 0,0 1 1,0 0-1,-1-1 0,1 0 1,4-5-1,8-10 106,21-28 1,-36 43-112,48-70 285,-29 40-186,-12 22-67,-9 12-47,0 0 0,0 0 0,0 0 0,0 0 0,1 0 0,-1 0 0,0-1 0,0 1 0,0 0 0,0 0 0,0 0 0,0 0 1,0 0-1,0 0 0,0 0 0,1 0 0,-1 0 0,0 0 0,0 0 0,0 0 0,0 0 0,0 0 0,0 0 0,1 0 0,-1 0 1,0 0-1,0 0 0,0 0 0,0 0 0,0 0 0,0 0 0,0 0 0,0 0 0,1 0 0,-1 0 0,0 0 0,0 0 0,0 0 0,0 0 1,0 0-1,0 1 0,0-1 0,0 0 0,0 0 0,1 0 0,-1 0 0,0 0 0,0 0 0,0 28 51,-7 42-57,-7 105-40,13-141 51,2 0 0,1-1 0,8 40 0,-8-63-2,1 1-1,1 0 1,-1-1 0,2 1 0,-1-1 0,2-1-1,-1 1 1,9 11 0,6 3 19,35 34 1,-32-35-17,33 41 1,-46-50-13,-1-1 1,-1 1-1,0 1 1,-1-1-1,-1 1 1,0 1-1,-1-1 1,3 19-1,-6-26 12,-1-1-1,0 1 1,-1-1 0,0 1-1,0-1 1,0 1 0,-1-1-1,0 1 1,-1-1-1,1 1 1,-2-1 0,1 0-1,-1 0 1,0 0 0,0 0-1,-1 0 1,0-1-1,0 0 1,-8 10 0,9-13 11,0-1 0,1 1 1,-1-1-1,0 1 1,0-1-1,-1 0 0,1 0 1,0-1-1,-1 1 0,1-1 1,-1 1-1,0-1 1,1 0-1,-1-1 0,0 1 1,0 0-1,1-1 0,-1 0 1,0 0-1,0 0 0,1-1 1,-1 1-1,0-1 1,0 0-1,1 0 0,-1 0 1,0 0-1,-4-3 0,-2-1 28,1 0 0,-1-1-1,1 0 1,0-1-1,1 0 1,-1 0-1,2 0 1,-13-15 0,10 8-13,0 0 0,1-1 0,1 0 1,1 0-1,0-1 0,0 0 1,2 0-1,0 0 0,1-1 0,1 1 1,0-1-1,1 0 0,0-18 0,3 24-62,-1 0 0,1 0 0,1 0-1,0 0 1,1 0 0,0 0-1,0 1 1,1 0 0,7-13-1,-7 15-70,1 1 0,0 0-1,0 0 1,1 0 0,0 1-1,0 0 1,0 0-1,1 0 1,0 1 0,0 0-1,0 0 1,15-6-1,-4 4-42,0 0 0,27-4 0,-11 2-46,30-10-192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57 16460,'4'-4'369,"-1"0"0,-1 0 0,1 0 0,-1-1 0,4-8 0,-5 13-331,-1-1-1,0 1 1,1-1 0,-1 1-1,0-1 1,0 1-1,1-1 1,-1 0-1,0 1 1,0-1 0,0 1-1,0-1 1,0 0-1,0 1 1,0-1-1,0 0 1,0 1 0,0-1-1,0 1 1,0-1-1,0 0 1,-1 1 0,1-1-1,0 1 1,0-1-1,-1 1 1,1-1-1,0 0 1,-1 1 0,1-1-1,0 1 1,-1 0-1,1-1 1,-1 1-1,1-1 1,-1 1 0,1 0-1,-1-1 1,1 1-1,-1 0 1,0-1 0,1 1-1,-1 0 1,1 0-1,-1 0 1,0 0-1,1-1 1,-1 1 0,1 0-1,-1 0 1,0 0-1,1 0 1,-1 0-1,0 1 1,1-1 0,-1 0-1,0 0 1,-6 2 64,-1-1 1,1 1 0,0 1 0,0-1-1,0 1 1,0 1 0,0-1-1,1 1 1,-1 0 0,-6 6-1,-6 6-164,-30 30-1,45-42 10,0 1 1,0-1-1,1 1 1,-7 10-1,10-14 38,-1 0 0,1 0 0,-1 0 0,1 0 1,-1 0-1,1 0 0,0 0 0,-1 0 0,1 0 0,0 0 0,0 0 0,0 0 0,0 0 0,0 1 1,0-1-1,0 0 0,0 0 0,0 0 0,1 0 0,-1 0 0,0 0 0,1 0 0,-1 0 0,1 0 1,-1 0-1,1 0 0,-1 0 0,1 0 0,0 0 0,-1 0 0,1 0 0,0-1 0,1 2 1,6 1-40,-1 0 1,0 0 0,1-1 0,-1 0 0,1-1-1,0 1 1,0-2 0,-1 1 0,1-1 0,11-1-1,10 2-35,-9-1 30,0 2 1,-1 0-1,1 1 1,29 9-1,-44-10 42,-1-1 0,1 1 1,-1 0-1,0 0 0,0 1 0,1-1 0,-2 1 0,1 0 0,0 0 0,-1 0 0,1 0 0,-1 1 0,0-1 0,0 1 0,0 0 0,-1 0 0,1 0 0,-1 0 0,0 1 0,0-1 0,-1 1 0,1-1 0,-1 1 0,2 9 1,-3-3 49,0 0 1,0 0-1,-1 0 1,0 0 0,-1 0-1,0-1 1,-1 1 0,0 0-1,-1-1 1,0 0 0,0 0-1,-1 0 1,-1 0-1,-6 8 1,4-5 190,-1-1 0,-1-1 0,0 0 0,0 0-1,-1-1 1,0 0 0,-1-1 0,0 0 0,-25 13 0,36-22-211,0 1 0,0 0 1,-1-1-1,1 1 0,0-1 1,0 0-1,-1 1 0,1-1 0,0 0 1,0 0-1,-1 0 0,1 0 1,-2 0-1,3 0-40,-1 0 0,1 0 1,-1-1-1,1 1 0,0 0 0,-1 0 0,1 0 1,0-1-1,-1 1 0,1 0 0,0-1 1,0 1-1,-1 0 0,1-1 0,0 1 1,0 0-1,-1-1 0,1 1 0,0 0 0,0-1 1,0 1-1,0-1 0,0 1 0,0 0 1,0-1-1,-1 1 0,1-1 0,1-4-377,-1 0 0,1 0-1,0 0 1,0 0-1,3-9 1,36-89-1161,-13 40 531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17708,'-3'13'1448,"-6"10"-1208,-5 3-120,5 2 464,0 3-416,3 1-88,6-5-256,6-2-160,5-4-352,1-1-136,-1-3 576,-8-2-208,-5-6-160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16708,'3'-6'1258,"0"2"405,-1 17-704,9 120-12,2 15-861,-11-135-75,4 29 65,1-2 0,20 66-1,-14-78-65,-12-27-39,-1 0 0,1 0 0,-1 0 0,1 0 0,0 0-1,0 0 1,0 0 0,0 0 0,-1 0 0,1-1-1,0 1 1,0 0 0,1 0 0,-1-1 0,0 1-1,0-1 1,0 1 0,0-1 0,0 0 0,2 1 0,-2-1 1,-1 0 1,1-1 0,-1 1 0,1 0 0,-1-1 0,0 1-1,1-1 1,-1 1 0,1 0 0,-1-1 0,0 1 0,1-1 0,-1 1-1,0-1 1,0 1 0,1-1 0,-1 1 0,0-1 0,0 1 0,0-1-1,0 1 1,0-1 0,0 1 0,1-1 0,-1 0 0,0 1 0,-1-1-1,1 1 1,0-1 0,0 1 0,0-1 0,0 0 0,-4-22-168,-3-6-119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18508,'9'-18'1776,"-1"8"-1352,-7 7 1041,6 9-1505,3 4-432,9 3-409,4 4 657,9 11-160,1 4-176</inkml:trace>
  <inkml:trace contextRef="#ctx0" brushRef="#br0" timeOffset="0.49">802 323 16644,'0'-1'60,"-1"0"0,0 1 0,1-1 0,-1 0 0,0 0 0,1 0 0,-1 1 0,0-1 1,0 0-1,0 1 0,1-1 0,-1 1 0,0-1 0,0 1 0,0-1 0,0 1 0,0 0 1,0 0-1,0-1 0,0 1 0,0 0 0,0 0 0,0 0 0,-2 0 0,-33-4 24,32 4 33,-12-1 14,0 1 1,-1 1 0,1 0 0,0 1 0,0 1 0,-1 0 0,2 1-1,-1 1 1,1 0 0,-20 10 0,26-10-97,-1 1 0,1 0 0,0 0 0,1 1 0,-1 0 0,1 0 0,1 1 0,-1 0 0,2 1 0,-1-1 0,1 1 0,0 1 0,1-1 0,0 1 0,0 0 0,-4 14 0,6-13 7,0 0-1,1 0 0,0 1 1,-1 17-1,3-25-25,0-1 1,1 0-1,-1 0 1,0 1 0,1-1-1,0 0 1,0 0-1,0 0 1,2 4-1,-2-6-1,-1 0-1,1 1 0,0-1 1,0 0-1,0 0 0,0 0 1,0 0-1,0 0 0,1 0 1,-1 0-1,0 0 1,0 0-1,1-1 0,-1 1 1,0 0-1,1-1 0,-1 1 1,1-1-1,-1 0 0,3 1 1,2-1 34,0-1 0,0 0 0,0 0 0,0-1 0,0 0 0,0 0 0,0 0 0,-1-1 0,1 1 0,-1-1 0,0-1 0,9-6 0,8-7 109,-1 0-1,-1-2 0,0-1 1,-2 0-1,0-1 0,-1-1 0,20-36 1,-12 14 161,-2-2 1,-1-1-1,15-53 1,-30 80-192,-2 1 0,0-1 1,-1 0-1,1-20 0,-4 38-107,-1 0 0,0 0 0,0 0 0,0 0 1,0 1-1,0-1 0,-1 0 0,1 0 0,0 0 0,-1 0 0,1 0 0,-1 1 0,0-1 0,1 0 0,-1 1 0,0-1 0,0 0 0,-2-1 0,3 3-14,0 0-1,-1-1 0,1 1 1,-1 0-1,1 0 1,0 0-1,-1 0 0,1 0 1,-1 0-1,1 0 1,0 0-1,-1 0 0,1 0 1,-1 0-1,1 0 1,0 0-1,-1 0 0,1 0 1,-1 0-1,1 0 1,0 0-1,-1 1 0,1-1 1,-1 0-1,1 1 1,-13 13 73,5 0-58,2 0 0,-1 0 0,2 0-1,0 1 1,-5 25 0,-6 78-50,15-96 21,0-1 0,2 0 0,0 1 1,1-1-1,1 0 0,1 0 0,1 0 0,13 33 1,-12-40-167,1 0 0,0-1 1,0 0-1,1 0 1,1-1-1,0 0 0,1-1 1,0 0-1,1 0 0,0-1 1,1-1-1,0 0 1,15 9-1,-23-15 98,1 0 1,0-1-1,0 1 1,0-1-1,1 0 1,-1 0-1,0-1 0,1 0 1,-1 0-1,1 0 1,8 0-1,12-10-522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82 13107,'4'1'240,"-1"-1"0,0 1 1,1 0-1,-1 0 0,0 0 1,0 0-1,0 1 0,0-1 1,0 1-1,0 0 0,0 0 1,3 3-1,23 11 1423,-26-14-1541,0-1-1,1 0 0,-1 0 0,1 0 1,-1-1-1,0 1 0,1-1 0,-1 0 0,1 0 1,-1 0-1,1 0 0,-1-1 0,1 1 0,-1-1 1,1 0-1,-1 0 0,0 0 0,0-1 1,1 1-1,4-4 0,-5 3 8,0-1 0,-1 1 1,1-1-1,-1 0 0,1 0 0,-1 0 1,0 0-1,0 0 0,0-1 0,-1 1 1,1-1-1,-1 1 0,0-1 0,0 1 1,0-1-1,0 0 0,-1 1 0,1-1 1,-1-4-1,0 6-104,1 0 0,-1 1 0,0-1-1,0 1 1,0-1 0,-1 1 0,1-1 0,0 1 0,-1-1 0,1 1 0,0-1-1,-1 1 1,0-1 0,1 1 0,-1-1 0,0 1 0,0 0 0,0-1 0,0 1 0,0 0-1,0 0 1,0 0 0,0 0 0,0 0 0,-1 0 0,1 0 0,0 0 0,-1 0-1,1 1 1,0-1 0,-1 1 0,1-1 0,-1 1 0,1-1 0,-3 1 0,0-1-19,1 1 0,-1 0 0,0 1 1,0-1-1,1 1 0,-1-1 0,0 1 1,1 0-1,-1 0 0,0 1 0,1-1 1,-1 1-1,1 0 0,-3 2 0,-5 4-14,1 0-1,1 1 0,0 0 0,0 0 1,1 1-1,0 0 0,0 1 0,-10 20 0,8-10-2,0 0-1,1 1 0,2 0 1,-6 23-1,11-35 6,0 0 0,0 1 0,1-1 1,0 1-1,1-1 0,0 1 0,1-1 0,0 1 0,1-1 0,4 16 1,-4-20-1,0-1 0,1 1 0,-1-1 0,1 0 0,1 0 0,-1 0 0,1 0 0,-1 0 0,1-1 0,1 1 0,-1-1 0,1 0 0,-1-1 0,1 1 0,0-1 0,0 0 0,1 0 0,-1 0 0,12 3 0,-6-3-37,0 0-1,0-1 1,1 0 0,-1-1-1,1 0 1,-1-1-1,1-1 1,17-2 0,-20 2-36,-1-1 0,0 1 1,1-2-1,-1 1 1,0-1-1,0-1 0,-1 1 1,1-1-1,-1-1 1,0 1-1,0-1 0,7-6 1,-13 10 62,1-1 0,-1 1 1,0-1-1,0 1 0,0-1 0,0 1 1,0-1-1,0 0 0,0 1 1,0-1-1,-1 0 0,1 0 0,0-2 1,-1 1-18,0 1 1,0-1 0,-1 0 0,1 1 0,-1-1-1,1 0 1,-3-4 0,3 6 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2:5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116 640 12579,'-18'5'414,"6"-3"-248,1 2 0,-1-1-1,1 1 1,0 1 0,0 0 0,-11 7 0,22-12-144,-1 0 0,1 1 0,-1-1 1,1 0-1,-1 1 0,1-1 0,0 1 1,-1-1-1,1 1 0,-1-1 0,1 0 1,0 1-1,-1-1 0,1 1 0,0 0 1,0-1-1,0 1 0,-1-1 0,1 1 1,0-1-1,0 1 0,0 0 0,0-1 1,0 1-1,0-1 0,0 1 1,0 0-1,0-1 0,0 1 0,0-1 1,0 1-1,1-1 0,-1 1 0,0-1 1,0 1-1,1 0 0,-1-1 0,0 1 1,1-1-1,-1 0 0,0 1 0,1-1 1,-1 1-1,1-1 0,-1 1 0,0-1 1,1 0-1,-1 1 0,2-1 0,24 14 647,-8-8-398,1 0-1,-1-2 0,1 0 0,0-1 0,20 0 1,100-2 608,-122-1-786,608-49 1483,-463 32-1470,616-55-788,477-51-476,792-241-1314,-1889 323 2884,142-32-45,-271 67-690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15923,'13'11'1425,"9"9"-1129,7 12-104,6 8 432,11 12-264,3 3-80,5 5-280,-2-5-208,-3-9-360,-6-5 504,-2-21-144,-9-12-72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3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70 12307,'-2'2'97,"-8"7"93,0 1 1,1 0-1,-14 19 1,22-26-188,0-1-1,-1 0 1,1 1 0,0-1 0,0 1-1,0-1 1,0 1 0,1 0 0,-1-1 0,1 1-1,-1 4 1,2-6 4,-1 1 0,0-1 0,0 1 0,1-1-1,-1 0 1,1 1 0,-1-1 0,1 0 0,0 0 0,0 1 0,-1-1 0,1 0 0,0 0-1,0 0 1,0 0 0,0 0 0,0 0 0,0 0 0,0 0 0,1-1 0,-1 1-1,0 0 1,2 0 0,10 3 22,0 0 0,0-1 0,0-1 0,0 0 0,0 0 0,0-2 0,1 0 0,15-1 0,-4 0 6,295-6 244,290 3-204,-139 27-219,406 11 102,559-50 546,-824 3-353,-161 7-90,689-16 29,-2-43 23,-620 14-36,373-27 53,-416 85 1009,-316-6-536,-100-10-303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38 289 13659,'-4'-2'218,"0"0"0,0 0 0,1 0-1,-1-1 1,1 1 0,-1-1 0,-3-4 0,7 7-193,-1-1 0,1 1 0,0-1 0,-1 1 0,1-1 0,-1 1 0,1-1 1,0 0-1,0 1 0,-1-1 0,1 1 0,0-1 0,0 0 0,0 1 0,-1-1 0,1 0 0,0 1 0,0-1 0,0 1 0,0-1 0,0 0 0,1 0 0,-1 0 2,1 0 0,-1 1-1,1-1 1,0 0-1,-1 1 1,1-1-1,0 0 1,0 1-1,0-1 1,-1 1-1,1-1 1,0 1-1,0 0 1,0-1-1,0 1 1,0 0-1,0 0 1,0 0-1,0-1 1,1 1 0,11 0 12,-1 0-1,1 1 1,-1 0 0,1 1 0,-1 0 0,0 1 0,0 1 0,17 6 0,2 0-13,22 5-43,1-3 0,0-2 1,1-2-1,0-3 1,0-2-1,88-7 1,-9-8-7,353-15 22,-128 35 9,152-2 0,504-84-43,-723 49 30,757-76-50,294 24 52,-875 75-1,611 10-6,-683 19 12,324 8 4,-168-43-4,142 2 26,-457 14-26,268 17 72,-455-13-256,-1 2 0,52 19 0,-55-16-1205,-14-4 930,56 7 0,-7-9-83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15067,'0'-1'109,"9"-23"1159,-3 18-574,-3 17 207,-4 73 35,-13 98 1,4-87-791,2 29-9,-18 142 1366,26-266-1492,0 0 1,0 0-1,0 0 1,0 1-1,0-1 0,0 0 1,0 0-1,0 0 1,0 0-1,0 0 0,0 0 1,0 0-1,0 1 1,0-1-1,0 0 0,0 0 1,0 0-1,0 0 1,0 0-1,0 0 0,0 0 1,0 1-1,0-1 1,-1 0-1,1 0 1,0 0-1,0 0 0,0 0 1,0 0-1,0 0 1,0 0-1,0 0 0,0 0 1,0 0-1,0 1 1,-1-1-1,1 0 0,0 0 1,0 0-1,0 0 1,0 0-1,0 0 0,0 0 1,0 0-1,-1 0 1,1 0-1,0 0 0,0 0 1,0 0-1,0 0 1,0 0-1,0 0 0,0 0 1,-1 0-1,1 0 1,0 0-1,0 0 1,0 0-1,0-1 0,0 1 1,0 0-1,0 0 1,0 0-1,0 0 0,-1 0 1,1 0-1,0 0 1,0 0-1,-4-8 277,2-10-58,0 0-1,1 1 1,1-1 0,3-25 0,-1 14-96,2-47-65,4-1 0,3 1 0,21-76 0,-29 141-106,0 0 1,1 0-1,0 0 1,1 0-1,10-15 1,-14 24 20,0 1 0,0-1 1,1 0-1,-1 1 1,0-1-1,1 1 0,0-1 1,-1 1-1,1 0 0,0-1 1,0 1-1,-1 0 0,1 0 1,0 0-1,0 1 1,0-1-1,0 0 0,1 1 1,-1 0-1,0-1 0,0 1 1,0 0-1,0 0 1,0 0-1,0 0 0,1 0 1,-1 1-1,0-1 0,0 1 1,0-1-1,0 1 0,0 0 1,0 0-1,0 0 1,0 0-1,2 2 0,2 0-41,0 1 0,0 0-1,0 1 1,0 0-1,-1 0 1,0 0-1,0 0 1,-1 1 0,1 0-1,6 12 1,-9-16 47,-1 1 0,0 0 0,0-1 1,0 1-1,-1 0 0,1 0 0,-1-1 0,1 1 1,-1 0-1,0 0 0,0 0 0,0-1 1,0 1-1,-1 0 0,1 0 0,-1 0 0,1-1 1,-1 1-1,0 0 0,0-1 0,0 1 1,-1-1-1,1 1 0,-1-1 0,1 1 0,-1-1 1,0 0-1,0 0 0,0 0 0,-4 3 1,-5 3 17,0 0 1,0-1 0,-1 0 0,0-1-1,-1-1 1,1 0 0,-1 0 0,0-1 0,0-1-1,-1 0 1,-15 1 0,25-4-85,1 0 1,0 0-1,-1 0 0,1 0 1,0 0-1,0-1 0,-1 1 1,1-1-1,-5-2 0,7 3 33,0-1-1,0 1 0,0-1 1,1 0-1,-1 0 0,0 1 1,0-1-1,0 0 0,1 0 0,-1 0 1,0 0-1,1 0 0,-1 0 1,1 0-1,-1 0 0,1 0 1,-1 0-1,1 0 0,0 0 0,-1 0 1,1 0-1,0 0 0,0 0 1,0-1-1,0 1 0,0 0 1,0 0-1,0 0 0,0 0 0,1-2 1,6-22-353,4-4-126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17284,'-1'14'1227,"0"-1"0,-1 1 0,-6 20 0,-2 19-530,4-7-434,3 0-1,4 60 1,-1-100-249,1-1 1,0 0-1,1 0 1,-1 0-1,4 7 1,-5-12-11,0 1 0,0-1 1,0 0-1,0 1 1,1-1-1,-1 0 1,0 1-1,0-1 1,0 0-1,1 1 0,-1-1 1,0 0-1,0 1 1,1-1-1,-1 0 1,0 0-1,1 1 1,-1-1-1,0 0 1,1 0-1,-1 0 0,0 0 1,1 1-1,-1-1 1,1 0-1,-1 0 1,0 0-1,1 0 1,0 0-1,0-1 7,-1 1 0,1-1 0,0 0-1,0 0 1,-1 0 0,1 0 0,0 0 0,-1 0 0,1 0-1,-1 0 1,1 0 0,-1 0 0,0 0 0,1 0-1,-1 0 1,0-2 0,4-14 85,-1 0 0,-1 0 0,0 0 0,-2-29 0,-10-71 89,5 79-194,6 40 4,0 0 0,0 1 0,1-2 0,-1 1 0,0 0-1,1 0 1,-1 0 0,1-1 0,0 1 0,0-1 0,-1 1 0,1-1 0,0 0-1,0 1 1,0-1 0,1 0 0,-1 0 0,0-1 0,0 1 0,0 0-1,3 0 1,2 1-108,-1 0 0,1-1 0,0 0 0,-1 0 0,1 0 0,0-1 0,9 0 0,-12-1-33,0 1 1,0-1 0,0 0-1,0 0 1,0-1 0,0 1-1,-1-1 1,1 0-1,0 0 1,-1 0 0,5-3-1,-1-3-352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13315,'0'0'69,"0"0"1,1 0 0,-1 0-1,0 0 1,0 0 0,0 0-1,0 0 1,0 0-1,0 0 1,0 0 0,0 0-1,1 0 1,-1 0-1,0 0 1,0 0 0,0 0-1,0 0 1,0 0 0,0 0-1,0 0 1,1 0-1,-1 0 1,0 0 0,0 0-1,0 1 279,0-1-278,0 0 0,0 0-1,0 0 1,1 0-1,-1 0 1,0 0 0,0 1-1,0-1 1,0 0-1,0 0 1,0 0 0,0 0-1,0 0 1,0 0 0,0 0-1,0 0 1,0 1-1,0-1 1,0 0 0,0 0-1,0 0 1,0 0 0,0 0-1,0 0 1,0 0-1,0 1 1,0-1 0,0 0-1,-1 0 1,1 0-1,0 0 1,0 0 0,0 0-1,0 0 1,-1 17 1478,-4 19-605,-9 43 99,3 1-1,-1 102 1,17-159-926,0-18-547,0-15-1252,-8-6 883,-1 1 258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18244,'0'-10'1648,"2"5"-1200,-1 2-192,1 3 601,-1 2-329,2 2-760,-1 2-408,-1 2 527,1 1-191,1 3-112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16932,'0'0'2,"27"-15"1426,46-19 0,-65 31-1266,-1 1 0,1-1 1,0 1-1,0 1 0,0 0 0,-1 0 1,2 0-1,-1 1 0,0 0 0,0 0 0,12 3 1,-17-2-131,-1 0 1,1 0 0,-1 0-1,1 0 1,-1 0 0,0 0 0,0 1-1,0-1 1,1 1 0,-1-1-1,-1 1 1,1 0 0,0 0 0,0 0-1,-1 0 1,3 4 0,-2-2-9,1 1 1,-2 0-1,1 0 0,0 0 1,-1 0-1,0 0 1,1 9-1,-1 5-9,-1-1 0,-1 0 1,-5 29-1,-5 18 27,4-26 68,-5 66 1,12-102-89,0-1 1,0 1-1,0 0 1,0 0-1,1 0 1,-1 0-1,1-1 1,-1 1-1,1 0 1,0 0-1,0-1 1,1 1-1,-1-1 1,0 1-1,1-1 1,1 3-1,-1-4-3,-1 0 0,1 0 0,-1 0 0,0-1 0,1 1 0,-1 0 0,1-1 0,0 0-1,-1 1 1,1-1 0,-1 0 0,1 1 0,0-1 0,-1 0 0,1 0 0,-1-1 0,1 1 0,0 0-1,-1 0 1,1-1 0,-1 1 0,1-1 0,-1 1 0,1-1 0,-1 0 0,1 0 0,-1 1 0,3-3-1,6-4 58,-1 0-1,0 0 0,0-1 1,-1 0-1,0 0 0,0-1 1,-1 0-1,0 0 0,7-14 0,-1 0 91,-1-1-1,18-49 1,-25 59-119,-1-1 0,0 1 0,-1-1 0,0 1 0,-1-1 0,-1 0-1,0 0 1,-1 0 0,-1 0 0,-5-29 0,5 41-33,0 0-1,0 0 0,-1 0 1,1 0-1,-1 1 1,0-1-1,0 0 1,0 1-1,0-1 0,0 1 1,0 0-1,-3-3 1,4 4-14,0 1 1,0-1-1,0 0 1,0 1-1,0-1 0,0 1 1,0-1-1,0 1 1,0-1-1,-1 1 1,1 0-1,0-1 1,0 1-1,0 0 0,0 0 1,-1 0-1,1 0 1,0 0-1,0 0 1,0 0-1,0 1 1,-1-1-1,1 0 0,0 0 1,0 1-1,0-1 1,0 1-1,0-1 1,0 1-1,0 0 1,0-1-1,0 1 0,0 0 1,0 0-1,-1 1 1,2-2-26,-1 1 1,0-1-1,1 1 1,-1 0-1,1 0 1,-1-1-1,1 1 1,-1 0-1,1 0 1,-1-1 0,1 1-1,0 0 1,0 0-1,-1 0 1,1 0-1,0-1 1,0 1-1,0 0 1,0 0-1,0 0 1,0 0-1,0 0 1,0 0-1,0-1 1,0 1-1,1 0 1,-1 0-1,0 0 1,0 0-1,1-1 1,-1 1-1,1 0 1,-1 0 0,1 0-1,-1-1 1,1 1-1,-1 0 1,1-1-1,0 1 1,-1-1-1,1 1 1,0-1-1,0 1 1,2 1-146,1 0 0,-1 0 0,0 0 0,0-1 1,1 0-1,-1 0 0,1 0 0,-1 0 0,5 0 1,8 0 27,0-2 1,0 0-1,-1 0 1,29-8-1,-41 8 103,43-9-445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113 284 16892,'-18'16'967,"1"1"1,-27 32 0,40-44-853,1 0 1,-1 0-1,1 0 0,0 1 1,0-1-1,1 1 0,-1-1 0,1 1 1,1 0-1,-1 0 0,1 0 1,0 0-1,0 0 0,1 0 1,-1 0-1,2 8 0,-1-12-94,0-1 0,1 1 0,-1-1 0,0 1 0,1-1 0,-1 1 0,1-1 0,0 1 0,-1-1 0,1 1 0,0-1 0,0 0 0,0 1 0,0-1 0,0 0 0,0 0 0,0 0 0,0 0 0,1 0 0,-1 0 0,3 2 0,-2-3-8,0 1 0,1-1 1,-1 1-1,0-1 0,0 0 1,1 0-1,-1 0 0,0 0 0,0 0 1,1 0-1,-1-1 0,0 1 1,4-2-1,2-1 0,1-1 0,-1 0 1,0 0-1,0-1 0,0 0 0,9-8 0,-5 2 30,-1 0-1,0-1 0,-1 0 1,0-1-1,-1 0 0,0 0 1,-1-1-1,-1 0 0,0-1 1,6-19-1,-11 22 35,-6 10 6,4 2-77,-1 1 1,0-1-1,0 1 0,0 0 1,0-1-1,0 1 1,0 0-1,1 0 0,-1-1 1,0 1-1,1 0 1,-1 0-1,0 1 0,-5 10-2,2-1 0,-1 1-1,1 0 1,1 0 0,0 0 0,1 1-1,0-1 1,1 0 0,1 1-1,0 0 1,0-1 0,1 1 0,4 19-1,-4-29-1,0-1-1,0 1 1,-1 0-1,2 0 1,-1-1-1,0 1 1,1-1 0,-1 1-1,1-1 1,-1 0-1,1 0 1,0 1-1,0-1 1,0 0-1,1-1 1,-1 1-1,0 0 1,1-1-1,3 3 1,-3-3 4,1 0 1,0 0-1,-1-1 0,1 1 1,0-1-1,0 0 1,-1 0-1,1 0 0,0 0 1,-1-1-1,1 1 0,0-1 1,3-1-1,7-3 20,0-1-1,0 0 0,0-1 1,-1-1-1,-1 0 0,14-11 1,-2-1 16,0-2 1,-1-1-1,-1 0 1,-1-2-1,-2 0 1,0-1-1,-2-1 0,-1-1 1,-1-1-1,-1 0 1,-2 0-1,15-52 1,-24 71-41,-2 5-2,1 0-1,-1 0 0,1 0 0,-1 0 1,-1 0-1,1-1 0,-1 1 1,0 0-1,0 0 0,-1-8 1,1 12-2,-1 0 1,1 1 0,0-1 0,0 0 0,0 1 0,0-1 0,-1 1 0,1-1 0,0 0 0,-1 1 0,1-1 0,0 1-1,-1-1 1,1 1 0,-1-1 0,1 1 0,-1-1 0,1 1 0,-1-1 0,1 1 0,-1 0 0,1-1 0,-1 1 0,1 0-1,-1 0 1,0-1 0,1 1 0,-1 0 0,0 0 0,1 0 0,-1 0 0,0 0 0,1-1 0,-1 1 0,0 1 0,1-1-1,-1 0 1,1 0 0,-1 0 0,0 0 0,1 0 0,-1 1 0,0-1 0,0 0 0,-2 2-2,1 0 0,-1-1 0,0 1 0,1 0 0,-1 0 0,1 0 0,0 0 0,0 1 0,-2 2 0,-9 15 38,1 1 1,1 0-1,1 1 1,2 0-1,0 0 1,1 1-1,1 0 1,1 0-1,-4 45 1,9-57-15,0 0 1,1 0-1,0 0 1,1 0-1,0-1 1,1 1 0,0 0-1,1-1 1,0 0-1,8 14 1,-10-20-26,0 0 0,0 0 0,1 0 1,0 0-1,-1-1 0,1 1 0,1-1 0,-1 0 1,0 0-1,1 0 0,-1 0 0,1-1 0,0 1 1,0-1-1,0 0 0,0 0 0,0-1 0,1 1 0,-1-1 1,0 0-1,1 0 0,-1 0 0,1-1 0,-1 1 1,1-1-1,-1 0 0,8-2 0,-8 1-7,0 0-1,0 0 0,0-1 1,-1 1-1,1-1 0,0 0 1,-1 0-1,0 0 0,1-1 1,-1 1-1,0-1 0,0 0 1,0 0-1,-1 0 0,1 0 1,-1-1-1,0 1 0,0 0 1,0-1-1,0 0 0,0 1 1,1-7-1,-1 4-7,0 0 0,-1 0 1,0 0-1,0 0 0,0-1 0,-1 1 0,1 0 0,-2 0 1,1-1-1,-1 1 0,0 0 0,0 0 0,0 0 0,-4-8 0,5 13 15,0 0-1,-1 0 0,1 0 0,-1 0 0,1 0 0,-1 0 0,1 0 0,-1 0 0,0 0 0,1 0 0,-1 0 0,0 1 0,0-1 0,0 0 0,0 0 0,0 1 0,0-1 0,1 1 0,-2-1 0,1 1 0,0-1 0,0 1 0,0-1 0,0 1 0,-2-1 0,2 2 3,0-1 0,0 0-1,0 1 1,0-1-1,1 1 1,-1-1-1,0 1 1,0 0-1,0-1 1,1 1-1,-1-1 1,0 1-1,1 0 1,-1 0-1,1 0 1,-1-1 0,1 1-1,-1 0 1,1 0-1,-1 0 1,1 0-1,0 0 1,-1 0-1,1 0 1,0 0-1,0 0 1,0 0-1,0 0 1,0 0 0,0 1-1,0 3 5,0 1 0,0-1 0,0 1 0,1-1 0,0 0 0,0 1 0,0-1 0,1 0 0,-1 0 0,1 0 0,1 0 0,-1 0 0,1 0 0,0 0 0,0-1 0,0 0 0,0 1 0,1-1 0,0 0 0,0-1 0,0 1 0,0-1 0,1 1 0,-1-1 0,6 2 0,-2 0 10,1-1-1,0 0 1,0 0 0,1-1-1,-1-1 1,1 1-1,-1-1 1,1-1 0,0 0-1,-1 0 1,1-1 0,0 0-1,12-2 1,-8-1 1,0 0 0,-1-1 0,0 0 0,0-1 0,0-1 1,0 0-1,18-12 0,-23 12-3,0 1 1,0-2-1,-1 1 1,0-1-1,0 0 1,0 0-1,-1-1 1,0 0-1,-1 0 1,0-1-1,6-12 1,-9 17-8,-1 0 1,1 0 0,-1 0 0,-1-1-1,1 1 1,0 0 0,-1 0 0,0 0 0,0-1-1,-1-4 1,1 7-3,0 1-1,-1 0 1,1 0-1,0 0 1,-1 0-1,1 0 0,0 0 1,-1 0-1,0 0 1,1 0-1,-1 0 1,1 0-1,-1 0 1,0 0-1,0 0 1,0 0-1,0 0 1,1 1-1,-1-1 1,0 0-1,0 1 1,0-1-1,0 1 1,-1-1-1,1 1 1,0-1-1,0 1 1,0 0-1,0 0 1,0-1-1,0 1 1,-1 0-1,1 0 0,0 0 1,0 0-1,0 1 1,0-1-1,-1 0 1,1 0-1,-1 1 1,-3 1 4,0-1 0,0 1 0,1 1 0,-1-1 0,1 1 0,0-1 0,-1 1 0,1 0 0,1 1 0,-1-1 0,0 1 0,1 0 0,-1 0 0,1 0 0,0 0 0,1 0 0,-1 1 0,-2 5 0,1-1 6,0-1 1,1 1-1,0 1 1,0-1-1,1 0 1,0 1-1,1-1 1,-1 19 0,2-21-47,1 0 1,0 0-1,0 0 1,1 0-1,0 0 1,0-1-1,0 1 1,1-1-1,0 1 1,0-1-1,0 0 1,1 0 0,0 0-1,1-1 1,-1 1-1,1-1 1,0 0-1,0 0 1,0-1-1,1 1 1,0-1-1,0-1 1,0 1-1,0-1 1,0 0-1,1 0 1,0-1 0,-1 0-1,1 0 1,0 0-1,0-1 1,0 0-1,0 0 1,0-1-1,0 0 1,0 0-1,12-3 1,55-13-242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3:5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13235,'7'-2'1148,"19"-6"-668,0 0 0,53-6-1,57 2-141,-94 9-216,710-27 438,-491 23-518,498-1 1,-1 54-25,-608-27-39,-8-1-194,225 2-1,-336-22 146,-1-1 0,0-1 0,39-12 0,82-33-624,-140 45 604,7-4-119,-11 3 69,-6 5 136,-1 0 0,0 0-1,0 0 1,0-1 0,0 1-1,0 0 1,0 0 0,0 0-1,0 0 1,0 0 0,0 0-1,0 0 1,0 0 0,0-1-1,0 1 1,0 0 0,0 0-1,0 0 1,0 0 0,0 0-1,0 0 1,0 0 0,0 0-1,0-1 1,0 1 0,0 0-1,0 0 1,0 0 0,0 0-1,0 0 1,0 0 0,0 0-1,-1 0 1,1 0 0,0-1-1,0 1 1,0 0 0,0 0-1,0 0 1,0 0 0,0 0-1,0 0 1,0 0 0,-1 0-1,1 0 1,0 0 0,0 0-1,0 0 1,0 0 0,0 0-1,0 0 1,0 0 0,0 0-1,-1 0 1,-13-3-171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60 157 6745,'-9'5'564,"6"-2"-302,-1 0 1,0-1-1,0 0 1,0 0-1,0 0 0,0 0 1,0 0-1,0-1 1,0 0-1,-5 1 1,7 1 1813,6 2-1466,7 5-368,0-2-158,1 0 0,0-2 0,1 1 1,0-1-1,-1-1 0,2-1 0,-1 0 0,0 0 0,1-1 0,15 1 0,21 1-53,70-3 0,227-18 356,72-1 92,285 63-281,-16 0-155,27-64-17,-1-37 13,-152 10-45,308-25 28,667-37-4,-890 92-11,-362 11 18,210 17 349,-433-6 89,-62-8-463,0 1 1,0-1-1,0 1 0,1 0 1,-1-1-1,0 1 0,0-1 0,0 1 1,0-1-1,0 1 0,0 0 1,0-1-1,1 1 0,-2-1 1,1 1-1,0-1 0,0 1 0,0-1 1,0 1-1,0 0 0,0-1 1,0 1-1,0-1 0,-1 1 1,1 0-1,0-1 0,0 1 0,-1-1 1,1 1-1,0 0 0,-1-1 1,1-1 1,-8-15 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19 13803,'-1'-14'1372,"-4"9"-19,3 6-1198,0 0 0,1 0 0,-1 0 1,0 0-1,1 0 0,-1 0 0,1 0 1,0 0-1,-1 1 0,1-1 0,-2 4 1,-195 233 2015,35-66-2091,-4 5-331,165-175 217,-18 23-259,19-25 243,1 1-1,-1 0 1,0 0-1,1 0 0,-1 0 1,0 0-1,1 0 1,-1 0-1,1 0 1,0 0-1,-1 0 1,1 0-1,0 0 0,0 0 1,0 0-1,-1 0 1,1 0-1,0 0 1,0 1-1,1-1 1,-1 0-1,0 1 0,2-2 3,0 0 0,-1-1 0,1 0 0,-1 1 0,1-1 0,0 0-1,-1 0 1,0 1 0,1-1 0,-1-1 0,1 1 0,1-2 0,-3 3 31,20-18-406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1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14451,'0'-1'86,"0"-1"-1,0 1 1,0 0-1,1-1 1,-1 1 0,0 0-1,1-1 1,-1 1-1,1 0 1,-1 0-1,1-1 1,0 1 0,-1 0-1,1 0 1,2-2-1,-1 2-40,0 0-1,0 1 0,0-1 0,0 1 0,0-1 0,1 1 1,-1 0-1,0 0 0,4 0 0,190 2 927,44-2-595,94-36-168,161-5 112,0 65-101,-261-8-186,547 36 47,-281-17-56,814-6 52,-784-49-66,-174 5 14,390-2-7,-730 18 407,-33-3-19,30 4-1900,10 2 1129,0-1 0,1-1 0,-1-1 0,33-3-1,-33-7 375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0 16684,'1'1'36,"-1"-1"1,0 0 0,1 1 0,-1-1 0,1 0 0,-1 1-1,0-1 1,1 0 0,-1 1 0,0-1 0,1 1-1,-1-1 1,0 1 0,0-1 0,1 0 0,-1 1 0,0-1-1,0 1 1,0-1 0,0 1 0,0 0 0,0-1-1,0 1 1,0-1 0,0 1 0,0-1 0,0 1 0,0-1-1,0 1 1,0-1 0,0 1 0,0-1 0,-1 1 0,1-1-1,0 1 1,-1-1 0,-9 28 53,10-27-50,-232 445 1382,176-351-1242,-4-4 1,-84 98 0,127-170-180,-1 0 0,-1-2 0,-39 29 0,49-40-105,0 0 1,0-1-1,-1 0 1,0 0 0,1-1-1,-2 0 1,1-1-1,0 0 1,-1-1 0,1 0-1,-20 0 1,24-2 29,0-1-1,0 0 1,1 0 0,-1-1 0,0 0 0,1 0 0,0 0-1,-1-1 1,1 0 0,0 1 0,0-2 0,1 1 0,-1-1-1,1 0 1,-1 0 0,1 0 0,-6-8 0,-16-23-418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13035,'-8'8'263,"1"1"1,-1-1-1,1 1 1,1 0-1,0 1 1,0 0-1,1 0 0,0 0 1,1 0-1,0 1 1,-5 20-1,6-16-90,0 0-1,1 0 0,1 1 0,0-1 1,1 0-1,1 0 0,0 1 0,4 16 0,-4-28-127,0 1-1,1-1 0,-1 0 0,1 0 0,0 0 0,0 0 0,0 0 0,0 0 0,1 0 0,0-1 1,-1 1-1,1-1 0,1 0 0,-1 0 0,0 0 0,1 0 0,-1-1 0,1 1 0,0-1 0,0 0 0,0 0 1,0-1-1,0 1 0,1-1 0,-1 1 0,0-1 0,1-1 0,-1 1 0,0-1 0,5 0 0,13 1 84,-1-2-1,0-1 1,0-1-1,0 0 1,0-2-1,25-8 1,124-53 538,-149 57-583,79-35 293,-27 10-83,2 3 0,108-28 0,-133 46-252,-10 1-39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2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15699,'12'2'1025,"-15"21"-897,-8 9-80,-4 17 160,1 6-264,-1 8-416,-2 0-345,2-4 633,-1-7-104,3-12-136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14667,'1'-5'91,"-1"-1"1,1 1-1,0 0 0,0 0 0,1 0 1,-1 0-1,1 0 0,1 0 0,-1 1 1,0-1-1,1 0 0,0 1 1,0 0-1,1 0 0,-1 0 0,1 0 1,0 0-1,0 1 0,0 0 0,9-6 1,6-2 130,1 0 0,0 1 1,35-12-1,-3 4 18,0 3 1,1 2-1,0 2 1,1 3-1,0 2 1,100 2-1,-137 4-199,0 2 0,0 0-1,0 1 1,0 1 0,23 8 0,-35-11-32,0 1 0,0 1 1,0-1-1,0 1 0,0 0 0,0 0 1,-1 1-1,0-1 0,1 1 1,-1 0-1,-1 0 0,1 0 1,0 1-1,-1-1 0,0 1 1,0 0-1,0 0 0,-1 0 1,0 0-1,2 7 0,-1 2 40,-1 0 0,-1 0-1,0 1 1,-1-1 0,0 0-1,-1 1 1,-1-1 0,0 0-1,-1 0 1,-1 0 0,0 0-1,-1 0 1,-8 16 0,-2 2 198,-2-1 1,-2 0 0,0-2 0,-31 36 0,26-37 104,-2 0 1,-1-2 0,-55 43 0,66-58-283,-1 0 0,0-1 0,-1 0 0,0-1-1,0-2 1,-1 0 0,0 0 0,-38 6 0,52-12-184,0 0 0,-1-1 1,1 0-1,0 0 0,-1 0 0,1-1 0,0 1 1,-1-1-1,1 0 0,0-1 0,0 0 0,-8-3 1,11 4 49,0-1 0,0 1 0,0-1 0,0 1 0,0-1 0,0 0 0,1 0 0,-1 0 0,1 0 0,-1 0 0,1 0 0,0-1 0,0 1 0,0 0 0,0-1 0,0 1 0,0 0 0,1-1 1,-1 1-1,1-1 0,0 1 0,0-1 0,0 1 0,0-1 0,0 1 0,0-1 0,1 1 0,1-6 0,8-24-675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2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16363,'4'0'163,"-1"-1"-1,1 1 1,0-1-1,-1 0 0,1 0 1,-1 0-1,1 0 0,-1-1 1,0 1-1,0-1 0,1 0 1,2-3-1,36-32 319,-28 23-180,-13 13-291,117-118 656,-108 106-638,0 1 1,-1-1-1,0 0 1,-1-1-1,-1 0 1,0 0-1,-1-1 1,7-23-1,-12 36-23,-1 0 0,1 0-1,-1 0 1,1-1 0,-1 1 0,0 0-1,0 0 1,0-1 0,0 1 0,0 0-1,-1-1 1,1 1 0,-1 0-1,1 0 1,-1 0 0,0-1 0,0 1-1,0 0 1,0 0 0,0 0-1,-3-3 1,2 4 0,1 0-1,-1 0 1,0 0-1,1 1 1,-1-1-1,0 0 0,0 1 1,0-1-1,0 1 1,0-1-1,0 1 1,0 0-1,0 0 1,0 0-1,0 0 1,0 0-1,1 1 1,-1-1-1,0 1 1,0-1-1,0 1 0,0-1 1,0 1-1,1 0 1,-4 1-1,-4 4 21,-1 0 0,1 0 0,0 1 0,0 0 0,0 0 0,1 1 0,0 0 0,1 1 0,0 0 0,-8 12 0,4-3 39,1 0 0,0 1 0,1 0 0,-11 34 0,17-43-34,1-1-1,0 1 1,0 0 0,1 0-1,0 0 1,1-1 0,1 18-1,-1-24-20,1 1 1,-1-1-1,1 1 0,0-1 1,1 1-1,-1-1 0,0 0 1,1 0-1,0 0 0,0 1 0,0-1 1,0-1-1,0 1 0,1 0 1,-1-1-1,1 1 0,0-1 0,-1 0 1,1 1-1,0-1 0,0-1 1,1 1-1,5 2 0,-1-1 0,1-1-1,0 0 1,-1-1-1,1 0 1,0 0-1,0-1 1,0 0-1,0-1 1,0 1-1,-1-2 1,1 1-1,0-1 1,-1-1-1,1 0 1,14-6-1,-3-1 18,1-1 0,-1-1 1,-1-1-1,34-28 0,-35 25 26,-1 0-1,19-24 1,-30 32-28,0 0 1,0 0 0,-1-1-1,0 0 1,-1 0 0,0 0-1,5-17 1,-8 25-18,-1 0-1,0-1 1,1 1-1,-1-1 1,0 1-1,0-1 1,0 1-1,0-1 1,0 1-1,-1-1 1,1-1-1,-4 2 33,-1 10-24,1 0-15,1 1 0,1 0 0,0 0 0,0 0 0,0 0 0,2 0 0,-1 12 0,1-19 0,1 0 0,-1 0 0,0 0 0,1 1 0,0-1 0,0 0 0,0 0 0,0 0 0,0 0 0,1 0 0,3 4 0,-4-5 4,0-1 0,1 1 0,-1-1 0,1 0-1,-1 0 1,1 0 0,-1 0 0,1 0 0,0 0 0,0 0 0,-1-1 0,1 1-1,0 0 1,0-1 0,0 0 0,0 1 0,0-1 0,0 0 0,-1 0 0,1 0 0,3-1-1,4 0 7,-1 0-1,1-2 1,-1 1-1,1-1 0,-1 0 1,0 0-1,9-6 0,54-36 25,-60 38-27,27-24 2,-31 25-22,1-1 0,-1 1 0,1 0 0,1 1 0,-1 0 0,13-6 0,-21 11 11,0 0 1,0 0-1,0 0 1,1 0 0,-1 0-1,0 0 1,0 0-1,0 0 1,0 0-1,0 0 1,1 0 0,-1 0-1,0 0 1,0 0-1,0 0 1,0 0-1,0 0 1,0 0 0,1 0-1,-1 0 1,0 0-1,0 1 1,0-1-1,0 0 1,0 0 0,0 0-1,1 0 1,-1 0-1,0 0 1,0 0-1,0 0 1,0 1 0,0-1-1,0 0 1,0 0-1,0 0 1,0 0-1,0 0 1,0 1 0,0-1-1,0 0 1,0 0-1,0 0 1,0 0-1,0 11-24,-5 8 22,1-9 17,2-5 1,0 0 1,0-1-1,1 1 1,-1 0-1,1 0 1,0 0-1,1 0 1,-1 0-1,1 0 1,0 0-1,1 5 1,-1-10-10,0 1 1,0-1 0,0 0-1,1 1 1,-1-1-1,0 0 1,1 1 0,-1-1-1,0 0 1,1 0-1,-1 1 1,0-1-1,1 0 1,-1 0 0,1 1-1,-1-1 1,0 0-1,1 0 1,-1 0 0,1 0-1,-1 0 1,1 0-1,-1 0 1,1 0 0,-1 0-1,0 0 1,1 0-1,-1 0 1,1 0 0,-1 0-1,1 0 1,16-6 74,-14 5-56,28-15 91,-1 0 1,53-39 0,-56 36-133,0 0 0,1 3 0,39-18 1,-65 33 6,-1 0 0,1 0 0,0 1-1,0-1 1,0 1 0,0-1 0,0 1 0,0 0 0,0 0 0,0 0 0,0 0 0,0 0 0,2 0 0,-3 1 6,0-1-1,-1 0 0,1 1 1,0-1-1,-1 0 0,1 1 0,0-1 1,-1 1-1,1-1 0,-1 1 1,1-1-1,-1 1 0,1 0 1,-1-1-1,1 1 0,-1 0 1,1-1-1,-1 1 0,0 0 1,0-1-1,1 1 0,-1 0 1,0 0-1,1 5-13,-1 1 1,0-1 0,0 0-1,-1 0 1,0 0-1,-2 10 1,-1 2 13,2-5-22,1-10-24,0 0-1,0 0 0,0 0 1,1 0-1,-1 0 1,1 0-1,0 0 1,0 0-1,0 0 1,1 1-1,-1-1 1,2 5-1,-2-7 26,1-1 1,-1 0-1,0 1 1,1-1-1,-1 0 1,0 0-1,1 1 1,-1-1-1,0 0 1,1 0-1,-1 0 1,0 1-1,1-1 0,-1 0 1,1 0-1,-1 0 1,0 0-1,1 0 1,-1 0-1,1 0 1,-1 0-1,1 0 1,-1 0-1,0 0 0,1 0 1,-1 0-1,1 0 1,-1 0-1,1 0 1,-1 0-1,1-1 1,12-6-63,-11 5 35,21-15-200,5-6-110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2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17028,'-5'0'178,"0"0"0,0 0 0,0 0 1,0 1-1,0 0 0,0 0 0,0 1 1,0-1-1,1 1 0,-1 0 0,1 0 1,-1 0-1,1 1 0,-1 0 0,1 0 1,0 0-1,-3 4 0,-3 2 63,1 0 0,0 0 1,0 1-1,1 1 0,-9 15 0,12-18-97,2-1 0,-1 1 0,1 0 0,0 0-1,-2 12 1,4-18-113,1 0 0,0-1 0,-1 1 0,1 0 0,0 0-1,0-1 1,1 1 0,-1 0 0,0-1 0,1 1 0,-1 0 0,1 0-1,-1-1 1,2 3 0,-1-3-18,-1 0-1,1 0 1,0 0 0,0-1-1,0 1 1,0 0-1,0 0 1,0-1 0,0 1-1,0-1 1,1 1-1,-1-1 1,0 1 0,0-1-1,0 0 1,0 1-1,1-1 1,-1 0 0,0 0-1,0 0 1,1 0-1,-1 0 1,2-1 0,4 0 1,-1 0 0,1-1 0,0 0 0,-1-1 0,1 0 0,-1 0 0,0 0 0,0 0 1,0-1-1,0 0 0,-1 0 0,0-1 0,7-7 0,5-5 33,-2 0 0,22-32 0,-24 20-153,-12 19 19,-1 10 84,-1 0 0,0 0 0,1 0 0,-1 0 0,1 1 0,-1-1 0,1 0 0,-1 0 0,1 0 0,-1 1 0,1-1 0,-1 0 1,1 0-1,-1 1 0,1-1 0,-1 0 0,1 1 0,-1-1 0,1 1 0,0-1 0,-1 1 0,1 0 0,-7 6-27,1 1 1,1 0-1,-1 1 1,2-1-1,-1 1 1,1 0-1,0 0 1,1 0-1,0 1 1,0-1-1,1 1 1,1 0-1,-2 14 1,3-21 28,0-1 1,0 0 0,0 1 0,0-1 0,0 1 0,1-1-1,-1 1 1,1-1 0,0 1 0,0-1 0,0 0 0,0 1-1,0-1 1,0 0 0,0 0 0,1 0 0,-1 0 0,1 0 0,-1 0-1,5 3 1,-3-3 2,0 0-1,0-1 0,1 1 1,-1-1-1,0 0 0,1 0 1,-1 0-1,1 0 0,0-1 1,-1 1-1,1-1 1,6 0-1,5-2-18,0 0-1,0-1 1,0 0 0,0-1 0,24-11-1,-2-2-197,45-29 0,6-4-504,-87 49 692,0 0 1,0 1-1,0-1 1,0 1-1,0-1 1,0 1 0,0 0-1,0-1 1,1 1-1,-1 0 1,0 0-1,0-1 1,0 1-1,0 0 1,1 0 0,-1 0-1,0 1 1,0-1-1,0 0 1,0 0-1,0 1 1,0-1-1,0 0 1,2 2 0,-1-1-17,-1 1 0,0 0 0,1-1 0,-1 1 1,0 0-1,0 0 0,0 0 0,-1 0 0,1 0 1,0 2-1,0-2-26,0 0 1,-1 0-1,1 1 0,0-1 1,0 0-1,0 0 0,0-1 1,0 1-1,1 0 0,-1 0 1,1-1-1,-1 1 0,1 0 1,3 2-1,-2-3 8,1 0 0,0 0 1,0-1-1,-1 1 0,1-1 1,0 0-1,0 0 0,-1 0 0,1 0 1,0-1-1,0 1 0,-1-1 1,1 0-1,0 0 0,-1 0 0,1-1 1,-1 1-1,4-3 0,28-12-324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3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66 237 16772,'-1'1'95,"-42"34"1305,41-33-1353,0 0 0,0 0 0,0 0 0,1 1 0,-1-1 0,0 1 0,1-1 0,0 1 0,-1-1 0,1 1 0,0 0 0,1-1 1,-1 1-1,0 0 0,1 0 0,-1 3 0,1-5-23,0 0-1,0 0 1,0 0 0,1 0 0,-1 0 0,0 0 0,1 0 0,-1 0-1,0 0 1,1 0 0,-1 0 0,1 0 0,0 0 0,-1-1 0,1 1-1,0 0 1,-1 0 0,1-1 0,0 1 0,0 0 0,0-1-1,-1 1 1,1-1 0,1 1 0,2 1 9,-1-1 0,0 0 0,0-1-1,1 1 1,-1 0 0,0-1 0,6 0 0,4 0-14,0-1 0,26-5 0,-18 0-78,-1 0 0,0-1 0,0-1 0,0 0 0,-1-2 0,-1 0 1,0-1-1,0-1 0,22-20 0,-27 21 40,-1-1 0,-1 0 0,0 0-1,-1-1 1,0 0 0,-1-1 0,0 0 0,-1-1 0,-1 0 0,0 0 0,-1 0 0,6-26-1,-12 39 38,1 0-1,-1 1 1,0-1-1,1 0 1,-1 1-1,0-1 0,0 0 1,-1 0-1,1 1 1,-1-3-1,1 4-7,0-1-1,0 1 1,0 0 0,0-1-1,0 1 1,-1 0-1,1-1 1,0 1-1,0 0 1,-1 0 0,1-1-1,0 1 1,0 0-1,-1 0 1,1-1 0,0 1-1,0 0 1,-1 0-1,1 0 1,0 0-1,-1 0 1,1-1 0,0 1-1,-1 0 1,1 0-1,0 0 1,-1 0-1,1 0 1,0 0 0,-1 0-1,-1 1 26,0-1 1,0 1-1,0 0 0,0 0 0,1 0 0,-1 0 0,0 0 1,0 0-1,1 1 0,-1-1 0,1 0 0,-1 1 0,1-1 0,-2 4 1,-5 7 71,0-1 0,2 2 1,-1-1-1,1 1 0,1-1 1,1 1-1,0 1 1,0-1-1,1 1 0,1-1 1,0 1-1,1 0 0,1 18 1,0-23-147,1-1 1,0 1-1,0 0 0,1-1 1,0 0-1,0 1 1,1-1-1,0 0 1,0 0-1,1 0 1,0-1-1,1 1 0,0-1 1,0 0-1,0 0 1,1-1-1,0 0 1,0 0-1,1 0 0,0 0 1,0-1-1,11 6 1,13 1-240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83 16964,'2'-2'263,"0"-1"-1,0 0 1,0 0 0,0 0 0,0 0 0,-1 0 0,1-1 0,-1 1 0,0 0 0,1-5 0,-2 7-169,0-1 1,0 1 0,0-1 0,0 1 0,-1-1 0,1 1 0,0-1 0,-1 1 0,1 0 0,-1-1 0,1 1-1,-1 0 1,1-1 0,-1 1 0,0 0 0,0 0 0,0-1 0,0 1 0,0 0 0,0 0 0,0 0 0,0 0 0,0 1-1,0-1 1,-1 0 0,-1-1 0,-2 0 73,0 0 0,0 1 0,0-1 0,0 1-1,0 0 1,0 0 0,0 1 0,0 0 0,-1-1 0,1 2-1,0-1 1,0 1 0,-1 0 0,1 0 0,0 0 0,-9 4-1,-4 1-49,1 2-1,-1 0 0,-18 12 0,25-14-114,-1 1 0,2 1 0,-1-1 0,1 2 0,0-1 0,1 1 0,0 1 0,1 0 0,0 0 0,-12 19 1,20-28-16,-1 0 0,0 0 0,1 0 0,-1 0 0,1 0 1,-1 1-1,1-1 0,-1 0 0,1 0 0,0 0 0,0 0 1,0 1-1,0-1 0,-1 0 0,2 0 0,-1 1 1,0-1-1,0 0 0,0 0 0,0 0 0,1 1 0,-1-1 1,1 0-1,-1 0 0,1 0 0,-1 0 0,1 0 1,0 0-1,-1 0 0,1 0 0,0 0 0,0 0 0,0 0 1,0 0-1,0-1 0,0 1 0,0 0 0,0-1 1,0 1-1,0 0 0,0-1 0,0 1 0,0-1 0,0 0 1,1 1-1,1-1 0,7 2-68,0-1 1,0 0 0,1-1-1,15-1 1,-16 1 30,50-3-233,-31 0 108,0 2 0,0 1 0,1 1 0,43 8 0,-68-8 132,0 0-1,-1 1 1,0-1 0,1 1 0,-1 0 0,0 0-1,0 0 1,0 1 0,7 5 0,-10-7 19,1 1 1,-1 0-1,1-1 1,-1 1-1,0 0 1,0-1-1,0 1 1,0 0-1,0 0 0,0 0 1,-1 0-1,1 0 1,-1 0-1,1 0 1,-1 0-1,0 0 1,0 1-1,0-1 1,0 0-1,0 0 0,0 0 1,0 0-1,-2 3 1,0 2 6,0-1 0,-1 1 0,0-1 0,0 0 0,-1 0 0,0 0 0,0-1 0,0 1 0,-1-1 0,0 0 0,0 0 0,0-1 0,0 1 0,-13 6 0,-1 1 112,-1-1 1,0-2 0,-29 11 0,33-14-15,-31 6 0,43-11-120,1 0 1,-1 0 0,1-1 0,-1 0 0,0 0 0,1 0-1,-1 0 1,1 0 0,-1-1 0,0 1 0,1-1-1,-1 0 1,1 0 0,0 0 0,-5-3 0,8 4 24,-1-1 0,0 0 0,1 1 0,-1-1 0,1 0 0,-1 1 0,1-1 0,-1 0 1,1 0-1,-1 0 0,1 1 0,0-1 0,-1 0 0,1 0 0,0 0 0,0 0 0,0 0 0,0 0 0,0 0 0,0 0 1,0 1-1,0-1 0,0 0 0,0-2 0,10-20-303,3 7-21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16780,'2'-5'1776,"1"10"-1104,-2 4-288,-1 9 1217,0 7-569,-1 7-440,-2 1-136,1 6-216,2 1-72,-2-5-160,1-3-104,1-12-368,1-10-280,1-11-536,0-10 999,-2-19-263,-2-15-176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16444,'-1'30'1648,"5"2"-1240,7 9-184,1 6 760,11 9-632,5 0-24,10 2-88,2-4-120,6-10-160,-2-2-56,-1-7-264,-3-6-232,-11-9 464,-5-5-80,-16-7-72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3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17764,'0'-6'1272,"2"8"-1032,1 5-224,4 7 168,3 0-440,8 3 224,3-2-176,5 3-104</inkml:trace>
  <inkml:trace contextRef="#ctx0" brushRef="#br0" timeOffset="1">513 289 18028,'-23'19'883,"-2"2"-52,0 1 0,-24 27 0,43-41-727,0-1 0,1 0 0,-1 1 0,2 0 0,-1 0 0,1 1 0,0-1 0,1 1 0,0 0 0,0 0 0,1 0 0,-1 10 0,2-16-78,1 1 1,0-1-1,0 0 1,0 0-1,0 0 1,0 0-1,1 0 1,0 1-1,-1-1 1,1 0 0,0 0-1,0 0 1,1-1-1,-1 1 1,1 0-1,-1 0 1,1-1-1,0 1 1,0-1-1,0 1 1,0-1 0,1 0-1,-1 0 1,0 0-1,1 0 1,0 0-1,-1 0 1,1-1-1,0 0 1,0 1 0,6 1-1,0-1 2,0 0 0,0 0 0,1-1 0,-1 0 0,0-1 0,1 1 0,-1-2 1,0 0-1,1 0 0,-1 0 0,0-1 0,0-1 0,0 1 0,0-2 0,0 1 0,-1-1 0,1 0 0,14-11 0,-5 2 45,-1 0 0,0-1 0,-1-1 0,-1-1 0,0 0 0,-1-1-1,13-20 1,-7 5 28,-1 0 0,-2-1 0,-1-1 1,-2 0-1,-1-1 0,-2-1 0,-2 1 0,9-63 0,-17 56-75,-1 41-27,0 0-1,0 0 0,0 0 0,0 0 1,0 1-1,-1-1 0,1 0 0,0 0 1,-1 0-1,1 0 0,0 0 0,-1 0 1,1 1-1,-1-1 0,0 0 0,0-1 1,0 2-1,1 0 0,-1 0 0,1 0 1,-1-1-1,1 1 0,-1 0 0,1 0 1,-1 0-1,1 0 0,-1 0 0,1 1 1,-1-1-1,1 0 0,0 0 0,-1 0 1,1 0-1,-1 0 0,1 1 0,-1-1 1,1 0-1,0 0 0,-1 1 0,1-1 1,-1 0-1,1 0 0,0 1 0,-1-1 1,1 1-1,0-1 0,0 0 0,-1 1 1,1-1-1,0 1 0,-5 6-10,0 1-1,1-1 1,0 1-1,0 0 1,1 0-1,-3 9 1,-14 57-46,18-64 51,-6 25-10,2 1 1,1 0-1,-1 70 0,6-94-89,1 0 0,0 0 0,1 1 0,0-1 1,0-1-1,2 1 0,-1 0 0,1-1 0,1 0 0,0 0 0,1 0 0,0 0 0,1-1 0,0 0 0,11 13 0,-11-17-15,-1-1-1,1 0 0,0 0 0,1 0 0,-1-1 0,1 0 1,0-1-1,0 1 0,0-1 0,0-1 0,1 0 0,-1 0 1,1-1-1,-1 0 0,1 0 0,16-1 0,33-8-601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78 16043,'-3'4'158,"0"0"0,1 1 0,0-1 0,0 1 0,0 0 0,0-1 0,1 1-1,0 0 1,0 0 0,0 0 0,0 0 0,1 0 0,0 0 0,0 0-1,0 0 1,1 1 0,0-1 0,0 0 0,0-1 0,0 1 0,1 0 0,0 0-1,0 0 1,0-1 0,0 1 0,1-1 0,0 0 0,4 6 0,-1-4-47,0 1-1,0-1 1,1 0 0,0 0 0,0-1 0,0 0 0,0 0 0,1 0 0,0-1 0,0-1 0,0 1 0,1-1 0,-1 0 0,1-1 0,14 2 0,-13-3-59,-1-1 0,1 0 0,-1-1 1,1 0-1,-1 0 0,0-1 0,1-1 0,-1 1 1,0-1-1,-1-1 0,1 0 0,0 0 0,-1-1 1,0 1-1,0-2 0,14-11 0,-17 12-39,-1 1 0,1-1 0,-1 0 0,1-1 0,-1 1 0,-1-1 0,1 1 0,-1-1 0,0 0 0,0-1 0,-1 1 0,0 0-1,0-1 1,0 1 0,-1-1 0,0 1 0,0-1 0,-1 0 0,0 0 0,0 1 0,0-1 0,-1 0 0,0 1 0,-3-9 0,3 10-13,0 1 0,-1 0 0,0 0 0,1 0 0,-2 0 0,1 0 0,0 0 0,-1 0 0,0 1 0,1-1 0,-2 1 1,1 0-1,0 0 0,0 0 0,-1 0 0,0 1 0,1-1 0,-1 1 0,0 0 0,0 0 0,-1 1 0,1-1 0,0 1 0,0 0 0,-1 0 0,1 0 1,-1 0-1,1 1 0,-1 0 0,1 0 0,-1 0 0,1 0 0,0 1 0,-1 0 0,1 0 0,-1 0 0,1 0 0,-4 3 0,-6 2 10,1 1-1,1 0 0,-1 1 0,1 0 1,1 1-1,-1 0 0,2 1 1,-1 0-1,1 1 0,1 0 0,0 1 1,-14 24-1,13-20 23,1 1 0,1 0 0,1 1 0,0 0 0,1 0 0,1 0 1,1 1-1,1 0 0,-2 28 0,4-39-21,1-1-1,0 0 1,1 0 0,-1 0-1,1 0 1,1-1 0,-1 1 0,1 0-1,0 0 1,1-1 0,0 1-1,0-1 1,0 0 0,1 0 0,0 0-1,0 0 1,0-1 0,1 1 0,0-1-1,0-1 1,0 1 0,0 0-1,1-1 1,8 5 0,-2-3 119,1-1-1,-1 0 1,1-1 0,0 0-1,0-1 1,19 2 0,0-2-33,51-1-1,11-7 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4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5 357 12339,'-5'-7'1300,"13"5"-571,16 2-46,60 6 455,163-11-1,86-31-658,-171 15-304,740-49 250,243-17 1038,-70-17-1180,2 74-238,-1024 30-42,744 35 34,-760-30-247,37 11 1,-50-9-731,0-2 0,1-1 0,-1-1 1,38 0-1,-54-3 753,0-1 1,0-1-1,0 1 1,0-2-1,0 1 1,9-5-1,14-7-446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18900,'-5'26'1304,"-10"13"-1128,-2 9-72,-2 15 232,3 7-104,2 10-135,3 7-202,5-3-471,3-1-176,1-11-312,2-8 784,-1-14-200,-1-11-208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19 433 16147,'-5'-20'347,"0"0"0,2-1 0,-2-28 0,5 41-305,0 1 1,0-1-1,1 0 1,0 1-1,1-1 0,0 1 1,0-1-1,0 1 1,1 0-1,0 0 1,0 0-1,7-10 1,-2 7 64,0 1 1,0 0 0,1 1 0,0-1 0,1 2 0,0-1 0,19-10 0,3 1 169,48-18 0,-27 16-197,0 2 0,1 3 0,1 2 0,0 2 0,1 3 0,111-1 0,-154 9-81,-1-1 0,0 2-1,0 0 1,-1 0 0,1 1-1,22 9 1,-31-10 1,0-1-1,1 1 1,-1 0 0,0 0 0,0 0-1,0 0 1,0 0 0,-1 1 0,1 0-1,0-1 1,-1 1 0,0 0 0,0 0-1,0 0 1,0 0 0,0 1 0,-1-1-1,1 0 1,-1 1 0,0-1 0,0 1-1,0-1 1,0 1 0,-1 0 0,1 7-1,-2-1 31,-1-1 0,0 1 0,0 0 0,-1-1 0,0 1 0,0-1 0,-1 0 0,-1 0 0,1 0-1,-10 12 1,-10 12 220,-32 35-1,49-60-205,-29 34-25,-3-1 0,-1-2-1,-65 50 1,93-83-143,6-5-165,12-11-57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14467,'3'15'422,"-1"0"-1,-1 0 0,0-1 1,-1 1-1,-2 17 1,-14 74 1730,10-80-1620,1 1 0,2 0 0,1 0 0,1 41-1,1-66-506,0 0-1,0 0 1,1 0-1,-1 0 1,0 0-1,1 0 1,-1 0-1,1-1 1,0 1 0,-1 0-1,1 0 1,0-1-1,0 1 1,0 0-1,0-1 1,1 1-1,-1-1 1,0 1-1,1-1 1,-1 0-1,1 0 1,-1 0-1,1 1 1,1 0-1,-1-2-10,0 0 0,0 0 0,-1 0 0,1 0 0,0 0 0,-1 0 0,1-1 0,0 1 0,-1-1 0,1 1 1,0-1-1,-1 1 0,1-1 0,-1 0 0,1 0 0,-1 0 0,1 0 0,-1 0 0,0 0 0,1 0 0,-1 0 0,0 0 0,0-1 0,0 1 0,0 0 0,0-1 0,1-1 0,4-7 46,0 0 0,-1-1 0,-1 1 0,1-1 1,-2 0-1,1-1 0,-1 1 0,-1 0 0,2-23 0,-3 10 36,-1 1 0,0-1 0,-2 1 0,-5-26 0,5 40-52,0-1 0,-1 1-1,0 0 1,-5-11 0,6 17-31,1-1 1,-1 1 0,0 0 0,0 0 0,-1 0 0,1 0 0,-1 0-1,1 0 1,-1 1 0,0-1 0,0 1 0,0 0 0,-4-2 0,6 3-13,0 1 0,0-1 0,0 1 1,0-1-1,0 1 0,0 0 1,0-1-1,0 1 0,0 0 1,0 0-1,0 0 0,0 0 1,0 0-1,0 0 0,0 0 1,0 0-1,0 0 0,0 1 0,0-1 1,-1 0-1,1 1 0,0-1 1,1 1-1,-1-1 0,0 1 1,0-1-1,0 1 0,0 0 1,0-1-1,0 1 0,1 0 1,-1 0-1,0-1 0,1 1 0,-1 0 1,1 0-1,-1 0 0,1 0 1,-1 0-1,1 0 0,-1 0 1,1 0-1,-1 2 0,0 2-34,0 1-1,0-1 1,0 1 0,0 0-1,1-1 1,1 11-1,-1-12-59,0 1-1,1-1 0,-1 0 0,1 0 0,1 0 0,-1 0 0,0 0 0,1 0 1,0-1-1,0 1 0,0 0 0,0-1 0,0 1 0,1-1 0,0 0 0,0 0 1,0 0-1,0 0 0,0 0 0,0-1 0,1 0 0,-1 1 0,1-1 0,0 0 1,6 2-1,-1-2-64,0 0 1,0 0-1,0-1 1,0 0-1,0 0 1,0-1 0,0-1-1,0 0 1,1 0-1,-1 0 1,9-4-1,40-14-614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 16163,'-23'32'1100,"3"-6"-454,-22 39-1,38-58-495,0 0 0,0 1 0,1-1 0,1 1 0,-1-1 0,1 1 0,1 0 0,-1-1 0,1 1 0,0 16 0,1-23-117,0 1-1,0 0 0,1 0 1,-1 0-1,0 0 0,1 0 1,0 0-1,-1-1 1,1 1-1,0 0 0,0 0 1,0-1-1,0 1 0,0-1 1,0 1-1,0-1 0,1 1 1,-1-1-1,0 0 0,1 1 1,2 1-1,-1-2-4,0 0 0,1 0-1,-1 0 1,0 0 0,0 0-1,1 0 1,-1-1 0,0 0-1,1 0 1,-1 0 0,6 0 0,1-2 32,1 0 0,0-1 0,-1 0 0,1 0 0,-1-1 0,16-8 0,-17 6 36,1 0-1,-1-1 1,0 0 0,-1 0 0,1-1 0,-2 0 0,1-1 0,-1 1 0,10-17 0,-14 21-39,-1 0-1,1-1 1,-1 1-1,0-1 1,-1 1-1,1-1 1,-1 1 0,0-1-1,0 0 1,0 0-1,-1 1 1,1-1 0,-1 0-1,0 0 1,-1 0-1,1 0 1,-1 1-1,0-1 1,0 0 0,-1 1-1,1-1 1,-1 1-1,0-1 1,-4-7-1,3 9-24,1 1-1,-1-1 0,0 0 1,0 1-1,0-1 0,0 1 0,0 0 1,0 0-1,0 0 0,-1 0 0,1 1 1,-1 0-1,1-1 0,-1 1 0,0 0 1,1 1-1,-1-1 0,0 1 0,0-1 1,-7 2-1,8-1-60,-1 0 0,1 0 0,0 1-1,0-1 1,-1 1 0,1 0 0,0 0 0,0 0 0,0 0 0,0 1-1,0-1 1,0 1 0,1 0 0,-1 0 0,0 0 0,1 0 0,0 0-1,-1 0 1,1 1 0,0-1 0,0 1 0,0 0 0,0-1 0,-1 5-1,2-6-29,1 1 0,-1-1 0,0 1 0,1-1 0,0 1 0,-1-1 0,1 1 0,0 0 0,0-1-1,0 1 1,0-1 0,0 1 0,0-1 0,0 1 0,1 0 0,-1-1 0,1 1 0,-1-1 0,1 1-1,-1-1 1,1 0 0,0 1 0,0-1 0,-1 0 0,1 1 0,0-1 0,0 0 0,1 0 0,-1 0-1,0 0 1,0 0 0,0 0 0,1 0 0,2 1 0,1 1-153,0-1 1,0 0 0,1 0-1,-1-1 1,0 0-1,1 1 1,0-2-1,8 1 1,6-1-154,1-2 0,-1 0 0,0-2 0,0 0 0,0-1 0,0-1 1,22-10-1,31-14-424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231 235 14835,'-19'11'492,"0"1"0,1 1 0,0 1 1,1 1-1,0 0 0,2 1 0,-1 1 0,2 0 0,0 1 0,2 0 0,-16 29 0,24-38-351,0-1-1,1 0 0,0 1 0,0 0 0,-2 15 1,4-22-125,1-1 0,0 1 0,0-1 1,-1 1-1,1 0 0,0-1 0,0 1 0,1 0 1,-1-1-1,0 1 0,0-1 0,1 1 0,-1 0 1,1-1-1,0 1 0,-1-1 0,1 0 0,0 1 1,0-1-1,0 1 0,0-1 0,0 0 1,0 0-1,0 0 0,0 1 0,1-1 0,-1 0 1,0 0-1,1-1 0,-1 1 0,0 0 0,1 0 1,-1-1-1,1 1 0,0-1 0,-1 1 0,1-1 1,-1 0-1,3 1 0,6-1 1,0 0 0,-1-1-1,1 0 1,0-1 0,-1 0-1,1 0 1,-1-1 0,0 0 0,0 0-1,0-1 1,9-6 0,4-2-11,-1-1 0,0-2 0,24-20 0,-22 13 63,0-1 0,-2-1 0,-1 0-1,-1-2 1,-1 0 0,-1-1-1,-1-1 1,-2-1 0,-1 0-1,-1 0 1,10-38 0,-21 62-55,1 0 7,-1 0-1,1-1 0,-1 1 1,0 0-1,0-1 1,-1 1-1,0-1 0,0 1 1,0-1-1,0 1 1,-1 0-1,0-1 0,-2-8 1,2 13-16,1 1 0,0-1 1,-1 0-1,1 0 1,-1 1-1,1-1 0,-1 0 1,1 1-1,-1-1 0,1 0 1,-1 1-1,1-1 0,-1 1 1,0-1-1,1 1 1,-1-1-1,0 1 0,0 0 1,1-1-1,-1 1 0,0 0 1,0-1-1,0 1 0,-1 0 1,1 0-2,-1 0 0,1 1 0,-1-1 0,1 0 0,0 1 0,-1-1-1,1 1 1,0 0 0,-1-1 0,1 1 0,0 0 0,0 0 0,-2 1 0,-3 4 0,0 0 0,0 1 0,1 0 0,-6 9 0,-4 8 6,1 1 1,2 1-1,0 0 0,2 0 1,0 1-1,2 1 0,-7 44 1,14-65-4,1 0 1,-1 0 0,1 0-1,1 0 1,-1 0-1,1 0 1,1-1 0,-1 1-1,1 0 1,0 0-1,0-1 1,1 1 0,0-1-1,5 9 1,-4-10-2,0 0-1,0-1 1,0 1 0,1-1 0,-1 0 0,1-1 0,0 1 0,0-1-1,0 0 1,1 0 0,-1 0 0,1-1 0,-1 1 0,1-2-1,0 1 1,12 1 0,-3-1-19,1-1-1,-1 0 1,1-2-1,-1 0 1,1-1-1,-1 0 1,0-1-1,0-1 1,0 0-1,24-10 1,-23 7-25,0-1 0,-1-1 0,0 0 0,0 0 0,-1-2 0,0 0 0,-1 0 0,0-1 0,12-16 0,-21 24 10,0-1 0,-1 0 0,0 0 0,0 0 0,0-1 0,0 1 0,-1-1 0,2-8 0,-3 14 26,-1 0 1,0-1-1,0 1 0,0 0 1,0 0-1,0-1 1,0 1-1,0 0 0,0-1 1,0 1-1,0 0 0,0 0 1,0-1-1,0 1 1,0 0-1,0 0 0,0-1 1,0 1-1,-1 0 0,1-1 1,0 1-1,0 0 1,0 0-1,0 0 0,0-1 1,-1 1-1,1 0 0,0 0 1,0-1-1,0 1 1,-1 0-1,1 0 0,0 0 1,0 0-1,-1 0 0,1-1 1,0 1-1,0 0 1,-1 0-1,1 0 0,-12 5 16,5 1 24,1 1-1,0 0 1,0 0 0,0 0 0,1 1 0,0-1 0,1 2 0,-4 8 0,2-4 40,1 0 0,1 0 0,0 0 0,1 0 0,-1 14 0,3-24-50,1 1 1,0-1-1,0 1 0,0-1 0,0 1 1,1-1-1,-1 1 0,1-1 0,0 0 1,1 4-1,-1-5-13,0 0 0,0-1 1,0 0-1,0 1 0,0-1 1,0 1-1,0-1 0,1 0 0,-1 0 1,0 0-1,1 0 0,-1 0 0,1 0 1,-1 0-1,1 0 0,0-1 1,-1 1-1,1 0 0,0-1 0,-1 1 1,4-1-1,2 1 9,0-1 0,0-1 0,0 1 0,0-1 0,0 0 1,0 0-1,-1-1 0,1 0 0,0 0 0,11-7 0,1 0-14,-1-1-1,24-19 0,-25 17-42,0-2-1,-1 0 1,0-1-1,-2-1 1,1 0-1,20-32 1,-45 64 68,2 0 0,0 0 1,-7 23-1,13-33-36,0-1 0,1 1-1,-1-1 1,1 1 0,1-1 0,-1 1 0,1 0 0,0-1-1,0 1 1,1 0 0,-1-1 0,1 1 0,0 0-1,1-1 1,0 0 0,2 7 0,-2-10-29,-1 1-1,1-1 1,0 1 0,0-1 0,0 0-1,1 0 1,-1 0 0,0 0-1,1 0 1,-1 0 0,1-1 0,0 1-1,0-1 1,3 2 0,2 0 4,1-1 0,-1 0 1,1 0-1,8 0 0,30-1-154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22 20500,'-3'-2'95,"0"-1"0,1 1 0,-1 0 0,0 1 0,0-1 0,0 0 0,0 1 0,0 0 0,-1-1 0,1 1 0,0 1 0,-1-1 0,1 0 0,0 1 0,-1 0 0,1-1 0,-1 1 0,1 1-1,-1-1 1,1 0 0,0 1 0,-1 0 0,1 0 0,0 0 0,-6 2 0,1 0-22,-1 1 0,1 0-1,0 1 1,0-1 0,0 1 0,1 1-1,-1 0 1,-9 9 0,11-6-67,-1-1 1,1 1 0,1-1-1,0 2 1,0-1-1,0 0 1,1 1 0,-3 14-1,5-20-17,1 0 0,0 0 0,0 0 0,0 0 0,1 0 0,-1 1-1,1-1 1,0 0 0,1 0 0,-1 1 0,0-1 0,1 0 0,0 0 0,0 0 0,1 0-1,-1 0 1,1 0 0,0 0 0,-1 0 0,2 0 0,-1-1 0,6 7 0,-5-7-53,1-1 0,0 1-1,0-1 1,-1 0 0,2 0 0,-1 0 0,0-1 0,0 0 0,0 1 0,1-1 0,-1-1 0,1 1 0,-1-1 0,1 0 0,-1 0 0,1 0-1,7-1 1,1-1 70,-1-1-1,1 0 1,-1-1-1,0 0 1,13-6-1,-9 1-38,1 0 1,-1-1-1,-1-1 0,0-1 0,-1 0 0,13-14 0,36-40-215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17796,'-5'7'195,"0"0"-1,0 0 1,0 1 0,1-1 0,0 1-1,1 0 1,0 1 0,-4 13 0,3-10-13,-10 34 89,3 0 1,1 0-1,2 1 0,3 1 1,1-1-1,3 1 1,6 60-1,-5-102-250,9 53 133,-8-55-139,0 0 1,0 0-1,0 0 0,1 0 0,0 0 1,0 0-1,0-1 0,0 1 0,1-1 1,5 7-1,-8-9-12,0-1 0,1 0-1,-1 1 1,1-1 0,-1 0 0,1 1 0,-1-1 0,0 0 0,1 1 0,-1-1 0,1 0 0,-1 0 0,1 0-1,-1 1 1,1-1 0,0 0 0,-1 0 0,1 0 0,-1 0 0,1 0 0,-1 0 0,1 0 0,-1 0-1,1 0 1,-1 0 0,1 0 0,0-1 0,-1 1 0,1 0 0,-1 0 0,1 0 0,-1-1 0,1 1 0,-1 0-1,0-1 1,1 1 0,-1 0 0,1-1 0,-1 1 0,0 0 0,1-1 0,-1 1 0,0-1 0,1 1 0,-1-1-1,0 1 1,0-1 0,1 1 0,-1-1 0,0 1 0,0-1 0,0 0 0,2-5 16,0 1 1,0-1 0,-1 0-1,1-8 1,3-34 89,-3 0 1,-1-1-1,-7-54 0,1 75-95,5 27-14,0 1 0,0 0 0,0 0 0,0 0 0,0-1 0,0 1 0,0 0 0,0 0 0,0-1 0,0 1 0,-1 0 0,1 0 0,0 0 0,0-1 0,0 1 0,0 0 0,0 0 0,0 0 0,0-1 0,-1 1 0,1 0 0,0 0 0,0 0 0,0-1 0,0 1 0,-1 0 1,1 0-1,0 0 0,0 0 0,0 0 0,-1 0 0,1 0 0,0-1 0,0 1 0,0 0 0,-1 0 0,1 0 0,0 0 0,-1 0 0,-2 9-1,2 4-3,0 0 0,1 0 0,0-1 0,1 1 0,1 0 0,0-1 0,6 21 0,-6-27 7,0 0 0,0 0 0,1-1-1,-1 1 1,1 0 0,1-1 0,-1 0-1,1 0 1,0 0 0,0 0 0,0-1 0,1 1-1,0-1 1,0 0 0,0 0 0,0-1-1,10 6 1,-5-6 6,0 0-1,0 0 0,0-1 1,0-1-1,0 1 0,1-2 1,-1 1-1,0-1 0,1-1 1,-1 0-1,0-1 0,0 1 1,0-2-1,0 0 1,12-5-1,5-2 24,-1-2 0,0-2 0,-1 0 0,27-20 0,-37 24-9,-1-1 0,0-1-1,0 0 1,12-16 0,-40 51 24,1 0 0,1 1-1,1 0 1,-7 26 0,15-43-14,1-1 0,0 1 0,1 0 0,0 0 0,0-1 0,0 1 0,1 0 0,0 0 1,1 8-1,-1-13-16,1 0 0,-1 0 0,1-1 0,-1 1 1,1 0-1,0-1 0,0 1 0,-1-1 0,1 1 0,0-1 1,1 1-1,-1-1 0,0 1 0,0-1 0,0 0 0,3 2 1,-1-2-1,-1 0 1,0 0 0,1 0-1,-1 0 1,1 0 0,-1-1-1,1 1 1,-1-1 0,1 0-1,-1 0 1,1 0 0,0 0-1,-1 0 1,1-1 0,2 0-1,3 0-30,0-2 0,0 1 0,-1-1 0,1 0 0,-1-1 0,1 0 0,-1 0 0,0-1 0,-1 1 0,1-1 0,-1-1 0,0 1 0,0-1 0,5-8 0,-4 6-204,-1-1 0,0 1-1,0-2 1,-1 1 0,0 0-1,-1-1 1,0 0-1,-1 0 1,0 0 0,3-18-1,-5 19 79,-1 1-1,0-1 1,0 0-1,-1 0 1,0 1-1,0-1 1,-4-14-1,-11-14-595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17524,'6'2'1336,"-4"16"-1080,-2 8-112,0 11 384,0 6-176,0 6-192,0 1-120,0-4-240,1-3-152,2-8-320,1-3-136,-1-9 568,-3-1-176,0-15-104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16011,'9'-3'1361,"-7"6"-1009,-2 2-184,1 0 312,2 1-440,5 3 104,-5 2-128,6 4-168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18244,'-47'61'2312,"34"-46"-1828,1 1 1,-18 29 0,24-33-353,1 0 1,0 0-1,0 0 0,1 0 0,1 1 0,-3 24 1,5-33-104,1 0 1,0 0-1,0 0 1,1 0-1,-1 0 1,1 0-1,0 0 1,0 0 0,0 0-1,0 0 1,3 6-1,-2-8-7,0 0 0,-1 0-1,1 0 1,0 0 0,0 0 0,0 0-1,0 0 1,0-1 0,0 1 0,1-1-1,-1 1 1,1-1 0,-1 0 0,1 0-1,-1 0 1,1 0 0,-1-1 0,1 1-1,3 0 1,2 0 4,0-1-1,0 0 1,1 0 0,-1 0-1,0-1 1,0 0 0,0-1-1,15-4 1,2-3 32,33-18 1,-42 18-26,1 1-1,0 1 1,0 0 0,0 2-1,20-5 1,-35 10-27,-1 0-1,0-1 0,0 1 1,0 0-1,1 0 0,-1 0 1,0 0-1,0 0 1,0 0-1,1 0 0,-1 0 1,0 1-1,0-1 1,0 0-1,1 1 0,-1-1 1,0 1-1,0-1 0,0 1 1,0-1-1,0 1 1,0 0-1,0 0 0,0 0 1,0-1-1,1 3 0,-1 1 28,1-1-1,-1 1 0,0 0 0,0-1 0,0 1 0,-1 0 0,1 6 0,-1-10-30,0 3 18,0 0 0,1 0 0,-1 0-1,1 0 1,0 0 0,0 0 0,0 0-1,0 0 1,0 0 0,1 0 0,-1-1 0,1 1-1,0-1 1,0 1 0,0-1 0,0 1-1,5 3 1,-4-4 0,1 0 1,-1 0-1,1-1 0,0 1 0,0-1 0,0 0 1,0 0-1,0 0 0,0-1 0,0 1 0,0-1 1,0 0-1,7-1 0,16-2-191,-1-1 0,32-10-1,-30 6-584,48-5-1,-47 13 398,-10 5-122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 16572,'-3'-11'1608,"-2"15"-943,-6 23 165,-5 43-160,3 1 0,-3 79-1,10-84-375,-4 41 348,6 131 0,5-227-596,-2-7-15,1 1 1,0 0-1,1 0 1,-1 0-1,1 0 1,0 0-1,0 0 1,0-1-1,1 1 1,0 0-1,0-1 1,3 6-1,-5-10-19,1 1-1,0 0 0,0-1 1,-1 1-1,1-1 1,0 1-1,0-1 1,0 1-1,0-1 1,-1 1-1,1-1 1,0 0-1,0 1 1,0-1-1,0 0 0,0 0 1,0 0-1,0 0 1,0 0-1,0 0 1,0 0-1,0 0 1,0 0-1,0-1 1,0 1-1,0 0 0,0-1 1,0 1-1,0 0 1,-1-1-1,1 1 1,0-1-1,0 1 1,0-1-1,-1 0 1,1 1-1,0-1 1,1-1-1,2-3 27,1 1 1,-1-1-1,1 0 1,-1 0-1,3-6 1,4-11 75,-2 0 0,0 0 0,-1-1 0,8-42 1,-9 35-22,5-24 55,7-84 0,-19 151-156,-1 1 1,2-1 0,0 0-1,0 0 1,2 0-1,-1 0 1,2 0-1,-1 0 1,2-1 0,6 15-1,-8-22 8,-1 0-1,1 0 1,0 0-1,0 0 1,0-1-1,1 1 1,-1-1-1,1 0 1,0 0-1,1 0 1,-1-1-1,1 1 1,-1-1-1,1 0 1,0-1-1,0 1 1,0-1-1,1 0 1,-1 0-1,0 0 1,1-1-1,-1 0 1,1 0 0,0 0-1,-1-1 1,9 0-1,-1-2 14,0 0-1,-1 0 0,1-2 1,-1 1-1,0-2 1,0 1-1,0-2 1,13-7-1,9-9 68,40-33-1,-23 15 42,-50 40-118,0-1 0,-1 1-1,1-1 1,0 1 0,-1-1-1,1 1 1,0 0 0,0-1 0,0 1-1,-1 0 1,1 0 0,0-1 0,0 1-1,0 0 1,0 0 0,0 0-1,1 0 1,-2 0-1,0 1-1,1-1 1,-1 0-1,1 0 1,-1 1-1,1-1 1,-1 0-1,0 1 1,1-1-1,-1 0 1,1 1 0,-1-1-1,0 0 1,0 1-1,1-1 1,-1 1-1,0-1 1,0 1-1,1-1 1,-1 1-1,0 0 1,1 4 11,0 1 1,0 0-1,-1-1 0,0 10 1,0 2 44,1-10-20,-1 0-1,2 0 0,-1-1 0,1 1 1,3 10-1,-4-15-16,0 1 0,1-1 0,-1 0-1,0 0 1,1 0 0,-1 0 0,1 0 0,-1-1 0,1 1-1,0 0 1,0-1 0,0 1 0,0-1 0,0 0 0,0 1-1,0-1 1,0 0 0,0 0 0,1-1 0,2 2 0,2-1 29,1-1 1,-1 1-1,1-1 1,-1-1 0,0 1-1,1-1 1,-1-1-1,0 1 1,0-1 0,0 0-1,7-4 1,16-7 99,33-20 1,-41 21-148,-8 4-32,0 0-303,0 0-1,1 1 0,30-10 1,-44 17 301,-1 0 1,1 0 0,0 0 0,-1 0 0,1 0 0,0 0 0,-1 0 0,1 0 0,0 0 0,-1 0 0,1 0-1,0 0 1,-1 0 0,1 0 0,0 0 0,-1 1 0,1-1 0,0 0 0,-1 1 0,1-1 0,-1 0-1,1 1 1,-1-1 0,1 1 0,0-1 0,-1 1 0,0-1 0,1 1 0,-1-1 0,1 1 0,-1-1-1,0 1 1,1 0 0,-1 0 0,5 23-470,-5-24 476,0 26-587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58 17428,'-1'-3'167,"1"0"0,-1 0-1,0 1 1,1-1 0,-1 1 0,0-1 0,-1 0 0,1 1 0,0-1 0,-1 1 0,1 0 0,-1 0 0,0 0 0,0-1-1,0 1 1,0 1 0,0-1 0,0 0 0,-1 0 0,1 1 0,0 0 0,-1-1 0,1 1 0,-1 0 0,0 0 0,1 0-1,-1 1 1,0-1 0,1 0 0,-1 1 0,0 0 0,-4 0 0,-1 0-20,0 1 0,1-1 1,-1 2-1,0-1 0,1 1 0,-1 0 0,1 1 1,0 0-1,-1 0 0,1 0 0,-6 5 1,2 0-134,1 0 0,-1 0 0,2 1 1,-1 1-1,2 0 0,-1 0 0,1 0 1,0 1-1,-5 12 0,9-17-23,0 1 1,1 0-1,0 0 0,0 1 0,1-1 0,0 0 1,0 1-1,1-1 0,0 1 0,0 0 1,0-1-1,1 1 0,1 0 0,-1-1 1,1 1-1,4 14 0,-4-18-32,0 0-1,1 0 1,0-1-1,0 1 1,0-1 0,0 1-1,0-1 1,1 0 0,-1 0-1,1 0 1,0 0-1,0 0 1,0-1 0,0 0-1,0 1 1,1-1 0,4 2-1,-2-2-67,-1 0 1,1 0-1,0-1 0,0 0 0,-1 0 0,1 0 1,0-1-1,0 0 0,0 0 0,11-2 0,-3-1-40,-1 0 0,1-1 0,0-1-1,-1 0 1,0-1 0,0 0 0,-1-1-1,1 0 1,11-10 0,35-36-461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18252,'-25'49'1995,"5"-13"-1068,-27 75 0,36-76-806,2 0 0,1 1 1,2 0-1,2 0 1,1 0-1,1 1 0,8 71 1,-5-99-87,0-1 0,0 0 1,1 0-1,1 0 1,-1 0-1,1 0 1,1 0-1,4 7 0,-8-14-24,1 0 0,-1 0 0,0-1 0,1 1-1,-1 0 1,1 0 0,0-1 0,-1 1 0,1 0 0,-1-1-1,1 1 1,0-1 0,-1 1 0,1-1 0,0 1-1,0-1 1,0 0 0,-1 1 0,1-1 0,0 0 0,0 1-1,0-1 1,0 0 0,-1 0 0,1 0 0,0 0 0,0 0-1,1 0 1,-1-1 4,0 0-1,0 1 1,0-1 0,0 0-1,0 0 1,0 0 0,0 0-1,0 0 1,-1 0 0,1 0-1,0 0 1,-1-1 0,1 1-1,-1 0 1,1 0 0,0-2-1,2-8 75,-1 0 0,1 0 0,0-11 0,1-17 155,-1-1 0,-5-67 0,-6 78-213,2 20-26,5 10-5,1-1 0,0 0 0,0 0 0,-1 0 0,1 0-1,0 0 1,0 0 0,0 1 0,-1-1 0,1 0 0,0 0 0,0 0 0,0 1 0,-1-1 0,1 0-1,0 0 1,0 0 0,0 1 0,0-1 0,0 0 0,0 0 0,-1 1 0,1-1 0,0 0 0,0 1-1,0-1 1,0 0 0,0 0 0,0 1 0,0-1 0,0 0 0,0 0 0,0 1 0,0-1-1,1 0 1,-2 8-6,0 0-1,1 0 1,0-1 0,0 1-1,1 0 1,0 0-1,0-1 1,1 1-1,0-1 1,1 1 0,-1-1-1,1 0 1,1 0-1,-1 0 1,8 9-1,-7-11 7,-1 0 0,2-1-1,-1 1 1,0-1-1,1 0 1,0-1 0,0 1-1,0-1 1,0 0 0,1 0-1,-1 0 1,1-1 0,0 0-1,-1 0 1,1 0-1,0-1 1,0 0 0,0 0-1,0 0 1,9-1 0,-1-1 1,-1-1 1,1 0-1,0-1 1,-1 0-1,1-1 1,-1-1-1,0 0 1,0 0-1,-1-2 1,1 0-1,12-9 1,-3 0 14,-1 0 0,-1-2 0,-1 0 0,33-40 0,-44 47-5,0 0 1,11-25-1,-17 28-1,-6 10-4,-1 7 3,0 0 0,0 0 0,1 0 1,0 1-1,-3 12 0,-13 54 78,20-76-87,-2 10 7,-3 12 64,-4 35-1,8-52-62,1 0 0,0 0-1,0 0 1,0 0 0,1 0-1,-1 0 1,1 0-1,0 0 1,1 0 0,-1 0-1,1 0 1,0-1 0,3 5-1,-4-7-43,-1-1 0,1 0 0,0 0 1,0 0-1,0 0 0,0 0 0,0 0 0,0 0 0,1 0 0,-1 0 0,0-1 0,0 1 0,1 0 1,-1-1-1,0 1 0,1-1 0,-1 0 0,0 1 0,1-1 0,-1 0 0,1 0 0,-1 0 0,1 0 0,-1 0 1,0 0-1,1 0 0,-1 0 0,1 0 0,-1-1 0,0 1 0,1-1 0,-1 1 0,0-1 0,1 1 1,-1-1-1,0 0 0,0 0 0,2-1 0,2-2-75,0 1 0,-1-1 0,0 0 0,0 0 0,0-1 0,-1 1 0,1-1 0,4-8 0,11-37-304,-3-9-154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16596,'-3'21'1472,"0"2"-1200,3 3-528,9-1 456,13-1-16,7-1-200,18-1-200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19028,'-14'17'978,"0"1"0,-12 22 0,23-34-804,-1 1 1,1-1-1,1 1 0,-1 0 0,1 0 0,0 0 0,1 0 0,-1 0 0,1 0 0,1 10 0,-1-15-135,1 0 0,1 0 1,-1 1-1,0-1 0,0 0 0,1 0 0,-1 0 1,1 0-1,0 0 0,0-1 0,-1 1 0,1 0 1,0 0-1,1 0 0,-1-1 0,0 1 0,0 0 1,1-1-1,-1 1 0,3 1 0,-1-2-12,0 1 0,-1-1-1,1 0 1,0 0 0,0 0-1,0 0 1,0 0 0,1-1 0,-1 1-1,0-1 1,0 0 0,4 0-1,8-1-19,1-2 0,-1 1 0,1-2 0,18-6 0,-34 10-8,90-34-242,-56 20-29,67-17 1,-97 29 243,0 2 1,0-1 0,0 0 0,0 1 0,-1 0 0,1 0 0,0 0 0,0 0 0,0 1 0,0 0 0,0-1 0,0 1 0,4 2 0,-6-2 21,0 1 0,0-1 0,-1 0 0,1 1-1,0 0 1,-1-1 0,1 1 0,-1 0 0,0 0 0,1 0 0,-1-1 0,0 1 0,0 1 0,0-1 0,-1 0 0,1 0 0,0 0 0,-1 0 0,1 1 0,-1-1 0,0 0 0,0 0-1,0 4 1,-4 51 221,3-47-131,-1 1 0,2-1-1,-1 1 1,1-1 0,1 1 0,2 10 0,-3-19-58,1 0 0,-1 0 1,1 0-1,0 0 0,-1-1 0,1 1 1,0 0-1,0-1 0,0 1 0,1-1 0,-1 1 1,0-1-1,0 1 0,1-1 0,-1 0 1,1 0-1,-1 1 0,1-1 0,3 1 1,-2-1 1,0 0 0,0 0 0,1 0 0,-1-1 0,0 1 1,1-1-1,-1 0 0,1 0 0,-1 0 0,5-1 0,8-2 40,-1-1 0,0 0 0,27-12 0,-33 12-39,57-25-4,-43 17-139,1 1 1,0 2-1,1 0 0,0 2 0,36-7 0,-59 14 92,0 0 0,0 0 0,0-1 0,0 1 0,0 1 1,0-1-1,-1 0 0,1 0 0,0 1 0,0-1 0,0 1 0,0 0 0,-1-1 0,1 1 0,0 0 0,-1 0 0,1 0 0,-1 0 0,1 1 0,-1-1 0,1 0 0,-1 0 0,0 1 0,0-1 0,1 1 0,-1-1 0,0 1 0,0 0 0,-1-1 0,1 1 0,0 0 0,0 0 0,-1 0 0,1-1 0,-1 1 0,0 0 0,0 0 0,1 0 0,-1 0 0,-1 2 0,2 1-115,-2 1-1,1-1 0,0 1 0,-1 0 0,0-1 1,-1 1-1,1-1 0,-1 0 0,0 1 0,0-1 0,-1 0 1,-4 7-1,7-12 127,0 0 0,0 1 0,0-1 0,0 0 0,-1 1 0,1-1 0,0 0 0,0 0 0,-1 1 0,1-1 0,0 0 0,0 0 0,-1 1 0,1-1 0,0 0 0,-1 0 0,1 0 0,0 0-1,-1 1 1,1-1 0,0 0 0,-1 0 0,1 0 0,0 0 0,-1 0 0,0 0 0,-3-12-379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20740,'-8'7'1497,"7"10"-1257,4 5-128,14 4 616,4 4-168,11 7-200,2 4-56,9 2-80,1-2 0,5-2 24,-1-9 0,-1-10-360,1-6-248,-4-9-592,-3-5-344,-4-14 1016,0-5-240,-5-11-208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16740,'-12'32'2016,"-2"11"-1304,-10 19-352,-5 12 1641,-7 18-1337,-3 12-184,-4 12-104,1 2-112,6-9-168,4-7-8,6-11-8,4-7-48,7-20-328,4-14-312,10-25 536,-3-10-112,3-15-48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17764,'-8'5'2048,"7"-1"-1336,21-4-248,7-4 1305,21-4-913,11-6-176,13 2-184,8 3-128,0 3-312,-2-2-144,-8 7-424,-6 1-288,-15 9-512,-10 5 152,-23 2 655,-13 1-295,-19 3-64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15019,'5'1'256,"0"0"-1,0 0 0,-1 0 1,1 1-1,-1 0 1,1-1-1,-1 2 1,7 3-1,5 2 216,40 20 749,101 67-1,40 50-511,-193-143-732,4 5 35,1-1 0,-1 0 1,2 0-1,9 4 0,-17-9-50,-1-1-1,1 1 1,-1-1 0,1 1-1,0-1 1,0 0 0,-1 1-1,1-1 1,0 0 0,-1 0-1,1 0 1,0-1 0,0 1-1,1-1 1,-2 1-36,0-1 1,0 1-1,0-1 0,0 0 1,0 1-1,0-1 1,0 0-1,0 0 0,-1 0 1,1 0-1,0 0 0,0 0 1,-1 0-1,1 0 0,-1 0 1,1 0-1,-1 0 1,1 0-1,-1 0 0,0 0 1,1-1-1,-1-1 0,0 1 3,0 0-1,0 0 1,0 0-1,0 0 0,0 0 1,0 0-1,-1 0 1,1 0-1,-1 0 1,1 0-1,-2-3 0,-6-9-537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18348,'20'1'2024,"11"2"-1376,18-3-279,6-4 863,23-2-480,6-2-80,2 0-656,-5-1-560,-6 3 504,-5 1-128,-5 2-96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14219,'15'-10'1786,"-15"10"-1745,0 0 0,1 0-1,-1 0 1,0 0 0,1 0-1,-1 0 1,1 0 0,-1 0 0,0 0-1,1 0 1,-1 0 0,0 0-1,1 0 1,-1 0 0,0 0-1,1 0 1,-1 0 0,0 1-1,1-1 1,-1 0 0,0 0-1,1 0 1,-1 1 0,0-1-1,0 0 1,1 1 0,0 2 143,1-1 1,-1 1-1,0 0 0,0 0 1,-1 0-1,1 0 1,-1 0-1,1 0 1,-1 5-1,3 235 2811,-3-58-2422,2-136-393,15 84 0,-16-128-191,0 1-67,0 0 1,1 1-1,0-1 0,0 0 0,4 8 0,-1-8-551,-2-10-30,-5-14 124,-7-6 154,-3-6-137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2 177 15595,'-2'-12'1961,"5"2"-1209,16 0-192,11-1 1320,25-4-783,10-5-161,22 0-304,8-1-88,10 2-216,1 2-160,-10 5-472,-10 3-280,-22 9-592,-12 4 256,-29 9 536,-17 5-281,-32 2-183</inkml:trace>
  <inkml:trace contextRef="#ctx0" brushRef="#br0" timeOffset="1">95 380 17740,'41'8'1800,"17"-16"-1080,10-4-264,10-2 673,5-1-121,2 1-408,1 2-432,-16 3-912,-5 3 744,-30 0-224,-15 0-136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373 123 16508,'2'-4'172,"22"-46"1661,-23 46-1709,1 0 0,-1 0 0,0 0 0,0 0 0,-1 0 0,1 0 0,-1 0 0,0 0 0,0 0 1,-1-8-1,1 11-64,-1 0 0,1 0 0,0 0 0,-1 1 0,1-1 0,-1 0 0,1 0 0,-1 0 0,1 1 0,-1-1 0,0 0 0,1 0 1,-1 1-1,0-1 0,1 1 0,-1-1 0,0 1 0,0-1 0,0 1 0,1-1 0,-1 1 0,0 0 0,0-1 0,0 1 0,0 0 0,0 0 1,0 0-1,0 0 0,0 0 0,0 0 0,0 0 0,0 0 0,0 0 0,1 0 0,-1 0 0,0 1 0,0-1 0,0 0 0,0 1 0,-1-1 1,-34 17 838,17-4-708,1 0 0,0 1 1,1 1-1,1 1 0,0 0 1,1 1-1,-15 22 0,2 2-36,2 1 0,-23 53 0,32-61-68,3 1 0,1 1 0,1 0 0,-8 45 0,17-64-60,1-1-1,0 1 1,1-1-1,1 1 1,0 0-1,2 0 1,0-1-1,0 1 1,2-1-1,0 0 1,12 30-1,-13-39-34,1 1 0,1-1 0,-1 1 0,1-2 0,1 1 0,-1 0 0,1-1 0,0 0 0,0 0 0,1-1 0,0 0 0,0 0 0,10 6-1,-4-5-44,0-1-1,1 0 0,0-1 0,-1 0 0,1-1 0,0-1 0,18 2 0,30-1-47,-6-6-37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85 15779,'2'-6'272,"10"-37"1118,-11 40-1308,0 0 0,0 1-1,0-1 1,1 1 0,-1-1 0,1 1-1,-1-1 1,1 1 0,0 0 0,0 0-1,0 0 1,4-3 0,-6 5-47,1 0 1,-1 0-1,0 0 0,1-1 1,-1 1-1,0 0 0,1 0 1,-1 0-1,0 0 0,1 0 1,-1 0-1,0 0 1,1 0-1,-1 0 0,0 0 1,1 0-1,-1 0 0,0 0 1,1 0-1,-1 0 0,1 1 1,-1-1-1,0 0 0,0 0 1,1 0-1,-1 0 0,0 1 1,1-1-1,-1 0 1,0 0-1,0 1 0,1-1 1,-1 0-1,0 0 0,0 1 1,1 0-1,4 14 828,-2 15-401,-2 1 0,-1-1 0,-2 1 0,-8 46 0,4-31-213,-21 139 394,-6 61-225,31-194-336,2-51-73,0 0 0,0 0 1,0 0-1,0 0 0,1 0 0,-1 1 0,0-1 0,0 0 0,1 0 0,-1 0 0,1 0 0,-1 0 1,1 0-1,-1 0 0,1 0 0,0 0 0,0 1 0,0-2-1,0 0 0,-1 0 0,1 0 0,0 0 0,-1 0 0,1 0 0,0 0 0,-1 0 0,1 0 0,0 0 0,0 0 0,-1 0 0,1 0 0,0 0-1,-1-1 1,1 1 0,-1 0 0,1-1 0,0 1 0,-1 0 0,1-1 0,-1 1 0,1-1 0,-1 1 0,1-1 0,-1 1 0,1-1 0,0 0 0,12-13 123,0-2 0,14-19 1,-2 1 15,315-381 1388,-336 411-1548,17-20-195,0 0 1,2 1-1,46-36 0,-137 83-2750,27-10 2149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15947,'14'45'1809,"4"4"-1065,1-2-336,5-2 1448,1-1-999,7-7-641,2-7-432,-1-11 216,3-4-80,0-4-144</inkml:trace>
  <inkml:trace contextRef="#ctx0" brushRef="#br0" timeOffset="1">637 101 17284,'9'6'1800,"-4"17"-1096,-4 3-328,-1 7 1361,-3 0-849,2 9-480,-1-4-112,2-3-424,0-4-336,2-10-576,-1-7-881,1-3 1521,-2-10-280,4 7-304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18428,'-2'31'1592,"-1"0"0,-13 53 0,3-15-1146,3-7-172,-27 229 230,36-287-495,1 1 0,0-1-1,0 1 1,1-1 0,-1 1 0,1-1 0,1 7-1,-1-10-1,0 0 0,-1 0-1,1 0 1,0 0 0,0 0-1,0 0 1,-1 0 0,1 0-1,0 0 1,0-1 0,1 1-1,-1 0 1,0-1 0,0 1 0,0-1-1,0 1 1,0-1 0,1 1-1,-1-1 1,0 0 0,0 0-1,1 1 1,-1-1 0,0 0-1,1 0 1,-1 0 0,0-1-1,3 1 1,34-5 104,0-2 0,64-19 0,-65 15-335,-7 3-7,-1-2 0,0-2 0,47-24 0,-26 5-65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3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20468,'59'34'1473,"-24"-14"-890,-1 1-1,-1 2 0,31 27 1,-55-41-536,0 0 0,0 0 1,-1 1-1,0 0 0,-1 1 1,0-1-1,-1 1 0,0 1 1,-1-1-1,0 1 0,-1 0 1,0 0-1,4 24 0,-5-12-26,-2-1 0,-1 1 0,-1 0 0,-1-1 0,-1 0 0,0 1 0,-2-1 0,-1 0-1,-1-1 1,-11 26 0,-7 6-136,-2 0 1,-62 91-1,54-94-1014,-48 52 1,64-82 750,-1 0 0,-1-2 0,-1 0-1,-41 26 1,9-17-473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14395,'-3'18'274,"0"0"0,1 0 0,1 0 0,1 0 0,1 0 0,0 0 0,2 0 0,6 29 0,-5-34-121,0 0 1,0-1-1,1 1 0,1-1 0,0 0 0,0 0 0,2-1 0,-1 0 0,1 0 1,1-1-1,0 0 0,13 12 0,-18-19-73,1 0 0,0 0 0,0-1 0,0 1 1,0-1-1,0 0 0,0 0 0,1-1 0,-1 0 0,1 0 0,-1 0 0,1 0 0,-1-1 0,1 0 1,0 0-1,-1-1 0,1 1 0,-1-1 0,1-1 0,5-1 0,12-4 179,-1-1-1,0-2 1,28-15-1,-35 17-171,29-15 176,1 1 0,1 2-1,69-19 1,-101 35-241,0 1-1,1 0 1,-1 2 0,1-1 0,-1 2 0,1-1 0,-1 2-1,1 0 1,-1 1 0,0 1 0,1 0 0,-1 0 0,0 2-1,-1 0 1,1 0 0,18 11 0,10 13-3,-30-20-16,1 0 0,-1-1 0,24 11 0,-32-18-18,1 1 1,0-1-1,0 1 1,-1-1-1,1-1 1,0 1 0,0-1-1,0 1 1,0-2-1,0 1 1,0 0 0,0-1-1,-1 0 1,1 0-1,7-3 1,3-2-204,0-1 0,22-15-1,-26 14-75,0 1 0,1 1 0,0 0 0,22-7 0,-33 13 258,0-1-1,-1 1 0,1 0 0,0 0 1,0 0-1,0-1 0,0 1 0,0 0 0,0 0 1,0 0-1,0 1 0,0-1 0,0 0 0,0 0 1,0 0-1,0 1 0,0-1 0,-1 0 1,1 1-1,0-1 0,0 1 0,0-1 0,-1 1 1,1-1-1,1 2 0,-1 0-7,0-1 0,0 1 0,0 0 0,-1-1 0,1 1 0,-1 0 0,1-1 0,-1 1 0,1 0 0,-1 0 0,0-1 0,0 4 0,-1 6-57,0 0-1,0-1 1,-5 17 0,5-25 94,0 3-1,-4 21-45,5-26 52,0 0 0,0 1 0,0-1 0,0 1-1,1-1 1,-1 0 0,0 1 0,0-1-1,0 1 1,0-1 0,0 0 0,1 1-1,-1-1 1,0 1 0,0-1 0,1 0-1,-1 1 1,0-1 0,0 0 0,1 0-1,-1 1 1,0-1 0,1 0 0,-1 0-1,1 1 1,-1-1 0,0 0 0,1 0-1,-1 0 1,1 0 0,-1 1 0,0-1-1,1 0 1,-1 0 0,1 0 0,-1 0-1,0 0 1,1 0 0,-1 0 0,1 0-1,-1 0 1,1 0 0,-1-1 0,0 1-1,1 0 1,-1 0 0,1 0 0,-1 0-1,0-1 1,1 1 0,0-1 0,23-9 104,43-25 1,13-7 311,-66 36-288,0 0-1,0 2 0,1-1 1,0 2-1,0 0 0,0 1 1,0 0-1,0 1 1,0 1-1,0 0 0,1 1 1,-1 1-1,0 0 0,18 6 1,-22-5-23,1 0 1,0-1 0,-1 0 0,1-1-1,0 0 1,0-1 0,0 0 0,0-1-1,0-1 1,0 0 0,17-5 0,2-3 133,0-3 1,55-28 0,-58 25-188,-10 6-201,0 0 0,1 1 0,37-11 0,-53 19 48,1 1 0,-1-1 1,0 1-1,1-1 0,-1 1 0,6 1 1,-9-1 86,1 0 0,-1 0 1,1 0-1,-1 0 0,1 0 1,-1 0-1,1 0 0,-1 1 1,1-1-1,-1 0 1,1 0-1,-1 1 0,1-1 1,-1 0-1,1 1 0,-1-1 1,1 0-1,-1 1 0,0-1 1,1 0-1,-1 1 1,0-1-1,1 1 0,-1-1 1,0 1-1,0-1 0,1 1 1,-1-1-1,0 1 0,0-1 1,0 1-1,0-1 1,0 1-1,0 0 0,0-1 1,0 1-1,0-1 0,0 1 1,0-1-1,0 1 0,0-1 1,0 1-1,0-1 0,0 1 1,-1 0-1,-7 9-432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17876,'34'310'4149,"-1"-7"-3543,-21-229-566,3 0 1,25 71-1,-39-143-47,0 3-26,0-1 1,0 1-1,1-1 0,0 0 1,0 0-1,0 0 0,0 0 0,1 0 1,3 5-1,-5-9 20,-1-1-1,0 1 0,0 0 1,0 0-1,0 0 0,1 0 1,-1 0-1,0 0 1,0 0-1,0 0 0,0-1 1,1 1-1,-1 0 1,0 0-1,0 0 0,0 0 1,0 0-1,0-1 1,0 1-1,0 0 0,0 0 1,1 0-1,-1 0 1,0-1-1,0 1 0,0 0 1,0 0-1,0 0 0,0-1 1,0 1-1,0 0 1,0 0-1,0 0 0,0-1 1,0 1-1,0 0 1,0 0-1,-1 0 0,1 0 1,0-1-1,0 1 1,0 0-1,0 0 0,0 0 1,-3-15-516,-3-3 20,-2 0 1,0 1 0,-1-1-1,-1 2 1,0-1 0,-1 2-1,-17-20 1,-13-9-124,-46-40 0,76 75 882,-12-13 829,22 21-1000,1 0 0,-1 0 0,0 0 0,1 0 0,-1 0 0,1 0 0,0 0 0,-1 0 0,1 0 0,0 0 0,0 0 0,0-1 0,0 1 0,0 0 0,0 0 0,0 0 0,0 0 0,0 0 0,0-1 0,1 1 0,-1 0 0,0 0 0,1 0-1,0-1 1,3-6 183,1 1 0,0 0 0,1 1-1,-1-1 1,1 1 0,1 0 0,-1 1-1,14-10 1,6-2-238,31-14 0,-18 12-749,0 2 1,2 2-1,0 1 1,0 3-1,1 1 1,1 2-1,54-3 1,-89 10 649,-1 1 1,1 0 0,0 0 0,12 3-1,-18-3 120,0 1 0,0 0 1,0-1-1,0 1 0,0 0 0,0 0 0,0 0 0,-1 0 0,1 0 0,0 0 0,-1 0 0,1 1 0,-1-1 0,1 1 1,-1-1-1,0 1 0,1 0 0,-1-1 0,0 1 0,0 0 0,0 0 0,0 2 0,2 5 222,-1 0 0,0 0 0,-1 1-1,0-1 1,-1 1 0,0-1 0,-1 12 0,-13 68 1374,13-84-1548,-4 20 454,-3 47 1,8-72-544,0 0-1,0 0 1,-1 1 0,1-1-1,0 0 1,0 1 0,0-1 0,0 0-1,0 1 1,0-1 0,0 0-1,0 1 1,0-1 0,0 0-1,0 1 1,0-1 0,0 0 0,0 1-1,0-1 1,1 0 0,-1 1-1,0-1 1,0 0 0,0 1 0,0-1-1,1 0 1,-1 0 0,0 1-1,0-1 1,0 0 0,1 0-1,-1 1 1,0-1 0,1 0 0,-1 0-1,0 0 1,0 0 0,1 1-1,-1-1 1,0 0 0,1 0-1,-1 0 1,0 0 0,1 0 0,-1 0-1,0 0 1,1 0 0,-1 0-1,0 0 1,1 0 0,-1 0-1,0 0 1,1 0 0,-1 0 0,0 0-1,1 0 1,-1-1 0,0 1-1,1 0 1,-1 0 0,0 0 0,0 0-1,1-1 1,-1 1 0,17-15 16,4-12-16,0-2-1,22-41 0,20-27 18,-62 96-23,0-1-1,0 1 1,0 0 0,0 0-1,0 0 1,0 0 0,0 0-1,0 0 1,0 0 0,0 0-1,1 0 1,-1 1 0,0-1-1,1 1 1,-1-1 0,2 0 0,-2 1 0,-1 0 0,1 0 1,0 0-1,-1 0 1,1 1-1,0-1 0,0 0 1,-1 0-1,1 1 1,-1-1-1,1 0 0,0 1 1,-1-1-1,1 0 1,0 1-1,-1-1 1,1 1-1,-1-1 0,1 1 1,-1-1-1,0 1 1,1 0-1,0 0 0,2 5-7,0 1 0,0 0 0,0 0 0,-1 0 0,1 8 0,2 3 1,-1-7 5,0 0 0,0 0 0,1-1 0,0 1 0,1-1 0,0 0 0,12 13 0,-14-19 6,0 1 1,0-2-1,1 1 1,-1 0-1,1-1 1,0 0-1,0 0 1,1-1-1,-1 1 1,0-1-1,1 0 1,-1-1-1,1 1 1,0-1-1,0 0 1,-1-1-1,7 1 1,1-1 27,-1-1 1,1 0-1,-1-1 1,1 0 0,-1-1-1,0-1 1,14-5-1,-18 6 64,0 0 0,-1-1 0,1 0-1,-1 0 1,0-1 0,0 0 0,0 0-1,-1-1 1,0 1 0,0-2 0,8-8-1,-13 13-43,-1 1 0,1-1-1,0 1 1,0-1-1,-1 1 1,1-1 0,0 1-1,-1-1 1,0 0 0,1 1-1,-1-1 1,0 0 0,0 1-1,0-1 1,0 0-1,0 0 1,0 1 0,-1-1-1,1 0 1,-1-1 0,0 0 21,-1 0 1,1 0-1,-1 1 1,0-1-1,0 0 1,0 1-1,0 0 1,0-1-1,0 1 1,-3-2 0,-5-3 105,1 0 1,-1 1 0,0 1 0,-19-8 0,7 6-26,16 5-105,0 0 0,0 0 0,0 0 0,0-1 0,-9-5 0,15 8-49,0 0 0,0 0-1,0-1 1,0 1 0,0 0 0,0 0 0,0 0-1,-1 0 1,1-1 0,0 1 0,0 0 0,0 0 0,0 0-1,0 0 1,0-1 0,0 1 0,0 0 0,0 0-1,0 0 1,0 0 0,0-1 0,0 1 0,0 0-1,0 0 1,1 0 0,-1 0 0,0-1 0,0 1 0,0 0-1,0 0 1,0 0 0,0 0 0,0 0 0,0-1-1,0 1 1,1 0 0,-1 0 0,0 0 0,0 0-1,0 0 1,0 0 0,0 0 0,1 0 0,-1-1 0,0 1-1,0 0 1,1 0 0,14-7-497,17-4-1310,-2 7 881,-14 5 343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17124,'0'7'510,"1"17"516,0-23-1004,-1-1-1,0 1 1,1-1 0,-1 1 0,0-1-1,1 1 1,-1-1 0,1 0 0,-1 1-1,0-1 1,1 1 0,-1-1 0,1 0-1,0 1 1,-1-1 0,1 0 0,-1 0-1,1 1 1,-1-1 0,1 0 0,0 0-1,-1 0 1,1 0 0,-1 0 0,1 0-1,0 0 1,-1 0 0,1 0 0,0 0-1,-1 0 1,1 0 0,-1 0 0,1 0-1,-1-1 1,2 1 0,7-3 127,0-1 0,0 0 0,-1 0 0,0 0-1,0-1 1,14-11 0,44-43 215,-48 42-275,44-43 261,58-77-1,43-76-1758,-158 208 1574,-6 9-193,-5 11-219,4-12 217,-8 18-238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74 21933,'-2'-1'117,"0"0"0,-1 1 0,1-1 0,-1 1-1,1-1 1,0 1 0,-1 0 0,1 0 0,-1 0 0,1 1 0,-1-1 0,1 0 0,-1 1 0,1 0 0,0-1 0,-1 1 0,1 0 0,0 0 0,0 0 0,0 1 0,0-1 0,0 1 0,0-1 0,0 1 0,0-1-1,0 1 1,1 0 0,-1 0 0,-1 3 0,-2 0-101,1 1-1,0 1 0,1-1 0,-1 0 1,1 1-1,1 0 0,-1-1 1,-2 14-1,3-10-52,1-1 0,0 0 0,1 1 0,0-1 0,1 1 1,2 17-1,-2-24 28,-1 0 1,1-1 0,0 1 0,0 0 0,0 0-1,0 0 1,1-1 0,-1 1 0,1-1-1,-1 1 1,1-1 0,0 0 0,0 1-1,0-1 1,0 0 0,0 0 0,1 0 0,-1-1-1,1 1 1,-1 0 0,1-1 0,0 0-1,-1 0 1,1 0 0,5 2 0,-1-3 21,-1 1 1,0-1-1,0-1 1,0 1-1,0-1 1,0 0-1,0 0 1,0-1-1,0 0 1,0 0-1,-1 0 1,1-1-1,9-5 1,1-2 107,-1 0 1,0-2 0,18-16 0,-21 16 46,0-1 1,-1 0-1,18-28 1,-24 34-88,-1-1 0,0 1 0,0-1 0,-1 0 0,0 0 0,-1-1 0,1 1 0,-2-1 0,2-11 0,-2 18-74,-1 0 0,0-1 1,0 1-1,0 0 0,-1 0 0,1 0 0,0 0 0,-1 0 0,1 0 1,-1 0-1,0 0 0,0 0 0,0 0 0,0 0 0,0 0 0,0 0 0,0 0 1,-1 1-1,1-1 0,-2-1 0,0 1-51,1 1 0,0 0 1,-1-1-1,1 1 0,-1 0 0,0 0 0,1 0 1,-1 1-1,0-1 0,1 1 0,-1-1 0,0 1 1,-4 0-1,-1 1-77,-1-1-1,1 2 1,0-1 0,0 1 0,0 0 0,0 1 0,0 0-1,0 0 1,-8 5 0,-9 10-362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17900,'0'-1'36,"0"1"0,0 0-1,0 0 1,0-1 0,0 1 0,1 0 0,-1 0 0,0 0 0,0 0 0,0-1-1,0 1 1,1 0 0,-1 0 0,0 0 0,0 0 0,1 0 0,-1 0-1,0-1 1,0 1 0,0 0 0,1 0 0,-1 0 0,0 0 0,0 0 0,1 0-1,-1 0 1,0 0 0,0 0 0,1 0 0,-1 0 0,0 0 0,0 0 0,1 0-1,-1 0 1,0 1 0,0-1 0,0 0 0,1 0 0,-1 0 0,0 0-1,0 0 1,0 0 0,1 1 0,-1-1 0,7 15 490,0 26-148,30 407 2126,-10-107-2360,-22-305-104,-2-31-4,0-11-20,2-15 10,15-309 160,-13 177-124,-4 81-42,13-134 14,-15 201-39,11-51-25,-12 53 19,1 1 0,0 0 0,0-1 0,0 1 0,0 0 0,0 0 0,1 0 0,-1-1 0,1 1 0,-1 0 0,1 1 0,0-1 0,0 0 0,0 0 0,0 1 0,0-1 0,0 1 0,3-2 0,-4 3-5,1 0 0,-1-1 0,1 1 0,0 0 0,-1 0 0,1 0 0,-1 0 0,1 0 0,0 0 0,-1 0 0,1 1 0,-1-1 0,1 1 0,0-1 0,-1 1 0,1-1-1,-1 1 1,0 0 0,1 0 0,-1 0 0,1 0 0,-1 0 0,0 0 0,0 0 0,0 0 0,0 0 0,0 0 0,0 1 0,0-1 0,0 1 0,1 1 0,0 0-16,0 1 0,0 0-1,-1-1 1,1 1 0,-1 0 0,0 0 0,0 0 0,0 0 0,-1 0 0,1 0 0,-1 8-1,-2-3 23,0 0-1,0-1 0,-1 1 0,0-1 0,0 0 1,-1 0-1,0 0 0,-1 0 0,0-1 1,-9 12-1,4-7-38,0-1 1,0-1-1,-1 0 1,-1 0-1,-20 13 1,31-22-25,-1 0 1,1 0-1,-1 0 0,1 0 1,-1 0-1,0-1 0,1 1 1,-1 0-1,0-1 1,0 1-1,1-1 0,-1 0 1,0 0-1,0 0 0,-3 0 1,5 0 50,0 0 0,-1 0 1,1 0-1,0-1 1,0 1-1,-1 0 0,1 0 1,0-1-1,0 1 0,-1 0 1,1 0-1,0-1 1,0 1-1,0 0 0,-1-1 1,1 1-1,0 0 0,0-1 1,0 1-1,0 0 1,0-1-1,0 1 0,0 0 1,0-1-1,0 1 0,0-1 1,0 1-1,6-21-236,10-10-222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15795,'9'28'712,"-1"1"0,-2-1 0,4 36 0,7 35 449,-14-85-976,1-1 1,1 0-1,0 0 0,0-1 0,9 15 0,-13-25-158,0 0 0,0-1 1,1 1-1,-1 0 0,0-1 0,1 1 0,-1-1 0,1 1 0,-1-1 0,1 0 1,-1 1-1,1-1 0,0 0 0,0 0 0,3 1 0,-4-2 3,1 1 0,-1-1 0,0 0-1,0 0 1,0 0 0,0-1 0,0 1 0,1 0-1,-1 0 1,0-1 0,0 1 0,0 0 0,0-1-1,0 1 1,0-1 0,0 1 0,0-1 0,0 0 0,0 1-1,1-3 1,1 0 68,0-1 1,0 0-1,0 0 0,-1 0 0,1 0 1,-1-1-1,0 1 0,-1 0 0,1-1 1,-1 0-1,2-7 0,-1-10 168,0 1-1,-2-1 0,0 0 1,-2 1-1,0-1 1,-1 1-1,-2 0 0,0 0 1,-1 0-1,-14-32 1,18 48-277,0 1 1,-1 1 0,0-1 0,1 0-1,-6-5 1,8 9-10,0 0 1,-1-1-1,1 1 0,0-1 1,-1 1-1,1 0 0,0-1 1,-1 1-1,1 0 0,-1 0 1,1-1-1,0 1 0,-1 0 1,1 0-1,-1-1 0,1 1 1,-1 0-1,1 0 0,-1 0 1,1 0-1,-1 0 0,1 0 1,-1 0-1,1 0 0,-1 0 1,1 0-1,-1 0 0,1 0 1,0 0-1,-1 0 0,1 0 1,-1 1-1,1-1 0,-1 0 1,1 0-1,-1 0 0,1 1 1,0-1-1,-1 0 0,1 1 1,-1-1-1,1 0 0,0 1 1,0-1-1,-1 0 0,1 1 1,0-1-1,-1 1 0,1-1 1,0 1-1,0-1 0,0 1 1,0-1-1,-1 0 0,1 1 1,0-1-1,0 1 0,0-1 1,0 1-1,0-1 0,0 1 1,0-1-1,0 1 0,0 1-94,-1 0 0,1 0 1,0 0-1,0 1 0,0-1 0,0 0 0,0 0 0,0 0 0,0 0 0,0 0 0,1 0 0,-1 0 0,1 0 1,0 0-1,-1 0 0,1 0 0,0-1 0,0 1 0,0 0 0,1 0 0,-1-1 0,0 1 0,1-1 0,-1 1 1,1-1-1,2 3 0,-1-3 72,-1 0 0,1 1 1,-1-1-1,1-1 0,0 1 1,-1 0-1,1 0 0,0-1 1,0 0-1,-1 1 0,1-1 1,0 0-1,0-1 0,0 1 1,-1 0-1,1-1 0,0 1 1,0-1-1,3-2 0,27-11-462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15763,'-13'20'1033,"2"1"0,-1 0-1,2 1 1,-12 40 0,18-48-900,0 0 1,1 1 0,1-1-1,0 1 1,1-1 0,0 1 0,1 0-1,4 27 1,-3-40-127,-1 0 0,1 1 0,-1-1 0,1 0 0,-1 0 0,1 1 0,0-1 0,0 0 0,0 0 0,0 0 0,1 0 0,-1 0 0,0-1 0,1 1 0,0 0 0,3 2 0,-4-3-1,0 0 1,0-1-1,1 0 1,-1 1-1,1-1 0,-1 0 1,0 1-1,1-1 0,-1 0 1,1 0-1,-1 0 0,0 0 1,1-1-1,-1 1 0,0 0 1,1 0-1,-1-1 0,0 1 1,1-1-1,1 0 0,4-3 40,0-1 0,-1 0-1,0 1 1,1-2 0,-2 1-1,1-1 1,9-12 0,-4 4 152,-2-1 1,0 0-1,0 0 1,-2-1-1,12-33 1,-16 41-83,0-1 1,-1 1-1,-1-1 1,1 1 0,-1-1-1,-1 1 1,0-1-1,0 0 1,-1 1 0,0-1-1,0 0 1,-1 1-1,-5-17 1,6 23-100,0-1 0,0 1 0,0 0 0,-1-1 0,1 1 0,-1 0 0,1 0 0,-1 0 0,0 0 0,0 0 0,0 0 0,0 0 0,0 1 0,0-1 0,-1 1 0,1-1 0,0 1 0,-1 0 0,1 0 0,-1 0 0,1 0 0,-1 1 0,0-1 0,1 1 0,-1-1 0,0 1 0,1 0 0,-1 0 0,0 0 0,1 1 0,-1-1 0,0 0 0,-4 3 0,3-2-120,0 0 1,1 1-1,-1-1 1,1 1-1,-1 0 1,1 0 0,0 1-1,0-1 1,0 1-1,0-1 1,0 1 0,0 0-1,1 0 1,-1 0-1,1 0 1,0 1 0,0-1-1,0 1 1,1-1-1,-1 1 1,1 0 0,-2 6-1,4-8-365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243 284 17508,'-1'-5'219,"0"0"1,0 0-1,-1 0 0,1 1 1,-1-1-1,-1 0 1,1 1-1,-1 0 0,0-1 1,0 1-1,0 0 1,0 0-1,0 1 1,-1-1-1,0 1 0,0-1 1,-7-3-1,7 5-135,1 0-1,0 1 1,0 0-1,-1 0 1,1 0-1,-1 0 1,1 0-1,-1 1 1,0-1-1,1 1 1,-1 0-1,1 0 1,-1 1-1,0-1 1,1 1-1,-1 0 1,1 0-1,-1 0 1,1 0-1,0 0 1,-1 1-1,1-1 1,0 1-1,0 0 1,0 0-1,-3 3 1,-2 2-53,0 1 0,1 0 1,0 1-1,0-1 0,1 1 1,0 0-1,0 1 0,1 0 1,0 0-1,1 0 0,0 0 1,-3 18-1,3-12-41,0 1 1,2-1-1,0 0 0,1 1 0,1 0 1,0-1-1,5 29 0,-4-40 1,0 1-1,0-1 1,1 0 0,0 0-1,0 0 1,0-1 0,0 1-1,1 0 1,0-1-1,0 1 1,0-1 0,6 6-1,-7-8 7,0-1-1,0 0 0,0 1 0,0-1 0,0 0 0,0 0 0,0 0 1,1 0-1,-1-1 0,0 1 0,0-1 0,1 1 0,-1-1 0,0 0 0,1 1 1,-1-1-1,0-1 0,1 1 0,-1 0 0,0 0 0,1-1 0,-1 0 1,0 1-1,0-1 0,1 0 0,-1 0 0,0 0 0,0 0 0,0-1 1,3-1-1,5-5 5,0-1 0,0 1 0,-1-2 0,0 1 0,-1-1 0,0-1 0,0 0 0,-1 0 1,6-12-1,1-7 66,0 0 0,13-49 0,-14 33 73,8-57 0,-17 78-51,-1-1 1,-2 1-1,-2-47 0,1 70-82,0 1 0,0-1 0,0 1-1,0 0 1,-1-1 0,1 1 0,0-1-1,-1 1 1,1 0 0,0-1 0,-1 1-1,0 0 1,1-1 0,-1 1 0,0 0-1,0 0 1,1 0 0,-1 0 0,0 0-1,0 0 1,0 0 0,0 0 0,-1 0 0,0-1-1,0 2-4,1 0 0,0 0 0,0 1 0,0-1 0,0 0-1,0 1 1,0-1 0,0 1 0,0-1 0,0 1 0,0-1-1,0 1 1,0 0 0,0-1 0,0 1 0,1 0 0,-1 0-1,0 0 1,0-1 0,1 1 0,-1 0 0,1 0 0,-1 0-1,1 0 1,-1 0 0,0 2 0,-5 11-4,1 0-1,1 0 1,0 0 0,0 1 0,-2 24-1,-1 78-8,7-100 12,0-15-1,-1 17-2,0 1 0,2 0 0,1-1 0,7 36 0,-9-51 2,1-1 0,0 1 0,0 0 0,1-1 0,-1 1 0,1-1 0,0 0 0,0 1 0,0-1 0,0 0 0,0 0 0,1 0 0,-1-1 0,1 1 0,0-1 0,0 1 0,0-1 0,0 0 0,0 0 0,0 0 0,1 0 0,-1-1 0,1 1 0,-1-1 0,1 0 0,-1 0-1,1 0 1,0-1 0,0 1 0,-1-1 0,1 0 0,6-1 0,2 0 4,-1-2-1,1 1 1,-1-2 0,0 0-1,0 0 1,0 0-1,0-2 1,-1 1-1,0-1 1,0-1 0,-1 0-1,16-15 1,0-2 18,-1-1 0,-1-1 0,20-29 0,-26 28-9,-7 13-144,-10 38 14,-3 0 94,1-1-1,2 0 0,0 1 0,5 30 1,-5-52 29,0 0 1,0 0-1,0 0 1,1-1 0,-1 1-1,1 0 1,-1-1-1,1 1 1,0 0 0,0-1-1,0 1 1,0-1-1,0 1 1,0-1 0,0 1-1,0-1 1,0 0-1,1 1 1,-1-1 0,1 0-1,-1 0 1,1 0-1,-1 0 1,1 0 0,2 0-1,-2-1 7,0 0 1,1 0-1,-1 0 0,0 0 0,1 0 0,-1-1 0,0 1 1,0-1-1,1 0 0,-1 0 0,0 1 0,0-1 0,0-1 1,0 1-1,0 0 0,0 0 0,0-1 0,-1 1 0,1-1 1,1-1-1,7-8 44,0 0 1,-1 0 0,0-1 0,-1 0-1,12-24 1,25-69 281,-38 86-327,-7 19-12,0 0-1,0 0 1,0 0 0,0 0-1,0 0 1,0 0-1,0 0 1,0 1-1,0-1 1,0 0 0,0 0-1,0 0 1,0 0-1,0 0 1,1 0 0,-1 0-1,0 0 1,0 0-1,0 0 1,0 0-1,0 0 1,0 0 0,0 0-1,0 0 1,0 0-1,0 0 1,0 0 0,0 0-1,0 0 1,0 0-1,0 0 1,0 0 0,1 0-1,-1 0 1,0 0-1,0 0 1,0 0-1,0 0 1,0 0 0,0 0-1,0 0 1,0 0-1,0 0 1,0 0 0,0 0-1,0 0 1,0 0-1,0 0 1,1 0-1,-1 0 1,0 0 0,0 0-1,2 13-55,-1 16-105,-1 4-51,-1-5-524,2 1-1,5 40 1,2-48-91,-8-21 796,0 1 1,1-1-1,-1 1 0,1-1 0,-1 1 1,0-1-1,1 0 0,-1 1 1,1-1-1,-1 0 0,1 1 0,-1-1 1,1 0-1,-1 0 0,1 1 0,-1-1 1,1 0-1,-1 0 0,1 0 1,-1 0-1,2 0 0,0 0-31,0-1 0,0 0 1,0 0-1,0 0 0,0 0 0,-1 0 0,1 0 0,0 0 0,-1 0 1,1-1-1,0 1 0,-1-1 0,0 1 0,1-1 0,-1 0 1,1-2-1,19-23-672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17172,'-6'13'1728,"-11"10"-1032,-6 5-264,-1 2 945,-2 1-289,3 0-360,1-2-160,6-6-248,3-3-80,10-5-88,6-3-88,13-7-200,4-2-152,9-6-360,7-5-280,10-9 696,5-3-120,4-7-176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18460,'-5'5'199,"1"0"0,0 0 0,0 1 0,1-1 0,-1 1 0,1 0 0,0 0 0,1 0 0,0 0-1,0 0 1,-2 7 0,-1 14 201,-3 36 0,7-56-200,-2 38 56,2 0-1,1 0 0,3 1 1,2-1-1,2-1 1,1 1-1,18 51 0,-25-94-241,15 38 187,-16-39-188,1 1 0,-1-1-1,1 1 1,0-1 0,0 0-1,-1 0 1,1 0 0,0 1-1,0-1 1,0 0 0,0 0-1,1 0 1,-1 0 0,0-1-1,0 1 1,0 0 0,1 0-1,-1-1 1,1 1 0,-1-1-1,0 1 1,1-1 0,1 1-1,-2-2-4,0 1-1,0 0 1,0-1-1,0 1 1,0 0-1,0-1 1,0 1-1,0-1 1,-1 0-1,1 1 1,0-1-1,0 0 1,0 1-1,-1-1 1,1 0-1,0 0 0,-1 0 1,1 0-1,-1 1 1,1-1-1,-1 0 1,0 0-1,1 0 1,-1 0-1,0 0 1,1 0-1,-1 0 1,0 0-1,0-2 1,2-36 108,-2 34-95,-1-7 6,-4-91 192,4 91-202,-1 1-1,0-1 0,-1 0 1,0 1-1,-1-1 1,-6-14-1,9 25-16,1 0 0,0 0 0,-1 0-1,1 1 1,-1-1 0,1 0 0,-1 0 0,1 1 0,-1-1-1,0 0 1,1 1 0,-1-1 0,0 0 0,1 1 0,-1-1-1,0 1 1,-1-1 0,1 1-1,1 0 0,0 0 1,-1 0-1,1 0 0,0 1 0,-1-1 0,1 0 0,0 0 1,-1 1-1,1-1 0,0 0 0,-1 0 0,1 1 0,0-1 1,0 0-1,-1 1 0,1-1 0,0 0 0,0 1 0,0-1 1,0 0-1,-1 1 0,1-1 0,0 1 0,0-1 0,0 0 1,0 1-1,-1 5-8,0-1 1,1 0 0,-1 1-1,2 10 1,0-7 1,0 0 0,1 1-1,0-1 1,1 0 0,0 0 0,0 0-1,1-1 1,6 13 0,-8-18 6,0 0 1,0 0-1,0-1 0,0 1 1,1-1-1,-1 1 0,0-1 1,1 0-1,0 0 0,0 0 1,-1 0-1,1 0 0,0-1 1,1 1-1,-1-1 1,0 0-1,0 0 0,1 0 1,-1 0-1,0 0 0,1-1 1,-1 0-1,0 0 0,1 0 1,-1 0-1,5-1 0,0 0 4,0-1 0,0-1 0,-1 0 0,1 0 1,-1 0-1,1-1 0,-1 0 0,0 0 0,-1-1 0,1 0 0,-1 0 0,11-12 0,3-5 12,-2-2 1,19-30-1,-26 37-11,-15 55 45,0-11 104,0 0-1,2 0 1,0 0-1,4 39 1,-1-63-158,-1-1 0,0 0 0,1 0 1,-1 1-1,1-1 0,-1 0 0,1 0 0,0 0 1,0 0-1,0 0 0,0 0 0,1 0 0,-1 0 1,0 0-1,1-1 0,0 1 0,-1 0 0,1-1 1,0 1-1,-1-1 0,1 0 0,0 0 0,0 1 1,0-1-1,0 0 0,1-1 0,-1 1 0,0 0 0,0-1 1,0 1-1,1-1 0,-1 0 0,0 1 0,0-1 1,1 0-1,-1-1 0,0 1 0,1 0 0,2-2 1,5 1-216,-1-2 0,0 1 0,0-1-1,-1-1 1,1 0 0,-1 0 0,1 0 0,12-10 0,9-15-228,-2-10-129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21405,'-17'-5'1680,"5"8"-1304,-2 5-200,13 4 816,1 3-440,6 1-816,3 1-320,5-1-680,2 4-881,4-1 1665,-4-1-344,2-1-304</inkml:trace>
  <inkml:trace contextRef="#ctx0" brushRef="#br0" timeOffset="1">284 283 16163,'3'65'2506,"-2"-38"-1638,1-1 1,6 31 0,-8-55-840,0 1 0,1-1-1,-1 0 1,1 0 0,-1 0 0,1 0-1,0 0 1,0-1 0,-1 1 0,2 0-1,-1 0 1,0 0 0,0-1-1,0 1 1,1-1 0,-1 1 0,1-1-1,-1 1 1,1-1 0,0 0 0,-1 0-1,1 0 1,0 0 0,0 0 0,0 0-1,0 0 1,0-1 0,0 1-1,0-1 1,0 1 0,0-1 0,0 0-1,0 0 1,0 0 0,0 0 0,0 0-1,0 0 1,1-1 0,-1 1 0,0-1-1,0 1 1,0-1 0,3-1-1,7-4-21,-1 0-1,0 0 1,19-15-1,-22 15-2,0 0-1,1 0 0,0 1 1,0 0-1,0 0 0,14-4 1,-20 9 15,-1-1 1,0 1 0,0 0-1,0 0 1,0 0-1,0 0 1,0 0 0,0 0-1,0 1 1,0-1 0,0 1-1,0 0 1,0-1-1,0 1 1,0 0 0,0 0-1,0 0 1,0 0-1,-1 0 1,1 1 0,0-1-1,-1 1 1,1-1-1,-1 1 1,0-1 0,1 1-1,-1 0 1,0-1 0,1 3-1,4 7 204,-1 0-1,0 0 1,6 22-1,-6-18 12,-3-9-94,-1-1 0,1 0-1,0 0 1,1 0-1,0 0 1,-1 0 0,8 8-1,-9-12-126,0 0 0,1 0 0,-1 0 0,0 0 0,1-1 0,-1 1 0,1 0 0,-1-1-1,1 1 1,-1-1 0,1 1 0,-1-1 0,1 0 0,0 1 0,-1-1 0,1 0 0,-1 0-1,1 0 1,0-1 0,-1 1 0,1 0 0,-1-1 0,1 1 0,-1-1 0,1 1 0,-1-1-1,1 1 1,-1-1 0,1 0 0,-1 0 0,2-1 0,5-4-506,-6 5 433,-1 0 1,1 0-1,-1-1 0,1 1 0,0 1 0,-1-1 0,1 0 0,0 0 1,0 1-1,3-2 0,-4 2-215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37 204 16884,'1'-4'124,"13"-32"903,-2 0 0,13-68 1,-25 83-85,0 21-926,0 0 0,0 0 1,0 0-1,0 0 0,0 0 0,0-1 0,0 1 1,0 0-1,0 0 0,0 0 0,0 0 0,0 0 1,0 0-1,0 0 0,0 0 0,-1 0 1,1-1-1,0 1 0,0 0 0,0 0 0,0 0 1,0 0-1,0 0 0,0 0 0,0 0 0,0 0 1,-1 0-1,1 0 0,0 0 0,0 0 0,0 0 1,0 0-1,0 0 0,0 0 0,0 0 0,-1 0 1,1 0-1,0 0 0,0 0 0,0 0 0,0 0 1,0 0-1,0 0 0,0 0 0,0 0 0,-1 0 1,1 0-1,0 0 0,0 0 0,0 0 0,0 0 1,0 0-1,0 0 0,0 1 0,0-1 0,0 0 1,0 0-1,0 0 0,-1 0 0,1 0 0,0 0 1,0 0-1,-14 29 963,-2 24-653,3 1 0,1 0-1,-4 60 1,3 169 109,21-68 12,-3-171-272,1 0-1,22 76 1,-25-112-151,0-1-1,0 1 1,0-1 0,9 13 0,-12-20-23,1 1 0,-1-1 0,0 1 0,1-1 0,-1 0 0,0 1 0,1-1 0,-1 1 0,0-1 0,1 0 0,-1 1 0,1-1 1,-1 0-1,0 0 0,1 1 0,-1-1 0,1 0 0,-1 0 0,1 0 0,-1 1 0,1-1 0,-1 0 0,1 0 0,0 0 1,-1 0-1,1 0 0,-1 0 0,1 0 0,0 0 0,0-1 1,0-1 0,0 1 0,0 0 0,0 0 0,-1-1 0,1 1 0,0-1-1,-1 1 1,1 0 0,-1-1 0,1 1 0,-1-1 0,0 1 0,1-1 0,-1 0 0,0-1 0,2-18 39,-1 0 0,-2-1 0,0 1 0,-5-32 0,-23-87 284,26 128-291,-39-127 354,41 122-360,1 17-32,1 0 0,-1-1 0,0 1 0,0 0 0,1-1 1,-1 1-1,0 0 0,0-1 0,1 1 0,-1 0 0,0-1 0,1 1 0,-1 0 0,0 0 0,1-1 0,-1 1 0,1 0 0,-1 0 0,0 0 0,1 0 0,-1 0 0,1-1 1,0 1-1,2 0-48,0 1 0,1-1 0,-1 0 0,0 1 0,0 0 0,7 2 1,2 0-158,6 0-179,1 0 1,0-2 0,0 0 0,0-1 0,0-1 0,0-1 0,0-1-1,-1 0 1,1-1 0,32-13 0,5-5-407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55 15611,'-3'1'193,"0"0"0,1 0 0,-1 1 0,1-1 0,-1 1 0,1-1 0,-1 1-1,1 0 1,0 0 0,0 0 0,0 0 0,0 0 0,0 0 0,-1 4 0,-23 36 964,24-37-807,-5 8 105,0 1 0,2 0-1,-6 17 1,10-26-368,-1 0-1,1 1 1,0-1 0,1 0 0,-1 0-1,1 0 1,0 0 0,1 1-1,-1-1 1,1 0 0,0 0 0,3 10-1,-3-13-65,-1-1-1,1 0 1,-1 0-1,1 1 0,0-1 1,0 0-1,0 0 1,0 0-1,0 0 1,0 0-1,0 0 1,0 0-1,0 0 0,0 0 1,1 0-1,-1-1 1,0 1-1,1 0 1,-1-1-1,3 1 0,-2 0 7,1-1 0,-1 0 0,1 0 0,-1 0 0,1 0 0,0-1 0,-1 1 0,1-1 0,-1 1 0,5-3 0,3-1 37,0-1 0,-1 0 0,0-1 0,14-10 0,1-6 33,0-1-1,-2 0 1,0-2 0,24-38 0,28-31 71,-61 84-213,-13 10 42,0 0-1,0 0 1,0 0-1,1 0 1,-1 0-1,0 0 1,0 0-1,0 0 1,1 0-1,-1 0 0,0 0 1,0 0-1,0 0 1,0 1-1,0-1 1,1 0-1,-1 0 1,0 0-1,0 0 1,0 0-1,0 0 0,0 1 1,1-1-1,-1 0 1,0 0-1,0 0 1,0 0-1,0 1 1,0-1-1,0 0 1,0 0-1,0 0 0,0 0 1,0 1-1,0-1 1,0 0-1,0 0 1,0 0-1,0 1 1,-3 30-383,1-19 272,-2 11-197,0-2-233,1 1 0,1-1 0,1 1 0,2 36 0,-1-55 435,1 0-1,-1 0 0,1 0 1,0 0-1,0-1 1,0 1-1,0 0 1,0-1-1,1 1 1,-1-1-1,3 4 0,-3-5 67,0 0 0,1 0 0,-1 0-1,0 0 1,0 0 0,1 0 0,-1 0-1,0-1 1,1 1 0,-1-1-1,1 1 1,-1-1 0,1 1 0,-1-1-1,1 0 1,0 0 0,-1 0 0,1 0-1,-1 0 1,1 0 0,-1 0-1,1 0 1,-1-1 0,2 1 0,31-14-640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6 14219,'0'0'32,"1"0"0,-1 0 0,0-1-1,0 1 1,0 0 0,0 0 0,0 0 0,0 0-1,0-1 1,0 1 0,0 0 0,0 0 0,0 0 0,0 0-1,0-1 1,0 1 0,0 0 0,0 0 0,0 0 0,0 0-1,0-1 1,-1 1 0,1 0 0,0 0 0,0 0-1,0 0 1,0 0 0,0-1 0,0 1 0,0 0 0,0 0-1,-1 0 1,1 0 0,0 0 0,0 0 0,0 0 0,0 0-1,0-1 1,-1 1 0,1 0 0,0 0 0,0 0-1,0 0 1,0 0 0,-1 0 0,1 0 0,0 0 0,0 0-1,0 0 1,0 0 0,-1 0 0,1 0 0,-14 5 482,-15 12 18,-4 10 243,-52 57 0,44-43-382,-25 25 348,2 3 1,-87 122-1,146-183-746,-20 33 24,24-38-66,-1-1 0,1 1-1,0 0 1,0 0 0,0-1-1,1 1 1,-1 0 0,1 0-1,-1 0 1,1 0-1,0 0 1,1 5 0,-1-8 22,0 0 1,0 0 0,0 1-1,0-1 1,0 0 0,0 0-1,0 1 1,0-1 0,0 0-1,1 0 1,-1 1 0,0-1-1,0 0 1,0 0 0,1 0-1,-1 0 1,0 1 0,0-1-1,0 0 1,1 0 0,-1 0-1,0 0 1,0 0 0,1 0-1,-1 1 1,0-1 0,0 0-1,1 0 1,-1 0 0,0 0-1,0 0 1,1 0 0,-1 0-1,0 0 1,0 0 0,1 0-1,13-6-467,11-12 70,3-8-30,1-4-99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142 452 16732,'3'-8'1776,"-13"20"-992,-8 14-320,-5 17 913,-3 5-41,2 7-320,2 0-240,8-8-232,7-5-112,7-16-128,10-9-47,12-17-330,5-8-319,9-17-864,3-4 1072,1-7-184,0-12-120</inkml:trace>
  <inkml:trace contextRef="#ctx0" brushRef="#br0" timeOffset="1">486 0 19516,'-2'1'141,"1"-1"-1,-1 1 1,1 0-1,0-1 0,-1 1 1,1 0-1,-1 0 1,1 0-1,0 0 1,0 0-1,0 0 1,0 0-1,-1 0 0,1 1 1,1-1-1,-1 0 1,-1 3-1,-12 28 10,12-26 82,-7 20 126,2 0 1,1 1-1,1 0 0,1 1 1,2-1-1,0 36 0,4-8-150,3-1-1,13 64 0,10 1 26,-24-104-214,1 0 0,1 0-1,0-1 1,1 0 0,15 23 0,-21-36-16,0 1 1,0-1-1,0 1 1,0-1-1,0 1 1,1-1 0,-1 0-1,1 0 1,-1 1-1,1-1 1,-1 0-1,1 0 1,0-1-1,-1 1 1,1 0 0,3 0-1,-5-1-1,0 0-1,1 0 0,-1 0 1,1 0-1,-1 0 1,0 0-1,1 0 0,-1 0 1,1 0-1,-1-1 1,0 1-1,1 0 0,-1 0 1,0-1-1,1 1 1,-1 0-1,0 0 0,0-1 1,1 1-1,-1 0 1,0-1-1,0 1 1,1 0-1,-1-1 0,0 0 1,3-19 17,-4 3-22,-1 0 0,-1 0 0,0 0 0,-2 0 0,0 1 0,0-1 0,-2 1 1,0 0-1,-1 1 0,0 0 0,-1 0 0,-19-23 0,24 35-6,1-1-1,-1 1 0,0 0 1,0 1-1,0-1 1,-7-3-1,11 6 7,-1-1 0,0 1 0,1 0 0,-1-1 0,0 1 0,1 0 0,-1 0 0,0-1 0,1 1 0,-1 0 0,0 0-1,1 0 1,-1 0 0,0 0 0,1 0 0,-1 0 0,0 0 0,1 0 0,-1 0 0,0 1 0,1-1 0,-1 0 0,0 0 0,1 1 0,-1-1 0,0 0 0,1 1 0,-1-1 0,1 0-1,-1 1 1,1-1 0,-1 1 0,1-1 0,-1 1 0,1-1 0,-1 1 0,1 0 0,0-1 0,-1 1 0,1-1 0,0 1 0,0 0 0,-1-1 0,1 1 0,0 0 0,0-1 0,0 1 0,0 0-1,0-1 1,0 1 0,0 0 0,0 0 0,0 0 0,0 3-45,0-1-1,1 1 1,-1-1 0,1 0-1,0 0 1,0 1 0,0-1-1,0 0 1,1 0 0,-1 0-1,1 0 1,0 0-1,0 0 1,0-1 0,0 1-1,0 0 1,0-1 0,1 0-1,-1 1 1,1-1 0,4 2-1,-1 0-149,0 0 0,0-1 0,0 0-1,1 0 1,-1-1 0,1 1 0,0-2 0,0 1-1,10 1 1,-6-3 41,-1 0 0,1 0 0,-1-1 0,0 0 0,1-1 0,19-5 0,18-13-578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138 300 17268,'-23'29'1489,"1"2"-1,2 1 1,1 0 0,-26 63 0,43-90-1392,1 1 0,-1-1 0,1 1 0,0-1 0,0 1 0,0 5 0,1-10-88,0 0 0,0 0 1,1 0-1,-1 0 0,0 0 0,0 0 0,0 0 1,1 0-1,-1-1 0,0 1 0,1 0 0,-1 0 1,1 0-1,-1-1 0,1 1 0,-1 0 1,1 0-1,-1-1 0,1 1 0,0 0 0,0-1 1,-1 1-1,1-1 0,0 1 0,0-1 0,0 1 1,-1-1-1,1 0 0,0 1 0,0-1 0,0 0 1,0 0-1,0 0 0,0 1 0,0-1 1,-1 0-1,1 0 0,0 0 0,0 0 0,0-1 1,0 1-1,0 0 0,2-1 0,17-4-16,1-1-1,-1-1 1,33-16-1,-7 3-41,-11 6-33,44-10 0,-63 20 101,-1 1 0,1 1 0,0 0 1,0 1-1,22 1 0,-25-1 649,-17-8 260,0 3-859,-56-80 1525,35 51-1488,-38-66 1,62 99-185,0 0 1,0 0-1,0 0 1,0 0-1,1 0 1,-1 0-1,0-1 1,1 1 0,-1-3-1,2 4 32,-1 0-1,0 0 0,0 1 1,1-1-1,-1 0 1,1 1-1,-1-1 1,0 1-1,1-1 0,-1 0 1,1 1-1,-1-1 1,1 1-1,0-1 1,-1 1-1,1-1 0,-1 1 1,1 0-1,0-1 1,-1 1-1,1 0 1,0 0-1,0-1 0,-1 1 1,1 0-1,0 0 1,-1 0-1,1 0 1,0 0-1,0 0 0,-1 0 1,1 0-1,1 0 1,84-1-3091,27-1 8,-65-3 2079,-1-2 0,53-15 0,-77 16 964,0-2 1,-1 0-1,0-2 1,-1 0 0,0-1-1,26-19 1,-40 25 500,-1 0 1,1-1 0,-1 0 0,5-7-1,-10 11-301,0 1 0,0 0-1,0-1 1,0 0 0,0 1 0,0-1-1,-1 1 1,1-1 0,-1 0-1,1 1 1,0-4 0,-1 4-66,0 1 1,-1-1 0,1 0 0,0 0 0,0 1-1,0-1 1,-1 0 0,1 0 0,0 1 0,0-1 0,-1 0-1,1 1 1,-1-1 0,1 0 0,-1 1 0,1-1-1,-1 1 1,1-1 0,-1 1 0,0-1 0,1 1 0,-1-1-1,1 1 1,-1 0 0,0-1 0,-1 1 0,-2-1 152,1 0 0,-1 0 1,1 0-1,-1 1 0,0 0 1,0 0-1,1 0 0,-1 0 1,0 0-1,1 1 0,-1 0 0,0 0 1,1 0-1,-1 0 0,1 0 1,0 1-1,-7 3 0,1 0 5,-1 1 0,1 0-1,0 0 1,-15 15-1,18-15-167,1 0-1,0 0 1,1 1-1,-1-1 0,1 1 1,0 0-1,-4 13 1,7-19-45,0 0 0,1 1 0,-1 0 0,1-1 1,-1 1-1,1-1 0,0 1 0,-1 0 0,1-1 1,0 1-1,0 0 0,0-1 0,0 1 0,1 0 1,-1-1-1,0 1 0,1-1 0,-1 1 0,1 0 0,-1-1 1,1 1-1,0-1 0,0 0 0,0 1 0,0-1 1,0 1-1,0-1 0,0 0 0,0 0 0,0 0 1,0 0-1,1 0 0,-1 0 0,1 0 0,-1 0 1,0 0-1,1-1 0,-1 1 0,1 0 0,0-1 1,-1 1-1,3-1 0,16 4-202,0-2 0,1-1 0,-1 0 0,1-1 0,20-4 0,26 1-483,-53 3 523,0 1 0,0 0 0,0 0 0,0 2 0,-1 0 0,24 7 0,-34-8 178,1-1-1,-1 1 0,1-1 0,-1 1 0,1 0 0,-1 1 1,0-1-1,0 0 0,0 1 0,0 0 0,-1 0 1,1 0-1,-1 0 0,1 0 0,-1 0 0,0 0 0,-1 1 1,1-1-1,0 1 0,-1 0 0,0-1 0,0 1 1,0 0-1,0 0 0,-1 0 0,1-1 0,-1 1 0,0 8 1,-1-3 138,-1 0 0,0 0 0,-1 0 0,1 0 1,-2 0-1,1-1 0,-1 1 0,0-1 0,-1 0 1,0 0-1,0-1 0,-1 1 0,0-1 1,0 0-1,-1-1 0,-14 12 0,12-11-175,0 0 0,-1-1 0,0 0 0,0 0 0,0-1 0,-1-1 0,0 0 0,1 0 0,-2-1 0,1 0 0,0-1 0,0-1-1,-17 1 1,-6-6-208,3-7-128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14955,'-3'-146'4156,"5"128"-2732,0 22-142,2 32 22,5 244 221,7 114-1376,-16-386-147,0-2 7,1 1 0,-1-1 0,1 0 0,0 1 0,0-1 1,1 0-1,0 0 0,5 12 0,-7-18-6,0 1 1,1-1 0,-1 0-1,1 0 1,-1 1 0,1-1-1,-1 0 1,1 0 0,0 0-1,-1 0 1,1 0 0,-1 1-1,1-1 1,-1 0 0,1 0-1,-1 0 1,1 0 0,-1-1-1,1 1 1,0 0 0,-1 0-1,1 0 1,-1 0 0,1-1-1,-1 1 1,1 0 0,-1 0-1,1-1 1,-1 1 0,0 0-1,1-1 1,-1 1 0,1 0-1,-1-1 1,0 1 0,1-1-1,-1 1 1,1-1 0,17-24 109,81-154 278,-18 31-148,-18 41-1145,96-126-1,-151 219 560,-21 18-121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19004,'17'10'1424,"7"6"-1160,4 3-256,10 5 160,6 4-464,2 2 336,5-4-152,2-4-200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55 16820,'4'-10'1058,"-3"7"-616,1-1 0,-1 1 0,0 0 0,0-1 0,-1 1-1,1-1 1,0-4 0,-1 8-362,0-1 0,0 1 0,0-1-1,-1 1 1,1-1 0,0 1 0,0-1 0,0 1-1,-1-1 1,1 1 0,0-1 0,0 1-1,-1-1 1,1 1 0,0 0 0,-1-1 0,1 1-1,-1-1 1,1 1 0,0 0 0,-1-1 0,-1 1 38,1-1 1,0 1 0,-1-1 0,1 1 0,0 0 0,-1 0-1,1-1 1,0 1 0,-1 0 0,1 0 0,-1 1-1,0-1 1,-19 3 311,1 1 0,1 2-1,-1-1 1,1 2 0,-26 12-1,11-1-155,-62 41-1,69-38-213,0 1-1,1 1 1,1 1 0,2 1 0,0 1-1,-37 57 1,48-63-51,1 0 0,0 0 0,2 1 0,0 0 0,2 0 0,0 1 1,1 0-1,2 1 0,0-1 0,1 1 0,0 35 0,4-49-7,-1-1 0,1 0 1,1 0-1,-1 1 0,1-1 1,1 0-1,0 0 0,0-1 0,0 1 1,6 8-1,-6-11-2,0-1-1,1 1 1,-1-1 0,1 0-1,0-1 1,0 1 0,1-1 0,-1 1-1,1-1 1,-1-1 0,1 1-1,0 0 1,0-1 0,0 0-1,1-1 1,6 3 0,5-2 1,-1 0 0,1-1 0,-1 0 0,1-2 0,-1 0 0,1-1 0,-1 0 0,0-1 0,25-9 0,7-4-159,82-41 0,34-35-1355,-110 60 1081,-33 21 48,-7 6-129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487 105 16940,'3'-6'517,"21"-37"1596,-22 39-1851,-1 1-1,1-1 0,-1 0 0,0 1 0,0-1 0,-1 0 0,1 0 0,-1 0 0,0 1 0,0-6 0,0 8-190,0 0-1,-1 1 1,1-1 0,0 1-1,-1-1 1,1 1 0,0-1-1,-1 1 1,1-1 0,-1 1-1,1 0 1,-1-1-1,1 1 1,-1 0 0,1-1-1,-1 1 1,1 0 0,-1-1-1,1 1 1,-1 0 0,1 0-1,-1 0 1,0 0 0,1-1-1,-1 1 1,1 0-1,-1 0 1,0 0 0,1 0-1,-1 0 1,1 1 0,-1-1-1,0 0 1,1 0 0,-1 0-1,1 0 1,-1 1 0,0-1-1,-26 10 821,-1 2-685,2 2 0,0 2 0,1 0 0,0 1 0,-30 29 0,17-10-173,1 2-1,-39 53 1,54-62-10,2 1 0,-28 55 0,39-66-13,1 0 1,0 1-1,2 0 1,0 0 0,2 0-1,-3 24 1,6-38-8,1-1 1,0 1 0,0 0 0,0 0-1,1 0 1,0 0 0,0 0 0,0 0 0,1-1-1,-1 1 1,2 0 0,-1-1 0,0 0-1,1 1 1,0-1 0,4 5 0,-3-6 0,1 1 0,-1-1 0,1 0 0,0 0 0,0-1 0,1 1 0,-1-1 0,1 0 0,-1-1 1,1 1-1,0-1 0,0 0 0,0-1 0,12 3 0,5-2 2,1-1 0,-1 0 0,1-2 0,-1 0 0,0-2 0,41-10 0,-14 0-393,94-40 1,-126 46 127,29-15-797,-44 21 888,-1-1 0,1 1 0,0-1-1,-1 0 1,1 0 0,-1 0 0,0 0-1,1-1 1,-1 1 0,0-1 0,-1 1-1,3-5 1,-3-2-487,-6 3-150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0 15363,'-11'5'537,"0"1"-1,0 0 0,0 1 1,1 0-1,-13 11 0,-44 48 493,55-54-763,-45 48 367,-59 84 1,87-103-448,1 1 1,3 2 0,-26 58 0,44-87-107,1 1 1,1 0-1,0 0 0,-3 23 0,8-38-72,0 1-1,0-1 0,-1 0 1,1 1-1,0-1 0,1 0 1,-1 1-1,0-1 0,0 0 1,1 1-1,-1-1 0,0 0 1,1 1-1,0 1 0,0-3-6,-1 1 0,1-1 0,-1 1 1,1-1-1,-1 1 0,1-1 0,-1 0 0,1 1 0,0-1 0,-1 0 0,1 1 0,0-1 0,-1 0 0,1 0 1,0 0-1,-1 0 0,1 0 0,0 1 0,-1-1 0,1 0 0,1-1 0,3 1-12,-1-2 0,1 1 0,0 0-1,0-1 1,-1 0 0,1 0 0,6-5-1,42-28-166,-2-2 0,-2-2 0,51-53-1,65-51-285,-120 113 344,-42 27 112,1 1 0,0 1 0,-1-1 0,1 0 0,0 1 0,0 0 0,0 0 0,8-1 0,-12 2 9,1 0 0,0 0 0,-1 0 0,1 0 0,0 0 0,-1 1 0,1-1 0,0 0 0,-1 0 0,1 1 1,-1-1-1,1 1 0,0-1 0,-1 0 0,1 1 0,-1-1 0,1 1 0,-1-1 0,0 1 0,1-1 0,-1 1 0,1 0 0,-1-1 0,0 1 1,0-1-1,1 1 0,-1 0 0,0-1 0,0 1 0,0 0 0,1-1 0,-1 1 0,0 0 0,0-1 0,0 2 0,-3 27 55,-3-4 3,-1-1-1,-18 42 0,-29 48 157,43-93-167,-62 118 263,66-126-300,8-10-60,17-22-121,101-114-532,-94 108 479,1 1 1,1 2 0,31-22 0,-52 41 161,-1 0 0,1 0 1,0 0-1,0 1 0,12-4 0,-17 6 54,-1 0 0,1-1 0,0 1 0,0 0 0,0 0 0,0 0 0,-1 0 0,1 0 0,0 0 0,0 0 0,0 1 0,0-1 0,-1 0 0,1 0 0,0 1 0,0-1 0,-1 0-1,1 1 1,0-1 0,1 1 0,-2 0 5,1 0 0,-1 0 1,0 0-1,1 0 0,-1 0 0,0 0 0,1 0 0,-1 0 0,0 0 0,0 0 0,0 0 0,0 0 0,0 0 0,0 0 0,0 0 0,0 0 0,0 0 1,-1 1-1,1-1 0,0 0 0,-1 1 0,-2 6 34,0-1 0,-1 1 1,0 0-1,0-1 0,-1 0 0,0 0 1,0 0-1,-1 0 0,0-1 0,0 0 1,-9 7-1,1-1 109,-2-1 0,1-1 0,-2 0 0,-18 8 0,16-10-82,0-1 0,-1 0 0,0-2 0,0 0 0,0-1 0,-1-1 0,-38 0 0,45-3-242,0-1-1,0 0 1,0-1 0,0-1 0,0 0 0,1 0-1,-1-2 1,1 0 0,0 0 0,1-1 0,-1-1 0,-14-10-1,26 17 147,0-1 0,0 0-1,0 0 1,0 0 0,1 0-1,-1 0 1,0 0 0,1 0-1,-1 0 1,0 0 0,1 0-1,0 0 1,-1 0 0,1-1-1,0 1 1,-1 0 0,1 0-1,0 0 1,0-1 0,0 1-1,0 0 1,0 0 0,0 0-1,0-1 1,0 1 0,1-1-1,14-35 99,-6 18 79,2-13 113,-2 1-1,-1-2 0,-2 1 0,0-1 1,-3 0-1,0-42 0,-3 67-187,-1 1 0,1-1 0,-2 1 0,1-1 0,-1 1 0,-3-11 0,4 17-51,0-1-1,1 0 0,-1 1 0,0-1 0,0 1 0,1-1 1,-1 1-1,0-1 0,-1 1 0,1 0 0,0 0 0,0-1 1,0 1-1,-1 0 0,1 0 0,-1 0 0,1 0 0,-1 0 0,1 1 1,-1-1-1,0 0 0,1 1 0,-1-1 0,0 1 0,1 0 1,-1-1-1,0 1 0,1 0 0,-1 0 0,0 0 0,0 0 1,-3 1-1,2 0 5,-1 1 0,1-1 0,-1 1 0,1 0 0,0 0 0,0 0 0,0 1 0,0-1 1,0 0-1,0 1 0,1 0 0,-1 0 0,1 0 0,-3 4 0,-28 50 92,29-48-99,-29 57 435,3 1 0,-38 128-1,58-160-223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0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44 18180,'1'-1'175,"1"0"0,0 0 1,-1 0-1,1-1 0,0 1 1,-1-1-1,0 1 0,1-1 0,-1 1 1,0-1-1,0 0 0,0 0 1,1-3-1,-1 4-133,-1 1 0,0 0 0,0-1 0,0 1 0,0-1 0,0 1 0,0-1 0,0 1 0,0-1 0,-1 1 0,1-1 0,0 1 0,0-1 0,0 1 0,0 0 0,-1-1 0,1 1 0,0-1 0,0 1 0,-1 0 0,1-1 0,0 1 0,-1-1 0,-18-6 870,7 6-591,-1 1 0,0 0 1,1 0-1,-1 1 0,1 1 0,-1 0 0,1 1 0,-18 6 0,6-1-105,1 2 0,1 0-1,-30 19 1,32-16-113,0 1 0,0 1 1,2 1-1,0 1 0,0 1 0,2 0 0,0 1 1,-21 36-1,27-39-70,1 0 0,1 0 0,1 1 0,0 1 0,1-1 0,1 1 0,1 0 0,0 0 1,2 1-1,0-1 0,1 0 0,1 23 0,1-34-45,0 1 1,0-1 0,0 1-1,1-1 1,0 0-1,1 0 1,6 13-1,-7-16-22,0 0 0,1-1-1,0 1 1,0 0 0,0-1 0,0 0-1,1 0 1,-1 0 0,1 0 0,0 0-1,-1-1 1,1 1 0,1-1 0,4 2-1,1-1-98,0 0 1,0-1-1,0-1 0,1 1 0,-1-2 0,0 1 0,1-1 0,-1-1 0,0 0 0,0 0 0,12-4 0,11-3 35,1-3 0,31-13 0,14-11-325,0-3-64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26 18692,'-5'0'161,"-1"0"1,1 0-1,-1 1 1,1 0-1,-1 1 1,1-1-1,0 1 1,-1 0-1,1 0 1,0 0-1,0 1 1,-9 6-1,8-4-30,0 1 0,0 0 0,1-1 0,-1 2 0,1-1 0,0 1 0,1-1 0,-5 10 0,3-2-58,0 0 0,1 0 0,0 0 1,1 0-1,1 1 0,0 0 0,1 0 1,1 0-1,0 17 0,1-24-50,1 1 0,0-1-1,0 0 1,3 11 0,-3-17-16,-1 0 0,1-1-1,0 1 1,-1 0 0,1 0 0,0-1 0,0 1 0,0 0 0,0-1 0,0 1 0,1-1 0,-1 0 0,0 1 0,1-1 0,-1 0 0,1 0 0,-1 0 0,1 0 0,-1 0 0,1 0 0,0 0 0,0 0 0,-1-1 0,1 1 0,3 0 0,0-1 7,0 0-1,-1-1 1,1 0 0,-1 1 0,1-1 0,0-1-1,-1 1 1,0-1 0,1 1 0,-1-1-1,0-1 1,0 1 0,7-5 0,5-6 21,26-24 1,-41 36-36,35-37-277,-2-2 1,-1-2-1,-2-1 1,34-63-1,-61 98 115,3-4-588,-9 16-178,-15 36-493,-11 49 5,-17 106 0,42-179 1314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16956,'-1'17'931,"0"0"0,2 0 0,0 0 1,1-1-1,6 23 0,2 17-94,11 132 596,-6-39-1083,41 176-1,-59-343-548,-2-33 0,2 23 48,-4-55-433,4 0-1,3-1 1,21-152 0,-17 212 419,1 0 0,1 1 0,1 0 0,17-38 0,-21 55 121,0 0-1,0 0 1,0 0 0,1 0-1,0 1 1,0 0 0,1 0-1,-1 0 1,1 0 0,0 1-1,1-1 1,-1 1 0,1 0-1,-1 1 1,1 0 0,0 0-1,1 0 1,-1 1 0,0-1-1,1 1 1,8-1 0,-13 3 46,0-1 1,1 1-1,-1 0 1,0 0 0,0 0-1,0 0 1,0 1-1,0-1 1,0 0-1,0 1 1,0-1-1,0 1 1,0 0 0,0 0-1,0 0 1,0 0-1,-1 0 1,1 0-1,0 0 1,-1 1 0,1-1-1,1 2 1,-1 0 37,0 0 1,0 0-1,-1 0 1,1 1 0,-1-1-1,0 0 1,0 1-1,0-1 1,0 1-1,0-1 1,-1 7 0,1 4 146,-2 0 1,0 1 0,0-1 0,-2-1-1,-4 21 1,-3-2 478,-27 62-1,30-81-577,0 0-1,0-1 0,-1 0 0,0 0 0,-1-1 0,-1 0 0,-11 11 1,19-20-179,1-1 1,-1 1-1,0-1 1,0 0-1,1 0 1,-1 1-1,0-1 0,0-1 1,0 1-1,0 0 1,0 0-1,-1-1 1,1 1-1,0-1 1,0 1-1,0-1 1,0 0-1,-1 0 1,-3-1-1,5 1-25,-1-1-1,1 0 1,-1 1 0,1-1-1,0 0 1,-1 0-1,1 0 1,0 0-1,0-1 1,-1 1-1,1 0 1,0 0-1,0-1 1,0 1-1,1-1 1,-1 1-1,0-1 1,0 1-1,1-1 1,-1 1 0,1-1-1,-1 0 1,1 1-1,0-1 1,0-2-1,-1-32-759,6-7-300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16524,'8'38'1528,"0"-2"-1192,7 0-168,6-4 568,12 4-344,0-4-96,12-6-208,-1-2-64,2-8-112,-3-4-184,-8-6-392,-6-3 568,-8-3-88,-5-6-64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19692,'0'21'1913,"0"8"-1465,-5 12-184,3 7 976,6 2-776,2 1-88,6-8-416,0-7-312,-1-17-664,3-13 888,2-23-184,1-13-80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12467,'3'-26'2597,"0"22"-988,1 18 29,18 238 3225,2 13-3470,-15-206-1088,2 1-1,25 77 0,-33-129-276,-1 0 7,1 1 1,0-1-1,0 0 1,1 0-1,0 0 1,8 10-1,-12-18-30,1 1-1,-1 0 1,1-1-1,-1 1 1,1 0-1,0-1 1,-1 1-1,1-1 1,0 1-1,-1-1 1,1 0-1,0 1 1,0-1-1,-1 1 1,1-1-1,0 0 1,1 0 0,-2 0-3,1 0 0,-1 0 1,0 0-1,1 0 1,-1 0-1,1 0 0,-1-1 1,0 1-1,1 0 1,-1 0-1,1 0 0,-1-1 1,0 1-1,1 0 1,-1-1-1,0 1 0,0 0 1,1-1-1,-1 1 1,0 0-1,0-1 0,1 1 1,-1 0-1,0-1 0,1-2 6,0-1-1,0 1 0,0 0 0,-1-1 0,1 1 0,-1-1 0,0-6 0,-3-15-46,-1-1 0,-2 1 0,0 0 0,-1 0 0,-2 1 0,0 0 0,-2 1 0,-1 0 0,0 0 0,-22-28 0,33 50 28,-24-29-131,24 29 127,0 0 1,0-1-1,0 1 1,-1 0-1,1 0 1,0 0 0,-1 0-1,1 0 1,-1 1-1,1-1 1,-1 0 0,1 1-1,-1-1 1,0 0-1,1 1 1,-1 0-1,-3-1 1,5 2 7,-1-1 0,1 0 0,-1 1 0,1-1-1,-1 0 1,1 1 0,-1-1 0,1 1 0,0-1 0,-1 1 0,1-1 0,0 1-1,-1-1 1,1 1 0,0 0 0,0-1 0,-1 1 0,1-1 0,0 1 0,0 0 0,0-1-1,0 1 1,0-1 0,0 1 0,0 0 0,0-1 0,0 1 0,0 0 0,0-1-1,0 1 1,0-1 0,1 1 0,-1 0 0,0-1 0,0 1 0,1-1 0,-1 1 0,0-1-1,2 2 1,12 23-404,-11-22 284,0 0 1,0-1-1,0 1 1,1-1-1,-1 0 0,1 0 1,0 0-1,-1-1 1,1 1-1,0-1 1,0 0-1,0 0 0,0 0 1,0-1-1,0 1 1,0-1-1,6 0 1,10-1-233,0 0 0,25-6 1,-32 5 279,52-11-596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165 722 18476,'-15'8'429,"-1"1"-1,1 0 1,1 1 0,-1 0-1,-18 19 1,28-24-313,0 0-1,0 1 1,0-1 0,1 1 0,0 0 0,0 0 0,0 1-1,1-1 1,0 1 0,0-1 0,0 1 0,1 0-1,0 0 1,1 0 0,-2 14 0,3-19-102,0 0 0,0 0 0,0 0 0,0 0 0,0-1-1,1 1 1,-1 0 0,1 0 0,-1 0 0,1-1 0,-1 1 0,1 0 0,0-1 0,0 1 0,0 0 0,0-1 0,0 1 0,0-1 0,1 0-1,-1 1 1,0-1 0,1 0 0,-1 0 0,1 0 0,-1 0 0,1 0 0,0 0 0,-1 0 0,1 0 0,0-1 0,2 1 0,0 0-2,0 0 1,1-1 0,-1 0 0,0 0 0,1 0-1,-1-1 1,0 1 0,0-1 0,1 0 0,-1 0-1,0-1 1,8-3 0,-1-1 0,-1 0 0,0-1 0,0 0 0,-1-1 0,1 0 0,-2-1 1,1 0-1,-1 0 0,-1-1 0,1 0 0,5-11 0,2-6 67,-1 0 1,-1-2-1,11-33 1,-16 37 25,-1 0 1,-1 0-1,6-44 0,-12 55-25,0 14-77,0 0-1,0 0 1,0 0-1,0 0 1,0 0-1,0 0 1,0 0-1,0 0 1,0 0-1,0 0 1,0 0-1,0 0 1,0 0-1,0 0 1,0 0-1,0 0 1,0 0-1,0 0 1,0 0-1,0 0 1,0 0-1,0 0 1,0 0-1,0 0 1,-1 0-1,1 0 1,0 0-1,0 0 1,0 0-1,0 0 1,-5 26 114,-1 34-50,2 0 0,4 75 0,0-130-49,1 1 0,-1 0 0,1 0 0,1 0-1,-1-1 1,1 1 0,4 10 0,-6-15-13,1 0 1,0 1 0,0-1 0,0 0 0,0 0-1,0 0 1,0 0 0,0 0 0,0 0 0,0 0-1,0 0 1,1 0 0,-1-1 0,0 1 0,1 0-1,-1-1 1,0 1 0,1-1 0,-1 0-1,1 1 1,-1-1 0,0 0 0,1 0 0,-1 0-1,1 0 1,-1 0 0,1 0 0,-1 0 0,1 0-1,-1-1 1,1 1 0,-1 0 0,0-1 0,1 0-1,1-1 1,8-2 12,-1-2-1,0 0 0,0 0 1,-1-1-1,0 0 1,11-11-1,48-56-3,-59 64-8,21-26-3,-1-2-1,-1-1 1,-2-1 0,-2-2 0,24-57-1,-37 72 101,-1-1-1,-1 0 0,-2-1 1,-1 0-1,-1 0 1,-1 0-1,-2 0 0,0-1 1,-6-53-1,3 75-62,-1 0 1,1 0-1,-1 0 1,-1 0-1,0 0 0,0 1 1,0-1-1,-1 1 0,-7-10 1,10 15-38,-1 0-1,1 0 1,-1 0 0,0 0 0,1 1-1,-1-1 1,0 1 0,0-1 0,0 1-1,0 0 1,-1 0 0,1 0-1,0 0 1,0 0 0,-1 0 0,1 1-1,0-1 1,-1 1 0,1 0 0,-1-1-1,1 1 1,0 0 0,-1 1 0,1-1-1,-1 0 1,1 1 0,-1-1 0,1 1-1,0 0 1,0-1 0,-1 1-1,1 0 1,0 1 0,0-1 0,0 0-1,-3 3 1,-3 2-12,1 0 1,0 1-1,0 0 0,1 0 0,0 0 1,0 1-1,1 0 0,0 0 0,0 1 1,1-1-1,-5 13 0,-2 10-10,1 0 0,-6 34 0,10-33 29,0 0-1,3 0 0,0 0 1,3 1-1,0-1 0,2 0 1,9 50-1,-7-67-6,0 0-1,1 0 1,0 0 0,1-1 0,1 0-1,0 0 1,15 21 0,-15-26-23,1-1 1,-1 1-1,1-2 1,0 1-1,1-1 1,0 0-1,0-1 1,1 0 0,-1 0-1,1-1 1,18 6-1,-16-7-172,0-1 0,-1 0 1,1-1-1,19 1 0,-25-2 7,0-1 0,1 0 0,-1-1 1,1 1-1,-1-1 0,0-1 0,1 1 0,-1-1 0,10-4 0,-7-2-332,-11 0-165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21597,'9'-7'1328,"3"-5"-1744,-1 0-352,4 4 920,-1 4-128,0 2-360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17396,'1'0'72,"0"0"0,0 0 1,0 1-1,0-1 0,0 0 1,0 1-1,0-1 0,0 0 1,0 1-1,0-1 0,0 1 1,0 0-1,0-1 0,0 1 1,0 0-1,0 0 1,0-1-1,-1 1 0,1 0 1,0 0-1,0 0 0,-1 0 1,1 0-1,-1 0 0,1 0 1,0 2-1,8 36 343,-7-24-119,37 239 2651,15 69-1497,-51-310-1393,-2-7-16,-1-1 1,2 1-1,-1 0 1,1-1-1,0 1 1,0-1-1,0 0 1,1 0-1,0 0 1,0 0-1,0 0 1,8 7-1,-10-11-24,0 0-1,0 0 0,0 0 1,0-1-1,1 1 0,-1-1 1,0 1-1,1-1 0,-1 1 1,0-1-1,1 0 0,-1 1 1,1-1-1,-1 0 0,0 0 1,1 0-1,-1 0 0,1 0 1,-1-1-1,0 1 0,1 0 1,-1-1-1,0 1 1,1-1-1,-1 1 0,0-1 1,1 0-1,-1 1 0,0-1 1,0 0-1,0 0 0,0 0 1,0 0-1,0 0 0,2-2 1,4-5 79,0-1 0,0-1 0,9-15 0,-11 16-27,215-416 1377,-133 242-1478,-81 172-14,4-9-293,-1 0-1,8-26 0,-16 44 265,-1 0-1,1 0 1,-1 0-1,1 0 1,-1 0-1,0 0 0,0 0 1,0 0-1,0 0 1,0 0-1,-1 0 1,1-2-1,-1 4 54,1-1-1,-1 0 1,1 1 0,-1-1-1,1 1 1,-1-1 0,1 1-1,-1-1 1,1 1-1,-1-1 1,0 1 0,1 0-1,-1-1 1,1 1 0,-1 0-1,0-1 1,0 1 0,1 0-1,-1 0 1,0 0 0,1 0-1,-1 0 1,0 0 0,0 0-1,1 0 1,-1 0-1,0 0 1,0 0 0,1 0-1,-1 0 1,0 1 0,1-1-1,-1 0 1,0 0 0,0 1-1,-21 10-565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18540,'20'43'2096,"6"4"-1439,7-1-305,7 2 992,5-6-544,1 1-416,-5-11-848,3-4 504,-5-20-192,-7-16-96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212 173 17132,'0'-8'388,"-1"-1"1,-1 0 0,0 0-1,0 1 1,0-1-1,-1 1 1,-1-1 0,-7-14-1,9 20-267,1 1-1,-1-1 1,0 1-1,1-1 1,-1 1-1,0 0 1,0-1-1,-1 1 1,1 0-1,0 0 1,-1 1-1,1-1 1,-1 0-1,0 1 1,1 0-1,-1-1 1,0 1-1,0 0 1,0 1-1,0-1 1,0 0-1,0 1 0,0 0 1,0-1-1,0 1 1,0 0-1,0 1 1,0-1-1,-4 1 1,2 1-48,0 1-1,1-1 1,-1 1 0,1-1 0,-1 1 0,1 1-1,0-1 1,0 1 0,0-1 0,1 1 0,-1 0-1,1 0 1,0 1 0,0-1 0,0 1-1,1-1 1,-1 1 0,1 0 0,-1 6 0,-4 9-21,1-1 1,1 1-1,-3 32 1,2 18-70,7-63 7,-1-1 0,1 1 1,0-1-1,0 0 0,0 1 0,1-1 0,0 0 0,5 10 0,-6-15 6,-1 1 1,1-1-1,0 1 0,-1-1 0,1 0 0,0 1 0,0-1 1,0 0-1,0 0 0,0 0 0,1 1 0,-1-1 1,0 0-1,0-1 0,1 1 0,-1 0 0,1 0 1,-1-1-1,1 1 0,-1 0 0,1-1 0,-1 0 1,1 1-1,-1-1 0,1 0 0,-1 0 0,1 0 0,0 0 1,-1 0-1,1 0 0,-1 0 0,1 0 0,-1-1 1,1 1-1,-1-1 0,4 0 0,0-2-2,0 0-1,0 0 0,0-1 1,0 1-1,-1-1 1,0 0-1,1-1 1,-1 1-1,3-5 0,5-8 17,-1 0-1,0-1 0,-2 0 1,10-24-1,22-79 223,-39 115-216,5 110 32,-6-90-55,1-1 0,1 1 0,0-1 0,0 1 0,7 15 0,-9-26 8,1 0 0,-1 0 0,1 0 0,0 0 0,0 0 0,0 0 0,0 0 0,0-1 0,1 1 0,-1-1 0,1 0 0,0 0 0,-1 0 0,1 0 0,0 0 0,0 0 0,0-1 0,1 0 0,-1 1 0,0-1 1,0 0-1,1 0 0,-1-1 0,0 1 0,1-1 0,3 0 0,2 0 4,-1-1 0,1-1 0,-1 0 0,1 0 1,-1 0-1,0-1 0,0-1 0,0 1 0,0-1 1,-1 0-1,9-7 0,12-9 17,35-34 1,-56 48-18,47-47 27,-35 33-34,0 2 0,1 0 0,1 1 0,26-17 0,-46 33-1,1 0 0,0 0-1,-1 0 1,1 1 0,0-1-1,0 0 1,-1 1 0,1-1-1,0 1 1,0 0 0,0-1 0,0 1-1,0 0 1,-1 0 0,5 1-1,-5-1 2,1 1 0,-1 0-1,0 0 1,0-1-1,0 1 1,1 0 0,-1 0-1,0 0 1,0 0-1,0 0 1,-1 0 0,1 0-1,0 1 1,0-1 0,0 0-1,-1 0 1,1 1-1,-1-1 1,1 1 0,-1-1-1,1 3 1,2 11-15,-1 0 1,2 22-1,-4-26 74,0 0-1,2 0 1,-1 0 0,1 0-1,1 0 1,6 17 0,-9-28-45,0 1 1,1-1-1,-1 1 0,0-1 1,0 1-1,1-1 1,-1 0-1,0 1 1,1-1-1,-1 1 1,1-1-1,-1 0 1,0 1-1,1-1 0,-1 0 1,1 1-1,-1-1 1,1 0-1,-1 0 1,1 0-1,-1 1 1,1-1-1,-1 0 1,1 0-1,-1 0 0,1 0 1,-1 0-1,1 0 1,-1 0-1,1 0 1,0 0-1,-1 0 1,1 0-1,-1-1 1,1 1-1,-1 0 0,1 0 1,-1 0-1,1-1 1,-1 1-1,0 0 1,1 0-1,-1-1 1,1 1-1,-1 0 1,1-1-1,20-22 346,-21 22-352,47-64 536,-26 34-402,1 1 0,1 1 1,29-27-1,-48 52-149,0 1 1,0 0-1,0 0 0,0 0 0,1 0 0,0 0 1,0 1-1,-1 0 0,1 0 0,0 0 1,7-1-1,-10 3 1,0 0 0,0 0 0,1 0-1,-1 0 1,0 0 0,0 0 0,1 1 0,-1-1 0,0 1 0,0-1 0,0 1 0,0 0 0,0 0-1,0 0 1,0 0 0,0 0 0,0 1 0,0-1 0,-1 0 0,1 1 0,0 0 0,-1-1 0,0 1-1,1 0 1,-1-1 0,0 1 0,0 0 0,2 4 0,3 10-32,0 1-1,-1-1 1,-1 1 0,0 1-1,-2-1 1,0 0-1,0 26 1,1 8-193,-3-49 194,0-1 0,0 1 1,0-1-1,0 1 0,1 0 1,-1-1-1,0 1 0,1-1 1,-1 1-1,1-1 0,0 1 0,-1-1 1,1 0-1,0 1 0,0-1 1,0 0-1,1 2 0,-1-3-10,0 1 1,-1-1-1,1 0 0,0 0 1,-1 0-1,1 0 0,0 0 1,-1 0-1,1-1 0,0 1 0,-1 0 1,1 0-1,-1 0 0,1 0 1,0-1-1,-1 1 0,1 0 1,-1-1-1,1 1 0,-1 0 1,1-1-1,-1 1 0,1-1 0,-1 1 1,1-1-1,-1 1 0,1-1 1,6-8-367,-1 1 1,0-1 0,6-14-1,-11 21 460,23-43-690,4-9-146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133 299 16892,'-3'15'744,"-1"0"1,0 0-1,-1 0 1,-1 0-1,0-1 1,-13 21 0,-7 19 916,-14 52-33,35-90-1472,1 0 0,1 0 0,0 1 0,0 27 1,2-41-144,1-1 1,0 0 0,0 0-1,0 0 1,0 1 0,1-1 0,-1 0-1,0 0 1,1 0 0,0 0-1,-1 0 1,1 0 0,0 0 0,0 0-1,0 0 1,0 0 0,1 0-1,-1 0 1,0-1 0,1 1 0,-1 0-1,1-1 1,0 1 0,2 1-1,-1-3-3,-1 1 0,1-1 1,-1 1-1,1-1 0,-1 0 0,1 0 0,-1 0 0,1 0 0,-1-1 0,1 1 0,-1-1 0,1 1 0,-1-1 0,1 0 0,-1 0 0,0 0 0,1 0 0,-1-1 1,0 1-1,0 0 0,3-3 0,8-6 50,0-1 1,-1-1-1,0 1 1,-1-2-1,0 0 1,16-26-1,46-94 426,-49 85-291,-3 0 0,-2-2 1,-2 0-1,-2-1 0,-2-1 0,6-58 0,-18 100-167,0 6-23,0 0 1,0 0-1,-1 0 0,0 0 1,0 0-1,0 0 1,0 1-1,0-1 1,-1 0-1,0 0 1,0 0-1,0 0 0,0 1 1,-2-6-1,2 9-6,1 0 0,0-1 1,-1 1-1,1-1 0,0 1 0,-1 0 0,1-1 0,-1 1 0,1 0 0,-1-1 1,1 1-1,0 0 0,-1 0 0,1-1 0,-1 1 0,1 0 0,-1 0 0,0 0 1,1 0-1,-1 0 0,1 0 0,-1 0 0,1 0 0,-1 0 0,1 0 0,-1 0 1,1 0-1,-1 0 0,1 0 0,-1 0 0,1 0 0,-1 1 0,1-1 0,-1 0 1,1 0-1,-1 1 0,-16 14-35,10-5 22,1 0 0,0 0 0,0 0 0,1 1 0,0 0-1,1 0 1,0 0 0,-3 16 0,-12 96-90,16-100 88,2 1-1,0 0 0,2 0 0,0 0 0,2 0 0,5 24 0,-6-40-116,0 0 1,0 0-1,1-1 0,0 1 1,0-1-1,1 0 0,0 0 1,0 0-1,0 0 0,1-1 1,0 0-1,1 0 1,-1 0-1,1-1 0,0 1 1,0-1-1,1-1 0,0 1 1,-1-1-1,1 0 0,14 4 1,-10-4-36,0-1 0,1-1 0,0 0 0,-1-1 0,1 0 0,23-1 0,16-7-582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58 15835,'-9'-50'2953,"7"42"-1908,0 15 156,-2 19 231,-26 361 427,24-286-1768,-6 271 114,12-359-180,0-1-1,1 1 0,0 0 1,1-1-1,6 21 1,-7-31-21,0 1 1,0-1-1,0 0 1,0 0 0,0 0-1,0 1 1,1-1 0,-1 0-1,1-1 1,0 1-1,-1 0 1,1 0 0,0-1-1,0 1 1,0-1 0,0 1-1,0-1 1,0 0-1,1 0 1,-1 0 0,0 0-1,1-1 1,-1 1 0,0 0-1,1-1 1,-1 0-1,1 1 1,-1-1 0,1 0-1,-1 0 1,1-1-1,-1 1 1,1 0 0,4-2-1,15-4-275,-1 0 0,1-2-1,32-16 1,60-39-743,-84 45 965,28-16-359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77 18700,'-14'16'404,"1"0"-1,1 1 1,1 0 0,0 1-1,-10 24 1,15-29-319,1 0 1,1 1-1,0 0 0,1 0 1,0 0-1,1 0 0,1 0 1,0 20-1,2-30-68,-1 1 1,0-1-1,1 1 1,0-1-1,0 1 1,1-1-1,-1 0 0,1 1 1,0-1-1,3 6 1,-3-8-2,-1-1 0,0 1 0,0-1 0,0 0 0,1 1 0,-1-1 0,1 0 0,-1 0 0,1 0 0,-1 0 0,1 0 0,0 0 1,-1-1-1,1 1 0,0 0 0,0-1 0,-1 1 0,1-1 0,0 0 0,0 1 0,0-1 0,0 0 0,-1 0 0,1 0 0,0-1 0,0 1 0,3-1 0,2-1 31,-1-1 0,0 0 0,0 0 0,0 0-1,0-1 1,-1 0 0,0 0 0,1 0 0,-1 0-1,0-1 1,5-7 0,3-4 110,-1 0 1,16-27-1,-17 23 29,0-1-1,-1-1 1,9-31 0,-16 44-103,0 0 0,-1 0 1,0 0-1,-1-1 1,0 1-1,-1 0 0,0-1 1,0 1-1,-1 0 0,0-1 1,-4-13-1,5 21-60,-1-1 0,0 0 0,0 1 1,0-1-1,0 0 0,0 1 0,-1 0 0,1-1 0,-1 1 0,0 0 1,0-1-1,1 1 0,-1 0 0,-1 0 0,1 1 0,0-1 0,0 0 0,-1 1 1,1-1-1,-1 1 0,1 0 0,-1 0 0,1 0 0,-1 0 0,0 0 1,0 1-1,1-1 0,-1 1 0,0 0 0,0 0 0,0 0 0,1 0 0,-1 0 1,0 0-1,-5 2 0,0 0-135,1 1 1,0-1 0,0 2-1,0-1 1,0 1-1,1 0 1,-1 0-1,1 0 1,0 1-1,0 0 1,0 1-1,-4 5 1,6-7-160,1 0 1,1 0-1,-1 1 1,0-1-1,1 1 1,-3 7-1,5-12 261,0 0 0,0 0 0,0 0 0,0 0 0,0 0 0,0 0 0,0 0 0,0 0 0,0 0 0,0 1 0,0-1 0,0 0 0,0 0 0,0 0 0,0 0 0,0 0 0,0 0 0,0 0-1,0 0 1,0 0 0,0 1 0,0-1 0,0 0 0,0 0 0,0 0 0,0 0 0,0 0 0,0 0 0,0 0 0,0 0 0,0 0 0,0 0 0,0 1 0,0-1 0,0 0 0,0 0 0,1 0 0,-1 0 0,0 0 0,0 0 0,0 0 0,0 0 0,0 0 0,0 0-1,0 0 1,0 0 0,0 0 0,1 0 0,-1 0 0,0 0 0,0 0 0,0 0 0,0 0 0,0 0 0,7-1-695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1586 270 12299,'-25'-24'1049,"-1"1"0,0 1 1,-2 2-1,-40-23 0,40 28-867,0 2 0,-1 0 0,-1 2 0,0 1-1,0 2 1,-1 1 0,0 1 0,-41-2-1,-211-18 931,115 8-643,148 16-450,-1 1 1,1 1-1,-1 1 0,1 1 1,-33 7-1,37-5-23,0 1 0,1 1 0,-1 0-1,1 1 1,1 1 0,-1 0 0,-18 15-1,-14 17-16,2 2 0,1 2 0,-46 61 0,46-53-1,33-39-17,0 1 0,1-1 0,1 2 0,0-1 0,0 1 0,-7 22 0,13-28-9,0-1 0,1 1 0,0 0 0,1 0 1,0 0-1,0 1 0,1-1 0,0 0 0,1 0 0,0 0 0,0 0 1,1 0-1,4 13 0,8 22-99,1-1 0,3-1 0,40 71-1,-50-100 128,1-1-1,-1 0 0,2 0 1,0-1-1,0 0 1,1-1-1,0 0 0,1-1 1,0 0-1,1-1 0,0 0 1,0-1-1,0-1 0,1 0 1,23 7-1,36 2-31,115 9 1,-43-8 65,-55-2-5,35 6-1,225 6 0,-91-47 80,-50 2 21,-163 18-81,0 1-1,72 11 1,-63-3-12,17 5-19,0-4 0,134 0 0,68-42-29,-206 22 25,-60 10 10,-1 0-1,0 0 0,0-1 1,0 0-1,0 0 1,0-1-1,7-4 1,-11 5 1,0 0 1,0 0 0,0-1 0,-1 1 0,0-1-1,1 0 1,-1 0 0,0 0 0,0 0 0,0 0 0,-1 0-1,1-1 1,-1 1 0,0 0 0,0-1 0,1-4-1,2-11 76,-1 0-1,0 0 0,-2 0 1,0 0-1,-1-1 1,-1 1-1,-1 0 0,0 0 1,-2 0-1,-5-19 0,1 14 2,0 1 0,-1 1-1,-1 0 1,-1 0-1,-1 1 1,-1 0-1,-24-29 1,-130-128 188,79 87-170,82 85-98,0 0 0,0 1 0,-1-1-1,0 1 1,0 1 0,-1-1 0,1 1-1,-14-5 1,7 4 17,0 1 0,0 1 0,0 1-1,-21-2 1,-102-2 158,-39-4 24,148 7-320,0-2 0,0-1 1,0-1-1,-32-13 0,11-3-813,-47-29-1,65 34 352,0 1-1,-1 1 1,-1 2-1,-58-18 1,19 21-388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326 187 14555,'-3'-4'139,"0"0"0,1 0 0,-2 0-1,1 0 1,0 1 0,-1-1 0,1 1-1,-1 0 1,0 0 0,0 0 0,-1 0 0,1 1-1,0 0 1,-1 0 0,1 0 0,-1 0 0,0 1-1,0-1 1,0 1 0,1 1 0,-1-1 0,0 1-1,0 0 1,0 0 0,0 0 0,0 0 0,0 1-1,0 0 1,0 0 0,0 1 0,1-1 0,-1 1-1,1 0 1,-1 0 0,1 0 0,-1 1 0,1 0-1,-7 6 1,-2 2-80,1 0-1,1 1 0,0 1 1,0 0-1,1 0 0,1 1 1,0 0-1,1 1 0,1 0 1,-7 19-1,6-11 1,1 0 1,1 0-1,1 1 1,1 0-1,1 0 0,0 35 1,4-50-60,-1 0 0,1 0 0,0 0 0,1 0 0,4 13 0,-5-19 1,0 0 1,0 0 0,0 0-1,1 0 1,-1-1-1,1 1 1,0-1 0,0 1-1,0-1 1,0 0-1,0 1 1,1-1 0,-1 0-1,0-1 1,1 1-1,0 0 1,-1-1 0,1 1-1,5 1 1,-3-2 11,0 0 0,1 0 0,-1-1 1,1 1-1,-1-1 0,0 0 0,1-1 1,-1 1-1,1-1 0,-1 0 0,0 0 0,0-1 1,10-4-1,-1 0 42,0-1 0,0-1 0,20-15 0,-10 4 98,0-1-1,-2-1 0,0-1 1,37-50-1,-45 53-36,-1-1 1,-1 0-1,-1-1 0,0 0 1,-2-1-1,-1 0 0,7-26 1,-13 40-75,-1-1 1,1 0-1,-1 0 1,-1 0-1,0 0 0,0 0 1,-1 1-1,0-1 1,0 0-1,-1 0 1,0 0-1,-1 1 1,0-1-1,0 1 1,-1 0-1,-8-13 1,8 14-75,-1 1 0,0 0-1,-1 1 1,1-1 0,-1 1 0,0 0 0,0 0 0,-1 1 0,0 0 0,1 0 0,-1 0-1,-1 1 1,1 0 0,0 1 0,-1-1 0,1 2 0,-1-1 0,0 1 0,-7-1 0,8 2-94,1-1 1,0 1 0,0 0-1,0 1 1,0-1-1,0 1 1,-1 0 0,1 1-1,1 0 1,-1 0 0,0 0-1,0 0 1,1 1 0,-1 0-1,1 0 1,0 1 0,0-1-1,0 1 1,0 0-1,1 1 1,0-1 0,-8 10-1,2 12-558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18516,'-14'104'2481,"2"-18"-1328,11-71-893,-3 49 584,4-58-762,1 1-1,-1-1 1,1 1-1,0-1 1,1 0-1,-1 1 1,4 6-1,-4-11-67,0 0 0,0-1 0,0 1 0,0-1-1,0 1 1,0-1 0,0 1 0,0-1-1,1 0 1,-1 0 0,0 1 0,1-1 0,-1 0-1,1 0 1,0-1 0,-1 1 0,1 0 0,0 0-1,-1-1 1,1 1 0,0-1 0,0 0-1,-1 1 1,1-1 0,0 0 0,0 0 0,0 0-1,-1 0 1,1 0 0,0-1 0,0 1-1,2-1 1,5-2 15,0 0 0,0 0 0,0-1-1,14-8 1,-21 11-23,26-15 34,-10 5-26,0 1 0,0 1 0,1 1 0,0 0 0,22-5 0,-36 12-14,0 0 0,0 0-1,0 0 1,-1 1-1,1 0 1,0 0 0,0 1-1,0-1 1,0 1-1,-1 0 1,1 0-1,0 1 1,-1-1 0,1 1-1,-1 0 1,1 0-1,-1 1 1,0-1 0,0 1-1,0 0 1,0 0-1,-1 0 1,1 1 0,-1-1-1,0 1 1,0 0-1,3 5 1,0 1-2,0 0 1,-1 0-1,0 1 1,-1 0-1,0 0 1,-1 0-1,0 0 1,0 1-1,0 19 1,-2-23 42,0 1 1,-1 0-1,-1 0 1,1-1-1,-2 1 1,1 0-1,-1-1 1,0 1-1,-1-1 0,0 0 1,0 0-1,-1 0 1,-7 12-1,9-17-4,0 0 0,-1-1 0,1 1 0,-1 0 0,0-1 0,0 1-1,0-1 1,0 0 0,0 0 0,0 0 0,0-1 0,-1 1 0,1-1-1,-7 2 1,3-2 20,1 0-1,-1 0 0,0-1 0,1 0 1,-1 0-1,0 0 0,-10-3 0,-4-2-3,0-1-1,1-1 1,0-1-1,-21-12 1,27 13-356,0 0 0,0-1-1,1-1 1,1 0 0,-14-13 0,21 13-1078,11 5 349,14 5 187,-19-1 857,32 5-796,9-1-106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14939,'0'-2'2377,"3"12"-1905,0 3 760,1 13-192,1 3-48,1 11-279,0 3-97,2 6-144,-2 2-88,0-7-120,0-3-120,-1-7-408,-1-7-240,1-13-576,0-11 864,-4-13-168,1-10-161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7698,'-7'0'384,"0"0"-296,1 2 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345 235 12491,'-36'-1'6136,"14"0"-3930,-33 3-1,49-2-2091,-1 1 0,1 0-1,0 1 1,0 0-1,-1 0 1,1 0 0,1 1-1,-1 0 1,-9 5 0,10-3-50,2-2 115,4-10-93,-1 6-59,-14 10 70,2 4-77,2 0 0,0 0 0,0 1 1,2 0-1,-1 1 0,-7 20 0,2-1 6,-17 66 0,30-92-25,-15 68 15,14-68-10,1 1 0,1-1 0,0 1 0,0-1 0,0 1 0,4 14 0,-4-22-5,0 0 1,0 0-1,1 0 0,-1 0 0,0 0 1,1-1-1,-1 1 0,0 0 0,1 0 1,-1 0-1,1-1 0,0 1 1,-1 0-1,1-1 0,0 1 0,-1 0 1,1-1-1,0 1 0,0-1 1,-1 1-1,1-1 0,0 1 0,0-1 1,0 0-1,0 0 0,-1 1 0,1-1 1,0 0-1,0 0 0,0 0 1,0 0-1,0 0 0,0 0 0,0 0 1,0 0-1,0 0 0,0 0 1,-1 0-1,1-1 0,0 1 0,0 0 1,0-1-1,1 0 0,4-2 8,0 0 0,-1 0 0,0 0 0,1-1-1,5-5 1,15-13 21,-1 0 0,-2-2 0,0 0 0,-1-2 0,-2-1 0,-1 0 0,0-1 0,27-60 0,-44 84-31,0-1 1,0 1-1,0 1 0,1-1 1,-1 0-1,1 0 1,0 1-1,0 0 0,1-1 1,-1 1-1,1 1 1,-1-1-1,1 0 0,0 1 1,0 0-1,5-3 1,-7 5-3,1-1 1,-1 0-1,1 1 1,-1-1 0,1 1-1,-1-1 1,1 1-1,-1 0 1,1 0-1,-1 1 1,1-1 0,-1 0-1,1 1 1,-1-1-1,1 1 1,-1 0-1,1 0 1,-1 0 0,0 0-1,0 0 1,0 1-1,1-1 1,-1 1-1,0-1 1,-1 1 0,1 0-1,0 0 1,0 0-1,-1 0 1,2 2-1,-1 0 3,0 0 0,0 1 0,0-1 0,-1 1 0,0-1 0,0 1-1,0-1 1,-1 1 0,1 0 0,-1 8 0,0-4 235,-8-67 368,4 25-275,-1 1 1,-10-33-1,12 57-302,3 7-54,0 1 25,0 1 0,1-1 1,-1 1-1,0-1 0,0 0 0,1 1 0,-1-1 1,0 0-1,1 1 0,-1-1 0,0 0 0,1 0 1,-1 1-1,0-1 0,1 0 0,-1 0 0,1 0 1,-1 0-1,1 1 0,-1-1 0,0 0 0,1 0 1,-1 0-1,1 0 0,-1 0 0,1 0 0,-1 0 1,0 0-1,1 0 0,-1 0 0,1-1 0,-1 1 1,1 0-1,-1 0 0,3-2 0,0-1-1,0 1 1,0-1-1,-1 1 1,1-1-1,-1 0 1,0 0-1,0 0 1,2-3 0,-2 2 4,0 0 0,1 0 0,0 0 0,0 1 0,0-1 0,5-3 0,-1 2-9,0 0 1,1 1-1,0 0 0,0 1 0,0 0 0,0 0 0,0 0 0,1 1 0,-1 1 0,1-1 0,-1 1 0,1 1 0,0-1 0,-1 1 0,1 1 0,0 0 0,-1 0 0,1 1 1,-1 0-1,1 0 0,9 5 0,-15-5 2,1 0-1,-1 1 1,0-1 0,0 1 0,0 0 0,0 0 0,-1 0 0,1 0-1,-1 0 1,0 1 0,0-1 0,0 1 0,0-1 0,0 1-1,-1 0 1,0 0 0,0 0 0,0 0 0,1 7 0,0 9 2,0 0 1,-3 37-1,0-27 8,1-16-1,0 0 9,0-1 1,1 1-1,3 17 0,-4-31-10,0 0 0,0 0 0,1 0 0,-1 0 0,0 0 0,0 0 0,1 0 0,-1 0 0,0 0 0,0-1 0,0 1 0,1 0 0,-1 0 0,0 0 0,0 0 0,1 0 0,-1 0-1,0-1 1,0 1 0,0 0 0,0 0 0,1 0 0,-1-1 0,0 1 0,0 0 0,0 0 0,0 0 0,0-1 0,0 1 0,0 0 0,0 0 0,0-1 0,1 1 0,-1 0 0,0 0 0,0-1 0,0 1-1,0 0 1,0 0 0,-1-1 0,4-12 30,-1 1 0,0-1 0,-2 0 0,0-23 0,-9-53 75,9 87-106,-5-32 19,-2-1-1,-1 1 1,-1 0-1,-17-38 1,27 71-35,1 1 1,-1 0-1,0 0 0,0 0 1,0-1-1,1 1 1,-1 0-1,0 1 0,0-1 1,0 0-1,0 0 0,1 0 1,-1 1-1,0-1 1,2 1-1,0 0-66,3 0-40,1-1 0,0 1 0,1-1 0,-1 0 0,0-1 1,0 0-1,-1 0 0,1-1 0,0 1 0,0-1 0,8-4 0,10-14-170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20124,'1'1'92,"0"0"1,0 0-1,0 0 0,-1 0 0,1 0 0,0 0 0,-1 0 0,1 0 0,0 1 0,-1-1 0,1 0 1,-1 0-1,0 0 0,1 1 0,-1-1 0,0 0 0,0 0 0,0 1 0,0-1 0,0 2 1,1 1 93,7 87 1165,-4 164 0,-5-205-1185,-3 117 238,0 134 109,4-290-485,0-7-10,0-1-1,0 0 0,0 1 0,0-1 0,0 0 0,1 1 0,-1-1 0,1 0 1,0 0-1,0 1 0,0-1 0,0 0 0,1 0 0,-1 0 0,1 0 1,3 4-1,-4-6-3,0-1 0,0 1 1,1 0-1,-1-1 0,0 1 1,0-1-1,1 0 1,-1 1-1,0-1 0,1 0 1,-1 0-1,0 1 0,1-1 1,-1 0-1,1-1 1,-1 1-1,0 0 0,1 0 1,-1-1-1,0 1 0,0 0 1,1-1-1,1 0 0,34-20 191,-24 13-125,44-25 145,103-42 1,-122 61-519,1 1 0,1 2 1,78-11-1,-61 16 58,-10-1-72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16038 484 10962,'-260'-55'775,"-35"-5"-769,-594-18 1650,779 71-1668,-1667-54 103,957 54 214,-213-4-281,-2037-13 688,1236-22-1212,1003 14 587,-225-14-151,-135-11 6,-1 62 437,1011 7-312,-326 62 0,288-23-14,-228 86 0,418-127-55,-1 2 0,1 1 0,1 1 0,0 1 0,-40 30 0,58-37 0,1 0 1,0 0-1,0 1 1,1 0-1,0 0 1,1 1 0,0 0-1,0 0 1,1 1-1,1 0 1,-1 0-1,2 0 1,0 1-1,0-1 1,1 1-1,0 0 1,-1 16-1,3-10-12,1-1 0,1 1 0,0 0 0,1-1 0,1 0 0,0 1 0,1-1 0,1-1 0,13 31 0,-6-25-20,0 0 0,1-1-1,1 0 1,1-1-1,1 0 1,21 19 0,-1-6-50,0-1 0,58 37 1,81 37-90,-59-45 149,2-5 0,127 40-1,261 43 193,14-53 62,2-31-116,359 6-264,0-22-224,67 5 154,-842-39 223,1242 65 80,2-31-150,-979-35 22,1247 6-14,0-53 293,890-126 49,-1628 67-58,-16-80 546,249-145-33,-1036 304-729,-1-4 1,73-37 0,-141 60-10,0-1 0,0 1 0,-1-2 0,1 1 0,-1-1 0,11-11 0,-15 13 1,-1 1 1,1-1-1,-1 1 1,0-1 0,0 0-1,0 0 1,0 0-1,-1 0 1,1 0 0,-1 0-1,0 0 1,0 0-1,-1-1 1,1 1 0,-1 0-1,0-6 1,-2-3 29,0 1-1,-1 1 1,0-1 0,-1 0 0,0 1 0,-1-1 0,0 1-1,-9-12 1,-7-11 138,-30-36-1,36 50-128,-2 0-1,-1 1 0,0 1 0,-1 1 0,-1 1 0,-1 0 0,0 2 0,-1 0 1,0 2-1,-1 0 0,-37-13 0,-11 3-180,-1 4-1,-133-17 1,-155 7-378,306 25 438,-733-26-649,478 26 542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1729 0 15651,'-47'24'2158,"-104"87"-767,64-43-1003,-379 305 436,146-111-516,159-138-167,-101 82-202,234-182 2,-1 1-158,-1-2 0,-46 29 0,29-30-444,46-22 631,0 1 0,0-1 0,1 0-1,-1 0 1,0 1 0,0-1-1,1 0 1,-1 0 0,0 0 0,0 0-1,0 0 1,0 0 0,1 0-1,-1 0 1,0 0 0,0 0 0,0 0-1,1-1 1,-1 1 0,0 0-1,0-1 1,1 1 0,-1 0 0,-1-2-1,1 1 4,1 0-1,-1 0 1,1-1 0,0 1-1,-1 0 1,1-1-1,0 1 1,0 0 0,-1-1-1,1 1 1,0-1-1,1 1 1,-1 0 0,0-2-1,9-48-428,8-19-89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5:0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14171,'306'-64'3288,"-202"46"-2653,137-41 0,-67-7-308,-116 40-92,2 4 1,122-30 0,-174 50-187,0 1 1,0 0-1,1 1 0,-1-1 1,16 3-1,-22-2-35,0 1 1,0-1-1,0 1 0,0-1 0,0 1 0,0 0 1,-1 0-1,1 0 0,0 0 0,0 0 1,-1 0-1,1 1 0,0-1 0,-1 1 0,0-1 1,1 1-1,-1-1 0,0 1 0,0 0 1,1 0-1,-1-1 0,-1 1 0,1 0 0,0 0 1,0 0-1,-1 0 0,1 0 0,-1 0 0,1 3 1,-1 11 57,-1-1 0,0 1 1,-1-1-1,-1 1 0,0-1 1,-9 23-1,11-35-61,-112 299 896,40-119-1244,70-175 231,-27 81-580,28-80 632,0 0 1,0 0-1,1 0 0,0 0 0,1 1 1,0-1-1,1 14 0,-1-23 38,0 1 0,0-1 1,1 1-1,-1 0 0,0-1 0,0 1 0,0-1 1,0 1-1,1-1 0,-1 1 0,0-1 1,0 1-1,1-1 0,-1 1 0,0-1 0,1 0 1,-1 1-1,1-1 0,-1 0 0,0 1 0,1-1 1,-1 0-1,1 1 0,0-1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6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6456 596 8394,'6'-9'398,"-1"4"-28,-1-1 0,0 0-1,-1 0 1,0 0-1,4-8 1,-7 13-288,0 0 1,1-1 0,-1 1 0,0 0-1,0 0 1,1-1 0,-1 1 0,0 0-1,0 0 1,0-1 0,-1 1 0,1 0-1,0 0 1,0-1 0,-1 1 0,1 0-1,-1 0 1,1 0 0,-1 0-1,1-1 1,-1 1 0,0 0 0,1 0-1,-1 0 1,0 0 0,0 1 0,0-1-1,0 0 1,0 0 0,0 0 0,0 1-1,0-1 1,0 0 0,0 1 0,-2-1-1,-10-4 161,0 2-1,0-1 0,0 2 1,0-1-1,-22 1 0,6-1-58,-260-19 343,135 12-367,-537-60-328,1-22-133,232 30 174,88 12-105,-447-55-31,-4 33 382,7 77 156,643 10-185,0 9 0,-287 76 0,398-83-71,-95 43 0,138-53-37,0 2-1,0 0 0,1 1 1,1 1-1,-1 1 1,2 0-1,-1 0 0,2 2 1,-22 27-1,28-31-22,1 1 1,0 0-1,1 1 0,1-1 1,-1 1-1,2 0 1,0 0-1,0 1 0,1-1 1,1 0-1,0 1 0,0-1 1,2 14-1,2 2-123,0-2 1,2 1-1,1 0 1,18 50-1,-13-49 56,2-2 0,0 1 1,1-2-1,2 0 0,0-1 0,24 26 0,-13-20-6,1-2-1,2-1 1,64 46 0,-33-35 72,2-2 0,1-4 1,1-2-1,118 36 1,466 85 420,-527-128-301,64 14 44,474 89 120,5-33-243,-421-76-50,1-12 0,0-9-1,-1-12 1,260-50 0,-159 0 68,-2-14-1,-5-16 1,578-245 0,-670 225 211,-191 87-50,-2-2 0,63-49 0,-100 67-47,-1-1 0,25-27 0,-35 34-70,1 0 1,-1 0-1,0 0 1,-1-1-1,0 0 1,0 0-1,4-14 1,-7 17-30,0 1 1,-1-1-1,1 1 0,-1-1 1,0 1-1,-1-1 1,1 1-1,-1-1 1,0 1-1,0 0 1,0-1-1,0 1 1,-1 0-1,0-1 1,0 1-1,0 0 1,0 0-1,-1 1 0,1-1 1,-1 0-1,0 1 1,0 0-1,0 0 1,-1 0-1,-6-5 1,-19-11 105,1 3 1,-2 0-1,0 1 0,-62-19 1,-35-5 79,-258-46 0,-145 22-438,-297 8 84,533 52 51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7:1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4021 123 9786,'-10'-4'545,"0"0"0,0 1 0,0 0 0,0 1-1,-1 0 1,-20 0 0,8 0 179,-28-1-430,0 3-1,0 2 0,-62 11 1,12-2-97,8-4-59,-96-6 0,132-4-104,1-3 0,-110-27 0,50 4 12,-2 4 0,-140-11 0,-92 37 10,-278 38-89,298-47-27,66-2-18,205 11 49,0 3-1,-84 15 0,121-14-14,0 1-1,1 1 0,0 1 0,0 1 0,0 0 1,2 2-1,-1 0 0,1 2 0,1 0 0,0 0 1,1 2-1,1 0 0,0 1 0,1 1 1,0 0-1,-12 22 0,-60 97-44,5-6 69,-24 12-8,69-94-3,36-46 27,-1 0 0,1 0 0,0 0 0,0 0 0,0 0 0,0 0 1,0 0-1,0 1 0,0-1 0,1 0 0,0 1 0,-1-1 0,1 0 0,0 1 0,0-1 1,0 0-1,0 1 0,1 3 0,0-2-2,1 1 0,-1-1 0,1 0 0,0 0 0,0 0 0,1 0 0,-1 0 0,1-1 0,3 5 0,4 2-7,0 0-1,1-1 0,0 0 0,0 0 1,16 8-1,-3-6 9,-1 0-1,2-1 1,-1-1 0,2-1 0,-1-2-1,32 5 1,160 8-17,-206-18 17,9 0 1,526 23 4,-216-14 6,468-1-56,173-48 95,122-23-26,-811 42-14,-81 2 8,253-56 0,-389 61-3,-3 1 7,-1-2 1,60-23-1,-113 33-12,-1 0-1,1 0 0,0-1 1,-1 0-1,0 0 1,0-1-1,-1 1 0,0-2 1,0 1-1,0-1 1,0 1-1,-1-2 0,0 1 1,-1 0-1,0-1 1,0 0-1,-1 0 0,1 0 1,1-11-1,-2 9 2,-1-1-1,0 1 1,0-1-1,-2 1 1,1-1-1,-1 1 1,0-1-1,-1 0 1,-1 1-1,0-1 1,0 1-1,-1 0 1,0-1-1,0 1 1,-9-15-1,6 16 0,0 0-1,0 1 1,-1 0-1,0 0 0,-1 1 1,0-1-1,0 2 1,0-1-1,-13-6 1,-14-7 61,-43-18 1,29 16-21,-137-65 45,138 68-97,-99-26 0,78 32-107,-1 3-1,-103-1 1,-141 17-99,154 2 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16275,'5'-1'1465,"-2"16"-1177,-3 16-144,-5 7 520,4 14-384,-2 6-48,0 5-128,1 1-104,1-9-144,-1-6-104,2-12-288,2-8-112,1-18 464,1-13-128,4-16-96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7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2309 177 11514,'-19'-19'1237,"-31"-24"-1,41 37-1059,0-1 1,-1 2 0,0 0 0,0 0 0,0 0-1,-17-4 1,-9 1 140,-1 1-1,-67-5 1,-80 10 150,48 1-250,-234-20 330,6 0-232,-1 29-265,284-1-67,-93 22 0,146-23 9,0 2 1,0 1-1,1 1 0,1 1 1,0 2-1,-46 28 0,66-37 3,1 1 0,-1-1 0,1 1 0,0 0 0,0 0 0,1 0 0,-1 1 0,1 0 0,0-1 0,1 1 0,-6 13 0,7-14-1,1 1 0,-1-1 0,1 1 0,1-1 0,-1 1 1,1 0-1,0-1 0,0 1 0,0 0 0,1-1 0,0 1 0,0-1 0,1 1 1,-1-1-1,4 8 0,5 7-12,0-1 1,1 0-1,0 0 1,2-1-1,0-1 1,29 29-1,-17-22-5,0-2-1,2 0 1,51 30-1,-37-30 13,0-2 1,1-2-1,1-2 0,0-1 0,2-3 0,80 13 0,0-11-17,153-2 1,130-25 36,-221 4-4,116-9 8,-237 10 18,0-2-1,98-30 1,-139 32 35,-1-2-1,0 0 1,-1-1-1,0-2 1,-1 0 0,-1-2-1,29-24 1,-38 29 6,0-1-1,-1-1 1,-1 0 0,0 0 0,0 0 0,-2-2 0,1 1-1,-2-1 1,0 0 0,0 0 0,-1-1 0,-1 0 0,4-21-1,-8 30-48,0 0-1,0 0 0,-1 0 0,0 0 0,0 0 0,0 0 0,-1 1 1,0-1-1,0 0 0,0 0 0,-1 0 0,0 1 0,0-1 1,-1 1-1,1 0 0,-1-1 0,0 1 0,-1 0 0,1 1 0,-8-9 1,3 6-23,1 1-1,-2 0 1,1 0 0,-1 1 0,1 0 0,-1 1 0,-1-1 0,1 2 0,0-1 0,-1 2 0,-14-4 0,-17 0-155,-1 1 1,0 2-1,1 2 0,-45 4 1,-165 31-873,186-22 717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2080 12 9850,'0'0'75,"0"1"1,-1-1-1,1 0 1,-1 1-1,1-1 0,-1 0 1,0 0-1,1 0 1,-1 1-1,1-1 0,-1 0 1,1 0-1,-1 0 0,1 0 1,-1 0-1,0 0 1,1 0-1,-1 0 0,1 0 1,-1 0-1,1 0 0,-1-1 1,0 1-1,1 0 1,-1 0-1,1 0 0,-1-1 1,1 1-1,-1 0 0,1-1 1,-1 1-1,1 0 1,0-1-1,-1 1 0,1-1 1,-1 1-1,1-1 1,-1 0-51,1 0 0,-1 1 0,0-1 0,1 0 1,-1 1-1,1-1 0,-1 1 0,0-1 0,1 1 1,-1 0-1,0-1 0,0 1 0,1 0 0,-1-1 1,0 1-1,0 0 0,0 0 0,1 0 1,-1-1-1,0 1 0,0 0 0,0 0 0,0 0 1,1 1-1,-1-1 0,0 0 0,0 0 0,0 0 1,-1 1-1,-11 5 112,-1 2 0,1-1 0,-16 13 0,-8 4-88,14-11-26,0-1 0,-1-1 0,-1-1 0,1-1 0,-2-1 0,1-2 0,-35 5 0,22-7 33,0-2 0,-1-1 0,1-2-1,-54-8 1,-204-10 329,118 12-143,6-16-9,15 2-131,103 19-99,0 2 0,0 2 0,0 3 0,0 3 0,1 2 0,-67 20 0,107-26-6,0 0 1,1 1-1,0 1 0,0 0 1,0 0-1,1 1 0,-1 0 0,2 1 1,-1 1-1,1 0 0,-12 14 1,15-15 0,0 1 0,1 0 0,1 0 0,-1 1 0,1 0 0,1 0-1,0 0 1,1 0 0,-1 1 0,2-1 0,0 1 0,0 0 0,1 0 0,0 15 0,3 10-9,2 0 0,1 0 0,2 0 0,1-1 0,19 48 0,-23-70 0,1-1 1,1 0 0,0 0-1,0 0 1,13 17 0,-14-23 4,-1-1 1,1 0 0,0 0-1,1-1 1,-1 1-1,1-1 1,-1-1 0,1 1-1,1-1 1,-1 0-1,0 0 1,12 3 0,9 0-4,1-1 0,-1-2 0,1 0 0,-1-2 0,1-1 0,0-1 1,-1-2-1,30-5 0,17-8 4,125-44 0,42-31-43,67-23-125,-278 106 153,1 1 1,-1 1-1,1 2 1,0 1-1,0 1 1,0 2-1,59 7 1,-38-4 11,1-1 1,0-3-1,0-2 0,0-3 1,-1-2-1,101-29 0,-24 7 27,159-17 1,-251 42-20,-16 2 1,88-15 21,-94 14-17,0 0 0,0-1 1,0 0-1,26-15 1,-38 19 2,-1 0 1,0-1 0,1 1-1,-1-1 1,0 0 0,0 0-1,0 0 1,0 0 0,0 0-1,-1 0 1,1 0-1,0-1 1,-1 1 0,0-1-1,0 1 1,1-1 0,-2 1-1,1-1 1,1-2 0,-2 1 7,0 0 1,0 0-1,0 1 1,0-1-1,-1 0 1,0 1-1,1-1 1,-1 1-1,0-1 1,-1 1-1,1-1 1,-4-5-1,0 0 14,-1 1-1,0 0 1,0 0-1,-1 0 1,0 1-1,-1 0 1,1 0-1,-1 1 1,-17-10-1,3 5-10,-1 1-1,0 1 1,-1 1 0,0 1-1,0 1 1,-1 1-1,-27-2 1,-24 2 18,-79 5 0,-538 55 82,677-53-193,0 0 0,0 1 0,1 1 0,-1 0 0,1 1 0,0 1 0,-17 8 0,23-8-56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15091,'12'0'2607,"36"-2"-1429,62-11 0,41-2-200,11 23-391,-102-3-482,69-3 0,64-21 101,-129 9-63,1 4 0,0 3 0,78 5 1,0 14 27,-58-4-110,0-4-1,134-5 1,165-62 7,-257 34-52,160-11 0,263 55 24,-238 1-24,25-17-20,-24-1 5,0 22 25,-234-13-7,1-3 0,122-4 0,-128-7 444,-407-11-565,247 10-220,-128 8 0,-85 27-111,144-12 275,-197-1 0,-83-49-81,51 2-74,-153 22 49,-109-5 200,510 4 42,-322-13-124,308 21 69,-157 20 0,238-11 65,10-1-1,-63 0 1,121-7 6,-1-1 0,1 0 0,-1 0 0,1-1 0,-1 1 0,1 0 1,-1 0-1,1-1 0,-1 1 0,1-1 0,-1 0 0,1 1 0,-2-2 0,4-3-84,13 1 0,1 2 22,0 0-1,1 1 0,-1 1 1,30 3-1,65 16-80,-51-7 77,170 21-68,456 5 1,237-72-112,-87 0 153,609 31-1879,-1107-3 245,-248 4 1261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0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1972 266 9514,'-5'0'316,"0"0"0,-1 0 0,1-1 0,-1 0 0,1 0 0,0-1 0,0 0 0,0 0 0,0 0 0,0 0 0,0-1 0,0 1 0,1-1 0,-7-6 0,-13-5 32,-1 1-1,-1 2 1,1 0 0,-2 2 0,-36-9 0,-40-15 351,19-1-243,34 13-231,0 2-1,-2 2 1,-61-12 0,87 25-178,-1 2 1,0 1-1,-52 5 0,-80 21-39,113-17 4,-35 6-9,-97 31 1,150-36-15,-1 2-1,2 1 1,-1 1 0,2 1 0,0 2-1,-43 32 1,-6 17-89,-120 132 0,182-181 83,1 0 1,0 1 0,1 1-1,1 0 1,1 0-1,0 1 1,-11 38-1,13-26 4,0-1-1,2 2 1,2-1 0,0 47-1,3-44 2,1 0 0,2 0-1,2 0 1,1-1 0,13 44 0,-13-59 6,1-1 0,1 0 0,0 0 0,1 0 0,1-1 0,0-1 0,1 0 0,1 0 0,0-1 0,1 0 0,19 14 0,-4-7 3,1-1 1,0-2 0,60 28-1,104 28 48,-153-60-28,18 7-26,0-3 1,1-3-1,1-2 1,0-3-1,0-2 1,1-4-1,0-1 1,0-4-1,91-11 1,-20-9 33,307-39 40,-371 54-59,239-31-9,-267 29 5,-1-2 0,1-1-1,-2-2 1,0-2 0,56-30 0,-13-2 7,169-90 72,-229 126-71,0 1 10,-1 0 0,0-2 0,22-16 1,-37 24 1,0-1 0,0 1 1,0-1-1,-1 0 1,1-1-1,-1 1 1,-1-1-1,1 1 1,-1-1-1,0 0 0,0 0 1,-1-1-1,1 1 1,-1 0-1,1-11 1,-2 3 30,0-1 0,-1 1 1,-1-1-1,0 1 0,-1 0 0,0-1 1,-1 1-1,-1 0 0,-1 1 1,0-1-1,0 1 0,-1 0 0,-1 0 1,0 0-1,-13-16 0,0 2 25,-1 2-1,-1 1 0,-2 0 0,0 2 1,-47-33-1,23 23-7,-2 3-1,-1 1 1,-1 3-1,-88-29 1,-230-45-543,145 56-781,195 40 1084,0 1 1,1 2-1,-1 0 1,0 2-1,-48 10 0,-6 11-240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0:5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2177 123 11458,'-21'0'1377,"15"1"-1130,0-1 1,1 0-1,-1 0 0,0 0 0,0-1 1,1 0-1,-1 0 0,0-1 1,1 1-1,-11-6 0,-5-3 213,-1-2-133,-1 1-1,0 1 0,-1 1 0,-29-7 0,-6 7-108,0 2 0,-89 2 0,17 1 25,61 0-102,-197-9 292,2 20-118,216-3-259,0 2 1,1 3 0,0 2-1,0 2 1,1 1 0,1 3-1,1 2 1,-77 44 0,73-31-46,3 1 0,1 3 0,1 2 0,2 1 0,2 2 0,-50 66 0,83-98-12,0 1 0,1 1 0,0-1 0,0 1 0,1 0 0,1 0 0,0 0 0,0 1 0,1-1-1,0 1 1,-1 14 0,4-18 0,0 1-1,0-1 1,1 1-1,0-1 1,1 0-1,-1 1 1,1-1-1,1 0 1,0 0-1,0 0 0,1-1 1,-1 1-1,2-1 1,-1 0-1,1 0 1,10 11-1,-2-5 1,0-1 0,0 0 0,1-1 0,1-1 0,0-1 0,0 0-1,33 14 1,-11-9 3,1-1 0,57 11-1,-15-10 17,1-3 0,142 0 0,166-29 32,-353 16-44,26-2-3,379-19 61,-306 23-17,172 20 0,-266-15-33,0-1-1,0-3 1,68-6 0,-89 3-8,-1-2 1,1 0-1,-1-1 1,0-1-1,-1-1 1,1-1-1,-1 0 1,-1-1-1,28-20 1,-26 16 33,-2-2 0,0 0-1,-1-1 1,-1 0 0,14-19 0,-22 25 30,0 0 1,-1 0-1,0 0 1,-1 0-1,0-1 0,0 0 1,-2 0-1,1 0 1,-1-1-1,-1 1 1,2-17-1,-4 22-28,0 0 1,-1 0-1,0 0 0,0 0 0,-1 0 1,1 1-1,-1-1 0,-1 0 0,1 1 1,-1 0-1,0-1 0,0 1 0,0 0 0,-1 1 1,1-1-1,-1 0 0,-1 1 0,-6-6 1,-8-5 38,1 1 1,-2 2-1,-27-15 0,-128-64-160,-141-81-1569,243 123 831,-59-33-146,68 52 399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2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5363 283 10234,'1'-1'180,"0"1"0,-1-1 1,1 1-1,0-1 0,-1 0 0,1 1 0,-1-1 0,1 0 0,-1 0 1,1 0-1,-1 1 0,1-1 0,-1 0 0,0 0 0,1 0 0,-1 0 1,0 0-1,0 0 0,0-1 0,0 2-114,0-1-1,-1 1 1,1-1 0,0 1-1,-1-1 1,1 1-1,0-1 1,-1 1 0,1-1-1,-1 1 1,1 0-1,0-1 1,-1 1 0,1 0-1,-1-1 1,1 1-1,-1 0 1,0 0 0,1-1-1,-1 1 1,1 0 0,-2 0-1,-6-1 36,1 0-1,-1 0 0,-13 1 1,11 0 130,-59-3 433,-78-13-1,-14-3-84,-90 8-272,-111-8 426,-519-28 372,281 12-766,81 3-217,57-8-400,191 13 1,220 23 246,-1 2 0,0 3 0,0 2-1,1 2 1,-1 2 0,-81 23 0,-559 173-680,645-190 686,0 2-1,2 3 1,-82 42 0,110-50 18,1 1 0,0 1 1,1 0-1,0 1 0,-16 19 0,23-22-2,0 1 0,0 0 1,1 0-1,0 1 0,1 0 1,0 0-1,1 0 0,-6 21 1,10-26-1,-1-1 1,1 1 0,0-1-1,0 1 1,1-1-1,0 1 1,0 0 0,1-1-1,-1 1 1,2 0 0,-1-1-1,1 0 1,0 1-1,4 10 1,-2-11-1,0 1 0,1-1 1,-1 1-1,1-1 0,0-1 0,1 1 0,-1-1 1,1 0-1,0 0 0,1 0 0,-1-1 0,11 5 1,19 8-39,0-2 1,0-1 0,2-2-1,45 9 1,159 17-209,-219-35 223,199 20-203,0-9 0,243-16 1,302-3 272,39-7-15,-282-1-4,73-22-40,-457 15 12,-2-5 1,171-55-1,-88 4-13,-178 59 53,-2-2 0,-1-2 0,44-29 1,-81 48-43,5-4 81,0 1-1,0-1 1,0-1-1,-1 1 1,10-13-1,-15 17-37,-1 0 0,0 0 0,0 0 0,0 0 0,0 0-1,0 0 1,0 0 0,0 0 0,-1-1 0,1 1 0,-1 0 0,0 0 0,1-1 0,-1 1-1,0 0 1,-1-1 0,1 1 0,0 0 0,0 0 0,-1-1 0,0 1 0,1 0 0,-1 0-1,0 0 1,0 0 0,0 0 0,0 0 0,0 0 0,-1 0 0,-1-2 0,-5-6 44,-1 1 0,0-1 0,-1 1 1,0 1-1,-1 0 0,1 0 1,-2 1-1,-16-8 0,-7-1-86,-59-19 1,48 22-250,-1 2 1,1 1 0,-2 3-1,1 2 1,-55 1 0,36 4-54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1 9938,'-7'1'280,"0"0"0,0 0 0,-1 0 0,1 1 0,0 0-1,1 1 1,-1 0 0,0 0 0,1 0 0,-1 1 0,-6 4 0,-10 9 247,-31 28 1,50-41-493,-55 50 104,-2-4-1,-2-2 1,-112 64 0,137-92-47,1 1 0,1 2-1,-51 42 1,77-57-61,0 2-1,1-1 0,0 2 1,1-1-1,0 1 1,1 0-1,0 0 0,1 1 1,0 0-1,0 0 0,2 1 1,-1 0-1,2-1 1,0 1-1,-3 21 0,5-23-25,1 0-1,-1 0 0,2 0 0,0 0 1,0 0-1,1 0 0,0 0 1,1 0-1,0 0 0,1-1 0,0 0 1,7 14-1,-6-16-3,0-1-1,1 1 1,0-1 0,0 0 0,1 0-1,0-1 1,0 0 0,0 0 0,1 0-1,-1-1 1,2-1 0,-1 1 0,0-1-1,19 6 1,5-1 39,1-1 1,61 7-1,72-4 100,-39-5-14,237 44 120,-214-26-203,-106-18 59,-1-1-1,1-3 1,0-2-1,0-1 1,0-3-1,-1-1 1,69-18-1,77-33 541,46-11-102,-177 54-479,1 2 0,66-4 0,49 9-37,-55 2 1,142-22 0,-224 20-21,12-1 23,-1-2 1,0-2-1,76-29 1,-114 35-14,0 0 0,0-1 0,0 0 0,0 0 0,-1-1 0,9-9 0,-15 13-4,0 0-1,0 0 1,-1 0 0,0-1-1,1 1 1,-1-1 0,0 1-1,-1-1 1,3-5 0,-4 7-1,1 0 0,-1 0 0,0 0 1,1-1-1,-1 1 0,0 0 0,0-1 0,0 1 0,-1 0 1,1 0-1,-1 0 0,1-1 0,-1 1 0,0 0 0,0 0 0,1 0 1,-3-3-1,-1-1 12,-1 1 0,1 0 1,-1 0-1,0 0 0,0 1 1,0-1-1,0 1 0,-1 1 1,0-1-1,-11-5 0,-9-2 60,-35-10-1,51 18-63,-127-39 79,-149-53 84,-216-161-1467,394 196 1124,36 22-34,0 2-31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9 130 15395,'0'0'50,"-1"0"-1,1 0 1,0 0-1,0 0 1,-1 0-1,1 0 1,0 0-1,-1 0 0,1 0 1,0 0-1,-1 0 1,1 0-1,0 0 1,0-1-1,-1 1 1,1 0-1,0 0 1,0 0-1,-1 0 0,1 0 1,0-1-1,0 1 1,0 0-1,-1 0 1,1-1-1,0 1 1,0 0-1,0 0 1,-1-1-1,1 1 1,0 0-1,0 0 0,0-1 1,0 1-1,0 0 1,0 0-1,0-1 1,0 1-1,4-15 813,16-13 197,-9 17-750,1-1 0,0 1 0,22-15 0,-31 24-297,1-1 0,-1 1 0,1 0-1,-1 0 1,1 0 0,0 1 0,0-1 0,-1 1 0,1 0-1,0 0 1,1 0 0,-1 1 0,0-1 0,0 1 0,0 0-1,0 0 1,0 1 0,0-1 0,8 3 0,-9-2-11,0 1 0,0 0 0,-1 0 0,1 0 0,-1 0 0,1 1 0,-1-1 0,0 1 0,0-1 0,0 1 0,0 0 0,0-1 0,-1 1 0,1 0 0,-1 0 0,0 0 0,0 1 0,1 3 0,2 8 8,-1 0 0,2 23 1,-5-32-9,3 26 9,-3-21 2,1-1-1,0 1 1,0-1-1,1 1 0,1-1 1,6 20-1,-8-28-3,1 0-1,-1 1 0,0-1 0,1-1 1,0 1-1,-1 0 0,1 0 0,0 0 1,0-1-1,0 1 0,0-1 0,0 0 0,0 1 1,0-1-1,0 0 0,0 0 0,1 0 1,-1-1-1,0 1 0,1-1 0,-1 1 1,1-1-1,-1 0 0,1 0 0,-1 0 0,1 0 1,-1 0-1,0 0 0,1-1 0,3 0 1,5-2 22,-1 0 0,0-1 0,0 0 0,0 0 1,16-11-1,7-5 41,-2-1 0,0-2 0,-1-1 0,-2-2 1,46-51-1,-73 76-111,0 0 1,1-1-1,-1 1 1,0-1-1,0 1 1,-1-1-1,1 1 1,0-1-1,0 1 1,-1-1-1,1 0 1,-1 1-1,0-1 1,1 0-1,-1 0 1,0 1-1,0-1 1,0-2-1,0 4 21,-1-1 0,1 0 0,-1 1 0,1-1 0,-1 0-1,1 1 1,-1-1 0,1 1 0,-1-1 0,1 1 0,-1-1-1,0 1 1,1 0 0,-1-1 0,0 1 0,1 0 0,-1-1 0,0 1-1,0 0 1,1 0 0,-1 0 0,0-1 0,0 1 0,1 0-1,-1 0 1,0 0 0,0 0 0,0 0 0,1 1 0,-1-1-1,0 0 1,0 0 0,0 1 0,-9 2-272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44 13643,'27'-35'3907,"-22"26"-866,-18 24-1530,7-6-1424,-1-1 1,1 2-1,1-1 1,0 1-1,-5 11 1,9-19-122,0 0 0,0 1 0,1-1 0,-1 0 0,1 0 0,-1 0 0,1 1 0,0-1 0,-1 0 0,1 0 0,0 1 0,1-1 0,-1 0 0,0 0 0,1 1 0,-1-1 0,1 0 0,0 0 0,-1 0 0,1 0 0,0 0 0,0 0 0,1 0 0,-1 0 0,0 0 0,1 0 0,-1-1 0,1 1 0,-1 0 0,1-1 0,3 3 0,3-1-108,0 1 0,0-1 0,1 0 0,-1-1 0,1 0 1,17 2-1,-19-4 89,0 1 1,0 0-1,0 0 1,0 1-1,0 0 1,0 0-1,-1 1 1,1 0 0,-1 0-1,1 0 1,6 6-1,-11-7 60,0 1 1,-1-1-1,1 0 0,-1 1 0,1-1 1,-1 1-1,0 0 0,0-1 0,0 1 0,-1 0 1,1 0-1,-1-1 0,1 1 0,-1 0 1,0 0-1,0 0 0,0 0 0,0 0 0,-1-1 1,1 1-1,-1 0 0,0 0 0,1-1 0,-1 1 1,-2 4-1,-3 6 94,0 0 1,-1 0-1,-12 18 1,8-15 63,-1-1 0,0-1 0,-1 0 1,-1 0-1,-17 13 0,24-21-98,0-1 0,-1 0 0,1 0 0,-1-1 0,0 0 0,-1 0 0,1-1 1,-1 0-1,1 0 0,-1-1 0,0 0 0,-17 1 0,23-3-109,0 0 1,0 0 0,0 0-1,0-1 1,0 1-1,1-1 1,-1 1 0,0-1-1,0 0 1,0 0-1,1-1 1,-1 1 0,1 0-1,-1-1 1,1 0-1,0 1 1,-1-1 0,1 0-1,0 0 1,0-1 0,0 1-1,0 0 1,1 0-1,-1-1 1,1 1 0,-1-1-1,1 0 1,-2-5-1,1-2-83,-1 0 0,2 0-1,0 0 1,0 0 0,0 0-1,1 0 1,2-12 0,4-27-401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4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78 17276,'0'-5'1736,"-1"3"-1128,-1 1-272,7-4 1017,7-2-513,11-4-592,8 2-280,4-2-680,2 3-257,7 1-287,0 1 872,-2 3-264,-2 1-288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11899,'-3'-1'3757,"-3"8"-1611,-13 19-903,-10 13-490,-19 9 395,-86 68 0,89-81-1115,1 3 1,-73 81-1,107-106-852,10-12 362,1-2 18,16-22-426,2-9 231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4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22 13491,'1'0'115,"0"0"1,0 0 0,0-1-1,0 1 1,0 0-1,0 0 1,0 0 0,0 0-1,-1 1 1,1-1-1,0 0 1,0 0 0,0 0-1,0 1 1,0-1-1,0 1 1,-1-1 0,1 0-1,0 1 1,0 0-1,-1-1 1,1 1 0,0-1-1,0 1 1,-1 0-1,1-1 1,-1 1 0,1 1-1,0 0 31,-1 0-1,-1 0 0,1 0 0,0 0 1,-1 0-1,1 1 0,-1-1 1,1 0-1,-1 0 0,0-1 0,0 1 1,-1 3-1,-18 33 573,13-27-686,0 1 0,2-1 0,-1 1 0,1 1 0,-5 22 0,10-33-42,0 0 0,-1-1 0,2 1 0,-1 0 0,0-1 0,0 1 0,0 0 0,1 0 1,-1-1-1,1 1 0,-1-1 0,1 1 0,0-1 0,-1 1 0,1-1 0,0 1 1,0-1-1,0 1 0,0-1 0,1 0 0,-1 0 0,0 1 0,0-1 0,1 0 0,-1 0 1,1 0-1,-1-1 0,1 1 0,-1 0 0,1-1 0,-1 1 0,1 0 0,0-1 0,1 1 1,10 2-72,0-1 1,0 0 0,22 1 0,-10-2-42,-19 0 105,1 0-1,-1 0 1,0 1-1,0-1 1,0 1-1,0 1 0,0-1 1,10 7-1,-14-7 19,0-1-1,0 1 0,0-1 0,-1 1 1,1 0-1,-1 0 0,1 0 1,-1 0-1,0 0 0,0 0 0,0 0 1,0 0-1,0 0 0,0 1 0,0-1 1,-1 0-1,1 1 0,-1-1 1,0 0-1,0 1 0,1-1 0,-2 1 1,1-1-1,0 0 0,0 1 0,-2 3 1,-1 5 65,0 0 0,-1 0 0,0 0 0,-1-1 0,0 1 0,0-1 0,-1-1 0,-1 1 0,0-1 0,0 0 0,0 0 0,-1-1 0,-1 0 0,-11 9 0,14-13-6,1-1 0,-1 1-1,1-1 1,-1 0 0,0 0 0,0-1-1,0 0 1,-1 0 0,1 0-1,0-1 1,-1 0 0,1 0 0,-1-1-1,1 0 1,-1 0 0,1 0 0,-1-1-1,1 0 1,-1 0 0,1-1 0,0 1-1,0-2 1,0 1 0,0 0-1,0-1 1,-8-5 0,7 3-215,0 0-1,0 0 1,1 0 0,-1-1-1,1 0 1,1-1 0,-1 1 0,1-1-1,0 0 1,0 0 0,1-1 0,0 1-1,1-1 1,-1 0 0,2 0-1,-1 0 1,1 0 0,-2-17 0,3 12-190,0 0 1,1 1 0,1-1 0,0 0 0,1 0 0,0 0-1,1 1 1,1-1 0,0 1 0,0 0 0,12-22 0,-13 28 647,0 1-1,0-1 1,0 1 0,1 0 0,-1 0 0,1 0 0,0 0 0,1 1-1,-1 0 1,1 0 0,0 0 0,0 0 0,0 1 0,1 0 0,-1 0-1,1 0 1,0 0 0,0 1 0,0 0 0,12-2 0,158-27 877,35-9-3374,-157 23 1554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4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614 185 15251,'-30'29'1233,"-6"4"-905,-5-1-136,-2 3 416,2 2-152,3-1-120,2-2-80,7-3-192,6-5-136,5-6-368,7-7-104,5-10 424,0-4-104,1-11-120</inkml:trace>
  <inkml:trace contextRef="#ctx0" brushRef="#br0" timeOffset="1">274 19 15099,'-6'-4'150,"0"2"0,-1-1 0,1 1 0,-1 0-1,0 0 1,1 1 0,-1 0 0,0 0 0,0 0-1,0 1 1,0 0 0,0 1 0,0-1 0,0 2 0,0-1-1,1 0 1,-1 1 0,0 1 0,-12 5 0,10-4-55,-1 1 1,1 0-1,0 0 0,0 1 1,1 0-1,-1 1 1,1 0-1,1 0 0,-1 1 1,1 0-1,1 0 1,-10 14-1,15-19-76,-1 1 0,0-1 0,1 0 0,0 1 0,0-1 0,0 0 0,0 1 0,1 0 0,-1-1 0,1 1 0,0-1 0,0 7 0,1-8-13,-1 0 0,1 0 0,-1 0 0,1-1 0,0 1 0,0 0 0,-1 0 0,1-1 0,1 1 0,-1-1 0,0 1 0,0-1 0,0 1 0,1-1 0,-1 0 0,1 0 0,-1 1 0,1-1 0,0 0 0,-1 0 0,1-1 0,0 1 0,0 0 0,-1-1 0,3 1 0,4 1-4,0-1 1,0 0 0,0 0-1,-1-1 1,1 0-1,0 0 1,0-1-1,0 0 1,0-1-1,-1 1 1,1-1 0,-1-1-1,1 0 1,8-4-1,-4 1 7,0 0 0,-1-1 0,0 0 0,-1-1 0,0 0 0,0-1 1,17-18-1,-24 23-7,-1 0 1,1 0 0,0 0-1,-1 0 1,0 0 0,0-1 0,0 1-1,-1-1 1,1 1 0,0-8 0,-2 10-9,0 1 1,0-1 0,1 1-1,-2 0 1,1-1-1,0 1 1,0-1 0,0 1-1,-1-1 1,1 1 0,0 0-1,-1-1 1,0 1 0,1 0-1,-1-1 1,0 1 0,1 0-1,-1 0 1,0-1 0,0 1-1,0 0 1,0 0-1,0 0 1,0 0 0,-1 1-1,1-1 1,0 0 0,0 0-1,-1 1 1,1-1 0,0 1-1,-1-1 1,1 1 0,0-1-1,-1 1 1,1 0 0,-3-1-1,-2 1-64,0 0 1,0 0-1,0 0 0,0 1 0,0 0 0,0 0 1,0 1-1,0-1 0,0 1 0,0 1 1,0-1-1,1 1 0,0 0 0,-11 7 0,6-2-33,0-1 0,0 2 0,1-1 0,0 2 0,0-1 0,-9 14 0,-4 18-241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14347,'-15'12'485,"1"0"0,1 1 0,0 1-1,-20 28 1,28-35-356,0 0 0,1 1 0,0-1 0,0 1 0,1 0-1,0 1 1,0-1 0,1 0 0,0 1 0,1-1 0,0 1 0,0 13 0,1-19-101,0 0 1,0 0-1,0 0 1,1 0-1,-1 0 1,1 0-1,0 0 1,0 0-1,0 0 1,0-1-1,0 1 1,1 0 0,-1-1-1,1 1 1,0-1-1,0 0 1,0 1-1,0-1 1,0 0-1,0 0 1,0 0-1,1 0 1,-1-1-1,1 1 1,0-1-1,-1 1 1,1-1-1,0 0 1,0 0 0,-1 0-1,1-1 1,0 1-1,0-1 1,0 1-1,6-1 1,1 0 24,-1 0 1,1-1 0,0-1 0,0 1-1,-1-2 1,1 1 0,-1-1-1,1 0 1,14-9 0,-10 4 115,0-1 0,0 0 1,0-1-1,22-22 0,-33 28-109,1 1 1,0-1-1,-1 0 0,0 0 0,0 0 1,0-1-1,0 1 0,-1-1 0,1 1 1,-1-1-1,0 0 0,-1 0 0,1 0 1,-1 0-1,0 0 0,0 0 0,-1-1 1,0 1-1,0-8 0,0 11-30,-1 0 0,1 0 1,-1 0-1,0 0 0,0 0 0,0 0 0,0 0 0,0 0 1,0 0-1,0 1 0,-1-1 0,1 0 0,0 1 0,-1-1 1,0 1-1,1-1 0,-1 1 0,-3-2 0,1 1-52,0 0 0,0 1-1,-1-1 1,1 1 0,0 0-1,-1 0 1,1 0 0,-8 0-1,0 1-187,1 1-1,-1 0 0,1 0 0,0 1 1,-1 1-1,-13 4 0,6 1-161,11 0-99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5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 16796,'3'8'1112,"-3"-6"-968,-9-4-120,-1 1 56,1-1-152,0 1-360,-2-1 392,11-7-144,6-5-48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10834,'0'-1'38,"0"1"-1,1 0 1,-1 0 0,0 0-1,0 0 1,1 0-1,-1 0 1,0-1-1,0 1 1,1 0 0,-1 0-1,0 0 1,0 0-1,1 0 1,-1 0 0,0 0-1,0 0 1,0 0-1,1 0 1,-1 0-1,0 0 1,0 0 0,1 1-1,-1-1 1,0 0-1,0 0 1,1 0-1,-1 0 1,0 0 0,0 0-1,0 1 1,1-1-1,-1 0 1,0 0-1,0 0 1,0 0 0,0 1-1,1-1 1,-1 0-1,0 0 1,0 1 0,0-1-1,0 0 1,0 0-1,0 1 1,12 20 539,5 28-265,-6 10 4,-3 1 0,1 106 0,-20 125 343,1-84-317,8-116-257,13 124 0,-11-214-106,0 0 0,0 0-1,0-1 1,0 1-1,0 0 1,0-1 0,0 1-1,1 0 1,-1 0-1,0-1 1,0 1 0,1 0-1,-1-1 1,1 1-1,-1-1 1,0 1 0,1 0-1,0 0 1,0-1 10,-1-1 0,1 1 0,-1-1 0,1 1 0,-1-1 0,0 1 0,1-1 0,-1 1 1,0-1-1,1 0 0,-1 1 0,0-1 0,0 1 0,0-1 0,1 0 0,-1 1 0,0-1 0,0 0 0,0 1 0,0-1 0,0 1 0,0-1 1,0 0-1,-1 1 0,1-1 0,0 0 0,-1-27-136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12931,'1'-3'132,"-1"0"0,1 0 0,0 0 0,0 1-1,0-1 1,0 0 0,0 1 0,1-1 0,-1 0 0,1 1 0,0 0 0,-1-1 0,1 1 0,0 0 0,0 0 0,5-3 0,2-2 172,0 0 1,19-10-1,-24 15-238,43-19 395,-45 20-451,1 0-1,-1 0 0,1 0 0,-1 1 0,1-1 0,0 1 1,-1 0-1,1 0 0,0 0 0,-1 0 0,1 0 0,0 1 1,-1-1-1,1 1 0,0-1 0,2 2 0,-4-1-6,0 0-1,0-1 1,-1 1-1,1 0 0,0 0 1,-1 0-1,1-1 1,0 1-1,-1 0 1,1 0-1,-1 0 1,0 0-1,1 0 0,-1 0 1,0 0-1,1 0 1,-1 0-1,0 0 1,0 0-1,0 0 1,0 1-1,0-1 0,0 0 1,0 0-1,0 0 1,0 0-1,-1 0 1,1 0-1,0 0 0,-1 0 1,1 0-1,-1 0 1,1 0-1,-1 0 1,-1 1-1,-23 35 245,24-35-220,-12 14 169,4-4 66,-1 1 0,0-2 0,-17 15 0,26-25-274,1-2-215,0 0 244,0 1 0,0-1 1,0 1-1,0-1 0,0 1 0,0 0 1,0-1-1,0 1 0,0-1 1,0 1-1,0-1 0,-1 1 1,1 0-1,0-1 0,0 1 1,0 0-1,-1-1 0,1 1 0,0 0 1,0-1-1,-1 1 0,1 0 1,0-1-1,-1 1 0,1 0 1,-1-1-1,-5-1-1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11562,'-6'-9'761,"1"2"-705,1-4-56,4 3 32,0-1-873,4 1 761,-2 1-128,5 1-96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56 232 14147,'-4'2'220,"0"-1"0,0 1 0,0-1 0,-1 1 0,1-1 0,0 0 0,-8 0 0,11-1-194,1 0 1,-1 0 0,1 0-1,-1 0 1,0 0 0,1 0 0,-1-1-1,1 1 1,-1 0 0,1 0 0,-1 0-1,0-1 1,1 1 0,-1 0 0,1 0-1,-1-1 1,1 1 0,-1-1-1,1 1 1,0 0 0,-1-1 0,1 1-1,-1-1 1,1 1 0,-1-1 0,1-1 22,0 1 0,0-1 0,0 1 0,0 0 0,0-1 0,0 1 1,0 0-1,0-1 0,1 1 0,-1-1 0,1 1 0,-1 0 0,1 0 1,-1-1-1,1 1 0,1-2 0,12-21 165,0 1 1,2 1-1,1 0 0,1 1 1,0 1-1,29-23 0,-40 37-195,-1 1-1,1 0 0,0 1 0,11-5 1,-16 8-13,-1 0 0,1 0 0,0 0 0,-1 1-1,1-1 1,0 1 0,0 0 0,0-1 0,0 1 0,-1 0 0,1 0 0,0 0 0,0 0 0,0 0 0,0 1 0,0-1 0,-1 0 0,1 1 0,0-1 0,0 1 0,-1 0 0,1 0 0,0 0 0,-1 0 0,1 0-1,2 2 1,-1 0 9,0 1-1,-1 0 1,1 1-1,-1-1 1,0 0-1,0 1 0,0-1 1,0 1-1,-1 0 1,1 8-1,6 53 94,-7-57-93,1 72 122,-2-52-11,1 0 0,5 31 0,-6-59-111,0 1 1,1 0 0,-1-1 0,1 1 0,-1-1 0,1 1-1,-1-1 1,1 1 0,0-1 0,0 0 0,0 1 0,0-1-1,0 0 1,0 1 0,0-1 0,0 0 0,2 1 0,-2-1-2,0-1 1,1 1 0,-1-1 0,0 1-1,1-1 1,-1 0 0,0 0 0,1 0-1,-1 0 1,0 0 0,1 0 0,-1 0-1,0 0 1,1-1 0,-1 1 0,0 0-1,1-1 1,-1 1 0,0-1 0,0 0-1,0 1 1,3-2 0,7-6 68,1-1 1,-2 0-1,1 0 0,-1-1 1,0 0-1,-1-1 1,10-13-1,0-5 122,29-54 0,-45 77-191,-1 1-1,0-1 1,1 0-1,-2 1 1,1-1-1,1-8 1,-4 14-14,1 0 0,0 1 0,0-1 0,0 0-1,0 0 1,0 0 0,-1 0 0,1 0 0,0 0 0,0 0 0,0 0 0,-1 0-1,1 0 1,0 1 0,0-1 0,0 0 0,0 0 0,-1 0 0,1 0 0,0 0-1,0 0 1,0 0 0,-1 0 0,1-1 0,0 1 0,0 0 0,0 0 0,0 0 0,-1 0-1,1 0 1,0 0 0,0 0 0,0 0 0,0 0 0,-1 0 0,1-1 0,0 1-1,0 0 1,0 0 0,0 0 0,0 0 0,0 0 0,-1-1 0,1 1 0,0 0 0,0 0-1,0 0 1,0-1 0,0 1 0,0 0 0,0 0 0,0 0 0,0 0 0,0-1-1,0 1 1,0 0 0,0 0 0,0 0 0,0-1 0,0 1 0,0 0 0,0 0-1,0 0 1,0 0 0,0-1 0,0 1 0,1 0 0,-10 9-197,8-7 81,0 0 0,0 0 0,0 0 0,1 1 0,-1-1 0,1 0 0,-1 0 0,1 1 0,0-1 0,0 0 0,0 1 0,0 3 1,0-5 77,0 0-1,1 0 1,-1-1 0,0 1 0,1 0 0,-1-1 0,0 1 0,1 0 0,-1-1 0,0 1 0,1 0 0,-1-1 0,1 1 0,0-1 0,-1 1 0,1-1 0,-1 1 0,1-1 0,0 0 0,-1 1 0,1-1 0,0 0 0,-1 1 0,1-1 0,0 0 0,0 0 0,-1 0 0,1 1 0,0-1 0,0 0 0,-1 0 0,1 0 0,0 0 0,0 0 0,-1 0 0,1-1 0,0 1 0,-1 0 0,1 0 0,0-1 0,0 1 0,-1 0 0,2-1 0,18-11-519,2-6-151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16 14843,'33'-15'1933,"-32"15"-1897,-1 0-1,1 0 1,-1 0-1,1-1 1,0 1-1,-1 0 1,1 0-1,-1 0 1,1 0 0,-1 0-1,1 0 1,0 0-1,-1 1 1,1-1-1,-1 0 1,1 0-1,-1 0 1,1 0 0,0 1-1,-1-1 1,1 0-1,0 1 1,-1 0-1,0 0 0,0-1 1,1 1-1,-1 0 0,0 0 1,0 0-1,0 0 0,0-1 1,0 1-1,0 0 0,0 0 0,0 0 1,0 0-1,0-1 0,-1 1 1,1 0-1,0 0 0,0 0 1,-1-1-1,1 1 0,-1 1 1,-8 15 109,-1 0 0,-1-1 1,0 0-1,-1 0 1,-23 22-1,-9 12 68,31-34-158,-41 57 169,49-66-227,1 0-1,1 0 0,-1 0 1,1 0-1,1 0 0,-1 1 1,1 0-1,0-1 1,0 10-1,1-15-28,1 1 0,0-1 0,0 0 0,0 1 0,1-1 0,-1 0 0,1 1 0,-1-1 0,1 0 0,0 0 1,0 1-1,-1-1 0,2 0 0,-1 0 0,0 0 0,0 0 0,1 0 0,-1-1 0,1 1 0,-1 0 0,1-1 0,0 1 0,0-1 0,-1 1 0,1-1 0,0 0 0,1 0 1,-1 0-1,0 0 0,0 0 0,0 0 0,0-1 0,1 1 0,2 0 0,2 0 88,-1-1-1,1 1 1,0-1 0,0 0-1,-1-1 1,1 0 0,0 0 0,-1 0-1,1-1 1,-1 0 0,7-3-1,27-16-133,5-8 63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14443,'-1'0'117,"-1"0"0,1 0 0,-1 1 0,0-1 0,1 0 0,-1 1 0,1-1 0,-1 1 0,1 0 0,0 0 0,-3 1 0,-6 5 38,0 0-1,0 1 0,1 0 1,0 0-1,1 1 1,0 0-1,-14 21 0,11-13 31,1 1 0,0 1-1,-13 36 1,18-40-115,1-1-1,1 1 1,0 0-1,1 0 1,0 1-1,2 25 1,0-36-44,0-1 0,1 1 0,0-1 0,0 1 0,0-1 0,1 0 0,-1 1 0,1-1 0,0 0 0,0 0 0,5 6 0,-5-7-3,1-1-1,-1 0 0,0 0 1,1 0-1,-1-1 1,1 1-1,-1 0 1,1-1-1,0 0 1,0 0-1,-1 0 1,1 0-1,0 0 1,0 0-1,0-1 1,0 1-1,0-1 0,0 0 1,5 0-1,-1-1 31,-1 0 0,1 0 0,0-1 0,-1 0 0,1 0 0,-1-1 0,1 0 0,-1 0-1,0 0 1,0-1 0,-1 1 0,1-1 0,-1-1 0,10-9 0,-5 4 97,0-1 0,-1-1 0,0 0 0,0 0 0,12-26 0,-17 28-59,1-1 1,-2 0-1,1 1 1,-1-1-1,-1 0 0,0-1 1,-1 1-1,0-18 0,0 26-97,-1 0 0,-1 0 0,1-1-1,0 1 1,-1 0 0,0 0-1,1 0 1,-1 0 0,0 0 0,-1 1-1,1-1 1,0 0 0,-1 0-1,0 1 1,1-1 0,-1 1 0,0-1-1,0 1 1,-1 0 0,1 0 0,0 0-1,-1 0 1,1 0 0,-1 0-1,0 1 1,1-1 0,-1 1 0,0 0-1,0 0 1,0 0 0,0 0-1,0 1 1,0-1 0,0 1 0,-4-1-1,4 1-150,-1 1-1,0-1 0,0 1 1,1 0-1,-1 0 0,1 0 1,-1 0-1,-5 3 0,8-3 126,0-1 1,0 1-1,0 0 0,0-1 0,0 1 1,0 0-1,0 0 0,0 0 0,1 0 1,-1-1-1,0 1 0,0 0 0,0 2 1,1-3 50,0 1 1,0 0-1,0-1 1,-1 1-1,1-1 1,0 1-1,0 0 1,0-1-1,1 1 1,-1-1-1,0 1 1,0 0-1,0-1 1,0 1-1,1-1 1,-1 1-1,0-1 1,0 1-1,1-1 1,-1 1-1,0-1 1,1 1-1,-1-1 1,1 1-1,-1-1 1,0 1-1,2 0 1,11 5-286,14-3 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16099,'11'2'1449,"2"7"-1169,-3 15-128,0 12 504,4 11-392,3 5-40,0 6-48,1 0-72,0-4-80,2-7-48,2-13-216,-1-11-192,-6-20 368,-2-4-72,-9-22-48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68 13947,'1'0'113,"1"0"0,0 0 0,0 0 1,0 0-1,-1 0 0,1 0 0,0 1 0,0-1 0,0 1 1,-1-1-1,4 3 0,-4-3-84,-1 1 0,1 0 0,-1 0 0,0-1 0,1 1 0,-1 0 0,0 0 0,1 0 0,-1 0-1,0 0 1,0-1 0,0 1 0,0 0 0,0 0 0,0 0 0,0 0 0,0 0 0,0 0 0,0 0 0,0-1 0,-1 1 0,1 0 0,0 0 0,-1 0 0,1 0 0,0-1 0,-1 1 0,1 0 0,-1 0 0,1-1 0,-2 2-1,-20 32 826,-2-1-1,-40 44 0,15-19-255,8-8-184,-123 166 741,155-200-1454,14-22-724,16-27-482,-8 6 896,12-44 1,-6 10-175</inkml:trace>
  <inkml:trace contextRef="#ctx0" brushRef="#br0" timeOffset="1">264 46 13387,'-12'1'582,"0"1"-1,-21 4 1,30-5-478,1 0 1,-1-1-1,1 1 0,-1 0 0,1 0 0,0 1 0,-1-1 1,1 0-1,0 1 0,0-1 0,0 1 0,0 0 0,0-1 1,0 1-1,1 0 0,-1 0 0,1 0 0,-1 1 1,-1 3-1,3-5-72,-1-1 1,1 1 0,0 0 0,0-1-1,0 1 1,0-1 0,0 1 0,-1 0 0,1-1-1,0 1 1,1 0 0,-1-1 0,0 1-1,0 0 1,0-1 0,0 1 0,0-1-1,1 1 1,-1 0 0,0-1 0,1 1-1,-1-1 1,0 1 0,1-1 0,-1 1-1,0-1 1,2 2 0,-1-1 9,1 0-1,-1-1 1,1 1 0,-1 0-1,1 0 1,0-1 0,-1 1-1,1-1 1,0 0 0,2 1 0,2-1 35,-1 1 1,1-1-1,-1-1 1,1 1 0,10-3-1,-13 2-26,0 0 0,0 0 0,0 0 0,0-1-1,0 0 1,0 1 0,-1-1 0,1 0 0,0 0-1,-1 0 1,1-1 0,-1 1 0,0 0 0,0-1-1,0 0 1,0 1 0,2-5 0,-4 5-26,1 1 1,-1-1-1,0 0 1,1 1-1,-1-1 0,0 0 1,0 1-1,0-1 1,0 0-1,0 0 1,-1 1-1,1-1 0,-1 0 1,1 1-1,-1-1 1,1 1-1,-1-1 1,0 0-1,1 1 0,-1 0 1,0-1-1,0 1 1,0-1-1,-1 1 0,1 0 1,0 0-1,0 0 1,-1 0-1,1 0 1,0 0-1,-1 0 0,1 0 1,-1 0-1,1 1 1,-3-2-1,-6-2-31,0 1 0,0-1 0,0 1 0,-1 1-1,1 0 1,-1 1 0,1 0 0,-1 0 0,0 1 0,1 1 0,-1 0 0,0 0-1,1 1 1,-1 0 0,1 1 0,0 0 0,0 1 0,0 0 0,-15 9-1,23-12-51,-1 0 1,1 1-1,0-1 0,0 1 0,0 0 0,0 0 0,0 0 0,1 0 0,-1 0 0,1 0 0,-1 0 0,1 0 0,0 1 0,-1-1 0,1 1 0,1-1 0,-1 1 0,0-1 1,0 1-1,1-1 0,0 1 0,-1 0 0,1-1 0,0 1 0,0-1 0,1 1 0,-1 0 0,0-1 0,1 1 0,0-1 0,-1 1 0,1-1 0,0 1 0,0-1 0,1 1 1,-1-1-1,3 4 0,17 16-477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13267,'-11'36'797,"-8"52"1,19-85-784,0-1 0,-1 0 0,1 1 0,0-1 0,1 0 0,-1 1 0,0-1 0,0 0 0,1 0 1,0 1-1,-1-1 0,1 0 0,0 0 0,2 4 0,-2-5 1,0 0 0,0 0 0,0 0 0,0 0 0,0 1 0,0-1 0,1-1 0,-1 1 0,0 0 0,1 0 0,-1 0 0,1-1 0,-1 1 0,1-1 0,-1 1 0,4 0 0,-1-1 41,0 0 1,0 0-1,0 0 1,0-1-1,0 1 1,0-1-1,0 0 1,0 0-1,-1 0 1,1 0-1,0-1 0,0 0 1,-1 0-1,1 0 1,3-3-1,-1 0 100,0 1-1,-1-2 1,0 1-1,0-1 1,0 1-1,-1-1 1,7-11-1,-9 13-72,0 1 0,-1-1-1,1 1 1,-1-1 0,0 0 0,0 0 0,0 1 0,0-1-1,0 0 1,-1 0 0,0 0 0,0 0 0,0 0-1,0 0 1,-1 0 0,0-4 0,0 7-65,1-1 0,-1 0 0,0 1 0,0-1 0,0 0 0,0 1 0,-1-1 0,1 1 0,0-1 0,0 1 0,-1 0 0,1 0 0,-1 0 0,1-1 0,-1 1 0,0 1 0,1-1-1,-1 0 1,0 0 0,0 1 0,0-1 0,1 1 0,-1-1 0,0 1 0,0 0 0,0 0 0,0-1 0,0 2 0,0-1 0,0 0 0,1 0 0,-5 1 0,-4 1 205,0 1 0,0 0 0,1 0 0,-16 7 0,-52 32 228,29-18-256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28 215 14243,'-1'0'69,"0"0"0,0 0 1,0 0-1,0 0 0,0 0 0,0 0 0,0 0 1,0-1-1,0 1 0,0 0 0,0-1 0,0 1 0,0 0 1,0-1-1,0 1 0,0-1 0,0 0 0,0 1 1,0-1-1,0 0 0,1 1 0,-1-1 0,0 0 1,1 0-1,-1 0 0,-1-1 0,2 0 13,-1 0 0,1-1 0,0 1 0,0 0 0,-1 0 0,1 0 0,1 0 0,-1 0 0,0 0 1,0 0-1,1 0 0,-1 0 0,2-2 0,2-7 181,0 1 1,1 0-1,1 0 1,6-10-1,1 1 181,21-23-1,-30 36-384,2 1-1,-1 0 0,0 0 1,1 1-1,0-1 1,0 1-1,0 0 0,10-4 1,-14 8-54,-1-1 1,1 1-1,-1-1 0,1 1 1,0 0-1,-1 0 1,1-1-1,-1 1 1,1 0-1,-1 0 1,1 1-1,0-1 1,-1 0-1,1 0 1,-1 1-1,1-1 0,-1 1 1,1-1-1,-1 1 1,1 0-1,-1 0 1,0-1-1,1 1 1,-1 0-1,0 0 1,0 0-1,0 1 1,0-1-1,0 0 0,0 0 1,0 0-1,0 1 1,0-1-1,0 1 1,-1-1-1,1 0 1,0 1-1,0 1 1,2 8-6,1 0-1,-2 0 1,1 0 0,0 14 0,-2-20 1,7 83-16,6 36 157,-14-120-115,1 0 0,0 0 0,0 0 0,0-1 0,1 1 0,-1 0 0,1-1 0,3 7 0,-4-9-11,0 0 0,0 0 0,0 0 1,1 0-1,-1-1 0,0 1 1,0 0-1,0 0 0,1-1 0,-1 1 1,0 0-1,1-1 0,-1 0 0,0 1 1,1-1-1,-1 0 0,1 0 1,-1 1-1,1-1 0,-1 0 0,1-1 1,-1 1-1,0 0 0,1 0 0,-1-1 1,1 1-1,-1 0 0,3-2 1,4-2 61,1 0 1,-1 0 0,0-1 0,0 0-1,15-12 1,35-38 198,-23 19-338,-1-2-1,42-63 1,-70 93-60,-5 7 68,0-1 0,1 1 0,-1-1 0,0 0 0,0 0 0,0 1 0,0-1-1,-1 0 1,1 0 0,0 0 0,-1 0 0,0 0 0,1-3 0,-14 14-1398,-14 40-219,23-43 1169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72 11042,'-3'-2'251,"-3"-1"110,0 0-1,-1 0 1,2-1 0,-8-4 0,13 7-308,-1 1 1,0-1 0,1 1-1,-1 0 1,1-1 0,-1 1-1,1-1 1,-1 1 0,1-1-1,-1 0 1,1 1 0,0-1-1,-1 1 1,1-1 0,0 0 0,-1 1-1,1-1 1,0 0 0,0 1-1,0-1 1,0 0 0,0 1-1,0-1 1,-1 0 0,2 0-1,-1 1 1,0-1 0,0 0-1,0 1 1,0-1 0,0 0-1,0 1 1,1-1 0,-1 0-1,0 1 1,1-1 0,-1 0-1,0 1 1,1-1 0,-1 1 0,1-1-1,-1 1 1,1-1 0,-1 1-1,1-1 1,-1 1 0,1 0-1,0-1 1,-1 1 0,1 0-1,0-1 1,-1 1 0,2 0-1,5-4 162,0 1 0,1 1-1,-1-1 1,1 1 0,-1 1-1,1-1 1,0 1 0,11 1-1,-13-1-147,-1 1 0,1 0 0,0 1 0,0-1 1,0 1-1,-1 0 0,1 1 0,0 0 0,-1 0 0,1 0 0,9 5 0,-13-5-54,-1 0 1,1-1-1,0 1 1,-1 0-1,0 0 1,1 0-1,-1 0 1,0 0-1,0 0 0,0 1 1,0-1-1,0 0 1,-1 1-1,1-1 1,-1 0-1,1 1 0,-1-1 1,0 1-1,0-1 1,0 0-1,0 1 1,0-1-1,-1 1 1,1-1-1,-1 0 0,-1 4 1,-1 5 11,-1 0 0,-1 0 0,0 0 0,-7 11 0,-10 12 166,-48 56-1,44-60 88,-41 65 1,66-94-276,0 0 1,0 0-1,1 0 0,-1 0 1,0 0-1,1 0 1,-1 0-1,1 0 1,-1 0-1,1 0 1,0 0-1,-1 0 1,1 1-1,0-1 1,0 0-1,0 0 0,0 0 1,0 1-1,0-1 1,0 0-1,0 0 1,1 0-1,-1 0 1,1 2-1,0-3-18,0 1 0,0 0-1,0-1 1,0 1 0,0-1-1,0 0 1,0 1 0,0-1-1,0 0 1,0 0 0,0 1 0,0-1-1,0 0 1,0 0 0,1 0-1,-1 0 1,0-1 0,0 1-1,2-1 1,9-2-86,0 0 0,-1-1 1,14-6-1,4-4-48,35-24 0,-10 3-76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15595,'-11'4'267,"2"1"1,-1 0-1,0 1 0,1 0 0,0 1 0,1 0 0,-1 0 1,-7 9-1,12-11-205,0-1-1,0 1 1,1 0 0,-1 0-1,1 1 1,1-1 0,-1 1-1,1-1 1,-1 1 0,2 0-1,-1 0 1,1 0 0,0 0-1,0 0 1,0 12 0,1-15-53,1 0 0,-1 1 0,1-1 1,0 0-1,0 0 0,0 1 0,0-1 0,1 0 1,-1 0-1,1 0 0,0 0 0,0-1 0,0 1 1,0 0-1,0-1 0,1 1 0,-1-1 0,1 0 1,-1 0-1,1 0 0,0 0 0,0 0 0,0-1 1,0 1-1,0-1 0,0 0 0,1 0 0,-1 0 1,4 0-1,2 1 9,0 0 1,0-1-1,0 0 1,0-1-1,0 0 1,1-1 0,-1 1-1,0-2 1,16-3-1,-15 1 34,1 0 0,-1-1-1,1 0 1,-2 0 0,1-1-1,0-1 1,-1 1 0,0-1-1,9-11 1,-14 14-18,0 0 0,0 0 0,-1 0 0,1-1 0,-1 1 0,0-1 0,-1 0 0,1 0 0,-1 0 0,0 0 0,0 0 0,-1-1 0,1 1 0,-1-1 0,0 1 0,-1-1 0,1 1 0,-1-1 0,0 1 0,-2-10 0,2 12-73,-1 1-1,0 0 1,0 0-1,0 0 1,0 0 0,0 1-1,0-1 1,-1 0-1,1 0 1,-1 1-1,1-1 1,-1 1 0,0-1-1,1 1 1,-1-1-1,0 1 1,0 0-1,-4-2 1,5 3-12,0-1 0,0 1 0,0-1 0,-1 1 0,1 0 0,0 0 0,0-1 0,-1 1 0,1 0 0,0 0 0,0 0 0,-1 0 0,1 0 0,0 1 0,0-1-1,-1 0 1,1 1 0,0-1 0,0 0 0,0 1 0,0 0 0,-1-1 0,1 1 0,0 0 0,0-1 0,0 1 0,0 0 0,0 0 0,1 0 0,-1 0 0,0 0 0,0 0 0,0 0 0,0 1 0,-3 7-481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98 15835,'-23'18'1129,"-9"10"-873,-6 4-104,-7 6 336,-1 3-88,4 1-112,2-4-80,9-3-40,7-7-16,7-10-192,6-3-176,8-9-288,8-18-288,1-6 504,-5-11-128</inkml:trace>
  <inkml:trace contextRef="#ctx0" brushRef="#br0" timeOffset="1">253 12 13691,'-3'-2'175,"-1"0"-1,1 1 1,-1-1 0,0 1-1,0 0 1,0 0-1,0 0 1,0 1 0,0-1-1,0 1 1,0 0 0,1 0-1,-1 1 1,0-1 0,-5 2-1,-4 0 284,1 1 0,-1 1 0,-15 6 0,14-4-133,0 1 0,1 0-1,-19 14 1,28-18-266,0-1 1,1 1-1,-1 1 0,1-1 0,0 0 1,0 1-1,0-1 0,0 1 0,0 0 1,1 0-1,0 0 0,0 0 1,0 1-1,0-1 0,-1 7 0,3-10-49,-1 0 0,1 0 0,0 0-1,0 1 1,0-1 0,0 0 0,0 0-1,0 0 1,0 1 0,1-1 0,-1 0 0,0 0-1,1 0 1,-1 0 0,1 1 0,-1-1-1,1 0 1,-1 0 0,1 0 0,0 0-1,-1 0 1,1-1 0,0 1 0,0 0-1,0 0 1,1 0 0,0 1-2,1-1 0,-1 0 1,1 0-1,-1-1 0,1 1 0,-1 0 0,1-1 1,0 0-1,-1 1 0,1-1 0,3-1 0,6 0 4,-1 0 0,0-1-1,0-1 1,17-5-1,-12 1 32,0 0 0,25-15 0,-34 18-29,-1-1 0,0 1 1,0-1-1,0 0 0,-1-1 0,0 1 0,0-1 0,6-9 1,-10 14-19,0 0 1,0 0 0,-1-1-1,1 1 1,0 0 0,-1-1-1,1 1 1,-1 0 0,1-1-1,-1 1 1,0-1 0,0 1 0,1-1-1,-1 1 1,0-1 0,0 1-1,0-1 1,-1 1 0,1 0-1,0-1 1,-1-1 0,0 2-8,0 0-1,0 0 1,1 0 0,-1 0 0,0 0 0,0 0-1,-1 0 1,1 0 0,0 0 0,0 1 0,0-1 0,0 0-1,-1 1 1,1-1 0,0 1 0,-1-1 0,-2 1-1,-2-1-51,-1 0 0,0 0 0,0 1 0,0 0 0,0 1 0,0-1 0,-9 3 0,8-1-62,0 0 1,0 1 0,0 0 0,0 1-1,1 0 1,-1 0 0,1 0 0,0 1-1,0 0 1,0 1 0,1-1 0,0 1-1,0 0 1,0 1 0,1 0 0,0-1-1,-4 9 1,4 3-169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78 14235,'-27'33'1121,"21"-26"-908,0 0 0,1-1 0,-1 2-1,1-1 1,1 1 0,-1-1 0,1 1-1,1 0 1,-5 12 0,8-19-179,0 0 1,-1 0 0,1-1-1,0 1 1,-1 0 0,1 0-1,0 0 1,0 0 0,0 0-1,0-1 1,0 1 0,0 0-1,0 0 1,0 0 0,0 0-1,1 0 1,-1 0-1,0-1 1,0 1 0,1 0-1,-1 0 1,0 0 0,1-1-1,-1 1 1,1 0 0,-1-1-1,1 1 1,0 0 0,-1-1-1,1 1 1,0 0 0,-1-1-1,1 1 1,0-1 0,0 0-1,-1 1 1,1-1 0,0 1-1,0-1 1,0 0 0,-1 0-1,1 0 1,0 1-1,0-1 1,0 0 0,0 0-1,0 0 1,0 0 0,4-1 62,-1 1 1,1-1 0,-1 0-1,1 0 1,-1-1-1,0 1 1,1-1 0,3-2-1,5-4 77,-1 1 0,0-1 0,-1-1 0,17-15 0,-24 20-146,0-1 0,0 1 0,0-1 0,-1 0 0,1 0 0,-1 0 0,0 0 0,0-1 0,-1 1 0,0-1 0,0 0 0,0 0 0,1-8 0,-3 12-75,0 0-1,0 0 1,0-1 0,0 1 0,0 0-1,-1 0 1,1 0 0,-1 0-1,0 0 1,1 0 0,-1 0 0,0 0-1,0 0 1,0 0 0,0 0-1,-1 1 1,1-1 0,0 0 0,-1 1-1,1-1 1,-1 1 0,0-1 0,1 1-1,-4-2 1,-3-1-326,0 0 0,0 0 0,-1 0 0,-11-3-1,12 5 187,-4-2-464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37 331 10162,'-5'-6'340,"1"-1"0,0 0 0,0 1-1,1-1 1,-1 0 0,2-1 0,-1 1 0,1 0 0,0-1-1,1 0 1,-1 1 0,2-1 0,-1 0 0,1-14-1,1 9 48,1-1-1,0 1 0,1-1 0,0 1 1,1 0-1,0 0 0,10-18 0,-12 27-266,0 0 0,0 0 0,0 1 0,1-1 0,-1 1 0,1 0 0,5-5 0,-8 7-100,1 1-1,0-1 1,0 1-1,-1 0 0,1-1 1,0 1-1,0-1 1,-1 1-1,1 0 1,0 0-1,0 0 0,0-1 1,0 1-1,-1 0 1,1 0-1,0 0 0,0 0 1,0 0-1,0 0 1,0 1-1,-1-1 0,1 0 1,0 0-1,0 1 1,0-1-1,-1 0 1,1 1-1,0-1 0,0 1 1,-1-1-1,1 1 1,0-1-1,-1 1 0,1-1 1,-1 1-1,1 0 1,-1-1-1,1 1 0,-1 0 1,1 0-1,-1-1 1,1 1-1,-1 0 1,0 1-1,5 8 43,0 1-1,-2-1 1,1 1-1,-1 0 1,-1 0-1,2 17 1,5 18-13,-7-37-43,0 2 7,1-1 0,0 1-1,1 0 1,7 14-1,-9-23 3,-1 1 1,1-1-1,-1 0 1,1 0-1,0 0 0,0 0 1,-1 0-1,2 0 0,-1 0 1,0 0-1,0-1 0,0 1 1,1-1-1,-1 0 0,1 0 1,-1 0-1,1 0 0,0 0 1,-1 0-1,1-1 0,0 1 1,-1-1-1,5 0 1,6-1 144,-1-1 1,0 0 0,0-1 0,0-1 0,0 0 0,0-1-1,-1 0 1,22-13 0,6-2 533,-39 20-685,1 0 20,1 0 0,-1-1 0,0 1 0,0-1-1,1 0 1,-1 1 0,0-1 0,0 0-1,0 0 1,1 0 0,-1 1 0,0-1 0,0 0-1,-1 0 1,1-1 0,0 1 0,0 0-1,0 0 1,-1 0 0,1-1 0,-1 1-1,1 0 1,-1 0 0,1-1 0,-1 1 0,0 0-1,1-3 1,2-9 94,6-21-729,-1 0 0,-2 0 1,3-49-1,-10 64 118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0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 14595,'2'-1'80,"-1"1"-1,1 0 1,-1 0 0,1-1-1,-1 1 1,1 0-1,-1 0 1,0 0 0,1 1-1,-1-1 1,1 0-1,-1 1 1,1-1 0,-1 0-1,0 1 1,1 0 0,-1-1-1,0 1 1,1 0-1,1 1 1,-2 0 2,0 0 0,0 0 0,0 0 0,0 0 1,0 1-1,0-1 0,0 0 0,-1 0 0,1 1 0,-1-1 0,0 0 0,1 4 0,-1 65 1305,0-48-945,2 35 1,-2-57-426,1 1 0,-1 0 0,0 0 0,1-1 0,-1 1 0,1 0 0,-1-1 0,1 1 1,0-1-1,0 1 0,-1-1 0,1 1 0,0-1 0,0 0 0,1 1 0,-1-1 0,0 0 0,0 0 1,1 0-1,-1 0 0,0 0 0,1 0 0,-1 0 0,1 0 0,0 0 0,2 0 0,2 0 31,1 1 0,0-2 0,-1 1-1,1-1 1,11-1 0,19 2 101,-34-1-144,0 1 0,-1-1 0,1 1 1,0-1-1,0 1 0,-1 0 0,1 0 0,-1 0 0,1 0 0,-1 1 1,0-1-1,1 1 0,-1 0 0,0-1 0,0 1 0,0 0 0,0 0 1,0 0-1,0 0 0,-1 1 0,1-1 0,-1 0 0,0 1 0,1-1 0,-1 1 1,0-1-1,0 1 0,-1 0 0,1 0 0,-1-1 0,1 1 0,-1 0 1,0 5-1,0-3 27,-1 1 1,0-1-1,0 0 1,0 1-1,-1-1 1,1 0-1,-1 0 1,-1 0-1,1 0 1,-1 0-1,1 0 0,-2-1 1,1 0-1,0 1 1,-1-1-1,-7 6 1,0-2 117,0 0 1,-1-1-1,0-1 1,0 0-1,0 0 1,-1-1-1,1-1 1,-1 0-1,-20 3 1,15-4-77,0-1 1,0-1 0,0 0-1,-1-1 1,1-1-1,-26-5 1,40 5-154,-1 0 0,1 0 0,1 0 0,-1-1-1,0 1 1,0-1 0,0 0 0,1 0 0,-1 0 0,1-1 0,0 1 0,-1-1-1,1 0 1,0 0 0,1 0 0,-1 0 0,-2-4 0,2 1-4,0 0 0,0 0 0,0-1-1,1 1 1,0-1 0,1 0 0,-1 1 0,1-1 0,0-12 0,1-40-539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0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16195,'23'4'1441,"-5"2"-889,-1 0-216,8-1 616,5 1-368,6-3-688,2-3-280,5-1 440,0-5-136,3-1-232</inkml:trace>
  <inkml:trace contextRef="#ctx0" brushRef="#br0" timeOffset="1">785 80 15779,'-16'25'1625,"2"4"-1177,-8 4-176,-1 6 808,-3 5-472,0 3-112,2-2-224,4-2-72,6-10-176,2-5-160,9-14-432,3-8-200,9-15 600,2-7-144,3-16-136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12843,'3'-2'2292,"4"6"-1428,6 8 173,33 41 520,42 63 0,-27-34-1103,-10-13-262,75 88-465,-125-155 197,0-1 0,1 0 1,-1 0-1,0 0 0,0 1 0,1-1 0,-1 0 0,1-1 0,-1 1 1,3 1-1,-4-2 53,1 0 0,-1 0 1,1 0-1,-1-1 1,1 1-1,-1 0 0,1 0 1,-1 0-1,1 0 1,-1-1-1,0 1 0,1 0 1,-1-1-1,1 1 1,-1 0-1,0-1 0,1 1 1,-1 0-1,0-1 1,1 1-1,-1-1 0,0 1 1,0-1-1,1 1 1,-1-1-1,0 1 0,0 0 1,0-1-1,0 1 1,1-1-1,-1 0 0,4-14-322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15523,'-19'1'623,"1"0"0,-1 2 0,-28 6 0,40-7-439,0 0 0,1 1-1,-1-1 1,1 1-1,0 1 1,-1-1-1,1 1 1,1 0-1,-1 0 1,1 1 0,-1 0-1,-6 8 1,11-11-134,-1-1 1,1 1-1,-1 0 1,1 0-1,0 0 1,0 0-1,0 1 0,0-1 1,0 0-1,0 0 1,1 1-1,-1-1 1,1 0-1,-1 1 1,1-1-1,0 0 1,0 1-1,0-1 1,0 0-1,1 1 1,-1-1-1,1 0 0,-1 1 1,1-1-1,1 4 1,0-4 0,0 1 1,0 0 0,1-1-1,-1 1 1,0-1-1,1 1 1,0-1-1,-1 0 1,1 0 0,0-1-1,0 1 1,0 0-1,0-1 1,1 0-1,-1 0 1,0 0 0,6 1-1,-1 0 6,1-1-1,-1 0 1,1 0-1,-1-1 1,0 0-1,1-1 1,-1 0 0,1 0-1,-1-1 1,0 0-1,0 0 1,0-1-1,0 0 1,0-1-1,-1 1 1,1-1-1,-1-1 1,0 0 0,7-6-1,-13 10-50,1 0-1,-1 0 1,0 0-1,0 0 1,0 0 0,0-1-1,0 1 1,-1 0-1,1-1 1,0 1 0,-1-1-1,1 1 1,-1-1-1,1 1 1,-1-1 0,0 1-1,1-4 1,-1 4-11,-1 0 1,1 0 0,0 0 0,-1 0 0,1 0-1,0 0 1,-1 0 0,0 0 0,1 0-1,-1 0 1,0 0 0,1 0 0,-1 0 0,0 0-1,0 1 1,0-1 0,1 0 0,-1 0-1,-2 0 1,-1-1-53,0 0 0,-1 0-1,0 0 1,1 1 0,-1-1 0,0 1 0,0 0-1,0 1 1,1-1 0,-8 1 0,5 1-153,-1-1 1,1 1-1,-1 1 1,1-1-1,-1 1 1,1 1-1,-9 3 1,12-4 91,0 0 0,1-1 0,0 2 0,-1-1 0,1 0 0,0 1 0,0-1-1,0 1 1,0 0 0,1 0 0,-1 0 0,1 0 0,0 1 0,-1-1 0,-1 7 0,-2 7-545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0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16588,'-29'29'1391,"-37"48"0,59-68-1232,1 0-1,0 1 1,0 0-1,1 0 1,0 0-1,1 0 1,0 1-1,1-1 1,0 1-1,-2 15 1,5-24-129,-1 0 0,1 0 1,0 1-1,0-1 0,0 0 0,0 0 1,1 1-1,-1-1 0,1 0 0,-1 0 1,1 0-1,0 0 0,-1 0 1,1 0-1,0 0 0,1 0 0,-1 0 1,0 0-1,0 0 0,1 0 0,2 1 1,-2-1-10,1 0 0,-1-1 0,1 0 0,0 1 0,0-1 1,0 0-1,0-1 0,0 1 0,0 0 0,0-1 0,0 1 1,0-1-1,5 0 0,3-1-1,-1-1 1,0 1-1,0-1 1,0-1-1,0 0 1,0-1-1,18-8 0,-21 7-4,0 1 0,0-2 0,-1 1 0,0 0 0,0-1 0,0 0 0,-1-1-1,6-8 1,-10 14-17,1-1-1,-1 0 1,0 0-1,-1 0 1,1 0 0,0 0-1,0 0 1,-1 0-1,1-1 1,-1 1-1,0 0 1,0 0-1,0 0 1,0-1-1,0-2 1,-1 4-11,1-1-1,-1 0 1,0 1 0,0-1-1,0 1 1,0-1 0,0 1 0,0-1-1,0 1 1,0 0 0,-1 0-1,1-1 1,0 1 0,-1 0 0,1 0-1,-1 0 1,1 1 0,-1-1 0,0 0-1,1 0 1,-4 0 0,-4-1-183,1 0 0,-1 0 0,1 1 0,-1 0 0,0 1 0,1 0 0,-1 0 0,0 1 0,1 0 0,-1 1 0,1-1 0,-1 2 0,1-1 0,-11 6 0,0 2-365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6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3372 70 12411,'0'0'67,"0"0"0,0 1 1,0-1-1,0 0 1,0 1-1,0-1 1,0 0-1,0 1 0,0-1 1,0 0-1,0 1 1,0-1-1,-1 0 0,1 0 1,0 1-1,0-1 1,0 0-1,0 1 0,-1-1 1,1 0-1,0 0 1,0 1-1,0-1 0,-1 0 1,1 0-1,0 0 1,0 1-1,-1-1 0,1 0 1,0 0-1,0 0 1,-1 0-1,1 0 1,-1 1-1,-17 3 1066,-18-4-387,-258-17 596,210 17-1147,1-3 0,-100-16 0,97 6-168,1 4 1,-2 4-1,-95 6 0,83 5-4,-1-4 0,-139-15-1,175 6-25,0 3 0,0 3-1,0 2 1,-1 3 0,-114 23-1,-42 12-9,166-33-32,0-1 1,-60-5 0,30-5-90,-94-2-263,149 8 306,1 1 0,0 1 0,0 1 0,-30 10 0,-12 10-63,1 3 0,-107 58 1,170-82 138,0 1 1,1 0-1,-1 0 1,1 0-1,0 1 1,0 0-1,1 1 1,0-1 0,0 1-1,-6 8 1,9-10 0,0 0 0,0 0 0,0 0 0,1 0 0,0 1 0,0-1 1,0 0-1,0 1 0,0-1 0,1 1 0,0-1 0,0 1 0,0-1 0,1 0 0,-1 1 1,1-1-1,0 1 0,3 7 0,4 9-5,0 0-1,1 0 1,1-1-1,0 0 1,2-1 0,0 0-1,2-1 1,0 0 0,0-1-1,2-1 1,0 0-1,1-1 1,1-1 0,0-1-1,0 0 1,2-1 0,-1-1-1,1-1 1,1-1 0,22 7-1,26 2 16,0-3-1,1-3 1,90 5-1,-38-13 18,130-12-1,146-43 17,-235 26-12,180-6 0,-291 31 16,0-3 1,-1-2 0,1-2 0,72-20 0,116-62 373,-41 12-99,-149 61-255,1 2-1,55-8 0,108 5 19,-88 9-31,-122 8-39,67-9 32,-65 8-23,-1 0 1,1-1-1,-1 0 1,0 0 0,1 0-1,-1-1 1,0 1 0,0-1-1,-1 0 1,6-5-1,-9 7-2,0 0 0,0 0-1,0 0 1,0 0-1,0 0 1,-1 0-1,1 0 1,0-1-1,-1 1 1,1 0-1,-1-1 1,1 1-1,-1 0 1,0-1-1,0 1 1,1 0 0,-1-1-1,0 1 1,0 0-1,0-1 1,0 1-1,-1-1 1,1 1-1,0 0 1,-1-1-1,1 1 1,0 0-1,-1 0 1,0-1 0,1 1-1,-1 0 1,0 0-1,1 0 1,-1-1-1,0 1 1,0 0-1,-2-1 1,-3-4 39,0 1-1,0-1 1,0 1 0,-1 0 0,-8-4-1,-12-5 88,0 1 1,-1 1-1,0 2 0,-1 0 0,-32-5 1,-154-20 305,134 25-416,1-3-578,-100-28 1,127 22 348,9-6-70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4467 235 12579,'-10'-5'226,"0"1"0,1-1 0,0-1-1,0 0 1,0 0 0,1-1 0,-13-12 0,12 10-194,-1 1 1,1 0-1,-1 0 0,-1 1 0,-16-8 0,-24-4 161,-1 2-1,-93-16 1,59 14-76,25 7-84,-1 3 0,-102-3 0,-126 17-224,236-3 120,-273 33 29,4 26 115,-139 20-511,-27-43-124,116-13 520,171-6 65,-399 33 12,564-50-29,-197 20 50,202-17-44,0 1-1,1 2 0,0 1 1,0 2-1,-33 16 0,58-24-14,1 0 0,-1 0 0,1 1-1,0 0 1,0 0 0,0 0 0,1 0-1,-1 1 1,1 0 0,0-1 0,-4 8 0,7-9-11,-1 0 0,1 0 1,0 0-1,0 1 1,0-1-1,0 0 1,0 1-1,1-1 0,-1 1 1,1-1-1,0 0 1,0 1-1,1-1 1,-1 1-1,0-1 1,1 1-1,0-1 0,0 0 1,0 0-1,0 1 1,1-1-1,2 4 1,2 3-51,1 0 0,1-1 0,-1 0 0,1-1 0,1 0 0,0 0 0,0-1 0,0 0 0,14 8 0,16 7-158,42 17 1,-24-15 98,0-3 1,91 20 0,125 7 139,183-16 48,2-35-26,389-27-22,345-3 66,-811 38 8,360-9 66,-379-30-149,-272 20-22,169-51 0,-228 55 17,0-2 0,-1 0 0,0-2 0,-1-1 0,0-2 0,32-24-1,-55 36 14,0 0 0,-1 0 0,1-1-1,-1 1 1,0-1 0,-1 0-1,1-1 1,-1 1 0,0-1-1,-1 0 1,0 0 0,3-9 0,-4 11 2,-1 0 1,-1 0 0,1 0 0,-1 0 0,1 0 0,-1 0 0,-1 0 0,1 0 0,-1 0 0,0 0 0,0 0 0,0 0 0,-1 0 0,0 0 0,0 1-1,0-1 1,0 0 0,-1 1 0,-5-7 0,-3-2 29,0 1 1,-1 0-1,0 1 0,-1 0 1,0 1-1,-1 1 0,0 0 0,-1 0 1,-16-6-1,-13-4 77,-90-25-1,40 21 313,-160-17 0,-99 16 1199,124 17-1281,-21 5 112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7450 176 12731,'-3'1'1310,"2"-1"-1310,1 0 1,0 0-1,-1 1 1,1-1-1,0 0 0,-1 0 1,1 0-1,-1 0 1,1 0-1,0 0 1,-1 0-1,1 0 0,0 0 1,-1 0-1,1 0 1,0-1-1,-1 1 1,1 0-1,0 0 0,-1 0 1,1 0-1,0 0 1,0-1-1,-1 1 0,1 0 1,0 0-1,-1-1 1,1 1-1,0 0 1,0 0-1,0-1 0,-1 1 1,1 0-1,0 0 1,0-1-1,0 1 1,0 0-1,-1-1 0,1 1 1,0 0-1,0-1 1,0 1-1,0 0 1,0-1-1,0 0 0,-1-1-2,0 0-1,-1 1 0,1-1 0,-1 0 0,0 0 1,1 1-1,-1-1 0,0 1 0,0-1 0,0 1 1,0 0-1,0 0 0,0 0 0,0 0 1,0 0-1,-1 0 0,1 1 0,0-1 0,0 1 1,-1-1-1,1 1 0,0 0 0,-5 0 0,-7 1 207,0 0 0,-28 6 0,6-2 78,-133-4 395,-6 1-670,-1 15-79,-249 16 58,-123-14 1253,461-14-1508,1-5 0,-1-3 1,1-5-1,-146-30 1,34-4-66,-298-24-1,207 37 365,-102-9-195,-1 29 328,66 34 354,-98 1-244,165-33-399,-95 1 195,247 9 47,-140 23 0,-125 49-152,-96 15-308,292-70 317,-288 47-29,459-66 53,-27 6-20,1 1 1,-30 13-1,53-18 26,1 0 0,-1 1 0,0 0 0,1 0 0,0 1 0,0 0 0,1 0 0,-1 1 0,1 0 0,0 0 0,1 0 0,-10 13 0,13-14 3,-1-1 1,1 0-1,0 1 0,0-1 0,1 1 1,-1 0-1,1-1 0,0 1 1,1 0-1,-1 0 0,1 0 1,0 0-1,0-1 0,0 1 1,1 6-1,1-5-5,0 0 0,0 0-1,0 0 1,1-1 0,0 1 0,0-1-1,0 1 1,1-1 0,-1 0 0,8 7-1,1-1-11,0 0 0,1-1 1,0 0-1,0-1 0,1-1 0,1 0 0,-1-1 0,20 7 0,30 7-17,1-3 1,1-3 0,108 10 0,206-4 37,335-18-161,-509-5 82,-142 2 48,949 1-482,1 36 353,-49 17 260,-170-12-56,29-10 193,0-54 379,-692 10-523,186-40 0,-231 31-143,-1-4 0,-1-3-1,86-42 1,-66 15-109,-92 47 113,0-1-1,-1 0 1,0-1-1,0 0 0,14-17 1,-24 25 30,0 0 0,-1 0 1,1 0-1,0-1 0,-1 1 0,1 0 1,-1-1-1,0 1 0,0-1 0,0 0 0,0 1 1,-1-1-1,2-4 0,-3 5 2,1-1 0,0 1 0,-1 0 0,1 0 0,-1 0-1,0-1 1,0 1 0,0 0 0,0 0 0,0 0 0,0 0 0,0 1 0,-1-1 0,1 0-1,-1 0 1,-2-2 0,-36-29-80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7223 283 10210,'-13'7'-81,"0"-2"0,0 0-1,0 0 1,-26 4 0,34-8 35,0 0 0,-1 0-1,1-1 1,0 0 0,-1 0 0,1 0 0,0-1-1,-1 0 1,1 0 0,0 0 0,0-1-1,0 1 1,0-1 0,0 0 0,-8-5 0,-7-5 1440,16 10-1241,-1-1-1,1 1 1,0-1-1,0 0 1,1 0-1,-7-6 0,-24-20-456,26 24 806,7 4-249,-13-14 827,6 8-1038,0 1-1,0 0 0,0 1 0,-1-1 0,0 1 1,-14-5-1,-62-20 110,68 25-158,-33-9 11,-1 2 0,-59-7 1,-106 0-18,127 12-10,-74-3 48,-1 6 0,-251 26 0,370-14-14,0 2 0,-54 19 1,-28 7-66,-152 18 189,197-43-106,-118 0 0,-25-5 47,-159-5 24,65-17-65,-38-2-55,-716-13-376,583 27 341,3-48 4,-87-28-269,432 65 253,-89-4 191,215 20-64,1 0-1,0 0 1,-1 2-1,1 0 1,0 0-1,0 2 1,0 0-1,1 0 0,0 2 1,0 0-1,0 0 1,1 1-1,0 1 1,-17 15-1,20-15-46,1 0 0,0 0 0,0 1-1,1 1 1,1-1 0,0 1 0,0 0 0,1 1 0,0 0 0,1 0-1,1 0 1,0 0 0,0 1 0,1 0 0,1 0 0,0 0 0,0 20-1,2-25-19,1 0-1,0 0 1,0 0-1,0 0 0,1 0 1,0 0-1,1-1 0,0 1 1,0-1-1,1 1 1,7 11-1,-3-9-23,-1 0 0,2-1 0,-1 0 0,1 0-1,1-1 1,19 14 0,3-4-80,1 0-1,1-2 1,1-1-1,37 10 1,-18-9 35,1-3 1,0-1-1,1-4 1,61 3 0,227-12 89,-166-3-22,425 10 7,56-1 36,663 7 210,104-3-60,-196-6-110,-560-4 27,-1-40-190,-665 41 88,167-23-55,-146 18 57,1-2 0,-2 0 0,1-1 0,37-19 0,-59 26 8,0-1 0,1 0-1,-1 0 1,0 0 0,-1 0 0,1 0 0,0-1 0,-1 1 0,1-1-1,-1 0 1,0 0 0,1 0 0,-2 0 0,1 0 0,0 0-1,-1 0 1,1-1 0,-1 1 0,1-5 0,-1 3 1,-1 0 1,0 0-1,0 0 1,0 0-1,-1 0 1,1 0-1,-1 0 1,-1 0-1,1 1 0,-1-1 1,1 0-1,-1 1 1,-4-6-1,-2-6-6,-1 2-1,0-1 1,-1 1-1,-1 1 1,0 0-1,-1 0 0,-1 1 1,1 1-1,-21-15 1,11 13 5,0 0-1,0 1 1,-1 2 0,0 0 0,-43-11 0,19 9 27,-1 3 1,-57-4-1,-89 5 167,-153 22 94,41 1-201,153-15-54,-2-3-22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0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16483 547 11642,'3'2'1629,"-11"-3"-305,4 1 462,-18-21-857,18 18-970,0 1 0,0 1 0,0-1 0,0 0 0,0 1 0,-1 0 0,1 0 0,0 0 0,-1 1 0,1-1 1,0 1-1,-1 0 0,-7 2 0,-2 0 59,0 2 1,-27 9-1,27-8-129,-1 0-1,-20 3 0,-1-4-37,-41-1 0,-27 3 241,95-5-82,-159 15 101,143-16-117,0 0-1,-1-2 1,1-1 0,-41-10 0,-296-67 12,179 53-70,-284-3-1,-152 40 85,0 0 1,74-37-31,171 5-5,-750-30-337,337 32 309,256 12 47,241 1-7,-650-41 30,521-3 6,167 19-43,-200-35 20,-300-26 63,323 74 122,1 27-114,-88 64-280,6 40 7,-125 24-308,257-80 387,-620 13-1,827-66 156,-518-12 147,331-20-182,-79-6 163,283 24-89,22 0 22,-160 9 0,-15 41 426,197-22-452,80-12-82,0 1 1,1 1 0,0 1 0,0 2 0,-30 14 0,40-14 4,1 1 1,0 0-1,0 1 0,1 1 1,1 0-1,0 2 0,1 0 1,-15 19-1,21-24 10,1 1 1,0 0-1,1 0 0,-11 23 1,17-31-21,-1 1 0,1 0 1,0 0-1,0-1 0,1 1 1,-1 0-1,1 0 0,0 0 0,0 0 1,0 0-1,0 0 0,1 0 1,-1 0-1,1-1 0,0 1 1,0 0-1,1 0 0,-1-1 1,1 1-1,4 6 0,3 3-59,1 1 0,1-2-1,0 1 1,1-1 0,0-1 0,1 0-1,24 15 1,-13-11 38,0-2 1,1-1-1,48 17 1,-19-13 33,103 17 0,60-8 39,-166-20-30,840 43 73,1-61-57,399 2-47,-919 11 24,374 3 18,745-6 40,-469 17 17,-707-2-43,203 5-82,286-19 6,-284-3 0,203 26 15,87 18 74,189-30-110,-617 4 59,135 1-223,-25 6-32,-408-17 259,0-4 0,92-12 0,165-37 35,72-8-36,185 32 58,-126 8 32,692 23 124,-1117-2-126,88-7-1,-116 2-64,0-1 1,0-1-1,-1 0 1,1-1-1,-1-1 1,0-1 0,24-13-1,-38 18-8,-1 0-1,1 0 1,-1-1 0,1 1-1,-1-1 1,0 0 0,0 0 0,0 0-1,-1 0 1,1 0 0,-1-1-1,1 1 1,-1-1 0,0 0-1,0 1 1,1-7 0,-2 6-5,-1 1 1,1-1 0,-1 0 0,0 1-1,0-1 1,-1 1 0,1-1 0,-1 1-1,0-1 1,0 1 0,0-1 0,0 1 0,0 0-1,-1-1 1,0 1 0,0 0 0,1 0-1,-2 0 1,-2-4 0,-19-19 11,0 1-1,-1 2 1,-2 0 0,0 1 0,-2 2-1,0 1 1,-1 1 0,-1 2 0,-47-19-1,32 19 139,0 1-1,-93-15 0,-99 2 143,-163-1-950,184 15 175,133 8 241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18732,'2'22'395,"-1"0"1,-1 0-1,0-1 1,-2 1-1,-5 24 1,2-7 90,-42 413 829,51-543-1239,3 33-40,3 1 0,3 0 0,2 1 0,2 1 0,27-57 0,-36 95-7,1 1 0,0 1 0,17-23 0,-23 34-26,0 0-1,0 0 1,1 1 0,-1-1 0,1 1-1,0 0 1,-1 0 0,1 1 0,1-1-1,-1 1 1,0 0 0,1 0 0,-1 0 0,1 0-1,-1 1 1,1 0 0,0 0 0,5-1-1,-8 2-11,1 0-1,-1 0 1,0 0 0,1 1-1,-1-1 1,0 0-1,1 1 1,-1 0 0,0-1-1,0 1 1,0 0-1,0 0 1,0 0-1,0 1 1,0-1 0,0 0-1,0 1 1,0-1-1,-1 1 1,1 0 0,0-1-1,-1 1 1,0 0-1,1 0 1,-1 0-1,0 0 1,0 0 0,0 0-1,0 1 1,0-1-1,-1 0 1,1 0 0,-1 1-1,1-1 1,-1 0-1,0 3 1,0 0-10,0 0 0,0 0 1,-1 1-1,1-1 0,-1 0 0,0 0 1,-1 0-1,1 0 0,-1 0 1,0-1-1,0 1 0,-1-1 0,1 1 1,-1-1-1,-5 7 0,-4 0 38,0 0-1,-1 0 1,0-1 0,-1-1-1,-22 12 1,5-6 78,-53 18 1,75-30-190,0 0 0,0 0 1,0-1-1,-14 1 0,23-3 63,0 0 1,-1 0-1,1 0 0,0 0 0,0 0 1,-1 0-1,1 0 0,0 0 0,0 0 1,-1 0-1,1 0 0,0 0 0,0 0 1,-1 0-1,1 0 0,0 0 0,0 0 1,-1 0-1,1-1 0,0 1 0,0 0 1,-1 0-1,1 0 0,0 0 0,0 0 1,0-1-1,-1 1 0,1 0 0,0 0 1,0 0-1,0-1 0,0 1 1,0 0-1,-1 0 0,1-1 0,0 1 1,0 0-1,6-10-746,13-5-274,31-11-812,1 3 1,91-29-1,-24 11 1603,-84 26 567,-23 10 41,1 0 0,0 0 0,1 1 0,24-4 0,-36 7-293,0 1 0,0 0 0,0 0 0,0 0 1,0-1-1,-1 1 0,1 0 0,0 1 0,0-1 0,0 0 0,0 0 1,0 0-1,0 0 0,0 1 0,0-1 0,0 0 0,0 1 1,-1-1-1,1 1 0,0-1 0,0 1 0,0-1 0,-1 1 1,1 0-1,0-1 0,-1 1 0,1 0 0,0 0 0,-1-1 0,1 1 1,-1 0-1,0 0 0,1 0 0,-1 0 0,1 0 0,-1 0 1,0-1-1,0 1 0,0 0 0,1 0 0,-1 0 0,0 0 1,0 0-1,-1 2 0,1 4 258,-1 1 0,-1-1 1,1 1-1,-6 11 0,6-14-245,-2 3 91,-64 215 1973,64-201-1973,3-22-156,0 0 1,0 0 0,0 0-1,0 1 1,0-1-1,0 0 1,0 0 0,0 0-1,0 1 1,0-1 0,0 0-1,0 0 1,0 0 0,0 0-1,0 1 1,0-1 0,0 0-1,0 0 1,0 0 0,0 0-1,0 1 1,1-1 0,-1 0-1,0 0 1,0 0 0,0 0-1,0 0 1,0 1 0,1-1-1,-1 0 1,0 0 0,0 0-1,0 0 1,0 0 0,1 0-1,-1 0 1,0 0-1,0 0 1,0 0 0,1 0-1,-1 0 1,2-1 23,0 0 0,0-1 0,0 0-1,-1 1 1,1-1 0,0 0 0,-1 0 0,1 0 0,-1 0 0,0 0-1,2-4 1,10-20 98,-1-1 0,-2 0-1,0-1 1,-2 0 0,-1-1-1,-1 1 1,1-32 0,-7 53-239,-2 11-38,-2 13-159,4-10 196,-1-3-86,1 0 0,0 0 0,0 0 0,0 0 0,1 0 0,1 6 0,-2-9 125,1 0 0,-1 0 0,1 0 0,-1 0-1,1 0 1,-1 0 0,1-1 0,0 1 0,-1 0 0,1 0 0,0-1 0,0 1 0,0 0-1,0-1 1,-1 1 0,1-1 0,0 1 0,0-1 0,0 1 0,0-1 0,0 0 0,0 1-1,0-1 1,1 0 0,-1 0 0,0 0 0,0 0 0,0 0 0,0 0 0,1 0 0,5-1-97,0 0 0,-1-1 0,1 1 1,-1-1-1,1-1 0,5-2 1,24-11-477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16195,'-18'11'572,"0"1"0,0 0 0,-18 18 0,31-26-461,0 1 1,1-1 0,-1 1-1,1 0 1,0 1 0,0-1-1,1 1 1,0-1 0,0 1-1,0 0 1,1 0 0,0 0-1,0 1 1,-2 9 0,4-14-89,0 0-1,0-1 1,-1 1 0,1-1 0,1 1 0,-1 0 0,0-1 0,0 1 0,0 0 0,1-1-1,-1 1 1,1-1 0,-1 1 0,1-1 0,0 1 0,0-1 0,0 1 0,-1-1-1,1 0 1,0 1 0,1-1 0,1 2 0,-1-2 1,0 0 0,1 0 1,-1 0-1,0 0 0,0 0 0,1-1 0,-1 1 1,0-1-1,1 0 0,-1 1 0,1-1 0,-1 0 0,0-1 1,3 1-1,5-2 46,-1 0 1,1 0-1,-1-1 0,0 0 1,0-1-1,16-8 0,-19 7-12,1 1 1,-1-1-1,0-1 0,-1 1 0,1-1 0,-1 0 0,0 0 0,5-10 1,-8 14-41,0-1 1,-1 0 0,0 0 0,0 0-1,0 0 1,0 0 0,0 0 0,0 0-1,-1 0 1,1-5 0,-1 6-22,-1 0-1,1 0 1,0 1 0,-1-1-1,1 0 1,-1 1 0,1-1-1,-1 0 1,0 1 0,0-1 0,0 1-1,0-1 1,0 1 0,0-1-1,0 1 1,0 0 0,-1 0-1,1-1 1,0 1 0,-2-1-1,0 1-45,0 0-1,0 0 1,0 0-1,1 0 1,-1 0-1,0 1 1,0-1-1,0 1 1,0 0-1,0 0 1,0 0-1,0 0 1,0 0-1,0 1 0,0-1 1,0 1-1,0 0 1,0 0-1,0 0 1,1 0-1,-1 0 1,-3 3-1,4-3-39,0 0 0,0 0 1,0 0-1,0 0 0,1 0 0,-1 1 0,0-1 0,1 1 0,-1-1 0,1 1 0,-1 0 0,1 0 0,0-1 0,-1 1 1,1 0-1,0 0 0,0 0 0,1 0 0,-1 0 0,0 1 0,1-1 0,-1 0 0,1 0 0,0 0 0,0 1 0,-1-1 1,2 0-1,-1 0 0,0 0 0,1 4 0,-1-5 26,1 0 0,0 1 1,-1-1-1,1 0 0,0 0 1,0 0-1,0 0 0,0 0 0,0 0 1,0 0-1,0 0 0,0 0 0,0 0 1,1 0-1,-1-1 0,0 1 0,0 0 1,1-1-1,-1 0 0,0 1 0,1-1 1,-1 1-1,1-1 0,-1 0 1,2 0-1,38-2-602,-41 2 659,46-8-577,11-6 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94 155 13595,'-53'62'2750,"47"-54"-2262,0 0 0,1 0 0,0 1-1,1-1 1,-8 20 0,12-27-441,-1 0 0,1 0 1,0 0-1,-1 0 0,1 0 0,0 0 0,0 0 0,0 1 0,0-1 1,0 0-1,0 0 0,0 0 0,0 0 0,0 0 0,0 1 0,1-1 1,-1 0-1,0 0 0,1 0 0,-1 0 0,2 1 0,-2-1-21,1-1 0,0 1 0,0-1-1,-1 0 1,1 1 0,0-1 0,0 0-1,0 0 1,-1 1 0,1-1 0,0 0-1,0 0 1,0 0 0,0 0 0,0 0 0,-1 0-1,1 0 1,0-1 0,0 1 0,0 0-1,1-1 1,4-1 29,0-1 1,1 0-1,-1 0 1,0 0-1,9-8 1,-2-1-5,1 0 0,-2-2 0,0 1 1,0-2-1,-1 1 0,-1-2 1,0 1-1,-2-1 0,1-1 1,-2 0-1,0 0 0,-1 0 0,-1-1 1,5-35-1,-9 52-45,-1 0 1,0 0-1,1-1 0,-1 1 0,0 0 1,0 0-1,0-1 0,0 1 0,0 0 1,0 0-1,-1-1 0,1 1 1,0 0-1,-1 0 0,0-2 0,1 3-3,0 0-1,-1 0 0,1 0 1,-1 0-1,1 0 0,0 0 1,-1 0-1,1 0 0,0 0 1,-1 0-1,1 0 0,-1 0 1,1 0-1,0 1 0,-1-1 1,1 0-1,0 0 0,-1 0 1,1 1-1,0-1 0,-1 0 1,1 0-1,0 1 1,0-1-1,-1 0 0,1 0 1,0 1-1,0-1 0,-1 1 1,-3 4 9,0 1 1,0-1 0,0 1 0,-3 8 0,-4 12 42,1 0-1,1 1 1,1 0 0,1 0 0,2 1 0,0 0 0,0 34 0,5-58-38,0 1 1,1-1-1,-1 1 1,1-1 0,0 1-1,0-1 1,0 0 0,1 0-1,-1 0 1,1 1-1,0-2 1,4 7 0,-4-8-4,0 0 0,0 0-1,0 0 1,0 0 0,1 0 0,-1 0 0,1-1 0,-1 1 0,1-1 0,-1 0-1,1 1 1,0-1 0,0 0 0,0-1 0,0 1 0,0 0 0,0-1 0,0 0-1,4 0 1,1 0 2,0-1 0,-1 1-1,1-2 1,0 1 0,0-1-1,-1-1 1,1 1 0,-1-1 0,0 0-1,0-1 1,0 0 0,0 0-1,10-8 1,-9 5-14,-1 1-1,0-1 0,0-1 1,0 1-1,-1-1 1,0 0-1,-1-1 1,1 1-1,-2-1 1,6-13-1,-5 3-99,-6 19 96,1 0 0,0 0 0,0 0 1,0-1-1,0 1 0,0 0 0,0 0 0,-1 0 0,1 0 0,0 0 0,0 0 0,0 0 0,0 0 0,0 0 0,-1 0 0,1 0 0,0 0 0,0 0 0,0 0 0,0 0 0,-1 0 0,1 0 0,0 0 0,0 0 0,0 0 0,0 0 0,-1 0 0,1 0 0,0 0 0,0 0 0,0 0 0,0 0 0,0 0 0,-1 0 0,1 0 0,0 0 0,0 0 0,0 1 0,0-1 0,0 0 0,0 0 0,-1 0 0,1 0 0,0 0 0,0 1 0,0-1 0,0 0 0,0 0 0,-3 3-2,0 0 0,0 1 0,0-1 0,1 1-1,-5 7 1,-13 39 154,19-47-123,0 1 1,0 0-1,0-1 1,1 1-1,-1 0 1,1 0 0,0 0-1,0 0 1,0 0-1,0 0 1,2 5-1,-1-7-9,0-1-1,0 0 1,-1 1-1,1-1 1,1 0-1,-1 0 1,0 0-1,0 0 1,0 0-1,0 0 1,1 0-1,-1 0 1,0 0-1,1 0 0,-1-1 1,1 1-1,-1-1 1,1 1-1,-1-1 1,1 0-1,-1 1 1,1-1-1,0 0 1,-1 0-1,1 0 1,-1 0-1,1 0 1,-1 0-1,1-1 1,1 1-1,5-2 30,-1 1 0,1-1 0,-1 0 0,0-1 0,8-3 1,13-9-59,-1-2 1,0-1 0,-2 0 0,29-28 0,-62 92-705,6-36 635,0-1 0,0 0 0,1 0-1,1 1 1,0 15 0,0-23-44,0 0 0,0 0 0,0 0 0,1 0 1,-1 0-1,1 0 0,-1 0 0,1 0 0,0 0 0,0 0 0,0 0 0,0-1 0,0 1 0,0 0 0,0-1 0,1 1 0,-1-1 1,1 1-1,-1-1 0,1 0 0,-1 0 0,1 1 0,0-1 0,0 0 0,-1-1 0,1 1 0,0 0 0,0 0 0,0-1 1,0 1-1,0-1 0,3 1 0,4-1-221,0 0-1,0 0 1,0-1 0,16-3 0,14-6-773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14731,'18'-27'1937,"133"-174"830,76-96-2459,-217 285-461,-7 9-17,0-1-1,0 1 0,0 0 1,0-1-1,-1 0 0,0 1 1,3-8-1,-5 11 162,0 0 0,0 0 0,0 1 0,0-1 0,0 0 0,0 0 0,0 0 0,-1 0 0,1 0 0,0 0 0,0 0 0,0 0 0,0 0 0,0 0 0,0 0-1,0 0 1,0 0 0,-1 0 0,1 0 0,0 0 0,0 0 0,0 0 0,0 0 0,0 0 0,0 0 0,0 0 0,-1 0 0,1 0 0,0 0 0,0 0 0,0 0 0,0 0 0,0 0 0,0 0 0,0 0-1,0-1 1,-1 1 0,1 0 0,0 0 0,0 0 0,0 0 0,0 0 0,0 0 0,0 0 0,0 0 0,0 0 0,0-1 0,0 1 0,0 0 0,0 0 0,0 0 0,0 0 0,0 0 0,0 0 0,0 0 0,0-1-1,0 1 1,0 0 0,0 0 0,0 0 0,0 0 0,0 0 0,0 0 0,0 0 0,0-1 0,0 1 0,0 0 0,0 0 0,0 0 0,-12 6-297,5-2 112,-13 4-294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16964,'-26'5'1760,"-1"1"-1248,4-1-248,0 2 800,9 4-391,5-2-185,9 2-296,4 0-56,9-4-176,4 1-184,5-4-521,5 0-207,0-4 760,2-4-200,3-6-104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15435,'-2'0'81,"1"0"1,-1 0-1,0 0 0,1 1 0,-1-1 0,1 0 0,-1 1 1,0-1-1,1 1 0,-1-1 0,1 1 0,-1 0 0,1 0 0,0 0 1,-1 0-1,1 0 0,0 0 0,0 0 0,-1 0 0,1 0 1,0 0-1,0 1 0,0-1 0,0 1 0,1-1 0,-1 0 1,-1 3-1,-1 5 189,-1-1 1,2 1-1,-4 15 1,5-23-190,-8 52 708,3 0 1,2 1-1,2-1 1,9 103-1,-6-141-708,-1-11-74,0 0-1,1 0 0,-1 0 0,0 0 1,1 0-1,0 0 0,0 0 0,0 0 1,1 0-1,-1 0 0,1 0 0,0-1 0,0 1 1,3 3-1,-5-6-13,0-1-1,1 0 1,-1 0-1,0 1 1,1-1-1,-1 0 1,0 1 0,1-1-1,-1 0 1,0 0-1,1 0 1,-1 1 0,0-1-1,1 0 1,-1 0-1,1 0 1,-1 0 0,0 0-1,1 0 1,-1 0-1,1 0 1,-1 0-1,0 0 1,1 0 0,-1 0-1,1 0 1,-1 0-1,0 0 1,1 0 0,-1 0-1,1-1 1,-1 1-1,1 0 1,8-14-167,0-19-50,-8 18 127,0 0 0,-2-23-1,1 35 101,0-1 1,0 1-1,-1 0 0,1 0 0,-1 0 0,0 0 0,0 0 0,0 0 1,0 1-1,0-1 0,-1 0 0,1 0 0,-1 1 0,0-1 0,0 1 1,0-1-1,0 1 0,0 0 0,-3-2 0,4 3 2,1 1 0,0 0 0,-1-1 0,1 1 0,-1 0-1,1-1 1,-1 1 0,1 0 0,-1 0 0,0 0 0,1-1 0,-1 1 0,1 0-1,-1 0 1,1 0 0,-1 0 0,0 0 0,1 0 0,-1 0 0,1 0 0,-1 0 0,1 0-1,-1 0 1,0 1 0,1-1 0,-1 0 0,1 0 0,-1 1 0,1-1 0,-1 0 0,1 0-1,-1 1 1,1-1 0,0 1 0,-1-1 0,1 0 0,-1 1 0,1-1 0,0 1 0,-1-1-1,1 1 1,0-1 0,0 1 0,-1-1 0,1 1 0,0-1 0,0 1 0,0-1 0,-1 1-1,1 0 1,0 0 0,0 2 11,-1 0 1,1 0-1,0 0 0,0 0 1,0 0-1,1 0 0,-1 0 1,1 0-1,0 4 0,1-1-10,1-1 0,-1 0 0,1 0-1,0 0 1,0 0 0,0 0 0,1-1-1,0 1 1,0-1 0,0 0 0,0 0-1,1-1 1,-1 1 0,1-1-1,6 3 1,-3-2 7,0 0 1,0-1-1,1 0 0,-1 0 0,1-1 0,0 0 1,0-1-1,0 0 0,13 0 0,-12-1 18,0-1-1,0 0 0,0 0 0,-1-1 1,1-1-1,0 1 0,-1-2 1,14-6-1,-17 7 7,0 0 0,-1 0-1,1-1 1,-1 0 0,0 0-1,0 0 1,0-1 0,-1 0 0,0 0-1,0 0 1,0 0 0,0 0 0,3-8-1,-4 6 56,-5 8 22,-4 13 2,2 4-24,1-1 1,1 1-1,-1 30 1,3-42-65,0-1-1,1 1 1,-1 0 0,1 0-1,0 0 1,0 0 0,1 0-1,0-1 1,0 1 0,0-1-1,1 1 1,0-1 0,0 0 0,6 9-1,-8-13-58,0 0 0,0 0 0,1 1 0,-1-1 0,0 0 0,0 0 0,1 0 0,-1 0 0,0-1-1,1 1 1,-1 0 0,1 0 0,-1-1 0,1 1 0,-1-1 0,1 0 0,0 1 0,-1-1 0,1 0 0,-1 0-1,1 0 1,0 0 0,-1 0 0,1 0 0,0 0 0,-1-1 0,1 1 0,-1-1 0,1 1 0,-1-1 0,1 1 0,-1-1-1,1 0 1,-1 0 0,0 0 0,1 0 0,-1 0 0,0 0 0,0 0 0,2-1 0,0-3-134,0 1 0,0 0 1,0-1-1,0 0 0,-1 1 0,1-1 1,-1 0-1,-1 0 0,1 0 0,-1-1 1,2-6-1,1-35-406,-4-16-180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15411,'0'16'1817,"0"5"-1105,5 4-296,1 1 1368,3 1-928,3 2-767,4 0-538,0-6 377,3-1-144,1-4-96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17764,'-16'14'884,"0"0"0,-15 19 0,28-29-740,0 0 1,0 0-1,0 0 1,0 0 0,1 1-1,-1-1 1,1 1 0,0-1-1,1 1 1,-1 0-1,1 0 1,0 0 0,0 0-1,0 9 1,1-12-118,0-1-1,0 0 1,1 0 0,-1 1 0,1-1 0,-1 0 0,1 0-1,-1 0 1,1 0 0,0 0 0,-1 0 0,1 0-1,0 0 1,0 0 0,0 0 0,0 0 0,0 0 0,0 0-1,0-1 1,0 1 0,0 0 0,0-1 0,1 1-1,-1-1 1,0 1 0,0-1 0,1 0 0,-1 1 0,0-1-1,0 0 1,1 0 0,-1 0 0,0 0 0,0 0 0,2 0-1,7-1 6,0 0 0,-1 0 0,15-4 0,-21 4-38,86-27-411,-66 19 200,-1 2-1,1 0 0,1 2 0,44-5 0,-66 9 233,0 1 0,1 0 1,-1 0-1,0 0 0,0 0 0,0 1 0,0-1 0,0 1 0,1-1 1,-1 1-1,0 0 0,0 0 0,-1-1 0,1 1 0,0 1 1,0-1-1,0 0 0,-1 0 0,1 1 0,0-1 0,-1 1 1,1-1-1,-1 1 0,0 0 0,0 0 0,1-1 0,-1 1 0,0 0 1,0 0-1,1 4 0,3 4 251,-4-8-205,1 0-1,-1-1 1,1 1-1,-1 0 1,1-1-1,0 1 1,0-1-1,-1 1 1,1-1-1,0 0 0,0 0 1,1 1-1,-1-2 1,0 1-1,0 0 1,0 0-1,1-1 1,-1 1-1,0-1 1,1 0-1,-1 0 1,0 1-1,5-2 1,5 0 61,-1 0 1,1-1 0,16-5-1,-14 3-34,20-4 30,-17 2-184,2 2 1,-1 0-1,0 1 0,1 1 1,32 0-1,-49 2 55,-1 0-1,1 0 1,-1 0-1,1 0 1,-1 0 0,1 1-1,-1-1 1,1 1-1,-1-1 1,1 1 0,-1 0-1,1 0 1,-1-1-1,0 1 1,1 0 0,-1 0-1,0 0 1,0 0-1,0 0 1,0 1 0,0-1-1,0 0 1,0 1 0,0-1-1,0 0 1,-1 1-1,1-1 1,-1 1 0,1-1-1,-1 1 1,1-1-1,-1 1 1,0-1 0,0 1-1,1-1 1,-1 1-1,0 0 1,-1-1 0,1 1-1,0-1 1,0 1-1,-1-1 1,1 1 0,-1-1-1,1 1 1,-1-1-1,-1 2 1,-5 6-21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19 317 20116,'3'17'1513,"-3"15"-1241,-5 5-104,2 4 328,0 3-456,3-4-632,1-6-304,4-16 703,1-12-215,2-15-136</inkml:trace>
  <inkml:trace contextRef="#ctx0" brushRef="#br0" timeOffset="1">17 37 16604,'-3'-31'1512,"0"25"-1072,0 9-184,-2 12 664,2 4-392,3 2-680,0-2-400,9-6 432,1-3-128,6-9-88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13611,'0'4'171,"0"0"1,0 0-1,-1 0 0,0 0 1,1 0-1,-1 0 0,-1 0 1,1 0-1,-1 0 0,1 0 1,-1 0-1,0-1 0,0 1 1,-1-1-1,1 1 0,-1-1 1,0 0-1,1 0 0,-2 0 1,1-1-1,-7 6 0,-7 4 521,-1-1-1,-1 0 0,-20 7 0,28-12-246,-49 22 915,173-34-1652,-76 5-118,54 7 0,-80-5 285,1 1 0,-1 0-1,0 1 1,0 0 0,-1 1 0,1 1-1,-1-1 1,1 2 0,10 6 0,-19-10 109,0-1 0,0 0 0,0 1 0,0 0 0,0-1 0,-1 1 0,1 0 0,0 0 0,-1 0 0,1 0 0,-1 0 0,0 1 0,0-1 0,0 0 0,0 1 0,0-1 0,0 1 0,-1-1 0,1 1 1,-1-1-1,1 1 0,-1 4 0,-1-4 67,0 1 1,0-1-1,0 0 1,0 1-1,0-1 0,-1 0 1,0 0-1,1 0 1,-1 0-1,0-1 1,-1 1-1,1 0 1,0-1-1,-1 0 1,1 1-1,-6 2 1,-4 3 49,0-1 0,-1-1 0,0 1 0,0-2 0,0 0 0,-1-1 0,1 0 0,-1-1 0,0 0 0,0-2 0,0 1 0,-1-2 0,1 0 0,0 0 0,-26-5 0,36 4-258,1 1 1,-1-1-1,1 0 1,-1 0-1,1 0 1,0 0-1,0-1 1,-1 1-1,1-1 1,0 0-1,0 0 1,1 0-1,-1 0 1,0 0-1,1-1 1,-1 1-1,1-1 1,0 0-1,-3-4 1,3-8-764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17252,'2'4'300,"1"1"0,-1-1 0,-1 1 0,1-1 0,0 1 0,0 4 0,-2-5-229,1-1 1,0 0 0,0 0 0,0 0-1,0 0 1,0 0 0,0 0-1,1 0 1,0-1 0,-1 1 0,1 0-1,0-1 1,0 1 0,1-1 0,-1 0-1,5 4 1,-3-4-29,1 1-1,-1-1 1,1 0-1,-1-1 1,1 1 0,0-1-1,0 0 1,0 0-1,0-1 1,0 1 0,0-1-1,0 0 1,-1 0-1,1-1 1,0 0 0,0 0-1,8-2 1,8-4 77,0 0 0,34-19 0,-18 8 67,-32 16-165,4-2 13,1 0-1,-1 1 1,21-5-1,-28 7-31,0 1 0,-1 0 0,1 0-1,0-1 1,0 1 0,0 0 0,0 1-1,-1-1 1,1 0 0,0 0 0,0 1-1,0-1 1,-1 1 0,1-1-1,0 1 1,-1 0 0,1 0 0,0 0-1,-1 0 1,1 0 0,-1 0 0,0 0-1,1 0 1,-1 1 0,0-1-1,0 1 1,0-1 0,1 1 0,0 1-1,1 5 26,-1 0 0,0-1 0,0 1 0,2 13 0,-4-14 32,1 0 0,1 0-1,0 0 1,0 0 0,4 9 0,-6-15-41,0 0 0,1-1 0,-1 1-1,1-1 1,-1 1 0,1-1 0,-1 1-1,1-1 1,-1 1 0,1-1 0,-1 0 0,1 1-1,0-1 1,-1 0 0,1 1 0,0-1 0,-1 0-1,1 0 1,0 0 0,-1 0 0,1 1-1,0-1 1,-1 0 0,1 0 0,0 0 0,-1 0-1,1-1 1,0 1 0,-1 0 0,1 0 0,0 0-1,1-1 1,20-11 352,-20 11-332,42-29 476,28-18 107,-65 44-606,1 0 0,0 1 0,0-1 1,0 2-1,0-1 0,0 1 0,14-2 1,-21 4-32,1 0 1,-1 0 0,1 0 0,-1 0 0,1 0-1,-1 0 1,1 0 0,-1 1 0,0-1 0,1 1 0,-1-1-1,1 1 1,-1-1 0,0 1 0,1 0 0,-1-1-1,0 1 1,0 0 0,0 0 0,0 0 0,2 2-1,-2-1-35,1 0-1,-1 0 0,0 0 1,0 1-1,0-1 0,0 0 1,0 1-1,-1-1 0,1 1 0,-1-1 1,1 5-1,-1-1-165,0 0 1,0 0-1,-1 0 0,0-1 1,0 1-1,0 0 1,0-1-1,-1 1 0,0-1 1,-5 10-1,5-12 114,1-1 1,-1 1-1,0-1 1,0 0-1,0 0 0,0 0 1,0 0-1,0 0 1,-1 0-1,1 0 1,-1-1-1,1 1 0,-1-1 1,0 0-1,1 0 1,-1 0-1,0 0 0,0 0 1,0-1-1,0 1 1,0-1-1,-4 0 0,-15-4-651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18004,'1'-2'1664,"1"1"-1192,-1-1-208,2 2 745,0 0-537,4 2-880,-1-2-409,3-2 625,2-4-192,1-1-136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15443,'4'11'296,"0"0"1,-1 1-1,0 0 0,-1-1 0,0 1 0,-1 0 0,-1 0 0,0 18 0,1 15 551,7 47 423,4 0 0,41 157 0,-46-224-1176,13 27 0,-19-58 43,-1-1 0,0 1-1,-1-1 1,-1-11 0,-5-7 28,1 3-47,-1-1 1,-13-29-1,21 53-178,1 3 27,1 1 1,0-1 0,0 0-1,1-1 1,6 7-1,-5-6 27,1 0-1,0 0 0,0 0 0,1-1 0,-1 0 0,1 0 0,0-1 1,0 0-1,0 0 0,0 0 0,0-1 0,0 0 0,0 0 0,0-1 0,0 0 1,0-1-1,1 1 0,-1-1 0,0 0 0,0-1 0,0 0 0,0 0 1,-1 0-1,1-1 0,0 0 0,-1-1 0,0 1 0,0-1 0,0 0 0,0-1 1,-1 1-1,0-1 0,6-6 0,-3 3 9,-1-1-1,1 0 1,-2 0 0,1 0-1,-1-1 1,-1 0 0,6-13-1,-12 23-1,1 1 0,0-1-1,0 0 1,0 0-1,0 0 1,0 0-1,0 0 1,0 0 0,0 0-1,0 0 1,0 0-1,0 0 1,0 0 0,0 0-1,-1 0 1,1 0-1,0 0 1,0 0-1,0 0 1,0 0 0,0 0-1,0 0 1,0 0-1,0 0 1,0 0 0,0 0-1,0 0 1,0 0-1,0 0 1,-1-1-1,1 1 1,0 0 0,0 0-1,0 0 1,0 0-1,0 0 1,0 0 0,0 0-1,0 0 1,0 0-1,0 0 1,0 0-1,0 0 1,0 0 0,0 0-1,0 0 1,0 0-1,0-1 1,0 1-1,0 0 1,0 0 0,0 0-1,0 0 1,0 0-1,0 0 1,0 0 0,0 0-1,0 0 1,0 0-1,-6 5-4,-5 11-11,2 0 0,-1 1 0,2 0 0,0 1 1,2 0-1,-9 32 0,14-47 14,0 0 1,1 0-1,-1-1 0,1 1 0,0 0 0,0 0 1,0 0-1,0 0 0,0 0 0,1 0 1,-1 0-1,1-1 0,1 5 0,-1-5 2,0-1-1,0 0 0,0 0 0,0 0 0,0 0 0,0 0 1,0 0-1,0 0 0,0 0 0,1 0 0,-1 0 1,0-1-1,1 1 0,-1 0 0,0-1 0,1 1 0,-1-1 1,1 0-1,-1 1 0,1-1 0,-1 0 0,1 0 1,-1 0-1,1 0 0,-1 0 0,4-1 0,11-2 0,1 0 0,-1-2 0,1 0 0,-1 0 0,0-2 0,18-10 0,-17 9-4,0 0 0,1 1-1,0 0 1,34-6 0,-50 12 2,0 1 1,0 0-1,1-1 0,-1 1 1,0 0-1,0 0 0,0 1 1,0-1-1,0 0 0,0 1 1,1-1-1,-1 1 0,0 0 1,0 0-1,-1-1 0,1 1 1,0 1-1,0-1 0,3 2 1,-2 1-2,0-1 0,-1 1 0,1 0 0,-1 0 0,0 0 0,0 0 0,2 5 0,-2-5 30,0 1-1,0 0 0,0-1 0,1 0 1,-1 1-1,1-1 0,7 7 0,-7-9 7,0 0 0,-1 0 0,1-1-1,0 1 1,1-1 0,-1 0 0,0 0-1,0 0 1,1 0 0,-1 0 0,0-1-1,1 1 1,-1-1 0,0 0-1,1 0 1,-1-1 0,1 1 0,-1-1-1,6-1 1,7-2 109,-1-1 0,27-12 0,-33 13-90,60-33 204,-54 27-301,0 2 1,1 0 0,0 0-1,0 2 1,29-9-1,-44 15 34,0-1-1,0 1 1,0 0-1,1-1 1,-1 1-1,0 0 1,0 0-1,0 0 1,0 0-1,1 0 1,-1 0-1,0 0 0,0 1 1,0-1-1,0 0 1,1 1-1,-1-1 1,0 0-1,0 1 1,0 0-1,0-1 1,0 1-1,0 0 1,0-1-1,0 1 1,0 0-1,-1 0 1,1 0-1,0 0 1,0-1-1,-1 1 1,1 0-1,0 1 0,-1-1 1,1 0-1,-1 0 1,0 0-1,1 0 1,-1 0-1,0 2 1,1 4 2,-1 1 0,0 0 0,0-1 0,-1 1 0,-2 11 0,-1 15 461,4-34-438,0 1 0,0-1 1,0 0-1,1 0 0,-1 1 1,0-1-1,0 0 0,0 0 0,0 1 1,0-1-1,0 0 0,0 0 1,0 1-1,0-1 0,1 0 1,-1 0-1,0 0 0,0 1 1,0-1-1,1 0 0,-1 0 1,0 0-1,0 0 0,0 1 1,1-1-1,-1 0 0,0 0 1,0 0-1,1 0 0,-1 0 1,0 0-1,0 0 0,1 0 1,-1 0-1,0 0 0,13-3 286,12-13 34,-23 14-278,4-1 12,13-11 123,27-14 0,-41 25-217,1 1 0,-1-1 0,1 1-1,-1 0 1,1 0 0,0 1-1,0 0 1,0 0 0,0 0-1,9 1 1,-13 0 10,0 0 0,-1 0 0,1 1 0,-1-1 0,0 1 0,1-1 0,-1 1 0,1-1 0,-1 1 0,0 0 0,1 0 0,-1-1 0,0 1 0,0 0 0,0 0 0,1 1 0,-1-1 0,1 1 0,12 27-215,-14-26 226,1 0 0,0 0 0,1 0 0,-1 0 0,0 0 0,1 0 0,0-1 0,0 1 0,-1-1 0,1 1 0,1-1 0,-1 1 0,0-1 0,1 0 0,2 2 0,1-2 20,-1 0 0,1-1-1,-1 1 1,1-1-1,-1 0 1,1-1 0,0 1-1,-1-1 1,1 0 0,0-1-1,-1 0 1,9-1-1,10-4 47,34-12 0,-51 15-47,19-5 11,-1-2 1,0 0 0,-1-2-1,0 0 1,39-29 0,-60 38-31,0 0 0,0 0 1,0 0-1,0-1 0,-1 1 1,1-1-1,1-4 0,-4 8 5,1-1 0,-1 1 0,0-1-1,1 0 1,-1 1 0,0-1-1,0 0 1,0 0 0,0 1 0,0-1-1,0 0 1,0 1 0,0-1-1,0 0 1,0 0 0,0 1-1,0-1 1,-1 0 0,1 0 0,-1 0 0,1 0 0,-1 1 1,0-1-1,1 0 1,-1 1-1,0-1 1,0 1-1,1 0 1,-1-1-1,0 1 1,0 0-1,0-1 0,0 1 1,0 0-1,1 0 1,-1-1-1,0 1 1,0 0-1,0 0 1,-1 0-1,-5 1 16,0-1 0,1 1 0,-1 0 0,0 1 0,1-1-1,-1 1 1,1 1 0,0-1 0,-1 1 0,1 0 0,0 1 0,-7 5 0,9-7-10,0 1 1,0 0 0,0 0 0,1 0 0,0 1 0,-1-1 0,1 1 0,0 0 0,1 0 0,-1 0 0,1 0 0,0 0 0,0 1 0,0-1 0,0 1 0,1-1 0,0 1 0,-1 6 0,2-9-54,0 0 0,0 0 0,0 0 0,0 0 0,1 0 0,-1-1 0,1 1 0,-1 0 1,1 0-1,0 0 0,0-1 0,0 1 0,0-1 0,0 1 0,0-1 0,0 1 0,0-1 0,1 1 0,-1-1 0,0 0 0,1 0 0,2 2 1,3 1-60,0 0 0,0-1 1,0 0-1,9 2 1,14 5-257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175 282 16580,'0'-1'72,"0"1"0,1-1 0,-1 0 1,0 0-1,0 1 0,-1-1 1,1 0-1,0 1 0,0-1 1,0 0-1,0 1 0,-1-1 0,1 0 1,0 1-1,0-1 0,-1 0 1,1 1-1,-1-1 0,1 0 1,-1 1-1,1-1 0,-1 1 1,1-1-1,-1 1 0,1-1 0,-1 1 1,1 0-1,-1-1 0,0 1 1,1 0-1,-1-1 0,0 1 1,1 0-1,-1 0 0,0 0 0,1-1 1,-1 1-1,0 0 0,0 0 1,1 0-1,-1 0 0,0 0 1,0 0-1,1 1 0,-2-1 0,-3 0 113,1 1 0,-1-1 0,1 1 0,0 0 0,-1 0-1,-5 3 1,0 1-64,0 0 0,0 1 0,1 0 0,0 1 0,0 0 0,1 0 0,-8 9-1,12-13-109,1 1 0,0 0-1,-1 0 1,2 0-1,-1 1 1,0-1-1,1 1 1,0-1 0,0 1-1,0 0 1,1-1-1,-1 1 1,1 0-1,0 0 1,1 0 0,-1 0-1,1 8 1,1-11-4,-1-1 1,0 1-1,1 0 1,-1 0 0,1-1-1,0 1 1,0 0-1,0-1 1,0 1 0,0-1-1,0 1 1,0-1-1,0 1 1,0-1-1,1 0 1,-1 0 0,0 0-1,1 1 1,-1-1-1,1-1 1,0 1-1,-1 0 1,1 0 0,0 0-1,-1-1 1,1 1-1,0-1 1,0 0 0,-1 1-1,1-1 1,0 0-1,0 0 1,3 0-1,3 0 41,0-1-1,1 0 0,-1 0 0,0-1 0,1 0 1,9-3-1,0-3 70,0-1 0,-1 0 0,0-1 0,0-1 0,-1 0 0,-1-1 0,0-1 1,0 0-1,-2-1 0,1-1 0,14-22 0,-13 15 68,0 0-1,-2-1 1,0-1 0,-2 0 0,0-1 0,-2 0-1,11-49 1,-16 43-1,-4 30-181,1 1-1,-1 0 1,0-1-1,0 1 0,0-1 1,0 1-1,0 0 1,0-1-1,0 1 1,0 0-1,0-1 0,0 1 1,0 0-1,0-1 1,-1 1-1,1-1 1,0 1-1,0 0 0,0-1 1,0 1-1,-1 0 1,1 0-1,0-1 1,0 1-1,-1 0 0,1-1 1,0 1-1,0 0 1,-1 0-1,1 0 1,-1-1-1,1 1-1,-1 1-1,0-1 1,1 0 0,-1 1-1,1-1 1,-1 0 0,1 1-1,-1-1 1,1 1 0,0-1-1,-1 1 1,1-1 0,0 1 0,-1-1-1,1 1 1,0 0 0,-1-1-1,1 2 1,-14 35-33,2 1-1,2 1 1,1 0 0,-5 61 0,12-88 30,1 0 0,1 1 1,0-1-1,0 0 0,4 22 1,-3-31 2,0-1 0,-1 1 1,1-1-1,0 1 1,0-1-1,1 1 0,-1-1 1,0 0-1,1 1 0,-1-1 1,1 0-1,0 0 1,0 0-1,0 0 0,0-1 1,0 1-1,0 0 1,0-1-1,1 1 0,-1-1 1,0 0-1,1 0 1,-1 0-1,1 0 0,-1 0 1,1-1-1,0 1 1,-1-1-1,1 1 0,0-1 1,-1 0-1,5-1 1,1 1 9,1-2 0,-1 1 1,0-1-1,0 0 1,0-1-1,0 0 0,0 0 1,0-1-1,-1 0 1,0 0-1,1-1 1,7-7-1,10-8 3,39-45 1,-61 62-20,-2 3-3,-1-1 1,0 1 0,0 0 0,0-1-1,1 1 1,-1 0 0,0 0 0,0-1-1,1 1 1,-1 0 0,0 0 0,1-1-1,-1 1 1,0 0 0,1 0 0,-1 0 0,0-1-1,1 1 1,-1 0 0,1 0 0,-1 0-1,0 0 1,1 0 0,-1 0 0,1 0-1,-1 0 1,0 0 0,1 0 0,1 11-120,-8 26-4,4-28 88,-2 8-11,2-7 44,0 1 0,0 0 1,1-1-1,0 1 0,0 0 0,3 18 0,-2-28 11,0 0-1,0 0 1,0 0-1,1 0 1,-1 0-1,0 0 1,1 0-1,-1 0 1,1 0 0,-1 0-1,1 0 1,-1 0-1,1 0 1,0 0-1,0 0 1,-1 0-1,1-1 1,0 1-1,0 0 1,0-1 0,0 1-1,0 0 1,-1-1-1,1 1 1,0-1-1,1 1 1,-1-1-1,0 0 1,0 1-1,0-1 1,0 0-1,0 0 1,0 0 0,0 0-1,0 0 1,0 0-1,1 0 1,-1 0-1,0 0 1,0-1-1,0 1 1,0 0-1,0-1 1,0 1 0,0-1-1,0 1 1,0-1-1,0 1 1,1-2-1,3-1-115,0 0-1,-1 0 0,0 0 1,1-1-1,-1 0 0,0 0 1,-1 0-1,1 0 0,2-5 1,-3 3 62,0 0 0,0 0 0,-1 0 0,0 0 0,-1-1 1,1 1-1,-1-1 0,0 1 0,-1-8 0,-1-37-312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75 15411,'-5'-1'142,"-1"1"-1,1 0 0,-1 0 0,1 0 1,0 1-1,-1-1 0,1 2 0,-1-1 1,1 0-1,0 1 0,0 0 0,0 0 1,0 1-1,0-1 0,0 1 0,1 0 1,-1 0-1,1 1 0,0-1 0,0 1 1,0 0-1,1 0 0,-4 5 0,-1 1-98,1 0 0,0 1-1,0 0 1,1 0 0,1 0-1,0 1 1,0 0 0,1 0-1,-2 13 1,2-1-42,0-1 1,2 1-1,2 28 0,0-41 2,1-1-1,0 1 0,0-1 1,2 0-1,-1 1 0,1-1 0,1 0 1,0-1-1,8 16 0,-11-22 7,0-1 0,1 0 0,-1 0 0,1 0-1,-1 0 1,1 0 0,0 0 0,0-1 0,0 1 0,0 0-1,0-1 1,0 0 0,0 1 0,1-1 0,-1 0 0,0 0 0,1 0-1,-1 0 1,1-1 0,-1 1 0,1-1 0,-1 0 0,1 1 0,-1-1-1,1 0 1,-1 0 0,1-1 0,0 1 0,-1 0 0,1-1 0,-1 0-1,0 1 1,1-1 0,-1 0 0,0 0 0,1-1 0,1-1-1,6-3 67,-1 0-1,0-1 0,0 0 1,-1 0-1,0-1 0,0-1 1,8-11-1,-4 4 83,-1-1 1,-1-1-1,-1 0 1,0 0-1,-1-1 1,-2 0-1,1 0 1,6-38-1,-12 44-69,1 0 1,-2 0-1,1 0 0,-2 0 0,0 0 1,-4-20-1,3 25-49,0 0 0,-1 0 0,0 0 0,0 0 0,-1 1 0,0-1 0,0 1 0,-1 0 0,0 0 0,-10-10 1,12 13-85,-1 0 1,0 1 0,0 0 0,0 0-1,-1 0 1,1 0 0,-1 1 0,1 0 0,-1-1-1,0 2 1,0-1 0,0 1 0,0-1-1,0 1 1,0 1 0,-1-1 0,1 1 0,0 0-1,0 0 1,-10 2 0,7 0 22,0 0 0,0 0 0,1 1-1,-1 0 1,1 0 0,0 1 0,0 0 0,0 1 0,0-1 0,1 1 0,0 0-1,-11 12 1,0 3-64,0 2 0,-15 25 0,8-4-167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17356,'4'17'1648,"3"0"-1168,2 0-192,8 1 744,4 2-687,8 1-882,5 4-271,4-2 576,-1-2-216,1-4-144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196 358 15203,'-3'-1'196,"0"-1"0,0 1-1,0 0 1,0 1 0,0-1 0,0 0-1,0 1 1,0 0 0,0 0-1,-1 0 1,1 0 0,0 0 0,0 0-1,0 1 1,0 0 0,0-1 0,-6 4-1,-2-1 348,1 2 0,-1 0 0,-14 9 0,17-9-302,0 1-1,1 0 1,0 0 0,-1 1 0,2 0-1,-7 9 1,11-14-191,-1 1 1,1 0-1,0 0 0,1 0 0,-1 0 0,1 0 0,-1 0 1,1 0-1,0 0 0,0 0 0,0 1 0,1-1 1,-1 0-1,1 1 0,-1-1 0,1 1 0,0-1 1,1 0-1,-1 1 0,2 5 0,-1-7-35,0 0 0,1 0 1,-1 0-1,1 0 0,-1 0 0,1-1 0,0 1 1,0 0-1,-1-1 0,1 1 0,0-1 0,1 0 1,-1 1-1,0-1 0,0 0 0,0 0 0,1-1 1,-1 1-1,0 0 0,1-1 0,-1 0 0,1 1 1,-1-1-1,1 0 0,-1 0 0,0 0 0,4-1 1,2 0-7,0 1 1,1-2 0,-1 1 0,0-1 0,0-1 0,0 1-1,8-5 1,-4 0-27,1-1 0,-1-1 0,0 0-1,-1-1 1,16-17 0,-20 20-79,-15 38-409,5-17 374,0-1 0,-1 26 0,4-36 128,0 0 0,0 1 0,0-1 0,0 0 0,0 1 0,1-1 0,-1 0 0,1 1 1,0-1-1,0 0 0,0 0 0,1 0 0,-1 0 0,1 0 0,0 0 0,-1 0 0,4 3 1,-3-5 17,0 1 0,0-1 0,1 0 1,-1 0-1,0-1 0,0 1 0,0 0 1,1-1-1,-1 1 0,0-1 0,1 0 1,-1 1-1,0-1 0,1 0 1,-1-1-1,0 1 0,0 0 0,1-1 1,-1 1-1,0-1 0,0 0 0,1 0 1,2-1-1,4-2 41,0-1 0,0 0 0,-1-1 0,10-6 0,2-6 58,-1 0 0,0-1 0,-2-1 0,0 0 0,-1-2 0,-1 0 0,18-36 0,-3-4 124,38-109 1,-62 154-208,-2 8-16,-1-1 0,1 0 0,-2 0 0,1 1 1,-1-1-1,-1-1 0,0 1 0,0 0 0,-2-17 0,2 27-15,-1 0-1,0-1 1,0 1-1,0 0 1,0 0-1,0-1 1,0 1-1,0 0 1,0-1 0,-1 1-1,1 0 1,0 0-1,0-1 1,0 1-1,0 0 1,0-1-1,0 1 1,-1 0-1,1 0 1,0 0-1,0-1 1,0 1-1,0 0 1,-1 0-1,1 0 1,0-1-1,0 1 1,-1 0-1,1 0 1,0 0-1,0 0 1,-1 0-1,1-1 1,0 1-1,0 0 1,-1 0-1,1 0 1,0 0-1,-1 0 1,1 0-1,-10 10-25,-6 24-21,2 4 42,2 1 0,1 0 1,-8 64-1,17-86-24,0 1 0,1-1 1,1 1-1,1-1 0,1 1 1,0-1-1,1 1 0,1-1 1,1 0-1,12 30 0,-14-40-63,1-1 0,0 0 1,0 0-1,0-1 0,7 7 0,-10-10 24,1 0 0,0-1 0,0 1 0,0-1 0,0 1 0,0-1-1,0 1 1,0-1 0,0 0 0,1 0 0,-1 0 0,0 0 0,1 0 0,-1-1 0,1 1 0,-1-1 0,3 0 0,-5 1 49,1-1 0,-1 0-1,0 0 1,1-1 0,-1 1 0,0 0 0,0 0 0,1 0-1,-1 0 1,0 0 0,0 0 0,0 0 0,1 0 0,-1 0 0,0 0-1,0-1 1,1 1 0,-1 0 0,0 0 0,0 0 0,0 0-1,1-1 1,-1 1 0,0 0 0,0 0 0,0-1 0,0 1-1,0 0 1,0 0 0,1 0 0,-1-1 0,0 1 0,0 0-1,0-1 1,-4-10-348,-9-9 45,-73-69 344,60 65 583,1-2 0,-35-47 0,59 72-567,0 0-1,0 0 0,0 0 1,0-1-1,1 1 0,-1 0 0,1 0 1,-1-1-1,1 1 0,-1 0 1,1 0-1,0-1 0,-1 1 1,1 0-1,0-1 0,0 1 0,0-3 1,1 4-24,-1-1-1,0 0 1,1 1 0,-1-1-1,1 1 1,-1-1 0,1 1 0,-1 0-1,1-1 1,-1 1 0,1-1 0,-1 1-1,1 0 1,-1-1 0,1 1 0,0 0-1,-1 0 1,1-1 0,0 1 0,-1 0-1,1 0 1,0 0 0,-1 0 0,2 0-1,6 0-73,1 1-1,-1 0 1,0 0-1,11 3 1,-12-2-145,16 3-60,0-1 0,0 0 0,1-2 0,-1-1 0,26-2-1,20-7-216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16155,'0'1'97,"1"-1"0,-1 1 0,1 0 0,-1-1 0,0 1 0,1-1 0,-1 1 0,1-1 0,0 0 0,-1 1 0,1-1 0,-1 1 0,1-1 0,0 0 0,-1 1 0,1-1 0,-1 0 0,1 0 0,0 0-1,-1 0 1,1 1 0,0-1 0,0 0 0,-1 0 0,1 0 0,0 0 0,-1-1 0,1 1 0,0 0 0,-1 0 0,1 0 0,0 0 0,-1-1 0,2 0 0,28-11 865,-24 9-635,8-5-149,0 0 0,-1 0 0,-1-1 1,1 0-1,-2-2 0,1 1 0,-1-1 1,-1-1-1,0 0 0,-1 0 0,0-1 1,-1 0-1,8-15 0,-15 26-147,0 0 0,-1 0 0,1 0 0,0 0 1,-1 1-1,1-1 0,-1 0 0,0 0 0,0 0 0,1 0 0,-1 0 0,0 0 1,-1 0-1,1 0 0,0 0 0,-1 0 0,0-3 0,1 4-15,-1 1-1,1-1 1,0 1-1,-1-1 1,1 1-1,-1-1 1,1 1-1,-1-1 1,1 1-1,-1 0 1,1-1-1,-1 1 1,1 0-1,-1-1 1,1 1-1,-1 0 1,1 0-1,-1 0 1,0-1-1,1 1 1,-2 0-1,0 0 5,0 0-1,1 0 1,-1 1 0,0-1-1,1 1 1,-1-1-1,0 1 1,1-1-1,-1 1 1,1 0 0,-3 1-1,-7 5 61,1 1-1,-1 0 1,1 0-1,1 1 1,0 1-1,0 0 0,-9 12 1,0 5 38,-26 50 0,37-64-90,1 0 0,1 1 0,0 0 0,0 0 0,2 0 0,-3 17 0,5-26-49,1-1 0,0 0 0,0 0 0,1 1 0,-1-1 0,1 0 0,0 0 0,0 1 0,0-1 0,0 0 1,3 4-1,-3-6-29,1 1 0,0-1 0,-1 1 0,1-1 0,0 0 0,1 1 0,-1-1 0,0 0 0,1-1 0,-1 1 0,1 0 0,-1-1 0,1 1 0,0-1 0,0 0 0,0 0 0,3 1 1,35 4-147,13-6-78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15043,'7'4'1449,"10"3"-1073,7-3-176,4-1 848,4 2-720,13-5-24,8-5 0,2-1-64,2-3-72,-4 1-48,-8 2-200,-8 0-192,-13 6-336,-12 2 744,-16 5-248,-10 5-104,-17 4-80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15259,'15'22'1513,"11"-13"-985,5-4-208,10-1 496,2-4-176,6 0-504,3-1-360,-3 1 256,3-3-168,-6-13-112</inkml:trace>
  <inkml:trace contextRef="#ctx0" brushRef="#br0" timeOffset="1">660 5 16003,'17'-4'1329,"3"7"-1097,-1 4-104,3 3 392,1 6-224,0 4 16,-8 11-32,-4 4-48,-13 14-32,-11 6-16,-14 8-40,-5 4-104,-9-2-440,-3-4 2009,7-6-1513,3-6 80,11-22 72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3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20420,'-2'-32'718,"3"63"-506,6 91-152,28 95 392,-26-186-287,-9-30-150,0 0 0,0-1 1,0 1-1,1 0 0,-1-1 0,0 1 0,0-1 0,1 1 0,-1-1 0,0 1 0,1-1 0,-1 1 0,1-1 0,-1 1 0,1-1 0,-1 1 0,1-1 0,-1 0 0,2 1 0,2-8 228,-1-18 40,-5-16-7,-3 0-1,-1 0 1,-2 1-1,-27-78 1,12 65-252,71 73-1248,-21-12 472,1-1 1,-1-2-1,52 4 1,-29-6 57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3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44 16700,'-3'-1'197,"0"0"0,0 0 0,0 0 0,0 1 1,-1 0-1,1-1 0,0 1 0,0 0 1,-1 1-1,1-1 0,0 0 0,0 1 1,0 0-1,0 0 0,0 0 0,-6 2 0,5 0-55,0 0 0,0 0-1,0 0 1,0 0-1,0 0 1,1 1-1,-1 0 1,1 0 0,0 0-1,-3 4 1,1 1-87,1 0 1,-1 0-1,2 0 0,-1 0 1,1 1-1,0 0 1,1-1-1,0 1 1,1 0-1,0 13 0,1-19-49,0 1-1,0 0 1,1-1-1,0 1 0,0 0 1,0-1-1,1 1 0,0-1 1,-1 1-1,1-1 0,1 0 1,-1 0-1,1 0 1,-1 0-1,1 0 0,1-1 1,-1 1-1,0-1 0,1 0 1,6 5-1,-7-6 13,0-1 0,1 1 0,-1-1 0,1 1 0,-1-1 0,1 0 0,0-1 0,-1 1 0,1 0 0,0-1 0,0 0 0,-1 0 0,1 0 0,0-1 0,0 1 0,-1-1 0,1 0 0,0 0 0,-1 0 0,1 0 0,-1-1 0,1 1 0,-1-1 0,0 0 0,0 0 0,5-4 0,-2 1 68,1 0 0,-2-1-1,1 0 1,0 0 0,-1 0 0,-1 0-1,1-1 1,-1 0 0,0 0 0,0 0-1,2-8 1,-4 10-27,0 0 1,-1 1-1,0-1 1,0 0-1,0 1 0,-1-1 1,1 0-1,-1 0 1,0 0-1,-1 0 0,1 1 1,-1-1-1,0 0 0,0 0 1,-1 1-1,1-1 1,-1 1-1,0-1 0,-4-6 1,4 9-48,0 0-1,0 0 1,0 0 0,-1 0 0,1 0 0,-1 1 0,1-1-1,-1 1 1,0 0 0,0-1 0,1 1 0,-1 0 0,0 1-1,-5-2 1,7 2-37,0 0 0,0-1 1,0 1-1,0 0 0,-1 0 0,1 0 0,0 0 0,0 0 0,0 0 0,0 0 1,0 0-1,0 0 0,0 0 0,0 1 0,0-1 0,0 0 0,0 1 0,0-1 1,0 1-1,0-1 0,0 1 0,0-1 0,0 1 0,1 0 0,-1 0 0,0-1 1,0 1-1,1 0 0,-1 0 0,0 0 0,1 0 0,-1-1 0,1 1 0,-1 0 1,1 0-1,0 0 0,-1 0 0,1 0 0,0 1 0,0-1 0,0 0 0,-1 2 1,1-3-7,0 1 0,0-1 1,0 0-1,0 1 1,0-1-1,1 0 0,-1 1 1,0-1-1,0 1 1,0-1-1,0 0 1,0 1-1,0-1 0,1 0 1,-1 1-1,0-1 1,0 0-1,1 1 1,-1-1-1,0 0 0,0 0 1,1 1-1,-1-1 1,0 0-1,1 0 1,-1 1-1,0-1 0,1 0 1,-1 0-1,1 0 1,14 0-698,15-11-520,2-6-660,57-41 0,-59 37 1330,-29 20 598,-1 1-1,0 0 1,1-1-1,-1 1 1,1-1 0,-1 1-1,1 0 1,-1 0-1,1-1 1,0 1 0,-1 0-1,1 0 1,-1 0 0,1-1-1,-1 1 1,1 0-1,0 0 1,-1 0 0,1 0-1,-1 0 1,1 0 0,0 0-1,-1 1 1,2-1-1,-2 0 11,0 1-1,1-1 1,-1 1-1,0-1 1,1 1-1,-1 0 1,0-1-1,0 1 1,0-1-1,1 1 1,-1-1-1,0 1 1,0 0-1,0-1 1,0 1-1,0-1 1,0 1-1,0 0 1,0 0-1,-9 39 1079,6-31-840,1-2-105,1 1 0,0-1 0,0 1-1,0-1 1,1 1 0,0-1 0,2 11-1,-2-17-141,0 1 1,1 0-1,0-1 0,-1 1 0,1 0 0,0-1 0,0 1 0,0-1 0,0 1 0,0-1 0,0 0 0,0 1 0,0-1 0,1 0 1,-1 0-1,0 0 0,1 0 0,-1 0 0,1 0 0,-1 0 0,1 0 0,0 0 0,-1-1 0,1 1 0,0-1 0,-1 1 0,1-1 1,0 0-1,0 0 0,-1 0 0,1 0 0,0 0 0,0 0 0,-1 0 0,1 0 0,2-1 0,8-1 9,0-1 1,0 0-1,-1-1 0,1 0 0,-1-1 0,0 0 0,0-1 1,-1 0-1,0-1 0,10-7 0,5-6 53,-2-1 0,36-39 1,-59 60-76,0 0 1,0-1 0,0 1 0,0 0 0,0 0-1,1-1 1,-1 1 0,0 0 0,0 0-1,1-1 1,-1 1 0,0 0 0,0 0 0,1 0-1,-1 0 1,0-1 0,0 1 0,1 0-1,-1 0 1,0 0 0,1 0 0,-1 0 0,0 0-1,1 0 1,-1 0 0,0 0 0,0 0-1,1 0 1,-1 0 0,2 9 200,-7 30 119,2-12-75,2-25-222,1 0-1,0 1 0,0-1 1,0 0-1,1 1 1,-1-1-1,0 0 0,1 0 1,0 1-1,-1-1 0,1 0 1,0 0-1,0 0 1,0 0-1,0 0 0,3 3 1,-3-4-11,1 0 0,-1 0 0,1 0 0,0 0 1,-1 0-1,1-1 0,0 1 0,0 0 0,0-1 0,0 1 1,-1-1-1,1 0 0,0 1 0,0-1 0,0 0 1,0 0-1,0-1 0,0 1 0,0 0 0,3-1 0,3-1-80,0-1-1,0 0 1,10-5 0,-10 5-284,-1 0 0,1 0 0,0 0 0,10-1 0,-8 4-23,-4 2-134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47 17156,'0'-1'166,"10"-27"1758,-10 27-1889,0 0 0,0 1 1,0-1-1,0 1 0,0-1 0,0 0 1,0 1-1,0-1 0,0 0 0,-1 1 1,1-1-1,0 1 0,0-1 0,0 1 1,-1-1-1,1 0 0,0 1 0,-1-1 0,1 1 1,0-1-1,-1 1 0,1 0 0,-1-1 1,1 1-1,-1-1 0,1 1 0,-1 0 1,1-1-1,-1 1 0,1 0 0,-1 0 1,1-1-1,-1 1 0,0 0 0,1 0 1,-1 0-1,1 0 0,-1 0 0,0 0 0,1 0 1,-1 0-1,0 0 0,0 0 0,-4 1 61,1-1-1,-1 1 0,1 0 0,-1 1 0,1-1 0,0 1 0,-1 0 0,1 0 0,0 0 1,0 1-1,0-1 0,1 1 0,-1 0 0,1 0 0,-4 4 0,-5 5-76,2 0-1,-19 27 1,26-34-16,-16 27 13,18-30-17,0 0 0,0-1 0,0 1 1,0 0-1,1 0 0,-1 0 1,1 0-1,-1 0 0,1 0 1,0 0-1,0 0 0,0 0 1,0 0-1,0 3 0,1-5 1,-1 1 0,0-1 0,0 1 0,1-1 0,-1 0 0,0 1 0,1-1 0,-1 0 0,0 0 0,1 1 0,-1-1 0,1 0 0,-1 0 0,0 0 0,1 1 0,-1-1 0,1 0 0,-1 0 0,1 0 0,-1 0 0,1 0 0,-1 0 0,0 0 0,1 0 0,-1 0 0,1 0 0,-1 0 0,2 0 0,14-4 5,-13 3-3,5-1-2,-1 0 0,1 1-1,0 0 1,-1 0 0,1 1 0,11 1 0,-16-1 0,1 1-1,0 0 1,0 0-1,-1 0 1,1 0 0,-1 1-1,1-1 1,-1 1 0,1 0-1,-1 0 1,0 0 0,0 1-1,0-1 1,0 1-1,3 3 1,1 4-2,0 0 0,0 0 0,-1 1 0,0 0 0,-1 0-1,0 0 1,-1 1 0,0 0 0,-1-1 0,2 15 0,0 3 4,-2 0 0,-1 0 0,-3 35 0,1-48 38,-2 0 0,0-1 0,0 1 0,-2 0 0,0-1 0,-9 24 0,11-36-16,1 1 0,-1 0-1,0 0 1,0 0 0,-1-1-1,1 1 1,-1-1 0,1 0-1,-1 0 1,0 0-1,-1 0 1,1 0 0,0-1-1,-1 1 1,1-1 0,-1 0-1,0 0 1,0 0 0,0-1-1,0 1 1,0-1-1,0 0 1,0 0 0,0-1-1,0 1 1,0-1 0,-1 0-1,-7 0 1,4-2 0,1 0 1,0 0-1,-1 0 0,1-1 1,0 0-1,0 0 1,1-1-1,-1 0 0,1 0 1,0-1-1,0 1 0,0-1 1,1-1-1,-1 1 1,1-1-1,1 0 0,-1 0 1,1 0-1,0-1 1,0 0-1,-4-12 0,4 11-52,1 0 0,0 0 0,0 0 0,1-1 1,0 1-1,1-1 0,0 1 0,0-1 0,1 1 0,0-1 0,0 0 0,1 1 0,0-1 0,1 1 0,0-1 0,0 1 0,1 0 0,0 0 0,4-8 0,5-2-344,2 1 0,0 0-1,1 1 1,0 1 0,1 0 0,19-12-1,-30 23 339,37-32-568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 18940,'0'0'28,"0"0"0,0-1 0,0 1 0,0 0 0,0 0 0,-1-1 0,1 1 0,0 0 0,0 0 0,0 0 0,-1-1 0,1 1 0,0 0 0,0 0 0,0 0 0,-1 0 0,1 0 0,0-1 0,0 1 0,-1 0 1,1 0-1,0 0 0,0 0 0,-1 0 0,1 0 0,0 0 0,0 0 0,-1 0 0,1 0 0,0 0 0,0 0 0,-1 0 0,1 0 0,0 0 0,0 0 0,-1 0 0,1 0 0,0 1 0,0-1 0,-1 0 0,1 0 0,0 0 0,0 0 0,-1 0 0,1 1 0,0-1 0,0 0 0,0 0 0,0 0 0,-1 1 0,1-1 0,0 0 0,0 0 0,0 1 0,0-1 0,0 0 0,0 0 0,0 1 0,0-1 0,-1 0 0,1 0 0,0 1 0,0-1 0,-10 25 149,8-21-38,-12 36 664,-10 48 0,21-75-717,0 0 0,2 1 0,-1-1 0,2 1 1,-1-1-1,2 1 0,3 23 0,-4-36-79,1 1 1,-1 0-1,1 0 1,-1-1 0,1 1-1,0 0 1,-1-1-1,1 1 1,0-1-1,0 1 1,0-1 0,0 0-1,1 1 1,-1-1-1,0 0 1,0 1-1,1-1 1,-1 0-1,1 0 1,-1 0 0,1-1-1,0 1 1,-1 0-1,1 0 1,0-1-1,-1 1 1,1-1 0,0 0-1,-1 1 1,1-1-1,0 0 1,0 0-1,0 0 1,-1 0 0,1 0-1,0-1 1,2 0-1,5-1-25,0 0 0,0-1 0,-1-1 0,1 1 0,12-9-1,7-6-82,-22 13 60,1 1 0,-1 0 0,1 0-1,-1 0 1,1 1 0,0 0 0,0 0-1,1 1 1,13-3 0,-20 5 33,0 0 0,0 0-1,0 0 1,0 0 0,0 0 0,0 0 0,0 0 0,0 1-1,0-1 1,0 0 0,0 1 0,0-1 0,0 1 0,0-1-1,0 1 1,-1 0 0,1-1 0,0 1 0,0 0 0,-1-1 0,2 3-1,-1-1-1,1 0 0,-1 0 0,0 1 0,0-1 0,0 1-1,0-1 1,-1 1 0,1 3 0,0 7-11,0-1-1,-2 25 1,0-27 4,-2 71-455,3-81 446,0 1 1,0-1-1,0 0 1,0 0-1,0 0 0,0 1 1,0-1-1,0 0 1,0 0-1,0 1 1,0-1-1,0 0 1,0 0-1,0 1 0,0-1 1,0 0-1,0 0 1,0 1-1,0-1 1,0 0-1,0 0 1,0 0-1,0 1 0,0-1 1,1 0-1,-1 0 1,0 0-1,0 1 1,0-1-1,0 0 1,1 0-1,-1 0 1,0 0-1,0 0 0,0 1 1,1-1-1,-1 0 1,0 0-1,0 0 1,0 0-1,1 0 1,-1 0-1,0 0 0,0 0 1,1 0-1,-1 0 1,0 0-1,1 0 1,9-11-473,9-21 117,-2 0-93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16323,'-1'14'523,"-1"-1"0,-1 0 0,1 0-1,-2-1 1,0 1 0,-1-1-1,-9 19 1,-9 27 986,19-46-1326,0 1 1,1-1-1,1 1 0,0 0 0,-1 15 1,3-25-196,0 0 1,0 0-1,0-1 1,1 1 0,-1 0-1,1 0 1,0-1 0,-1 1-1,1 0 1,0-1-1,1 1 1,-1-1 0,0 0-1,1 1 1,-1-1 0,1 0-1,0 0 1,-1 0-1,1 0 1,0 0 0,1 0-1,-1 0 1,0-1 0,0 1-1,1-1 1,-1 0-1,1 1 1,-1-1 0,1 0-1,4 1 1,2-1-163,0 1 1,0-2 0,0 1-1,0-1 1,0 0 0,12-2-1,16-1-541,-36 3 681,1 0 0,0 0-1,-1 1 1,1-1 0,-1 0-1,1 1 1,0-1 0,-1 1-1,1 0 1,-1 0-1,0-1 1,1 1 0,-1 0-1,1 0 1,-1 0 0,0 0-1,0 0 1,0 1 0,0-1-1,0 0 1,0 0-1,0 1 1,0-1 0,1 3-1,1 3-13,0 1 1,0 0-1,3 15 0,0 3 17,-3-20 46,-1 1 0,1 0 0,0-1-1,0 0 1,1 1 0,-1-1 0,1-1 0,1 1 0,9 9 0,-11-13-24,0 1 0,1-1 1,-1 0-1,1 0 0,0-1 0,-1 1 1,1-1-1,0 0 0,0 0 0,0 0 1,0 0-1,0-1 0,0 1 0,0-1 1,0 0-1,0 0 0,0-1 0,8-1 1,39-13-714,-42 11 515,0 1 0,0 0 0,0 1 0,0 0 0,17-2 0,-24 4 176,1 1-1,-1-1 1,0 0-1,0 1 1,0-1-1,0 1 1,0 0-1,0 0 1,0 0-1,-1 0 1,1 0-1,0 0 1,0 0-1,-1 1 1,1-1-1,-1 1 1,1-1-1,-1 1 1,1-1-1,-1 1 1,0 0-1,0 0 1,0 0-1,0 0 1,0-1-1,-1 1 1,2 4-1,1 4 37,0 0 0,-1 1 0,0-1 0,0 14 0,0 24 602,-2-1 1,-7 49 0,-20 96 1858,25-185-2342,1 0 0,-1 0 0,0 0 0,0 0 0,-7 14 0,8-20-121,0 1 0,0 0 0,0-1 0,0 1 0,0-1 0,-1 0-1,1 1 1,-1-1 0,1 0 0,-1 0 0,0 0 0,1 0 0,-1 0 0,0 0 0,1 0 0,-1 0 0,0-1 0,0 1 0,0-1 0,0 0 0,0 1 0,0-1 0,0 0 0,0 0 0,0 0 0,1 0 0,-5-1 0,0 0-16,0 0 1,0-1-1,0 1 1,0-1-1,1-1 1,-1 1-1,1-1 1,-1 0-1,1 0 1,0-1-1,-8-6 1,10 8 20,1-1 1,0 1 0,0-1-1,0 0 1,0 0 0,0 0-1,0 0 1,1 0 0,-1 0-1,1 0 1,0 0 0,0 0-1,0-1 1,1 1 0,-1 0-1,1-1 1,0 1 0,0-1-1,0 1 1,0 0 0,0-1-1,2-5 1,2-4-15,1 1 0,1-1 0,0 1 0,1 1 0,0-1 0,0 1 0,1 0 0,15-15 0,6-10-343,52-77 60,-38 59 108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5394 264 12843,'-85'9'109,"-1"-4"-1,1-3 1,-1-4 0,-132-19 0,-332-93 298,232 41 413,153 45-317,-1 7-1,-282 0 1,-338 57-50,531-20-436,100-7-37,-545 54 20,610-48 2,1 3 1,0 5 0,2 4 0,1 3 0,-136 68 0,177-72-68,2 2 1,0 1-1,2 2 1,1 2-1,1 2 1,2 2-1,2 1 1,2 1-1,1 2 0,2 1 1,2 2-1,2 1 1,1 0-1,3 2 1,2 1-1,2 0 1,2 2-1,2 0 0,-13 98 1,19-75-78,4 0 1,3 1-1,3-1 0,3 0 1,4 0-1,24 103 1,-19-126 114,2 0 1,2-1 0,2-1 0,2-1-1,2 0 1,2-2 0,2-2 0,2 0 0,68 73-1,-44-64 58,2-3 0,2-3 0,3-2 0,1-3 0,2-2 0,128 55 0,-46-36 7,2-6 0,193 39 0,-119-45-74,1-10 1,364 12-1,-323-47-27,513-67 0,-473 16 88,-3-13 1,-2-13 0,410-162-1,-481 144 21,319-182-1,-438 209-13,133-109 0,-169 115 5,-3-3-1,91-108 0,-129 132-16,-1-1-1,-2-2 1,-2 0-1,-2-2 1,-2-2 0,-2 0-1,-1 0 1,20-85-1,-33 100 4,-1 1 1,-2-1-1,-1 0 1,-1 0-1,-2 0 1,-1 0-1,-2 1 1,-1-1-1,-2 0 1,0 1-1,-2 0 0,-2 1 1,-1 0-1,-1 0 1,-17-30-1,10 29 9,-1 0 0,-2 2 0,0 0 0,-2 1-1,-2 2 1,0 0 0,-1 2 0,-48-33 0,27 27-36,-1 1 1,-1 3-1,-1 2 1,-108-34 0,35 24 30,-2 6 1,-146-14-1,16 20-5,207 19-20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16059,'-1'8'207,"-2"98"1951,13 157 0,-8-248-2039,8 44 234,-9-55-322,0 0 0,1 0-1,-1 0 1,1 0 0,0 0 0,0-1 0,0 1 0,0-1 0,1 0 0,-1 1 0,6 4 0,-6-7-16,0 0 0,0 0 0,0 0 0,0 0 0,0 0 1,0 0-1,1-1 0,-1 1 0,0-1 0,0 0 0,0 1 0,1-1 1,-1 0-1,0 0 0,1 0 0,-1-1 0,0 1 0,0-1 1,1 1-1,-1-1 0,0 1 0,0-1 0,0 0 0,0 0 1,0 0-1,0-1 0,3-1 0,6-5 28,0 0 1,0-1-1,11-12 1,-20 19-36,40-45 160,-33 35-100,0 1 0,1 0-1,0 1 1,1 0-1,13-9 1,-24 18-62,1 0 0,0 1-1,0-1 1,-1 1 0,1-1 0,0 1 0,0 0 0,0-1 0,0 1-1,0 0 1,-1-1 0,1 1 0,0 0 0,0 0 0,0 0 0,0 0 0,0 0-1,0 0 1,0 0 0,0 0 0,0 0 0,0 0 0,0 0 0,0 1-1,1 0 1,-1 0 1,0 0-1,0 0 0,0 0 1,-1 0-1,1 0 0,0 0 1,0 1-1,-1-1 0,1 0 1,-1 0-1,1 1 1,-1-1-1,0 0 0,0 1 1,1 2-1,-1 8 19,1 0 0,-2 1 0,-2 14 0,2-19-15,-22 150-3,23-157-47,0 0 0,-1 1 1,1-1-1,0 0 0,0 0 1,0 0-1,0 0 0,0 0 1,0 1-1,0-1 0,0 0 1,0 0-1,1 0 0,-1 0 1,0 0-1,1 0 0,-1 0 1,1 2-1,0-3 5,0 0 1,-1-1-1,1 1 0,-1 0 0,1 0 0,-1 0 1,1 0-1,-1 0 0,1-1 0,0 1 0,-1 0 1,1 0-1,-1-1 0,0 1 0,1 0 0,-1-1 1,1 1-1,-1-1 0,1 1 0,-1 0 0,0-1 1,1 1-1,-1-2 0,26-36-725,-26 37 771,16-27-461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18396,'-6'3'301,"1"0"1,-1 0 0,1 0-1,0 1 1,0 0-1,0 0 1,1 0-1,-1 0 1,1 1-1,0-1 1,0 1-1,-4 8 1,7-11-243,0 0 1,0 0 0,0 0-1,0 0 1,1 0-1,-1 0 1,1 0 0,-1 0-1,1 0 1,0 0-1,0 0 1,0 0 0,0 0-1,0 0 1,0 0 0,1 4-1,0-4-56,0-1 0,0 1 1,0 0-1,0 0 0,1 0 0,-1-1 0,0 1 0,1-1 0,-1 1 0,1-1 1,0 0-1,0 1 0,-1-1 0,1 0 0,0 0 0,0 0 0,0 0 0,0-1 1,4 2-1,1 0-19,0 0 0,0-1 0,0 0-1,0 0 1,0-1 0,1 0 0,-1 0 0,0 0 0,1-1 0,-1 0 0,0-1 0,0 0 0,0 0 0,12-5 0,-14 5 47,0-1 0,0 1-1,-1-1 1,1 0 0,-1 0 0,1-1 0,-1 1 0,0-1-1,0 0 1,-1 0 0,1-1 0,-1 1 0,0-1 0,0 1-1,-1-1 1,1 0 0,-1 0 0,0 0 0,0 0 0,1-7-1,-3 12-15,0-1 0,0 1 0,1-1-1,-1 1 1,0-1 0,0 1-1,0-1 1,0 1 0,0-1-1,0 1 1,0-1 0,0 1 0,0-1-1,0 1 1,0-1 0,0 1-1,0-1 1,0 1 0,-1-1 0,1 1-1,0-1 1,0 1 0,0-1-1,-1 1 1,1-1 0,-1 0-1,-9 7 224,-11 21-36,18-22-238,1 1 0,0 0 0,0 0 0,0 0 1,1 0-1,0 0 0,0 1 0,1-1 0,-1 0 0,1 0 1,2 13-1,-2-17 40,1 1 0,0 0 0,-1-1 0,1 1 0,0-1 0,0 1 1,1-1-1,-1 1 0,0-1 0,1 0 0,-1 0 0,1 1 0,0-1 0,0 0 0,0-1 0,0 1 1,0 0-1,0 0 0,0-1 0,1 0 0,-1 1 0,1-1 0,-1 0 0,1 0 0,-1 0 0,1 0 1,0-1-1,-1 1 0,5 0 0,21-1-104,0-6-43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18116,'9'5'1576,"-3"12"-1104,-4 7-200,-2 18 849,-3 5-417,-4 14-352,1 2-104,0 6-104,-1-5-128,4-7-240,1-11-120,7-17-288,4-9-209,6-20-295,2-9 760,3-16-264,-2-2-104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17572,'-3'1'201,"0"0"1,1 0 0,-1 1-1,1-1 1,0 1-1,-1 0 1,1 0 0,0 0-1,0 0 1,-2 3 0,-4 6-2,1 0 1,1 1-1,0 0 1,1 1-1,0-1 1,1 1 0,0 0-1,1 0 1,-3 22-1,4-11-148,0 0 0,2 1 0,1-1 0,6 37 0,2-17-23,2-2 0,20 48 0,-14-42-404,11 50 1,-28-98 362,-1 0 1,1 0-1,0 0 1,0 0-1,0 0 1,0 0 0,0 0-1,0 0 1,-1 0-1,1 0 1,0 0 0,0 0-1,0 0 1,0 0-1,0 0 1,0 0-1,-1 0 1,1 0 0,0 0-1,0 0 1,0 0-1,0 0 1,0 0 0,0 0-1,0 0 1,0 1-1,-1-1 1,1 0-1,0 0 1,0 0 0,0 0-1,0 0 1,0 0-1,0 0 1,0 0-1,0 1 1,0-1 0,0 0-1,0 0 1,0 0-1,0 0 1,0 0 0,-1 1-1,-8-14-87,-24-36 395,-2 1-1,-63-65 1,97 111-242,-1 1 0,1 0 0,0-1 1,-1 1-1,1-1 0,0 0 0,0 1 0,0-1 0,0 0 0,0 0 1,0 1-1,1-1 0,-1 0 0,0-3 0,1 4-31,1 0 0,-1 0 0,1 0 1,0 1-1,-1-1 0,1 0 0,0 0 0,-1 0 0,1 1 0,0-1 0,0 0 0,0 1 0,0-1 1,0 1-1,-1-1 0,1 1 0,0-1 0,0 1 0,0 0 0,0 0 0,0-1 0,1 1 0,-1 0 1,0 0-1,0 0 0,0 0 0,2 0 0,179-17-1002,-127 14 706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121 347 14059,'0'-1'71,"1"1"0,-1-1 1,1 1-1,-1-1 0,1 0 0,-1 1 0,1-1 0,-1 1 1,1-1-1,-1 0 0,0 1 0,0-1 0,1 0 0,-1 0 1,0 1-1,0-1 0,0 0 0,0 1 0,0-1 1,0 0-1,0 0 0,0 1 0,0-2 0,0 1-1,-1 1-1,0 0 0,1-1 0,-1 1 1,1 0-1,-1 0 0,0 0 0,1-1 1,-1 1-1,0 0 0,1 0 0,-1 0 1,0 0-1,1 0 0,-1 0 1,1 0-1,-1 0 0,0 1 0,1-1 1,-2 0-1,-3 2 232,-1 0-1,1 0 1,-1 0 0,-9 6-1,7-2-98,0 1-1,0 0 1,0 0-1,1 1 0,1 0 1,-10 13-1,14-17-178,0-1 0,0 1 0,0-1 0,1 1-1,0-1 1,0 1 0,0 0 0,0 0 0,0 5 0,0-7-16,2 0 1,-1 0-1,0 0 1,0 1-1,1-1 0,-1 0 1,1 0-1,-1 0 1,1 0-1,0 0 1,0 0-1,0 0 1,0 0-1,0 0 0,1-1 1,-1 1-1,3 2 1,-2-2 5,0 0 0,0 0-1,0-1 1,0 1 0,0-1 0,1 1 0,-1-1 0,0 0 0,1 0 0,-1 0 0,1-1 0,-1 1 0,1 0 0,0-1-1,-1 0 1,4 1 0,-1-1 19,-1-1-1,1 1 0,0-1 0,-1 0 0,1-1 0,-1 1 1,1-1-1,6-2 0,-1-2 73,0 0 0,-1 0 1,1-1-1,-1 0 0,0-1 0,12-13 0,-14 13 23,0-1-1,-1 1 0,0-1 1,0 0-1,-1-1 0,0 1 1,6-20-1,15 52-92,-23-22-34,1 0 1,-1 0-1,0 0 1,1-1 0,-1 1-1,0-1 1,1 0-1,-1 0 1,0 0 0,1 0-1,-1-1 1,1 1-1,-1-1 1,0 0 0,0 0-1,1 0 1,-1 0-1,0-1 1,0 1 0,0-1-1,5-3 1,3-3 49,0 0 0,-1-1 0,0 0-1,9-10 1,-5 3 57,-1-1 0,0 0 0,-2-1 0,0 0 0,-1-1 0,0 0 0,-2 0 0,0-1-1,-2 0 1,0 0 0,3-22 0,-8 36-52,0-1-1,-1 1 1,0-1-1,-1-7 1,-5-1 83,5 15-134,1 0 0,-1 0 0,1-1 1,0 1-1,-1 0 0,1 0 0,-1 0 1,1 0-1,-1-1 0,1 1 1,-1 0-1,1 0 0,-1 0 0,1 0 1,-1 0-1,1 0 0,-1 0 1,1 0-1,-1 1 0,1-1 0,-1 0 1,1 0-1,-1 0 0,1 0 1,-1 1-1,1-1 0,0 0 0,-1 0 1,0 1-1,-2 1 3,1 0 0,-1 1-1,0-1 1,1 1 0,-1 0 0,1-1-1,0 1 1,0 0 0,0 1 0,0-1-1,1 0 1,-2 4 0,-15 47 10,14-36-9,-8 25-4,2 1-1,1 1 0,3-1 1,0 53-1,5-68-22,2-1 1,2 0-1,0 0 1,2 1-1,1-2 0,1 1 1,19 47-1,18 10-275,-27-56-33,24 62 0,-40-88 301,0 1-1,-1-1 1,1 1-1,-1-1 1,1 1-1,-1-1 1,0 0-1,-1 1 1,1-1-1,0 1 1,-1-1-1,0 1 1,-1 2-1,2-5 23,-1 0-1,1 0 1,-1 0 0,1 0-1,-1 0 1,1 0-1,-1-1 1,0 1 0,1 0-1,-1 0 1,0-1-1,0 1 1,1 0-1,-1-1 1,0 1 0,0-1-1,0 1 1,0-1-1,-1 1 1,0-1 8,0 0 0,1 0 0,-1 0 0,1 0 0,-1 0 0,0 0 0,1 0 0,-1-1-1,1 1 1,-1-1 0,1 1 0,-1-1 0,1 0 0,-1 0 0,1 1 0,-3-3 0,-3-2 18,0-2 1,0 1-1,1 0 0,-1-1 1,1 0-1,1-1 0,-1 0 1,-5-10-1,-32-72 150,34 68-103,2 0-1,-10-41 1,15 50-43,0 1 0,1-1 0,0 1-1,1-1 1,0 1 0,4-23 0,-3 31-39,0 1 1,1-1-1,0 0 0,-1 0 0,1 1 0,0-1 0,1 1 1,-1-1-1,0 1 0,1 0 0,0 0 0,0 0 0,0 1 1,0-1-1,0 0 0,1 1 0,-1 0 0,1 0 0,-1 0 1,1 0-1,0 1 0,0 0 0,0-1 0,5 0 0,10-2-194,1 1 1,-1 1-1,34 0 0,-43 1 216,63 1-193,6 0-73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17260,'0'0'36,"0"0"0,0 0 1,0 0-1,0 0 0,0 0 1,1-1-1,-1 1 0,0 0 1,0 0-1,0 0 0,0 0 1,1 0-1,-1 0 0,0 0 1,0 0-1,0 0 1,0-1-1,1 1 0,-1 0 1,0 0-1,0 0 0,0 0 1,1 0-1,-1 0 0,0 0 1,0 0-1,0 1 0,1-1 1,-1 0-1,0 0 0,0 0 1,0 0-1,1 0 0,-1 0 1,0 0-1,0 0 0,0 0 1,0 0-1,1 1 0,-1-1 1,5 11 403,-1 19-161,-8 76 990,0-10-909,13 79-22,-7-158-323,1 0-1,0-1 0,1 1 0,1-1 0,1 0 0,0 0 0,1 0 0,11 17 0,-12-25-62,-6-11-80,-12-16-124,-92-105-667,15 20 494,85 99 450,3 5-10,0-1 0,1 0 0,-1 0 0,0 1 0,0-1 0,1 0 0,-1 0 0,1 0 0,-1 0 0,1 0 0,-1 0-1,1 0 1,-1 0 0,1-2 0,37 18 544,-11-7-658,0 0 0,1-1 0,-1-2 1,1-1-1,37 1 0,-16-4-588,-1-2 0,60-10 0,-62 4 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157 317 13011,'-11'6'496,"-1"0"-1,1 0 1,1 1 0,-1 0 0,1 1-1,1 0 1,-1 1 0,1 0 0,1 0-1,0 1 1,0 0 0,1 0 0,0 1-1,-8 17 1,6 4 68,8-31-551,1 0-1,0 0 1,0-1-1,0 1 0,0 0 1,0 0-1,0 0 1,0 0-1,0 0 0,0-1 1,0 1-1,1 0 1,-1 0-1,0 0 1,0-1-1,1 1 0,-1 0 1,1 0-1,-1-1 1,1 1-1,-1 0 1,1-1-1,-1 1 0,1 0 1,-1-1-1,1 1 1,0-1-1,-1 1 0,1-1 1,0 1-1,0-1 1,-1 0-1,1 1 1,0-1-1,0 0 0,0 1 1,0-1-1,4 0 21,0 0 1,-1-1-1,1 1 0,0-1 0,-1 0 0,1 0 0,-1 0 0,1-1 1,-1 0-1,0 1 0,0-2 0,0 1 0,0 0 0,5-4 0,3-4 83,1 1 0,21-24-1,-24 23-17,-1-1-1,0 0 1,0 0-1,-1-1 0,-1 0 1,0-1-1,0 0 0,-1 0 1,7-25-1,-13 37-91,1 0 0,-1 0-1,1 0 1,-1 0 0,0 0 0,0 0-1,1 0 1,-1 0 0,0 0 0,0-1 0,0 1-1,0 0 1,-1 0 0,1 0 0,0 0 0,0 0-1,-1 0 1,1 0 0,0 0 0,-1 0-1,1 0 1,-1 0 0,0 0 0,1 0 0,-1 0-1,0 0 1,1 0 0,-1 1 0,0-1 0,0 0-1,-1-1 1,1 2-15,-1 0 0,1 0 1,0 1-1,0-1 0,-1 0 0,1 0 0,0 1 0,0-1 1,0 0-1,-1 1 0,1-1 0,0 1 0,0 0 0,0-1 1,0 1-1,0 0 0,0 0 0,0 0 0,0-1 0,0 1 1,1 0-1,-1 0 0,0 0 0,0 0 0,1 1 0,-2 0 1,0 2-88,0 1 0,0-1 0,0 0-1,1 1 1,0 0 0,-1-1 0,1 1 0,0 8 0,1-12 42,0 0 0,-1 0 0,1 1 0,0-1 0,0 0 0,0 1 0,1-1 0,-1 0 0,0 0 0,0 1 0,1-1 0,-1 0-1,0 0 1,1 1 0,0-1 0,-1 0 0,1 0 0,0 0 0,-1 0 0,1 0 0,0 0 0,0 0 0,0 0 0,0 0 0,0 0 0,0-1 0,0 1 0,0 0-1,0-1 1,0 1 0,1 0 0,-1-1 0,0 0 0,0 1 0,0-1 0,3 1 0,1-1-104,0-1 1,1 1-1,-1-1 0,0 0 1,0 0-1,1-1 0,-1 0 1,0 0-1,0 0 0,-1 0 1,1-1-1,0 1 0,5-6 1,6-4-260,0-1 0,18-19 0,-15 12 308,-1-1 0,-1 0 1,25-43-1,-34 50 346,0-1-1,-2 0 1,1 0-1,-2-1 1,0 0-1,0 0 1,2-22 0,-8 24 475,-6 15-171,-6 16 14,1 15-335,1 1 0,2 0 0,1 1 0,1 0 0,-2 41 0,8-57-115,1 1-1,0-1 0,4 25 1,-4-37-93,1 0 0,0-1 1,1 1-1,-1 0 0,1-1 1,0 1-1,1-1 0,-1 1 1,1-1-1,0 0 1,0 0-1,1-1 0,0 1 1,5 5-1,-8-9-32,1 0 1,-1 0-1,1 0 0,0 0 0,0 0 1,-1 0-1,1 0 0,0-1 0,0 1 0,0-1 1,0 1-1,0-1 0,0 0 0,0 0 1,0 0-1,0 0 0,0 0 0,2-1 1,-3 1 2,0 0 0,0-1 0,-1 1 0,1 0 0,0-1 0,0 1 0,0-1 0,-1 0-1,1 1 1,0-1 0,0 1 0,-1-1 0,1 0 0,-1 0 0,1 1 0,-1-1 0,1 0 0,-1 0 0,1 0 0,-1 0 0,0 0 0,1 0 0,-1 1 0,0-1 0,0 0 0,0 0 0,1 0 0,-1 0 0,0 0 0,0 0 0,-1 0 0,1 0 0,0 0 0,0 0 0,0 0 0,-1 0 0,1 0 0,0 0 0,-2-1 0,0-5-22,-1 1 0,0-1 0,-1 1 0,1 0 0,-1 0 0,-1 0 0,1 0 0,-1 1 0,0 0 0,0 0 0,-10-7 0,10 8 47,0 0 1,0 0-1,-1 1 0,0 0 1,1 0-1,-1 1 0,0 0 1,0 0-1,-1 0 1,1 1-1,0-1 0,0 1 1,-9 0-1,13 1-1,1 0-1,0 0 1,0 1 0,0-1-1,0 0 1,-1 0 0,1 0-1,0 1 1,0-1-1,0 1 1,0-1 0,0 1-1,0-1 1,0 1 0,-2 1-1,3-2-6,0 1-1,-1-1 0,1 1 1,0-1-1,-1 1 1,1-1-1,0 1 0,0-1 1,0 1-1,0-1 1,-1 1-1,1-1 0,0 1 1,0 0-1,0-1 1,0 1-1,0-1 0,0 1 1,0-1-1,1 1 1,-1-1-1,0 1 1,0 0-1,1 1-36,0 0 0,0 0 0,1 0 0,-1 0 0,0 0 0,1-1 1,-1 1-1,1 0 0,-1-1 0,1 1 0,0-1 0,0 0 0,-1 0 0,1 0 0,3 2 0,9 1-211,-1-1 0,1 0 0,0-1 0,-1 0 0,1-1 0,0-1 0,21-2-1,-9 2 42,28-2-341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82 358 15003,'-7'5'583,"-1"-1"-1,1 1 1,0 1-1,1-1 1,-10 12-1,12-14-369,1 1-1,0 0 1,1 0-1,-1 0 1,1 0-1,-1 0 1,1 1-1,1-1 1,-1 1-1,0-1 1,0 8-1,1-10-180,1-1 0,0 0-1,0 1 1,0-1-1,0 0 1,0 1 0,0-1-1,0 0 1,0 0-1,0 1 1,1-1 0,-1 0-1,1 1 1,-1-1-1,1 0 1,-1 0 0,1 0-1,-1 0 1,1 1-1,0-1 1,0 0-1,0 0 1,1 1 0,0-1-17,0 0 1,0 0-1,0 0 1,-1-1 0,1 1-1,0-1 1,0 0-1,0 1 1,0-1-1,0 0 1,0 0-1,0 0 1,0 0 0,2-1-1,4-1-12,0 0 0,0 0 0,0-1 0,-1 1 0,1-2 0,11-6 0,-7 1 56,0-1 1,0 1-1,-1-2 0,0 0 1,-1 0-1,-1-1 1,0 0-1,12-20 0,-26 94 46,5-57-108,0-1 0,0 1 1,1-1-1,-1 1 0,1-1 1,0 0-1,1 1 0,1 5 1,-2-8 5,0-1 0,0 1 1,0 0-1,1-1 0,-1 1 0,0-1 1,1 1-1,-1-1 0,1 1 0,-1-1 1,1 0-1,0 0 0,-1 0 0,1 0 1,0 0-1,0 0 0,0-1 0,0 1 1,0 0-1,0-1 0,3 1 1,3-1 8,1 0 0,-1 0 0,1-1 1,-1 0-1,1 0 0,-1-1 1,0 0-1,0-1 0,0 1 1,0-2-1,0 1 0,13-9 1,-2-1 21,1 0 0,-2-1 1,26-25-1,-24 19-11,-2 0 0,0-2 1,-1 0-1,-1-1 0,-1-1 0,-1 0 0,-1-1 1,-1-1-1,16-52 0,-26 70-18,0 0 0,-1 0 0,0 0 1,0 0-1,0 0 0,-1 0 0,-1-10 0,1 17-4,0 1 0,0-1 0,0 1 0,0-1 0,0 0 0,0 1 0,-1-1 0,1 0 0,0 1 0,0-1 0,0 1 0,0-1-1,-1 0 1,1 1 0,0-1 0,-1 1 0,1-1 0,-1 1 0,1-1 0,0 1 0,-1-1 0,1 1 0,-1-1 0,1 1 0,-1 0 0,1-1 0,-1 1 0,1 0-1,-1-1 1,0 1 0,1 0 0,-1 0 0,0 0 0,1-1 0,-1 1 0,1 0 0,-1 0 0,0 0 0,1 0 0,-1 0 0,0 0 0,1 0 0,-1 0-1,0 1 1,1-1 0,-1 0 0,1 0 0,-1 0 0,0 1 0,1-1 0,-1 1 0,-3 1 6,1 0 0,0 0 0,0 1 0,0-1 0,0 1 0,-3 4 0,-10 14 73,1 0 0,2 0 0,-20 40 0,26-46-22,1 1 0,0 1 0,1-1 0,0 1 0,2 0 0,-3 24 0,6-35-40,0-1-1,1 1 0,-1-1 0,1 0 0,0 1 0,1-1 0,0 0 0,-1 1 0,1-1 0,1 0 0,-1 0 0,1-1 0,0 1 1,0 0-1,0-1 0,1 0 0,0 0 0,0 0 0,0 0 0,0 0 0,0-1 0,6 4 0,2 0-120,-1-1 1,1 0-1,0 0 0,0-1 0,0-1 1,1 0-1,0 0 0,16 1 0,-27-4 90,-1-1-1,0 0 0,1 0 0,-1 1 1,1-1-1,-1 0 0,1 0 0,-1 0 1,0 0-1,1-1 0,-1 1 0,1 0 1,-1-1-1,0 1 0,1-1 0,-1 1 1,0-1-1,3-1 0,1-4-226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 17420,'0'0'639,"-6"-3"1128,-3 4-1554,-1-1 1,1 1 0,0 1-1,0 0 1,0 0 0,0 1-1,0 0 1,0 1 0,0 0-1,1 0 1,0 1 0,-13 9-1,2 0-67,1 1 0,0 0-1,1 1 1,-16 21 0,20-21-89,1 0 1,1 1-1,1 0 1,-17 38 0,23-46-46,0 1 0,1 0 1,0 0-1,1 0 0,0 0 1,1 1-1,0-1 0,0 1 1,1-1-1,1 0 0,2 16 1,-3-23-16,1 0 0,0 0 0,0 0 1,0-1-1,1 1 0,-1 0 0,1 0 1,0-1-1,-1 1 0,1-1 0,0 1 1,0-1-1,1 0 0,-1 0 0,0 0 1,1 0-1,-1 0 0,1-1 0,0 1 0,-1-1 1,1 1-1,0-1 0,0 0 0,0 0 1,5 0-1,4 1-55,0 0 0,-1-1 0,1-1 0,0 0 0,18-3 0,43-9-961,0-4 1,75-26-1,-57 15 1373,-47 14-752,-11 1 34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 14179,'-3'-2'187,"0"0"0,0 0 0,-1 1 0,1 0 0,-1-1 0,1 1 0,-1 1 0,0-1 0,1 0 0,-1 1 0,0 0 0,1 0 0,-1 0 0,0 0 0,1 1 0,-1-1 0,0 1 0,1 0 0,-1 0 0,1 0 0,-1 1 0,1-1 0,0 1 0,-1 0 0,1 0 0,0 0 0,0 0 0,0 0 0,-4 6 0,3-4-91,-1 0 0,2 1 1,-1 0-1,1 0 0,0 0 0,0 0 1,0 0-1,0 1 0,1-1 1,0 1-1,0 0 0,1 0 0,0-1 1,0 1-1,0 0 0,0 0 0,1 0 1,1 7-1,-1-12-90,0 0-1,0 1 1,0-1 0,0 0-1,0 0 1,0 0-1,1 0 1,-1 0 0,0 0-1,1 1 1,-1-1 0,1 0-1,0 0 1,-1 0 0,1 0-1,0 0 1,-1-1-1,1 1 1,0 0 0,0 0-1,0 0 1,0-1 0,0 1-1,-1 0 1,2-1 0,-1 1-1,0-1 1,0 1 0,0-1-1,0 0 1,0 1-1,0-1 1,0 0 0,0 0-1,1 0 1,-1 0 0,0 0-1,0 0 1,0 0 0,0 0-1,1 0 1,-1 0-1,0-1 1,2 0 0,4-1 8,1-1-1,0 0 1,-1-1 0,14-8 0,6-6 22,-12 7-20,1 0 0,1 2 0,33-16-1,-46 24-12,-1-1 0,1 1-1,-1 0 1,1 0-1,-1 1 1,1-1-1,0 1 1,-1-1 0,1 1-1,0 1 1,0-1-1,-1 0 1,1 1 0,-1-1-1,1 1 1,0 0-1,-1 1 1,1-1-1,-1 0 1,0 1 0,0 0-1,1 0 1,-1 0-1,0 0 1,0 0-1,3 4 1,0 3 9,1-1-1,-2 1 1,1 0 0,-1 0-1,-1 1 1,0 0 0,3 11-1,-2-7 32,1-1-1,11 20 0,-17-31-34,1-1 0,0 0 1,0 1-1,0-1 0,0 0 0,0 0 0,0 0 1,1 0-1,-1 0 0,0 0 0,0 0 0,1 0 1,-1-1-1,1 1 0,-1 0 0,1-1 0,-1 1 1,1-1-1,-1 0 0,3 1 0,-1-1 4,0 0 0,0 0 0,0-1 0,0 1 1,0-1-1,0 0 0,0 1 0,0-1 0,4-3 0,4-1 18,-1-2 1,0 1-1,0-1 0,10-10 0,18-19 72,-24 22-123,2-1 0,28-19 0,-43 33-2,0 0 0,0 0 1,0 1-1,0-1 0,0 1 1,0-1-1,0 1 0,0-1 0,0 1 1,0-1-1,0 1 0,0 0 1,0 0-1,0 0 0,1 0 0,-1 0 1,0 0-1,0 0 0,0 0 1,0 0-1,0 0 0,1 0 0,-1 1 1,0-1-1,0 1 0,0-1 0,0 0 1,0 1-1,0 0 0,0-1 1,0 1-1,0 0 0,-1-1 0,1 1 1,0 0-1,0 0 0,0 0 1,-1 0-1,1 0 0,-1 0 0,1 0 1,0 1-1,3 6-430,-1 0 0,0 1 0,-1-1-1,3 16 1,0 0-1585,-5-23 1967,0 0 0,1 0 1,-1 0-1,0 0 1,1 0-1,-1 0 0,1 0 1,-1 0-1,1 0 1,0 0-1,-1 0 0,1 0 1,0 0-1,0 0 0,-1 0 1,1-1-1,0 1 1,0 0-1,0-1 0,0 1 1,0-1-1,2 2 0,8-3-921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14499,'7'-1'318,"0"0"1,0 0-1,0 0 0,0-1 0,0 0 1,13-7-1,14-3 185,27-2-121,-1 3-1,67-4 1,15-3-246,231-53 209,46-8 134,-409 78-466,162-18 101,-152 18-113,1 1 0,0 1-1,-1 1 1,1 1 0,-1 0-1,24 8 1,-34-7-61,-3 0-83,-5-6-100,-9-9 154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17284,'-14'15'1185,"0"-2"1,-21 16-1,-20 18 661,50-43-1703,3-3-110,1 1 0,-1-1 0,0 0 1,1 1-1,-1 0 0,1-1 0,-1 1 1,1 0-1,0 0 0,0-1 0,-2 5 1,5-6-45,1 0 1,-1 1 0,0-1 0,1 0 0,-1 0 0,1-1 0,-1 1-1,0 0 1,4-2 0,-2 2-20,9-2-94,1 1 1,-1 0-1,1 1 1,-1 1-1,1 0 1,17 4-1,-23-3 48,0 0 0,-1 0 0,1 1 1,-1 0-1,1 1 0,-1-1 0,0 1 0,-1 1 0,1-1 0,-1 1 0,1 0 0,4 7 1,-9-11 83,-1 0 1,0 0-1,0 0 1,-1 1-1,1-1 1,0 0-1,0 1 0,-1-1 1,1 1-1,0-1 1,-1 1-1,0-1 1,1 1-1,-1-1 1,0 1-1,0-1 1,0 1-1,0 0 1,0-1-1,0 1 1,0-1-1,0 1 1,-1-1-1,1 1 1,-1-1-1,1 1 1,-1-1-1,0 1 1,1-1-1,-1 1 1,0-1-1,0 0 1,0 0-1,0 1 1,0-1-1,0 0 1,0 0-1,0 0 1,-3 1-1,-4 5 164,-1-1 0,0 0-1,0-1 1,-14 6 0,20-9-146,-12 6 63,-1-1 1,0 0-1,-1-1 0,1-1 1,-32 6-1,48-11-122,-1 0-1,1 0 1,0 0 0,0 0 0,0 0 0,0 0-1,-1 0 1,1 0 0,0 0 0,0 0 0,0 0-1,0 0 1,-1 0 0,1 0 0,0 0 0,0 0-1,0 0 1,0 0 0,-1 0 0,1 0-1,0 0 1,0-1 0,0 1 0,0 0 0,0 0-1,-1 0 1,1 0 0,0 0 0,0 0 0,0 0-1,0-1 1,0 1 0,0 0 0,0 0 0,0 0-1,-1 0 1,1 0 0,0-1 0,0 1-1,4-7-564,8-6 232,9-3-167,7-4-202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16980,'-21'52'1421,"-15"40"-271,32-80-877,1 0 0,0 0 0,1 1 0,0-1 0,0 20 0,2-31-233,0 1 1,0 0 0,0 0-1,0 0 1,0-1 0,1 1-1,-1 0 1,0 0 0,1 0-1,0-1 1,-1 1 0,1 0 0,0-1-1,0 1 1,0-1 0,0 1-1,0-1 1,0 1 0,0-1-1,1 0 1,-1 1 0,0-1 0,4 2-1,-2-2-7,-1 0-1,1 0 1,0-1 0,0 1-1,0-1 1,0 0-1,0 1 1,0-1-1,0-1 1,-1 1 0,1 0-1,0-1 1,4 0-1,8-4 2,0 0 0,-1-1 0,0 0-1,18-11 1,-15 5-12,25-19 0,-31 21-19,0 1 1,2 0-1,-1 1 1,26-13 0,-37 20-5,1 1 1,-1-1-1,0 1 1,1-1 0,-1 1-1,1 0 1,-1-1-1,0 1 1,1 0 0,-1 0-1,1 0 1,-1 0-1,1 0 1,-1 0 0,1 0-1,-1 1 1,1-1-1,-1 1 1,0-1 0,1 1-1,-1-1 1,0 1 0,1 0-1,-1-1 1,1 2-1,1 1 25,0 0 0,-1 1 0,0-1-1,1 0 1,-1 1 0,-1 0 0,3 4-1,-3-5 13,0 0 0,0-1 0,0 1 0,0 0 0,0-1-1,1 1 1,-1-1 0,1 1 0,0-1 0,0 0 0,0 0-1,0 0 1,0 0 0,0 0 0,0 0 0,1-1 0,-1 1-1,1-1 1,-1 1 0,1-1 0,3 1 0,1-2 25,1 0 0,-1-1 0,1 0 0,-1-1 0,1 1 0,-1-1 0,0-1 1,0 1-1,0-1 0,9-5 0,13-4-2,-14 6-81,14-6-179,1 2 0,0 1 0,50-9 0,-72 17 39,0 0 1,0 1-1,-1-1 1,1 2-1,0-1 1,0 1 0,0 0-1,-1 1 1,1-1-1,-1 2 1,1-1-1,-1 1 1,0 0-1,0 0 1,0 1-1,0 0 1,0 1-1,-1-1 1,0 1-1,6 6 1,-11-9 73,1 0 1,0 0 0,0 0 0,0 0-1,0 0 1,0-1 0,0 1-1,1-1 1,-1 1 0,0-1 0,1 0-1,-1 0 1,1 0 0,-1 0-1,1 0 1,0-1 0,-1 1 0,1-1-1,0 0 1,-1 1 0,1-1-1,0-1 1,-1 1 0,1 0 0,0-1-1,-1 1 1,1-1 0,0 0-1,-1 1 1,1-2 0,-1 1 0,1 0-1,-1 0 1,0-1 0,1 1 0,-1-1-1,3-3 1,20-15-685,-1-2-1,22-26 1,-23 23-399,40-33-1,-62 57 1170,0 0-1,0 0 1,0 0-1,0 1 0,0-1 1,0 0-1,1 1 1,-1-1-1,0 0 1,0 1-1,0-1 0,1 1 1,-1 0-1,0-1 1,1 1-1,-1 0 1,0 0-1,3 0 0,-4 0 28,1 1 1,0-1-1,-1 0 0,0 1 0,1-1 0,-1 1 0,1-1 0,-1 1 1,1 0-1,-1-1 0,0 1 0,0-1 0,1 1 0,-1 0 0,0-1 0,0 1 1,1-1-1,-1 1 0,0 0 0,0-1 0,0 1 0,0 0 0,0-1 1,0 1-1,0 1 0,-1 7 544,-1 0 0,1 0 1,-5 15-1,5-24-542,-10 40 1190,-2 0 25,2 2 0,2-1 0,-5 63 0,13-60-1061,3 0 0,2-1-1,18 84 1,-22-127-183,0 0 0,0 0 0,0 0 0,0 0 0,0 0 0,0-1 0,0 1 0,0 0 0,1 0 0,-1 0 0,0 0 0,0 0 0,0 0 0,0 0 0,0 0 0,0 0 0,0 0 0,0 0 0,0 0 0,0 0 0,0 0 0,1 0 0,-1 0 0,0 0 0,0 0 0,0 1 0,0-1 1,0 0-1,0 0 0,0 0 0,0 0 0,0 0 0,0 0 0,0 0 0,0 0 0,0 0 0,1 0 0,-1 0 0,0 0 0,0 0 0,0 0 0,0 0 0,0 1 0,0-1 0,0 0 0,0 0 0,0 0 0,0 0 0,0 0 0,0 0 0,0 0 0,0 0 0,0 0 0,0 0 0,0 0 0,0 1 0,0-1 0,0 0 0,0 0 0,0 0 0,0 0 0,0 0 0,0 0 0,0 0 0,3-10-3,3-24 149,-5 28-117,6-33 58,1 0-1,3 0 0,1 1 1,19-42-1,-23 62-179,1 0 0,1 0 0,1 1 0,0 0 0,1 1 0,1 1 0,0-1 0,1 2-1,1 0 1,19-14 0,-25 22-53,1 0 0,-1 1 0,1 0 0,13-4-1,-20 8 79,0 0-1,-1 0 1,1 0-1,0 1 1,0-1-1,0 1 0,0-1 1,0 1-1,0 0 1,0 0-1,0 1 0,0-1 1,0 1-1,0-1 1,0 1-1,0 0 1,0 0-1,0 0 0,4 3 1,-6-3 43,0 0 0,0 0 0,0 0 1,-1 0-1,1 0 0,0 0 0,-1 0 0,1 0 0,-1 0 1,1 0-1,-1 0 0,1 1 0,-1-1 0,0 0 0,0 0 1,1 0-1,-1 1 0,0-1 0,0 0 0,0 0 0,0 1 1,-1-1-1,1 0 0,0 0 0,0 0 0,-1 0 0,1 1 1,-1-1-1,1 0 0,-2 1 0,0 4 10,-1-1-1,0 0 1,-1 0-1,1 0 1,-5 5 0,-4 2 210,0-1 1,-1 0-1,0-1 1,-1 0 0,0-1-1,0-1 1,-1 0-1,0-1 1,0-1 0,-1 0-1,-25 6 1,41-12-217,-1 1 1,0-1-1,0 0 0,0 0 1,0 0-1,0 0 0,0 0 1,0 0-1,0 0 0,0 0 1,0 0-1,0 0 1,0 0-1,0 0 0,0-1 1,0 1-1,1 0 0,-1-1 1,0 1-1,0-1 0,0 1 1,0-1-1,1 1 1,-2-2-1,1 1-29,1-1 0,-1 1 0,1 0 0,0 0 1,-1 0-1,1 0 0,0-1 0,0 1 0,0 0 0,0 0 0,0-1 0,0 1 0,1 0 1,-1 0-1,0 0 0,1-3 0,3-6-284,1-1-1,0 1 1,9-13 0,-10 15 330,25-40-661,9-13-141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16932,'-3'22'473,"-1"-1"0,-1 1 0,-1-1 0,0 0 0,-12 24 0,-5 15 517,-19 96 1045,37-136-1773,2 1 0,1 0 0,0 0 0,2 0 0,3 33 0,-3-51-237,1-1 1,-1 0-1,1 1 1,-1-1-1,1 0 0,0 1 1,0-1-1,0 0 1,0 0-1,1 0 1,-1 0-1,0 0 1,1 0-1,0 0 1,-1 0-1,4 1 1,-4-2-26,0 0 1,0-1-1,0 1 1,0-1-1,0 0 1,0 1-1,0-1 1,0 0-1,1 0 1,-1 0-1,0 0 1,0 0-1,0 0 1,0 0-1,1 0 0,-1 0 1,0 0-1,0 0 1,0-1-1,0 1 1,0-1-1,0 1 1,1-1-1,-1 1 1,0-1-1,-1 0 1,1 1-1,0-1 1,0 0-1,0 0 1,0 1-1,0-1 1,0-2-1,4-4-44,0 0 0,0 0-1,-1 0 1,0-1 0,0 0 0,-1 0-1,0 0 1,-1 0 0,0-1 0,2-11 0,0-6-159,-2 0 1,0-28-1,-4 36 37,-3 12 22,4 7 140,1 0 0,-1 0-1,0-1 1,0 1 0,0 0-1,1 0 1,-1 1-1,0-1 1,1 0 0,-1 0-1,1 0 1,-1 0 0,1 0-1,0 0 1,0 1-1,-1-1 1,1 0 0,0 0-1,0 3 1,-1 6 21,0 0 0,1 1 0,0-1 1,0 0-1,1 0 0,1 1 0,0-1 0,0 0 0,6 16 1,-7-22-4,1-1 0,-1 1 0,1-1 1,0 0-1,0 1 0,0-1 0,1 0 1,-1 0-1,1 0 0,-1 0 1,1-1-1,0 1 0,0-1 0,0 0 1,1 1-1,-1-1 0,0-1 0,1 1 1,-1 0-1,1-1 0,0 0 1,-1 0-1,1 0 0,0 0 0,0-1 1,0 1-1,0-1 0,5 0 0,0-1 3,1-1 0,-1 0 0,0 0 0,-1-1 0,1 0 0,0 0 0,-1-1 0,13-7 0,-6 2-1,0-2 0,0 0 0,22-21 0,-24 19-83,0-1 0,0-1-1,-1 0 1,-1-1 0,0 0-1,12-27 1,-34 74 238,2 0 0,0 1 0,2-1 1,-5 64-1,12-93-161,0 0-1,0 0 1,0 1 0,0-1 0,1 0 0,-1 0-1,1 0 1,-1 0 0,1 0 0,-1 0-1,1 0 1,0-1 0,0 1 0,0 0 0,2 2-1,-2-4-29,-1 1 0,1-1 0,0 1-1,0-1 1,-1 1 0,1-1 0,0 0-1,0 0 1,0 1 0,0-1-1,-1 0 1,1 0 0,0 0 0,0 0-1,0 0 1,0 0 0,0 0 0,0 0-1,-1 0 1,1-1 0,0 1 0,0 0-1,0-1 1,-1 1 0,1 0 0,0-1-1,0 1 1,-1-1 0,1 1 0,0-1-1,-1 1 1,1-1 0,0 1 0,-1-1-1,1 0 1,-1 1 0,2-2-1,3-5-276,0 0 0,0 1 0,0-2 0,-1 1-1,0 0 1,0-1 0,3-13 0,17-61-611,-23 76 829,12-55-731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8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16756,'-7'9'1736,"4"5"-1120,1 1-280,2 3 880,2 2-599,4 0-970,0 0-1239,9-9 1304,2-2-248,7-3-256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0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16708,'-21'15'1319,"1"2"0,-27 30 0,42-41-1093,0-1 0,1 1 0,-1 1 0,1-1 0,1 0 0,0 1 0,0 0-1,0 0 1,0 0 0,1 0 0,0 0 0,1 1 0,-1 12 0,1-19-204,1 1 0,0-1 0,0 0 0,0 1 0,0-1 0,0 0 0,0 1 0,0-1 0,0 0 0,1 0 0,-1 1 0,0-1 0,1 0 0,-1 1 0,1-1 0,-1 0 0,1 0 0,0 0 0,0 0 0,-1 0 0,1 0 0,0 0 0,0 0 0,0 0 0,0 0 0,0 0 0,0 0 0,0-1 0,0 1 0,1 0 0,-1-1 0,0 1 0,0-1 0,1 1 0,-1-1 0,0 0 0,0 0 0,1 1 0,-1-1 0,0 0 0,1 0 0,-1 0 0,0 0 0,3-1 0,3 0-33,1-1 1,-1 0-1,0 0 0,0-1 0,0 0 0,9-4 1,14-11-306,27-20 0,-30 19-104,30-16 1,-54 33 367,0 1 1,0 0-1,0 0 1,0-1-1,0 2 1,0-1 0,0 0-1,5 0 1,-7 1 52,0 0 0,0 0 1,-1 0-1,1 1 0,0-1 1,0 0-1,-1 0 0,1 1 0,0-1 1,0 0-1,-1 1 0,1-1 1,0 0-1,-1 1 0,1-1 1,-1 1-1,1-1 0,0 1 0,-1 0 1,1-1-1,-1 1 0,0 0 1,1-1-1,-1 1 0,1 0 1,-1-1-1,0 1 0,0 0 0,1 0 1,-1-1-1,0 1 0,0 0 1,0 0-1,0 0 0,0-1 1,0 2-1,0 10 178,0-1 0,-1 0 0,0 1 0,-4 11 0,-2 30 876,6-52-1020,1 0 0,0 0 1,0 0-1,0 0 0,0 1 0,0-1 1,0 0-1,1 0 0,-1 0 1,0 0-1,0 0 0,1 0 1,-1 0-1,1 0 0,-1 0 1,1 0-1,-1 0 0,1 0 0,-1-1 1,1 1-1,1 2 0,-1-3-13,0 0 1,0 1-1,0-1 0,0 0 0,1 1 0,-1-1 0,0 0 0,0 0 0,0 0 0,0 0 0,0 0 1,0 0-1,0 0 0,0-1 0,0 1 0,0 0 0,2-1 0,5-3-35,0 0-1,0 0 1,0 0 0,8-7-1,-13 8-48,9-6-116,1 1 0,0 0 1,0 1-1,0 1 0,1 0 0,15-5 0,-26 10 174,0 0 0,0 1 0,0-1 0,0 1 0,0-1 0,0 1 0,0 0-1,0 0 1,0 1 0,0-1 0,0 1 0,0-1 0,0 1 0,0 0 0,0 0 0,0 0 0,0 0 0,0 1-1,-1-1 1,1 1 0,-1 0 0,1-1 0,-1 1 0,0 0 0,1 0 0,-1 1 0,0-1 0,0 0 0,-1 1 0,1 0-1,0-1 1,-1 1 0,0 0 0,0-1 0,1 1 0,0 5 0,1 6 218,-2-10-221,-1-1 0,1 0 1,0 0-1,0 1 0,0-1 0,0 0 1,1 0-1,1 3 0,2-20-2937,-1-1 2235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3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5343 251 11346,'-93'-19'1577,"-1"3"-1,0 5 0,-181 2 1,63 11-750,-373-47 1,-212-8-252,695 49-488,-378-19 195,-111-4-198,-98-12 3,638 35-85,-1 2 0,0 2 1,0 2-1,1 3 0,-1 2 0,1 2 0,-57 18 0,-254 91-12,299-100 11,-113 37-7,137-41-4,2 2 0,-52 29-1,80-40 7,0 1-1,0 0 0,1 1 0,0-1 1,0 2-1,1-1 0,-12 16 0,16-19 1,1-1 0,0 1 0,0-1-1,1 1 1,-1 0 0,1-1-1,-1 1 1,1 0 0,0 0 0,1 0-1,-1 0 1,1 0 0,0 0-1,0 0 1,0 0 0,0 0 0,1 1-1,-1-1 1,1-1 0,0 1 0,0 0-1,4 7 1,1 1-6,1-1 1,0 0-1,1-1 0,0 0 0,1 0 1,0-1-1,1 0 0,0 0 1,0-1-1,20 12 0,0-2 2,2-2-1,57 23 0,-23-17 7,2-3 1,0-2-1,1-4 0,121 8 0,284-23 31,44-39 8,68-3-8,-477 44-21,0 4 0,152 26 0,207 71-8,-378-80-68,0-4 0,1-4 1,1-4-1,161-5 0,-178-9 29,0-3 0,-1-4 0,-1-2 0,0-4 0,-1-3 0,87-38 0,135-91 282,-86 39 37,-146 82-157,92-30-1,-139 54-122,0 1 116,0-1 0,0-1 1,0 0-1,17-10 0,-29 13-101,1 1 0,0-1 0,-1 0 0,0 1 0,0-1 1,0-1-1,0 1 0,0 0 0,-1-1 0,1 0 0,-1 1 0,0-1 0,0 0 0,0 0 1,-1 0-1,0 0 0,1-1 0,-1 1 0,-1 0 0,1-6 0,0 4-105,-1 1 0,0-1 0,0 1-1,-1-1 1,0 1 0,0-1 0,0 1-1,0 0 1,-1-1 0,0 1 0,0 0-1,-1 0 1,1 0 0,-1 1 0,-6-9-1,4 7 3,-1 1 0,1 0 0,-1 0 0,0 0 0,0 1 0,0 0 0,-1 0 0,0 0 0,1 1 0,-1 0 0,-8-2 0,-39-9-500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2504 19 12627,'23'-18'1338,"-23"18"-1327,0 0 0,0 0 0,0 0 0,0 0 0,0 0 0,0 0-1,0 0 1,0 0 0,0 0 0,0 0 0,0 0 0,1-1 0,-1 1 0,0 0-1,0 0 1,0 0 0,0 0 0,0 0 0,0 0 0,0 0 0,0 0 0,0 0 0,1 0-1,-1 0 1,0 0 0,0 0 0,0 0 0,0 0 0,0 0 0,0 0 0,0 0 0,0 0-1,0 0 1,1 1 0,-1-1 0,0 0 0,0 0 0,0 0 0,0 0 0,0 0-1,0 0 1,0 0 0,0 0 0,0 0 0,0 0 0,0 0 0,0 0 0,0 0 0,0 1-1,0-1 1,1 0 0,-1 0 0,0 0 0,0 0 0,0 0 0,0 0 0,0 0-1,0 0 1,0 0 0,0 1 0,0-1 0,0 0 0,0 0 0,-7 16 520,-142 244 809,71-127-1265,-228 431-7,-42 169-76,295-619 8,-460 1058 25,81-32 70,299-723 138,19 5 1,-63 458 0,-10 880 673,154-662-769,105-5 441,-15-765-302,-40-261-460,2-1 1,50 113 0,-63-165 77,1-1 1,1 1 0,0-1-1,14 16 1,-19-25 79,1 0 0,0 0 0,0 0 0,0-1 0,1 1 0,-1-1 0,1 0 0,-1-1 0,1 1 0,0-1 0,0 0 0,1 0 0,-1 0 0,0-1 0,9 2 0,-8-3-32,0 0 0,0-1 0,0 1 0,11-3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75 15675,'0'-3'123,"0"0"0,0 0 0,0 1 0,-1-1 0,1 0 0,-1 0 0,1 0 0,-1 0 0,0 0 0,0 0 0,-1 1 0,1-1 0,0 0 0,-1 1 0,1-1 0,-1 1 0,0-1 0,0 1 0,0 0 0,0 0 0,-1 0 0,1 0 0,0 0 0,-1 1 0,1-1 0,-1 1 0,0-1-1,1 1 1,-1 0 0,0 0 0,0 0 0,0 0 0,0 1 0,0-1 0,-4 1 0,-1-1 22,0 1 0,0 1 0,0-1 0,1 1 0,-1 1 0,0-1 0,0 1 0,1 1-1,-1 0 1,1 0 0,-1 0 0,-12 8 0,-2 6-69,0 0 0,2 1 0,0 2 1,1 0-1,0 0 0,2 2 0,-26 43 0,17-21-3,3 2 0,1 0-1,-21 68 1,28-63 40,-14 74 0,24-97-62,2 0 1,1 0 0,1 0 0,5 39-1,-4-59-42,2 0-1,-1 0 1,1 0-1,1 0 1,-1-1-1,1 1 1,1-1-1,-1 0 1,1 0-1,0 0 1,7 8-1,-7-11-6,-1 0 0,1 0-1,0-1 1,0 1 0,1-1-1,-1 0 1,1 0 0,-1-1-1,1 1 1,0-1 0,0 0-1,0-1 1,0 1 0,0-1-1,1 0 1,-1 0 0,8 0-1,-1-1 4,1-1-1,0 0 1,-1-1 0,1-1-1,-1 0 1,0 0-1,0-1 1,0-1-1,-1 0 1,14-8-1,-3 0 28,-1-1-1,0-1 0,0 0 1,18-20-1,-30 26 19,-1 0 1,-1 0-1,0 0 0,0-1 0,10-19 1,-16 27-37,0 0 1,0 0-1,0 0 1,-1-1 0,1 1-1,-1 0 1,1 0-1,-1 0 1,0-1 0,0 1-1,0 0 1,0 0-1,0 0 1,0-1 0,-1 1-1,0-3 1,0 4-3,0-1 1,0 1 0,0-1 0,-1 1-1,1-1 1,0 1 0,-1 0-1,1 0 1,-1 0 0,1 0 0,-1 0-1,0 0 1,1 0 0,-1 0-1,0 1 1,0-1 0,1 1 0,-1-1-1,0 1 1,0 0 0,0 0 0,0 0-1,-2 0 1,-6 0 26,0 0 0,-1 1 0,1 0 0,0 1 0,0 0-1,0 1 1,0 0 0,1 1 0,-17 8 0,0 1-10,1 2 0,-29 21 0,46-30-29,0 0 1,1 0-1,0 0 1,0 1-1,-8 10 1,15-17-2,0 0 0,0 0 0,-1 1 0,1-1 0,0 0 0,-1 1 0,1-1 0,0 0 0,0 1 0,-1-1 0,1 0 0,0 1 0,0-1 0,0 0 1,0 1-1,0-1 0,0 1 0,-1-1 0,1 0 0,0 1 0,0-1 0,0 1 0,0-1 0,0 0 0,0 1 0,0-1 0,1 1 0,9-4-23,21-16-16,-30 19 40,99-72-146,71-45-164,-170 116 308,10-5-32,0 0-1,0 1 1,15-6 0,-24 10 27,1 0 0,-1 1 1,1-1-1,-1 0 0,0 1 0,1 0 1,0-1-1,-1 1 0,1 0 1,-1 0-1,1 1 0,-1-1 1,1 0-1,-1 1 0,0 0 0,1-1 1,-1 1-1,1 0 0,-1 0 1,0 0-1,0 1 0,0-1 1,3 3-1,-3-2 7,0 1 0,0 0 0,0-1 0,0 1 0,-1 0 0,1 0 0,-1 0 0,0 0 0,0 1 0,1 4 0,3 37 41,-4 5 112,-8 75 0,0-11 32,8-91-476,-1-23 275,0 1 1,0-1-1,0 0 0,1 0 1,-1 0-1,0 0 1,0 0-1,0 0 0,0 0 1,0 0-1,0 0 1,1 0-1,-1 0 0,0 0 1,0 0-1,0 0 1,0 0-1,0 0 0,0 0 1,1 0-1,-1 0 1,0 0-1,0 0 0,0 0 1,0 0-1,0 0 1,0 0-1,1 0 0,-1 0 1,0 0-1,0-1 1,0 1-1,0 0 0,0 0 1,0 0-1,0 0 1,1 0-1,-1 0 0,0 0 1,0 0-1,0-1 1,0 1-1,0 0 0,0 0 1,0 0-1,0 0 1,0 0-1,0-1 0,0 1 1,0 0-1,0 0 1,0 0-1,0 0 0,0 0 1,0 0-1,0-1 1,0 1-1,0 0 0,0 0 1,0 0-1,0 0 1,12-43-1423,-9 34 1639,11-43-659,1-5-152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21509,'2'4'180,"-1"0"0,1 0 1,0 0-1,-1 0 0,0 0 1,0 0-1,0 1 1,-1-1-1,1 0 0,-1 1 1,0-1-1,-1 0 1,0 5-1,1 13 407,1 1-455,0 0 0,2-1 0,0 1 0,2-1 0,0 1-1,2-1 1,14 33 0,-9-40-138,-11-14 6,-1-1 0,0 0 0,0 0 1,1 0-1,-1 0 0,0 0 1,0 0-1,1 0 0,-1 0 0,0 0 1,1 0-1,-1 0 0,0 0 0,0 0 1,1 0-1,-1 0 0,0 0 0,0 0 1,1 0-1,-1-1 0,0 1 0,0 0 1,1 0-1,-1 0 0,0 0 0,0 0 1,1-1-1,-1 1 0,0 0 0,0 0 1,0-1-1,0 1 0,1 0 1,-1 0-1,1-3 4,0 1 1,0-1-1,0 0 1,-1 1-1,1-1 1,-1 1-1,1-1 1,-1 0-1,0 1 1,0-6-1,-2-7 43,0-1 1,0 1-1,-2 0 0,0 0 0,0 0 0,-1 0 0,-1 1 1,-1 0-1,0 0 0,-1 0 0,0 1 0,-18-21 1,23 31-25,0 1-1,0-1 1,0 1 0,-1 0 0,1 0 0,-5-2 0,8 4-21,0-1 0,-1 1 0,1 0 0,-1 0 0,1-1 0,0 1-1,-1 0 1,1 0 0,-1 0 0,1-1 0,-1 1 0,1 0 0,-1 0 0,1 0 0,-1 0 0,1 0 0,-1 0 0,1 0 0,-1 0 0,1 0 0,-1 0 0,1 0 0,0 0 0,-1 1 0,1-1 0,-1 0 0,1 0 0,-1 0 0,1 1 0,-1-1 0,1 0 0,0 0 0,-1 1 0,1-1 0,0 0-1,-1 1 1,1-1 0,0 1 0,-1-1 0,1 0 0,0 1 0,0-1 0,-1 1 0,1-1 0,0 1 0,0-1 0,0 0 0,0 1 0,0-1 0,0 1 0,-1-1 0,1 1 0,0-1 0,0 1 0,1-1 0,-1 1 0,0-1 0,0 1 0,0 1-26,1 0 0,0 0 0,0 0 1,-1 0-1,1-1 0,0 1 0,1 0 0,-1-1 1,0 1-1,0-1 0,1 1 0,-1-1 1,0 0-1,1 1 0,0-1 0,-1 0 0,1 0 1,0 0-1,-1 0 0,1 0 0,0-1 1,0 1-1,4 0 0,4 3-257,1-1 0,21 2 0,-5-3-393,0-1-1,0-1 0,0-2 1,0 0-1,-1-2 1,27-7-1,-1-3-882,-2-2 0,52-24 0,-99 40 3538,-6 7-613,-19 19 143,-9 12-204,23-25-1032,1 0 0,1 0-1,0 1 1,0 0 0,-3 18 0,6-23-195,1 0 1,1 0 0,0 0 0,0 0 0,0 1 0,1-1 0,1 0 0,0 0 0,3 15 0,-4-22-72,1 0-1,-1 0 1,1 0 0,0 0 0,-1 0-1,1 0 1,0-1 0,0 1 0,0 0 0,1 0-1,-1-1 1,0 1 0,1-1 0,-1 1-1,1-1 1,-1 1 0,1-1 0,0 0-1,-1 0 1,1 0 0,0 0 0,0 0-1,0 0 1,0-1 0,0 1 0,0 0-1,0-1 1,0 0 0,0 1 0,0-1 0,0 0-1,0 0 1,0 0 0,4-1 0,-1 0-3,0 0 1,0-1 0,-1 1 0,1-1 0,0 0 0,-1-1 0,1 1 0,-1-1-1,0 0 1,1 0 0,-1 0 0,6-7 0,-3 1 57,0 0 1,0 0-1,0-1 1,-2 0-1,1 0 1,-1-1-1,-1 0 1,1 1-1,2-15 1,-6 20-15,0-1 0,0 1 1,-1 0-1,0-1 0,1 1 1,-2-1-1,1 1 0,-1 0 1,-2-9-1,2 10-16,0 1 1,0 0 0,-1-1-1,0 1 1,0 0 0,0 0-1,0 0 1,0 0-1,0 0 1,-1 1 0,1-1-1,-1 1 1,0 0-1,0-1 1,-5-2 0,5 4-20,0-1 0,0 1 0,-1 0 0,1 0 0,0 0 0,-1 1 0,1-1 0,0 1 0,-7 0 0,8-1-15,1 1 0,-1 1-1,0-1 1,0 0-1,1 0 1,-1 1-1,0-1 1,1 1-1,-1-1 1,0 1 0,1-1-1,-1 1 1,1 0-1,-1 0 1,1 0-1,-1 0 1,1 0-1,0 0 1,0 1-1,-2 1 1,2-3-5,1 0 1,0 1-1,0-1 1,0 0-1,0 0 1,-1 1-1,1-1 1,0 0-1,0 0 0,0 1 1,0-1-1,0 0 1,0 1-1,0-1 1,0 0-1,0 0 1,0 1-1,0-1 1,0 0-1,0 1 0,0-1 1,0 0-1,0 0 1,0 1-1,0-1 1,0 0-1,0 1 1,0-1-1,0 0 0,1 0 1,-1 1-1,0-1 1,0 0-1,0 0 1,1 1-1,-1-1 1,0 0-1,0 0 0,0 0 1,1 1-1,-1-1 1,0 0-1,0 0 1,1 0-1,-1 0 1,0 0-1,1 0 0,-1 0 1,0 1-1,0-1 1,1 0-1,-1 0 1,1 0-1,17-1-389,-5-1 276,1-2 0,-1 0 1,17-8-1,22-7 74,19-2-152,7-5-51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66 18756,'2'-5'276,"-1"0"-1,0 1 1,0-1 0,0 0-1,-1 0 1,1 0-1,-1 0 1,-1-6 0,1 10-227,0 0-1,-1 1 1,1-1 0,0 0 0,-1 0 0,1 1 0,0-1-1,-1 0 1,1 1 0,-1-1 0,1 0 0,-1 1 0,0-1-1,1 1 1,-1-1 0,1 0 0,-1 1 0,0 0 0,1-1-1,-1 1 1,-1-1 0,0 0 49,-1 1-1,1 0 1,0 0 0,0 0 0,-1 0-1,1 0 1,0 0 0,0 0 0,0 1-1,-1-1 1,-3 2 0,-7 3 77,0 0 1,0 1 0,1 1 0,-1 0-1,-21 18 1,-53 50-30,86-74-146,-6 5 0,1 0 0,-1 0 1,1 1-1,0 0 0,0 0 0,1 0 0,0 1 0,1 0 0,-8 15 0,12-22-3,0 0-1,0 0 0,-1 0 0,1-1 1,0 1-1,0 0 0,0 0 0,0 0 1,0 0-1,0 0 0,0-1 0,1 1 1,-1 0-1,0 0 0,0 0 0,1 0 1,-1-1-1,0 1 0,1 0 0,-1 0 1,1-1-1,-1 1 0,1 0 0,-1-1 1,1 1-1,0 0 0,-1-1 0,1 1 1,0-1-1,-1 1 0,1-1 0,0 1 1,0-1-1,-1 0 0,1 1 0,0-1 1,0 0-1,0 0 0,0 0 0,-1 1 1,1-1-1,0 0 0,0 0 0,0 0 1,0 0-1,0-1 0,8 2-37,-1-2 0,0 0 0,15-2 0,-20 2 27,79-18-232,-52 10 113,1 2 0,58-6 0,-86 13 126,0 0 0,1 0-1,-1 0 1,0 1 0,1-1-1,-1 1 1,0-1-1,0 1 1,1 0 0,-1 1-1,0-1 1,0 0 0,0 1-1,0 0 1,3 2 0,-4-2 10,0 0 1,-1 0-1,1 0 1,-1 0 0,1 0-1,-1 0 1,0 1 0,0-1-1,0 0 1,0 1-1,0-1 1,0 1 0,-1-1-1,1 1 1,-1-1 0,0 1-1,1 0 1,-1-1-1,-1 6 1,-1 3 62,0-1 1,0 1-1,-1-1 0,0 0 0,-1 0 1,0 0-1,-1 0 0,0-1 0,0 1 0,-1-1 1,-8 9-1,1-2 112,0-1-1,-1 0 1,-1-2-1,0 1 1,-19 11-1,23-18-63,-1 0 0,0 0-1,0-1 1,-26 8 0,33-12-134,1-1 0,-1 0-1,0 0 1,0-1 0,-1 0 0,1 1 0,-7-2 0,9 1-35,1-1-1,0 1 0,0-1 1,-1 0-1,1 1 1,0-1-1,0 0 0,0-1 1,0 1-1,0 0 1,0 0-1,0-1 0,0 1 1,1-1-1,-1 0 1,-2-3-1,2 3-65,1-1-1,0 1 1,0-1-1,0 1 1,0-1 0,1 0-1,-1 0 1,1 1-1,-1-1 1,1 0 0,0 0-1,0 0 1,0 0-1,0 1 1,1-1-1,-1 0 1,1 0 0,0 1-1,0-1 1,0 0-1,0 1 1,2-5 0,2-2-131,0 0 0,1-1 1,0 2-1,12-15 1,21-14-675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13963,'0'2'50,"0"1"-1,0-1 1,0 1-1,0-1 1,0 1-1,0-1 1,0 1 0,1-1-1,0 0 1,-1 1-1,1-1 1,0 1-1,0-1 1,0 0 0,0 0-1,1 0 1,-1 0-1,0 0 1,1 0-1,0 0 1,-1 0 0,1 0-1,0-1 1,0 1-1,0-1 1,4 3 0,3 1 1,0 0 0,1-1 1,-1 0-1,1 0 1,12 2-1,37 7 133,1-2 1,84 4-1,125-8 120,-202-7-229,430-18 126,-222 4-22,-143 13-15,251 31-1,-357-27-148,146 14 143,-150-17-17,-1 0 0,1-2 0,0 0 0,-1-1 0,40-12 0,-60 14-138,13-3 115,-1 0 1,0-1 0,-1-1-1,24-14 1,-36 19-152,1 0 0,0 0 0,0 0-1,-1-1 1,1 1 0,-1 0 0,1 0 0,-1-1 0,0 1-1,1 0 1,-1-1 0,0 1 0,0 0 0,0-1 0,0 1-1,0-1 1,0 1 0,0-2 0,-1-1-76,1-11-140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 19284,'11'-14'1291,"-11"14"-1268,0 0-1,0-1 1,0 1 0,0 0-1,0 0 1,0 0-1,0 0 1,0 0-1,0-1 1,0 1 0,0 0-1,0 0 1,0 0-1,0 0 1,0-1 0,0 1-1,0 0 1,0 0-1,0 0 1,0 0 0,0 0-1,-1 0 1,1-1-1,0 1 1,0 0 0,0 0-1,0 0 1,0 0-1,0 0 1,0 0 0,-1 0-1,1-1 1,0 1-1,0 0 1,0 0 0,0 0-1,0 0 1,-1 0-1,1 0 1,0 0-1,0 0 1,0 0 0,0 0-1,0 0 1,-1 0-1,1 0 1,-3 0 138,0 1 0,1-1-1,-1 1 1,0-1 0,1 1 0,-1 0 0,1 0-1,-1 1 1,-4 1 0,-2 3 161,0 0 1,0 1-1,1-1 0,-11 12 0,16-14-303,-1-1 0,1 1 0,0 0 0,1 0 0,-1 0-1,1 0 1,0 0 0,0 1 0,0-1 0,0 0 0,1 1 0,-2 6-1,3-9-22,0 0-1,1 0 0,-1 1 0,0-1 0,1 0 0,-1 0 1,1 0-1,0 0 0,0 0 0,0 0 0,0 0 0,0 0 1,0 0-1,0 0 0,1-1 0,-1 1 0,1 0 0,-1-1 1,1 1-1,-1-1 0,1 0 0,0 1 0,0-1 0,0 0 1,0 0-1,0 0 0,3 1 0,7 3-34,0-1 0,1 0-1,15 3 1,-20-5 18,64 12-177,-42-9 69,0 2 0,0 0-1,-1 2 1,35 15 0,-61-23 126,-1 0 0,0 1 0,1-1 0,-1 0 0,0 1 0,0 0 1,0-1-1,0 1 0,0 0 0,-1 0 0,1 0 0,0 0 0,-1 0 0,1 1 0,-1-1 1,1 4-1,-1-4 14,-1 0 0,0 0 0,1 0 0,-1 0 0,0 0 0,0 0 0,-1 0 0,1 0 0,0 0 0,-1 0 0,1 0 0,-1 0 0,1 0 0,-1 0 0,0 0 0,0-1 0,0 1 0,0 0 0,0 0 0,-1-1 0,-1 3 0,-4 3 55,0 1 0,-1-2 1,0 1-1,-1-1 0,1 0 0,-1-1 0,0 0 0,0 0 0,-1-1 1,1-1-1,-1 1 0,-11 1 0,6-1-220,0-1-1,-1-1 1,1 0 0,-1-1-1,0 0 1,1-2 0,-21-2-1,27 1-60,1 1 0,0-1 0,0-1-1,0 1 1,1-2 0,-1 1 0,1-1-1,0 0 1,-1 0 0,2-1 0,-1 0-1,1 0 1,-1-1 0,-6-7 0,-1-16-731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18020,'14'-22'1247,"31"-45"625,-41 62-1621,0 0-1,1 0 0,0 0 0,0 0 0,0 1 0,0 0 1,1 0-1,-1 0 0,8-3 0,-11 7-219,-1-1 0,1 0 0,-1 1 0,1-1 0,-1 1 0,1 0 1,0-1-1,-1 1 0,1 0 0,0 0 0,-1 0 0,1 0 0,-1 0 0,1 1 0,0-1 0,-1 0 0,1 1 0,-1-1 0,1 1 0,-1 0 1,1-1-1,-1 1 0,1 0 0,-1 0 0,0 0 0,1 0 0,-1 0 0,0 0 0,0 0 0,0 1 0,0-1 0,0 0 0,0 1 0,0-1 1,0 0-1,-1 1 0,1-1 0,0 1 0,-1-1 0,1 3 0,3 7-23,-1 1-1,-1 0 1,0 0 0,1 16 0,-2-19 29,5 71-11,-5-50-12,1 0 0,1-1 0,15 55 0,-18-81-9,1 0 1,0 0-1,1 0 0,-1 0 0,0 0 0,1-1 0,0 1 0,-1 0 0,1-1 0,0 1 0,0-1 0,1 0 0,-1 0 0,0 0 0,1 0 1,0 0-1,-1 0 0,1-1 0,4 3 0,-3-3 10,0 0 1,0 0-1,0-1 1,0 0-1,0 1 1,0-1-1,0-1 1,0 1-1,0-1 0,0 1 1,0-1-1,0 0 1,0-1-1,7-2 1,6-4 73,0-1 0,0-1 1,-1 0-1,0-2 0,21-19 0,-12 8 122,-2-1 0,28-38 0,-44 54-140,-1-2 0,0 1 0,-1-1 0,0 1 0,0-2 0,5-16 0,-9 24-56,-1 1-1,1-1 1,0 0-1,-1 1 0,0-1 1,1 0-1,-1 0 1,0 1-1,-1-1 0,1 0 1,0 0-1,-1 1 0,1-1 1,-1 1-1,0-1 1,0 0-1,0 1 0,0-1 1,-1 1-1,1 0 1,-1-1-1,1 1 0,-1 0 1,0 0-1,0 0 1,0 0-1,0 0 0,0 1 1,0-1-1,0 0 0,-1 1 1,-3-2-1,0 0-2,-1 1 1,1 0-1,-1 0 0,0 0 0,0 1 0,0 0 0,0 1 1,0 0-1,1 0 0,-1 0 0,-12 2 0,14-1-59,0 0-1,-1 0 0,1 1 0,0-1 0,0 1 0,1 0 1,-1 1-1,0-1 0,1 1 0,-1 0 0,1 0 1,0 0-1,0 0 0,0 1 0,-5 6 0,8-9-15,0 0 0,0 0-1,0 0 1,0 0 0,1 0-1,-1 1 1,0-1 0,1 0-1,-1 0 1,1 0 0,0 1-1,-1-1 1,1 0 0,0 1-1,0-1 1,0 0 0,-1 1-1,1-1 1,1 0 0,-1 1-1,0-1 1,0 0 0,0 0-1,1 1 1,-1-1 0,1 0-1,-1 0 1,1 1 0,-1-1-1,1 0 1,0 0 0,0 0-1,-1 0 1,1 0 0,0 0-1,0 0 1,0 0 0,0 0-1,0 0 1,0-1 0,0 1-1,0 0 1,1-1 0,1 2-1,5 1-65,0 0-1,0 0 0,0-1 0,1 0 0,13 1 1,27 2-514,11-3-17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63 17404,'0'-3'222,"0"0"1,0 1 0,0-1 0,0 0 0,0 1-1,0-1 1,-1 0 0,0 1 0,1-1-1,-1 0 1,0 1 0,0-1 0,0 1-1,0-1 1,-1 1 0,1 0 0,-1 0 0,-2-3-1,3 3-147,-1 1-1,0 0 1,1 0-1,-1 0 1,0 0-1,0 0 1,0 0-1,1 1 1,-1-1-1,0 0 1,0 1-1,0 0 1,0-1-1,0 1 1,0 0-1,0 0 1,0 0-1,0 0 1,0 1-1,0-1 1,0 0-1,0 1 1,0-1-1,0 1 1,-3 1-1,-13 8 18,1 0-1,1 1 1,0 1 0,0 1-1,1 0 1,-19 22 0,30-31-97,-6 5 37,15-18 29,45-61-903,-49 70 832,-1-1 1,0 1-1,0 0 1,0 0-1,0 0 1,0 0-1,0-1 1,1 1-1,-1 0 1,0 0-1,0 0 1,0 0-1,1 0 1,-1 0-1,0 0 1,0 0-1,0-1 1,0 1-1,1 0 1,-1 0-1,0 0 0,0 0 1,0 0-1,1 0 1,-1 0-1,0 0 1,0 0-1,1 0 1,-1 0-1,0 1 1,0-1-1,0 0 1,0 0-1,1 0 1,-1 0-1,0 0 1,0 0-1,0 0 1,1 0-1,-1 1 0,0-1 1,2 4-255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30 249 14323,'-24'-39'4566,"24"39"-4520,0 0 0,0 0-1,0 0 1,0 0 0,0 0-1,0 0 1,-1-1 0,1 1-1,0 0 1,0 0 0,0 0-1,0 0 1,0 0 0,0 0-1,0 0 1,0 0-1,0 0 1,0 0 0,0 0-1,0 0 1,-1 0 0,1 0-1,0 0 1,0 0 0,0 0-1,0 0 1,0 0 0,0 0-1,0 0 1,0 0 0,0 0-1,0 0 1,-1 0 0,1 0-1,0 0 1,0 0 0,0 0-1,0 0 1,0 0-1,0 0 1,0 0 0,0 0-1,0 0 1,0 0 0,-1 0-1,1 0 1,0 0 0,0 0-1,0 0 1,0 1 0,0-1-1,0 0 1,0 0 0,0 0-1,0 0 1,0 0 0,0 0-1,0 0 1,0 0 0,0 0-1,0 0 1,0 1 0,0-1-1,0 0 1,-1 11 1069,4 18-371,106 518 1199,-107-539-1930,8 29 98,18 42 1,-25-70-66,2 1 1,-1-1-1,1 0 0,1-1 0,-1 1 0,2-1 0,-1 0 0,1-1 0,13 12 0,-17-17-15,0 0 0,0 0 1,1 0-1,-1 0 0,1-1 0,-1 1 0,1-1 0,-1 0 0,1 0 0,0-1 0,0 1 1,0-1-1,-1 1 0,1-1 0,0-1 0,0 1 0,0 0 0,-1-1 0,1 0 0,0 0 0,-1 0 1,7-2-1,2-3 83,0 0 0,-1-1 1,0 0-1,0 0 1,13-12-1,7-9 109,-2-1 1,-1-1-1,-1-2 0,-1-1 1,-2-1-1,33-61 0,-14 9 133,55-158 0,-10-83-102,-84 310-256,2-3-85,-18 73-3260,-8 23 106,16-55 2284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248 619 16564,'2'-14'516,"-2"1"0,0 0 0,0-1 1,-3-19-1,2 29-382,0-1 0,0 1 1,-1-1-1,1 1 0,-1 0 0,0-1 0,0 1 0,0 0 1,-1 1-1,1-1 0,-1 0 0,0 1 0,0-1 0,0 1 1,-1 0-1,-5-5 0,7 7-28,0-1 0,-1 1 0,1 0 1,-1 0-1,1 0 0,-1 0 0,1 0 0,-1 1 0,0-1 1,1 1-1,-1-1 0,0 1 0,1 0 0,-1 0 0,0 0 1,1 1-1,-1-1 0,-3 1 0,1 1-9,0 0 0,1 0-1,-1 0 1,0 1 0,1-1 0,0 1-1,0 0 1,0 0 0,-5 5-1,0 2-11,0 0-1,1 0 1,0 1-1,0 0 1,1 1-1,-9 19 0,8-11-40,1 0 0,1 1 0,-5 32 0,9-41-40,0 0-1,1 1 1,1-1-1,0 0 1,1 1-1,0-1 1,5 18-1,-6-27 0,1 0-1,0-1 1,0 1-1,0 0 1,0 0-1,0-1 1,1 1-1,-1-1 1,1 1-1,-1-1 1,1 1-1,0-1 1,0 0-1,0 0 1,1 0-1,-1 0 1,0 0-1,1-1 1,-1 1-1,1-1 1,-1 0-1,1 1 0,0-1 1,0 0-1,0 0 1,-1-1-1,1 1 1,0-1-1,0 1 1,0-1-1,0 0 1,0 0-1,0 0 1,6-2-1,0 0 22,0 0 1,0-1-1,0 0 0,0 0 0,-1-1 0,1 0 0,-1-1 0,0 0 0,12-10 0,1-2 94,-2-2 1,0-1-1,-1 0 0,30-45 0,-23 24 209,38-85 0,-55 110-244,-2 0 0,0-1 0,0 1 0,2-23-1,-16 106-116,3-33-4,1 1-1,2-1 1,1 1-1,6 51 1,-5-82 38,1 0 0,0 1 0,0-1 0,0 0 0,1 0 1,-1 0-1,1 0 0,0 0 0,0 0 0,1-1 0,-1 1 0,1 0 1,-1-1-1,5 4 0,-5-6 0,0 0 0,0 1 0,0-1 1,0 0-1,1 0 0,-1 0 0,0-1 1,1 1-1,-1 0 0,0-1 0,1 0 0,-1 1 1,0-1-1,1 0 0,-1 0 0,1-1 1,-1 1-1,0 0 0,1-1 0,-1 1 0,0-1 1,1 0-1,-1 0 0,0 0 0,0 0 1,4-2-1,4-4 5,1 0 1,-1-1 0,-1 0 0,0 0-1,0-1 1,-1 0 0,0-1 0,0 0-1,10-17 1,-2-1 23,-1-1 1,18-50-1,-15 22 18,-3 0-1,-2-1 1,-3-1 0,5-87 0,-14 130-55,0 0 0,-2 0 0,1 0 0,-2-1 1,-5-22-1,7 37 4,0 1 1,-1 0-1,1 0 1,-1-1-1,0 1 1,1 0 0,-1 0-1,0 0 1,0 0-1,1 0 1,-1 0-1,0 0 1,0 0-1,0 0 1,0 0-1,-2-1 1,2 2 0,1 0 0,-1 0 1,0-1-1,0 1 0,0 0 0,1 0 1,-1 0-1,0 0 0,0 0 0,1 0 1,-1 0-1,0 0 0,0 0 0,1 1 1,-1-1-1,0 0 0,0 0 0,1 1 0,-1-1 1,0 1-1,1-1 0,-1 0 0,0 1 1,1-1-1,-1 1 0,0 0 0,-6 8-21,0 1-1,1 0 1,1 0-1,-1 0 1,2 0-1,-8 22 1,12-31 22,-19 54-26,-20 92 1,32-112 49,2 1 1,1 0 0,3 67 0,2-91-17,0-1-1,0 0 1,1 1-1,1-1 1,0 0 0,1 0-1,0 0 1,6 11-1,-7-16-3,0-1-1,1 0 0,0 0 1,0 0-1,0-1 0,0 1 0,1-1 1,-1 0-1,1 0 0,0-1 0,0 1 1,1-1-1,-1 0 0,1 0 1,-1-1-1,11 3 0,0-1-8,-1-1 0,1-1-1,0 0 1,0-1 0,0-1-1,0 0 1,-1-1 0,1-1 0,0-1-1,-1 0 1,1-1 0,15-6 0,-20 6 11,1 0 0,-2-1 0,1-1 0,0 0 0,-1 0 0,0-1 0,-1 0 0,1-1 0,-2 0 0,1-1 0,-1 0 0,0 0 0,-1 0 1,0-1-1,0 0 0,6-14 0,-26 36 53,11-6-51,-1 1 0,1-1 0,0 0 0,0 1-1,0-1 1,1 1 0,0-1 0,1 1 0,0 11 0,0-16-5,0-1 1,0 0-1,0 1 1,1-1-1,-1 1 1,1-1-1,-1 0 1,1 1-1,-1-1 0,1 0 1,0 0-1,-1 1 1,1-1-1,0 0 1,0 0-1,0 0 1,0 0-1,0 0 1,0 0-1,2 1 1,-1-2-2,0 1 1,0 0-1,0-1 1,0 0-1,0 1 1,0-1-1,0 0 1,0 0-1,0 0 1,1-1-1,-1 1 0,0 0 1,0-1-1,0 1 1,0-1-1,0 0 1,0 0-1,2-1 1,7-3-2,-1-1 1,1-1 0,-1 0-1,0 0 1,-1-1 0,0 0-1,0-1 1,-1 0 0,10-13-1,-4 3 18,0-1 1,-2-1-1,18-38 0,-10 2 47,-17 54-5,-2 11-14,-7 69 110,0 21-50,6-88-130,0-1 0,1 1 0,1-1 1,0 1-1,0-1 0,0 0 0,8 17 1,-9-24-10,0 1-1,0-1 1,1 0 0,-1 0 0,1 0 0,-1-1 0,1 1 0,0 0 0,-1 0 0,1-1 0,0 1 0,0-1 0,0 0 0,1 1 0,2 0 0,-3-1 22,-1-1 0,0 0 0,1 1 1,-1-1-1,1 0 0,-1 0 0,1 0 0,-1 0 0,1 0 0,-1-1 1,0 1-1,1 0 0,-1-1 0,1 1 0,-1-1 0,0 1 1,1-1-1,-1 0 0,0 1 0,0-1 0,0 0 0,1 0 0,-1 0 1,0 0-1,0 0 0,0 0 0,-1 0 0,2-2 0,17-26-210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166 268 13523,'17'-10'944,"0"-2"0,-1 0-1,0-1 1,-1-1 0,-1 0 0,0-1 0,-1 0 0,-1-1-1,0-1 1,18-34 0,-28 47-747,0-1 0,0 1 0,0-1 0,0 0 0,-1 0 0,0 1 0,0-1 0,0 0 0,0-6 0,-1 10-153,0 0 0,0 0-1,-1-1 1,1 1-1,0 0 1,0 0 0,-1 0-1,1 0 1,-1 0 0,1 0-1,-1 0 1,1 1-1,-1-1 1,0 0 0,1 0-1,-1 0 1,0 0 0,-1-1-1,0 1-10,0 0 0,0 1-1,0-1 1,0 0 0,0 1-1,0-1 1,0 1 0,0 0-1,0-1 1,0 1 0,0 0-1,0 0 1,-3 1 0,-6 0 18,1 1 1,0 1-1,0 0 1,0 0-1,0 1 1,0 0-1,1 0 1,-1 1-1,-15 12 1,3 0-10,0 1-1,-29 31 1,37-34-31,1 0 1,1 1-1,0 1 0,2 0 1,-12 23-1,18-32-5,0-1-1,1 1 0,1 0 0,-1 0 1,1 0-1,0 0 0,1 0 1,0 1-1,0-1 0,1 0 1,0 1-1,1-1 0,-1 0 1,2 0-1,2 12 0,-3-17-3,1 1 0,0 0 0,-1 0 0,2-1-1,-1 1 1,0-1 0,1 1 0,-1-1 0,1 0-1,0 0 1,0 0 0,0-1 0,1 1 0,3 2-1,-1-2-14,1 0-1,-1 0 0,1 0 1,0-1-1,0 0 0,0 0 1,11 1-1,5-1-543,1-2 1,-1 0-1,44-7 1,-33 3 30,51-15 1,-34 3-106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423 112 16083,'92'-99'3293,"-78"87"-1975,-14 16-313,-7 8-410,-143 215 382,-192 317-856,312-492-312,70-117-1491,33-73 1,-42 75 1111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15363,'1'0'95,"0"0"-1,0 1 1,0-1-1,0 0 1,0 1-1,0-1 1,0 1-1,0-1 1,0 1-1,0 0 1,-1-1-1,1 1 1,0 0-1,0 0 1,-1-1 0,1 1-1,0 0 1,-1 0-1,1 0 1,-1 0-1,0 0 1,1 0-1,-1 0 1,1 0-1,-1 0 1,0 0-1,0 0 1,0 0-1,0 0 1,0 0-1,0 0 1,0 0-1,0 2 1,-1 7 173,0-1-1,-1 1 1,-2 9 0,1-4 680,-34 266 1661,26 4-4347,11-284 1660,0 0 0,1 0 0,-1 0 0,0 0-1,0 1 1,-1-1 0,1 0 0,0 0 0,0 0-1,0 0 1,-1 0 0,1 0 0,0 0 0,-1 0 0,1-1-1,-1 1 1,1 0 0,-1 0 0,0 0 0,1 0-1,-1 0 1,0-1 0,-1 2 0,1-2 10,0 0 0,0 1 0,0-1 0,0 0 0,0 0 0,0 0 0,0 0 0,0 0 0,0-1 0,0 1 0,0 0 0,0 0 0,0-1 0,0 1 0,0 0 0,1-1 0,-1 1 0,0-1 0,-1 0 0,-6-5-271,0 0 1,0-1-1,-10-11 1,17 17 325,-29-31-752</inkml:trace>
  <inkml:trace contextRef="#ctx0" brushRef="#br0" timeOffset="1">2 397 16243,'-2'-18'1681,"8"7"-1073,10 6-256,7 4 808,7 1-160,13 0-655,5 0-529,7-5 184,1-4-64,1-3-89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279 304 16259,'-7'-2'237,"1"1"0,-1 0-1,0 0 1,0 1 0,0 0-1,0 0 1,0 1 0,0 0-1,0 0 1,0 0-1,0 1 1,1 0 0,-1 0-1,0 1 1,1 0 0,0 0-1,0 1 1,0-1-1,-9 9 1,3-2-137,0 0-1,1 1 1,0 0-1,1 0 1,0 1 0,1 1-1,-14 24 1,16-23-96,1 0 1,0 0-1,1 1 1,-6 24-1,10-32 0,0-1 0,0 1 0,0-1-1,1 1 1,0-1 0,0 1-1,1-1 1,0 1 0,0-1 0,0 1-1,1-1 1,0 0 0,3 8-1,-4-12 5,0 0-1,0-1 0,0 1 0,0 0 0,1-1 1,-1 1-1,0-1 0,1 0 0,-1 1 1,1-1-1,-1 0 0,1 0 0,-1 0 0,1 0 1,0 0-1,0 0 0,-1 0 0,1-1 1,0 1-1,0-1 0,3 1 0,-2-1 10,1 0 0,0 0 0,0 0 0,-1-1 0,1 0 0,0 0 0,-1 0 0,1 0 0,0 0 0,4-3 0,6-4 48,0-1 0,0 0 0,-1-1 0,14-14 0,3-5 143,-2-2 0,-1 0 0,-1-2 0,-2-1 0,32-60 0,-32 48 52,-2-2-1,-3 0 0,-2-1 0,12-54 1,-23 61 15,-8 29-142,1 13-130,1 0-1,0 0 1,-1 0 0,1 0-1,-1 0 1,1 0 0,0 0-1,-1 0 1,1 0-1,-1 1 1,1-1 0,0 0-1,-1 0 1,1 0-1,-1 1 1,1-1 0,0 0-1,-1 0 1,1 1-1,0-1 1,0 0 0,-1 1-1,1-1 1,0 0 0,0 1-1,-1-1 1,1 0-1,0 1 1,0-1 0,-1 1-1,-8 15 1,1-1 0,0 1 1,0 1-1,2-1 0,0 1 0,-3 19 0,0-5 0,-41 171 84,45-174-154,2 0 1,0-1-1,2 1 1,2 0 0,5 43-1,-5-62-80,1 0 1,0-1-1,0 1 0,8 15 0,-9-22 118,0 0-1,0 0 1,0 0 0,0 0 0,0-1 0,0 1 0,1 0 0,-1-1 0,1 1 0,-1-1 0,1 1 0,0-1-1,-1 0 1,1 0 0,0 0 0,0 0 0,0 0 0,0 0 0,0 0 0,0-1 0,0 1 0,0-1-1,0 1 1,0-1 0,1 0 0,2 0 0,-2 0-7,0-1-1,0 0 1,1 0-1,-1 0 1,0 0-1,0 0 1,0-1-1,5-3 1,25-20-400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189 409 18084,'0'-1'101,"-1"0"0,1 0 1,-1 0-1,1 0 0,-1 0 1,0 0-1,1 0 0,-1-1 1,0 2-1,0-1 0,1 0 1,-1 0-1,0 0 0,0 0 0,0 1 1,0-1-1,0 0 0,0 1 1,0-1-1,-1 1 0,-1-2 1,1 2 0,-1 0 0,1-1 0,0 1 1,-1 0-1,1 0 0,-1 0 1,1 1-1,0-1 0,-1 1 0,-3 1 1,0 0-8,0 0 1,0 1 0,1 0 0,-1 0-1,1 0 1,-1 1 0,1 0 0,-4 4-1,0 2-24,0 0 0,1 0 0,1 1-1,0 0 1,0 0 0,1 0 0,0 1 0,1 0-1,1 0 1,0 1 0,0-1 0,1 1-1,1 0 1,0 0 0,0 23 0,2-33-46,0-1-1,1 1 1,-1-1 0,1 1 0,-1-1 0,1 1 0,0-1 0,0 0 0,0 1-1,0-1 1,0 0 0,1 0 0,-1 0 0,0 0 0,1 0 0,1 2 0,-1-3-3,0 0 0,-1 0 0,1 0 0,0 0 0,0-1 0,-1 1 1,1 0-1,0-1 0,0 0 0,0 1 0,0-1 0,0 0 0,0 0 1,0 0-1,0 0 0,0 0 0,-1 0 0,1-1 0,0 1 0,0-1 1,0 1-1,3-2 0,6-3 51,-1 0 0,1-1 0,-1 0 0,0 0 0,0-1 0,13-12 0,50-54 279,-36 31-169,-2-2 0,-2-1 1,-3-1-1,-1-2 0,-2-1 1,-2-1-1,-3-1 0,16-54 0,-33 91-143,-4 11-32,1 0 1,-1 0-1,0 0 1,0 0-1,0 0 0,-1-1 1,1 1-1,-1 0 1,0 0-1,1-1 1,-1 1-1,-1 0 1,1 0-1,0-1 1,-2-2-1,2 6-7,0-1-1,0 1 1,0 0 0,0 0-1,-1 0 1,1 0 0,0-1-1,0 1 1,0 0-1,0 0 1,0 0 0,-1 0-1,1 0 1,0 0 0,0-1-1,0 1 1,0 0-1,-1 0 1,1 0 0,0 0-1,0 0 1,0 0 0,-1 0-1,1 0 1,0 0 0,0 0-1,0 0 1,-1 0-1,1 0 1,0 0 0,0 0-1,-1 0 1,1 0 0,0 0-1,0 0 1,0 0-1,0 0 1,-1 1 0,1-1-1,0 0 1,0 0 0,0 0-1,0 0 1,-1 0-1,1 1 1,0-1 0,0 0-1,0 0 1,0 0 0,0 0-1,0 1 1,-1-1 0,1 0-1,0 0 1,-7 9-3,-1 0 0,2 1 0,-1 0 0,1 0 0,1 0-1,-7 18 1,-24 76 27,30-83-14,-11 32 82,-9 60-1,23-93-108,0 1-1,1 0 1,2 0 0,0 0-1,1-1 1,4 27 0,-4-41-115,1-1 1,-1 0 0,1 0 0,-1 0-1,1 0 1,1-1 0,-1 1-1,1 0 1,0-1 0,0 0-1,0 1 1,0-1 0,7 5 0,-8-7 43,1 0 1,-1-1 0,1 1-1,0-1 1,-1 0 0,1 1 0,0-1-1,0-1 1,0 1 0,0 0 0,0-1-1,0 1 1,0-1 0,0 0 0,0 0-1,0 0 1,0 0 0,0-1 0,0 1-1,0-1 1,0 0 0,0 0-1,0 0 1,5-2 0,21-14-746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5421 127 12083,'-3'0'129,"0"-1"0,0 0 1,1 0-1,-1 0 0,0 0 1,1 0-1,-1-1 1,1 1-1,0-1 0,-1 0 1,1 1-1,0-1 0,0 0 1,0 0-1,0 0 1,-2-4-1,-17-13 547,14 14-571,-1 1 1,1 1-1,-1-1 1,0 1-1,-1 1 1,1-1-1,0 2 0,-12-2 1,-75-2 2,50 4-78,-95-7 49,-163-2 215,248 11-255,-632 4 1108,414 6-745,-9 1-167,128-16 158,-195 2 142,-253-2-452,493-2-89,-416-13-91,138 1-268,331 15 326,1 3 0,-67 8 0,-107 25-23,166-22 33,-14-2 12,-147-3 0,80-4 14,121-2 2,-1 1 0,1 2 0,-1 0 0,1 2 0,-28 8 0,48-11-6,0-1-1,0 1 1,1 0-1,-1 0 1,1 0-1,-1 0 1,1 0-1,0 1 1,0-1-1,0 1 1,0 0-1,-2 3 1,-17 40-91,14-32 84,-6 18-10,1 0-1,2 1 1,1 0 0,1 1-1,2 0 1,-2 37 0,6-41-10,2 0 0,1-1 0,1 1 0,1-1 0,2 1 0,1-1 0,14 39 0,-17-61 23,0 0 0,1-1 0,-1 1-1,1-1 1,1 0 0,-1 0-1,1 0 1,0-1 0,0 0-1,1 0 1,0 0 0,0 0-1,0-1 1,0 0 0,0-1-1,10 5 1,11 3-62,0-1-1,55 11 1,-43-12 55,59 12-20,2-5 1,194 7 0,116 10 65,-129-6-23,-145-16-16,201 10 21,-281-23-22,92-15 1,-43 4 11,70-1 28,140-18-17,-226 19 21,1 4 0,0 3 1,174 14-1,188-4-15,-176-6-27,-107 17 29,-2 0 3,69-31 95,-155 7-50,87 2 1,-94 5 43,0-4-1,115-23 1,-41 5 13,-97 14-67,90-29 0,-35 8-7,-59 19-35,0-2 0,-1-2 0,-1-1 0,47-27 0,-89 43 3,0-1 0,0 0 1,0 1-1,0-1 0,0 0 0,-1-1 1,1 1-1,-1 0 0,1-1 0,-1 1 1,0-1-1,0 0 0,0 0 0,0 0 1,0 0-1,-1 0 0,1 0 0,-1 0 1,0-1-1,0 1 0,0 0 0,-1-1 0,1 1 1,-1-1-1,1 1 0,-1-1 0,0 1 1,-1 0-1,1-1 0,-2-5 0,-14-48 102,-27-62-1,40 111-130,-3-7-8,-1 0 0,-1 1 0,0 0 0,-1 0 0,-1 0-1,0 1 1,0 1 0,-2 0 0,1 0 0,-2 1 0,1 1 0,-1 0-1,-1 0 1,0 2 0,0 0 0,-1 0 0,0 1 0,-19-5-1,-27-7-422,-1 4 0,-1 2 0,-92-7 0,118 16 121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13899,'-33'-1'5649,"47"-1"-1942,9-3-2672,6-1-861,238-38 354,76-12-344,-274 48-165,0 3-1,1 3 1,-1 3 0,123 18-1,-184-17-12,1-1 0,0 0 0,0 0 0,-1-1 0,1 0 0,0 0 0,0-1 0,0 0 0,-1-1 0,17-4 0,-20 4 3,-4 2-7,1 0-1,-1 0 1,1 0 0,-1-1 0,0 1-1,1-1 1,-1 1 0,0-1 0,1 1-1,-1-1 1,0 0 0,0 0 0,1 0 0,-1 1-1,2-3 1,-3 2-42,-4-8-2591,-4 9 2197,-3 1-164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20052,'14'4'437,"1"-1"-1,-1 0 1,0-1 0,1-1-1,0 0 1,-1-1 0,1-1-1,16-2 1,-12 0-310,0-1 0,-1 0 0,0-1 0,0-1 0,31-15 0,-40 16-17,0 0 0,0-1 0,14-12 0,-21 16-78,0 0-1,0 0 1,-1 1-1,1-1 1,-1 0-1,0 0 1,1 0-1,-1-1 1,0 1-1,1-3 1,-2 4-14,0 0 0,0 0 0,1 0 1,-1 0-1,0 0 0,0 0 0,0 0 1,-1 0-1,1 0 0,0 0 0,0 1 0,0-1 1,-1 0-1,1 0 0,-1 0 0,1 0 0,0 0 1,-1 0-1,0 0 0,1 1 0,-1-1 0,1 0 1,-1 0-1,0 1 0,-1-2 0,0 1 1,0 0 1,0 0-1,-1 0 0,1 0 1,0 0-1,-1 0 0,1 0 0,-1 1 1,1 0-1,0-1 0,-1 1 1,1 0-1,-1 0 0,1 0 0,-1 0 1,1 1-1,-1-1 0,1 1 0,-1 0 1,-4 1-1,-3 2 10,-1 1-1,0-1 1,-11 9-1,8-4-1,0 1-1,0 1 1,1 0 0,1 0-1,0 2 1,1-1-1,0 2 1,-11 17 0,15-21 6,1 0 0,1 0 1,0 1-1,0-1 0,1 1 0,0 0 1,1 1-1,0-1 0,1 0 0,0 1 1,1 0-1,1 22 0,0-30-51,0 0-1,1 1 1,0-1-1,0 0 1,0 0-1,0 0 1,1 0-1,-1 0 1,1 0-1,0 0 1,0-1-1,1 1 1,-1-1-1,1 1 1,0-1-1,0 0 1,0 0-1,0 0 1,0-1-1,1 1 1,-1-1-1,1 1 1,-1-1-1,1 0 1,0-1-1,0 1 1,0-1-1,0 0 1,0 1-1,0-2 1,1 1-1,7 0 1,-2-1-117,1 0 0,-1 0 0,0-1 0,1 0 0,-1-1 0,0 0-1,0-1 1,0 0 0,0-1 0,-1 0 0,1 0 0,12-9 0,21-17-345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9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358 424 18292,'-2'-5'210,"-1"1"0,1 0-1,-1 0 1,0 0 0,0 0 0,0 0 0,-1 1 0,1 0-1,-1-1 1,0 1 0,0 1 0,0-1 0,0 0 0,0 1-1,-7-3 1,4 3 14,0 0-1,0 0 1,0 1-1,0 0 1,0 0-1,0 1 1,0 0-1,-1 0 1,-11 2-1,7 0-130,1 1-1,-1 0 0,1 0 0,0 1 1,0 1-1,0 0 0,0 0 1,1 1-1,0 0 0,0 1 0,1 0 1,-13 13-1,14-11-92,1 0 0,1 1 0,0 0 0,0 0 0,1 0 0,1 1 0,-1-1 0,2 1 0,-1 0 0,2 1 0,-1-1-1,0 13 1,3-17-2,-1 1-1,1-1 0,1 0 0,-1 1 1,1-1-1,0 0 0,1 0 0,4 14 1,-4-17 1,0 0 1,0 0-1,1 0 1,-1 0-1,1 0 1,0-1-1,0 1 1,0-1-1,0 0 1,1 0-1,-1 0 1,1 0-1,0 0 1,0-1-1,4 2 1,-2-1-1,0-1 1,0-1 0,0 1-1,0-1 1,0 0-1,0 0 1,0-1 0,0 0-1,1 0 1,-1 0 0,0-1-1,0 0 1,0 0 0,0-1-1,0 1 1,0-1-1,0 0 1,9-6 0,3-1 11,-2-1 0,1-1 0,-2 0 0,27-25 0,-17 11 38,-2 0-1,0-2 1,-2 0 0,-1-2 0,-1 0 0,22-49 0,-21 35 49,-3-1 0,-2-1 0,-1 0 0,10-61 0,-22 92-72,0 7-8,-1-1 0,1 1-1,-2-1 1,1 0 0,-1 0 0,0 1 0,0-1-1,-1 0 1,-2-9 0,-4 6 14,-2 14-20,-6 19-13,4 0-5,1 0 0,2 1 0,0 0 1,-7 35-1,-11 100 11,9 43 62,16-182-185,2 1 0,0-1-1,1 0 1,1 0 0,1 0 0,1 0 0,0 0 0,11 23-1,1-15-91,-16-27 198,0 1 1,0 0 0,0 0-1,0 0 1,-1-1-1,1 1 1,0 0 0,0-1-1,0 1 1,1-1-1,-1 1 1,0-1 0,0 1-1,0-1 1,0 0-1,0 1 1,0-1 0,1 0-1,-1 0 1,0 0-1,1 0 1,0-1-16,0 1 0,-1-1-1,1 0 1,-1 0 0,1 0 0,-1 0 0,0 0 0,1 0 0,-1 0-1,2-3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0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596 133 12675,'5'-9'598,"0"-2"0,-1 1 0,-1-1 1,0 1-1,0-1 0,-1 0 0,0 0 0,0-17 1,-2 27-553,0 0 0,0 0 0,0 1 0,0-1 0,0 0 0,0 0 0,0 0 0,-1 1 1,1-1-1,0 0 0,-1 0 0,1 1 0,0-1 0,-1 0 0,1 1 0,-1-1 1,1 0-1,-1 1 0,1-1 0,-1 0 0,1 1 0,-1-1 0,0 1 0,1 0 0,-1-1 1,0 1-1,1-1 0,-1 1 0,0 0 0,0-1 0,0 1 0,1 0 0,-1 0 1,0 0-1,0 0 0,1 0 0,-1 0 0,0 0 0,0 0 0,0 0 0,0 0 0,1 0 1,-1 0-1,0 0 0,0 1 0,0-1 0,-7 3 56,0 0 1,0 0-1,-13 8 0,12-6-31,-37 19-74,1 2 0,1 2 0,2 2 0,1 1 0,1 3 0,2 1 0,1 2 0,-33 44 0,52-57-19,0 2 0,2 1 0,1 0 0,1 0-1,1 2 1,-11 37 0,18-42 9,0 0-1,2 0 1,1 0 0,0 0 0,2 1-1,1-1 1,1 1 0,7 41-1,-7-57 8,2 1-1,-1-1 1,1 0-1,0 0 1,1 0-1,0-1 1,0 1-1,10 12 1,-10-16 4,0 0 1,0 0-1,1 0 1,0-1-1,0 0 1,0 0 0,1 0-1,0 0 1,-1-1-1,1 0 1,0 0 0,0-1-1,7 3 1,-1-2 28,0-1 0,0-1 0,0 0 1,0 0-1,-1-1 0,1 0 1,0-1-1,0-1 0,0 0 0,0 0 1,-1-1-1,1-1 0,-1 0 0,0 0 1,13-8-1,-16 8 19,-1 0 0,0 0-1,0-1 1,0 0 0,0 0 0,-1-1 0,0 0-1,0 0 1,-1 0 0,0-1 0,0 1 0,0-1-1,-1 0 1,0-1 0,0 1 0,-1-1 0,0 0-1,0 0 1,-1 0 0,0 0 0,-1 0 0,2-13-1,-3 19-39,0-1 0,0 1 0,0-1 0,0 1 0,0-1 0,0 1 0,-1-1 0,1 1 0,-1-1 0,0 1 0,0 0 0,1-1 1,-2 1-1,1 0 0,0 0 0,0 0 0,-1 0 0,1 0 0,-1 0 0,0 0 0,1 0 0,-1 1 0,0-1 0,0 0 0,0 1 0,0 0 0,0-1 0,-1 1 0,1 0 0,0 0 0,-1 0 0,1 1 0,0-1 0,-3 0 0,0 1-18,0-1 1,0 1 0,0 1 0,0-1-1,0 0 1,1 1 0,-1 0 0,0 0-1,1 1 1,-1 0 0,0-1-1,1 1 1,0 1 0,-1-1 0,1 1-1,-7 5 1,3-1-37,0 1-1,1 0 1,0 0-1,-13 18 1,19-23 36,0-1 0,-1 1 0,1-1-1,0 1 1,0-1 0,0 1 0,0 0 0,1 0-1,-1-1 1,1 1 0,0 3 0,0-5 6,0 0 0,0 1 0,0-1 0,1 0 0,-1 0 0,1 0 0,-1 0-1,1 1 1,-1-1 0,1 0 0,0 0 0,-1 0 0,1 0 0,0 0 0,0 0 0,0-1 0,0 1 0,-1 0 0,1 0 0,0-1 0,1 1 0,-1 0 0,0-1 0,0 1 0,2 0 0,2 0-3,-1 0 0,1 0 1,-1 0-1,1-1 1,0 1-1,0-1 1,-1 0-1,1-1 0,0 1 1,-1-1-1,1 0 1,-1 0-1,1-1 1,-1 1-1,9-5 0,4-2-8,-1-1-1,25-18 0,-13 6 5,34-35-1,-10 9 10,-51 46 5,-1 0-1,1 0 1,0 1-1,0-1 1,0 0-1,0 1 1,0-1-1,0 1 1,0-1-1,0 1 1,0-1-1,0 1 1,0 0-1,0-1 1,0 1-1,0 0 1,2 0-1,-2 0 5,-1 0-1,1 1 1,-1-1-1,1 0 1,-1 0 0,1 1-1,-1-1 1,1 0-1,-1 1 1,1-1-1,-1 1 1,0-1-1,1 1 1,-1-1 0,0 1-1,1-1 1,-1 1-1,0-1 1,0 1-1,1-1 1,-1 1 0,0-1-1,0 2 1,1 4 44,0 0-1,0 1 1,-1-1 0,0 12 0,-8 80 525,-1 25 100,9-123-662,1 0 0,-1 0 0,0 0 0,0 0 0,0 0 0,0 0 0,0 0 0,0-1 0,0 1 0,1 0 0,-1 0 0,0 0 0,0 0 0,0 0-1,0 0 1,0 0 0,0 0 0,1 0 0,-1 0 0,0 0 0,0 1 0,0-1 0,0 0 0,0 0 0,0 0 0,0 0 0,1 0 0,-1 0 0,0 0 0,0 0 0,0 0 0,0 0 0,0 0 0,0 0 0,0 0-1,0 1 1,0-1 0,0 0 0,1 0 0,-1 0 0,0 0 0,0 0 0,6-14 100,4-18-103,2-9 11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0:5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86 15219,'5'-6'641,"-1"0"-1,1 1 1,-1-1 0,-1-1-1,1 1 1,-1-1-1,0 1 1,0-1-1,-1 0 1,0 0 0,1-8-1,-5 14-535,-3 7-20,-5 9 63,9-13-107,-6 7 39,1 1 1,0 0-1,0 1 0,1-1 1,1 1-1,-1 0 0,-2 12 1,-7 63-23,4 1 1,0 135 0,10-203-49,-1-12-3,1 1 0,0-1-1,0 1 1,1 0 0,-1-1 0,2 1 0,-1-1 0,1 1 0,4 9 0,-6-17-5,0 1 0,0-1 1,0 1-1,0-1 1,1 0-1,-1 1 1,0-1-1,0 1 1,0-1-1,1 0 0,-1 1 1,0-1-1,1 0 1,-1 1-1,0-1 1,1 0-1,-1 0 1,0 1-1,1-1 1,-1 0-1,0 0 0,1 0 1,-1 1-1,1-1 1,-1 0-1,0 0 1,1 0-1,-1 0 1,1 0-1,-1 0 1,1 0-1,-1 0 0,0 0 1,1 0-1,-1 0 1,1 0-1,0-1 6,1 0 0,-1 1-1,0-1 1,0 0 0,0 0-1,-1 0 1,1-1 0,0 1-1,0 0 1,0 0 0,0-2-1,14-38 143,-7 12 16,6-52 0,-12 66-142,-1-1 1,-1 1-1,-1-1 0,0 1 0,-3-19 0,-3 17-110,6 17 84,1 0 0,0-1 0,0 1 0,0 0 0,-1 0 0,1 0 0,0 0 0,-1-1-1,1 1 1,0 0 0,0 0 0,-1 0 0,1 0 0,0 0 0,-1 0 0,1 0 0,0 0 0,0 0 0,-1 0 0,1 0 0,0 0 0,-1 0 0,1 0 0,0 0 0,-1 0 0,1 0 0,0 0 0,0 0 0,-1 1 0,-1 0-110,-1 1 1,1 0 0,0 0-1,0 0 1,0 0-1,0 1 1,-2 3 0,-2 2-701,6-8 773,0 0 0,0 1 0,0-1 0,0 0 0,0 0 0,0 0 0,0 1 0,-1-1 0,1 0 0,0 0 0,0 0 0,0 0 0,0 1 0,0-1 0,-1 0 0,1 0 0,0 0 0,0 0 0,0 0 0,-1 0 0,1 0 0,0 0 0,0 1 0,0-1 0,-1 0 0,1 0 0,0 0 0,0 0 0,-1 0 0,1 0 0,0 0 0,0 0 0,0 0 0,-1 0 0,1 0 0,0 0 0,0-1 0,0 1 0,-1 0 0,1 0 0,0 0 0,0 0 0,0 0 0,-1 0 0,1 0 0,0-1 0,0 1 0,0 0 0,0 0 0,-1 0 0,1 0 0,0-1 0,0 1 0,0 0 0,0 0 0,0 0 0,0 0 0,0-1 0,0 1 0,-1 0 0,1 0 0,0-1 0,0 1 0,0 0 0,0-1 0,-2-17-291,1 15 72,-2-19-502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3 197 13995,'1'2'277,"0"1"1,0-1-1,1 0 0,-1 0 1,1 0-1,-1 0 1,1 0-1,-1 0 0,1 0 1,0 0-1,0 0 0,0-1 1,0 1-1,0-1 0,1 0 1,-1 1-1,5 1 0,-3-2-55,1 0 0,0 0 0,0 0 0,-1 0 0,1-1 0,0 0 1,0 0-1,0 0 0,5-1 0,0-1-33,1 0 1,-1-1-1,0 0 1,0-1 0,-1 0-1,1 0 1,-1-1 0,13-8-1,-14 7-75,0-1 1,0 0-1,0-1 0,-1 0 0,0 0 0,-1 0 0,10-17 0,-14 21-88,0 1-1,0-1 1,0 0-1,-1 0 1,1 0-1,-1 0 1,0 0-1,0 0 1,-1 0-1,1 0 1,-1-1-1,0 1 1,0 0-1,0 0 0,0-1 1,-1 1-1,0 0 1,0 0-1,0 0 1,0 0-1,-1 0 1,-1-4-1,2 6-26,0 1 0,0-1 1,0 1-1,0 0 0,-1-1 0,1 1 0,0 0 0,-1 0 0,1 0 0,-1-1 0,1 2 1,-1-1-1,1 0 0,-1 0 0,0 0 0,1 1 0,-1-1 0,0 1 0,0-1 0,1 1 1,-1 0-1,0 0 0,0 0 0,0 0 0,1 0 0,-1 0 0,0 0 0,0 1 0,0-1 1,1 1-1,-1-1 0,0 1 0,1-1 0,-1 1 0,-2 1 0,-3 2-11,0 0 0,1 0 1,0 1-1,-1 0 0,1 0 0,1 0 0,-7 7 1,-6 11 5,2 0 0,0 1 0,1 1 0,1 0 0,2 1 0,0 0 1,2 1-1,1 1 0,1-1 0,2 1 0,0 1 0,-2 45 1,7-66 11,1 0 0,0 1 1,1-1-1,-1 0 0,2 0 1,-1 0-1,4 10 0,-5-16-3,1 0-1,0-1 0,0 1 1,0 0-1,0 0 0,0 0 1,1-1-1,-1 1 0,0-1 1,1 1-1,0-1 0,-1 0 0,1 1 1,-1-1-1,1 0 0,0 0 1,0 0-1,0 0 0,0 0 1,0-1-1,0 1 0,0 0 1,0-1-1,0 0 0,0 1 0,0-1 1,0 0-1,0 0 0,0 0 1,0 0-1,0-1 0,0 1 1,4-1-1,1-1 2,1-1-1,-1 1 1,1-1 0,-1-1 0,0 1-1,0-1 1,0 0 0,9-8-1,50-48 0,-48 43 1,58-63 5,-51 51-9,2 2-1,1 0 0,44-32 1,-69 57-5,1-1 1,0 1 0,-1 0 0,1 0-1,0 1 1,0-1 0,0 1 0,6-1-1,-9 2 3,1 0-1,-1 0 0,1 0 1,-1 0-1,0 0 0,1 0 1,-1 0-1,1 1 1,-1-1-1,0 0 0,1 1 1,-1 0-1,0-1 0,1 1 1,-1 0-1,0-1 0,0 1 1,0 0-1,0 0 1,1 0-1,-1 0 0,-1 0 1,1 0-1,0 0 0,0 1 1,0-1-1,-1 0 0,2 3 1,1 3-14,0 1 0,-1-1 0,1 1 0,-2 0 0,1 0 0,0 16 0,-3 52-69,1-56 59,-6 28-6,4-38 30,1 1 0,-1-1 1,2 0-1,0 0 0,1 16 0,-1-25 3,0-1-1,0 0 0,0 0 1,0 0-1,0 1 0,0-1 0,0 0 1,1 0-1,-1 0 0,0 1 0,0-1 1,0 0-1,0 0 0,0 0 0,0 0 1,0 1-1,1-1 0,-1 0 0,0 0 1,0 0-1,0 0 0,0 0 1,1 1-1,-1-1 0,0 0 0,0 0 1,0 0-1,0 0 0,1 0 0,-1 0 1,0 0-1,0 0 0,0 0 0,1 0 1,-1 0-1,0 0 0,0 0 0,0 0 1,1 0-1,-1 0 0,10-6 11,6-11 11,-15 17-22,26-32 45,34-30 0,-49 51-29,1 0 1,0 1 0,1 0 0,0 1 0,26-12 0,-37 19-13,0 1-1,0 0 0,0 0 1,0 0-1,0 0 0,0 0 1,0 1-1,0-1 0,0 1 1,0 0-1,0 0 0,0 0 1,0 0-1,1 1 0,-1-1 1,0 1-1,0-1 0,0 1 1,0 0-1,0 1 0,-1-1 1,1 0-1,0 1 0,0 0 1,-1-1-1,1 1 0,-1 0 1,0 0-1,1 1 0,-1-1 1,0 0-1,0 1 0,2 3 1,4 6 4,-5-7 2,1 1 0,0-1 0,0 0 0,1 0-1,8 8 1,-11-12-5,0 0-1,0 0 0,0 0 1,0 0-1,0 0 1,0 0-1,0-1 0,0 1 1,1-1-1,-1 0 0,0 1 1,0-1-1,1 0 1,-1 0-1,0 0 0,0 0 1,1-1-1,-1 1 0,0-1 1,0 1-1,4-2 1,7-5-6,0 1 1,0-2 0,-1 0 0,0 0 0,0-1 0,16-18 0,17-11-43,-31 28 26,5-5-36,30-19 1,-44 31 36,0 1 0,0-1 1,1 1-1,-1 0 0,1 0 0,-1 0 1,1 1-1,0 0 0,-1 0 0,1 0 1,10 1-1,-12 0 11,-1 0 0,0 1 0,0 0 0,0 0 0,0 0 0,-1 0 0,1 0 0,0 1 0,0-1 0,-1 1 0,1-1 0,-1 1 0,1 0 0,-1 0 0,0 0 0,0 1 0,4 3 0,0 4 10,0 0 0,-1-1 0,7 19 0,-10-21 9,0-1-1,0-1 1,1 1-1,0 0 0,0-1 1,0 1-1,1-1 1,0 0-1,0 0 1,0 0-1,0-1 1,1 1-1,6 4 1,-8-8-26,0 0 1,0 0 0,0 0 0,0 0 0,0-1 0,0 1-1,0-1 1,0 0 0,1 0 0,-1 0 0,0 0 0,0-1-1,0 1 1,0-1 0,0 0 0,0 0 0,0 0 0,0 0-1,4-2 1,6-4-328,-1 0 0,22-17 0,-27 18 141,130-112-4452,3-1-363,-129 111 5820,-14 11 1829,-20 15 466,16-12-2869,-1-1 0,1 2 0,1-1 1,-1 1-1,1-1 0,0 2 1,1-1-1,0 1 0,0 0 0,0 0 1,1 0-1,-4 12 0,8-19-232,0-1 0,-1 1 1,1 0-1,0 0 0,0 0 0,0-1 0,-1 1 0,1 0 1,0 0-1,0 0 0,0-1 0,1 1 0,-1 0 0,0 0 0,0 0 1,0-1-1,0 1 0,1 0 0,-1 0 0,0 0 0,1-1 0,-1 1 1,1 0-1,-1-1 0,2 2 0,-1-1-6,0-1 0,0 0 0,0 1 0,0-1 0,0 0 0,0 0 0,0 0-1,0 1 1,0-1 0,0 0 0,0-1 0,0 1 0,0 0 0,0 0 0,1 0 0,0-1 0,5-1-45,-1 0 0,0-1 1,0 0-1,0 0 0,8-6 0,8-10-34,0-1-1,-2-1 1,0-1-1,32-46 1,-47 65 521,-6 13-198,-6 15 96,3-13-235,1 1 0,0-1 0,1 1 0,0 0 1,1-1-1,0 1 0,2 23 0,-1-35-91,1 1 0,-1-1 0,0 1 0,1-1 0,-1 0 1,1 1-1,-1-1 0,1 0 0,-1 1 0,1-1 0,0 0 0,0 0 0,0 1 0,0-1 0,0 0 0,0 0 0,0 0 1,0 0-1,0 0 0,1-1 0,-1 1 0,0 0 0,3 1 0,-2-2-11,1 1 0,0-1-1,0 1 1,0-1 0,0 0 0,0 0-1,0 0 1,0 0 0,-1-1 0,1 1 0,4-2-1,6-3-94,0 1-1,0-2 1,21-12-1,67-51-1046,-7 4-207,-92 64 1304,-1 0-1,1 0 1,0 0-1,0 0 1,0 0 0,0 0-1,0 1 1,0-1-1,1 0 1,-1 1 0,0 0-1,0 0 1,3-1-1,-4 2 54,0-1 0,0 1 0,0-1-1,-1 1 1,1-1 0,0 1 0,0-1-1,-1 1 1,1 0 0,0 0 0,-1-1 0,1 1-1,0 0 1,-1 0 0,1 0 0,-1-1-1,1 1 1,-1 0 0,0 0 0,1 0-1,-1 0 1,0 0 0,0 0 0,0 0 0,0 0-1,0 0 1,0 0 0,0 0 0,0 1-1,0 42 733,0-35-561,-1 0-1,1 0 0,0 0 0,1 0 1,0 0-1,1-1 0,0 1 0,0 0 1,6 13-1,-7-20-141,0 0-1,0-1 1,0 1 0,0 0 0,0-1-1,1 1 1,-1-1 0,1 1 0,-1-1-1,1 0 1,-1 0 0,1 0-1,0 0 1,-1 0 0,1 0 0,0 0-1,0 0 1,0-1 0,0 1 0,2 0-1,0-1-18,0 0 0,0 0 0,0 0 0,0 0 0,-1-1 0,1 1 0,0-1-1,0 0 1,-1-1 0,5-1 0,7-4-93,1-1 0,-1-1 0,23-19 1,-33 25 58,20-17-107,21-16-132,-42 33 224,-1 1-1,1 0 0,0 0 1,-1 1-1,1-1 0,0 1 0,0 0 1,1 0-1,-1 0 0,7-1 1,-9 3 22,1-1 1,-1 0-1,0 1 1,1 0-1,-1-1 1,0 1 0,0 0-1,0 0 1,0 0-1,0 0 1,0 1-1,0-1 1,0 1-1,0-1 1,0 1 0,-1-1-1,1 1 1,-1 0-1,1 0 1,-1 0-1,0 0 1,1 0 0,-1 0-1,1 3 1,3 6 11,-1 1 1,0 1-1,4 14 1,-7-20-2,44 211 234,-18-79-71,-17-86-98,7 91 0,-16-113-23,-1 0 0,-2 0 0,-1-1 0,-10 45 0,11-66 9,-1 0 0,0 0 1,0 0-1,-7 11 0,9-18-31,0 0 0,0-1 0,0 1 0,0 0 0,-1-1 0,1 1 0,-1-1 0,1 1 0,-1-1 0,0 0 0,-2 2 0,3-2-5,0-1 0,0 0 0,-1 0 0,1 1 1,0-1-1,0 0 0,0 0 0,0 0 0,0 0 0,0 0 0,0 0 0,0 0 1,0-1-1,0 1 0,-1 0 0,1 0 0,0-1 0,0 1 0,0-1 1,0 1-1,1-1 0,-1 0 0,-2 0 0,-1-3 22,0 0 0,1 0-1,-1 0 1,1 0 0,0 0-1,0-1 1,0 0 0,1 1-1,-1-1 1,-1-5-1,-17-56 153,19 58-175,-6-28-144,1 1 0,2-1 0,1 0 0,2 0 1,1-1-1,5-40 0,1 33-299,2 0 1,2 0-1,2 1 1,27-69-1,-9 46-157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15899,'0'-1'96,"0"1"0,0 0 0,0-1-1,0 1 1,-1 0 0,1-1 0,0 1-1,0-1 1,0 1 0,0 0 0,0-1-1,0 1 1,0-1 0,0 1 0,0 0-1,1-1 1,-1 1 0,0-1 0,0 1-1,0 0 1,0-1 0,0 1 0,1 0 0,-1-1-1,0 1 1,0 0 0,1-1 0,-1 1-1,0 0 1,0 0 0,1-1 0,-1 1-1,1 0 1,11-13 423,7-4 656,1 1 0,26-15 0,-29 20-1055,0 1-1,1 1 1,0 1 0,1 0 0,0 2-1,20-5 1,-34 10-119,-1 0 1,1 0-1,0 1 0,-1 0 1,1 0-1,-1 0 0,1 0 1,-1 1-1,1 0 0,-1 0 0,8 2 1,-9-1-4,0 0 0,0-1 1,0 1-1,0 0 0,0 1 0,0-1 1,-1 0-1,1 1 0,-1-1 0,0 1 1,0 0-1,0 0 0,0 0 1,0 0-1,2 5 0,9 30 20,-8-25 16,-1 0 1,12 23-1,-14-33-11,0-1 0,-1 1 0,1 0 0,1 0 0,-1-1 0,0 1 0,0-1 0,1 0 0,0 1-1,-1-1 1,1 0 0,0-1 0,0 1 0,0 0 0,0-1 0,4 2 0,1-2 37,-1 0 0,0 0 0,0-1 0,1 0 0,-1 0 0,0-1 0,0 0 0,1 0 0,-1 0 1,0-1-1,0 0 0,0-1 0,12-6 0,7-4 183,-1-2 0,24-18 0,-48 33-235,29-21 434,49-45 0,-89 77-766,2-2-121,0 0-1,-1 0 1,0-1-1,-13 9 1,7-11-53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227 910 17932,'2'6'1952,"-1"-3"-1224,1 4-376,-2-3 1377,0-3-1393,-2-7-344,2-15-248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44 18356,'0'-2'135,"-1"0"0,1 0 0,-1 0 0,1 0 0,-1 0-1,0 0 1,1 0 0,-1 0 0,0 0 0,0 1 0,0-1 0,-1 0 0,1 1 0,0-1 0,-1 0 0,1 1 0,-1 0 0,1-1-1,-1 1 1,0 0 0,0 0 0,1 0 0,-1 0 0,0 0 0,0 0 0,0 1 0,0-1 0,0 0 0,0 1 0,0 0 0,0-1-1,0 1 1,0 0 0,0 0 0,-1 0 0,1 1 0,0-1 0,-3 1 0,-3 1-47,0 0 0,-1 1 0,1 0 0,0 1 0,1-1 0,-1 2 0,1-1 0,-9 7 1,5-2-91,-1 1 1,1 0-1,1 1 1,-19 23 0,25-28-8,0-1 1,0 1-1,1 0 1,0 0 0,0 1-1,1-1 1,-1 0 0,1 1-1,1 0 1,-1-1 0,1 1-1,0 0 1,1 8 0,0-12 3,0-1 0,1 1 0,-1-1 0,1 0 0,-1 1 0,1-1 0,0 0 0,0 1 0,0-1 0,0 0 0,1 0 0,-1 0 0,0 0 0,1 0 0,0 0 0,-1 0 0,1 0 0,3 1 0,-1 0-4,0 0 0,0-1 0,0 0 0,1 0 0,-1 0 0,1-1 0,-1 1 0,1-1 0,6 1 0,-4-1 13,1-1 1,0 1-1,-1-1 1,1 0-1,0-1 1,0 0-1,-1 0 1,1-1-1,-1 0 1,1 0-1,12-6 1,-10-1 90,-11 2 28,0 7-112,0-1 0,-1 0 0,1 1 0,0-1 0,-1 1 0,1 0 0,0-1 0,-1 1 0,1 0 0,0 0 1,-1 0-1,1 0 0,-1 0 0,1 0 0,-2 0 0,-7 2 13,0 0 0,1 1 0,-1 0 1,1 1-1,-1 0 0,1 0 0,0 1 1,1 0-1,-1 1 0,1-1 0,0 2 0,-9 8 1,5-4-14,1 2-1,-1-1 1,2 1 0,0 1 0,0 0 0,-11 24-1,18-30-8,-1 0-1,1 0 1,1 0 0,-1 0-1,2 1 1,-1-1-1,1 1 1,0 10-1,1-16-12,0 1 0,0-1 0,0 0 0,1 1-1,0-1 1,0 1 0,0-1 0,0 0 0,0 1-1,0-1 1,1 0 0,0 0 0,0 0 0,0 0-1,0-1 1,0 1 0,0 0 0,1-1 0,-1 1-1,1-1 1,0 0 0,-1 0 0,5 2 0,2 0-95,1 0 0,-1 0 0,0-2 0,1 1 0,0-1 0,0 0 0,0-1 0,12 0 0,-9 0-170,0-2 0,0 1 0,1-2 0,-1 0 0,23-6 0,-32 6 243,0 1 0,0-1 1,0 1-1,0-1 0,0 0 1,0-1-1,-1 1 0,1-1 0,-1 0 1,0 1-1,0-1 0,0-1 1,0 1-1,0 0 0,-1-1 1,1 1-1,-1-1 0,0 0 0,0 0 1,-1 0-1,1 0 0,-1 0 1,0 0-1,0 0 0,0-1 1,0 1-1,-1 0 0,0-7 1,-5 19 601,-2 8-336,4-5-179,0 1 0,0 0 0,1 0 0,0 0 0,1 0 0,1 0 0,0 0 0,0 0 0,5 23 0,-5-34-52,0 0 0,0 0 0,1 1-1,-1-1 1,0 0 0,1 0-1,-1 0 1,1 0 0,-1 0 0,1 0-1,-1 0 1,1 0 0,0 0-1,0 0 1,-1 0 0,1-1 0,0 1-1,0 0 1,0 0 0,0-1-1,0 1 1,0-1 0,0 1 0,0-1-1,0 1 1,0-1 0,0 0-1,0 1 1,1-1 0,-1 0 0,0 0-1,0 0 1,0 0 0,0 0-1,1 0 1,-1 0 0,0 0 0,0 0-1,0-1 1,0 1 0,0 0-1,0-1 1,0 1 0,1-1 0,-1 1-1,0-1 1,0 0 0,5-3 21,0 1-1,0-1 1,-1-1 0,0 1-1,0-1 1,9-10 0,4-10 275,-1-1 0,24-51 1,-37 68-215,-4 9-77,0 0 0,0-1-1,0 1 1,0 0 0,0 0 0,0 0 0,1-1 0,-1 1 0,0 0 0,0 0 0,0 0 0,0-1 0,0 1-1,0 0 1,0 0 0,1 0 0,-1-1 0,0 1 0,0 0 0,0 0 0,0 0 0,1 0 0,-1 0-1,0-1 1,0 1 0,0 0 0,1 0 0,-1 0 0,0 0 0,0 0 0,1 0 0,-1 0 0,0 0 0,0 0-1,0 0 1,1 0 0,-1 0 0,0 0 0,0 0 0,1 0 0,3 11 118,1 24-94,-4-28-17,-1-2-14,1 0 0,0 0 0,0 0 0,1 0 0,-1 0-1,1-1 1,0 1 0,0 0 0,4 6 0,-4-9 9,0-1-1,-1 1 0,1 0 1,0-1-1,0 1 1,0-1-1,0 1 1,0-1-1,0 0 1,0 0-1,0 0 1,1 0-1,-1 0 1,0-1-1,1 1 1,-1-1-1,0 1 1,1-1-1,-1 0 1,1 0-1,3 0 1,10-2 41,-1-1 0,1-1 0,-1 0 0,0 0 1,23-12-1,-24 10-36,0 0 0,1 1 1,-1 1-1,1 0 0,29-3 0,-43 6-18,0 1 0,0 0 0,0 0 0,0 0 0,0 0-1,0 0 1,0 1 0,0-1 0,0 0 0,0 0 0,0 1 0,0-1 0,0 0-1,-1 1 1,1-1 0,0 1 0,0 0 0,0-1 0,0 1 0,-1-1 0,1 1-1,0 0 1,0 0 0,0 1 0,5 21-126,-2-2 197,-2-23-10,-1 1 1,0-1-1,0 0 0,0 1 1,0-1-1,0 0 1,0 0-1,0 0 1,0-2-1,9-40 428,9-70 0,-19 114-535,0 0 1,0-1-1,0 1 0,0 0 1,0 0-1,0-1 0,0 1 1,0 0-1,0 0 1,0-1-1,0 1 0,0 0 1,0 0-1,0-1 0,0 1 1,0 0-1,0 0 1,0 0-1,0-1 0,1 1 1,-1 0-1,0 0 0,0 0 1,0-1-1,0 1 0,1 0 1,-1 0-1,0 0 1,0 0-1,0 0 0,1-1 1,-1 1-1,0 0 0,0 0 1,1 0-1,-1 0 1,0 0-1,0 0 0,1 0 1,-1 0-1,0 0 0,0 0 1,1 0-1,-1 0 1,0 0-1,0 0 0,0 0 1,1 0-1,-1 0 0,15 10-2724,-13-9 2299,0 1 0,0-1 0,0 1-1,0-1 1,0 0 0,1 0 0,3 2 0,-3-3 251,-1 0-1,1-1 0,-1 1 0,0 0 1,1-1-1,-1 0 0,1 1 0,-1-1 1,0 0-1,0 0 0,0 0 0,1 0 1,-1-1-1,0 1 0,0-1 0,-1 1 1,1-1-1,0 1 0,0-1 0,-1 0 1,1 0-1,2-4 0,-2 2 633,0 1 1,0-1-1,0 0 0,0 1 0,-1-1 0,1 0 1,-1 0-1,0 0 0,0 0 0,0 0 0,-1-1 0,0-7 1,1 12-361,-1-1-1,0 1 1,0 0 0,0 0 0,0 0 0,0 0 0,0-1 0,0 1 0,-1 0-1,1 0 1,0 0 0,0-1 0,0 1 0,0 0 0,0 0 0,0 0 0,0 0-1,0-1 1,0 1 0,0 0 0,-1 0 0,1 0 0,0 0 0,0 0 0,0-1-1,0 1 1,0 0 0,-1 0 0,1 0 0,0 0 0,0 0 0,0 0 0,-1 0-1,1 0 1,0 0 0,0 0 0,0 0 0,0 0 0,-1 0 0,1 0-1,0 0 1,0 0 0,0 0 0,-1 0 0,1 0 0,0 0 0,0 0 0,0 0-1,-1 0 1,1 0 0,0 0 0,0 0 0,0 0 0,0 0 0,0 1 0,-1-1-1,1 0 1,0 0 0,0 0 0,-11 12 1163,0 8-927,0 1-1,2 0 1,1 0-1,0 1 1,1 0 0,2 1-1,-5 33 1,9-48-235,1 0-1,0 0 1,1 16 0,-1-23-41,0 0 0,0 0-1,0 0 1,0 0 0,0 0 0,1 0-1,-1 0 1,0 0 0,0 0 0,1 0-1,-1 0 1,0-1 0,1 1 0,-1 0-1,1 0 1,0 0 0,-1-1 0,1 1-1,-1 0 1,1-1 0,0 1 0,0 0-1,-1-1 1,1 1 0,0-1 0,0 1-1,0-1 1,-1 1 0,1-1 0,0 0-1,0 0 1,0 1 0,0-1 0,0 0 0,0 0-1,0 0 1,0 0 0,0 0 0,0 0-1,0 0 1,0 0 0,0 0 0,0 0-1,-1-1 1,2 1 0,3-3 12,0 1 1,0-1-1,-1 0 1,1 0-1,-1-1 0,0 1 1,0-1-1,0 0 1,0 0-1,-1 0 1,1 0-1,-1-1 1,3-5-1,3-7 23,0-1 0,9-24 0,-14 33-194,-1 0 0,0 0 0,0-1 1,-1 1-1,0-1 0,0 0 1,-1 0-1,-1 0 0,0 0 1,-1-10-1,2 20 111,-1-1 0,0 1 0,0 0-1,0-1 1,0 1 0,0 0 0,0-1 0,0 1 0,0 0 0,0 0-1,0-1 1,0 1 0,0 0 0,-1-1 0,1 1 0,0 0 0,0 0 0,0-1-1,0 1 1,0 0 0,-1-1 0,1 1 0,0 0 0,0 0 0,0 0 0,-1-1-1,1 1 1,0 0 0,0 0 0,-1 0 0,1-1 0,0 1 0,0 0 0,-1 0-1,1 0 1,0 0 0,0 0 0,-1 0 0,1 0 0,0 0 0,-1 0 0,1 0-1,0 0 1,-1 0 0,1 0 0,0 0 0,-1 0 0,1 0 0,0 0 0,0 0-1,-1 0 1,1 0 0,0 0 0,-1 0 0,1 1 0,0-1 0,0 0 0,-1 0-1,1 0 1,0 0 0,0 1 0,-1-1 0,-9 18-2441,10-16 2306,-1-1 0,1 1 0,0 0 1,-1-1-1,1 1 0,0-1 0,0 1 0,0 0 0,0-1 1,1 1-1,-1 0 0,0-1 0,1 1 0,-1-1 0,1 1 1,-1-1-1,1 1 0,1 1 0,-2-3 105,1 1 0,0 0 0,0-1 0,0 1 0,-1-1-1,1 0 1,0 1 0,0-1 0,0 0 0,0 1 0,0-1 0,0 0 0,0 0 0,0 0 0,0 0-1,0 0 1,0 0 0,0 0 0,0 0 0,0 0 0,0-1 0,0 1 0,-1 0 0,1 0 0,0-1-1,0 1 1,0-1 0,0 1 0,0-1 0,-1 1 0,1-1 0,0 0 0,0 0 0,10-7 64,0 0 1,-1 0 0,14-15 0,-10 7 1116,-1 0 0,0 0-1,13-25 1,-25 41-1003,-1-1 0,0 1 1,1-1-1,-1 1 0,1-1 0,-1 1 1,0-1-1,1 1 0,-1-1 1,0 1-1,0-1 0,1 0 0,-1 1 1,0-1-1,0 1 0,0-1 0,0 0 1,0 1-1,0-1 0,0 0 1,0 1-1,0-1 0,0 1 0,0-1 1,0 0-1,0 1 0,0-1 0,-1 1 1,1-2-1,-1 2 21,0 1 1,0-1-1,0 0 1,0 0-1,0 1 0,0-1 1,0 1-1,0-1 0,1 1 1,-1-1-1,0 1 1,0-1-1,0 1 0,1 0 1,-1-1-1,0 1 1,1 0-1,-2 1 0,-9 12 304,-1 0-1,2 1 0,-11 20 0,16-26-370,0 0-1,1 0 1,1 0 0,-1 0-1,2 1 1,-1 0 0,-1 16-1,4-26-59,0 0 0,0 1 0,0-1 0,0 1-1,0-1 1,0 1 0,0-1 0,0 0 0,0 1-1,0-1 1,0 1 0,0-1 0,0 0 0,1 1 0,-1-1-1,0 0 1,0 1 0,0-1 0,1 0 0,-1 1 0,0-1-1,1 0 1,-1 1 0,0-1 0,1 0 0,-1 0-1,0 1 1,1-1 0,-1 0 0,0 0 0,1 0 0,-1 1-1,0-1 1,1 0 0,-1 0 0,1 0 0,-1 0 0,0 0-1,1 0 1,-1 0 0,1 0 0,-1 0 0,1 0-1,-1 0 1,0 0 0,1 0 0,-1 0 0,1-1 0,-1 1-1,0 0 1,1 0 0,-1-1 0,27-11-12,-21 9-17,6-3-79,0 1 0,1 0 0,0 1 1,0 0-1,0 1 0,22-2 0,-31 4 61,1 1 0,-1 0 0,1 1 1,-1-1-1,0 1 0,1 0 0,-1 0 0,0 0 1,1 0-1,5 4 0,-8-4 27,1 1 1,-1-1-1,0 1 1,1 0-1,-1 0 1,0 0-1,0 0 1,0 0-1,-1 1 1,1-1-1,0 0 1,-1 1-1,0 0 1,0-1-1,1 1 1,-1 0-1,1 4 1,-2-2 48,1 0 1,-1-1-1,0 1 1,0 0-1,-1-1 1,1 1-1,-1-1 1,0 1-1,0 0 1,-1-1-1,1 0 1,-1 1-1,0-1 1,0 0-1,0 0 1,-1 0-1,1 0 1,-1 0-1,0-1 1,0 1-1,-1-1 1,1 0-1,-1 0 1,-7 5-1,5-3-88,0-1 1,0 0-1,0 0 0,-1-1 0,0 1 0,0-2 0,0 1 1,0-1-1,0 0 0,0 0 0,-1-1 0,1 0 1,0 0-1,-1-1 0,-8 0 0,13-1-37,0 1-1,0-1 0,0 0 1,0 0-1,0 0 1,0-1-1,0 1 1,0-1-1,0 1 0,1-1 1,-1 0-1,1 0 1,-1 0-1,1 0 1,0-1-1,0 1 0,0 0 1,0-1-1,0 0 1,1 1-1,-1-1 0,1 0 1,0 0-1,-2-4 1,-2-20-672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14259,'-6'50'1232,"0"2"-1016,-4 14-88,3 9 304,2 0-135,4-1-1,1-12 32,1-5-32,2-16-40,2-4 8,1-9-16,-2-5-64,0-11-296,-3-5-208,-1-10 296,-1-7-72,-4-10-80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17636,'4'-17'1872,"8"1"-1336,11-6-256,10 5 1177,19 2-913,9 3-176,17 1-168,3 0-96,2 2-144,-2 0-64,-8 1-200,-7 2-136,-18 0-448,-13 3-177,-21 3 2274,-10 0-1465,-13 5 15,-8 4-47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13987,'-8'3'934,"12"4"-579,19 4-60,-6-7-220,0-2-1,0 0 0,0-1 1,0-1-1,23-3 1,88-16 173,-99 14-159,167-34 365,114-18 364,-247 49-605,0 3 0,0 2 1,63 7-1,-83 0-105,193 11 229,-182-14-233,0-3-1,72-11 1,-119 13-439,-12 3 39,-10 1-8,10-9 103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17724,'0'23'1624,"9"-14"-992,13-8-248,19-2 649,11-5-217,11-2-240,4-4-224,2 0-584,-3 2-416,-11 6 1048,-7 2-504,-25 5-96,-17 7-80</inkml:trace>
  <inkml:trace contextRef="#ctx0" brushRef="#br0" timeOffset="0.49">1 585 17948,'21'20'1656,"23"-14"-1152,11-6-216,11-8 641,5-4-217,4-6-576,-3-2-424,-5 0-729,-7-1-1639,-16 1 2184,-6 3-384,-12 0-337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15451,'-5'25'444,"-30"205"1897,32-197-2087,1 1 1,2 0-1,2 0 1,10 59-1,-11-85-205,1 1 0,1-1 0,-1 0 0,1 0 0,1 0 0,0 0 0,0 0 0,0-1 0,7 9 0,-9-13-24,1-1 0,-1 1 0,1-1-1,0 0 1,0 1 0,0-1 0,0 0-1,0-1 1,0 1 0,0 0 0,1-1-1,-1 0 1,1 0 0,-1 0 0,1 0-1,-1 0 1,1-1 0,-1 0 0,1 0-1,0 0 1,-1 0 0,1 0 0,6-2-1,0-1 13,-1 0-1,1 0 1,-1-1-1,0 0 1,0-1-1,0 0 0,-1-1 1,0 0-1,0 0 1,0 0-1,-1-1 1,0 0-1,7-10 0,8-11 89,-1-1-1,22-42 0,-13 18 88,29-76 0,-49 105-140,-1-1-1,-1-1 0,-2 0 1,-1 0-1,3-38 0,-7 63-60,-1-1-1,0 1 1,0-1-1,0 1 1,-1-1-1,1 1 1,0-1-1,-1 1 1,1-1-1,-1 1 1,0-2-1,-4 1 57,-2 11 2,1 5-27,0 0 0,1 1 0,0 0 0,1-1 0,-2 19 1,-9 84 141,15-112-176,-3 22 9,2-1 1,1 1-1,4 42 0,-3-61-67,1 0 0,-1 0 0,1 0 0,0 0 0,1-1 0,0 0 0,0 1 0,1-1 0,0 0 0,0 0 0,0-1 0,1 1 0,0-1 0,0 0 0,1 0 0,10 7 0,-13-10 31,1-1 0,-1 1 0,1-1 0,0-1 1,0 1-1,0 0 0,4 0 0,-3-1-26,0-1 0,0 1 0,1-1 0,8-1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42 14443,'2'-5'477,"2"-23"1109,-7 19-868,2 9-684,1 0 1,-1 0 0,1 0-1,-1 0 1,0 1-1,1-1 1,-1 0 0,1 0-1,-1 0 1,1 0-1,-1 0 1,1 1 0,-1-1-1,1 0 1,-1 1-1,1-1 1,-1 0 0,1 1-1,-1-1 1,0 1-1,-7 7 345,0 1 0,0 0-1,0 0 1,1 1-1,1 0 1,0 0-1,-8 17 1,-1 2-57,-19 35-161,4 0 1,2 2 0,3 1 0,3 1-1,3 1 1,-16 114 0,30-142-94,2 0 1,2 0-1,4 47 1,-1-72-79,0 0 1,1 1-1,0-1 0,1-1 1,1 1-1,1 0 0,0-1 1,1 0-1,0-1 0,17 24 1,-19-32-93,0 0-1,0-1 1,1 1 0,0-1-1,0 0 1,0-1 0,1 0 0,-1 0-1,1 0 1,0 0 0,0-1-1,0 0 1,1-1 0,11 3 0,-8-3-40,0-1 1,0 0 0,0-1 0,0 0 0,0-1 0,1 0-1,-1-1 1,0 0 0,17-6 0,22-11-478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12 12851,'0'-1'68,"0"1"0,-1-1 1,1 0-1,0 1 0,-1-1 0,1 1 1,0-1-1,-1 1 0,1-1 1,-1 1-1,1-1 0,-1 1 0,1-1 1,-1 1-1,1-1 0,-1 1 1,0 0-1,1-1 0,-1 1 1,0 0-1,1 0 0,-1-1 0,0 1 1,0 0-1,-21 2 560,15 1-425,-1 0 0,1 1-1,-13 7 1,5 0 194,1 0 0,1 1 0,0 1 1,1 0-1,0 0 0,1 1 0,1 1 0,0 0 1,-15 31-1,13-21-151,1 1-1,2 0 1,1 1 0,0 0 0,-5 48-1,11-57-126,0 1-1,2 0 0,0-1 1,1 1-1,1-1 0,0 1 1,8 25-1,-8-37-98,1 0 0,-1 0 0,1 0 0,1-1 0,-1 0 1,1 1-1,0-1 0,0-1 0,1 1 0,-1 0 0,1-1 0,1 0 0,-1 0 0,1-1 0,0 0 0,0 0 0,0 0 0,0 0 0,1-1 0,-1 0 1,14 3-1,-8-3-15,0 0 1,0-2-1,0 1 0,0-2 1,0 1-1,20-3 1,-23 1 9,-1-1 1,1 0-1,-1 0 1,1 0-1,-1-1 1,0 0-1,0-1 1,0 1-1,13-11 1,-19 14-5,-1-1 0,0 0-1,1 0 1,-1 0 0,0 0 0,0 0 0,0 0 0,0-1-1,0 1 1,0 0 0,0 0 0,0-1 0,-1 1-1,1-1 1,0 1 0,-1-1 0,1 1 0,-1-1 0,0 1-1,1-1 1,-1 1 0,0-1 0,0 1 0,0-1 0,0 0-1,-1-2 1,1 2 6,-1 0 0,-1 0-1,1 0 1,0 0 0,0 0 0,-1 0-1,1 0 1,-1 1 0,1-1 0,-1 0-1,0 1 1,0 0 0,0-1-1,0 1 1,0 0 0,0 0 0,-3-1-1,-7-3 17,1 1 0,-1 0 0,0 1 0,-1 0 0,1 1 0,0 0 0,-1 1 0,1 1 0,-1 0 0,1 0 0,-1 1 0,1 1 0,0 0 0,0 1 0,-23 8 0,24-4-64,15-4-17,23-6-41,2-7-40,0-2 0,-1 0 0,0-2-1,43-29 1,37-17-299,-106 58 415,1 1 0,-1 0 0,0-1 0,1 1 0,0 0 0,-1 1 0,1-1 1,-1 0-1,1 1 0,0 0 0,-1-1 0,1 1 0,0 0 0,0 0 0,-1 1 0,1-1 1,5 2-1,-7-2 14,0 1 0,-1-1 0,1 1 0,0 0 0,0 0 0,0-1 0,-1 1 0,1 0 0,0 0 0,-1 0 0,1 0 1,0 0-1,-1 0 0,0 0 0,1 0 0,0 2 0,0 1 20,-1-1-1,1 1 1,-1 0-1,0-1 1,0 1 0,-1 6-1,-4 21 245,-11 41 0,10-50-280,0 1 0,2-1 0,0 1 0,0 35 0,4-57 9,0 0 0,0-1 0,0 1 0,0-1 0,0 1 0,0-1 0,0 1 1,0-1-1,0 1 0,0 0 0,0-1 0,0 1 0,1-1 0,-1 1 0,0-1 0,0 1 0,1-1 0,-1 1 0,0-1 0,1 1 0,-1-1 1,0 1-1,1-1 0,-1 0 0,0 1 0,1-1 0,-1 0 0,1 1 0,-1-1 0,1 0 0,-1 1 0,1-1 0,-1 0 0,1 0 1,-1 0-1,1 1 0,0-1 0,-1 0 0,1 0 0,-1 0 0,1 0 0,-1 0 0,1 0 0,0 0 0,14-11-211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5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17420,'14'3'1592,"-7"17"-984,-1 11-224,-4 21 664,-1 7-207,1 15-273,2 2-88,-2-1-184,6-4-128,-1-15-392,-1-11-224,4-30-544,0-15 816,-7-35-144,-6-13-121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2 127 16179,'0'-1'93,"-1"0"-1,1 0 0,0 0 0,0 0 1,0 0-1,0 0 0,0 0 1,0 0-1,0 0 0,0 0 0,0 0 1,0 0-1,1 0 0,-1 0 0,0 0 1,1 0-1,-1 0 0,1 0 0,-1 0 1,1 0-1,0 0 0,-1 0 0,1 1 1,0-1-1,-1 0 0,1 0 0,1 0 1,27-18 675,-24 16-415,21-10-154,1 1-1,-1 1 1,2 2 0,-1 0-1,2 2 1,-1 1-1,0 2 1,1 0 0,0 2-1,0 1 1,54 6-1,-67-3-189,0 1 0,0 0-1,0 2 1,-1 0 0,1 1-1,-1 0 1,-1 1 0,16 10-1,-20-11-7,-1 1-1,0 0 1,-1 0-1,0 1 1,0 0-1,0 1 1,-1-1-1,-1 1 1,1 1-1,-1-1 1,-1 1-1,7 17 0,-5-6 69,-1 0 0,-1 0 0,-1 1-1,-1 0 1,-1 0 0,-1 0-1,-1 0 1,-1 0 0,-1 0 0,-1 0-1,0 0 1,-2-1 0,-1 1-1,0-1 1,-2 0 0,0-1 0,-1 0-1,-20 31 1,19-37 26,-1-1 0,0 0 0,-1-1 0,0 0 0,-1-1 1,0 0-1,-1-1 0,0-1 0,0 0 0,-1-1 0,0 0 0,-1-1 0,-27 8 0,11-6-13,0-2 0,-1-1 0,0-1 0,0-2 0,-1-1 0,-34-2-1,-20-13-2612,129 14 1564,-11 2 349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17172,'20'28'1512,"-20"19"-1032,-11 12-168,3 16 496,-3 7-128,7 9-111,1-4-81,6-6-360,4-8-192,6-16-480,1-9-297,-4-26 673,2-9-160,-10-24-136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16716,'2'-10'242,"1"0"0,0 0 0,0 0 0,1 1 0,1-1 0,-1 1 1,2 0-1,-1 0 0,1 1 0,8-9 0,7-7 172,1 1 0,24-19-1,-20 20-217,1 2-1,0 1 1,48-24-1,-58 34-194,0 1 0,1 1 0,1 1 0,-1 0 0,1 1 0,0 2 0,31-4 0,-44 7 0,0 0-1,0 0 1,-1 0-1,1 1 1,0 0 0,0 0-1,-1 0 1,1 1 0,-1 0-1,1 0 1,-1 1 0,0-1-1,0 1 1,0 0 0,0 0-1,-1 1 1,1-1 0,-1 1-1,0 0 1,0 0-1,0 1 1,0-1 0,-1 1-1,0 0 1,0 0 0,0 0-1,-1 0 1,1 0 0,-1 1-1,0-1 1,-1 1 0,2 7-1,-1 0 100,-1 0 0,0 0-1,-1 0 1,0 0 0,-1 1-1,-1-1 1,0 0 0,-1 0 0,0-1-1,-1 1 1,0-1 0,-1 1-1,0-1 1,-8 11 0,8-14-19,0-1 1,0 1-1,-1-2 1,0 1-1,-1-1 1,0 1-1,0-2 0,0 1 1,-1-1-1,0 0 1,0-1-1,0 0 1,-1 0-1,0 0 1,0-1-1,0-1 1,0 0-1,0 0 0,-13 2 1,12-4-185,-1-1-1,0 0 1,0 0-1,1-1 1,-1 0 0,0-1-1,1 0 1,-16-6-1,-2-3-599,-45-24-1,71 33 693,-25-10-543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14939,'41'47'1528,"-3"2"-1,-1 1 1,30 57-1,-54-83-1344,-1 0-1,-2 1 1,0 1 0,-2-1-1,0 2 1,-2-1 0,-1 1-1,-1-1 1,0 41 0,-5-33-122,-2 0 1,-1-1-1,-2 0 1,-1 0 0,-2 0-1,-1-1 1,-1 0 0,-20 37-1,11-29-214,-3-1 0,-1 0-1,-1-2 1,-3-1-1,-50 52 1,42-55-80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3 234 17548,'0'0'41,"0"0"-1,0 0 1,0 0 0,-1 0 0,1 0 0,0 0-1,0 0 1,0 0 0,0 0 0,0 0 0,0 0 0,0 0-1,0 0 1,0 0 0,-1 0 0,1 0 0,0 1-1,0-1 1,0 0 0,0 0 0,0 0 0,0 0 0,0 0-1,0 0 1,0 0 0,0 0 0,0 0 0,0 0-1,-1 0 1,1 1 0,0-1 0,0 0 0,0 0 0,0 0-1,0 0 1,0 0 0,0 0 0,0 0 0,0 0-1,0 0 1,0 1 0,0-1 0,0 0 0,0 0 0,0 0-1,0 0 1,0 0 0,0 0 0,0 0 0,1 1-1,3 6 598,10 9 101,-2-6-661,2 0 0,0 0 0,0-1 0,0-1 0,1 0 1,1-1-1,-1-1 0,1-1 0,0 0 0,0-1 0,1 0 0,-1-1 0,32 1 1,-26-4-8,-1-1 1,0-1 0,1-1 0,-1-1 0,0-1 0,-1 0 0,1-2 0,-1 0-1,0-1 1,27-16 0,-38 19-5,-4 1 37,-1 1-1,2 1 1,-1-1 0,0 1-1,0 0 1,7-2 0,-11 4-71,1 0 1,-1 0 0,0 0 0,0 0-1,0 0 1,0 0 0,1 0 0,-1 0-1,0 1 1,0-1 0,0 0 0,0 1-1,1-1 1,-1 1 0,0-1-1,0 1 1,0 0 0,0-1 0,0 1-1,-1 0 1,1 0 0,0 0 0,0-1-1,0 1 1,-1 0 0,1 0 0,0 0-1,-1 0 1,1 0 0,-1 1 0,1-1-1,-1 0 1,0 0 0,1 0 0,-1 2-1,4 13 248,2 12-18,-6-27-248,1 0 1,-1 0-1,0 1 1,1-1-1,-1 0 1,1 0-1,0 0 1,-1 0-1,1 0 1,0 0-1,-1 0 1,1-1-1,0 1 1,0 0-1,0 0 1,1 0-1,-2 0-11,1-1-1,-1 0 0,0 0 1,1 0-1,-1 0 0,1 0 1,-1 0-1,0-1 0,1 1 1,-1 0-1,1 0 0,-1 0 1,0 0-1,1 0 0,-1 0 1,0-1-1,1 1 1,-1 0-1,0 0 0,1 0 1,-1-1-1,0 1 0,0 0 1,1-1-1,-1 1 0,0 0 1,0-1-1,1 1 0,-1 0 1,0-1-1,0 1 1,7-15 38,-7 15-40,5-16 20,-1 0-1,-1 1 0,0-1 1,-1-1-1,0-21 1,-2 3-26,-8-52 1,7 81-33,-7-39-86,8 42 47,-1 1 0,1 0-1,-1 0 1,0-1 0,0 1-1,0 0 1,0 0 0,0 0-1,0 0 1,-1 0 0,1 1 0,-1-1-1,1 0 1,-1 1 0,0-1-1,-2-1 1,4 3 33,0-1-1,-1 1 1,1 0 0,0 0-1,-1 0 1,1 0 0,0 0-1,0 0 1,-1 0 0,1 0-1,0 0 1,-1 0 0,1 0 0,0 0-1,-1 0 1,1 0 0,0 0-1,0 0 1,-1 0 0,1 0-1,0 0 1,-1 0 0,1 0-1,0 1 1,0-1 0,-1 0-1,1 0 1,0 0 0,0 0-1,-1 1 1,1-1 0,0 0 0,0 0-1,0 1 1,-1-1 0,1 0-1,0 1 1,-4 15-525,6 16 49,5 2-260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12 7938,'-23'-3'495,"-12"-2"745,1 2 0,-60 3 0,84 0-1047,0 2-1,-1-1 0,1 1 1,0 1-1,1 0 0,-1 0 1,1 1-1,-1 0 0,1 1 1,0 0-1,0 0 0,1 1 1,-14 12-1,2 2 14,2 1 1,0 0-1,2 2 1,-20 34-1,-46 103 176,65-125-307,-2 6-25,2 0-1,1 1 0,-15 68 0,26-82-45,1-1 0,1 1 0,1 0 1,2 0-1,0 0 0,9 52 0,0-42-3,1 0-1,1-1 1,3 0 0,0-1 0,3 0 0,1-1-1,1-1 1,2-1 0,38 46 0,-44-63-11,-1-1 0,2 0 0,0-1 0,1-1 0,0 0 0,1-1 0,0-1 0,1-1 0,1-1 0,31 12 0,-10-9-48,0-2 1,1-2-1,0-1 1,59 1-1,258-7-335,-96-3 153,-215 3 225,-16 1 3,-1-1-1,1-2 1,32-5 0,-56 5 11,0-1 1,0 1 0,0-2-1,-1 1 1,1-1 0,-1 0-1,0-1 1,1 1 0,-2-2-1,1 1 1,0-1-1,-1 0 1,0 0 0,0 0-1,0-1 1,-1 0 0,5-7-1,-3 1 20,0 0-1,-1-1 0,-1 0 0,0 0 1,-1 0-1,0 0 0,-1-1 0,2-19 1,-1-6 70,-4-72 0,-2 67-18,-3 0-1,-1 1 1,-3 0 0,-1 0-1,-29-75 1,-15-2 26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0 678 18236,'2'8'1517,"1"-7"-1072,11-16-267,54-84 617,96-189-1,-21 31-13,-127 234-611,-10 18-52,-5 13 145,-31 149 295,3-27-405,26-120-151,-7 32-192,2 2 0,2-1 0,2 69 0,2-109 123,1 0 0,-1 0 0,1 0 0,-1 0-1,1 0 1,0-1 0,0 1 0,0 0 0,1 0-1,-1-1 1,4 5 0,-4-6 43,-1 0 1,1 0-1,0 0 0,0 0 0,1-1 1,-1 1-1,0 0 0,0 0 0,0-1 0,0 1 1,1-1-1,-1 1 0,0-1 0,1 0 1,-1 1-1,0-1 0,1 0 0,-1 0 1,2 0-1,0-1-10,1 1 0,0-1 0,-1-1 0,1 1 0,-1 0 0,1-1 0,-1 0 0,0 0 0,0 0 0,1 0 0,-1 0 0,-1-1 0,1 1 0,0-1 0,-1 0 0,1 1 0,2-7 0,36-58-487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 18916,'0'-26'2128,"-1"14"-1351,-4 12-361,-1 0 2392,3 6-2128,1 5-615,2-1-194,0 1-535,2 0-312,-1-2 784,-1-1-112,0 1-120,-1 0-120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1093 21605,'-5'14'1968,"-2"-7"-1760,-1-7-520,3-12 2560,2-3-1967,3-5-441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 19252,'-1'-1'116,"-1"0"1,1 0-1,0 0 0,-1 1 1,1-1-1,-1 1 0,1-1 0,-1 1 1,1-1-1,-1 1 0,1 0 0,-1 0 1,1 0-1,-1 0 0,1 0 1,-3 0-1,-29 6-6,25-5 129,-13 3 4,2 1 0,-1 1 0,1 1-1,0 0 1,0 2 0,1 0 0,-33 21 0,42-24-267,1 1 0,0-1 0,1 1 1,-1 0-1,2 1 0,-1 0 0,1 0 0,0 0 0,0 1 0,1 0 1,0 0-1,1 0 0,0 1 0,0-1 0,1 1 0,0 0 0,-2 16 1,5-24-30,0 0 1,-1 0 0,1 0 0,0-1 0,0 1 0,0 0 0,0 0-1,0 0 1,0 0 0,1 0 0,-1-1 0,1 1 0,-1 0-1,1 0 1,0-1 0,-1 1 0,1 0 0,0-1 0,0 1 0,0-1-1,0 1 1,1-1 0,-1 1 0,0-1 0,1 0 0,-1 0 0,1 1-1,-1-1 1,1 0 0,-1 0 0,1-1 0,2 2 0,8 6-343,-10-7 372,-1 0 0,0 1 0,0-1-1,1 1 1,-1 0 0,0-1-1,0 1 1,-1 0 0,1-1 0,0 1-1,-1 0 1,1 0 0,-1 0 0,1 0-1,-1-1 1,0 1 0,0 0-1,0 0 1,0 0 0,0 3 0,-7 45 80,5-40-55,-15 73 185,5-28 230,-9 101 1,20-154-408,1 1 0,0 0 0,0-1 0,1 1 0,-1 0 0,0 0 0,1-1 0,0 1 0,0-1 0,-1 1 0,1 0 0,1-1 0,-1 0 1,0 1-1,1-1 0,1 3 0,-1-4-9,-1 0 1,0 0 0,1 0-1,-1 0 1,1 0 0,-1 0-1,1-1 1,-1 1 0,1-1-1,-1 1 1,1-1 0,0 1-1,-1-1 1,1 0 0,0 0-1,0 0 1,-1 0 0,1 0-1,0 0 1,-1 0 0,1-1-1,0 1 1,-1-1 0,1 1-1,-1-1 1,3-1 0,5-2-6,-1 0 0,0-1 1,0 0-1,0 0 1,-1-1-1,0 0 0,10-10 1,-3 1 55,-1-1-1,15-24 1,-30 64 81,-1 1-136,0 44 0,3-68 7,0 0 0,0 0 0,0 0-1,0 0 1,0 0 0,0 0 0,0 0 0,0 0-1,1 0 1,-1 0 0,0 0 0,1 0 0,-1 0 0,1 0-1,-1 0 1,1 0 0,0-1 0,-1 1 0,1 0-1,0 0 1,-1-1 0,1 1 0,0 0 0,0-1 0,0 1-1,0 0 1,0-1 0,0 1 0,0-1 0,-1 0 0,1 1-1,0-1 1,1 0 0,-1 1 0,0-1 0,0 0-1,0 0 1,0 0 0,0 0 0,0 0 0,0 0 0,0 0-1,0-1 1,0 1 0,0 0 0,0-1 0,1 0 0,6-2 50,0 0 1,-1-1 0,1 0 0,11-10-1,-14 11-39,16-12 69,49-31 98,-65 43-180,1 0-1,0 0 1,0 1 0,1 0-1,-1 0 1,0 0 0,1 0-1,-1 1 1,12 0 0,-15 1-14,-1 0 0,1 0-1,-1 1 1,1-1 0,-1 1 0,0 0 0,1 0 0,-1 0 0,0 0-1,1 0 1,-1 1 0,0-1 0,0 1 0,0-1 0,0 1 0,0 0 0,0 0-1,-1-1 1,1 1 0,-1 1 0,1-1 0,-1 0 0,0 0 0,2 4-1,1 5-23,1 0 0,-2 1 0,5 23 0,-2-9 141,-6-26-84,0 1 0,0-1-1,0 1 1,0-1 0,0 1-1,0-1 1,0 0 0,0 1-1,0-1 1,1 1 0,-1-1-1,0 1 1,0-1 0,1 0 0,-1 1-1,0-1 1,1 1 0,-1-1-1,0 0 1,1 1 0,-1-1-1,0 0 1,1 0 0,-1 1-1,1-1 1,6-8 483,5-24 257,-11 27-655,28-99 846,-24 95-2333,2 13-502,-6-3 1641,4 2-454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16764,'-1'1'126,"1"0"0,0 0 0,-1 0-1,1 0 1,-1 0 0,1 0 0,-1 0 0,1 0 0,-1 0 0,0 0 0,1-1 0,-1 1 0,-1 1 0,0 1 59,-16 19 576,1 0 0,-15 28 0,28-42-679,0-1-1,0 1 1,1 0 0,0 0-1,0 0 1,1 0-1,0 0 1,0 1-1,1-1 1,0 1-1,1 10 1,0-17-62,0 0 0,0-1-1,1 1 1,-1-1 0,0 1 0,1-1-1,-1 1 1,1-1 0,0 1 0,-1-1 0,1 1-1,0-1 1,0 0 0,0 1 0,0-1-1,0 0 1,0 0 0,1 0 0,-1 0 0,0 0-1,0 0 1,1 0 0,-1 0 0,1 0-1,-1 0 1,1-1 0,-1 1 0,1-1 0,-1 1-1,1-1 1,0 0 0,-1 0 0,1 1-1,-1-1 1,1 0 0,0 0 0,-1-1 0,1 1-1,-1 0 1,4-1 0,4-1 89,0 0 0,0-1 0,0 0 0,-1 0-1,15-9 1,-11 6 39,-1-1-1,0-1 1,-1 0-1,18-16 1,-24 19-108,1 0 1,-1 0-1,0 0 1,0-1-1,-1 1 1,1-1-1,-1 0 1,-1 0-1,1 0 0,-1 0 1,2-9-1,-3 14-67,-1 0 0,1 0 0,-1 0-1,0 0 1,0 0 0,0 0 0,1-1 0,-1 1-1,0 0 1,0 0 0,-1 0 0,1 0 0,0 0-1,0 0 1,0 0 0,-1 0 0,1 0 0,0 0-1,-1 0 1,1 0 0,-1 0 0,1 0-1,-1 1 1,0-1 0,1 0 0,-1 0 0,0 0-1,0 1 1,1-1 0,-1 0 0,0 1 0,0-1-1,0 1 1,0-1 0,0 1 0,0-1 0,0 1-1,0 0 1,0-1 0,0 1 0,0 0 0,0 0-1,0 0 1,0 0 0,0 0 0,0 0-1,0 0 1,0 0 0,0 0 0,0 0 0,-2 1-1,1-1-143,-1 1 0,1 0 0,-1 0 0,1-1 0,0 1 0,0 0 0,-1 1 0,1-1 0,0 0 0,0 1 0,0-1 0,0 1 0,0 0-1,1-1 1,-1 1 0,0 0 0,1 0 0,0 0 0,-1 0 0,1 1 0,-2 3 0,3-6 147,0 0 0,0 1-1,-1-1 1,1 0 0,0 1 0,0-1 0,0 1 0,0-1 0,0 0 0,0 1 0,0-1-1,0 0 1,0 1 0,0-1 0,0 1 0,0-1 0,0 0 0,0 1 0,0-1-1,0 1 1,0-1 0,0 0 0,1 1 0,-1-1 0,0 0 0,0 1 0,0-1 0,1 0-1,-1 1 1,0-1 0,0 0 0,1 0 0,-1 1 0,0-1 0,1 0 0,-1 0-1,0 1 1,1-1 0,-1 0 0,0 0 0,1 0 0,-1 0 0,1 0 0,-1 0 0,0 1-1,1-1 1,-1 0 0,0 0 0,1 0 0,-1 0 0,1 0 0,-1 0 0,0-1-1,1 1 1,-1 0 0,1 0 0,-1 0 0,1 0 0,17-4-760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 13035,'0'0'55,"0"0"1,0 0 0,1-1 0,-1 1-1,0 0 1,0 0 0,1 0-1,-1 0 1,0-1 0,0 1 0,1 0-1,-1 0 1,0 0 0,1 0-1,-1 0 1,0 0 0,1 0-1,-1 0 1,0 0 0,0 0 0,1 0-1,-1 0 1,0 0 0,1 0-1,-1 0 1,0 0 0,0 0 0,1 0-1,-1 1 1,0-1 0,1 0-1,-1 0 1,0 0 0,0 0 0,1 1-1,-1-1 1,0 0 0,1 14 994,-11 21 271,10-33-1124,-8 22 765,2-9-476,1 0-1,0 0 1,1 0 0,1 1 0,1-1-1,-2 20 1,4-34-466,1 0 0,-1 0 0,0 0 0,0 1 0,1-1 0,-1 0 0,0 0 0,1 0 0,-1 0 0,1 0 0,0 0 0,-1 0 0,1-1 1,0 1-1,-1 0 0,1 0 0,0 0 0,0-1 0,0 1 0,0 0 0,0-1 0,0 1 0,0-1 0,0 1 0,0-1 0,0 1 0,0-1 0,0 0 0,0 1 0,0-1 0,0 0 0,0 0 0,2 0 0,5 1-16,0-1 0,0 0-1,14-2 1,-8 0-78,-8 2 34,0-1 1,1 1-1,-1 1 1,0-1-1,1 1 1,-1 0-1,10 3 1,-15-3 34,1-1 0,0 1 0,-1 0 0,1 0 1,-1 0-1,1 0 0,-1 0 0,0 0 0,1 0 0,-1 1 0,0-1 1,0 0-1,0 1 0,0-1 0,0 1 0,0-1 0,0 1 0,0-1 0,-1 1 1,1 0-1,-1-1 0,1 1 0,-1 0 0,1 0 0,-1-1 0,0 1 1,0 0-1,0 0 0,0-1 0,0 1 0,-1 0 0,1 2 0,-1 1 16,-1 1 1,1-1-1,-1 0 0,0 0 0,0 0 0,0 0 0,0 0 0,-1 0 0,0 0 0,0-1 0,-1 0 0,1 1 0,-1-1 0,0 0 0,0-1 0,0 1 1,0-1-1,-1 0 0,1 0 0,-1 0 0,0-1 0,-7 4 0,0-2-123,0 0 0,0-1-1,0 0 1,-1 0 0,1-1 0,-1-1 0,0 0 0,-21-2 0,-10-4-180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2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16996,'81'-6'1840,"17"-5"-1264,34-10-216,12-4 712,29-8-343,12-3-145,2 0-640,-1 2-608,-8-1 616,-10-2-144,-13-6-121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16195,'-8'-1'2758,"15"-1"-1212,31-5-594,-11 1-584,214-66 96,-238 71-461,27-8 7,-29 9-9,0 0 1,0 0-1,0-1 1,0 1 0,0 0-1,0 0 1,0 0 0,0 0-1,0 0 1,0 0-1,0 0 1,0 0 0,0 1-1,0-1 1,0 0 0,0 1-1,0-1 1,0 0-1,0 1 1,-1-1 0,1 1-1,0 0 1,0-1 0,0 1-1,-1 0 1,2 1-1,-1 1 5,0 0-1,0 0 1,-1 0-1,1 0 1,-1 0-1,0 0 1,0 1-1,0-1 1,0 0-1,-1 0 1,0 4-1,-12 40 85,9-33-50,-43 142 359,-19 67 208,48-151-328,-9 82-1,24-127-245,1-1-1,1 1 0,1-1 1,7 47-1,-5-66-82,0-10-177,-2-14-616,-24-63-3585,15 49 3464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18388,'0'-1'1568,"6"2"-1032,6 3-232,8-3 577,3-1-209,8 0-200,4 0-88,0-1-280,2-6-224,-2 0-632,-1-4 56,-13 5 504,-5 3-120,-15 3-169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87 13763,'1'-5'369,"2"-5"91,-2 0-1,1 0 1,0-20-1,-2 29-408,0 0-1,0 0 1,0 0 0,-1 0-1,1 0 1,0 0 0,0 0-1,0 0 1,-1 0 0,1 0-1,-1 0 1,1 0 0,-1 0-1,1 0 1,-1 1 0,1-1-1,-1 0 1,0 0 0,0 0-1,0 0 1,0 1 23,-1-1 0,1 1 0,0 0 0,0 0 1,-1 0-1,1 0 0,0 0 0,0 0 0,-1 0 0,1 0 1,0 1-1,0-1 0,-1 0 0,1 1 0,0-1 0,0 1 1,0-1-1,0 1 0,0 0 0,0 0 0,-2 1 0,-11 9 195,0 2-1,1-1 1,0 1-1,1 1 1,1 1-1,-11 18 1,6-12-127,-26 39 129,3 1 0,2 3-1,-36 85 1,54-101-157,2 0 0,2 1-1,2 1 1,2 0 0,-6 75 0,16-105-80,1-1 1,0 1 0,1-1-1,2 1 1,0-1 0,0 0 0,11 29-1,-12-41-71,1 0 0,0-1 0,0 1 0,0-1 0,1 1 0,0-1 0,0 0 0,0-1 0,1 1 0,0-1 0,0 0 0,1 0 0,-1 0 0,1-1 0,0 0 0,0 0 0,0 0 0,1-1 0,0 0 0,-1 0 0,1-1 0,12 3 0,-7-3-45,-1-2 0,0 1 0,0-1 0,0-1-1,0 0 1,1-1 0,-1 0 0,-1-1 0,1 0 0,0 0-1,-1-1 1,1-1 0,-1 0 0,0 0 0,11-9-1,38-32-341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607 203 16315,'-96'-72'-56,"1"12"-8,-3 23-160,7 11-120,6 19 232,11 10-40,7 15 48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 15667,'4'-8'494,"1"0"0,1 0 0,-1 0 0,1 1 0,1 0 0,-1 0 0,1 1 0,8-6 0,-9 8-260,0 0 0,0 1-1,0 0 1,0 0-1,1 1 1,-1 0 0,1 0-1,0 0 1,-1 1 0,1 0-1,13 0 1,-16 1-211,0 0 0,0 0 0,0 0 0,0 1 0,0 0 0,0 0 0,0 0 0,0 0 0,0 0 0,0 1 0,0 0 0,-1 0 1,1 0-1,-1 0 0,1 0 0,-1 1 0,0-1 0,4 6 0,-4-6-22,-1 1-1,0 0 1,0 0 0,-1 1 0,1-1 0,-1 0-1,0 1 1,1-1 0,-1 1 0,-1-1 0,1 1-1,0-1 1,-1 1 0,0-1 0,0 1 0,0 0-1,0-1 1,-1 1 0,1-1 0,-3 8 0,-2 4-4,0 0 0,-2-1 0,1 0 1,-2 0-1,-10 15 0,-52 63 42,49-66-7,-20 24 45,14-18 34,1 1 1,-34 57-1,58-86-98,1-1 0,-1 0-1,0 1 1,1 0 0,0-1-1,0 1 1,0 0 0,0-1-1,1 5 1,0-6-9,0-1 0,0 0 0,0 0 1,0 1-1,1-1 0,-1 0 0,1 0 0,-1 1 0,1-1 0,-1 0 0,1 0 0,0 0 1,-1 0-1,1 0 0,0 0 0,0 0 0,0 0 0,0 0 0,0-1 0,0 1 0,0 0 1,0 0-1,0-1 0,0 1 0,0-1 0,0 1 0,0-1 0,1 1 0,-1-1 0,0 0 1,0 0-1,3 1 0,4 0-48,0-1 0,1 1 0,-1-2 0,1 1 1,-1-1-1,0 0 0,1-1 0,13-4 0,68-28-1066,-65 24 733,103-48-382,-73 27 256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19 19644,'-8'-2'155,"0"1"0,0 0-1,0 1 1,0 0 0,0 0-1,0 1 1,0-1 0,0 2-1,0-1 1,0 1 0,0 1 0,-12 4-1,10-2-59,0 1 0,0 0 0,0 0 0,1 0 0,0 2 0,0-1 0,1 1 0,-12 13 1,13-12-87,-1 0 1,2 1 0,-1 0 0,2 0 0,-1 0 0,1 0 0,1 1 0,0 0 0,0 0 0,1 0 0,0 0 0,1 1 0,1-1 0,0 1 0,0-1 0,1 1 0,0-1 0,4 20 0,-3-25-10,1-1 0,0 1 0,0-1 1,0 0-1,1 1 0,-1-1 1,1-1-1,1 1 0,-1 0 0,1-1 1,-1 1-1,1-1 0,0 0 1,1 0-1,-1-1 0,1 1 1,0-1-1,7 4 0,-5-4 8,-1-1-1,1 1 1,-1-1-1,1-1 1,0 1-1,0-1 1,0-1-1,0 1 0,-1-1 1,1 0-1,0-1 1,0 1-1,0-2 1,0 1-1,8-3 1,-2-1 41,0-1 0,0 0 0,-1 0 0,0-2 1,-1 1-1,1-2 0,-2 1 0,1-1 0,-1-1 0,0 0 0,-1 0 0,0-1 1,-1 0-1,0-1 0,6-12 0,-9 14 7,0 0 0,-1-1 0,0 0 1,0 1-1,-1-1 0,-1-1 0,0 1 0,1-15 0,-3 18-29,0 0-1,0 0 0,-1 0 1,0 0-1,-1 0 0,1 0 1,-2 0-1,1 1 0,-1-1 1,0 1-1,-1 0 0,-6-11 1,8 15-73,0-1 0,-1 1 1,0-1-1,1 1 1,-1 0-1,-1 0 1,1 0-1,0 1 1,-1-1-1,1 1 0,-1 0 1,0 0-1,1 0 1,-1 0-1,0 1 1,0-1-1,0 1 0,-1 0 1,1 0-1,0 1 1,0-1-1,-1 1 1,1 0-1,0 0 1,0 0-1,-1 1 0,1-1 1,0 1-1,0 0 1,0 1-1,0-1 1,0 0-1,-6 5 1,4-4-29,1 1 1,0 0-1,1 0 1,-1 1 0,1 0-1,-1 0 1,1 0 0,0 0-1,1 0 1,-1 1-1,1 0 1,0 0 0,0 0-1,0 0 1,0 0 0,1 0-1,0 1 1,0-1-1,1 1 1,0 0 0,0-1-1,0 1 1,0 0 0,1 8-1,7 17-365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72 17516,'0'-1'157,"3"-9"684,1 0 0,9-20 0,-12 29-736,0-1 0,0 0 0,0 0 1,0 1-1,1-1 0,-1 0 1,1 1-1,-1 0 0,1-1 1,2-1-1,-4 3-33,1 0 1,0 0 0,0-1-1,-1 1 1,1 0-1,0 0 1,0 0-1,-1 0 1,1-1 0,0 1-1,0 1 1,-1-1-1,1 0 1,0 0-1,0 0 1,-1 0-1,1 0 1,0 1 0,0-1-1,-1 0 1,1 1-1,0-1 1,-1 0-1,1 1 1,0-1 0,-1 1-1,1-1 1,0 1-1,1 2-3,0 0 0,1 0-1,-1 0 1,-1 0 0,1 1-1,0-1 1,-1 0 0,0 1-1,1-1 1,-2 1 0,1 0-1,0-1 1,-1 1-1,1 7 1,-3 56 53,2-61-100,-3 21 26,-1-1-1,-1 1 1,-12 35-1,-35 74 177,16-43-34,33-87-181,2-3 9,-1 1-1,1-1 0,0 1 0,0-1 1,1 1-1,-2 4 0,2-7-16,0-1 1,0 0-1,1 1 1,-1-1-1,0 0 1,0 1-1,0-1 1,0 0-1,0 1 1,0-1-1,0 0 1,1 1-1,-1-1 1,0 0-1,0 1 0,0-1 1,1 0-1,-1 0 1,0 1-1,0-1 1,1 0-1,-1 0 1,0 0-1,1 1 1,-1-1-1,1 0 1,15-2-29,25-13-971,39-23 1,0 0-106,-28 16 587,-1 1-197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12 373 13811,'-2'2'266,"1"0"1,0 0-1,-1 0 0,1 1 0,0-1 1,1 1-1,-1-1 0,0 1 0,1-1 1,-1 1-1,1-1 0,0 1 1,0-1-1,0 1 0,0 0 0,0-1 1,1 4-1,-1-5-161,0 1 1,1-1-1,-1 0 1,0 1-1,1-1 1,-1 0-1,1 0 0,0 1 1,-1-1-1,1 0 1,0 0-1,-1 0 1,1 0-1,0 0 0,0 0 1,0 0-1,0 0 1,0 0-1,0 0 1,1-1-1,-1 1 0,0 0 1,0-1-1,0 1 1,1-1-1,-1 1 1,0-1-1,0 0 1,1 1-1,-1-1 0,1 0 1,-1 0-1,0 0 1,2 0-1,3-1-4,0 0 0,0-1-1,0 1 1,0-1 0,0-1-1,0 1 1,0-1 0,7-4-1,42-34 163,-47 35-209,30-27 99,-1-1 0,54-66 1,48-87 516,-121 162-440,-45 117 536,21-72-706,-33 136 55,36-139-185,0 0 1,2 0-1,0 0 1,1 0-1,1 0 0,0-1 1,6 24-1,-2-26-58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3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42 14571,'-1'-2'105,"1"1"1,0-1-1,0 1 0,-1 0 1,1-1-1,0 1 0,0-1 0,1 1 1,-1 0-1,0-1 0,0 1 0,1 0 1,-1-1-1,1 1 0,-1 0 1,1-1-1,0 1 0,-1 0 0,1 0 1,0 0-1,0 0 0,0 0 1,0-1-1,0 2 0,0-1 0,2-2 1,0 2 12,0 0 0,0 0 0,0 1 0,0-1 0,0 1 0,0-1 1,0 1-1,0 0 0,0 0 0,0 0 0,0 1 0,4 0 0,3 1 15,0 1 0,0 1 0,0-1-1,-1 2 1,1-1 0,-1 1-1,0 1 1,-1-1 0,1 2-1,-1-1 1,0 1 0,-1 0 0,1 1-1,-2 0 1,12 15 0,-3-1 54,-1 0-1,-1 1 1,-1 0 0,-2 1 0,10 29 0,-11-21-11,-1 0 0,-2 1 0,-1-1 1,-1 2-1,-2-1 0,-2 0 0,0 0 0,-11 61 0,3-48-166,-3 0 0,-1-1 0,-3 0 1,-1-1-1,-38 71 0,34-82-171,-1 0-1,-1-1 1,-2-1 0,-1-1 0,-1-1 0,-2-1-1,-40 31 1,-17 0-240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17340,'18'-10'1023,"4"-2"-43,39-16 1,-55 26-820,-1 0 0,1 0 1,-1 1-1,1-1 0,0 1 0,0 1 0,-1-1 1,1 1-1,0 0 0,0 0 0,-1 1 0,1 0 1,6 1-1,-10-1-106,0 0-1,0 0 1,0 0 0,0 0 0,0 0-1,0 0 1,-1 0 0,1 0 0,0 1-1,-1-1 1,1 1 0,-1-1 0,1 1 0,-1 0-1,0 0 1,1-1 0,0 5 0,0-3-9,-1 1 0,0 0 0,0-1 0,-1 1 0,1 0 0,-1 0 0,0-1 0,0 1 0,0 6 0,-2 2 9,-1 0-1,0-1 0,0 1 1,-1-1-1,-8 16 0,-3 2 59,-3 0 1,-37 47-1,31-45-166,23-30 41,0 0 1,0 0-1,1 0 1,-1 0-1,0 0 1,1 0-1,-1 0 1,0 0-1,1 0 1,-1 0-1,1 0 0,0 0 1,-1 1-1,1-1 1,0 0-1,0 0 1,-1 0-1,1 1 1,0-1-1,0 0 1,1 0-1,-1 0 0,0 1 1,0-1-1,0 0 1,1 0-1,-1 0 1,1 0-1,0 2 1,1-1-38,1 1 0,0 0 0,0-1 0,0 0 0,0 0 0,1 0 0,6 3 0,-4-1 25,14 7-118,9 4-149,49 35 1,-71-46 268,-1 1-1,1 1 1,-2-1 0,1 1 0,0 0 0,-1 0-1,0 1 1,-1 0 0,1-1 0,-1 2 0,-1-1-1,6 14 1,-8-17 44,0-1 0,-1 1 0,1-1 0,-1 1 0,0-1 0,0 1 0,0-1-1,-1 1 1,1-1 0,-1 1 0,0-1 0,0 1 0,0-1 0,-3 6 0,1-3 43,-1 0 0,1-1 0,-1 1 1,-1-1-1,1 1 0,-1-1 0,-5 4 0,-5 3 138,0-1-1,0-1 0,-1 0 1,-28 12-1,39-20-219,1 0-52,1 0 0,0 0 1,-1-1-1,0 1 0,1-1 0,-1 0 0,0 0 0,1 0 1,-1 0-1,0-1 0,0 0 0,0 0 0,1 0 0,-8-1 0,10 1 34,1 0 0,-1 0-1,1-1 1,0 1 0,-1 0 0,1-1-1,-1 1 1,1 0 0,0-1-1,-1 1 1,1 0 0,0-1 0,-1 1-1,1 0 1,0-1 0,0 1-1,0-1 1,-1 1 0,1-1 0,0 1-1,0-1 1,0 1 0,0-1-1,0 1 1,0-1 0,0 1-1,0-1 1,0 1 0,0 0 0,0-1-1,0 1 1,0-1 0,0 1-1,0-1 1,0 1 0,1-1 0,-1 1-1,0-1 1,0 1 0,1-1-1,13-18-541,5 4-113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17124,'-17'60'1656,"2"7"-1112,-2 2-240,8-6 520,3-6-424,15-22-720,8-14-312,7-28 456,4-19-224,4-25-184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1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52 17700,'-1'5'195,"0"0"1,0 0-1,0-1 1,-1 1-1,0-1 0,1 1 1,-2-1-1,1 0 1,0 0-1,-1 0 1,0 0-1,-4 5 0,-4 7 181,8-12-253,-13 18 447,2 1 0,1 0 0,0 1 0,-9 27 0,22-49-554,-1-1 1,1 1-1,-1-1 1,1 1-1,0 0 1,-1 0-1,1-1 0,0 1 1,0 0-1,0-1 1,0 1-1,1 0 1,-1 0-1,1 2 1,0-3-14,-1-1 1,1 1 0,-1 0-1,1 0 1,-1-1 0,1 1 0,-1 0-1,1-1 1,0 1 0,0-1 0,-1 1-1,1-1 1,0 1 0,0-1 0,-1 0-1,1 1 1,0-1 0,0 0 0,0 1-1,1-1 1,4 0-16,1 0 0,-1 0 0,0 0 0,1-1 1,-1 0-1,8-2 0,-1 0-14,-6 2 17,25-5-53,0 2 1,1 0-1,35 2 1,-60 2 46,0 1 0,0 0 0,0 0-1,0 0 1,0 1 0,0 0 0,0 0 0,-1 1 0,0 0 0,1 1-1,-1 0 1,0 0 0,-1 0 0,1 1 0,-1-1 0,0 2 0,0-1-1,7 9 1,-10-11 13,-1 1 0,1 0 0,-1-1 0,0 1-1,0 0 1,-1 0 0,1 0 0,-1 0 0,0 0 0,0 0-1,0 1 1,-1-1 0,1 0 0,-1 0 0,-1 6 0,1-3 6,-2-1 0,1 0 0,-1 1 0,0-1 0,0 0 0,-1 0 0,1 0 0,-1 0 0,-5 6 0,-2 2 36,-1 0-1,0-1 1,-1-1 0,-1 1 0,0-2 0,-23 17-1,26-22-80,1 0-1,-1-1 0,0 0 0,0 0 0,0-1 1,-1 0-1,1-1 0,-19 3 0,24-5-18,1-1 0,0 1-1,-1-1 1,1 0 0,-1-1-1,1 1 1,0-1 0,-1 0-1,1 0 1,0 0 0,0-1-1,0 1 1,0-1 0,0 0-1,0 0 1,0 0 0,1-1-1,-1 1 1,1-1 0,0 0-1,-1 0 1,1 0 0,0 0-1,-3-6 1,1 1-11,1 0 0,-1 1-1,2-2 1,-4-8 0,-10-47-455</inkml:trace>
  <inkml:trace contextRef="#ctx0" brushRef="#br0" timeOffset="1">119 26 17468,'38'-13'1768,"5"5"-1144,0 3-280,5 5 769,1 0-417,-2 0 568,-3 2-920,-1-1-184,-4-1-24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6 184 15019,'-6'-10'1545,"6"-1"-857,5 0-232,12-4 832,9-2-248,16-4-216,4 1-103,14 1-233,0 0-112,1 3-160,-3 2-136,-12 8-352,-5 2-216,-18 4-513,-3 3 2226,-14 0-1353,-3 1-24,-6-2-48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13587,'-8'11'2626,"6"0"-2135,0 0 0,0 0 1,1 0-1,0 0 0,1 1 0,2 20 0,-1-3-124,13 230 626,-4-117-775,-9-127-222,-1-10-26,0 0 0,0 1-1,1-1 1,-1 0 0,1 0 0,0 0 0,1 0 0,2 8 0,-3-13 34,-1 0 1,0 1 0,1-1-1,-1 0 1,0 1 0,0-1-1,1 0 1,-1 0 0,0 0-1,1 1 1,-1-1-1,1 0 1,-1 0 0,0 0-1,1 0 1,-1 0 0,0 1-1,1-1 1,-1 0 0,1 0-1,-1 0 1,1 0-1,-1 0 1,0 0 0,1 0-1,-1-1 1,0 1 0,1 0-1,-1 0 1,1 0-1,-1 0 1,0 0 0,1-1-1,-1 1 1,0 0 0,1 0-1,-1-1 1,0 1 0,1 0-1,-1 0 1,0-1-1,0 1 1,1 0 0,-1-1-1,0 1 1,0 0 0,0-1-1,1 1 1,-1-1 0,0 1-1,0 0 1,0-1-1,0 1 1,0 0 0,0-1-1,0 1 1,0-1 0,0 1-1,0-1 1,0 1 0,-1-9-29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2424 110 12499,'-84'-5'295,"-659"-25"326,538 32-806,-330 44 0,470-36 217,1 3-1,0 3 1,0 3-1,-109 48 1,144-53 20,0 2 0,2 0-1,-1 2 1,2 1 0,1 1 0,0 1 0,1 1 0,2 1 0,0 1 0,2 1 0,-33 51 0,38-48-27,1 2 1,1-1 0,1 1 0,2 1 0,1 0 0,2 0-1,1 1 1,1 0 0,2 0 0,0 35 0,3-47-30,1 0 0,1 0 0,1 1 1,1-1-1,0-1 0,1 1 0,2-1 1,0 0-1,1 0 0,0-1 0,2 0 0,0 0 1,1-1-1,1 0 0,0-1 0,2-1 0,15 16 1,-4-11-25,1-1 0,1-1 0,0-2 0,2 0 0,-1-2 0,54 18 0,-5-7-54,118 21 1,395 27-56,6-62 151,-336-21-32,-1-12-1,-1-10 0,-2-12 1,285-88-1,-109-20-58,-351 115 105,-1-2 1,-3-5 0,77-55-1,-133 84 8,-1-1 0,0-1-1,-2 0 1,0-2 0,-1 0-1,-1-1 1,0 0 0,17-32-1,-28 42-13,0 0 1,-1 0-1,0 0 0,-1 0 0,0-1 0,0 1 0,-1-1 0,0 0 1,-1 0-1,-1 0 0,1 0 0,-2 0 0,0 1 0,0-1 0,-1 0 1,0 0-1,0 1 0,-1-1 0,-1 1 0,0 0 0,-9-17 0,-4 1 6,0 1-1,-1 1 0,-2 0 1,0 1-1,-2 2 0,0 0 1,-2 1-1,0 1 0,-38-22 1,6 9-23,0 3 1,-2 2 0,-93-30-1,60 30-23,-1 4 0,-135-16 0,96 27-77,-155 4 0,-134 34-150,1 23 23,140-15 125,49-10-4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13747,'1'-6'1754,"2"13"-878,1 15 68,1 144 1097,13 129-1224,-41-523 1017,23 183-1732,0 45-101,0 0 0,0 0 0,0 0 0,0 0 0,0 0 0,0 0 0,0 0 0,0 0 0,0 0 0,0 0 0,0-1 0,1 1 0,-1 0 1,0 0-1,0 0 0,0 0 0,0 0 0,0 0 0,0 0 0,0 0 0,0 0 0,0 0 0,0 0 0,0 0 0,0 0 0,0 0 0,0 0 0,1 0 0,-1 0 0,0 0 0,0 0 0,0 0 0,0 0 0,0 0 0,0 0 0,0 0 0,0 0 0,0 0 0,0 0 0,1 0 0,-1 0 0,0 0 0,0 0 0,0 0 0,0 0 0,0 0 0,0 0 0,0 0 0,0 0 0,0 0 0,0 0 0,0 0 0,0 0 0,1 0 0,-1 0 0,0 0 0,0 0 0,0 1 0,0-1 0,0 0 0,7 8 24,4 8 2,-8-10-22,1 0 0,0-1 0,0 1 0,1-1 0,-1 0-1,1 0 1,10 7 0,-13-10-5,1-1 0,-1 1-1,1-1 1,0 1 0,-1-1-1,1 0 1,0 0-1,0 0 1,0 0 0,0-1-1,0 1 1,0-1 0,-1 0-1,1 0 1,0 0 0,0 0-1,0 0 1,0-1-1,0 1 1,5-2 0,-2-1 0,0 0 0,0-1 0,0 0 0,-1 1 0,1-2 0,-1 1 0,0-1 0,0 0 0,-1 0 0,1 0-1,-1 0 1,6-10 0,-2 1 2,-1 0 0,0 0 0,-1 0 0,7-23 0,-10 29 3,-1 0 0,0-1 0,0 0 0,-1 0 0,0 1 0,-1-1 0,1 0 0,-3-14 0,-4 13-1,-1 13 3,-3 16 5,5-2-13,0-1 1,2 1-1,0 1 0,1-1 0,0 21 0,2-4-3,7 56 0,-5-76-50,0 0 1,2 0 0,-1-1-1,2 1 1,0-1 0,0 0-1,1 0 1,10 15 0,-13-23 14,0-1 1,1 1 0,-1-1-1,1 0 1,0 0 0,0-1-1,0 1 1,0-1 0,0 0-1,1 0 1,0 0 0,0 0-1,0-1 1,0 0 0,0 0-1,0 0 1,0-1 0,0 0-1,1 0 1,-1 0-1,1-1 1,-1 1 0,11-2-1,-13 1-7,-1 0 0,1-1 0,-1 1 0,1-1 0,-1 0 0,1 0 0,-1 1 0,1-2 0,-1 1 0,0 0 0,0 0 0,1-1 0,-1 1 0,0-1 0,0 0 0,-1 1 0,1-1 0,0 0 0,0 0 0,-1 0 0,1 0 0,-1-1 0,0 1 0,0 0 0,0-1 0,0 1 0,0 0 0,0-1 0,-1 1 0,1-1 0,-1 0 0,1 1 0,-1-1 0,0 1 0,0-4 0,-4-46-522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18148,'0'21'1800,"0"2"-1352,-9-7-288,4-1 1217,7-3-3842,-1-10 2329,-1-22-272,0-11-248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18660,'3'21'339,"-2"0"0,0 0 0,-1-1 0,-1 1 0,-1 0 0,-6 22 0,0 19 50,-1 35-253,5-1 1,16 179-1,-10-259-309,-2-23-208,-4-30-182,-3 11 696,0 0 0,-15-32 1,14 38-195,-12-31-92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2 146 16940,'-2'-4'1608,"16"-5"-952,6-4-240,9 0 832,11-4-287,10-2-329,9 1-88,2 1-192,2 2-192,-5 4-448,-5 4-312,-11 5 1704,-9 2-1144,-16 8 0,-12-1-16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16388,'1'-3'222,"0"1"1,1-1 0,-1 0-1,1 1 1,-1 0 0,1-1-1,0 1 1,3-4 0,-4 6-188,-1 0 1,1-1-1,-1 1 1,1 0-1,-1 0 1,1 0-1,0-1 1,-1 1-1,1 0 1,0 0-1,-1 0 1,1 0-1,-1 0 1,1 0-1,0 0 1,-1 0-1,1 0 1,0 0-1,-1 0 1,1 1-1,0-1 1,-1 0-1,1 0 1,-1 1-1,1-1 1,-1 0-1,1 1 1,-1-1-1,1 0 1,-1 1-1,1-1 1,-1 1 0,1-1-1,-1 1 1,0-1-1,1 1 1,-1-1-1,0 1 1,1-1-1,-1 1 1,0 0-1,0-1 1,1 1-1,-1 0 1,4 9 217,1-1 0,-2 1 0,1 0 1,-1 0-1,-1 0 0,2 12 0,4 67 33,-6-46-192,2 45-11,5 43 203,-9-130-279,0-1 0,0 1-1,0-1 1,0 1-1,0-1 1,0 1-1,0-1 1,0 1-1,0-1 1,0 1-1,0-1 1,0 1-1,0-1 1,1 1-1,-1-1 1,0 1 0,0-1-1,1 1 1,-1-1-1,0 1 1,1-1-1,-1 0 1,0 1-1,1-1 1,-1 0-1,0 1 1,1-1-1,0 1 1,7-14 173,4-27 39,-5-5-124,-1 0 0,-2 1-1,-2-1 1,-5-52 0,-1 79-89,1 12-6,0 11-11,2 8-5,1 0 0,0-1 1,1 1-1,3 18 0,-3-26 9,0 0 1,0 0 0,0 0-1,1 0 1,-1 0-1,1 0 1,1 0-1,-1 0 1,1-1-1,0 1 1,0-1 0,0 0-1,6 6 1,-8-9 3,1 0 1,0 0-1,0 0 0,-1 0 1,1 0-1,0-1 1,0 1-1,0-1 1,0 1-1,0-1 1,0 0-1,0 0 1,0 0-1,0 0 0,0 0 1,0 0-1,0 0 1,0-1-1,0 1 1,0-1-1,0 1 1,-1-1-1,1 0 0,0 0 1,0 0-1,0 0 1,-1 0-1,1 0 1,-1 0-1,1 0 1,-1-1-1,3-2 0,4-4-7,0-1-1,-1 1 1,0-1-1,7-14 0,-4 5 5,13-36 0,-16 36 0,19-35 0,-29 97 4,-4 7 22,1-13 85,2 1 0,2 73-1,2-110-99,0 0-1,0 0 1,0-1-1,1 1 1,-1 0-1,0 0 1,1 0-1,0 0 1,-1-1-1,1 1 1,0 0-1,0 0 1,0-1-1,0 1 1,0-1-1,1 1 1,-1-1-1,0 1 1,3 1-1,-2-2-26,-1-1 0,1 1 0,-1-1-1,1 0 1,-1 0 0,1 1 0,-1-1 0,1 0 0,0 0-1,-1 0 1,1 0 0,-1-1 0,1 1 0,-1 0 0,1-1 0,-1 1-1,1-1 1,-1 1 0,1-1 0,-1 0 0,0 0 0,1 1 0,-1-1-1,2-2 1,1 1 58,-1-1-1,1 0 1,-1 0-1,0 0 1,0 0-1,0-1 1,0 1-1,0-1 1,-1 0-1,0 0 1,1 0-1,1-7 1,2-7-79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4:5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21052,'-1'8'1633,"-4"7"-1265,2 5-344,0-6-24,3-1 280,3-7-312,-1-4-24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17948,'-1'1'93,"1"0"0,-1 0 1,1 0-1,-1 0 0,1 0 0,0 0 1,-1 0-1,1 1 0,0-1 0,0 0 1,0 0-1,0 0 0,0 0 0,0 1 1,0-1-1,0 0 0,1 0 0,-1 0 1,0 0-1,1 0 0,-1 1 0,1 0 1,0 0 14,1-1 1,-1 1 0,0-1-1,1 1 1,-1-1 0,1 0-1,0 1 1,-1-1 0,1 0-1,0 0 1,4 1 0,4 2 187,1-1 1,0 0 0,20 2-1,-24-4-185,80 7 604,129-3 0,9 0-1459,-221-5 721,59 7-1244,-58-6 1038,1 1-1,-1-1 1,1 1 0,-1 0 0,0 0 0,1 0-1,-1 1 1,8 5 0,-7 1-402,-8-1-137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18404,'2'3'1664,"12"-6"-1136,10-6-216,20-6 537,9-2-113,12-1-288,7-1-224,3 2-464,3 5-272,-6 4-512,-4 5-129,-18 6 801,-9 4-296,-15 0-168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17372,'19'-6'1592,"7"3"-1080,3-2-216,9 4 648,6 1-231,5 7-241,-1 7-88,-2 14-224,-6 7-64,-14 15-48,-11 7 8,-17 9-24,-8 3 8,-19-1-152,-7 0-224,-11-13 312,-4-8-48,2-19-24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224 246 12331,'0'-6'164,"0"0"0,0-1 1,1 1-1,-1 0 0,1-1 1,1 1-1,-1 0 0,1 0 1,0 0-1,0 0 0,1 0 1,0 0-1,0 1 0,0-1 1,5-5-1,5-5 530,1 1 0,1 1 1,21-17-1,10-10 1580,-46 40-2221,1 1-1,0 0 1,-1-1-1,1 1 1,-1-1-1,1 1 1,0-1 0,-1 1-1,1-1 1,-1 0-1,0 1 1,1-1 0,-1 0-1,0 1 1,1-1-1,-1 0 1,0 1-1,1-1 1,-1 0 0,0 0-1,0 1 1,0-1-1,0 0 1,0 0 0,0 1-1,0-1 1,0 0-1,0 0 1,-1 0-1,1 0-8,-1 0-1,0 1 1,0-1-1,0 0 1,0 1-1,0-1 1,0 1-1,-1 0 1,1-1-1,0 1 1,0 0-1,0 0 0,0-1 1,0 1-1,-1 0 1,0 0-1,-10 1 89,1-1 0,-19 5 1,16-2-115,-1 2 0,1 0 0,0 0 0,0 1 0,0 1 0,1 0 1,0 1-1,1 1 0,-1 0 0,2 0 0,-1 2 0,1-1 0,1 1 1,0 1-1,1-1 0,-12 20 0,7-9-6,2 1 0,0 1 0,1 0 0,2 0 0,0 1 0,2 0 0,1 1 0,-6 44 0,11-58-8,0 1 1,1 0-1,0-1 0,1 1 1,0 0-1,1 0 1,1-1-1,4 16 1,-5-24-3,0 1 1,0 0-1,0 0 1,1-1-1,0 1 1,0-1-1,0 0 1,0 0-1,1 0 1,-1 0-1,1-1 1,0 1-1,0-1 1,0 0-1,1 0 1,-1-1-1,1 1 1,0-1-1,-1 0 1,1 0-1,0 0 0,9 1 1,-3-2 1,1 1 0,-1-2 0,1 0 0,-1 0 0,1-1 0,-1 0 0,1-1 1,13-4-1,-10 1 51,0 0 1,0 0-1,0-2 0,-1 1 1,19-14-1,-30 18-6,0 0 1,0 0-1,0-1 0,0 1 0,-1 0 0,1-1 0,-1 0 0,1 0 0,-1 0 1,0 0-1,3-6 0,-5 9-36,0-1 0,0 1-1,0 0 1,0-1 0,0 1 0,0-1 0,0 1 0,0-1 0,0 1 0,0 0-1,0-1 1,0 1 0,0-1 0,0 1 0,0 0 0,0-1 0,0 1-1,0-1 1,-1 1 0,1 0 0,0-1 0,0 1 0,-1 0 0,1-1 0,0 1-1,0 0 1,-1-1 0,1 1 0,0 0 0,-1 0 0,1-1 0,0 1 0,-1 0-1,1 0 1,0 0 0,-1-1 0,1 1 0,-1 0 0,1 0 0,0 0-1,-1 0 1,1 0 0,-1 0 0,1 0 0,-1 0 0,1 0 0,0 0 0,-1 0-1,1 0 1,-1 0 0,1 0 0,-1 1 0,-23 4 376,8 1-247,0 2 0,0 0 0,1 1-1,0 0 1,0 1 0,-15 14 0,50-53-222,34-36-1,-46 56 24,1 0 1,1 0 0,0 1-1,0 0 1,0 1 0,1 0-1,15-7 1,-25 13 43,1 0 0,0 0 1,0 0-1,0 1 0,0-1 0,0 1 0,0-1 0,0 1 0,0 0 1,1 0-1,-1 0 0,0 0 0,0 0 0,0 0 0,0 1 1,0-1-1,0 0 0,0 1 0,0 0 0,0 0 0,0-1 0,0 1 1,-1 0-1,1 0 0,0 1 0,0-1 0,-1 0 0,1 1 1,-1-1-1,1 1 0,-1-1 0,0 1 0,0-1 0,1 1 0,-1 0 1,0 0-1,0 0 0,-1 0 0,2 2 0,2 7-62,-1 0 0,0 1-1,-1-1 1,0 0 0,0 21 0,-4 110-3151,8-160 2039,5-25 361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1544 66 12603,'-450'142'1300,"-13"-42"-929,388-86-446,-134 44 1,181-48 45,0 2-1,0 1 0,1 1 1,0 1-1,2 2 1,0 0-1,-36 33 0,51-40 31,1 0 0,0 1 0,1 0 0,0 0 0,0 1 0,1 0 0,1 1 0,0-1 0,1 1 0,0 0 0,1 1 0,0-1 0,1 1 0,1-1 0,0 1 0,1 0-1,0 0 1,1 0 0,1 0 0,0 0 0,1 0 0,0-1 0,1 1 0,1-1 0,0 1 0,1-1 0,12 22 0,0-2-1,2-2 1,2 0-1,1-1 0,1-1 0,1-1 1,45 39-1,-28-32 0,1-2-1,1-2 1,2-2-1,49 23 1,-21-18 14,0-4 1,2-4 0,1-2-1,1-4 1,1-3-1,157 13 1,-124-25 9,1-5 1,-1-5 0,0-4 0,155-34-1,-171 21-4,0-5 0,-2-3 1,95-46-1,-116 41-21,-2-2 1,-2-3 0,-2-4-1,76-63 1,-95 65-7,-3-1 1,-1-2-1,46-64 0,-64 75 3,-2-1-1,-2-1 0,-1-1 1,-2 0-1,24-70 0,-36 84 13,0-1-1,-2 1 0,0-1 0,-2 0 1,0 0-1,-4-44 0,1 55-1,-1 1 0,0-1 1,-1 1-1,0 0 0,-1 0 0,0 0 0,-1 0 0,0 0 0,-1 1 0,0 0 1,-1 1-1,0-1 0,-1 1 0,-13-13 0,6 10-3,-1 1 1,0 0-1,-1 2 1,0 0-1,-1 0 1,0 2-1,0 0 0,-1 1 1,-28-6-1,9 4 17,0 3-1,0 1 1,-75 0-1,57 8-26,17 6 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15131,'4'-5'264,"0"0"0,0 0 0,1 0 0,0 1 0,0-1 0,0 1 0,0 0 0,1 1 0,-1-1 0,1 1 0,9-3 0,-14 5-224,-1 1 1,1 0 0,-1 0 0,1 0 0,0 0 0,-1 0-1,1 0 1,-1 0 0,1 1 0,-1-1 0,1 0-1,0 0 1,-1 0 0,1 0 0,-1 1 0,1-1 0,-1 0-1,1 1 1,-1-1 0,1 0 0,-1 1 0,0-1 0,1 1-1,-1-1 1,1 0 0,-1 1 0,0-1 0,1 1-1,-1-1 1,0 1 0,0-1 0,1 1 0,-1-1 0,0 1-1,0 0 1,0-1 0,0 1 0,0-1 0,0 2 0,1 26 632,-2-21-472,-7 70 1117,5-58-912,0 1 1,2-1 0,0 1-1,2 25 1,1-40-366,-1 1-1,1-1 0,0 0 1,4 9-1,4 10-212,-4-7-530,-4-14-425,-2-12-217,-3 1 808,0 7 485,-5 16 937,-4 23 1554,-6 92 519,16-99-2936,1 1 1,1 0 0,2-1-1,6 36 1,-4-54-185,-1-16-489,-3-26-858,-26-89-781,23 109 2152,-12-48-623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18140,'-1'0'65,"0"-1"-1,0 0 1,1 1 0,-1-1-1,0 0 1,1 0 0,-1 0-1,0 0 1,1 0 0,0 0-1,-1 0 1,1 0 0,-1 0-1,1 0 1,0 0 0,0 0-1,0 0 1,-1 0 0,1 0 0,0 0-1,0 0 1,0 0 0,1 0-1,-1 0 1,0 0 0,0 0-1,1 0 1,-1 0 0,0 0-1,1 0 1,-1 0 0,1 0-1,-1 0 1,1 0 0,0 0-1,-1 0 1,1 1 0,0-1 0,-1 0-1,1 0 1,0 1 0,0-1-1,0 0 1,0 1 0,0-1-1,0 1 1,1-1 0,6-4 221,1 1 1,0 0-1,0 0 0,10-2 1,14-4-99,-1 3 0,1 0 0,0 2-1,0 2 1,51 0 0,-55 4-213,0 2 0,-1 0 0,1 2-1,-1 1 1,0 1 0,48 20 0,-65-22 14,0 1 0,0 0 0,0 1 0,-1 0 0,0 0 0,-1 2 0,1-1 1,-1 1-1,-1 0 0,0 1 0,0 0 0,-1 0 0,0 1 0,-1-1 0,0 2 0,7 19 0,-8-16 79,0 1 0,-2-1 0,0 1-1,-1 0 1,0 0 0,-1 0-1,-1 0 1,0 0 0,-1-1-1,-1 1 1,-1 0 0,-8 29 0,8-35 21,-1 0-1,-1 1 1,0-1 0,0-1 0,-1 1 0,0-1 0,0 0 0,-1 0 0,0-1 0,-1 0 0,-11 9 0,7-7 22,0-1-1,-1-1 1,0 0-1,-1-1 1,1-1-1,-1 0 1,-23 6-1,11-5-151,0-2-1,0-1 1,-1-2 0,1 0-1,-1-1 1,1-2-1,-1-1 1,1-1 0,-31-7-1,51 8-37,-36-9-805,39 10 692,0 0-1,1-1 1,-1 1-1,0-1 1,0 1-1,1-1 1,-1 0-1,1 0 1,-1 0-1,1 0 1,-2-3-1,4 4 167,-1 1-1,1 0 1,0-1-1,0 1 1,0 0-1,0-1 1,0 1-1,-1-1 1,1 1-1,0 0 0,0-1 1,0 1-1,0-1 1,0 1-1,0 0 1,0-1-1,0 1 1,1 0-1,-1-1 0,0 1 1,0-1-1,0 1 1,0 0-1,0-1 1,1 1-1,-1 0 1,0-1-1,0 1 0,0 0 1,1-1-1,-1 1 1,0 0-1,1 0 1,-1-1-1,0 1 1,1 0-1,-1 0 1,0 0-1,1-1 0,-1 1 1,0 0-1,1 0 1,-1 0-1,0 0 1,1 0-1,-1 0 1,1 0-1,-1 0 0,0 0 1,1 0-1,-1 0 1,1 0-1,-1 0 1,1 0-1,20-1-824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17636,'5'0'1408,"0"12"-1008,-1 6-128,1 15 560,2 5-175,1 12-249,1 10-48,1 3-72,0 0-56,-1-4-264,1-2-192,-3-16-544,-1-7-217,-6-23 753,-4-11-200,-10-26-160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11 244 16780,'-1'-2'145,"-1"0"0,1 0 1,0 0-1,0 0 0,0-1 1,0 1-1,1 0 1,-1-1-1,1 1 0,-1 0 1,1-1-1,0 1 0,0-1 1,0 1-1,0-1 0,0 1 1,0-1-1,1 1 1,-1 0-1,1-1 0,0 1 1,0 0-1,0-1 0,0 1 1,0 0-1,0 0 0,0 0 1,1 0-1,-1 0 1,1 0-1,0 0 0,-1 1 1,1-1-1,2-1 0,10-9 150,0 1 0,0 1-1,1 0 1,0 1-1,1 0 1,25-9 0,103-29-111,-99 35-174,78-12-1,-108 23-18,-1-1 0,1 2 0,0 0 0,-1 1 0,1 0 0,-1 1 0,0 1 1,1 0-1,21 8 0,-33-9 24,1-1 0,0 1 0,-1 0 0,1 0 0,-1 0 0,1 0 0,-1 1 0,0-1 0,0 1 0,0 0 0,0 0 0,-1 0 0,1 0 0,-1 0 0,0 1 0,0-1 0,0 1 0,0-1 0,0 1 0,-1 0 0,0 0 0,0 0 0,0 0 0,0-1 0,0 1 0,-1 1 0,0-1 0,0 0 0,0 0 0,0 0 0,-1 0 0,1 0 0,-2 4 0,-2 3 86,1 0 0,-1 0 0,-1-1 0,0 1 0,-1-1 0,0 0 0,0 0 0,-1-1 0,0 0 0,-12 11 0,11-12-70,-1 0 0,0-1 0,0 0-1,-1-1 1,0 0 0,0 0-1,0-1 1,-1-1 0,0 1-1,0-2 1,-15 4 0,21-6-85,-1 0-1,1 0 1,0-1 0,0 0-1,-1 0 1,1 0 0,0 0 0,0-1-1,-1 0 1,1 0 0,0-1-1,0 1 1,0-1 0,0 0-1,1 0 1,-1-1 0,0 1 0,1-1-1,0 0 1,-1 0 0,1-1-1,0 1 1,1-1 0,-1 0 0,1 0-1,-6-8 1,4 0-397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18492,'16'-12'2064,"-4"4"-1415,-3 10-313,-7 15 1304,-1 13-888,2 10-176,2 11-336,-4 4-128,2 0-168,2-3-136,-2-11-280,-1-10-152,-2-30-568,-2-34-1121,-4-10 1465,-6-11-120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20300,'3'-3'1545,"-2"6"-1225,-1 1-224,5 2 168,2-1-736,7-3 448,6 2-200,8-1-136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19420,'-52'153'4282,"52"-150"-3955,5-6-324,5-9-178,-5 4 75,5-10-273,21-24 1,-27 38 293,0-1 0,0 1 0,1 0-1,-1 1 1,1-1 0,0 1 0,0-1 0,0 2 0,0-1 0,7-2 0,-10 4 54,0 1 0,-1-1-1,1 1 1,0-1 0,-1 1-1,1 0 1,0 0 0,0 0 0,-1 0-1,1 0 1,0 1 0,0-1 0,-1 0-1,1 1 1,0-1 0,-1 1 0,1 0-1,0 0 1,2 1 0,-1 0 0,0 1 0,0-1 0,-1 1 0,1 0 0,-1 0 0,0 0 0,1 0 0,2 7-1,2 4 20,-1 1 0,-1-1-1,5 24 1,-9-37 7,4 22 155,-1 0 0,-1 0 0,1 37 0,-4-50 5,0 0 0,-1 0 0,0 0 0,-1 0 1,0 0-1,0-1 0,-1 1 0,0 0 0,-1-1 1,-8 16-1,10-22-88,-1 0 1,1-1 0,-1 1-1,0-1 1,1 1 0,-1-1-1,0 0 1,0 0 0,-1 0-1,1 0 1,0-1 0,-1 1-1,1-1 1,0 0 0,-1 0-1,0 0 1,1 0 0,-1-1-1,0 1 1,1-1 0,-1 0-1,0 0 1,1 0 0,-8-2-1,1 0-240,0 0-1,0-1 0,0 0 1,0-1-1,1 0 0,0 0 1,-14-9-1,13 8-762,5 3 248,7 2-28,7 0 137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41 15075,'0'-2'188,"0"0"-1,0 1 1,-1-1-1,1 0 0,-1 0 1,1 1-1,-1-1 1,1 0-1,-1 1 1,0-1-1,0 1 1,0-1-1,0 1 0,0-1 1,0 1-1,0 0 1,-1-1-1,1 1 1,0 0-1,-1 0 0,1 0 1,-1 0-1,1 0 1,-1 0-1,1 1 1,-1-1-1,0 0 1,1 1-1,-1-1 0,0 1 1,0 0-1,1 0 1,-1-1-1,-3 1 1,-6 0 275,1 0 1,0 0-1,0 1 1,-18 3-1,16-1-389,0 0-1,1 1 1,0 0-1,0 1 1,0 0-1,0 0 1,1 2 0,0-1-1,0 1 1,0 0-1,-15 16 1,19-16-76,0 0 0,0 0 0,1 0 0,0 1 0,0 0 0,1 0 0,0 0 0,0 0 0,1 1 0,0-1 0,0 1 0,1 0 0,1 0 0,-1 0 1,1 0-1,1 11 0,-1-17-3,2 0 0,-1 0 0,0 0 1,1-1-1,-1 1 0,1 0 1,0 0-1,0 0 0,0 0 0,0 0 1,0-1-1,1 1 0,-1-1 1,1 1-1,0-1 0,0 1 0,3 3 1,-3-5 0,0 0-1,0 1 1,1-1 0,-1 0 0,0 0 0,1 0 0,-1-1 0,0 1-1,1-1 1,-1 1 0,1-1 0,-1 0 0,1 1 0,-1-1 0,1-1 0,-1 1-1,1 0 1,-1-1 0,1 1 0,-1-1 0,0 0 0,4-1 0,8-4-12,-1 0 0,1-2 0,-1 1 0,-1-2 0,0 0 1,19-17-1,63-70-5,-44 40 17,-50 56 3,1-1 1,-1 1 0,1-1 0,-1 1 0,1-1 0,-1 1 0,1-1 0,-1 1 0,1 0 0,-1-1 0,1 1 0,0 0 0,-1-1 0,1 1 0,0 0-1,-1 0 1,1 0 0,0-1 0,-1 1 0,1 0 0,0 0 0,0 0 0,0 1 0,-1-1 0,0 0 1,1 1-1,-1-1 0,1 1 1,-1-1-1,0 0 0,0 1 0,1-1 1,-1 1-1,0-1 0,0 1 0,1-1 1,-1 1-1,0-1 0,0 1 1,0-1-1,0 1 0,0-1 0,0 1 1,0 0-1,-3 37 24,2-36-22,-5 32 24,3-18 8,0 1 0,1-1 1,0 1-1,2 22 1,0-38-26,0 0 1,0 0 0,0 0 0,0 1 0,0-1 0,0 0-1,1 0 1,-1 0 0,0 0 0,1 0 0,-1 1-1,1-1 1,-1 0 0,1 0 0,0 0 0,-1 0 0,1 0-1,0-1 1,1 3 0,-1-3 1,0 0 0,0 0 1,0 0-1,0 0 0,0 0 0,1 0 0,-1-1 1,0 1-1,0 0 0,0 0 0,0-1 0,0 1 0,0-1 1,0 1-1,0-1 0,0 1 0,0-1 0,-1 0 1,1 1-1,0-1 0,0 0 0,0 0 0,-1 1 1,2-3-1,23-24 240,38-53 0,-4 5-20,-58 73-224,25-24 27,-25 26-34,-1-1 0,1 0 0,-1 1-1,1-1 1,-1 1 0,1 0 0,0-1 0,-1 1 0,1-1-1,0 1 1,-1 0 0,1 0 0,0-1 0,-1 1 0,1 0-1,0 0 1,0 0 0,-1 0 0,1 0 0,0 0 0,0 0-1,-1 0 1,1 0 0,0 0 0,0 0 0,-1 0-1,1 1 1,0-1 0,-1 0 0,1 1 0,0-1 0,-1 0-1,1 1 1,0-1 0,-1 1 0,1-1 0,-1 0 0,1 1-1,-1 0 1,1-1 0,-1 1 0,1-1 0,0 2 0,1 4-2,0 0 1,0 0 0,0 0 0,-1 0 0,0 0 0,0 0 0,0 11 0,-3 50 6,0-40 4,0 4 18,1-22 17,0 0 0,0 1 0,1-1 0,1 0 0,1 13 0,-2-22-38,0 0 0,0 0 0,0 0-1,0 0 1,0 1 0,0-1 0,0 0 0,0 0 0,0 0 0,0 1 0,0-1 0,1 0 0,-1 0 0,0 0 0,0 0 0,0 1 0,0-1 0,0 0 0,0 0 0,0 0 0,1 0 0,-1 0 0,0 1 0,0-1 0,0 0 0,0 0 0,0 0 0,1 0 0,-1 0 0,0 0 0,0 0-1,0 0 1,0 0 0,1 1 0,-1-1 0,0 0 0,0 0 0,0 0 0,1 0 0,-1 0 0,0 0 0,0 0 0,0 0 0,1-1 0,-1 1 0,8-8 169,7-18 57,-1-4-22,-3 6-33,0 1-1,21-30 1,-31 52-178,0-1 0,0 1 0,0-1 1,0 1-1,1 0 0,-1-1 0,0 1 0,1 0 0,-1 0 0,1 0 0,-1 0 0,1 0 0,-1 0 0,1 0 0,2 0 0,-3 1-2,-1 0-1,1 0 0,0 0 0,-1 0 1,1 0-1,0 0 0,0 1 0,-1-1 1,1 0-1,0 0 0,-1 1 0,1-1 1,-1 0-1,1 1 0,0-1 0,-1 1 1,1-1-1,-1 1 0,1-1 0,-1 1 1,1-1-1,-1 1 0,1-1 0,-1 1 1,1 0-1,1 5-17,1 0 0,-1-1 1,-1 1-1,1 0 0,-1 0 1,2 11-1,-2-7-27,5 68-131,-6-70 7,0 1 0,0-1 1,-1 0-1,0 1 0,-1-1 0,-3 13 0,5-21 165,0 1-1,0-1 0,0 0 1,0 1-1,0-1 0,0 0 1,-1 0-1,1 1 0,0-1 1,0 0-1,0 0 1,0 1-1,-1-1 0,1 0 1,0 0-1,0 1 0,0-1 1,-1 0-1,1 0 0,0 0 1,0 0-1,-1 1 1,1-1-1,0 0 0,-1 0 1,1 0-1,0 0 0,0 0 1,-1 0-1,1 0 0,0 0 1,-1 0-1,1 0 1,0 0-1,-1 0 0,1 0 1,0 0-1,0 0 0,-1 0 1,1 0-1,0 0 0,-1 0 1,1 0-1,0 0 0,0-1 1,-1 1-1,1 0 1,0 0-1,0 0 0,-1 0 1,1-1-1,0 1 0,0 0 1,0 0-1,-1-1 0,1 1 1,0 0-1,0 0 1,0-1-1,0 1 0,0 0 1,0 0-1,-1-1 0,1 1 1,0-1-1,-9-19-327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23 288 16884,'1'2'115,"-1"0"0,1 0 1,-1 0-1,1 0 0,0 0 1,0 0-1,0 0 0,0 0 1,1 0-1,-1-1 0,0 1 1,1 0-1,-1-1 0,1 1 1,0-1-1,-1 1 0,1-1 1,0 0-1,0 0 0,3 2 1,-2-2 15,0-1 1,0 1-1,1 0 1,-1-1-1,0 0 1,0 0 0,1 0-1,-1 0 1,0-1-1,0 1 1,1-1-1,3-1 1,5-2 149,0-1-1,-1 0 1,0-1 0,0 0-1,-1-1 1,12-9 0,-8 5 16,-1-1-1,0-1 1,-1 0 0,0 0 0,12-21-1,-19 26-147,0 0 0,0 0 0,-1 0 0,-1-1 0,1 1 0,-1-1 0,-1 0 0,1 0 0,-2 0-1,1-1 1,-1-17 0,0 25-121,-1 0-1,0 0 0,0-1 1,-1 1-1,1 0 0,0 0 1,-1 0-1,1-1 0,-1 1 1,0 0-1,0 0 0,0 0 1,0 0-1,0 0 0,0 0 1,0 0-1,-1 1 0,1-1 0,-1 0 1,1 1-1,-1-1 0,0 1 1,0-1-1,1 1 0,-1 0 1,0 0-1,0 0 0,0 0 1,0 0-1,-1 0 0,1 1 1,0-1-1,0 1 0,0-1 1,0 1-1,-1 0 0,1 0 1,0 0-1,0 0 0,-4 1 1,-2 0-4,-1 1 1,1 0 0,0 1 0,1-1-1,-1 2 1,0-1 0,1 1 0,0 0 0,0 1-1,0-1 1,1 2 0,-1-1 0,1 1-1,0-1 1,-5 9 0,-3 3-19,1 1 0,0 0-1,2 1 1,-15 31 0,12-19 9,-14 49 0,24-66-61,1 0-1,0 0 1,1 0-1,1 0 1,0 0 0,1 20-1,1-31-5,-1-1-1,0 1 0,1 0 1,-1 0-1,1 0 1,0-1-1,0 1 0,0 0 1,0-1-1,1 1 0,-1-1 1,1 1-1,3 3 1,-4-5-21,1 0 1,-1 0-1,1 0 1,-1 0-1,1 0 1,0 0-1,0 0 1,-1 0-1,1-1 0,0 1 1,0-1-1,0 0 1,0 1-1,0-1 1,0 0-1,-1 0 1,1 0-1,0 0 1,0 0-1,0-1 1,0 1-1,2-1 1,12-5-221,-1 0 1,0-1 0,0 0 0,-1-1-1,0-1 1,14-11 0,0 1-123,34-22-490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19772,'-1'17'1697,"-15"18"-1225,-4 10-168,-1 5 560,0 7-112,1-3-272,0-2-192,4-11-216,4-1-96,1-19-280,2-10-264,-3-17-576,0-13-56,-5-11 832,-1-8-297,-2-2-135</inkml:trace>
  <inkml:trace contextRef="#ctx0" brushRef="#br0" timeOffset="1">0 92 16884,'19'6'2112,"-4"2"-1328,8 4-368,4 2 1497,9 0-1033,3 1-256,-2-1-984,-2-2-216,-6-3 480,-3-3-160,-9-2-104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310 393 12851,'-30'2'216,"0"2"0,1 1 0,-43 13 0,64-16-208,0 1 0,0 0 0,1 1 1,-1 0-1,1 0 0,0 1 0,0-1 1,0 2-1,0-1 0,1 1 0,0 0 1,0 0-1,1 0 0,-1 1 0,1 0 0,1 0 1,-6 11-1,5-3-9,0 0 1,0 1-1,1 0 0,1 0 1,1 0-1,1 0 0,0 0 1,1 0-1,0 1 0,6 29 1,-1-15-127,2 1 0,2-1 1,1-1-1,21 47 1,-13-41-138,1-1 1,2-1-1,2-1 1,1-1-1,1-1 0,43 42 1,-29-38-38,2-2 1,1-1-1,1-2 0,68 34 1,-31-26 326,2-4 0,1-3 0,1-4 0,2-3 0,152 20 0,-61-24 744,232-4-1,180-45 126,-23-31-775,665-159-1,-898 145-258,264-62-104,-9-28 101,-287 50 115,-234 83 4,-1-4 1,79-54-1,-131 80 17,-1-2-1,1 1 0,-2-2 1,1 0-1,-2-1 1,1 0-1,-2 0 0,17-29 1,-23 36 17,-1 0 1,-1-1 0,1 0-1,-1 1 1,0-1-1,-1 0 1,0 0 0,0 0-1,0 0 1,-1 0-1,0 0 1,0 0 0,-1 0-1,0 0 1,0 0 0,0 0-1,-1 1 1,0-1-1,-1 0 1,1 1 0,-1-1-1,-1 1 1,1 0-1,-5-6 1,-5-4 26,0 0-1,-1 1 1,-1 0-1,0 1 1,-1 0-1,0 2 1,-27-16-1,-6 0 80,-83-34-1,56 32-50,-2 4 0,-1 2 0,-124-18-1,87 26 47,-222 1 0,-121 45 61,8 32-60,-173 42-137,-244 35 44,638-110-35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11811,'2'-2'288,"-1"1"1,1-1 0,0 1 0,-1 0 0,1-1-1,0 1 1,0 0 0,0 0 0,-1 0 0,1 1-1,0-1 1,0 0 0,4 0 0,-5 1-193,0 0 0,0 0 0,-1 1 0,1-1 0,0 0 0,0 0 0,-1 1 0,1-1 0,0 0 0,-1 1 0,1-1 0,0 1 0,-1-1 0,1 1 0,-1-1 0,1 1 0,-1-1 0,1 1 0,-1-1 0,1 1 0,-1 0 0,1-1 0,-1 1 0,0 0 1,1-1-1,-1 1 0,0 0 0,0 0 0,0-1 0,1 1 0,-1 0 0,0 0 0,0 0 0,0-1 0,0 1 0,0 0 0,-1 0 0,1-1 0,0 2 0,-4 97 1580,1 45-2761,8-117 382,2-15 358,-6-12 332,-1 0-1,0 0 1,0 1-1,1-1 0,-1 0 1,0 0-1,1 0 1,-1 0-1,0 0 0,1 0 1,-1 0-1,0 0 1,1 0-1,-1 0 0,1 0 1,-1 0-1,0 0 1,1 0-1,-1 0 0,0 0 1,1 0-1,-1 0 1,0-1-1,1 1 0,-1 0 1,0 0-1,0 0 1,1-1-1,-1 1 0,0 0 1,0 0-1,1-1 1,-1 1-1,14-19-486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16836,'0'4'1888,"0"10"-1264,-6 12-280,1 5 1097,-1 7-721,2 3-168,-2 2-480,6-3-552,1-12 456,5-13-96,8-14-80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19644,'1'1'127,"1"0"-1,-1 1 0,1-1 1,-1 1-1,0-1 1,0 1-1,0 0 0,0-1 1,0 1-1,0 0 0,0 0 1,0 0-1,-1 0 1,1-1-1,-1 1 0,1 0 1,-1 3-1,4 43 394,-4-29 106,10 118 79,31 145 0,-35-269-598,-6-13-104,0 0 0,0 0 1,1 0-1,-1 0 0,0 0 1,1 0-1,-1 0 0,0 0 1,0-1-1,1 1 1,-1 0-1,0 0 0,0 0 1,1 0-1,-1 0 0,0-1 1,0 1-1,0 0 0,1 0 1,-1 0-1,0-1 0,0 1 1,0 0-1,0 0 1,0 0-1,1-1 0,-1 1 1,0 0-1,0-1 0,0 1 1,11-32 132,-11 30-133,28-106 232,-12 39-149,4 2 0,32-79-1,-47 135-92,1 1 0,-1 0-1,2 0 1,-1 1 0,1 0-1,16-17 1,-21 24-9,1 0 0,-1 0 0,0 0 1,1 0-1,-1 1 0,1-1 0,-1 0 0,1 1 0,0 0 0,0 0 1,0 0-1,0 0 0,0 0 0,-1 0 0,1 1 0,1 0 1,-1-1-1,0 1 0,0 0 0,0 1 0,0-1 0,0 0 0,0 1 1,0 0-1,0-1 0,0 1 0,-1 0 0,1 1 0,0-1 0,4 3 1,-4-3 10,-1 1 0,0-1 1,-1 0-1,1 1 1,0-1-1,0 1 1,0-1-1,-1 1 0,1 0 1,-1 0-1,0 0 1,1 0-1,-1 0 1,0 0-1,0 0 0,0 0 1,0 0-1,-1 0 1,1 1-1,0-1 1,-1 0-1,0 1 0,1-1 1,-1 0-1,0 1 1,0-1-1,-1 0 0,1 1 1,0-1-1,-1 0 1,1 1-1,-1-1 1,0 0-1,0 0 0,0 0 1,0 0-1,0 0 1,0 0-1,-1 0 1,1 0-1,-4 3 0,-2 4 77,-1-1 0,-1 0 0,1 0 0,-1-1 0,-1 0 0,1 0 0,-13 5-1,-6 2 246,-47 18 0,62-28-406,0 0 1,-1-1-1,1 0 1,0-1 0,-28 1-1,40-3 26,0 0 0,1 0 1,-1 1-1,0-1 0,1 0 0,-1 0 1,0 0-1,1 0 0,-1-1 0,0 1 0,0 0 1,1 0-1,-1 0 0,0 0 0,1-1 0,-1 1 1,1 0-1,-1-1 0,0 1 0,1 0 0,-1-1 1,1 1-1,-1-1 0,1 1 0,-1-1 0,1 1 1,-1-1-1,1 1 0,-1-1 0,1 0 0,0 1 1,-1-1-1,1 0 0,0 0 6,0 0 0,1 0 1,-1 0-1,1 0 0,-1 0 0,1 0 1,-1 0-1,1 0 0,-1 0 0,1 0 0,0 0 1,-1 1-1,1-1 0,0 0 0,0 0 1,0 1-1,0-1 0,0 1 0,-1-1 0,3 0 1,29-13-666,14-2-221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 19484,'-12'13'794,"-2"2"-87,0 2 0,-15 21 1,26-34-604,0 1-1,1 0 1,-1 0 0,1 0 0,0 0 0,0 0 0,1 0 0,-1 0 0,1 1 0,1-1 0,-1 1 0,1-1 0,0 11-1,0-15-93,0 1 0,0-1 0,1 1 0,-1-1-1,1 0 1,-1 1 0,1-1 0,-1 0 0,1 1-1,0-1 1,-1 0 0,1 1 0,0-1 0,0 0-1,0 0 1,0 0 0,0 0 0,0 0 0,1 0 0,-1 0-1,2 0 1,-1 1 2,1-2 1,-1 1-1,1 0 0,0 0 1,-1-1-1,1 1 0,0-1 0,0 0 1,-1 0-1,6 0 0,1-2 45,0 1-1,0-2 0,0 1 1,0-1-1,-1 0 1,10-5-1,-8 2 95,1 0 1,-1-1-1,0-1 0,0 0 1,-1 0-1,16-17 0,-22 21-60,0 0-1,1 0 1,-1 0 0,0 0-1,-1-1 1,1 0-1,-1 1 1,0-1 0,0 0-1,-1 0 1,1 0-1,-1 0 1,0 0 0,0 0-1,-1 0 1,0-1-1,0 1 1,-1-9 0,1 12-54,-1-1 0,1 1 0,-1-1 0,0 1 0,0 0 0,0-1 0,0 1 0,0 0 0,-1 0 1,1 0-1,-1 0 0,1 0 0,-1 0 0,0 0 0,1 0 0,-1 1 0,0-1 0,-4-2 1,3 3-17,-1 0 1,1 0 0,0 0 0,-1 0 0,1 0 0,0 1 0,-1-1 0,1 1 0,-1 0 0,1 0 0,-1 1-1,-3 0 1,-2 0-122,0 2 0,1-1 0,-1 1 0,1 0 0,0 1 0,0 0 0,0 0 0,0 1 0,-11 9 0,-3 9-993,21-23 1007,0 1 0,1 0-1,-1-1 1,0 1 0,1 0 0,-1 0 0,1-1-1,-1 1 1,1 0 0,0 0 0,-1 0 0,1 0-1,0-1 1,-1 1 0,1 0 0,0 0 0,0 0 0,0 0-1,0 0 1,0 0 0,0 0 0,0 0 0,0 0-1,0 0 1,0-1 0,1 1 0,-1 0 0,0 0-1,1 0 1,-1 1 0,1-2 44,0 0 0,-1 1-1,1-1 1,0 0 0,-1 0 0,1 1-1,0-1 1,-1 0 0,1 0 0,0 0-1,0 0 1,-1 0 0,1 0 0,0 0-1,-1 0 1,1 0 0,0 0 0,0-1 0,-1 1-1,1 0 1,0 0 0,0-1 0,19-9-631,13-16-308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16051,'-47'78'2556,"-28"53"908,70-114-3128,5-17-327,-1 0 0,1 1 1,0-1-1,0 0 0,0 0 1,0 0-1,1 1 0,-1-1 1,0 0-1,0 0 0,0 0 1,0 1-1,0-1 0,0 0 0,0 0 1,0 0-1,0 1 0,0-1 1,1 0-1,-1 0 0,0 0 1,0 0-1,0 1 0,0-1 1,0 0-1,1 0 0,-1 0 1,0 0-1,0 0 0,0 0 1,1 1-1,-1-1 0,0 0 1,0 0-1,1 0 0,1 0 13,1-1-1,-1 1 0,0-1 0,0 0 0,1 1 1,-1-1-1,0 0 0,0 0 0,0 0 0,3-2 1,30-18-124,73-30 1,-95 46 24,0 1 0,1 0 0,-1 1 0,1 0 0,0 2 0,0-1-1,-1 1 1,1 1 0,20 2 0,-30-1 64,0-1 0,-1 1-1,1 0 1,0 0 0,0 0-1,-1 1 1,1-1 0,-1 1 0,0 0-1,1 0 1,-1 0 0,0 1 0,0-1-1,0 1 1,3 3 0,-4-3 51,0-1 0,-1 1 0,1 0 0,-1-1-1,0 1 1,0 0 0,0 0 0,0 0 0,-1 0 0,1 0 0,-1 0 0,1 0 0,-1 0 0,0 0 0,0 0 0,-1 0-1,1 0 1,-1 0 0,1-1 0,-3 6 0,0 2 162,-1-1 0,-1 0 0,0 1 0,0-2 0,0 1 0,-1-1 0,-1 0-1,1 0 1,-2 0 0,-12 10 0,8-8 40,0-1 0,-1 0 0,0-1 0,0 0 0,-1-1-1,-22 8 1,26-12-321,-1-1 0,1 0 0,-1 0 0,1-1 0,-1 0-1,1-1 1,-1 0 0,0-1 0,-10-2 0,17 3-33,0-1-1,1 0 1,0 0 0,-1-1 0,1 1 0,0-1 0,0 1-1,-1-1 1,1 0 0,1 0 0,-1 0 0,0-1-1,-2-2 1,3 3 49,1 0-1,-1-1 0,1 1 0,0-1 1,0 1-1,0-1 0,0 1 0,0-1 1,0 1-1,1-1 0,-1 0 0,1 1 1,0-1-1,0 0 0,0 0 0,0 1 1,1-1-1,-1 0 0,1-3 1,9-30-798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20972,'-3'3'193,"1"0"0,0 0 0,0 0-1,0 0 1,0 1 0,1-1 0,-1 1-1,1-1 1,0 1 0,-1 5 0,-4 39 380,6-29-458,1 1-1,1-1 0,1-1 0,0 1 1,9 27-1,38 89-108,-43-118 9,8 21-33,-1-6-201,-2 0-1,9 36 1,-20-66 122,-1 0 1,1 1-1,-1-1 1,0 0-1,0 1 0,0-1 1,0 1-1,0-1 1,0 1-1,0-1 0,-1 0 1,0 1-1,-1 3 1,2-5 20,-1 0-1,0-1 1,1 1 0,-1 0 0,0 0 0,0 0 0,0-1 0,0 1 0,0-1 0,0 1 0,0 0-1,0-1 1,0 0 0,0 1 0,0-1 0,0 0 0,0 1 0,0-1 0,-1 0 0,1 0 0,0 0 0,0 0-1,0 0 1,0 0 0,0 0 0,-1 0 0,1-1 0,0 1 0,0 0 0,-1-1 0,-7-2-230,0 0 0,0-1 0,0 0 1,1-1-1,0 1 0,0-2 0,0 1 1,-12-12-1,-54-58-156,62 63 539,-43-54 1403,50 59-1135,0-1 0,0 1 0,1-1 0,0 0 0,0 0 1,1-1-1,-3-10 0,6 17-234,-1-1 1,1 1 0,0 0-1,0-1 1,0 1-1,0 0 1,0-1 0,1 1-1,-1 0 1,1-1-1,-1 1 1,1 0 0,0 0-1,0 0 1,0 0-1,0-1 1,0 1-1,1 1 1,-1-1 0,0 0-1,1 0 1,0 0-1,-1 1 1,1-1 0,0 1-1,0-1 1,0 1-1,0 0 1,4-2 0,4-2 58,2 0 0,-1 1 1,1 0-1,16-2 1,-20 4-185,235-41-2114,-174 34 1625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18724,'-9'167'3600,"10"-138"-3507,0 1 1,2-1-1,10 44 0,-13-70-104,1 0 0,0 1 0,0-1-1,0 0 1,1 0 0,-1 0 0,1 0 0,0 0 0,2 3 0,-3-6 7,-1 1 0,1-1 0,0 1-1,-1-1 1,1 1 0,0-1 0,-1 0 0,1 1 0,0-1 0,0 0 0,0 1 0,-1-1 0,1 0-1,0 0 1,0 0 0,0 0 0,0 0 0,-1 0 0,1 0 0,0 0 0,0 0 0,0 0 0,0 0-1,-1-1 1,1 1 0,0 0 0,0-1 0,-1 1 0,1 0 0,0-1 0,0 1 0,-1-1 0,1 1 0,0-1-1,-1 1 1,1-1 0,0-1 0,5-3-6,-1-1-1,0 0 1,0 0-1,0 0 1,-1-1-1,0 0 1,0 0-1,4-12 1,19-65 157,-22 68-91,3-14 106,2-3 387,8-47 1,-49 413-980,30-324 331,2 8-146,3-2 24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18900,'38'5'1704,"8"-5"-1231,6-5-177,8 1 408,1 0-448,1 1 808,-3 3-856,-10-6-176,-6-4-32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17804,'0'0'30,"0"0"0,0 0 0,0-1 0,0 1 0,1 0 0,-1 0 0,0 0 0,0-1 0,0 1 0,0 0 0,1 0 0,-1 0 0,0 0 0,0-1 0,0 1 0,1 0 0,-1 0 0,0 0 0,0 0 0,1 0 0,-1 0 0,0 0 0,0 0 0,1 0 0,-1 0 0,0 0 0,0 0 0,1 0-1,-1 0 1,0 0 0,0 0 0,1 0 0,-1 0 0,0 0 0,0 0 0,1 0 0,-1 0 0,0 0 0,0 0 0,0 1 0,1-1 0,-1 0 0,0 0 0,0 0 0,0 0 0,1 1 0,-1-1 0,0 0 0,0 0 0,0 0 0,0 1 0,1-1 0,-1 0 0,0 0 0,0 0 0,0 1 0,0-1 0,0 0 0,0 0 0,0 1 0,0-1 0,0 1 0,2 22 367,-2-21-341,0 151 1681,1 55-1398,2-169-303,1 1 0,2-1 0,13 45 0,-18-77 7,2 0 0,-1 0 0,1 0 0,0-1 0,0 1 0,1-1 0,0 1 0,0-1 0,10 10 0,-13-14-16,1-1 0,0 0 0,-1 0-1,1 1 1,0-1 0,0 0 0,0 0 0,0-1 0,0 1 0,0 0 0,0-1 0,0 1 0,0-1 0,0 1 0,3-1 0,-2 0 10,0-1 1,0 1 0,0-1 0,0 0 0,0 0-1,0 0 1,0 0 0,-1 0 0,1-1 0,0 1-1,-1-1 1,1 0 0,3-3 0,6-7 143,-1 0-1,0 0 1,0-1 0,14-23 0,32-66 619,-54 96-752,38-74 508,-3-1-1,44-145 1,-81 223-548,6-28-430,-10 23-210,-7 13-354,3 2 872,0 0 1,0 1-1,1 0 0,0 0 1,-6 13-1,6-11-90,-13 19-384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18476,'-6'43'1576,"3"3"-1184,-3 2-168,3 1 625,0-2-377,3-7-408,0-10-144,1-8-336,4-10-217,-1-10 1634,1-8-1145,4-2 16,-1-3 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2895 3 13059,'-302'-2'360,"1"13"1,-455 76-1,590-54-393,-255 86 0,288-68-2,1 6 0,-217 130 1,307-161 55,1 2 1,-37 34-1,56-42-10,0 1 1,2 0-1,1 2 1,-28 41-1,41-54-12,0 0-1,1 0 1,0 0-1,1 1 1,0 0 0,1 0-1,0 0 1,0 0 0,1 1-1,1-1 1,0 1-1,1-1 1,0 1 0,0-1-1,1 1 1,1-1-1,0 0 1,1 1 0,0-1-1,0 0 1,1 0-1,1-1 1,6 12 0,2 1-15,2-1-1,1-1 1,0 0 0,2-1 0,0-1 0,1-1 0,1 0 0,1-2-1,0 0 1,25 13 0,6 0-6,2-2-1,0-3 0,79 23 1,-24-16 10,1-4 0,0-5 0,150 9-1,342-25-18,549-125 2,-10-94 4,-463 68-31,-9-25-14,-539 131 5,184-81 0,-303 115 65,12-5 21,-1-1 0,21-15-1,-39 23 3,0 0 0,1 0 0,-2 0-1,1 0 1,0-1 0,-1 1 0,1-1 0,-1 0-1,0 0 1,0 0 0,-1-1 0,1 1-1,-1-1 1,0 1 0,0-1 0,1-6 0,-3 7 5,0 0 1,0 0 0,0 0 0,0 0-1,-1 0 1,0 0 0,0 0-1,0 0 1,0 0 0,-1 1 0,1-1-1,-1 1 1,0-1 0,0 1-1,-1-1 1,1 1 0,-1 0 0,-4-5-1,-7-5 97,1 1 0,-28-19 0,37 28-107,-46-30 36,0 3-1,-2 2 0,-1 2 1,-2 2-1,0 3 0,-96-23 0,55 23-153,0 5 1,-1 4-1,-122 1 0,78 13-38,1 6 0,-206 38 0,109 5 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32 257 14083,'1'2'224,"-1"0"1,0 0-1,1-1 1,-1 1-1,1 0 1,0 0-1,-1-1 1,1 1-1,0 0 1,0-1-1,0 1 1,0-1-1,3 3 1,-3-3-95,0 0 0,0-1 0,0 1 1,0-1-1,1 1 0,-1-1 0,0 0 0,0 1 1,0-1-1,1 0 0,-1 0 0,0 0 1,0 0-1,1 0 0,-1 0 0,0 0 0,0-1 1,0 1-1,1 0 0,-1-1 0,0 1 1,0 0-1,2-2 0,9-4 110,0-1 0,0 0-1,0 0 1,-1-1 0,-1-1 0,1 0-1,-1 0 1,-1-1 0,0 0 0,0-1-1,-1 0 1,0 0 0,-1-1 0,-1 0-1,1 0 1,-2-1 0,8-22 0,-13 31-214,1 1 1,0 0 0,-1-1 0,0 1 0,0-1-1,0 1 1,0 0 0,-1-1 0,1 1 0,-1 0-1,0 0 1,0-1 0,0 1 0,0 0 0,-1 0-1,1 0 1,-1 0 0,-2-3 0,2 4-8,1 0 0,-1 1 0,0-1 0,0 0 0,0 1 1,0 0-1,0-1 0,0 1 0,0 0 0,-1 0 0,1 0 0,0 1 0,-1-1 1,1 0-1,0 1 0,-1 0 0,1-1 0,-1 1 0,1 0 0,0 0 0,-1 1 1,1-1-1,-1 0 0,1 1 0,0-1 0,-5 2 0,-1 2 6,1-1 1,-1 1-1,0 0 0,1 1 0,0 0 0,0 0 0,1 1 1,-1-1-1,1 1 0,0 1 0,1-1 0,-1 1 0,1 0 1,-6 12-1,1-1-21,1 1 0,0 0 0,2 0 0,0 0 0,-4 22 0,8-27 0,0 0 1,0 0 0,2 0 0,0 0 0,0 0 0,1 0-1,3 19 1,-3-31-9,1 0 0,-1 0-1,1 0 1,-1 0 0,1-1 0,0 1-1,0 0 1,0 0 0,0 0-1,0-1 1,0 1 0,0-1-1,1 1 1,-1-1 0,0 1 0,1-1-1,0 0 1,-1 0 0,1 1-1,0-1 1,3 1 0,-1-1-80,0 1 0,0-2-1,0 1 1,0 0 0,0-1 0,1 0 0,-1 0-1,0 0 1,0 0 0,5-1 0,8-3-337,0 0-1,1-2 1,30-13-1,-5-1-28,-2-4-121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5:5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16700,'1'-1'276,"17"-14"1391,-18 15-1629,0 0-1,1 0 1,-1 0 0,1-1 0,-1 1 0,0 0-1,1 0 1,-1 0 0,1 0 0,-1 0 0,0 0-1,1 0 1,-1 0 0,1 0 0,-1 0-1,0 0 1,1 0 0,-1 0 0,1 0 0,-1 0-1,0 1 1,1-1 0,-1 0 0,0 0 0,1 0-1,-1 1 1,0-1 0,1 0 0,-1 0 0,0 1-1,1-1 1,-1 0 0,0 0 0,0 1-1,1-1 1,-1 0 0,0 1 0,0-1 0,0 1-1,0-1 1,1 0 0,-1 1 0,0-1 0,0 1-1,0-1 1,0 0 0,0 1 0,0-1 0,0 1-1,0-1 1,0 0 0,0 1 0,1 21 297,-1 0 0,0-1 0,-2 1 0,0-1 1,-2 1-1,-9 32 0,6-25-21,1 0-1,-3 48 1,9-76-294,-1 1 0,1-1 0,0 1 0,0-1 0,0 1 0,0-1 0,0 1 0,1-1 0,-1 1 0,0-1 0,1 1 0,-1-1 0,1 0-1,-1 1 1,1-1 0,0 0 0,0 1 0,-1-1 0,1 0 0,0 0 0,0 0 0,0 0 0,2 2 0,-1-3-4,-1 0 0,1 1 0,-1-1 0,1 0 1,0 0-1,-1-1 0,1 1 0,0 0 0,-1 0 0,1-1 0,-1 1 0,1-1 0,-1 1 1,1-1-1,-1 0 0,1 0 0,-1 1 0,0-1 0,1 0 0,-1 0 0,0-1 1,2 0-1,14-13 43,0-1 0,-2 0 1,1-1-1,18-29 1,44-79 262,-57 88-151,-36 71-53,2 0-1,0 1 0,3 0 0,1 1 0,-7 52 0,16-84-117,-1 0-1,1 1 1,0-1-1,0 0 1,1 1 0,-1-1-1,1 0 1,0 1-1,0-1 1,0 0-1,3 6 1,-3-9 4,0 0 0,0 1 0,0-1 0,0 0 0,0 0 1,0 0-1,0 0 0,1 0 0,-1 0 0,0 0 0,1 0 0,-1 0 0,1 0 1,-1-1-1,1 1 0,-1-1 0,1 1 0,-1-1 0,1 0 0,-1 1 1,1-1-1,0 0 0,-1 0 0,1 0 0,-1 0 0,1 0 0,0-1 0,-1 1 1,1 0-1,-1-1 0,4 0 0,6-4 41,1 1 0,-1-2 0,-1 1 0,1-2 0,-1 1 1,0-1-1,11-11 0,2-3 193,35-39 0,-54 55-214,5-5 108,-1 0 1,1-1-1,-2 0 1,13-24 0,-19 32-102,0 1 1,0-1 0,0 0 0,0 0-1,0 0 1,-1 0 0,1 0 0,-1 0-1,0 0 1,0 0 0,0 0 0,0 0-1,-1 0 1,1 1 0,-1-1 0,1 0-1,-1 0 1,0 0 0,0 0 0,-1 1-1,1-1 1,-1 0 0,1 1 0,-1-1-1,0 1 1,0 0 0,0 0 0,-2-3-1,-4-2 22,-1-1 0,0 2-1,0-1 1,0 1-1,-1 1 1,1 0-1,-21-7 1,30 12-58,0 0 0,1 0 0,-1 0 0,0 0 0,0 0 0,0 0 0,0 0 1,0 0-1,0 0 0,0 0 0,0 1 0,0-1 0,0 0 0,0 0 0,0 0 1,0 0-1,0 0 0,0 0 0,0 0 0,0 0 0,0 1 0,0-1 0,0 0 1,0 0-1,0 0 0,0 0 0,0 0 0,0 0 0,0 0 0,0 0 0,0 1 1,0-1-1,0 0 0,0 0 0,0 0 0,0 0 0,0 0 0,0 0 0,-1 0 1,1 0-1,0 0 0,0 0 0,0 0 0,0 0 0,0 1 0,0-1 0,0 0 1,0 0-1,0 0 0,-1 0 0,1 0 0,9 7-315,-4-4 67,1-1 0,0 0 0,0 0 0,0 0 0,0 0 0,0-1 0,0 0 0,1-1 0,-1 1 0,0-1 0,1 0 0,-1-1 0,0 0 0,0 0 0,0 0 0,12-4 0,-1-5-575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13491,'1'-5'366,"1"-1"0,1 1 1,-1 0-1,7-10 0,-9 15-354,0 0 1,0 0-1,0 0 1,0 0-1,-1 0 1,1 0-1,0 1 1,0-1-1,0 0 1,0 0-1,0 0 1,0 0-1,0 0 1,0 0-1,0 1 1,0-1-1,0 0 1,0 0-1,0 0 1,0 0-1,0 0 1,0 0-1,0 1 1,0-1-1,0 0 1,0 0-1,0 0 0,0 0 1,0 0-1,1 0 1,-1 1-1,0-1 1,0 0-1,0 0 1,0 0-1,0 0 1,0 0-1,0 0 1,0 0-1,0 0 1,1 0-1,-1 0 1,0 1-1,0-1 1,0 0-1,0 0 1,0 0-1,0 0 1,0 0-1,1 0 1,-1 0-1,0 0 1,0 0-1,0 0 1,0 0-1,0 0 1,1 0-1,-1 0 0,0 0 1,0 0-1,0 0 1,0 0-1,0 0 1,0-1-1,0 1 1,1 0-1,-1 0 1,0 0-1,0 0 1,-1 13 692,-32 312 1888,27 4-1585,0-31-425,3-223-450,3 510 758,0-585-913,0 1 1,0-1 0,0 1 0,1-1 0,-1 0-1,0 1 1,0-1 0,0 1 0,0-1-1,0 0 1,0 1 0,0-1 0,0 1 0,0-1-1,0 0 1,-1 1 0,1-1 0,0 1-1,0-1 1,0 0 0,0 1 0,-1-1-1,1 0 1,0 1 0,0-1 0,-1 0 0,1 1-1,0-1 1,0 0 0,-1 1 0,1-1-1,0 0 1,-1 0 0,1 1 0,0-1 0,-2 0-1,-13-5-1689,8 2 1675,-3-1-464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13939,'4'4'867,"1"0"0,0-1 0,-1 1 1,1-1-1,8 3 0,51 18-28,-44-17-434,1-1-275,0-1 1,0 0 0,1-2 0,-1-1 0,1 0-1,-1-2 1,31-3 0,154-31 487,-67 9-393,-59 16-180,106 1-1,80 18-127,-198-7 72,54 0-16,0-5 1,232-36-1,-199 11 26,6-2-63,205-10 0,-104 38-72,102-5-48,3-31 344,30-3 50,-282 31-201,181 10 0,-220 10-504,-45-3-2870,-44-19 2792,-3-8-79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17436,'0'1'39,"1"-1"0,-1 1 1,0 0-1,0-1 0,0 1 1,1-1-1,-1 1 0,0-1 0,1 1 1,-1 0-1,0-1 0,1 1 1,-1-1-1,1 0 0,-1 1 0,1-1 1,-1 1-1,1-1 0,-1 0 1,1 1-1,-1-1 0,1 0 1,-1 1-1,1-1 0,0 0 0,-1 0 1,1 0-1,-1 0 0,1 1 1,0-1-1,-1 0 0,1 0 1,0 0-1,-1 0 0,1 0 0,0-1 1,32 1 25,-28 0 88,127-15 1,5 0-313,-131 15 159,-1 0 1,1 0-1,-1 0 1,1 1 0,-1 0-1,6 2 1,-9-3 12,0 1 1,-1-1 0,1 1-1,-1 0 1,0-1 0,1 1-1,-1 0 1,1 0 0,-1 0-1,0 0 1,0 0 0,0 1-1,0-1 1,1 0 0,-2 1-1,1-1 1,0 0 0,0 1-1,0-1 1,-1 1 0,1-1-1,-1 1 1,1 0 0,0 2-1,-1 2 63,0-1-1,0 1 0,0-1 1,-1 1-1,1-1 0,-2 1 1,1-1-1,0 0 0,-4 9 1,-26 48 617,23-47-518,-153 248 2287,83-160-4128,77-101 1497,0-1 109,0 1 0,1-1 0,-1 0 0,0 0 0,0 0-1,0-1 1,0 1 0,0 0 0,0 0 0,0 0 0,0-1 0,-1 2 0,-4-8-564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8 554 13371,'-2'3'282,"1"1"-1,0 0 1,0 0 0,0 0-1,0 0 1,1 0 0,0 0-1,0-1 1,0 1 0,0 6-1,1-9-209,-1-1-1,0 1 1,0 0-1,0-1 1,1 1-1,-1 0 0,0-1 1,1 1-1,-1 0 1,1-1-1,-1 1 1,0-1-1,1 1 1,-1-1-1,1 1 0,0-1 1,-1 1-1,1-1 1,-1 1-1,1-1 1,0 0-1,-1 1 1,2-1-1,0 0 24,0 1 0,0-1 1,-1-1-1,1 1 0,0 0 0,0 0 0,0-1 1,-1 1-1,1 0 0,0-1 0,-1 0 1,1 0-1,0 1 0,1-3 0,8-3 132,0-2 0,-1 1-1,0-2 1,0 1 0,-1-1-1,10-12 1,49-69 419,-58 77-545,82-122 404,75-147 1,-156 262-399,-14 29 5,-1 5-98,-12 45 48,-16 120 0,28-142-259,2 0 0,2-1 0,1 1 0,10 57 0,2-40 34,6-10-70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15091,'10'-22'2513,"-9"22"-2473,-1 0-1,1-1 1,-1 1 0,1 0-1,-1 0 1,1-1 0,-1 1-1,1 0 1,-1 0-1,1 0 1,-1 0 0,1-1-1,0 1 1,-1 0 0,1 0-1,-1 0 1,1 0-1,-1 0 1,1 1 0,-1-1-1,1 0 1,-1 0 0,1 0-1,-1 0 1,1 1 0,-1-1-1,1 0 1,-1 0-1,1 1 1,-1-1 0,1 0-1,-1 1 1,1-1 0,-1 0-1,0 1 1,1-1 0,-1 1-1,0-1 1,1 1-1,66 73 989,70 99 0,-4-3-140,-131-168-958,1 1 1,-1 0 0,1-1 0,0 1-1,0-1 1,0 0 0,0 0 0,4 2-1,-6-3 42,-1-1-1,1 0 0,0 0 1,0 0-1,0 1 0,-1-1 0,1 0 1,0 0-1,0 0 0,0 0 1,0 0-1,-1-1 0,1 1 1,0 0-1,0 0 0,0 0 0,-1-1 1,1 1-1,0 0 0,0-1 1,-1 1-1,1-1 0,0 1 0,-1-1 1,1 1-1,-1-1 0,1 1 1,0-1-1,-1 0 0,1 1 1,-1-1-1,1 0 0,-1 1 0,0-1 1,1 0-1,-1 0 0,0 1 1,0-1-1,1 0 0,-1 0 0,0 0 1,0-1-1,5-20-346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16604,'-6'-14'2874,"7"34"-1485,1-3-1222,7 432 1376,-9-359-840,0-167-400,3 1 0,3 0 0,20-94 0,-23 157-322,1 0 0,0 1 0,1-1 0,0 1 0,0 0 0,1 0 0,1 1 0,15-20 0,-18 27-5,0-1 0,0 2-1,0-1 1,0 0 0,1 1 0,0 0 0,-1 0 0,1 0 0,0 0 0,0 1 0,1 0 0,-1 0-1,0 0 1,1 1 0,-1 0 0,1 0 0,-1 0 0,1 1 0,0 0 0,-1 0 0,1 0 0,-1 1-1,9 1 1,-11-2 18,0 1-1,0-1 0,0 1 0,0 0 1,0 0-1,-1 0 0,1 1 1,0-1-1,0 1 0,-1-1 0,1 1 1,-1 0-1,1 0 0,-1 0 0,0 0 1,0 0-1,0 1 0,0-1 1,0 1-1,-1-1 0,1 1 0,-1 0 1,1 0-1,-1-1 0,0 1 0,0 0 1,0 0-1,-1 0 0,1 0 0,-1 0 1,1 0-1,-1 5 0,-1 1 29,0 0 0,0 0 0,-1 0-1,0-1 1,0 1 0,-1-1 0,0 1-1,-1-1 1,0 0 0,-6 10 0,-1 0 67,-1 0 1,-1-1-1,0 0 1,-2-1-1,0 0 1,0-1-1,-27 19 1,38-32-113,0 1 1,0-1-1,0 0 1,0 0-1,0-1 1,-1 1-1,-6 0 1,10-1 15,0-1 0,0 0 0,0 0 0,0 0 0,0 0 0,0 0 0,0 0 1,0 0-1,0 0 0,0-1 0,0 1 0,0 0 0,0-1 0,0 1 0,0 0 0,0-1 0,0 1 0,1-1 0,-1 0 1,0 1-1,0-1 0,0 1 0,1-1 0,-1 0 0,0 0 0,1 1 0,-1-1 0,1 0 0,-1 0 0,1 0 1,-1 0-1,1 0 0,0 0 0,-1 0 0,1 0 0,0 0 0,0-1 0,-1-2-7,1 0 0,-1-1-1,1 1 1,1 0 0,0-8 0,9-33-185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12947,'1'0'78,"-1"0"-1,0 0 1,0 0 0,0 0 0,0 1-1,1-1 1,-1 0 0,0 0 0,0 0-1,0 0 1,0 0 0,1 0 0,-1 0-1,0 1 1,0-1 0,0 0 0,0 0 0,0 0-1,0 0 1,1 0 0,-1 1 0,0-1-1,0 0 1,0 0 0,0 0 0,0 1-1,0-1 1,0 0 0,0 0 0,0 0-1,0 0 1,0 1 0,0-1 0,0 0-1,0 0 1,0 0 0,0 1 0,0-1 0,0 0-1,0 0 1,0 0 0,0 0 0,-1 1-1,1-1 1,0 0 0,0 0 0,0 0-1,0 0 1,0 1 0,0-1 0,-1 0-1,-9 18 1786,-18 16-257,-25 22 239,19-23-1377,2 2 1,1 2-1,-44 69 0,61-87-1909,7-19 643,0-11 489,1-7-276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16452,'0'10'1560,"10"5"-976,2 2-272,8-2 768,4 2-296,11-3-319,7 1-81,2 0-176,4 1-104,-3-3-328,3 1-224,-8 3-393,-7 1 697,-2-1-144,-8-1-88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3985 98 12939,'-1115'-95'644,"784"93"-1631,-454 54 0,129 66 306,516-80 940,2 5-1,-208 96 1,149-34 227,163-83-365,1 1 0,0 2 0,-38 38-1,60-52-115,1 1 1,0 0-1,1 0 0,0 1 0,1 0 0,1 1 0,0 0 0,0 0 0,2 0 0,0 1 0,0 0 0,2 0 1,0 0-1,0 0 0,1 1 0,1-1 0,1 0 0,0 1 0,1-1 0,1 1 0,0-1 0,1 0 0,1 0 0,0 0 1,1 0-1,11 22 0,-2-10-31,1-1 0,1-1 0,1 0-1,1-1 1,2-1 0,0-1 0,1-1 0,2 0 0,0-2 0,30 20 0,-1-6-69,2-2 1,1-2-1,116 43 0,-51-33-141,231 42-1,137-17-145,-50-33 374,779-45 0,427-185 147,-1011 77-1154,-16-39-265,-425 96 852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2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1079 17020,'102'-55'2471,"-41"19"-2201,54-31-103,110-85 0,58-85-93,-75 60 37,-159 137-35,140-108 185,-159 128-7,2 0-1,0 2 0,1 2 0,50-18 0,-81 33-204,-1 1-1,0-1 1,1 1 0,-1-1-1,1 0 1,-1 1-1,0-1 1,1 0-1,-1 0 1,0 0-1,0 0 1,0 0-1,2-2 1,-3 2-45,1 1 0,-1-1 1,0 0-1,0 1 0,0-1 0,1 0 1,-1 1-1,0-1 0,0 0 0,0 1 1,0-1-1,0 0 0,0 1 0,0-1 1,0 0-1,0 1 0,0-1 0,-1 0 1,1 1-1,0-1 0,-1 0 0,0-1-11,0 0-1,-1 0 0,1 0 0,-1 0 0,0 1 1,0-1-1,1 0 0,-1 1 0,0 0 0,0-1 1,0 1-1,0 0 0,-1 0 0,1 0 0,-3 0 0,-21-6-78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2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59 17036,'0'-3'205,"1"0"1,-1 0-1,0 0 1,0 0-1,0 0 1,-1 0-1,1 0 1,-1 0-1,1 0 1,-1 1-1,0-1 1,0 0-1,-3-4 1,3 6-124,0-1 0,-1 1 0,1 0 0,-1 0 0,1 0 1,-1 0-1,0 0 0,1 0 0,-1 1 0,0-1 0,0 0 0,1 1 0,-1-1 0,0 1 0,0 0 1,0 0-1,0-1 0,0 1 0,0 0 0,1 1 0,-1-1 0,0 0 0,-2 1 0,-10 2 80,1 0-1,1 1 1,-1 0-1,0 1 1,1 1-1,0 0 0,0 0 1,1 1-1,-12 10 1,2-1-115,1 1 0,1 0 0,-30 37 0,42-46-39,1 0-1,0 1 1,1 0-1,0 0 1,0 0-1,-3 13 1,7-20-13,0 1 0,0-1 0,0 0 0,1 1 1,-1-1-1,1 1 0,0-1 0,0 1 1,0-1-1,0 1 0,0-1 0,0 1 0,0-1 1,1 1-1,0-1 0,-1 1 0,1-1 1,0 0-1,0 1 0,0-1 0,0 0 0,1 0 1,-1 0-1,1 0 0,-1 0 0,1 0 0,0 0 1,-1 0-1,1-1 0,4 3 0,1 0-18,1 0-1,-1-1 1,1 0 0,-1 0-1,1-1 1,13 2-1,53 4-100,-7-2 18,-44-2 82,0 1-1,28 10 1,-44-12 22,0-1 0,0 1 0,-1 1 0,1-1 0,-1 1 0,0 0 0,0 1 0,-1-1 1,1 1-1,-1 0 0,8 10 0,-11-12 23,-1-1 0,1 1 0,-1 0 0,1-1 0,-1 1 0,0 0 0,0 0 0,0 0 0,0 0 0,-1 0 0,1 0 0,-1 0 0,0 1 0,0-1 0,0 0 0,0 0 1,-1 0-1,1 0 0,-1 0 0,1 0 0,-1 0 0,0 0 0,-1 0 0,1 0 0,0 0 0,-1-1 0,1 1 0,-1-1 0,0 1 0,0-1 0,0 1 0,-3 2 0,-4 3 102,0 0-1,-1 0 1,0-1-1,0-1 0,0 1 1,-1-2-1,-12 6 0,-2-1 97,-1 0 0,-44 9 0,59-17-625,0 0 0,0-1 0,-1 0 0,1 0 1,0-2-1,-1 1 0,1-1 0,0-1 0,-14-3 0,14-1-319,8-3-245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2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14747,'0'0'47,"1"0"1,-1-1-1,0 1 0,0 0 1,0 0-1,1-1 0,-1 1 0,0 0 1,0 0-1,0 0 0,1 0 0,-1-1 1,0 1-1,1 0 0,-1 0 0,0 0 1,0 0-1,1 0 0,-1 0 1,0 0-1,1 0 0,-1-1 0,0 1 1,0 0-1,1 0 0,-1 0 0,0 1 1,1-1-1,-1 0 0,0 0 1,1 0-1,-1 0 0,12 9 736,10 23-91,-15-21-159,40 50 909,61 64 1,64 47-360,-147-149-943,258 235 826,-216-204-663,3-3 1,109 60-1,-132-88-79,2-2 0,52 14 0,-13-5 190,-86-29-418,1 0 0,-1 0 0,0 0-1,0 1 1,1-1 0,-1 0 0,0 1-1,0 0 1,3 3 0,-5-5-9,0 0 1,0 0-1,0 0 1,1 1-1,-1-1 1,0 0-1,0 0 1,0 1-1,0-1 1,0 0-1,0 0 1,0 1-1,0-1 1,0 0-1,1 0 1,-1 1-1,0-1 1,0 0-1,0 0 0,-1 1 1,1-1-1,0 0 1,0 0-1,0 1 1,0-1-1,0 0 1,0 0-1,0 1 1,0-1-1,0 0 1,-1 1-1,-14 4-301,-1-4 166,-9-1-63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2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17012,'23'30'2104,"-1"7"-1360,-5 4-312,3 5 1425,-2 2-985,-3 1-184,2-6-352,-3-5-96,0-11-232,-2-5-120,-1-13-440,-4-3-352,-8-15 408,-7 0 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2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17020,'0'-4'161,"0"1"0,0 0 0,1-1 1,-1 1-1,1 0 0,0-1 0,0 1 1,1 0-1,-1 0 0,0 0 0,1 0 0,0 0 1,0 0-1,0 1 0,0-1 0,0 0 1,0 1-1,1 0 0,3-3 0,7-6 274,1 1-1,22-13 0,-33 21-340,39-22 227,2 1 1,1 2-1,48-14 1,-63 25-302,1 2 0,0 1 0,0 1-1,1 2 1,56-1 0,-75 6-5,1 0 1,-1 0-1,1 2 0,-1-1 0,0 2 0,0 0 0,0 0 0,0 1 0,-1 1 1,0 0-1,0 1 0,17 12 0,-22-13 34,1 1 0,-1 0-1,0 0 1,0 0 0,-1 1 0,0 0 0,-1 0 0,1 1 0,-2 0 0,1 0-1,-1 0 1,0 0 0,-1 1 0,0-1 0,-1 1 0,0 0 0,1 16-1,-3-12 53,0 0-1,-1 0 0,-1 0 1,0-1-1,-1 1 0,0-1 0,-1 1 1,-1-1-1,0 0 0,-1-1 1,0 1-1,-1-1 0,0 0 0,-11 12 1,2-3 26,-2-1 1,0 0-1,-1-2 1,-1 0-1,-1-1 1,-32 20-1,36-27-225,-1 0 0,1-1 0,-1-2 0,-21 7 0,28-10-163,-1-1 0,1-1 1,-1 0-1,0-1 0,0 0 0,1 0 0,-24-3 0,16-4-216,7-3-151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17860,'-12'7'1672,"1"-4"-1136,5 3-216,3-9 633,11-6-169,13-6-224,4-4-144,13 0-232,2-4-56,7 6-192,2 1-192,2 6-600,2 5-192,-4 2 815,-1 2-215,-7-6-144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15507,'3'2'119,"0"1"-1,0-1 0,0 0 0,0 0 1,0-1-1,0 1 0,0-1 1,1 1-1,-1-1 0,1 0 0,-1 0 1,1-1-1,-1 1 0,1-1 0,-1 0 1,1 0-1,0 0 0,-1 0 1,1 0-1,-1-1 0,1 0 0,4-1 1,9-3 32,0-1 0,0-1 0,21-12 0,-8 5-627,-24 11 84,1 0 0,0 1 1,0 0-1,-1 0 0,2 1 0,-1 0 1,0 0-1,0 1 0,0 0 0,0 0 1,12 3-1,-7-3-593,-1 0 1,0 0 0,18-3-1,2-3 1206,32-11 0,-39 9 872,0 2 0,39-5 0,-59 10-835,0 1-1,0 0 1,0 0 0,0 0 0,0 1 0,0 0 0,0-1 0,0 1 0,0 0 0,0 1 0,-1-1 0,1 1 0,6 3 0,-5-1-184,0 0-1,0 0 0,-1 1 1,0-1-1,0 1 0,0 0 0,0 0 1,2 5-1,-6-9-119,1 0 0,-1 0 0,0-1 1,1 1-1,-1 0 0,1-1 0,-1 1 0,1 0 0,-1-1 0,1 1 0,-1-1 0,1 1 1,0-1-1,-1 1 0,1-1 0,0 1 0,-1-1 0,1 0 0,0 1 0,0-1 0,-1 0 0,1 0 1,0 1-1,0-1 0,-1 0 0,1 0 0,0 0 0,0 0 0,0 0 0,-1 0 0,1 0 1,0 0-1,1-1 0,3-5-404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7:3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11939,'0'23'1784,"0"4"-816,-3 5-384,0 4 1929,0-3-1465,2 4-464,-1-3-320,2-1-720,0-2-1296,5-2 1504,1-1-288,3-5-185</inkml:trace>
  <inkml:trace contextRef="#ctx0" brushRef="#br0" timeOffset="1">81 664 13811,'0'59'1736,"2"-2"-968,-2-4-319,0-10 1535,-2-6-1128,2-17-520,0-18-200,2-18-992,-1-4 184,1 0-80,-1 5-152,1 3 2408,-1 12-1680,1 11 80,1 10 320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18268,'7'-3'1488,"7"1"-1096,4 2-200,11 0 512,8 0-175,8 0-217,4 0-80,3 0-232,0 0-80,-6 0-304,-4 2-249,-11 1-303,-11 2 720,-12 1-168,-10 0-144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17812,'6'15'1960,"6"-7"-1344,12-8-248,9-3 913,14-9-681,5-2-296,6-3-784,2-1-400,-3 1 712,-4-2-217,-10 4-199</inkml:trace>
  <inkml:trace contextRef="#ctx0" brushRef="#br0" timeOffset="1">558 11 13603,'10'-11'1824,"7"11"-904,3 5-407,5 5 2031,1 4-1600,3 6-296,1 3-55,-7 6-241,-4 2-80,-12 7-32,-7 5 0,-13 3-48,-7 0-56,-9 0-296,-7 0-320,1-5 472,5-6-80,5-23-136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2805 449 9778,'-32'-83'768,"-50"7"-608,-19 1-80,-27 13 336,-18 6-80,-37 16-192,-12 9-31,-36 15-17,-9 6-32,-22 13-16,-6 8-72,-36 12 40,-6 6-8,-13 5-40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16243,'0'-1'52,"0"1"-1,0 0 0,0 0 0,0-1 0,0 1 0,0 0 0,0-1 0,0 1 0,0 0 0,0 0 0,0-1 0,0 1 0,0 0 0,0-1 0,0 1 0,0 0 1,0 0-1,-1-1 0,1 1 0,0 0 0,0 0 0,0-1 0,0 1 0,-1 0 0,1 0 0,0-1 0,0 1 0,-1 0 0,1 0 0,0 0 0,0 0 0,-1-1 1,0 2-24,1-1 1,-1 0-1,0 0 1,1 1 0,-1-1-1,1 0 1,-1 1-1,1-1 1,-1 1 0,1-1-1,-1 1 1,1-1-1,-1 1 1,1-1 0,0 1-1,-1-1 1,1 1-1,0 0 1,-1-1 0,1 2-1,-6 10 238,1 2-1,1-1 0,0 0 1,0 1-1,2 0 0,-2 16 1,-1 85 237,5-98-443,0 0-1,2 0 1,0 0 0,1 0-1,6 20 1,-8-33-41,0 0 1,0-1-1,0 1 0,1 0 0,0-1 1,0 1-1,0-1 0,0 1 0,0-1 1,1 0-1,0 0 0,-1 0 0,1 0 1,0 0-1,1-1 0,-1 1 0,0-1 1,1 0-1,-1 0 0,1 0 0,0-1 1,-1 1-1,1-1 0,0 0 1,0 0-1,0 0 0,6 0 0,-2-1 13,-1-1-1,0 0 1,0 0-1,0-1 1,0 0-1,0 0 1,0 0-1,0-1 1,0 0-1,-1-1 0,0 1 1,1-1-1,-1-1 1,6-5-1,4-4 72,-1 0 0,0-1 0,22-31 1,-21 24 64,-1-2 1,15-29-1,-25 42-88,0 1 0,-1 0 0,0-1 0,-1 0-1,0 0 1,-1 0 0,0 0 0,0-13 0,-2 23-63,0 0 0,0 0 0,0 0 0,0 0 0,0-1 0,0 1 0,0 0 0,0 0 0,0 0 0,0 0 0,-1 0 0,1 0 0,-1 0 0,1 0 0,-1 0 0,1 0 0,-1 0 0,1 0 0,-1 0 0,0 0 0,1 0 0,-1 0 0,-1-1 0,1 2-7,0 0 1,0 0-1,0 0 0,0 1 0,0-1 1,1 0-1,-1 0 0,0 0 0,0 1 1,0-1-1,1 1 0,-1-1 0,0 0 0,0 1 1,1-1-1,-1 1 0,0-1 0,1 1 1,-1 0-1,1-1 0,-1 1 0,1 0 0,-1-1 1,1 1-1,-1 0 0,1 0 0,-1 1 1,-4 8 25,0 0 0,1 1 0,0 0 0,0 0 1,1 0-1,1 0 0,-2 18 0,2-9-22,1 0-1,1 1 1,3 27 0,-2-42-10,-1-1 1,1 1 0,1-1 0,-1 0 0,1 0 0,0 1-1,0-1 1,6 8 0,-7-11-1,0-1 0,0 1 0,0-1-1,1 0 1,-1 1 0,1-1 0,-1 0 0,1 0 0,-1 0-1,1 0 1,-1 0 0,1 0 0,0 0 0,0-1 0,-1 1-1,1-1 1,0 1 0,0-1 0,0 0 0,0 1 0,0-1-1,-1 0 1,1 0 0,0-1 0,0 1 0,0 0 0,0 0 0,3-2-1,1 0 7,-1-1-1,1 0 0,0 0 0,-1-1 0,0 1 1,0-1-1,0 0 0,0 0 0,0-1 0,-1 0 1,0 0-1,0 0 0,4-6 0,0-1 15,-1 0 0,0-1 0,-1 0 0,9-23-1,-12 14-16,-5 24-4,-1 12 6,2 0-12,1 0-1,0 1 0,0-1 1,4 19-1,-3-30 6,-1 0 0,1 0-1,0 0 1,0 0-1,1 0 1,-1 0 0,1 0-1,-1 0 1,1 0 0,0-1-1,3 4 1,-4-5 2,0 0-1,1 1 1,-1-1 0,1-1 0,-1 1-1,1 0 1,0 0 0,-1-1 0,1 1-1,0 0 1,0-1 0,-1 0-1,1 1 1,0-1 0,0 0 0,-1 0-1,1 0 1,0 0 0,0 0 0,0-1-1,3 0 1,4-2 21,1-1-1,-1 1 0,0-2 1,-1 1-1,1-1 0,-1-1 1,0 0-1,0 0 1,8-8-1,11-12 82,23-30 0,-38 42-61,42-55 121,-49 63-143,-1-1 1,0 0 0,0 0-1,-1 0 1,0-1-1,-1 1 1,1-1-1,1-12 1,-3 20-19,-1-1-1,0 0 1,0 0-1,1 0 1,-1 1 0,0-1-1,0 0 1,0 0 0,0 0-1,0 0 1,0 1-1,0-1 1,0 0 0,0 0-1,-1 0 1,1 0 0,0 1-1,0-1 1,-1 0-1,1 0 1,-1 1 0,1-1-1,0 0 1,-1 1 0,1-1-1,-1 0 1,0 1 0,1-1-1,-1 1 1,0-1-1,1 1 1,-1-1 0,-1 0-1,0 1 11,0 0 1,-1 0-1,1 0 0,-1 0 0,1 1 1,-1-1-1,1 1 0,0-1 0,-3 2 0,-18 3 119,23-5-134,0 0 0,0 0 0,-1 0 1,1 0-1,0 0 0,0 0 0,0 0 1,0 0-1,0 0 0,-1 0 0,1 0 1,0 0-1,0-1 0,0 1 0,0 0 1,0 0-1,0 0 0,-1 0 0,1 0 1,0 0-1,0-1 0,0 1 0,0 0 1,0 0-1,0 0 0,0 0 0,0 0 1,0-1-1,0 1 0,0 0 0,0 0 1,0 0-1,0 0 0,0-1 0,0 1 1,0 0-1,0 0 0,0 0 0,0 0 0,0-1 1,0 1-1,0 0 0,0 0 0,0 0 1,0 0-1,0 0 0,0-1 0,0 1 1,8-14 17,12-9-62,-20 23 43,0 0 0,0 0 0,1 0-1,-1 0 1,0 0 0,0 0-1,1 0 1,-1 1 0,0-1 0,0 0-1,0 0 1,1 0 0,-1 0-1,0 0 1,0 0 0,0 0 0,0 1-1,1-1 1,-1 0 0,0 0 0,0 0-1,0 0 1,0 1 0,0-1-1,0 0 1,1 0 0,-1 0 0,0 1-1,0-1 1,0 0 0,0 0 0,0 1-1,0-1 1,0 0 0,0 0-1,0 0 1,0 1 0,0-1 0,0 0-1,0 0 1,0 0 0,0 1-1,0-1 1,0 0 0,-1 0 0,1 1-1,-1 12-5,1-13 5,-17 82-68,9-49 85,-4 40 1,11-64-45,0 1-1,1-1 0,0 1 1,1-1-1,0 1 0,1-1 1,-1 1-1,7 15 1,-7-22-25,0-1 0,0 0 0,0 0 0,0 0 1,0 0-1,1 0 0,-1 0 0,1 0 1,-1 0-1,1-1 0,0 1 0,0 0 0,-1-1 1,1 0-1,0 1 0,1-1 0,-1 0 0,0 0 1,0 0-1,0 0 0,1-1 0,-1 1 1,0 0-1,1-1 0,-1 0 0,0 0 0,1 1 1,-1-1-1,1-1 0,3 1 0,2-2-25,0 1 0,0-2-1,0 1 1,0-1 0,0 0-1,0 0 1,12-9 0,38-29-380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19140,'-1'5'1824,"-2"12"-1391,-4 16-201,0 7 912,1 12-592,1 8-192,2 3-168,3-4-32,2-7-128,4-4-104,3-18-424,5-7-352,1-23 688,2-10-128,-2-21-128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16684,'-11'59'2129,"6"-37"-1269,-4 45-1,9-65-789,0 1-1,0-1 0,0 1 0,0-1 0,1 1 1,-1-1-1,0 0 0,1 1 0,0-1 0,0 1 1,0-1-1,0 0 0,0 0 0,0 1 0,0-1 1,1 0-1,-1 0 0,1 0 0,-1-1 0,4 4 0,-3-4-40,1 1-1,-1-1 0,1 0 1,-1 0-1,1 0 0,-1 0 1,1 0-1,0-1 0,-1 1 0,1-1 1,0 0-1,-1 0 0,1 0 1,0 0-1,0 0 0,-1 0 1,1-1-1,0 0 0,2 0 0,9-4 3,-1 1 0,0-2 0,0 0 0,-1-1 0,1 0 0,13-11 0,-17 11 71,0 1 0,-1-1-1,0-1 1,-1 0 0,0 0 0,0 0-1,-1-1 1,11-17 0,-17 24-68,1 1 1,0 0-1,-1-1 1,1 1-1,-1 0 1,1-1-1,-1 1 1,0-1-1,1 1 1,-1 0-1,0-1 1,0 1-1,0-1 1,0 1-1,-1-1 1,1 1-1,0 0 1,-1-3-1,0 3-1,1 0 0,-1 0-1,0 0 1,0 0 0,1 0 0,-1 1 0,0-1-1,0 0 1,0 1 0,0-1 0,0 1 0,0-1-1,0 1 1,0-1 0,0 1 0,0 0 0,0-1-1,0 1 1,-1 0 0,-3-1 29,0 1 1,1 0 0,-1 0-1,1 0 1,-1 1-1,1 0 1,-1 0-1,1 0 1,0 0-1,-8 4 1,6-2-128,-1 0 0,1 1 1,-1 0-1,1 0 0,0 1 0,1 0 1,-1 0-1,1 0 0,0 1 1,0 0-1,1-1 0,0 2 0,0-1 1,-5 11-1,9-17 19,-1 0 0,1 1 0,0-1 0,0 0 1,0 1-1,0-1 0,0 0 0,-1 0 0,1 1 0,0-1 0,0 0 0,0 1 0,0-1 1,0 0-1,0 1 0,0-1 0,0 1 0,0-1 0,0 0 0,0 1 0,0-1 0,0 0 1,1 0-1,-1 1 0,0-1 0,0 0 0,0 1 0,0-1 0,1 0 0,-1 1 0,0-1 1,0 0-1,0 0 0,1 1 0,-1-1 0,13-2-703,18-15 225,-29 16 400,30-20-551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82 116 16788,'6'-34'2118,"-5"31"-1964,-1 1 0,0-1 0,0 1 0,0 0 0,0-1 0,0 1-1,0-1 1,-1 1 0,1 0 0,-1-1 0,0 1 0,-1-3 0,2 5-110,0 0 1,-1-1-1,1 1 0,0 0 1,-1 0-1,1-1 0,0 1 1,-1 0-1,1 0 0,-1 0 1,1 0-1,-1-1 0,1 1 0,0 0 1,-1 0-1,1 0 0,-1 0 1,1 0-1,-1 0 0,1 0 1,-1 0-1,1 0 0,-1 0 1,1 0-1,0 1 0,-1-1 0,1 0 1,-1 0-1,1 0 0,0 1 1,-1-1-1,1 0 0,-1 0 1,1 1-1,0-1 0,-1 0 0,1 1 1,0-1-1,-1 0 0,1 1 1,0-1-1,0 1 0,-15 18 621,6-2-455,1-1 1,1 1-1,0 1 0,-6 29 0,10-37-176,1 1-1,0 0 0,1 0 0,1-1 0,-1 1 0,2 0 1,-1 0-1,2 0 0,2 14 0,-3-23-28,-1-1 1,1 1-1,-1 0 0,1 0 1,0-1-1,-1 1 0,1 0 1,0-1-1,0 1 0,0-1 1,1 1-1,-1-1 0,0 1 1,0-1-1,1 0 0,-1 0 1,1 0-1,-1 0 0,1 0 1,2 2-1,-2-3 0,0 0-1,0 1 1,0-1 0,0 0-1,0 0 1,0 0 0,0-1-1,0 1 1,0 0 0,0-1-1,0 1 1,-1-1 0,1 0-1,0 1 1,0-1 0,2-1-1,3-3 6,0 0-1,0-1 1,0 1-1,0-1 0,-1-1 1,0 1-1,6-9 1,-4 3 3,0 1 0,-1-1 1,-1 0-1,0-1 0,0 1 1,-1-1-1,-1 0 0,0-1 1,-1 1-1,0-1 0,-1 1 1,-1-1-1,0 0 0,-2-22 1,1 33-39,-1-1 0,0 1 1,0 0-1,0 0 1,0 0-1,-1 0 0,1 0 1,-1 0-1,0 0 1,0 0-1,0 1 0,0-1 1,0 1-1,-1-1 0,-3-2 1,5 4-65,0 0 0,-1 0 1,1 0-1,-1 0 1,1 1-1,-1-1 0,1 0 1,-1 1-1,0-1 0,1 1 1,-1 0-1,0-1 0,1 1 1,-1 0-1,0 0 0,0 0 1,1 0-1,-1 0 0,0 1 1,1-1-1,-1 1 1,0-1-1,1 1 0,-1-1 1,1 1-1,-1 0 0,1-1 1,-1 1-1,1 0 0,-3 2 1,-3 8-804,9-11 918,5-7-369,7-11 27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16900,'7'-12'800,"10"-15"824,-17 27-1608,0 0 0,0 0-1,0 0 1,0 0 0,0 0 0,0-1-1,0 1 1,0 0 0,0 0 0,0 0-1,1 0 1,-1 0 0,0 0 0,0 0-1,0 0 1,0 0 0,0 0 0,0 0-1,0 0 1,1-1 0,-1 1 0,0 0-1,0 0 1,0 0 0,0 0 0,0 0 0,0 0-1,0 0 1,1 0 0,-1 0 0,0 0-1,0 0 1,0 0 0,0 1 0,0-1-1,0 0 1,1 0 0,-1 0 0,0 0-1,0 0 1,0 0 0,0 0 0,0 0-1,0 0 1,0 0 0,0 0 0,0 0-1,1 1 1,-1-1 0,0 0 0,0 0 0,0 0-1,0 0 1,0 0 0,0 0 0,0 19 1003,-20 113 1323,10-79-1687,-4 94 1,13-133-573,1 5 46,0-1 0,0 0 0,8 36 0,-8-51-116,1 1 1,-1-1 0,1 0-1,0 0 1,1 0-1,-1 0 1,0 0 0,1 0-1,0 0 1,-1 0-1,1 0 1,0-1 0,1 1-1,-1-1 1,0 1-1,1-1 1,-1 0 0,1 0-1,0 0 1,0 0-1,0-1 1,0 1 0,0-1-1,0 0 1,0 0-1,0 0 1,0 0 0,5 1-1,-3-3 16,0 1 1,-1 0-1,1-1 0,0 0 1,-1 0-1,1-1 0,-1 1 1,1-1-1,-1 0 0,0 0 1,0 0-1,0-1 0,0 1 1,0-1-1,0 0 0,5-6 1,6-6 101,0-1 1,15-22-1,-27 34-105,37-53-14,50-95 0,-87 146-340,0 1 0,0-1 1,-1 0-1,0 0 0,3-10 0,-6 16 313,1 0 1,0 0-1,0 0 1,0 1-1,0-1 0,0 0 1,-1 0-1,1 0 0,0 0 1,0 0-1,0 0 1,0 1-1,-1-1 0,1 0 1,0 0-1,0 0 1,0 0-1,0 0 0,-1 0 1,1 0-1,0 0 0,0 0 1,0 0-1,-1 0 1,1 0-1,0 0 0,0 0 1,0 0-1,-1 0 1,1 0-1,0 0 0,0-1 1,0 1-1,-1 0 1,1 0-1,0 0 0,0 0 1,0 0-1,0 0 0,0 0 1,-1-1-1,1 1 1,0 0-1,0 0 0,0 0 1,0 0-1,0-1 1,0 1-1,0 0 0,0 0 1,-1 0-1,1-1 1,0 1-1,0 0 0,0 0 1,0 0-1,0-1 0,0 1 1,0 0-1,0 0 1,0 0-1,0 0 0,0-1 1,0 1-1,0 0 1,1 0-1,-1 0 0,0-1 1,0 1-1,-11 10-685</inkml:trace>
  <inkml:trace contextRef="#ctx0" brushRef="#br0" timeOffset="1">240 445 16452,'14'24'2272,"4"2"-1360,1-3-768,-1-1 2289,6-10-1833,2-4-120,-1-7-480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17076,'0'-17'2065,"5"24"-642,7 29 248,3 57-1100,5 131-1,-23-230-3761,-12-52 1858,6 18 445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15307,'0'-8'2041,"0"5"-1233,0 5-384,1 6 1448,2 1-919,0 0-385,3-1-824,2-2-425,1-6-1527,0-5 1848,5-9-312,1-1-312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13771,'0'0'70,"1"1"0,-1-1 0,0 1 1,0-1-1,0 1 0,1-1 0,-1 1 0,0-1 0,0 1 0,0-1 1,0 1-1,0 0 0,0-1 0,0 1 0,0-1 0,0 1 1,-1-1-1,1 1 0,0-1 0,0 1 0,0-1 0,-1 1 0,1-1 1,0 1-1,0-1 0,-1 1 0,1-1 0,0 1 0,-1-1 1,1 0-1,-1 1 0,1-1 0,-1 0 0,1 1 0,0-1 0,-1 0 1,1 1-1,-1-1 0,0 0 0,1 0 0,-1 0 0,1 0 1,-1 1-1,1-1 0,-1 0 0,-1-1 86,1 1-1,0 0 0,0-1 1,0 1-1,-1 0 1,1-1-1,0 0 1,0 1-1,0-1 1,0 0-1,0 1 1,0-1-1,0 0 1,0 0-1,1 0 1,-1 0-1,0 0 1,0 0-1,1 0 1,-2-1-1,-2-8 1987,8 20-1468,-1 1-478,-11-20 514,11 34-301,2 41 1,-4-42-337,1 28-53,-2-34 2,0-1-1,1 1 0,1 0 1,1 0-1,7 24 0,-10-41-16,0 0-1,0-1 1,0 1 0,0-1-1,1 1 1,-1-1-1,0 1 1,0-1-1,1 1 1,-1-1-1,0 1 1,1-1-1,-1 1 1,1-1-1,-1 0 1,1 1 0,-1-1-1,0 1 1,1-1-1,-1 0 1,1 0-1,-1 1 1,1-1-1,0 0 1,-1 0-1,1 0 1,-1 1-1,1-1 1,-1 0 0,1 0-1,1 0 1,-1-1 3,1 1 0,-1-1 1,1 1-1,-1-1 0,0 0 1,1 0-1,-1 1 0,0-1 1,1 0-1,-1 0 0,2-3 1,5-5 30,0 0 0,9-16 1,-14 20-22,5-6 11,60-94 92,-64 100-143,0 0-1,0 0 0,1 0 0,7-6 0,13-14-48,-6-5 47,-19 30 24,0 0-1,0 0 1,0 0 0,0-1-1,0 1 1,0 0 0,0 0-1,0 0 1,0 0-1,0-1 1,1 1 0,-1 0-1,0 0 1,0 0 0,0 0-1,0 0 1,1-1 0,-1 1-1,0 0 1,0 0 0,0 0-1,0 0 1,1 0-1,-1 0 1,0 0 0,0 0-1,0 0 1,1 0 0,-1 0-1,0 0 1,0 0 0,0 0-1,1 0 1,-1 0 0,0 0-1,0 0 1,0 0-1,1 0 1,-1 0 0,0 0-1,0 0 1,0 0 0,0 0-1,1 0 1,-1 0 0,0 1-1,0-1 1,0 0-1,0 0 1,1 0 0,-1 0-1,0 0 1,0 1 0,0-1-1,0 0 1,0 0 0,0 0-1,0 1 1,0-1 0,1 0-1,-1 0 1,0 0-1,0 0 1,0 1 0,0-1-1,0 0 1,6 15-7,-5-14 7,4 18 71,0-1 0,-1 1 0,2 33 0,1 2 272,-7-52-426,1 0 0,-1 0 0,0 1 0,1-1 1,0 0-1,0 0 0,0 0 0,0 0 0,0 0 0,0 0 0,0 0 0,0 0 0,3 2 0,-3-4 15,-1 1 0,1-1 0,0 1 0,0-1 1,0 0-1,0 0 0,0 1 0,0-1 0,-1 0 0,1 0 0,0 0 0,0 0 0,0 0 0,0 0 0,0 0 0,0 0 1,0-1-1,0 1 0,0 0 0,-1-1 0,1 1 0,0 0 0,0-1 0,0 1 0,-1-1 0,1 1 0,0-1 1,0 1-1,-1-1 0,1 0 0,0 1 0,-1-1 0,1 0 0,0-1 0,14-15-637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15563,'9'-16'1289,"0"1"-1,12-32 0,-11 10 2732,-19 49-2011,-5 13-1566,7-4-241,1-1 1,1 1-1,0 1 0,2-1 0,0 1 0,2 41 1,2-34-136,2-1 1,1 0 0,1 1-1,15 47 1,-18-71-69,0 1 0,0-1 1,1 0-1,0 0 0,0-1 0,5 8 1,-8-11-1,1-1 1,-1 0 0,0 1 0,0-1 0,1 0 0,-1 1 0,0-1 0,1 0 0,-1 0-1,0 1 1,1-1 0,-1 0 0,1 0 0,-1 0 0,0 0 0,1 1 0,-1-1 0,1 0-1,-1 0 1,1 0 0,-1 0 0,0 0 0,1 0 0,-1 0 0,1 0 0,-1 0 0,1 0-1,-1 0 1,0 0 0,1 0 0,-1-1 0,1 1 0,0-1 0,0-1 0,0 1 0,0-1-1,0 1 1,0-1 0,-1 1 0,1-1 0,0 0 0,-1 1 0,0-1 0,1 0 0,-1 1-1,0-1 1,0-2 0,1-13-13,-2 1-1,0-1 0,0 0 1,-2 1-1,0-1 0,-1 1 1,-1 0-1,0 0 0,-1 0 1,-1 1-1,-10-19 0,16 32 6,0 1 0,0 0 0,0-1 0,0 1 0,0-1 0,0 1 0,0 0 0,-1 0 0,1 0 0,0 0 0,-1 0 0,1 0 0,-3-1 0,4 2 3,-1-1-1,1 1 0,-1 0 1,1 0-1,-1 0 1,1 0-1,-1 0 0,1 0 1,-1 0-1,1 1 1,-1-1-1,1 0 0,-1 0 1,1 0-1,-1 0 1,1 1-1,-1-1 0,1 0 1,-1 0-1,1 1 1,-1-1-1,1 0 0,0 1 1,-1-1-1,1 0 1,0 1-1,-1 0 0,-1 2-14,1 0 0,-1 0 0,1 0-1,0 0 1,0 0 0,0 0-1,0 1 1,1-1 0,-1 0 0,1 0-1,0 5 1,0-1-18,0 1-1,0 0 1,1-1-1,1 1 1,2 9-1,-4-16 34,0 1 0,1-1 0,-1 0 0,1 1-1,-1-1 1,1 0 0,0 1 0,0-1 0,-1 0-1,1 0 1,0 0 0,0 0 0,0 0 0,0 0 0,0 0-1,1 0 1,-1 0 0,0 0 0,0-1 0,0 1-1,1 0 1,-1-1 0,0 1 0,1-1 0,-1 1-1,1-1 1,-1 0 0,0 0 0,1 0 0,-1 0-1,1 0 1,-1 0 0,1 0 0,-1 0 0,0 0 0,2-1-1,5-1-2,0-1 0,0 0 0,0-1 0,-1 0 0,0 0 0,0-1 0,0 1 0,12-12 0,48-53 0,-51 52 6,-8 8 0,49-58 6,-52 61-8,0-1 0,-1-1 0,0 1 0,0-1 0,0 1 0,-1-1 0,-1 0 0,3-9 0,-6 3-37,-8 12-14,7 3 50,0 0-1,0 0 0,1 0 1,-1 0-1,0 0 1,0 0-1,0 1 1,1-1-1,-1 0 1,-1 3-1,-6 6 1,1 1 0,0 0 1,0 0-1,2 1 0,-1 0 0,2 0 0,-1 0 1,2 1-1,-1 0 0,2 0 0,-4 25 1,7-35 5,0 0-1,1 0 1,0 0 0,-1 0 0,1 0 0,0 0 0,1-1 0,-1 1 0,0 0 0,1 0 0,0-1 0,-1 1 0,1-1 0,0 1-1,0-1 1,1 0 0,-1 0 0,0 0 0,1 0 0,-1 0 0,1-1 0,0 1 0,-1-1 0,1 1 0,5 0 0,3 3 1,0-1 1,0 0 0,1-1-1,0-1 1,16 2 0,-19-4-11,-8 0 9,-1 0 0,0 0 0,1 0 0,-1 0 1,0 0-1,1 0 0,-1 0 0,0 0 0,0 0 1,1 0-1,-1 0 0,0 0 0,1-1 1,-1 1-1,0 0 0,0 0 0,1 0 0,-1 0 1,0 0-1,0-1 0,0 1 0,1 0 0,-1 0 1,0-1-1,0 1 0,0 0 0,1 0 0,-1-1 1,0 1-1,0 0 0,0 0 0,0-1 0,0 1 1,0 0-1,0-1 0,0 1 0,0 0 0,0 0 0,0 0 0,0 0-1,0-1 1,0 1 0,0 0 0,0 0 0,-1 0 0,1 0 0,0 0 0,0 0-1,0 0 1,0 0 0,0 0 0,0 0 0,-1 0 0,1 0 0,0 0 0,0 0-1,0 0 1,0 0 0,0 0 0,0 0 0,-1 0 0,1 0 0,0 0 0,0 0 0,0 0-1,0 0 1,0 0 0,0 1 0,0-1 0,-1 0 0,1 0 0,0 0 0,0 0-1,0 0 1,0 0 0,0 0 0,0 0 0,0 0 0,0 1 0,0-1 0,0 0-1,0 0 1,-1 0 0,1 0 0,0 0 0,0 0 0,0 1 0,0-1 0,0 0-1,0 0 1,0 0 0,0 0 0,0 0 0,0 0 0,0 1 0,0-1 0,1 0-1,-1 0 1,0 0 0,0 0 0,0 0 0,-1 3 16,0-1-9,1 0 1,-1 0-1,0 0 1,1 0 0,0 0-1,-1 0 1,1 0-1,0 0 1,0 0 0,0 0-1,1 2 1,-1-3-10,1 0 0,0 1 1,0-1-1,0 0 0,0 0 0,0 0 1,1-1-1,-1 1 0,0 0 1,0 0-1,1-1 0,-1 1 0,0 0 1,1-1-1,-1 1 0,0-1 0,3 1 1,-1 0-2,-1 0 0,1 0 0,0-1 0,0 1 0,0 0 1,0-1-1,0 0 0,0 0 0,1 0 0,-1 0 0,0 0 0,0 0 1,5-2-1,-5 0 2,0 1 1,-1-1 0,1 0-1,0 0 1,-1 0 0,1 0-1,-1 0 1,1-1 0,-1 1-1,0-1 1,0 1 0,3-7-1,7-12 10,-1-1 0,10-27 0,4-11 83,-21 49-29,-9 12-30,-11 18-29,11-8 11,1 0 0,0 0 0,0 1 0,2 0 0,-1 0 0,0 23 0,2-28-1,1 1 0,0-1 0,0 1 0,1-1 0,0 0 0,0 1 0,1-1 0,0 0 0,0 0 1,1 1-1,-1-2 0,6 9 0,-7-13-68,0-1 0,0 1 0,0-1 0,0 0 0,0 1 0,0-1 0,0 0 0,1 0 0,-1 0 0,0 0 0,1 0 0,-1 0 0,1-1 0,-1 1 0,1 0 0,-1-1-1,1 1 1,-1-1 0,1 1 0,0-1 0,-1 0 0,1 0 0,-1 0 0,1 0 0,0 0 0,-1 0 0,1 0 0,0 0 0,-1-1 0,1 1 0,0-1 0,-1 1 0,1-1 0,-1 0 0,1 1 0,-1-1 0,0 0 0,1 0 0,1-2 0,3-1-234,0-1 0,0 0 0,-1-1-1,0 0 1,0 1 0,-1-1 0,5-8-1,15-28-465,-4-4-249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19900,'6'34'769,"-1"0"0,-2 1 0,-2 0 0,-3 38-1,1-10-443,0 2-199,0-25-117,1 0 0,9 66 1,-9-105-11,0-1 0,0 0 0,0 1 0,0-1 1,0 0-1,0 1 0,0-1 0,0 0 1,0 1-1,0-1 0,0 0 0,0 1 0,0-1 1,0 0-1,0 1 0,1-1 0,-1 0 1,0 0-1,0 1 0,0-1 0,1 0 1,-1 0-1,0 1 0,0-1 0,1 0 0,-1 0 1,0 0-1,0 1 0,1-1 0,-1 0 1,1 0-1,5-8-10,3-18 7,-9 26 4,42-197 11,-28 119 17,29-90 1,-41 161-31,0 0 1,1 1 0,0-1-1,0 1 1,6-10 0,-8 16-1,-1-1 1,1 1-1,-1-1 0,0 1 1,1-1-1,-1 1 1,1 0-1,-1-1 0,1 1 1,0-1-1,-1 1 1,1 0-1,-1 0 0,1-1 1,0 1-1,-1 0 0,1 0 1,-1 0-1,1-1 1,0 1-1,-1 0 0,1 0 1,0 0-1,-1 0 1,2 1-1,-1-1-3,0 1 0,0 0 0,1 0 1,-1 0-1,0-1 0,0 2 0,0-1 0,0 0 0,0 0 0,0 0 1,0 0-1,-1 0 0,1 1 0,0-1 0,-1 0 0,1 3 0,1 1 4,0 0 0,0 1-1,-1-1 1,0 1 0,0 0-1,-1-1 1,1 1-1,-1-1 1,-1 1 0,1 0-1,-1-1 1,0 1 0,0-1-1,0 1 1,-1-1-1,0 1 1,-4 8 0,3-8 37,-1 0 1,1 0-1,-1 0 0,0 0 1,0-1-1,-1 0 1,0 0-1,1 0 0,-2 0 1,1-1-1,0 0 1,-1 0-1,0 0 1,-8 3-1,13-6-85,0-1 1,-1 1 0,1-1-1,0 1 1,-1-1-1,1 1 1,-1-1-1,1 0 1,-1 0-1,1 0 1,0 0-1,-1 0 1,1 0 0,-1 0-1,1 0 1,-1-1-1,1 1 1,0 0-1,-2-2 1,2 2-13,1 0 0,-1 0 0,1-1 0,0 1 0,0-1 0,-1 1 0,1 0 0,0-1 0,-1 1 0,1 0 0,0-1 0,0 1 0,0-1 0,0 1 0,-1-1 0,1 1 0,0 0 0,0-1 0,0 1 0,0-1 0,0 1 0,0-2 0,8-15-701,8-4 176,6-4-186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13747,'867'26'2347,"-660"-15"-2270,285-19-1,-256-13 65,265-15 322,-388 34-320,0 5 1,164 26-1,8 28-48,87 12 61,-300-59 84,1-4 0,-1-4 0,88-6 0,-12-16 621,21-1 169,-138 19-782,-1 1 1,1 2-1,43 6 1,-55-3-382,0 1 0,0 0 1,-1 2-1,32 15 1,-50-21 96,1-1 1,-1 0-1,1 0 1,-1 1-1,1-1 1,0 0-1,-1 0 1,1 0-1,-1 0 1,1 1-1,-1-1 1,1 0-1,0 0 1,-1 0-1,1 0 1,-1 0-1,1-1 1,0 1-1,-1 0 1,1 0-1,-1 0 1,1 0-1,-1-1 1,2 1-1,-1-1 7,-1 0-1,1 0 0,-1 0 1,1 0-1,-1 0 0,1 0 0,-1 0 1,1 0-1,-1 0 0,0 0 0,0 0 1,1 0-1,-1 0 0,0 0 1,0-1-1,0-18-405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1241 123 12403,'-1'-9'276,"0"0"0,-1 0 0,0 1 0,0-1 0,-1 1 0,-7-15 0,9 20-207,-1-1 0,0 1 1,-1 0-1,1 1 1,0-1-1,-1 0 0,0 1 1,0-1-1,1 1 0,-1 0 1,-1 0-1,1 0 0,0 0 1,0 1-1,-1-1 1,1 1-1,-1 0 0,1 0 1,-6-1-1,-8 0 92,1 1-1,-1 0 0,1 1 1,-1 1-1,0 1 1,-26 6-1,-101 34 313,125-36-418,-266 100 388,222-78-295,1 3 1,-82 55-1,116-67-111,2 1 1,0 2-1,2 0 0,0 2 0,1 0 0,2 1 0,0 2 1,-20 36-1,31-46-34,1 1 0,1-1 0,1 2 1,0-1-1,1 1 0,2 0 1,-1 0-1,2 1 0,1-1 0,0 1 1,2 0-1,0-1 0,1 1 0,1 0 1,6 24-1,-3-24-7,2 0 0,0 0 1,2-1-1,0 0 0,0 0 0,2-1 0,0-1 0,2 0 1,0 0-1,0-1 0,2-1 0,-1 0 0,19 13 1,-1-4-5,0-1 1,2-2 0,0-1 0,1-1-1,1-3 1,39 14 0,-45-20 16,0-1 0,0-2 0,1-1 0,0-1 0,0-1 0,0-2 0,1-1 0,-1-2 0,1-1 0,-1-1 0,0-2 0,0-1 0,-1-1-1,0-2 1,0-1 0,-1-1 0,56-30 0,-49 19 81,-2-1-1,0-2 0,-2-1 0,0-1 1,-2-2-1,-1-1 0,-2-1 0,-1-2 1,-1 0-1,-2-2 0,-1 0 0,-2-2 1,16-38-1,-23 43 10,-1 0-1,-1-1 1,-2 0-1,-1-1 1,-1 0-1,3-62 1,-10 83-74,-1 0 0,0 0 0,-1 0 0,0 0-1,-1 1 1,-1-1 0,0 0 0,-10-22 0,8 26-19,1 0 1,-1 0-1,0 1 1,-1-1-1,0 2 0,0-1 1,-1 1-1,0 0 1,0 1-1,-1-1 1,0 2-1,-13-8 0,-1 3-7,0 1-1,0 1 1,-1 1-1,0 1 1,-1 1-1,1 1 1,-1 1-1,-35 1 1,-6 4-54,-127 19-1,149-14-17,-123 23-76,142-24-81,1 1 1,0 2 0,0 0 0,-35 19 0,55-26 84,-1 1 0,1 0 0,0 0 0,0 1 0,0-1 0,1 1 0,-1 0-1,1 0 1,0 0 0,-4 5 0,6-7 91,0 0 0,1 0 0,-1 0 0,0 0 0,0 0 0,1 0-1,-1 0 1,1 0 0,0 0 0,0 0 0,0 0 0,0 0 0,0 0 0,0 0-1,0 0 1,0 0 0,1 1 0,-1-1 0,1 0 0,0 0 0,0-1 0,-1 1-1,1 0 1,1 0 0,-1 0 0,0-1 0,2 3 0,12 11-492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18284,'-5'6'370,"0"0"0,0 1 1,0-1-1,1 1 0,0 0 0,1 1 1,-4 8-1,-14 54 566,18-58-876,0 0 0,1 0 1,0 0-1,1 0 0,1 1 0,0-1 0,0 0 0,3 13 1,-3-24-57,0 0 1,0 0 0,1 1 0,-1-1 0,0 0 0,1 0 0,-1 0 0,1 0 0,-1 0 0,1 0 0,-1 0 0,1 0 0,0 0 0,-1 0 0,1 0 0,0 0 0,0-1 0,0 1-1,-1 0 1,1 0 0,0-1 0,0 1 0,0-1 0,0 1 0,1-1 0,-1 1 0,0-1 0,0 1 0,0-1 0,0 0 0,0 0 0,0 0 0,1 0 0,-1 0 0,0 0 0,0 0-1,0 0 1,0 0 0,0 0 0,1 0 0,-1-1 0,0 1 0,0-1 0,0 1 0,1-1 0,4-2 30,0-1-1,-1 1 1,1-1 0,-1 0 0,0 0 0,8-9-1,7-11 138,-1-2-1,-1 0 1,-1-1-1,20-42 1,-3 5 184,-54 177-411,15-90-120,3-14-66,0 0-1,1 0 1,0 1 0,0-1 0,1 18-1,0-26 210,0-1-1,0 0 0,0 1 1,0-1-1,0 0 1,0 1-1,0-1 0,0 0 1,1 1-1,-1-1 1,0 0-1,0 1 0,0-1 1,0 0-1,0 1 1,1-1-1,-1 0 0,0 1 1,0-1-1,0 0 1,1 0-1,-1 1 0,0-1 1,0 0-1,1 0 1,-1 1-1,0-1 0,1 0 1,-1 0-1,0 0 1,1 0-1,-1 0 1,0 1-1,1-1 0,-1 0 1,0 0-1,1 0 1,-1 0-1,0 0 0,1 0 1,-1 0-1,1 0 1,-1 0-1,0 0 0,1 0 1,-1 0-1,0-1 1,1 1-1,-1 0 0,0 0 1,1 0-1,-1 0 1,0-1-1,0 1 0,1 0 1,-1 0-1,0-1 1,1 1-1,-1 0 0,0 0 1,1-1-1,18-20-698,4-12 26,4-7-212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17124,'-26'66'2396,"6"-20"-399,20-40-1059,7-10-669,7-8-213,-4 3-200,0 0 0,0 0 1,1 1-1,0 1 1,16-8-1,-23 12 50,1 1 1,-1 0-1,0 0 0,1 1 0,-1-1 0,1 1 0,0 0 0,0 0 0,-1 1 0,1-1 0,0 1 0,0 0 0,-1 1 0,1-1 0,0 1 0,0 0 0,-1 0 1,7 2-1,-10-3 94,0 1 0,0 0 0,0-1 0,0 1 0,0 0 0,0-1 0,0 1 0,0 0 0,0 0 0,0 0-1,0 0 1,0 0 0,-1 0 0,1 0 0,0 0 0,-1 0 0,1 0 0,-1 0 0,1 0 0,-1 1 0,0-1 0,1 2 0,-1 0 51,0-1 0,0 1 1,-1 0-1,1-1 0,-1 1 0,1 0 0,-1-1 0,0 1 0,0-1 0,-1 4 0,-4 5 304,-1-1-1,0 0 1,-12 15-1,18-24-320,-55 60 1418,49-54-1374,-1 0-1,0-1 0,0 0 1,-1 0-1,1-1 1,-11 5-1,18-9-126,0-1-1,0 1 0,0-1 1,0 0-1,0 1 1,0-1-1,0 0 0,0 0 1,0 0-1,0 1 0,-1-1 1,1 0-1,0 0 1,0-1-1,0 1 0,0 0 1,0 0-1,-1-1 1,1 1-10,1-1 0,-1 1 0,1-1 0,-1 1 0,1-1 0,-1 1 0,1-1 1,-1 1-1,1-1 0,0 1 0,-1-1 0,1 0 0,0 1 0,0-1 0,0 0 1,-1 1-1,1-1 0,0 1 0,0-1 0,0 0 0,0-1 0,0-1-87,1-1 0,-1 1 0,1-1 0,0 1 0,0-1 0,0 1 0,0-1 0,0 1 0,4-6 0,12-16-677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16452,'-8'31'1038,"1"0"0,2 0 1,1 0-1,-1 34 1,5-36-825,1 0 0,1 0 0,1 0 0,2 0 0,1-1 1,1 1-1,20 51 0,-22-70-237,0 0 0,0-1-1,1 1 1,1-1 0,-1 0 0,1 0 0,10 8 0,-16-17-712,-4-7 411,-9-10-52,-21-23-195,15 20 781,2-1 0,0 0 0,-15-27 0,30 46-149,-1 0 0,1-1 0,0 1 0,0-1 0,0 1 0,0-1 0,0 1 0,0-1 0,1 0 0,-1 1 0,1-1 1,0 0-1,0 1 0,0-1 0,0 0 0,0 0 0,1 1 0,-1-1 0,1 0 0,0 1 0,-1-1 0,1 1 0,1-1 0,-1 1 0,0-1 0,0 1 0,1 0 0,-1-1 0,1 1 0,0 0 0,0 0 0,0 0 0,0 1 0,0-1 0,0 0 0,0 1 0,1-1 1,4-1-1,18-11-361,1 1 0,1 2 1,0 1-1,35-9 1,-4 0-97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192 225 18628,'-4'-1'122,"0"-1"1,0 1-1,0 1 0,0-1 1,0 0-1,0 1 0,0 0 0,0 0 1,0 0-1,0 1 0,0-1 1,0 1-1,0 0 0,0 0 1,0 0-1,-4 3 0,2-1-1,0 0 0,0 1 1,0 0-1,1 0 0,-1 0 0,1 1 0,1 0 0,-1 0 0,-4 6 0,1 0-55,1 1 0,-1 0 0,2 0 0,0 0 0,0 1-1,2 0 1,-1 0 0,1 1 0,-1 13 0,4-18-79,0 0 0,1 0-1,1 18 1,-1-26 10,0 1-1,1-1 1,-1 1 0,0 0-1,1-1 1,0 1-1,-1-1 1,1 1-1,0-1 1,0 0-1,-1 1 1,3 1 0,-2-2 2,0-1 0,-1 1 0,1-1 0,0 0 0,-1 1 0,1-1 0,0 0 1,0 0-1,-1 1 0,1-1 0,0 0 0,0 0 0,-1 0 0,1 0 0,0 0 1,0 0-1,-1 0 0,1 0 0,0 0 0,0-1 0,-1 1 0,1 0 0,0 0 1,0-1-1,-1 1 0,1 0 0,0-1 0,0 0 0,3-1 7,0-1-1,0 0 1,0 0-1,0-1 1,-1 1 0,1-1-1,-1 0 1,0 0-1,3-4 1,21-43 140,-20 39-100,39-99 420,-3 5 299,-43 106-760,0 0-1,0 0 1,0 0 0,0 0-1,0 0 1,0 0 0,0-1-1,0 1 1,0 0 0,0 0-1,0 0 1,0 0 0,0 0-1,1 0 1,-1 0 0,0-1-1,0 1 1,0 0 0,0 0-1,0 0 1,0 0 0,0 0-1,0 0 1,0 0 0,0 0-1,0 0 1,1 0 0,-1-1-1,0 1 1,0 0 0,0 0-1,0 0 1,0 0 0,0 0-1,0 0 1,1 0 0,-1 0-1,0 0 1,0 0 0,0 0-1,0 0 1,0 0 0,0 0-1,0 0 1,1 0 0,-1 0-1,0 0 1,0 0 0,0 0 0,0 0-1,0 0 1,1 1-1,1 8 113,0 21-54,-2-24-39,1 21 14,-1 8-21,2-1 1,1 0-1,2 0 1,12 45-1,-16-76-16,0 0 0,0 0 0,1 0-1,-1 0 1,1 0 0,0 0 0,0 0 0,3 3-1,-4-5 1,0 0-1,-1-1 0,1 1 1,0 0-1,0-1 0,0 1 0,0-1 1,-1 0-1,1 1 0,0-1 1,0 0-1,0 1 0,0-1 0,0 0 1,0 0-1,0 0 0,0 0 1,0 0-1,0 0 0,0 0 0,0 0 1,0 0-1,0-1 0,0 1 0,0 0 1,0-1-1,0 1 0,-1 0 1,1-1-1,0 1 0,0-1 0,0 0 1,-1 1-1,1-1 0,1-1 1,4-3-16,-1-1 1,0 0 0,0 0 0,-1 0 0,1-1 0,-1 1 0,-1-1 0,1 0 0,2-8-1,22-74-349,-24 75 272,33-165-1875,-18 76-840,-8 79 1499,-5 17 783,-5 8 541,-1-1 0,0 0 0,1 0 0,-1 1 0,0-1 0,0 0-1,1 0 1,-1 1 0,0-1 0,0 0 0,0 1 0,1-1 0,-1 0 0,0 1 0,0-1 0,0 0 0,0 1 0,0-1 0,1 0-1,-1 1 1,0-1 0,0 0 0,0 1 0,0-1 0,0 1 0,0-1 0,-1 1 0,16 111 2176,-7-45-1732,23 159 725,-30-222-1127,-1-2-21,0 0-1,0 0 0,0-1 1,0 1-1,1 0 0,-1 0 1,1-1-1,-1 1 0,1 0 1,0-1-1,0 1 0,0-1 1,0 1-1,0-1 0,0 1 1,0-1-1,0 0 0,0 0 1,3 3-1,-3-5-41,-1 0-1,1 0 1,-1 1 0,0-1-1,1 0 1,-1 0-1,0 0 1,0 1 0,0-1-1,0 0 1,1 0-1,-1 0 1,0 0 0,0 0-1,-1 0 1,1 1-1,0-1 1,0 0 0,0 0-1,-1-1 1,-2-3-112,-1 1 0,0-1 0,0 0 0,-1 1 0,1 0 0,-1 0 1,0 1-1,0-1 0,0 1 0,-9-4 0,-4-4-148,-103-67 82,120 78 235,-1-1 1,1 0-1,0 0 0,0 0 0,0 0 0,-1 0 1,1 0-1,0 0 0,1 0 0,-1 0 1,0-1-1,-1 0 0,2 1-27,0 1 0,0 0 0,0-1 0,0 1 1,0 0-1,0-1 0,0 1 0,0 0 0,0-1 0,0 1 0,0 0 0,0-1 0,0 1 0,1 0 0,-1-1 0,0 1 1,0 0-1,0 0 0,0-1 0,1 1 0,-1 0 0,0-1 0,0 1 0,1 0 0,-1 0 0,0 0 0,0-1 0,1 1 1,-1 0-1,0 0 0,1-1 0,4 0 187,0-1 1,0 1 0,0-1-1,0 1 1,7 0-1,1-1-74,33-6 332,-29 6-1058,0 0-1,0-2 1,0 0-1,20-8 1,-33 10 467,0-1 0,-1 1-1,1-1 1,-1 1 0,1-1 0,-1 0 0,0-1 0,0 1 0,0 0-1,0-1 1,2-5 0,10-20-779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8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18900,'1'68'3434,"48"327"-2079,-44-374-1224,-5-21-128,0 0 0,0 0 1,0 0-1,0 0 1,0 0-1,0 0 0,0 0 1,0 0-1,0 0 0,0 0 1,0 0-1,0 0 1,1-1-1,-1 1 0,0 0 1,0 0-1,0 0 0,0 0 1,0 0-1,0 0 0,0 0 1,0 0-1,0 0 1,1 0-1,-1 0 0,0 0 1,0 0-1,0 0 0,0 0 1,0 0-1,0 0 1,0 0-1,0 0 0,1 0 1,-1 0-1,0 0 0,0 1 1,0-1-1,0 0 0,0 0 1,0 0-1,0 0 1,0 0-1,0 0 0,0 0 1,0 0-1,0 0 0,1 0 1,-1 0-1,0 0 0,0 1 1,0-1-1,0 0 1,0 0-1,0 0 0,0 0 1,0 0-1,0 0 0,0 0 1,0 0-1,0 1 1,0-1-1,0 0 0,0 0 1,0 0-1,0 0 0,3-8 97,-2-18 90,0-1 0,-2 1 0,0 0 0,-9-41-1,3 17 54,-2-15-3,13 87-246,1 0 0,1 0-1,1-1 1,1 0-1,17 33 1,-24-51 4,0-1 0,0 0 0,1 0 1,-1 0-1,0 1 0,1-2 0,0 1 1,0 0-1,-1 0 0,1 0 0,0-1 0,0 1 1,0-1-1,1 0 0,-1 1 0,0-1 1,1 0-1,-1 0 0,0 0 0,1-1 0,-1 1 1,1-1-1,-1 1 0,1-1 0,-1 0 1,1 0-1,-1 0 0,1 0 0,0 0 0,-1-1 1,1 1-1,-1-1 0,0 0 0,1 1 1,-1-1-1,1 0 0,-1 0 0,0-1 0,0 1 1,0 0-1,0-1 0,0 0 0,0 1 1,2-3-1,6-6 17,-1 0 0,-1-1 1,0 0-1,0 0 0,-1-1 1,-1 0-1,0 0 0,7-19 0,-7 12 27,0-1-1,-1 0 0,0 0 1,2-40-1,-7 52-25,1 4-8,-1 0 1,0-1-1,0 1 0,0 0 1,-1 0-1,1-1 0,-3-7 1,3 12-9,0 0 0,0 0 0,0 0 1,0 0-1,0-1 0,0 1 0,0 0 0,0 0 1,0 0-1,-1 0 0,1 0 0,0 0 1,0 0-1,0-1 0,0 1 0,0 0 1,0 0-1,0 0 0,0 0 0,0 0 1,0 0-1,0 0 0,-1 0 0,1 0 1,0 0-1,0-1 0,0 1 0,0 0 1,0 0-1,0 0 0,-1 0 0,1 0 1,0 0-1,0 0 0,0 0 0,0 0 0,0 0 1,0 0-1,-1 0 0,1 0 0,0 0 1,0 0-1,0 0 0,0 0 0,0 0 1,0 1-1,-1-1 0,1 0 0,0 0 1,0 0-1,0 0 0,0 0 0,0 0 1,0 0-1,0 0 0,0 0 0,0 0 1,-1 1-1,-5 10 3,-1 19-8,2 6-10,3 0 0,1 0 1,1 1-1,2-1 0,12 62 1,-13-90 11,1 0 1,1-1-1,-1 1 1,1 0 0,1-1-1,-1 0 1,9 13-1,-10-18 3,0 0 0,-1 0 0,1 0 0,0 0 0,0 0 1,0 0-1,1 0 0,-1-1 0,0 1 0,0-1 0,1 0 0,-1 0 0,1 0 0,0 0 0,-1 0 0,1 0 0,-1-1 0,1 1 0,0-1 0,0 0 0,-1 1 0,1-1 0,0-1 0,0 1 0,-1 0 0,5-2 0,0 0 2,1-1 0,-1 0 0,1-1 0,-1 0 0,0 0 0,-1-1 0,1 1 0,-1-2 0,0 1 1,0-1-1,0 1 0,8-13 0,-2 2 11,-1 0-1,-1 0 1,-1-1 0,9-22 0,-14 31 6,-1 0 0,0-1 1,0 1-1,-1-1 1,0 0-1,-1 0 0,0 0 1,0 1-1,-1-1 1,0-10-1,-1 17-13,1 1 0,0 0 0,0-1 0,0 1 1,-1 0-1,1-1 0,-1 1 0,1 0 0,-1 0 0,1-1 0,-1 1 1,0 0-1,0 0 0,0-1 0,0 1-1,1 1 0,-1 0-1,1 0 1,-1-1 0,1 1 0,-1 0 0,1 0 0,-1-1 0,0 1-1,1 0 1,-1 0 0,1 0 0,-1 0 0,1 0 0,-1 0 0,0 0-1,1 0 1,-1 0 0,1 0 0,-1 0 0,1 0 0,-1 1-1,0-1 1,-1 1 10,-1 1-1,1-1 1,-1 1-1,1-1 1,0 1-1,0 0 1,0 0 0,0 0-1,0 0 1,0 0-1,-2 5 1,-4 8 27,0 0 1,1 0 0,1 0 0,1 1 0,0 0-1,1 0 1,0 0 0,1 0 0,1 1 0,0 27-1,3-41-36,-1 0 0,0 1 0,0-1 0,1 1 0,0-1-1,0 0 1,0 1 0,0-1 0,0 0 0,1 0 0,-1 0 0,1 0-1,4 5 1,-5-6-34,1-1 1,-1 0-1,1 0 0,-1 0 0,1 0 0,0 0 0,0 0 0,-1 0 0,1 0 1,0-1-1,0 1 0,0-1 0,0 1 0,0-1 0,0 0 0,0 0 1,0 0-1,0 0 0,0 0 0,0 0 0,0 0 0,0-1 0,-1 1 0,5-2 1,4-3-147,1 0 0,-1 0 0,-1-1 0,1 0 0,-1-1 0,0 0 0,-1-1 0,0 0 0,11-13 0,-17 19 145,36-39-459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19004,'1'1'147,"0"0"1,0 0-1,0 0 0,0 0 0,0 0 1,0 0-1,-1 0 0,1 0 1,0 1-1,0-1 0,-1 0 0,1 0 1,-1 1-1,1-1 0,-1 0 1,0 1-1,1 1 0,1 28 262,-2-14 371,9 111 329,17 153-810,-21-313-152,21-288 25,-25 313-172,0 0 1,1 0-1,0 0 1,0 0 0,0 1-1,1-1 1,5-8-1,-8 13-1,1 1 0,0 0 0,0 0 0,0 0 0,0 0 0,0 0 0,0 0-1,1 0 1,-1 0 0,0 0 0,0 0 0,1 1 0,-1-1 0,0 1 0,1-1-1,1 0 1,-1 1-3,0 0 0,0 0 0,0 0-1,0 0 1,0 1 0,0-1-1,0 0 1,0 1 0,0 0 0,0-1-1,0 1 1,0 0 0,0 0-1,-1 0 1,3 2 0,0-1-2,-1 0-1,0 1 1,0-1 0,0 1 0,-1-1-1,1 1 1,-1 0 0,1 0 0,-1 0-1,0 0 1,0 1 0,0-1 0,-1 1-1,3 5 1,-4-6 9,1 0 1,-1 0-1,0 0 0,0 0 0,0 0 0,0 0 0,0 0 0,0 0 1,-1 0-1,0 0 0,1 0 0,-1 0 0,0 0 0,-1 0 0,1 0 1,0-1-1,-1 1 0,0-1 0,-2 4 0,-1 1 15,-1-1 0,0 1 0,0-1 0,-1 0 0,0 0 0,0-1 0,0 0 0,-13 6 0,15-8-80,0-1 0,-1 1 0,1-1 0,-1-1 0,1 1 0,-1-1 0,0 0 0,1 0 0,-1-1 0,0 1 0,0-1 0,1-1 0,-1 1 0,-6-2 0,10 2-6,1-1 0,0 1 0,0-1 0,0 1 0,0-1 0,-1 1 0,1-1 0,0 1 0,0-1 0,0 0 0,0 0 0,0 0 0,1 1 0,-1-1 0,0 0 0,0 0 0,0 0 0,1 0 0,-1 0-1,1-1 1,-1 1 0,1 0 0,-1 0 0,1 0 0,-1 0 0,1-1 0,0 1 0,0 0 0,0-3 0,0 2-11,0-1 1,0 0-1,0 1 0,1-1 0,0 0 1,-1 1-1,1-1 0,0 1 0,0-1 1,0 1-1,1 0 0,-1-1 0,3-2 1,20-18-664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25 479 16564,'0'3'385,"0"0"0,-1 0 1,1 0-1,0-1 1,-1 1-1,0 0 1,1 0-1,-3 5 1,1-4 265,-3 16 197,-4 35-1,8-49-842,0 1 0,1-1 0,0 1 1,0 0-1,1-1 0,-1 1 0,2-1 0,-1 1 0,4 8 0,-5-15 2,0 1 1,0 0-1,0-1 0,1 1 1,-1-1-1,0 1 0,0 0 0,1-1 1,-1 1-1,1-1 0,-1 1 1,0-1-1,1 1 0,-1-1 0,1 1 1,-1-1-1,1 0 0,-1 1 1,1-1-1,0 0 0,-1 1 1,1-1-1,-1 0 0,1 0 0,0 1 1,-1-1-1,1 0 0,0 0 1,-1 0-1,1 0 0,1 0 0,-1-1 19,1 1 0,-1-1 1,1 0-1,-1 0 0,0 0 0,0 0 0,1 0 0,-1 0 0,0 0 0,0 0 0,0 0 0,2-2 0,2-5 146,-1 1 0,1 0 0,6-16 0,-7 9 77,1 0-1,-2 0 0,4-18 0,-7 27-164,1-1 0,-1 1 0,0 0 0,0 0 0,0 0 0,-1 0 1,0 0-1,0-1 0,0 1 0,0 1 0,-1-1 0,-4-8 0,6 12-75,0 0 0,0 0 0,-1 1 0,1-1-1,-1 0 1,1 0 0,-1 0 0,1 1 0,-1-1 0,1 0 0,-1 1-1,0-1 1,1 1 0,-1-1 0,0 0 0,1 1 0,-1-1 0,0 1-1,0 0 1,0-1 0,1 1 0,-1 0 0,0-1 0,0 1 0,0 0-1,0 0 1,0 0 0,0 0 0,1 0 0,-1 0 0,0 0 0,0 0-1,0 0 1,0 0 0,0 1 0,0-1 0,1 0 0,-1 0 0,0 1-1,0-1 1,0 1 0,1-1 0,-1 1 0,0-1 0,0 1 0,1-1-1,-1 1 1,0 0 0,0 0 0,-2 3 3,0 0 1,0 0-1,0 0 1,1 0-1,-1 0 1,1 1-1,-3 8 1,2-3-10,1 0 0,0 0 0,-1 14 1,3-19-4,0-1 0,0 0 0,0 0 0,0 1 0,1-1 1,-1 0-1,1 0 0,0 0 0,1 1 0,2 5 1,-4-9-1,1 0 0,-1 0 0,1-1 0,0 1 1,-1 0-1,1 0 0,-1 0 0,1-1 0,0 1 0,0 0 1,0-1-1,-1 1 0,1-1 0,0 1 0,0-1 0,0 1 1,0-1-1,0 0 0,0 1 0,0-1 0,0 0 0,0 0 1,0 0-1,0 0 0,0 0 0,0 0 0,0 0 1,0 0-1,0 0 0,0 0 0,0 0 0,0-1 0,-1 1 1,1 0-1,0-1 0,0 1 0,0-1 0,1 0 0,3-2 1,0 0-1,-1-1 0,0 1 0,0-1 0,7-7 1,5-10-18,14-22 1,-17 23-36,0 2 0,16-18 1,-28 35 44,-1 0 1,1 0-1,0 0 1,-1 1 0,1-1-1,0 0 1,-1 1-1,1-1 1,0 0 0,0 1-1,0-1 1,0 1-1,0-1 1,-1 1 0,1-1-1,0 1 1,0 0-1,0-1 1,0 1-1,0 0 1,0 0 0,0 0-1,0 0 1,0 0-1,0 0 1,0 0 0,0 0-1,1 0 1,-2 1-1,1-1 1,0 0 0,0 1-1,0-1 1,0 0-1,0 1 1,0-1 0,0 1-1,0-1 1,0 1-1,-1 0 1,1-1 0,0 1-1,-1 0 1,1 0-1,0 0 1,-1-1 0,2 3-1,2 4-24,0 1 0,0 1 0,0-1 0,3 14 0,-2-7 17,-3-7 0,0-1 16,1-1 1,-1 0-1,1 1 0,0-1 0,8 10 1,-10-15 1,0 0 1,0 0 0,0 0 0,0 0 0,0 0-1,0 0 1,0 0 0,0-1 0,1 1-1,-1 0 1,0-1 0,0 1 0,1-1-1,-1 1 1,0-1 0,1 0 0,-1 1-1,1-1 1,-1 0 0,0 0 0,1 0-1,-1 0 1,1 0 0,-1-1 0,0 1 0,1 0-1,-1-1 1,0 1 0,1-1 0,-1 1-1,0-1 1,0 1 0,1-1 0,-1 0-1,2-1 1,8-7 27,0 0 0,-1-1 1,0 0-1,17-22 0,-20 23-36,1-1 0,-1 1 0,2 1 0,-1 0-1,1 0 1,0 0 0,1 1 0,13-7 0,-21 13-3,0 0 0,0 0-1,0 0 1,0 1 0,1-1 0,-1 1-1,0-1 1,0 1 0,1 0 0,-1 0-1,0 0 1,1 0 0,-1 0 0,0 1-1,1-1 1,-1 0 0,0 1 0,0 0-1,1 0 1,-1 0 0,0 0 0,0 0-1,0 0 1,0 0 0,0 1 0,-1-1-1,1 1 1,0-1 0,2 4-1,3 3-19,-1 1-1,0 0 0,-1 1 0,0-1 0,5 12 0,-2-2 8,-7-19 21,-1 1 1,0 0-1,1 0 1,-1 0-1,1-1 1,-1 1-1,1 0 1,-1 0 0,1-1-1,-1 1 1,1 0-1,0-1 1,-1 1-1,1-1 1,0 1-1,0-1 1,-1 1-1,1-1 1,1 1-1,-1-1-1,0 0 0,-1 0 0,1 0 0,-1-1 0,1 1 0,0 0 0,-1 0 0,1 0 0,-1-1 0,1 1 0,0 0-1,-1-1 1,1 1 0,-1 0 0,1-1 0,-1 1 0,0-1 0,1 1 0,-1 0 0,1-1 0,-1 0 0,4-5-42,0 0 1,-1 0 0,0 0-1,2-8 1,-2 7-65,52-114-2542,-27 63 260,33-98 1,-55 134 1069,5-30 0,-10 43 1061,0 0 0,0 0 1,-1 1-1,0-1 0,-1 0 1,-2-13-1,3 21 285,0 1 0,0 0 0,0-1 0,0 1 0,0 0 0,0 0 0,0-1 0,0 1 0,0 0 0,0-1 0,-1 1 0,1 0 0,0 0 0,0-1 0,0 1 0,0 0 0,0-1 0,-1 1 0,1 0 0,0 0 0,0 0 0,0-1 0,-1 1 0,1 0 0,0 0 0,0 0 0,-1-1 0,1 1 0,0 0 0,-1 0 0,1 0 0,0 0 0,0 0 0,-1 0 0,1 0 0,-8 9 1698,-2 20 472,2 3-1352,2 1 1,2 0-1,-1 40 1,5-54-706,1 0 0,0 0-1,1 0 1,2 0 0,0-1 0,0 1 0,9 19 0,-12-35-135,0 0-11,0-1 1,0 1-1,0-1 0,0 1 0,0-1 0,1 0 0,-1 1 0,1-1 1,0 0-1,-1 0 0,1 0 0,0 0 0,3 2 0,-5-4-6,0 0 0,0 0 0,1 0-1,-1 0 1,0 0 0,0 0 0,0 1 0,0-1-1,0 0 1,0 0 0,0 0 0,0 0 0,1 0 0,-1 0-1,0 0 1,0 0 0,0 0 0,0 0 0,0 0-1,0 0 1,0 0 0,1 0 0,-1-1 0,0 1-1,0 0 1,0 0 0,0 0 0,0 0 0,0 0-1,0 0 1,0 0 0,1 0 0,-1 0 0,0 0-1,0 0 1,0 0 0,0 0 0,0-1 0,0 1-1,0 0 1,0 0 0,0 0 0,0 0 0,0 0 0,0 0-1,0 0 1,0-1 0,0 1 0,0 0 0,0 0-1,0 0 1,0 0 0,-1-10-446,-7-9-196,3 11 433,-1 1-1,0-1 0,-1 1 1,0 1-1,0-1 0,-14-9 1,-53-27 869,31 19 908,42 24-1466,0 0 0,0-1 0,0 1 0,0-1 0,0 0 0,1 1 1,-1-1-1,0 0 0,0 1 0,0-1 0,1 0 0,-1 0 0,0 0 1,1 0-1,-1 0 0,1 0 0,-1 0 0,1 0 0,-1 0 0,0-1 1,2 1-34,-1 0 1,0 0 0,0 1 0,0-1 0,1 0 0,-1 0 0,1 1-1,-1-1 1,0 0 0,1 1 0,-1-1 0,1 1 0,-1-1 0,1 0-1,0 1 1,-1-1 0,1 1 0,-1 0 0,1-1 0,0 1 0,1-1 0,6-3 219,1 1 0,0 0 0,16-4 0,-16 5-238,50-13-293,37-10-829,-93 23 716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20876,'0'0'1353,"6"-6"-1825,4 0 1832,2-10-832,0 3-16,8-1-312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19812,'3'-3'357,"1"1"0,0 0 0,-1 0 0,1 0 0,0 1 0,0-1-1,0 1 1,7-1 0,-10 2-321,0 0 0,1-1 0,-1 1 0,0 1 0,1-1 0,-1 0 0,0 0 0,0 0 0,1 1 0,-1-1 1,0 0-1,0 1 0,0-1 0,1 1 0,-1 0 0,0-1 0,0 1 0,0 0 0,0 0 0,0 0 0,0-1 0,-1 1 0,1 0 0,0 0 0,0 0 0,0 1 0,-1-1 0,1 0 0,-1 0 0,1 0 0,-1 0 0,1 1 0,-1 0 0,4 15-16,-1 1 0,0-1-1,-2 0 1,0 22 0,-1-19-40,1-1 0,1 0 0,5 23 0,-7-40 15,1 1 1,-1-1 0,1 0-1,0 1 1,0-1 0,0 0-1,0 1 1,1-1 0,-1 0-1,0 0 1,1 0 0,0 0-1,-1 0 1,1-1 0,0 1-1,0 0 1,4 1-1,-5-2 3,1 0 0,0-1-1,0 1 1,0-1 0,0 0-1,0 0 1,0 0 0,0 0-1,-1 0 1,1 0 0,0 0-1,0 0 1,0-1 0,0 1-1,0-1 1,0 0 0,-1 1-1,1-1 1,0 0 0,0 0-1,-1 0 1,1 0 0,1-2-1,6-4 44,0-1-1,0-1 1,-1 1-1,0-1 1,-1-1-1,0 1 1,-1-1-1,10-19 1,-8 14 42,-2-1 0,1-1 0,-2 1 0,0-1 0,3-22 0,-7 10 178,0 29-244,-1-1-1,0 0 0,0 0 1,0 1-1,0-1 0,0 0 0,0 1 1,0-1-1,0 0 0,0 0 0,0 1 1,0-1-1,0 0 0,-1 1 0,1-1 1,0 0-1,-1 1 0,1-1 1,0 0-1,-1 1 0,1-1 0,0 1 1,-1-1-1,1 1 0,-1-1 0,1 1 1,-1-1-1,0 1 0,0-1 0,0 1 0,0 1 0,0 0 0,0 0 0,0 0 0,1-1 0,-1 1 0,0 0 0,0 0 0,1 0 0,-1 0 0,1 0 0,-1 0 0,1 0 0,-1 1-1,1-1 1,-1 0 0,1 0 0,0 0 0,0 3 0,-4 25 60,4-28-69,-1 8-5,2 1 0,-1-1 0,1 0 0,0 0 0,1 0 0,0 0-1,0 0 1,1 0 0,5 12 0,-7-19 6,0 1-1,0-1 0,1 0 0,-1 0 1,0 0-1,1 0 0,-1 0 0,1 0 1,-1-1-1,1 1 0,0 0 1,0-1-1,0 1 0,0-1 0,0 0 1,0 0-1,0 0 0,0 0 0,0 0 1,1 0-1,-1 0 0,0-1 0,1 1 1,-1-1-1,0 1 0,1-1 1,-1 0-1,1 0 0,-1 0 0,1-1 1,-1 1-1,0 0 0,1-1 0,-1 0 1,0 1-1,1-1 0,-1 0 1,0 0-1,0-1 0,3-1 0,2-1 40,0-1 0,0-1-1,-1 1 1,0-1 0,0 0 0,-1 0-1,1 0 1,-1-1 0,-1 0 0,6-10-1,-4 7 16,-2 0-1,1 0 1,-1-1 0,-1 1-1,0-1 1,0 0 0,1-14-1,-4 23-53,0 0-1,0 0 0,0 0 1,0-1-1,0 1 0,-1 0 1,1 0-1,-1 0 0,1 0 1,-1 0-1,0-1 0,0 1 1,0 0-1,-2-3 0,3 5-7,0 0 0,-1-1 0,1 1 0,0 0-1,-1 0 1,1-1 0,0 1 0,-1 0 0,1 0-1,-1-1 1,1 1 0,-1 0 0,1 0 0,0 0 0,-1 0-1,1-1 1,-1 1 0,1 0 0,-1 0 0,1 0 0,-1 0-1,1 0 1,0 0 0,-1 0 0,1 1 0,-1-1 0,-1 0-3,1 1 1,0 0-1,0 0 1,0 0 0,0-1-1,0 1 1,0 0-1,0 0 1,0 0 0,0 1-1,0-1 1,0 0 0,0 2-1,-2 3-3,0-1 0,1 1 0,-1 0 0,2 0 0,-1 0 0,0 0 0,1 0-1,0 0 1,1 1 0,0-1 0,0 9 0,0-13 4,0 0-1,0 0 1,1 1 0,-1-1-1,0 0 1,1 0-1,0 0 1,-1 0 0,1 0-1,0 0 1,0 0 0,0 0-1,1 0 1,-1 0 0,0 0-1,1-1 1,-1 1-1,1 0 1,0-1 0,-1 0-1,1 1 1,0-1 0,0 0-1,0 0 1,0 0-1,0 0 1,0 0 0,0 0-1,0-1 1,0 1 0,0-1-1,1 1 1,-1-1 0,4 0-1,2 0-22,0-1 0,1 0 0,-1-1 0,0 0 0,0 0 0,-1-1 0,1 0 0,0-1-1,-1 1 1,0-1 0,0-1 0,10-7 0,4-4-159,-1-1 0,29-32-1,-41 40 116,23-26-246,-29 32 286,-1 1-1,1-1 0,-1 0 0,1 0 0,-1 1 0,0-1 0,0 0 0,0 0 0,0 0 0,0 0 0,0-6 1,-1 8 28,0 0 0,0 0 0,0 1 0,-1-1 0,1 0 0,0 0 0,0 0 0,0 1 0,-1-1 0,1 0 0,0 0 0,-1 1 0,1-1 0,-1 0 0,1 1 0,-1-1 0,1 0 0,-1 1 0,0-1 0,1 1 0,-1-1 0,1 1 0,-1-1 0,0 1 0,0-1 0,1 1 0,-1 0 0,0-1 0,0 1 0,1 0 0,-1 0 0,0 0 0,0-1 0,0 1 0,0 0 0,1 0 1,-1 0-1,0 0 0,0 0 0,0 1 0,0-1 0,1 0 0,-1 0 0,0 1 0,0-1 0,-1 1 0,-2 0 20,0 0-1,0 1 1,0-1 0,0 1-1,0 0 1,0 0 0,-6 5 0,6-2 0,0-1 0,1 0 0,-1 1 0,1-1 0,0 1 0,1 0 0,-1 0 0,-2 7 0,4-9-13,0-1 0,0 0 0,0 1-1,1-1 1,-1 1 0,1-1 0,0 1 0,-1-1 0,1 1 0,0-1 0,0 1 0,1-1 0,-1 1 0,1-1 0,-1 1 0,1-1 0,0 1 0,-1-1 0,1 0 0,3 5 0,-4-7-4,1 1 0,0 0 0,0-1 0,0 1 0,0 0 0,0-1 0,0 1 1,0-1-1,0 0 0,0 1 0,0-1 0,0 0 0,0 1 0,0-1 0,1 0 0,-1 0 1,0 0-1,0 0 0,0 0 0,0 0 0,0 0 0,0-1 0,0 1 0,0 0 0,2-1 1,30-13 19,-25 10-22,0 0 0,2-2-16,1 2-1,-1-1 1,1 1 0,-1 1-1,22-4 1,-29 7 13,-1 0-1,0 0 1,0 0 0,1 0 0,-1 0-1,0 0 1,1 1 0,-1-1 0,0 1-1,0 0 1,0 0 0,0 0 0,0 0-1,0 0 1,0 0 0,0 0 0,0 1 0,0-1-1,0 1 1,-1-1 0,1 1 0,-1 0-1,1 0 1,-1-1 0,0 1 0,1 0-1,-1 0 1,0 0 0,0 1 0,-1-1-1,1 0 1,0 0 0,-1 0 0,1 1-1,-1 2 1,4 45 325,-4-41 152,0-34-136,0 10-305,1-4 28,-1 0 0,-1 1 0,-1-1 0,0 0 0,-1 1 0,-9-26 0,12 43-78,0 0 1,0 1 0,-1-1-1,1 0 1,-1 1-1,1-1 1,-1 0 0,1 1-1,-1-1 1,1 1-1,-1-1 1,1 1-1,-1-1 1,0 1 0,1-1-1,-1 1 1,0 0-1,0-1 1,0 1 5,1 0 0,0 0 0,-1 0 1,1 0-1,0 0 0,0 0 0,-1 0 1,1 0-1,0 0 0,-1 0 0,1 1 0,0-1 1,-1 0-1,1 0 0,0 0 0,0 0 0,-1 0 1,1 1-1,0-1 0,0 0 0,-1 0 1,1 1-1,0-1 0,0 0 0,0 0 0,0 1 1,-1-1-1,1 0 0,0 0 0,0 1 1,0-1-1,0 0 0,0 1 0,0-1 0,0 0 1,0 1-1,0-1 0,0 0 0,0 1 0,0-1 1,0 0-1,0 0 0,0 1 0,0-1 1,0 1-1,0-1-12,0 0-1,0 0 1,0 0 0,0 0 0,0 0 0,0 0 0,0 0 0,0 1 0,0-1-1,0 0 1,0 0 0,0 0 0,0 0 0,0 0 0,0 0 0,0 0-1,0 0 1,0 0 0,0 0 0,0 0 0,0 1 0,0-1 0,0 0 0,0 0-1,0 0 1,1 0 0,-1 0 0,0 0 0,0 0 0,0 0 0,0 0-1,0 0 1,0 0 0,0 0 0,0 0 0,0 0 0,0 0 0,0 0-1,0 0 1,1 0 0,-1 0 0,0 0 0,0 0 0,0 0 0,0 0 0,0 0-1,0 0 1,0 0 0,0 0 0,0 0 0,0 0 0,0 0 0,1 0-1,-1 0 1,0 0 0,0 0 0,0 0 0,0 0 0,0 0 0,0 0 0,0 0-1,0 0 1,7-7-897,6-12 13,-7 1 327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19 176 16412,'11'4'512,"1"-1"1,-1-1-1,0 0 1,1 0 0,-1-1-1,1-1 1,-1 0 0,1 0-1,0-1 1,12-3 0,-19 3-462,-1 0 1,0 0-1,1-1 1,-1 1 0,0-1-1,0 0 1,0 0-1,0 0 1,0-1-1,0 0 1,-1 1 0,1-1-1,-1-1 1,0 1-1,0 0 1,0-1-1,0 1 1,-1-1 0,1 0-1,-1 0 1,0 0-1,0 0 1,0 0-1,-1-1 1,0 1 0,0 0-1,0-1 1,1-6-1,-2 8-7,1 0 0,-1 0-1,0 0 1,0-1-1,0 1 1,-1 0 0,1 0-1,-1-1 1,1 1 0,-1 0-1,0 0 1,0 0-1,-1 0 1,1 0 0,-1 0-1,1 1 1,-1-1-1,0 0 1,0 1 0,0-1-1,0 1 1,-1 0 0,1-1-1,-1 1 1,1 0-1,-1 1 1,0-1 0,0 0-1,0 1 1,1 0 0,-2-1-1,-3 0 1,2 1-5,-1 0 0,0 0 0,1 0 0,-1 1 1,0-1-1,0 2 0,1-1 0,-1 1 0,0-1 0,1 1 1,-1 1-1,1-1 0,-1 1 0,1 0 0,0 0 0,0 1 1,-9 5-1,6-2-28,1 1 0,1 0 0,-1 0 0,1 0 0,1 0 0,-1 1 0,1 0 0,0 0 0,1 1 0,0-1 0,1 1 0,-1 0 0,2 0 0,-1 0 0,1 0 0,1 1 0,-1 9 0,1-13-19,1 1 1,0 0-1,0-1 1,1 1-1,0-1 1,0 1-1,1-1 1,0 1-1,0-1 1,0 0-1,4 7 1,-3-9-25,-1 0 0,1 0 0,0 0 0,0 0 0,1-1 0,-1 1 0,1-1 0,-1 0 1,1 0-1,0 0 0,1-1 0,-1 1 0,0-1 0,1 0 0,-1 0 0,8 1 0,-6-1-36,1-1 0,0 0 0,-1 0 0,1-1 0,0 0 0,-1 0 0,1 0 0,0-1 0,0 0 0,-1 0 0,1-1 0,-1 0 0,1 0 0,-1 0 0,0-1 0,0 0 0,7-4 0,30-28-255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9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1004 177 11602,'4'-7'115,"-1"-1"0,0 0 0,0 0 0,-1 0-1,0-1 1,-1 1 0,0 0 0,0-1 0,0 1-1,-2-11 1,1 16-79,-1 0 1,1 0-1,-1 0 0,0-1 0,0 1 0,0 0 0,0 0 1,-1 0-1,1 1 0,-1-1 0,0 0 0,0 1 1,0-1-1,0 1 0,0-1 0,0 1 0,-1 0 1,1 0-1,-1 0 0,0 0 0,0 0 0,1 1 0,-1-1 1,0 1-1,0 0 0,0 0 0,-1 0 0,1 0 1,0 0-1,-4 1 0,-4-2 51,1 2 0,-1 0 1,0 0-1,0 1 0,0 0 0,1 1 1,-1 0-1,0 1 0,-13 5 0,-94 44 485,105-45-517,-272 151 436,229-121-472,2 3 0,-93 87 0,131-111-19,1 1 0,0 1-1,2 0 1,0 1 0,1 0-1,1 1 1,1 0 0,0 1 0,-12 42-1,17-45-4,2 1 0,0 0 0,0 0-1,2 1 1,0-1 0,2 0 0,0 0 0,1 1-1,1-1 1,0 0 0,2-1 0,7 21-1,-2-14-5,1 0-1,1-1 1,1-1 0,2 0-1,0-1 1,26 30-1,-15-24-9,0-2 0,2 0 0,1-2 0,35 23 0,-46-36 12,-1 0 0,2-1 0,-1-1 0,1-1 0,0 0 1,1-1-1,0-2 0,0 0 0,0-1 0,1-1 0,-1 0 0,1-2 0,-1-1 0,1 0 0,0-1 0,-1-2 1,1 0-1,-1-1 0,0-1 0,0-1 0,31-13 0,-13 0 8,-2-1 0,-1-1 1,0-2-1,-1-2 0,54-52 0,-42 30 52,-2-1 0,-3-2 0,36-57 0,-39 50 46,-2-2 0,-4-1 0,-1-2 0,-4-1 0,21-71 0,-43 117-65,-1-1 0,0 0 0,-2 0 0,0 0 0,-1 0 0,-1 0-1,0 0 1,-6-28 0,4 34-20,-1 1 0,0 1 0,-1-1 0,0 0 0,-1 1 0,0 0 0,-1 0-1,0 0 1,0 1 0,-1 0 0,0 0 0,-1 0 0,0 1 0,-17-13 0,5 7 8,1 2 0,-2 0-1,0 2 1,0 0 0,-1 1 0,0 1-1,0 1 1,-37-6 0,12 6 13,1 1-1,-1 3 1,-64 3-1,52 5 3,0 2 1,-76 19-1,-109 47 30,60-1-18,152-57-44,0 2 1,2 1-1,-44 34 1,68-47-11,0 0-1,0 0 0,0 1 1,1 0-1,0 0 1,0 0-1,1 1 1,-7 12-1,9-14-7,1-1 0,-1 1-1,1 0 1,0 0 0,0 0-1,0 0 1,1 0-1,-1 0 1,1 0 0,1 0-1,-1 0 1,1 0 0,0 0-1,0 0 1,2 5 0,1 1-49,1 0 1,0 0-1,1 0 1,0-1 0,1 0-1,0 0 1,1-1-1,0 0 1,0 0 0,13 9-1,-2-2-89,1-1 1,0-1-1,1-1 0,24 11 0,-33-18 103,1-1 1,0 0-1,0-1 0,0 0 0,1-1 1,-1 0-1,1-2 0,0 1 1,-1-2-1,16 0 0,-11-3-44,1 0-1,19-7 1,-38 10 93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112 336 16107,'1'-6'342,"0"0"-1,0 0 1,0 0-1,0 0 1,-1-1-1,0 1 1,-1-8-1,0 12-216,1 0-1,-1-1 1,1 1-1,-1 0 1,1 0-1,-1 0 1,0-1-1,0 1 1,0 0-1,-1 0 1,1 0-1,0 0 1,-1 1-1,1-1 1,-1 0-1,1 1 1,-1-1-1,0 1 0,0-1 1,0 1-1,-4-2 1,5 2-68,-1 1 0,1 0-1,-1 0 1,1 0 0,-1-1 0,1 2-1,-1-1 1,1 0 0,-1 0 0,1 0-1,-1 1 1,1-1 0,-1 1 0,1-1 0,-1 1-1,1-1 1,0 1 0,-1 0 0,1 0-1,0 0 1,0 0 0,0 0 0,-1 0 0,1 0-1,0 0 1,0 0 0,1 0 0,-1 1-1,0-1 1,0 0 0,0 3 0,-4 4 73,0 1 1,1 0 0,-5 15-1,4-8-70,0 0 0,2 1 0,-3 22 0,5-31-72,1-1 0,0 1-1,0 0 1,0-1 0,1 1 0,1-1 0,-1 0 0,1 1 0,5 11 0,-7-17 6,1-1 0,0 1 0,-1-1 0,1 1 1,0-1-1,0 1 0,0-1 0,0 0 0,0 0 0,0 0 1,0 1-1,1-1 0,-1 0 0,0 0 0,0-1 0,1 1 1,-1 0-1,1 0 0,-1-1 0,3 2 0,-2-2 0,-1 0 0,1 0 0,-1 0 0,1-1 0,0 1 0,-1 0 0,1-1 0,-1 1 0,1-1 0,-1 1 0,1-1 0,-1 0 0,0 1 0,1-1 0,-1 0 0,0 0-1,2-1 1,3-5-16,1 0-1,-1 0 1,0 0-1,0-1 1,8-15-1,3-11 73,-2 0 1,0-1-1,14-58 0,-14 30 314,9-81-1,-22 114-92,-2 26-97,-3 15-47,-5 54-76,2 125 0,5-124-121,1-54 59,-1 15-600,2 0 0,6 43 0,-3-55 292,-4-14 310,0-1 1,1 0-1,-1 0 0,0 1 0,0-1 0,0 0 0,0 0 1,1 0-1,-1 1 0,0-1 0,0 0 0,0 0 1,0 0-1,1 0 0,-1 1 0,0-1 0,0 0 1,1 0-1,-1 0 0,0 0 0,0 0 0,1 0 1,-1 0-1,0 0 0,0 0 0,1 0 0,-1 0 0,0 0 1,0 0-1,1 0 0,-1 0 0,0 0 0,1 0 1,-1 0-1,0 0 0,0 0 0,1 0 0,-1 0 1,0 0-1,0-1 0,0 1 0,1 0 0,-1 0 0,0 0 1,0 0-1,0-1 0,1 1 0,-1 0 0,0 0 1,0-1-1,13-18-495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17956,'1'7'167,"0"-1"0,0 1 0,0-1 0,1 0-1,0 1 1,1-1 0,-1 0 0,1 0 0,6 9 0,-8-13-147,1 0 0,-1-1 0,1 1 0,-1-1 0,1 1 0,0-1 0,0 0 0,0 0 0,0 1 0,-1-1 0,1-1 0,1 1 0,-1 0 0,0 0 0,0-1 0,0 1 0,0-1 0,0 0 0,1 0 0,-1 0 0,0 0 0,0 0 0,0 0 0,1 0 0,-1-1-1,0 1 1,0-1 0,0 1 0,0-1 0,0 0 0,0 0 0,2-1 0,2-2 46,0 1-1,0-1 0,-1 0 0,1 0 0,-1 0 0,0-1 1,0 1-1,-1-1 0,1-1 0,-1 1 0,0-1 1,4-8-1,-6 10 33,1-1 0,-1 0-1,0 1 1,0-1 0,-1 0 0,0 0 0,0 0 0,0 0 0,0 0-1,-1-1 1,0 1 0,0 0 0,0 0 0,-1 0 0,1 0 0,-4-9 0,4 13-77,0 0 1,0 0 0,0 0 0,0 1 0,0-1 0,-1 0 0,1 1 0,0-1 0,-1 0 0,1 0-1,-1 1 1,1-1 0,-1 1 0,1-1 0,-1 0 0,1 1 0,-1-1 0,1 1 0,-1-1 0,0 1-1,1-1 1,-1 1 0,0 0 0,1-1 0,-1 1 0,0 0 0,0 0 0,1-1 0,-1 1 0,0 0-1,0 0 1,1 0 0,-1 0 0,0 0 0,0 0 0,0 0 0,1 0 0,-1 0 0,0 0 0,0 1 0,1-1-1,-1 0 1,0 1 0,0-1 0,1 0 0,-1 1 0,0-1 0,1 1 0,-2 0 0,-1 2 37,-1 0 1,1 0 0,0 0-1,0 0 1,0 0 0,1 1-1,-5 7 1,1 2-20,0 0 1,1 0 0,1 1-1,0-1 1,-3 28-1,3-14-49,2 1-1,2 29 1,0-52 7,0 0 1,1 0 0,0 0 0,-1-1 0,1 1 0,1 0-1,-1 0 1,1 0 0,2 4 0,-3-8 1,-1 0-1,1 0 1,0 0 0,-1 0 0,1-1 0,0 1-1,0 0 1,0 0 0,-1-1 0,1 1 0,0-1-1,0 1 1,0-1 0,0 1 0,0-1-1,0 1 1,0-1 0,2 0 0,-1 1 0,0-1 0,0-1-1,0 1 1,0 0 0,0 0 0,0-1 0,0 1 0,0-1 0,0 0 0,0 1 0,0-1-1,3-2 1,12-9-3,0-2 0,0 1 0,-2-2 0,0 0 0,20-26 0,-8 11-11,-5 4-15,-16 18 10,1 0-1,0 0 0,0 1 0,0 0 0,1 0 0,0 1 0,10-6 0,-18 11 15,1 1 0,0-1 0,0 1 0,0-1 0,0 1 0,0 0-1,0 0 1,-1-1 0,1 1 0,0 0 0,0 0 0,0 0 0,0 0 0,0 0 0,0 0-1,0 0 1,0 0 0,0 0 0,0 1 0,0-1 0,0 0 0,0 1 0,-1-1 0,1 0-1,0 1 1,0-1 0,0 1 0,-1-1 0,1 1 0,0 0 0,0-1 0,-1 1 0,1 0-1,-1-1 1,1 1 0,0 0 0,-1 0 0,0 0 0,1-1 0,-1 1 0,1 0 0,-1 0-1,0 0 1,0 0 0,1 2 0,1 6-20,0 0-1,0 0 1,0 17-1,-1-14 20,0 8 6,-1-12 35,1 0 0,0 0 1,0-1-1,4 15 0,-5-22-28,0 0-1,0 1 0,0-1 0,0 0 1,0 0-1,1 1 0,-1-1 0,0 0 0,0 0 1,0 0-1,0 0 0,0 1 0,0-1 1,0 0-1,1 0 0,-1 0 0,0 0 0,0 1 1,0-1-1,0 0 0,1 0 0,-1 0 1,0 0-1,0 0 0,0 0 0,1 0 1,-1 0-1,0 0 0,0 1 0,0-1 0,1 0 1,-1 0-1,0 0 0,0 0 0,0 0 1,1 0-1,-1 0 0,0 0 0,0-1 0,0 1 1,1 0-1,-1 0 0,0 0 0,0 0 1,1 0-1,9-11 160,7-21 26,-15 29-154,5-11 53,-3 3-73,1 2 0,0-1-1,0 0 1,1 1-1,1 0 1,-1 1 0,2-1-1,7-7 1,-15 16-24,1-1 1,0 0 0,0 1 0,-1-1 0,1 1-1,0-1 1,0 1 0,0-1 0,0 1-1,0 0 1,-1 0 0,1-1 0,0 1-1,0 0 1,0 0 0,0 0 0,0 0-1,0 0 1,0 0 0,0 0 0,0 0-1,0 0 1,0 0 0,0 1 0,0-1 0,1 1-1,-1 0-2,1 0 0,-1 0 0,0 0-1,1 1 1,-1-1 0,0 1 0,0-1 0,0 1-1,0-1 1,0 1 0,0-1 0,1 4-1,1 6-20,0 0 0,0-1 0,2 17 0,-5-24 26,7 76 161,-7-80-154,0 1 0,0 0 0,0 0 0,0 0 0,1 0 0,-1 0 0,0-1 0,0 1 0,0 0 0,0 0 0,0 0 0,1 0 0,-1 0 0,0 0 0,0 0 0,0 0 0,1 0 0,-1 0 0,0 0 0,0 0 0,0 0 0,0 0 0,1 0 0,-1 0 0,0 0 0,0 0 0,0 0 0,1 0 0,-1 0 0,0 0 0,0 0 1,0 0-1,0 0 0,1 0 0,-1 0 0,0 0 0,0 1 0,0-1 0,0 0 0,0 0 0,1 0 0,-1 0 0,0 0 0,0 0 0,0 1 0,0-1 0,0 0 0,0 0 0,0 0 0,0 0 0,0 1 0,0-1 0,1 0 0,-1 0 0,0 0 0,0 1 0,7-19 113,-6 17-112,29-75 180,-26 68-196,0 0-1,1 0 0,0 0 1,0 0-1,1 1 1,12-13-1,-17 19 6,-1 1-1,1-1 1,0 0-1,0 0 1,0 0-1,0 1 1,0-1-1,-1 1 1,1-1-1,0 0 1,1 1-1,-1 0 1,0-1-1,0 1 1,0 0-1,0-1 1,0 1-1,0 0 1,0 0-1,0 0 1,1 0-1,-1 0 0,0 0 1,0 0-1,0 0 1,0 1-1,0-1 1,0 0-1,0 1 1,1-1-1,-1 1 1,0-1-1,0 1 1,-1-1-1,1 1 1,0 0-1,0 0 1,0-1-1,0 1 1,0 0-1,-1 0 1,1 0-1,0 0 1,-1 0-1,1 0 1,-1 0-1,1 0 1,0 1-1,2 5-32,0 0 0,-1 1-1,0-1 1,0 0 0,2 16-1,-2-2-175,-1 1 0,0-1-1,-4 29 1,3-50 216,0 0 0,0 0 0,0 0 0,-1 0 0,1 0-1,0 1 1,0-1 0,0 0 0,0 0 0,0 0 0,0 0 0,0 0 0,0 0 0,0 0 0,0 0 0,0 0 0,0 0 0,0 0 0,-1 0 0,1 0 0,0 0 0,0 0 0,0 0-1,0 0 1,0 0 0,0 0 0,0 0 0,0 0 0,0 0 0,0 0 0,-1 0 0,1 0 0,0 0 0,0 0 0,0 0 0,0 0 0,0 0 0,0 0 0,0 0 0,0 0 0,0 0-1,-1 0 1,1 0 0,0 0 0,0 0 0,0 0 0,0 0 0,0 0 0,0 0 0,0 0 0,0-1 0,0 1 0,0 0 0,0 0 0,0 0 0,0 0 0,0 0 0,0 0 0,0 0-1,0 0 1,0 0 0,0 0 0,0-1 0,0 1 0,0 0 0,0 0 0,0 0 0,-4-7-80,1-15-73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148 303 15955,'-2'-2'264,"0"0"0,0 0 0,0 0-1,0 0 1,0 0 0,0 0-1,0 1 1,-1-1 0,1 1-1,-1 0 1,1-1 0,-1 1 0,1 1-1,-1-1 1,0 0 0,-3 0-1,4 1-144,-1 0 0,1 0 0,0 1 0,-1-1-1,1 1 1,0-1 0,0 1 0,-1 0-1,1 0 1,0 0 0,0 0 0,0 0 0,0 0-1,0 1 1,0-1 0,0 1 0,1-1 0,-1 1-1,-2 3 1,-4 6-22,1-1 0,1 1 0,-1 0 0,2 1 0,0 0 0,0 0 0,1 0 0,1 0 0,0 0 0,0 1 0,2-1 0,-2 15-1,3-25-86,0-1-1,0 1 0,0 0 1,0-1-1,0 1 0,0-1 1,0 1-1,0-1 0,0 1 1,1 0-1,-1-1 0,1 1 1,-1-1-1,1 1 0,0-1 1,0 0-1,-1 1 0,1-1 0,0 0 1,0 1-1,0-1 0,2 1 1,-2-1-9,1-1-1,-1 0 1,0 0 0,1 0 0,-1 1 0,0-2 0,1 1 0,-1 0-1,0 0 1,1 0 0,-1 0 0,0-1 0,1 1 0,-1-1 0,0 1-1,0-1 1,1 0 0,-1 1 0,0-1 0,0 0 0,0 0 0,0 0-1,0 1 1,0-1 0,0 0 0,1-2 0,18-19-91,-2-1 0,0-1 0,-2 0-1,22-42 1,-37 64 86,-1 2 4,17-25-69,-8 21 63,-9 4 8,1 0 0,-1 1 0,1-1 0,-1 1 0,1-1 1,-1 1-1,0-1 0,1 1 0,-1-1 0,0 1 0,1-1 0,-1 1 1,0-1-1,0 1 0,1 0 0,-1-1 0,0 1 0,0 0 1,0-1-1,0 1 0,0 0 0,1 31 66,-1-27-61,-1 0 0,1 0 0,1 0 0,-1 0 0,1 0-1,-1-1 1,1 1 0,1 0 0,-1 0 0,1 0 0,3 6 0,-5-10-6,1-1 0,-1 1 0,1-1 0,-1 1 0,1-1 0,-1 0 0,1 1 0,-1-1 0,1 1 0,0-1 0,-1 0 0,1 0 0,-1 1 0,1-1 0,0 0 0,-1 0 0,1 0 0,0 0-1,-1 1 1,1-1 0,0 0 0,-1 0 0,1 0 0,0-1 0,-1 1 0,1 0 0,0 0 0,-1 0 0,1 0 0,0-1 0,-1 1 0,1 0 0,-1-1 0,1 1 0,0 0 0,-1-1 0,1 1 0,0-1 0,22-22-12,-19 19 1,19-23-160,-15 16-142,1 0 1,1 0 0,0 1-1,0 1 1,1 0 0,12-8-1,-22 16 225,0 0 0,0 0 1,0 1-1,0-1 0,0 1 0,1-1 0,-1 1 0,0-1 0,0 1 0,0 0 0,0-1 0,1 1 0,-1 0 0,0 0 0,0 0 1,1 0-1,-1 0 0,0 0 0,0 0 0,0 1 0,1-1 0,-1 0 0,0 1 0,0-1 0,0 0 0,0 1 0,0 0 0,1-1 1,-1 1-1,0 0 0,0-1 0,-1 1 0,1 0 0,0 0 0,0 0 0,0 0 0,0 0 0,-1 0 0,2 2 0,12 11-1598,-14-14 1658,1 0-1,-1 0 1,0 0 0,1 0 0,-1 1-1,0-1 1,1 0 0,-1 0 0,0 0 0,1 0-1,-1 0 1,1 0 0,-1 0 0,0 0-1,1 0 1,-1 0 0,0 0 0,1 0-1,-1-1 1,0 1 0,1 0 0,-1 0-1,0 0 1,1 0 0,-1-1 0,0 1 0,1 0-1,-1 0 1,0 0 0,1-1 0,-1 0-1,9-10-314,-7 9 274,20-32-383,-10 15 455,0 2 1,25-28 0,-37 44 17,0 1 1,0 0-1,1-1 1,-1 1-1,0 0 1,0-1-1,1 1 1,-1 0-1,0-1 1,1 1 0,-1 0-1,0 0 1,1 0-1,-1-1 1,0 1-1,1 0 1,-1 0-1,1 0 1,-1 0-1,0-1 1,1 1-1,-1 0 1,1 0-1,-1 0 1,0 0-1,1 0 1,0 0-1,-1 11 572,-9 17 292,-2-1-73,5-13-309,1-1 0,0 1 0,1 0 0,0 1 0,-1 14-1,5-28-464,0 0-1,-1 0 1,1 0-1,0-1 1,0 1-1,0 0 0,0 0 1,0 0-1,0 0 1,0 0-1,1 0 0,-1 0 1,0 0-1,0-1 1,1 1-1,-1 0 1,1 0-1,-1 0 0,0-1 1,1 1-1,0 0 1,-1 0-1,1-1 0,-1 1 1,1 0-1,1 0 1,-1 0-13,1-1 0,-1 0 0,0 0 0,1 0 0,-1 0 1,0 0-1,1 0 0,-1 0 0,0 0 0,1-1 0,-1 1 0,0 0 0,0-1 1,1 1-1,-1-1 0,1 0 0,8-4 13,-1-1-1,0 1 1,13-13 0,8-8-36,-1-1 0,37-46 0,-55 60 82,-1 0-1,-1-1 1,0 0-1,-1-1 1,0 0-1,-1 0 0,-1-1 1,7-25-1,-13 40-61,1 0-1,-1-1 0,0 1 1,1 0-1,-1 0 1,0-1-1,0 1 0,0 0 1,0 0-1,0 0 1,0-1-1,0 1 0,0 0 1,0 0-1,-1-1 0,1 1 1,0 0-1,-1 0 1,1 0-1,-1 0 0,0 0 1,1 0-1,-1 0 1,0 0-1,1 0 0,-3-2 1,2 3-1,-1-1 0,1 1 1,-1 0-1,1 0 0,0 0 0,-1 0 1,1 0-1,-1 1 0,1-1 0,0 0 1,-1 1-1,1-1 0,0 1 1,-1-1-1,1 1 0,0 0 0,0-1 1,-1 1-1,1 0 0,0 0 0,0 0 1,0 0-1,-1 1 0,-7 6 60,2 1-1,-1-1 1,1 1-1,0 1 1,1-1 0,0 1-1,-7 15 1,6-9 16,1 0 0,0 1 0,1 0 0,-3 20 0,7-31-103,0-1 0,1 1 0,-1 0 0,1-1 0,0 1 1,1 0-1,0-1 0,-1 1 0,2-1 0,-1 1 0,1-1 0,0 1 0,4 9 0,-4-12-32,1 0-1,-1 0 1,0 0-1,1-1 1,-1 1 0,1-1-1,0 1 1,0-1-1,0 0 1,0 0 0,0 0-1,0 0 1,1-1-1,-1 1 1,1-1-1,-1 0 1,1 0 0,-1 0-1,1-1 1,0 1-1,-1-1 1,5 0 0,18-1-245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19844,'-3'11'607,"0"1"-1,1 0 0,1 0 1,0 0-1,0 18 1,8 59 691,-7-88-1294,0 4 56,2 10 57,0-1 0,4 17-1,-5-29-96,-1 0-1,1 0 1,-1 1 0,1-1-1,0 0 1,0 0 0,-1 0-1,2 0 1,-1-1 0,0 1-1,0 0 1,1 0-1,-1-1 1,0 1 0,1-1-1,0 1 1,-1-1 0,1 0-1,0 1 1,0-1 0,0 0-1,3 1 1,-2-2 2,-1 0-1,0 0 1,1 0 0,-1-1 0,0 1 0,0-1 0,1 1-1,-1-1 1,0 0 0,0 0 0,0 0 0,0 0 0,0-1-1,0 1 1,0-1 0,0 1 0,-1-1 0,1 1 0,0-1-1,1-2 1,31-43 269,-30 40-239,12-19 106,-9 13-44,0 1 0,17-20 0,-23 31-112,-1 1 0,1-1-1,-1 0 1,1 1 0,0-1-1,-1 0 1,1 1 0,-1-1-1,1 1 1,0-1 0,0 1 0,-1-1-1,1 1 1,0 0 0,0-1-1,0 1 1,-1 0 0,1 0-1,0-1 1,0 1 0,0 0-1,0 0 1,0 0 0,-1 0-1,1 0 1,0 0 0,0 0-1,0 1 1,0-1 0,0 0-1,-1 0 1,1 1 0,0-1-1,0 0 1,0 1 0,-1-1-1,1 1 1,0-1 0,-1 1-1,1-1 1,0 1 0,-1-1-1,1 1 1,-1 0 0,1 0 0,-1-1-1,1 1 1,-1 0 0,1-1-1,0 3 1,2 4-9,1 1 1,-1 0-1,-1 0 1,3 10-1,-3-10 4,5 22-18,-6-22 19,1 0 1,0 0-1,0 0 1,1 0-1,0 0 1,0-1-1,1 1 1,4 7-1,-8-15 2,1 0 1,-1 1-1,0-1 0,1 0 1,-1 1-1,0-1 1,1 0-1,-1 0 0,1 0 1,-1 1-1,0-1 0,1 0 1,-1 0-1,1 0 0,-1 0 1,0 0-1,1 1 0,-1-1 1,1 0-1,-1 0 0,1 0 1,-1 0-1,0 0 0,1-1 1,-1 1-1,1 0 0,-1 0 1,1 0-1,-1 0 0,1 0 1,13-12 10,9-23 18,-21 31-23,6-10 4,-3 4-15,1 1 0,-1 0 0,1 0-1,1 1 1,-1-1 0,1 2 0,1-1-1,11-9 1,-19 17-1,1-1 0,0 1 0,-1-1 0,1 1 0,0-1 0,0 1 0,0 0 0,-1-1 0,1 1 0,0 0 0,0-1 0,0 1 0,0 0 0,0 0 0,0 0 0,0 0 0,0 0 0,-1 0 0,1 0 0,0 0 0,0 0 0,0 1 0,0-1 0,0 0 0,0 1 0,-1-1 0,1 0 0,1 2 1,0-1-24,-1 1 1,1-1 0,-1 1 0,0 0 0,0 0 0,0-1 0,0 1 0,0 0-1,0 0 1,0 0 0,0 4 0,2 7-381,-1 0 1,0 0-1,-1 14 0,-1-26 331,1 35-2440,1-32 961,2-9 824,2-11-118,1-8-117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14739,'1'2'116,"-1"-1"-1,1 0 1,0 0 0,0 1-1,0-1 1,0 0 0,0 0-1,0 0 1,0 0-1,0 0 1,1 0 0,-1 0-1,0-1 1,0 1 0,1 0-1,-1-1 1,1 1-1,-1-1 1,0 1 0,1-1-1,-1 0 1,1 0 0,-1 1-1,1-1 1,-1 0-1,1 0 1,-1 0 0,1-1-1,-1 1 1,1 0 0,-1-1-1,1 1 1,-1-1-1,0 1 1,1-1 0,-1 1-1,0-1 1,1 0 0,-1 0-1,2-1 1,2-2 192,0 0 0,-1 0 0,1-1 0,-1 1 0,0-1 0,0 0 1,0 0-1,4-9 0,-4 6-39,0 0 1,-1 0-1,0 0 1,-1 0-1,3-12 1,-5 16-164,1-1 0,-1 1 1,0 0-1,1 0 0,-2-1 1,1 1-1,-1 0 0,1 0 1,-1-1-1,0 1 0,0 0 1,-4-7-1,5 10-87,-1 0 0,1 1 1,0-1-1,-1 0 0,1 0 0,-1 1 0,1-1 0,-1 0 1,1 1-1,-1-1 0,0 0 0,1 1 0,-1-1 1,0 1-1,1-1 0,-1 1 0,0-1 0,0 1 0,1 0 1,-1-1-1,0 1 0,0 0 0,0 0 0,0 0 0,-1-1 1,1 2-7,-1-1 1,1 0 0,0 1 0,0 0 0,0-1-1,0 1 1,0-1 0,0 1 0,-1 0-1,2 0 1,-1 0 0,0 0 0,0 0 0,0-1-1,-1 3 1,-2 3 3,0 0-1,1 1 1,0-1 0,0 1-1,-3 9 1,0 5-38,2 0 0,0 1 0,1-1 1,1 1-1,2 0 0,0-1 0,5 42 0,-4-60-17,-1 0 0,1 1 0,0-1 0,0 0-1,0 0 1,1 0 0,-1 0 0,1 0 0,-1 0 0,1 0 0,0-1-1,0 1 1,3 3 0,-3-5-8,-1 0-1,1 0 1,-1 0 0,0-1-1,1 1 1,-1 0 0,1-1-1,0 1 1,-1-1-1,1 0 1,-1 1 0,1-1-1,0 0 1,-1 0-1,1 0 1,-1 0 0,1 0-1,0 0 1,-1-1 0,1 1-1,-1-1 1,1 1-1,0-1 1,-1 1 0,1-1-1,-1 0 1,0 0-1,3-1 1,7-6-376,-1 0 0,1-1 0,-2 0 0,1 0 0,-1-1 0,-1 0 0,12-19 0,43-84-2207,-13-2 590,-43 97 1963,-2 0-1,0 0 0,-1-1 1,3-28-1,-10 38 478,-3 14-109,-6 13 50,-13 48 260,16-40-620,-13 26-1,22-50-6,-1-1 0,0 1 0,1-1-1,-1 1 1,0-1 0,0 0-1,0 1 1,0-1 0,0 0 0,-1 0-1,1 0 1,0 0 0,0 0 0,-1 0-1,1 0 1,-1 0 0,-2 1 0,-2-1-171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15419,'0'0'72,"0"1"0,0-1 0,0 1-1,0-1 1,1 1 0,-1 0 0,0-1 0,0 1-1,1-1 1,-1 1 0,0-1 0,1 1-1,-1-1 1,0 1 0,1-1 0,-1 0 0,1 1-1,-1-1 1,1 0 0,-1 1 0,1-1 0,-1 0-1,1 1 1,-1-1 0,1 0 0,-1 0-1,1 0 1,0 1 0,-1-1 0,1 0 0,-1 0-1,1 0 1,0 0 0,-1 0 0,1 0 0,-1 0-1,1 0 1,0-1 0,-1 1 0,1 0-1,-1 0 1,2-1 0,27-9 1273,-15 0-1031,1 0 0,-2 0 0,0-1 0,0-1 0,-1 0 0,0-1 0,14-20 0,-18 21-200,-1 1 0,0-2 0,0 1 0,-1-1 0,-1 0 0,0 0-1,-1 0 1,0-1 0,3-21 0,-7 31-66,0-1-1,0 1 0,0-1 0,-1 1 0,0-1 0,1 0 0,-1 1 1,-1 0-1,-1-5 0,3 8-40,-1 0 0,1 0 1,0 0-1,-1 1 0,1-1 0,-1 0 0,1 0 1,-1 0-1,0 1 0,1-1 0,-1 0 0,0 1 1,1-1-1,-1 1 0,0-1 0,0 1 0,0-1 1,1 1-1,-1-1 0,0 1 0,0 0 0,0-1 1,0 1-1,0 0 0,0 0 0,0 0 0,0 0 1,0 0-1,0 0 0,1 0 0,-1 0 0,0 0 1,0 0-1,0 0 0,0 1 0,0-1 0,0 0 1,0 1-1,0-1 0,1 1 0,-1-1 0,0 1 1,0-1-1,1 1 0,-1-1 0,0 1 0,0 0 1,1-1-1,-1 1 0,0 1 0,-5 4 21,-1 1-1,1 0 0,1 1 1,0-1-1,0 1 0,0 0 1,1 1-1,0-1 0,-3 10 1,-1 8 110,-10 50 0,17-70-125,-4 18 109,-1 30 0,6-47-109,-1-1 0,2 1 0,-1-1 0,1 1 0,0-1 0,0 0 0,1 1 0,-1-1 0,6 12-1,-6-17-36,0 1 0,0-1 0,0 1 0,0-1 0,0 1-1,1-1 1,-1 0 0,0 0 0,1 1 0,-1-1 0,0 0-1,1 0 1,-1 0 0,1-1 0,0 1 0,-1 0 0,1-1 0,0 1-1,-1-1 1,1 1 0,0-1 0,0 0 0,-1 1 0,1-1-1,0 0 1,0 0 0,0-1 0,-1 1 0,1 0 0,0-1-1,0 1 1,2-1 0,2-2-159,0 1-1,0-1 0,0 0 1,0 0-1,0-1 1,0 0-1,7-7 1,7-8-476,-1 0 0,-1-2 0,-1 0 0,-1-1 0,-1 0 1,19-39-1,-16 23 268,-1-2 1,-2 0 0,14-57-1,-25 80 601,-1 10-1,-1 1 1,0-1 0,-1 0 0,0 0-1,0 0 1,0 0 0,-1 0 0,0 0-1,0 0 1,-3-12 0,3 19-175,0-1 0,0 1 1,0 0-1,0-1 0,0 1 0,0 0 1,0-1-1,-1 1 0,1 0 1,0-1-1,0 1 0,0 0 0,-1-1 1,1 1-1,0 0 0,0 0 1,-1-1-1,1 1 0,0 0 0,-1 0 1,1-1-1,0 1 0,0 0 0,-1 0 1,1 0-1,-1 0 0,1 0 1,0-1-1,-1 1 0,1 0 0,0 0 1,-1 0-1,1 0 0,0 0 1,-1 0-1,1 0 0,-1 0 0,1 0 1,0 0-1,-1 1 0,1-1 0,0 0 1,-1 0-1,1 0 0,0 0 1,-1 0-1,1 1 0,0-1 0,-1 0 1,1 0-1,0 1 0,0-1 1,-1 0-1,1 0 0,0 1 0,0-1 1,-1 0-1,1 1 0,0-1 1,-15 24 1201,5 0-873,0 0 1,2 1 0,1-1-1,1 2 1,-4 34 0,6-17-149,1-1 1,5 66 0,0-92-168,0 0 0,4 18 0,-5-31-47,-1 0 0,1 1 0,0-1 0,0 0 0,0 0 0,1 0 0,-1 0 0,1 0 0,0-1 0,0 1 0,0 0 0,0-1 0,0 1 1,0-1-1,1 0 0,-1 0 0,4 3 0,-5-5-7,0 1 0,-1-1 0,1 0 0,0 1 0,0-1 1,0 0-1,-1 0 0,1 1 0,0-1 0,0 0 0,0 0 0,-1 0 0,1 0 0,0 0 1,0 0-1,0 0 0,-1 0 0,1 0 0,0-1 0,0 1 0,0 0 0,-1 0 0,1-1 1,0 1-1,0-1 0,-1 1 0,1 0 0,0-1 0,-1 1 0,1-1 0,0 0 1,-1 1-1,1-1 0,-1 1 0,1-1 0,-1 0 0,1 0 0,-1 1 0,0-1 0,1 0 1,-1 0-1,0 1 0,0-1 0,1 0 0,-1 0 0,0 0 0,0 1 0,0-1 0,0-1 1,1-4-36,-1 1 1,0-1 0,0 0-1,0 0 1,-2-9 0,-2 2 51,0 0 1,-1 0-1,0 1 0,-1 0 1,0 0-1,-1 0 1,-1 1-1,-13-16 0,5 5 440,16 21-428,-1 1 1,1 0-1,0-1 1,-1 1-1,1 0 1,0 0-1,-1-1 1,1 1 0,0 0-1,-1-1 1,1 1-1,0-1 1,0 1-1,0 0 1,-1-1-1,1 1 1,0-1 0,0 1-1,0-1 1,0 1-1,0-1 1,0 1-1,0 0 1,0-1-1,0 1 1,0-1 0,0 1-1,0-1 1,0 1-1,0-1 1,0 1-1,1 0 1,-1-1-1,0 1 1,0-1 0,0 1-1,1 0 1,-1-1-1,0 1 1,1 0-1,-1-1 1,0 1 0,1-1-1,22-2-155,-2 1-480,-8-3 82,0 0-1,0 0 0,-1-1 1,1-1-1,-2 0 0,16-11 1,0-2-303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13587,'1'1'226,"-1"-1"0,0 1 1,0-1-1,1 1 0,-1-1 0,0 1 1,0 0-1,0-1 0,0 1 1,1-1-1,-1 1 0,0 0 0,0-1 1,0 1-1,0 0 0,-1-1 0,1 1 1,0-1-1,0 1 0,0 0 0,0-1 1,-1 1-1,1-1 0,0 1 0,0-1 1,-1 2-1,-11 21 2354,9-17-2210,1-3-383,1 0 0,-1 1 0,1-1 0,0 0 0,0 1 1,0 0-1,0-1 0,1 1 0,-1-1 0,1 1 0,0 0 0,0-1 0,0 1 0,1 0 0,-1-1 0,1 1 0,2 6 0,-1-7-93,0 0-1,0 1 1,1-1 0,-1 0-1,1 0 1,-1 0-1,1-1 1,0 1 0,0-1-1,0 1 1,1-1-1,-1 0 1,1 0 0,-1 0-1,1-1 1,4 2-1,13 4-424,-14-5 379,-1 1 0,1-1-1,0 1 1,-1 0 0,1 1 0,7 5 0,-12-7 176,0 0 1,-1-1-1,1 1 1,-1 0-1,0 0 0,1 0 1,-1 0-1,0 0 1,0 0-1,0 0 1,-1 0-1,1 0 0,0 0 1,-1 0-1,1 1 1,-1-1-1,0 0 1,0 0-1,0 1 0,0-1 1,0 0-1,0 0 1,-1 1-1,1-1 0,-2 4 1,0 2 71,-1-1-1,0 1 1,-1 0 0,0-1-1,0 1 1,0-1 0,-1 0 0,0-1-1,0 1 1,-1-1 0,0 0-1,0 0 1,0-1 0,-1 0 0,1 0-1,-1 0 1,-1-1 0,1 0 0,-1 0-1,1-1 1,-11 3 0,0-6-159,8-9-138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79 17204,'3'-8'642,"-1"1"0,0-1 1,0 1-1,0-12 0,-2 18-522,1-1-1,-1 0 0,-1 1 0,1-1 0,0 0 0,0 1 1,0-1-1,-1 1 0,1-1 0,-1 1 0,1-1 1,-2-2-1,1 4-41,1-1 1,-1 1-1,1-1 0,-1 1 1,0-1-1,1 1 1,-1-1-1,0 1 1,1-1-1,-1 1 1,0 0-1,0-1 0,0 1 1,1 0-1,-1 0 1,0 0-1,0 0 1,1 0-1,-1-1 0,0 1 1,0 1-1,0-1 1,1 0-1,-1 0 1,0 0-1,-1 1 0,-2 0-11,1 1 0,-1-1 0,1 1-1,0 0 1,0 0 0,-1 0-1,2 1 1,-1-1 0,0 1-1,0-1 1,1 1 0,-1 0-1,1 0 1,0 0 0,-3 6-1,-4 7 14,-11 31-1,19-47-76,-3 12-74,-1 0-1,2 0 1,-1 0 0,2 1 0,-1-1 0,2 1-1,-1 19 1,2-31 54,0-1 0,0 1 0,0 0 0,1 0 0,-1 0 0,0 0 0,0-1 0,1 1 0,-1 0 0,0 0 0,1 0 0,-1-1 0,1 1 1,-1 0-1,1-1 0,-1 1 0,1 0 0,-1-1 0,1 1 0,0-1 0,-1 1 0,1-1 0,0 1 0,0-1 0,-1 1 0,1-1 0,0 0 0,0 1 0,0-1 0,-1 0 0,1 0 0,0 0 0,0 1 0,0-1 0,0 0 0,0 0 0,-1 0 0,1 0 0,0-1 0,0 1 0,0 0 0,0 0 0,0 0 0,-1-1 0,1 1 0,1-1 0,7-2-93,0-1 1,0 0-1,12-8 0,-6 4 2,-10 6 89,1-1 0,-1 1 0,1 0 0,-1 1 1,1-1-1,0 1 0,0 0 0,0 1 0,0-1 1,6 2-1,-10-1 28,0 0 1,1 1-1,-1-1 1,0 1-1,0 0 1,0 0-1,0 0 1,0 0-1,0 0 1,0 0-1,0 0 0,-1 1 1,1-1-1,0 1 1,-1-1-1,1 1 1,-1 0-1,1 0 1,-1 0-1,0-1 1,0 1-1,0 0 1,0 0-1,0 1 1,0-1-1,0 0 1,-1 0-1,1 0 1,-1 4-1,1 1 86,0 0 0,-1 1 0,-1-1 0,1 0 0,-1 1 0,0-1 0,0 0 0,-1 0 0,0 0 0,-1 0 0,1 0-1,-1 0 1,-5 8 0,6-11-71,0-1 0,0 1 0,-1 0 0,1-1 0,-1 0 0,0 0 0,0 1 0,0-2 0,0 1 0,0 0 0,-1 0 0,1-1 0,-1 0 0,1 0 0,-1 0 0,0 0 0,0-1 0,0 1 0,0-1 0,0 0 0,0 0 0,-1-1-1,1 1 1,-5-1 0,8 0-84,-1 0 0,0 0 0,0-1 0,1 1 0,-1-1 0,0 1 0,0-1 0,1 0 0,-1 0 0,1 1 0,-1-1 0,1 0 0,-1 0 0,1-1 0,-1 1 0,1 0 0,0 0 0,0-1 0,0 1 0,0-1 0,0 1 0,0-1 0,-1-2 0,0 1 5,1 0-1,0-1 0,1 1 1,-1 0-1,0-1 0,1 1 1,0-1-1,0 1 0,0 0 0,0-1 1,1-5-1,9-25-464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68 19276,'-5'16'511,"0"1"-1,1 0 1,1 0 0,-2 32-1,5-39-454,0 0-1,1 0 0,0 0 1,0 0-1,1-1 1,1 1-1,0 0 1,0-1-1,8 16 0,-11-24-49,1 1 0,-1-1 0,1 0-1,-1 0 1,1 1 0,0-1-1,-1 0 1,1 0 0,0 0 0,0 0-1,0 0 1,0 0 0,0 0-1,0 0 1,0 0 0,0 0 0,0-1-1,1 1 1,-1 0 0,0-1-1,0 1 1,1-1 0,-1 1 0,0-1-1,1 0 1,-1 0 0,1 1-1,-1-1 1,0 0 0,1 0 0,-1 0-1,0-1 1,1 1 0,-1 0-1,1 0 1,-1-1 0,0 1 0,0-1-1,1 1 1,-1-1 0,0 1-1,0-1 1,1 0 0,1-1 0,5-5 36,-1 0 0,1 0 0,-2-1 0,13-16 0,-15 18-36,8-10-5,-2 1 1,0-2-1,-1 1 1,0-1-1,-2-1 1,0 1-1,-1-1 1,0-1-1,3-22 1,-9 6 211,0 34-191,0 0 0,0 0 0,0 0 0,0 0 0,0 0-1,0 0 1,0 1 0,-1-1 0,1 0 0,0 0 0,0 0 0,-1 0 0,1 0 0,0 1 0,-1-1 0,1 0 0,-1 0 0,1 0 0,-1 1 0,0-1 0,1 0 0,-1 1 0,0-1 0,1 1 0,-1-1-1,0 1 1,0-1 0,1 1 0,-1-1 0,0 1 0,0 0 0,-1-1 0,2 1 4,-1 1-1,0-1 1,1 1-1,-1-1 1,0 1 0,1-1-1,-1 1 1,0-1-1,1 1 1,-1-1 0,1 1-1,-1 0 1,1-1-1,0 1 1,-1 0 0,1 0-1,0-1 1,-1 1-1,1 0 1,0 0 0,0 0-1,-6 22 223,6-19-195,-9 44-22,2 1 1,2 0-1,3 0 0,2 0 0,7 61 0,-7-108-56,7 29-386,-7-31 376,0 1 0,0-1 1,0 1-1,0-1 0,0 1 0,0-1 1,1 1-1,-1-1 0,0 1 1,0-1-1,0 1 0,1-1 1,-1 1-1,0-1 0,1 1 1,-1-1-1,1 1 0,-1-1 0,0 0 1,1 1-1,-1-1 0,1 0 1,-1 1-1,1-1 0,-1 0 1,1 0-1,-1 1 0,1-1 0,-1 0 1,1 0-1,-1 0 0,1 0 1,0 0-1,-1 0 0,1 0 1,-1 0-1,1 0 0,-1 0 1,1 0-1,-1 0 0,1 0 0,0 0 1,-1-1-1,1 1 0,-1 0 1,1 0-1,-1-1 0,1 1 1,0-1-1,1-2-51,1 0 0,0-1 0,-1 1 0,1-1 1,-1 0-1,0 0 0,-1 0 0,1 0 0,1-6 0,-2 7 21,13-36-567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16187,'-2'32'932,"-3"52"647,7 100 1,4-57-800,-7-165-390,1 0 0,10-68 0,28-80-560,-36 179 169,17-55 8,-16 56 5,-1 1 0,0-1 0,1 1 0,0 0 0,0 0 0,1 0 0,0 0-1,6-6 1,-10 11-16,1-1 0,-1 0 1,1 1-1,-1-1 0,1 0 0,0 1 0,-1-1 0,1 1 0,0-1 0,-1 1 0,1 0 0,0-1 0,0 1 0,0 0 0,-1-1 0,1 1 0,0 0 0,0 0 0,0 0 0,0 0 0,-1 0 0,1 0 0,0 0 0,0 0 0,0 0 0,0 0 0,0 0 0,-1 0 0,1 1 0,0-1 0,0 0 0,0 1 0,-1-1 0,1 0 1,0 1-1,0-1 0,-1 1 0,1-1 0,0 1 0,-1 0 0,1-1 0,-1 1 0,1 0 0,-1-1 0,1 1 0,-1 0 0,1-1 0,-1 1 0,0 0 0,1 0 0,-1 0 0,0 0 0,0-1 0,0 1 0,1 1 0,0 4-48,1 0 1,-1 0-1,0 0 0,-1 0 1,1 0-1,-2 11 0,0-7 76,-1 0 0,-1 1 0,0-1-1,-1 0 1,1 0 0,-10 15 0,-36 53 533,43-68-502,0-1-40,4-6-58,0 1 0,-1 0 0,1-1 0,-1 1 0,1-1 0,-1 0-1,0 0 1,0 0 0,0 0 0,-1-1 0,1 1 0,-6 2 0,9-5 11,0 0 0,0 0 0,-1 0 1,1 0-1,0 0 0,0 0 0,-1 0 0,1 0 1,0 0-1,0 0 0,-1 0 0,1 0 1,0 0-1,0 0 0,-1 0 0,1 0 0,0 0 1,0 0-1,0 0 0,-1 0 0,1 0 1,0-1-1,0 1 0,0 0 0,-1 0 0,1 0 1,0 0-1,0-1 0,0 1 0,0 0 1,-1 0-1,1 0 0,0-1 0,0 1 0,0 0 1,0 0-1,0 0 0,0-1 0,0 1 1,0 0-1,-1 0 0,1-1 0,0 1 0,0 0 1,0-1-1,2-17-594,10-19-34,2 4-97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9:4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12627,'116'-13'2127,"591"-22"-1631,-187 17-399,318-2 115,-165 25 430,-594-10-400,563-15 1252,-315 34-1462,208-1 20,-198-39 34,46-1-25,-349 26-101,0-1 0,-1-1-1,0-2 1,0-1 0,0-2 0,-1-1 0,48-21-1,-69 25 13,32-11 47,-40 16-63,-1-1 0,1 1 0,0-1 0,0 1 0,-1 0 0,1 0-1,0 0 1,0 1 0,-1-1 0,1 1 0,0-1 0,-1 1 0,6 2 0,-4-1-78,-4-1 198,1-1-1,0 1 0,0-1 0,-1 1 0,1-1 0,0 0 0,0 1 0,0-1 0,0 0 1,-1 1-1,1-1 0,0 0 0,0 0 0,0 0 0,0 0 0,0 0 0,0 0 0,0 0 0,-1 0 1,1 0-1,0 0 0,0 0 0,0-1 0,1 1 0,4-6 345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15859,'2'29'1078,"-1"0"0,-1 0-1,-5 35 1,0 4-226,0 163 914,8-210-1430,-3-21-330,0 0 1,0-1-1,1 1 0,-1 0 1,0 0-1,1 0 1,-1 0-1,0 0 0,0 0 1,1 0-1,-1-1 1,0 1-1,0 0 0,1 0 1,-1 0-1,0-1 0,0 1 1,0 0-1,1 0 1,-1-1-1,0 1 0,0 0 1,0 0-1,0-1 1,0 1-1,0 0 0,0-1 1,1 1-1,-1 0 1,0 0-1,0-1 0,11-37 67,12-89-235,-16 78 90,2 0 1,24-71 0,-32 116 83,1 0 0,-1 0 0,1 0 0,0 1 0,1-1 0,-1 1 0,0-1 0,6-4 0,-7 7-5,0 0 0,0 0 0,0 1-1,0-1 1,0 0 0,0 1-1,0-1 1,0 1 0,0-1-1,1 1 1,-1 0 0,0-1-1,0 1 1,0 0 0,1 0 0,-1 0-1,0 0 1,0 0 0,0 0-1,1 0 1,-1 0 0,0 1-1,0-1 1,0 0 0,0 1-1,1-1 1,-1 1 0,0-1-1,0 1 1,0 0 0,0-1 0,0 1-1,0 0 1,1 1 0,1 0-5,-1 0 0,1 1 0,0 0 0,-1-1 0,1 1 1,-1 0-1,0 1 0,0-1 0,0 0 0,-1 0 0,1 1 0,-1-1 1,1 1-1,-1 0 0,0-1 0,-1 1 0,1 4 0,0-2 43,-2 0 0,1-1 0,-1 1 0,0 0 0,0 0 0,0-1 0,-1 1 0,0-1 0,0 1-1,-4 6 1,1-1 72,-2-1-1,0 0 0,0 0 0,-1 0 0,0-1 1,0 0-1,-1-1 0,0 0 0,-1 0 1,-12 7-1,20-14-129,0 1 0,-1-1 0,1 0 0,-1 0 1,1 0-1,-1 0 0,1 0 0,-1-1 0,0 1 0,1-1 1,-6 0-1,7 0-41,0 0 0,0 0 0,0-1-1,0 1 1,0 0 0,0-1 0,0 1 0,1-1 0,-1 1 0,0-1 0,0 0 0,0 1 0,0-1 0,1 0 0,-1 1 0,0-1 0,1 0-1,-1 0 1,1 0 0,-1 1 0,1-1 0,-1 0 0,1 0 0,-1 0 0,1 0 0,0 0 0,0 0 0,-1 0 0,1 0 0,0 0 0,0 0-1,0 0 1,0-1 0,0-7-233,1 1-1,-1 0 1,1 0-1,1-1 1,-1 1-1,1 0 1,1 0 0,6-14-1,7-13-603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16628,'1'0'52,"-1"-1"0,0 1 0,0 0 0,1-1 0,-1 1 1,0 0-1,0 0 0,1-1 0,-1 1 0,0 0 0,1 0 0,-1-1 1,0 1-1,1 0 0,-1 0 0,0 0 0,1 0 0,-1 0 1,1 0-1,-1 0 0,0-1 0,1 1 0,-1 0 0,0 0 1,1 0-1,-1 0 0,1 1 0,-1-1 0,0 0 0,1 0 0,-1 0 1,1 0-1,-1 0 0,1 1 0,2 13 848,-8 31 191,4-40-787,-6 34 634,-9 79 510,15-106-1351,0-1 1,2 0-1,-1 0 1,1 1-1,1-1 1,0 0 0,1 0-1,4 12 1,-7-22-82,0 0 0,1 0 0,-1 1-1,1-1 1,-1 0 0,1 0 0,0 1 0,-1-1 0,1 0 0,0 0 0,0 0 0,0 0 0,0 0 0,0 0 0,0 0 0,0-1-1,0 1 1,0 0 0,0-1 0,1 1 0,-1 0 0,0-1 0,0 1 0,1-1 0,-1 0 0,3 1 0,-2-1-2,0-1 0,0 1 0,1-1 0,-1 0 0,0 0 0,0 0 0,0 0 0,0 0 0,0 0 0,0 0 0,0-1 0,0 1 0,3-4 0,4-4-3,0 0 0,-1-1-1,-1 0 1,10-17 0,20-55-371,-43 105 404,1 0 0,1 0 1,1 0-1,1 0 0,1 45 0,1-67-34,0 0-1,0 0 1,0 0 0,1 0-1,-1 0 1,0 0 0,0 0-1,1 0 1,-1 0-1,0 0 1,1 0 0,-1 0-1,1 0 1,-1 0 0,1 0-1,0-1 1,-1 1-1,1 0 1,0 0 0,-1-1-1,1 1 1,2 1-1,-3-2-4,1 0 0,0 0 0,0 0 0,0 0-1,0 0 1,0 0 0,0 0 0,0-1 0,0 1-1,0 0 1,0-1 0,0 1 0,0 0 0,-1-1 0,1 1-1,0-1 1,0 1 0,0-1 0,0-1 0,7-5-81,0-1 1,-1 0 0,9-13 0,-10 13-119,-4 6 156,1-2-77,0 0-1,1 0 1,-1 0-1,1 0 0,5-3 1,-9 7 91,1-1 1,0 1 0,-1-1 0,1 1 0,0 0-1,-1-1 1,1 1 0,0 0 0,0-1 0,-1 1-1,1 0 1,0 0 0,0 0 0,0 0 0,-1 0-1,1 0 1,0 0 0,0 0 0,0 0 0,-1 0-1,1 0 1,0 1 0,0-1 0,-1 0 0,1 1-1,0-1 1,0 0 0,-1 1 0,1-1 0,0 1-1,-1-1 1,1 1 0,-1-1 0,1 1 0,0-1-1,-1 1 1,1 0 0,-1-1 0,0 1 0,1 0-1,0 1 1,2 5-79,1 0-1,-1 0 0,-1 0 1,1 1-1,-1-1 0,1 13 1,5 51 27,-6-40 164,4 46 960,-5 115 0,-1-187-953,-3 25 353,3-29-416,-1 0-1,1 0 1,0 0 0,0 1 0,0-1-1,-1 0 1,1 0 0,-1 0-1,1 0 1,-1 0 0,1 0 0,-1 0-1,1 0 1,-1 0 0,0-1-1,0 1 1,1 0 0,-1 0 0,0-1-1,-1 2 1,1-2-19,0 0-1,1 0 1,-1 0-1,0 0 1,0 0-1,1 0 1,-1-1 0,0 1-1,1 0 1,-1 0-1,0-1 1,1 1-1,-1 0 1,0-1 0,1 1-1,-1 0 1,0-1-1,1 1 1,-1-1-1,1 1 1,-1-1-1,1 1 1,-1-1 0,1 0-1,-1 0 1,-12-21 49,11 18-42,-5-9 13,0-1-1,1-1 0,1 1 0,0-1 0,1 0 0,-3-22 0,6 26 29,0 1 0,1 0-1,0 0 1,1 0 0,0 0 0,1 0-1,0 0 1,0 0 0,1 1-1,0-1 1,5-9 0,45-73-423,-36 65-246,-1 0 0,15-37 0,-20 27 68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09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23 679 15059,'-19'-44'2373,"19"44"-2358,0 0 0,0 0 0,0 0 0,0 0 0,0 0 0,0 1 0,0-1 0,-1 0 0,1 0 0,0 0 0,0 0 0,0 0 0,0 0 0,0 0 0,0 0 0,0 0 0,0 0 0,0 0 0,0 0 0,0 0 0,0 0 0,0 0 0,0 0 0,0 0 0,0 0 0,0 0 0,0 0 0,-1 0 0,1 0 0,0 0 0,0 0 0,0 0 0,0 0 1,0 0-1,0 0 0,0 0 0,0 0 0,0 0 0,0 0 0,0 0 0,0 0 0,0 0 0,0 0 0,-1 0 0,1 0 0,0 0 0,0 0 0,0 0 0,0 0 0,0 0 0,0 0 0,0 0 0,0 0 0,0 0 0,0 0 0,0 0 0,0 0 0,0-1 0,0 1 0,0 0 0,0 0 0,0 0 0,0 0 0,0 0 0,0 0 0,-1 9 573,24 500 1903,-15-382-2279,48 478 147,-54-593-398,-1-4-37,0 1 1,0-1-1,1 0 1,0 0-1,0 0 1,1-1-1,0 1 0,5 9 1,-7-16 57,-1-1 1,0 1 0,0-1-1,1 0 1,-1 0-1,0 1 1,0-1 0,1 0-1,-1 1 1,0-1-1,1 0 1,-1 0 0,1 0-1,-1 1 1,0-1-1,1 0 1,-1 0-1,0 0 1,1 0 0,-1 0-1,1 0 1,-1 0-1,1 0 1,-1 0 0,0 0-1,1 0 1,-1 0-1,1 0 1,-1 0-1,0 0 1,1 0 0,-1 0-1,1-1 1,-1 1-1,0 0 1,1 0 0,-1 0-1,0-1 1,1 1-1,-1 0 1,0 0 0,1-1-1,-1 1 1,0 0-1,1-1 1,9-19-689,-6 4 370,0 0 0,-2-1-1,0 1 1,-1 0 0,0-1 0,-2-16 0,-15-105-1299,15 129 1530,-79-352-1981,64 297 2036,11 45 163,1 0 1,1-1 0,0 0 0,2 1 0,0-1 0,1 0 0,4-23-1,-2 32 62,0-1 0,1 1 0,0 0-1,1 0 1,1 0 0,-1 1-1,2-1 1,-1 1 0,2 0-1,-1 1 1,1 0 0,1 0 0,13-13-1,-2 6 84,0 1 0,1 1 0,1 1-1,0 1 1,0 1 0,1 1 0,33-10 0,13-1 143,88-15 0,203-26-667,107-22-855,47-29-84,492-96 444,-8-28 3843,-872 194-1692,-124 43-1354,0-1 0,0 1 0,0 0 0,0-1 0,0 1 0,0 0 0,0 0 0,0 0 1,0 0-1,0 0 0,0 0 0,0 0 0,0 0 0,0 1 0,0-1 0,0 0 0,0 0 0,0 1 0,0-1 0,0 1 1,-1-1-1,1 1 0,0-1 0,0 1 0,0-1 0,-1 1 0,1 0 0,0 0 0,-1-1 0,1 1 0,0 0 0,-1 0 0,1 0 1,-1-1-1,0 1 0,1 0 0,-1 0 0,0 0 0,1 0 0,-1 0 0,0 0 0,0 0 0,0 1 0,2 7 119,-2 0 0,1 0-1,-1 0 1,-1 10-1,0-4-12,0 540 1100,42-1-1248,-16-417-54,58 187 1,-49-207-311,-21-63 8,-13-53 346,0-1 0,1 0-1,-1 1 1,0-1 0,0 1 0,0-1-1,0 1 1,0-1 0,0 1-1,0-1 1,0 1 0,0-1 0,0 1-1,0-1 1,0 1 0,0-1 0,-1 1-1,1-1 1,0 1 0,0-1 0,0 1-1,-1-1 1,1 0 0,0 1 0,-1 0-1,-10-4-376,-11-16-247,11 8 251,0 1 1,0 0-1,-1 1 0,0 1 1,-24-14-1,28 19 225,0 0-1,0 0 1,0 0-1,0 1 1,0 0-1,-1 1 1,1 0 0,-1 0-1,1 1 1,-1 0-1,-15 2 1,-170 38-717,30-5 870,-541 40 1221,-5-56 73,-197 14 1017,648-2-1277,14-1 103,241-29-1123,-8 0 51,0 0 1,0-1-1,0 0 0,-1-1 1,-11-2-1,22 3-93,0 0-1,0-1 1,-1 0 0,1 1 0,0-1-1,0 0 1,0 0 0,0 0 0,0 0-1,1 0 1,-1-1 0,0 1 0,0-1-1,1 1 1,-1-1 0,1 1 0,0-1-1,-1 0 1,1 0 0,0 0 0,0 0-1,0 0 1,0 0 0,0 0-1,0 0 1,1 0 0,-1 0 0,1 0-1,0 0 1,-1-1 0,1 1 0,0 0-1,0 0 1,1-3 0,-1 2 6,0 1 0,0 0 0,1 0 0,-1 0 0,1 0 0,0 0 0,-1 0 1,1 0-1,0 0 0,0 0 0,0 1 0,1-1 0,-1 0 0,0 0 0,1 1 0,-1-1 0,1 1 0,1-2 0,16-8-377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3994 284 13787,'-57'-8'-157,"-339"-10"857,-76-22-632,305 29-95,-222-8-64,-35-4-99,1-30 88,347 39 79,-273-47 19,-4 26 207,278 34-44,0 3-1,-124 19 1,147-11 4,0 2-1,0 3 1,2 1-1,-78 38 1,113-47-148,0 2 1,1-1-1,0 2 1,1 0-1,0 0 1,1 1 0,-20 23-1,23-24-24,1 1-1,1 1 1,0-1 0,1 1-1,0 1 1,0-1-1,2 1 1,-1 0 0,-4 25-1,5-11-16,1 0 0,1 0 0,1 1 0,2-1 1,1 0-1,0 1 0,11 41 0,-9-54 30,0 0 0,2 0 1,-1 0-1,2 0 0,0-1 1,0 0-1,2 0 0,0-1 1,0 0-1,1-1 0,0 0 1,1-1-1,1 0 0,18 14 1,-7-10 2,1-2 0,1 0 0,0-2 0,1 0 0,0-2 0,0-1 0,29 5 0,198 20-75,538-11-229,3-57 299,-249 7 35,-458 25-26,663-50-38,-644 38-31,-2-5 0,0-4 1,-1-4-1,-2-5 0,100-48 0,-167 66 42,32-16 9,-60 28 23,-1 0 1,0 0 0,0-1 0,0 0-1,0 0 1,0 0 0,-1 0-1,6-9 1,-9 12-9,0 0 0,-1 0 0,1 0 0,-1 0-1,1 0 1,-1 0 0,1-1 0,-1 1 0,0 0 0,0 0 0,1 0 0,-1 0-1,0-1 1,0 1 0,0 0 0,0 0 0,-1 0 0,1 0 0,0-1-1,0 1 1,-1-1 0,0-1 6,-1 1-1,1 0 1,0 0 0,-1 0-1,1 0 1,-1 0-1,0 1 1,1-1 0,-5-3-1,-4-1 28,0 0 1,0 1-1,-16-7 0,24 11-37,-58-22-18,-82-20 0,-67-4-615,84 21 349,0-4 78,-16-1-65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10949 49 12403,'-161'-23'177,"-1"7"1,-1 7 0,-190 13-1,-504 81-993,552-50 851,-954 133 1064,783-99-744,47-15-459,-2-19 0,-557-26 0,261-57-406,-312-10 501,114 71 415,627 8-68,-323 66-1,-5 53 123,423-82-476,-201 86 0,358-124-53,1 2-1,0 2 1,-77 56 0,93-57 13,1 1 0,2 1 0,0 1 0,1 1 0,2 1 0,-21 34 0,35-48 30,1 1 0,0 0 0,1 0 1,1 0-1,0 1 0,1-1 0,1 1 0,-3 20 0,6-27 11,0 1 0,1 0 0,0 0-1,1-1 1,-1 1 0,2 0-1,0-1 1,0 1 0,0-1-1,1 0 1,1 0 0,0 0-1,0 0 1,1 0 0,6 9 0,3 0-12,1-1 1,1-1-1,0 0 1,1-1 0,1-1-1,0-1 1,29 17-1,1-4-40,98 38 0,-36-27 24,2-5 0,155 25 0,238 8 45,-315-44 8,102 14 65,404 44 327,6-30 97,1164-80-287,-1088-32-387,-9-56 137,-454 51 11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25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4776 349 12859,'-62'-28'1444,"45"19"-1415,-1 1-1,1 0 1,-28-6 0,13 8-129,1 1 0,-54-1 0,-67 9-93,38 0 187,-254-24 212,1-23-240,364 44 34,-544-80-161,13 1 91,337 55 121,-337 2 0,157 39-19,120-4 106,-143 16 73,324-19-170,0 4 1,1 2-1,-84 32 0,141-42-39,1 2 0,0-1 0,0 2 0,1 0-1,0 2 1,1-1 0,-21 19 0,28-21-21,1 0 0,0 0 1,0 1-1,1 0 0,0 0 1,0 1-1,1-1 1,0 1-1,1 0 0,0 0 1,1 1-1,0-1 0,-3 22 1,4-12 12,1-1-1,0 0 1,2 0 0,0 0 0,1 1-1,1-1 1,1 0 0,0-1 0,2 1 0,9 23-1,-8-27 16,1 0-1,0-1 1,1 0 0,0-1-1,1 1 1,1-2-1,0 0 1,0 0-1,1-1 1,1 0-1,0-1 1,21 12-1,-3-5 1,1-2 0,1-1-1,60 16 1,106 14-65,-62-24 11,0-6-1,145-4 1,276-32 28,-112 1 123,111 1 118,-45 0-164,-1 21-72,-331 6 27,293 8 158,-1-27 85,-382 4-249,-1-3 1,0-5-1,87-27 0,-162 39-19,1 0 0,-1-2 0,-1 0 0,1 0 0,-1-1 0,15-10 0,-24 14 6,0-1 0,0 1 0,-1-1 0,1 1 0,-1-1 0,0 0 1,0 0-1,0 0 0,-1-1 0,1 1 0,-1-1 0,0 1 0,-1-1 0,1 0 0,-1 0 1,0 0-1,0 0 0,0 0 0,-1 0 0,1 0 0,-2-9 0,0 4 4,-1 0 1,0 1-1,-1 0 0,0-1 0,-1 1 0,1 0 0,-2 0 1,1 1-1,-1-1 0,-1 1 0,-7-9 0,-3-2 16,0 1 1,-1 0-1,-27-20 0,17 18 9,0 0 1,-2 2-1,0 1 0,-1 2 1,-1 1-1,-42-14 0,27 14 4,0 3 0,-2 1 0,-86-5 0,50 12-1,-117 11 1,-76 26-27,-96 28-44,-15 3-923,-3-23 90,232-33 546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2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72 11378,'-67'-1'673,"-8"-8"-673,-2-2-40,-2 2-281,-5-3-1071,-4 1 1200,-2 0-152,-8 3-120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27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7227 211 10458,'-1720'109'3302,"673"-128"-4122,449-6 242,0 37-352,-697 122-1939,615-25 6076,11 49-1599,410-74-1500,216-67-76,1 1 0,1 3 0,-73 49 0,103-62-13,1 0 1,0 0 0,0 1 0,1 1 0,0 0 0,1 0 0,0 0 0,0 1 0,1 0 0,-9 22 0,13-25-14,0 0 0,0 1 1,1 0-1,1-1 0,0 1 1,0 0-1,0 0 0,1-1 1,0 1-1,1 0 0,0 0 1,1-1-1,0 1 0,0 0 1,0-1-1,8 16 0,3 2-9,1-1-1,1 0 1,2-1-1,0-1 1,1-1-1,36 34 1,-4-10-6,98 66 1,-68-61 9,3-3 0,1-4 0,2-4 0,170 54 0,-60-40 8,245 36 0,-160-53-129,304 3 1,288-41-258,-423-4 278,483-10 64,-2-64 18,-157-54 56,-4-27 40,40-7-18,483-48 273,-922 174-197,323-45 146,-312 2-153,-296 58-120,-1-4 0,109-54-1,-65 9-36,-110 61 36,-1 0 0,0 0 0,-1-2 0,21-24-1,-34 36 6,0 0 0,-1-1 0,0 0 0,0 0 0,0 1 0,-1-2 0,1 1 0,-1 0 0,0 0 0,-1-1 0,1 1 0,-1-1 0,0 1-1,0-1 1,-1 0 0,0 1 0,0-1 0,0 0 0,-1 1 0,1-1 0,-1 1 0,-1-1 0,1 1 0,-1-1 0,0 1 0,0 0 0,-1-1 0,-4-6-1,-8-13 40,-2 1-1,0 1 0,-2 1 0,-25-24 0,-93-72-158,83 78 2,-3 3 0,0 2 0,-3 2 0,0 4-1,-2 2 1,-1 2 0,-1 4 0,-1 2 0,0 3 0,-109-12 0,22 15 97,0 7 0,-182 16 0,-300 58 127,379-36-117,107-17 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29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68 11795,'-34'0'880,"2"3"-808,-4-5-72,2 1 264,3-5-528,-4-5-616,3-4 760,-3-4-129,1 3-55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0:30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4725 35 9690,'-98'-5'432,"-798"-24"1173,267 45-1936,15 1-128,604-17 458,-717 18 430,4 57 63,611-55-334,1 5 1,-115 42-1,166-44-45,0 2 0,2 2 0,1 4 0,1 1 0,-58 47-1,92-63-114,1 1-1,0 1 0,2 1 1,-32 39-1,46-52-52,0 1 0,1 0 0,0 0 1,1 1-1,-1-1 0,1 1 0,1-1 0,-1 1 0,2 0 0,-1 0 1,1 0-1,0 0 0,0 0 0,1 0 0,0 1 0,1-1 0,0 0 0,0 0 1,0 0-1,5 12 0,0-4-98,1 0 0,1-1 0,0 0 0,1 0 0,0-1 1,2 0-1,11 13 0,-4-9 156,0 0 1,0-1-1,2-1 1,25 17-1,-19-18 126,1-2 0,0 0-1,1-2 1,0-1 0,1-1 0,0-1-1,59 7 1,-4-7 101,132-5 0,332-41 179,-2-31-309,140-13 14,-174 73 290,-3 45 179,-432-30-503,807 39 358,-7 4-421,99 2-24,-797-46-25,235 3-132,-3-34-14,-333 14 170,-1-3 0,0-3 0,-1-4 0,-2-2 0,0-5-1,-2-2 1,-1-3 0,78-52 0,-137 78 6,-1 0 0,1-1 0,-1 0 0,18-21 1,-26 27 2,-1 0 0,1 0 0,-1-1 1,0 1-1,0 0 0,0-1 0,0 0 1,-1 1-1,1-1 0,-1 0 1,0 0-1,0 0 0,-1 0 0,1 0 1,-1 0-1,1 0 0,-2 0 1,1 0-1,0 0 0,-1 0 0,1 0 1,-3-7-1,-1 3 8,0 0 1,-1 1-1,0-1 1,0 1-1,0 0 0,-1 0 1,0 0-1,0 1 0,-11-8 1,-7-4 37,-40-25 0,-10 3 10,-2 2 0,-2 4 1,-1 3-1,-1 3 0,-1 4 0,-1 4 1,-150-17-1,76 24-28,-2 8 1,1 6 0,-200 28-1,-208 49-172,370-43 110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0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981 56 10746,'-37'-5'696,"-38"-2"1,62 7-564,-1 0 0,1 1 1,0 1-1,-1 0 0,1 0 1,-17 7-1,-4 4 76,1 2 0,0 1 0,2 2 0,0 0 0,-35 29 0,1 6-34,-65 68-1,97-88-119,2 1 0,2 1 1,0 2-1,3 1 0,1 1 0,2 1 0,2 1 0,2 0 1,1 2-1,-16 61 0,18-41 9,-11 108 0,24-135-59,1 1 0,2-1 1,2 0-1,9 55 1,-8-78-3,0 0 1,1 0-1,0-1 1,1 1-1,1-1 1,0 0-1,0-1 1,1 1-1,1-2 1,0 1-1,0-1 1,1 0-1,0 0 1,1-1-1,0-1 1,0 1-1,1-2 1,0 1-1,0-2 1,1 1-1,0-2 1,0 1-1,14 3 1,22 5 1,1-2 1,1-1-1,0-4 1,70 4 0,202-17-44,-233 0-26,0-3 0,-1-4 0,109-32 0,-171 36 77,0-1 0,-1-2 0,-1 0 0,0-2 0,-1 0 0,0-2 0,-1 0 0,-1-2 0,0 0 0,-2-2 0,0 0 0,26-37 0,-7 1 227,-2-1-1,-3-2 1,-3-1 0,23-65-1,-26 54 99,-3-2 0,18-95 0,-32 116-211,-3-1-1,-2 0 1,-2 0 0,-5-57-1,0 91-156,0 0-1,-1 0 1,-1 0-1,-1 0 0,0 0 1,-13-26-1,14 36-16,-1 0-1,0 0 0,-1 0 0,0 1 0,0 0 0,-1 0 0,0 1 0,0-1 0,-1 1 1,0 1-1,0 0 0,-1 0 0,-13-7 0,8 7-36,1 1 0,-1 1 0,0 0 0,0 1 0,0 0 0,0 1 0,-1 1 0,1 0 0,-25 2 0,-12 4-305,-68 15 0,73-11 188,-8 0 54,-61 3-1,36-10 24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1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10082 238 12795,'-2'2'45,"-1"0"0,1 0 1,0-1-1,-1 1 0,1 0 0,-1-1 1,1 0-1,-1 1 0,1-1 0,-1 0 1,0 0-1,0-1 0,0 1 1,0-1-1,1 1 0,-1-1 0,0 0 1,0 0-1,0 0 0,-3-1 0,-5-1-107,1 0 0,0-1 0,0-1 0,-13-6 0,-23-7-105,-128-13 226,12 2 38,30-3-55,-223-49-296,239 59 99,-127-6-1,151 25 169,0 4-1,-158 23 1,-181 59 427,197-34-393,-68 16-185,-40 8-44,-4-27-8,-35-33 388,302-16-131,0-4 0,-142-28 0,69-2-66,-14-4 2,-173-19 1,-416 5-5,-94 52 356,143 5-468,658-4 89,-301-13-61,2-26 48,225 20 35,0 5 0,-133 1 0,205 14 4,-211 4 21,191 1-11,-120 23-1,108-7 43,1 3 0,2 4-1,-143 70 1,63-33-89,4-2-31,137-54 71,0 1 0,1 0 0,0 2 0,1 0 1,0 0-1,-15 17 0,27-25-5,1 0 0,-1 0 0,1 0 1,0 0-1,0 1 0,0-1 0,1 1 1,0 0-1,0-1 0,0 1 0,0 0 1,1 0-1,-2 10 0,3-12-17,0 1 0,0-1-1,1 0 1,-1 1 0,1-1 0,0 0-1,0 1 1,0-1 0,0 0 0,1 0-1,-1 0 1,1 0 0,0 0 0,0 0-1,0 0 1,0-1 0,0 1 0,0-1-1,1 1 1,0-1 0,4 4-1,-6-6 20,-1 0-1,0 0 0,1 1 0,-1-1 0,0 0 1,1 0-1,-1 1 0,0-1 0,1 0 0,-1 0 1,1 0-1,-1 0 0,0 0 0,1 0 0,-1 1 1,1-1-1,-1 0 0,0 0 0,1 0 0,-1 0 1,1-1-1,-1 1 0,1 0 0,-1 0 0,0 0 0,1 0 1,-1 0-1,1 0 0,-1-1 0,0 1 0,1 0 1,-1 0-1,0-1 0,1 1 0,-1-1 0,9-17-34,-9 14 26,1 1 1,0-1-1,-1 0 0,0 0 1,0 1-1,0-1 1,0 0-1,-1 0 1,-1-5-1,-2 1 9,0 1-1,-1 0 0,0 0 1,-1 0-1,1 1 0,-1 0 0,-1 0 1,1 0-1,-8-4 0,-5-4 198,0 2 0,-24-12 0,40 23-158,0 0 0,1-1 0,-1 1 0,0 0 0,0 1 0,0-1 0,0 0 0,0 1 0,0-1 0,0 1 0,-4 0 0,5 2-40,1-1 1,-1 0-1,0 1 0,1-1 0,-1 1 1,1-1-1,0 1 0,-1 0 0,1 0 1,0-1-1,0 1 0,0 0 1,0 0-1,1 0 0,-1 0 0,1 0 1,-1 0-1,0 4 0,1-3 4,-2 3-2,0 1 0,1 0 0,0 0-1,1 0 1,-1 0 0,1 0 0,1 0-1,-1 0 1,1-1 0,0 1 0,1 0-1,0 0 1,4 11 0,-2-11-1,0 1 1,0-1 0,1 0 0,0 0-1,0-1 1,1 0 0,0 0-1,0 0 1,0 0 0,0-1-1,9 5 1,3 1 4,1-1 1,0-1-1,1 0 1,0-2-1,0 0 0,1-1 1,0-1-1,0-1 1,0-1-1,26 0 0,29-2 51,117-14 0,-98 4-46,552-47-85,-139 24 84,2 20 3,-328 9-15,669 26-38,-573-4 23,428-26-1,-340-17-13,2 24-3,666 23-115,-1010-22 142,874-18-89,408-34 86,-337 70-22,-813-6 32,252 15 10,2-33-6,-137-26-44,-219 21 35,-1-2-1,-1-2 1,54-23 0,-99 35 9,0-1-1,1-1 1,-2 0 0,1 0-1,0 0 1,9-9-1,-14 12-2,-1 0-1,0-1 0,1 1 1,-1-1-1,0 0 1,0 1-1,0-1 0,0 0 1,0 0-1,-1 1 0,1-1 1,0 0-1,-1 0 1,0 0-1,1 0 0,-1 0 1,0 0-1,0 0 0,0 0 1,0 0-1,0 0 1,0 0-1,-1 0 0,1 0 1,-1 1-1,1-1 0,-1 0 1,0 0-1,0 0 1,0 0-1,-1-1 0,-6-9-12,0 0 0,-1 1 0,-1 0 0,1 1 0,-2 0 0,1 1 0,-1 0-1,-1 0 1,-16-9 0,-1 2-76,-1 1-1,-61-22 1,18 14 18,-5 2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1:1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1972 173 6401,'-28'-6'572,"0"2"0,0 1-1,0 1 1,0 1-1,-40 5 1,-139 26 1835,187-26-2305,-125 20 281,-195 8-1,117-20-421,162-6 215,-98 23 1,-103 49 297,208-58-446,2 2 1,-91 52 0,134-69-27,1 1 0,0 0-1,0 0 1,0 1 0,0 0 0,1 0-1,0 1 1,1 0 0,-8 12 0,12-16-2,0 0 1,0 0 0,0 1-1,1-1 1,-1 0 0,1 1-1,0-1 1,1 1 0,-1-1-1,1 1 1,0-1 0,0 1-1,0-1 1,0 1-1,1-1 1,0 1 0,0-1-1,0 1 1,1-1 0,-1 0-1,1 0 1,0 0 0,4 7-1,0-2 7,1 1-1,0-1 1,0-1-1,1 1 1,0-1-1,0-1 1,1 1-1,0-1 1,12 6 0,-5-4 1,0-1 0,0-1 0,1 0 0,0-1 0,21 4 1,12-1-2,1-3 0,-1-2 1,57-2-1,200-11 27,1-1 19,66 15 13,313-7 65,-101-14-84,1 34 14,515 33 217,-566-45-254,151 1-15,138-30-8,-3-30-11,-807 52 10,307-22-15,900-49-126,-746 54 111,567-16-137,0 42 57,-561 14 107,390 14-3,-121 6 16,301 5 53,-906-47-51,700 14 352,-738-8-317,371 14 103,0-41-265,139-24 72,-573 46 56,91-4 60,-119 2-97,-1-1 1,0-1 0,0-1-1,0 0 1,30-13-1,-44 17 15,-1-1-1,0 1 0,1-1 1,-1 1-1,0-1 1,0 0-1,1 0 0,-1 0 1,0 1-1,0-1 1,0 0-1,0 0 1,0-1-1,0 1 0,-1 0 1,1 0-1,0 0 1,0-1-1,-1 1 0,1 0 1,-1 0-1,1-1 1,-1 1-1,0-1 0,1 1 1,-1 0-1,0-1 1,0 1-1,0-1 1,0 1-1,0 0 0,0-1 1,-1 1-1,1-1 1,0 1-1,-1-3 0,-3-3-6,1 0 0,-1 0-1,-1 1 1,1-1 0,-9-9-1,4 6 34,2 1-6,-1 1 0,1 0 1,-2 1-1,1 0 0,-1 0 0,0 1 0,-1 0 1,1 1-1,-1 0 0,-20-7 0,-7 0-104,-69-12 0,11 3-199,54 7 150,1-2 1,1-2-1,-74-45 0,68 36 134,-2 1-1,-52-19 1,-418-108 122,394 121-28,-26-4 12,-230-25 0,-156 32-238,-1245 47 178,-50 35-33,1022-34-17,-436 8 16,-702 22-287,1047-19 95,-812 34 30,4 53 221,1211-81-44,-1-35-716,-42-17-397,362 20 1284,-184 29 0,-119 53 710,199-32-690,169-36-168,-3-5-32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1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2051 144 9090,'-13'0'529,"0"0"0,1 0 0,-1-2 0,0 1 0,1-2 0,-1 0 0,1 0 0,0-1 0,-16-8 0,-8-3-96,1 2 0,-2 1-1,1 1 1,-45-6 0,-155-12 589,155 21-601,-8 0 64,-145 5 0,173 8-387,0 2 1,0 2-1,-74 23 1,38-2 41,2 5 0,1 3 0,-170 98 0,247-125-139,0 0 1,0 1-1,2 0 0,-1 1 0,2 1 1,-23 27-1,31-34-17,1 0-1,1 1 1,-1-1-1,1 1 1,1 0-1,-1 1 1,1-1 0,1 0-1,0 1 1,0 0-1,0 0 1,1-1-1,1 1 1,-1 0 0,1 0-1,1 0 1,2 14-1,4 4-9,1 1 0,2-1 0,0-1 0,2 1 0,1-2 0,1 0 0,1-1 0,1 0 0,1-1 0,33 34-1,-32-40 17,0 0-1,1-1 0,1-2 1,0 0-1,1-1 0,0 0 1,45 17-1,-33-18 29,1-2 1,0-1-1,0-2 0,68 5 0,-40-9 46,0-3 0,64-9 0,114-28 151,555-159 177,-742 179-354,-1-2 0,-1-2 1,0-2-1,-2-3 0,84-58 1,-103 61-1,-1 0 1,-1-2-1,-1-1 1,-1-1 0,-2-1-1,0-2 1,-2 0 0,-2-1-1,26-52 1,-41 73 1,0-1 0,-1 0 1,-1 0-1,0 0 0,4-21 0,-7 29-30,0 1 0,1 0 0,-1-1 0,0 1 0,0 0 0,-1 0 0,1-1 0,0 1 0,-1 0 0,0 0 0,1-1-1,-1 1 1,0 0 0,0 0 0,0 0 0,0 0 0,0 0 0,-1 0 0,1 1 0,-1-1 0,1 0 0,-1 0 0,1 1 0,-1-1-1,0 1 1,0 0 0,0 0 0,0-1 0,0 1 0,0 0 0,0 1 0,0-1 0,-1 0 0,1 1 0,-4-2 0,-32-2 42,-1 1 1,1 1-1,-43 5 1,-19-1-78,61-3-205,1-1 0,0-2 0,0-1-1,1-3 1,-1 0 0,2-3 0,-1-1 0,-36-18 0,13 1-120,0 2-103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1:2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3489 274 11698,'0'-1'110,"0"0"-1,0 0 1,0 0-1,0 1 1,-1-1-1,1 0 1,0 0-1,-1 0 1,1 1-1,-1-1 0,1 0 1,-1 1-1,1-1 1,-1 0-1,1 1 1,-1-1-1,1 1 1,-1-1-1,-1 0 0,-13-13 934,11 11-900,0 0 1,-1 0-1,1 1 1,0 0-1,-1-1 1,1 2-1,-1-1 0,0 0 1,0 1-1,1 0 1,-1 0-1,0 0 1,0 1-1,0 0 1,-8 0-1,-5 2-17,1 1 1,-1 1-1,-18 6 0,17-4-18,-36 5-1,39-10-55,1 0-1,-1-2 1,1 0-1,-1 0 1,1-2-1,-1 0 1,1-1-1,-18-6 1,-11-8 223,-57-31 0,64 29-154,-1 2 1,-60-20 0,20 18-36,-136-16 1,-83 11-27,239 21-59,-39-1-61,0 3 1,-1 5 0,1 4 0,-108 23-1,192-28 42,-244 46-381,-2-22 180,228-25 201,1 2-1,-57 11 0,68-9-23,1 1-1,0 0 0,0 1 1,1 1-1,-30 19 0,-131 96-421,-41 27 177,131-98 265,-68 46 20,152-95-3,0 0-1,0 0 1,0 0-1,1 1 0,-1 0 1,1-1-1,0 1 1,0 0-1,0 1 0,1-1 1,-1 0-1,-2 7 0,4-7-2,0 0-1,1 0 0,-1-1 0,1 1 0,0 0 0,0 0 0,0 0 0,0 0 0,1 0 1,-1 0-1,1 0 0,0-1 0,0 1 0,1 0 0,-1-1 0,4 7 0,5 7-18,1 0 0,0 0 0,1-1 1,1 0-1,1-1 0,0 0 0,27 20 0,5 0-30,74 41 1,-74-50 48,1-3 1,1-1-1,1-2 0,0-3 0,2-1 0,0-3 0,0-3 0,1-1 0,77 2 1,401-25 16,-306 1 12,-150 10-15,284-15 6,-212 0-17,190-46 0,-186 31 18,159-13 1,-195 38 12,114-13 43,-184 14-50,0-1 1,0-3 0,46-17-1,-44 10 0,0-2 0,63-39 0,-91 48 28,1-2-1,-2 0 1,0-1 0,0 0-1,-2-2 1,0 0-1,0 0 1,12-20-1,-25 33-1,0 0-1,0 0 0,0-1 1,-1 1-1,1 0 1,-1-1-1,0 1 0,0-1 1,0 1-1,0-1 0,-1 1 1,1-1-1,-1 1 0,0-1 1,0 0-1,0 1 0,-1-1 1,0-5-1,-1 5 13,0 0 0,0-1 0,-1 1 0,1 0 0,-1 0 0,0 1 0,0-1 0,0 1 0,0-1 0,-1 1 0,1 0 0,-1 0 0,-7-4 0,-130-82-241,-188-89 0,236 132 334,56 29-55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0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5573 162 13539,'-2'2'403,"-1"-1"0,1 1 0,-1-1 0,1 0 0,-1 0 0,0 1 0,1-2 0,-1 1 0,0 0 0,-4 0 0,-42 7-957,32-10 523,0 0 0,0-2-1,0 0 1,1-1 0,0-1-1,-25-11 1,-15-5-55,-40-10-366,-2 6 1,-153-23-1,159 40 245,-171 4 0,-94 31-248,322-23 449,-156 15 7,-399 20 8,154-30 209,1 35 273,-108 12-249,154-21-440,-141 21 360,173-20-285,224-18 303,-247 62 1,371-76-182,0 0 0,-1 0 0,1 1 0,1 0 0,-1 1 0,1 0 0,0 0 0,0 0 0,-9 9 0,14-11-3,1-1 0,0 0 1,0 1-1,1-1 0,-1 1 0,0 0 0,1-1 0,-1 1 0,1 0 0,0 0 0,0 0 0,0 0 0,1 0 0,-1 0 0,1 0 0,-1 0 0,1 0 0,0 0 0,0 1 0,1-1 0,-1 0 1,0 0-1,1 0 0,0 0 0,0 0 0,0 0 0,0 0 0,0 0 0,1-1 0,-1 1 0,1 0 0,3 3 0,7 10-10,0 0 0,1-1 1,1 0-1,1-1 0,0-1 0,17 11 0,6 3 45,64 32-1,-66-43 2,0-1-1,1-2 1,0-1 0,1-2-1,77 10 1,201-2 20,-208-15-41,846-21-36,-66-32 88,-441 29-51,601 15 8,-1031 6-19,597-9 13,-445-3-8,270-54-1,-296 27 5,-125 33-5,-1-1 1,1-1-1,-2-1 1,1 0 0,26-20-1,-39 26 11,-1 1-1,0 0 0,-1-1 1,1 0-1,0 0 1,-1 0-1,0 0 1,1 0-1,-1 0 1,0-1-1,-1 1 1,1-1-1,-1 1 0,1-1 1,-1 1-1,0-1 1,0 0-1,-1 0 1,1 0-1,-1 1 1,0-7-1,-1 5 7,0-1 0,-1 1 0,1 0 0,-1 0-1,0 0 1,-1 0 0,1 0 0,-1 1 0,0-1 0,0 1 0,0 0 0,-1 0 0,1 0-1,-9-7 1,-6-4-66,-1 1 0,-1 0-1,0 1 1,-1 2 0,0 0 0,-37-14-1,-144-32-436,183 52 475,-85-18-212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1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1645 115 11010,'-2'-1'93,"1"-1"0,-1 0 0,0 1 0,1-1 0,-1 0-1,1 0 1,0 0 0,0 0 0,0-1 0,0 1 0,0 0-1,0 0 1,0 0 0,1-1 0,-1 1 0,0-4 0,1 4-83,0 0 0,0 0 0,-1 0-1,1 0 1,-1 0 0,0 0 0,1 0 0,-1 0 0,0 0 0,0 0 0,0 1 0,0-1 0,0 0 0,-1 1 0,1-1 0,-1 0 0,1 1 0,-1 0 0,1-1 0,-1 1 0,0 0 0,1 0 0,-1 0-1,-3-2 1,-20-3 142,0 1-1,0 0 0,-31 0 1,9 0 55,-11 0-67,0 3 1,1 2 0,-1 3 0,-97 17 0,12 3 441,-271 10 0,402-33-531,-1 0 0,1 1 1,0 0-1,0 1 0,0 0 0,0 1 0,0 0 0,1 1 1,-1 0-1,1 1 0,0 0 0,0 1 0,1 0 0,0 1 1,-13 11-1,-17 19-38,3 2-1,1 1 1,-42 62 0,61-79-23,16-23 10,-42 64-60,39-57 37,0 0 0,1 0 0,0 0 0,0 0-1,0 1 1,1-1 0,-2 15 0,4-18 12,1 0 0,-1-1 0,1 1 1,0 0-1,0 0 0,0 0 0,0-1 0,1 1 0,-1 0 1,1-1-1,0 1 0,0-1 0,0 0 0,1 0 1,-1 0-1,1 0 0,5 5 0,6 4-22,0 0 0,21 13 0,-33-24 31,23 14 1,1-1 1,1-1 0,0-2 0,0 0-1,1-2 1,1-1 0,-1-1 0,59 6-1,-3-8 215,157-9-1,407-45 487,-4-32-80,-545 67-415,-43 7 91,0-2-1,73-22 0,-121 28-220,0 0 0,0-1 1,-1 1-1,1-2 0,-1 1 1,0-1-1,0 0 0,-1 0 0,1-1 1,6-7-1,-10 10-65,-1-1 0,1 0 0,0 1 0,-1-1 0,0 0 0,0 0 0,0 0 0,-1 0 0,1 0 0,-1-1 0,0 1 0,0 0 0,0-1 0,-1 1 0,1-1 0,-1 1 0,0-1 0,-1 1 0,1-1 0,-3-7 0,2 9-61,0 0 1,0 0-1,-1 0 1,1 0-1,-1 0 1,0 1 0,0-1-1,0 0 1,0 1-1,0 0 1,0-1-1,-1 1 1,1 0-1,-1 0 1,0 0 0,1 1-1,-1-1 1,0 1-1,0-1 1,0 1-1,-5-1 1,-2-1-37,0 1 0,-1 0 0,1 0-1,-1 1 1,-12 1 0,-18 0-274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1:5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1721 75 8314,'-43'-15'1169,"-105"-30"1612,125 40-2580,0 1 1,0 1 0,0 1-1,-41 2 1,-68 10 219,-91 5 113,-17-6 203,198-4-614,0 1 0,0 3 1,-68 22-1,62-14-98,0 3 0,1 2 1,2 2-1,0 2 0,1 1 1,2 3-1,-63 57 0,93-75-29,1 1 0,0 0-1,0 1 1,2 0 0,0 0-1,0 1 1,1 1 0,1-1-1,1 1 1,0 0 0,1 1 0,0-1-1,2 1 1,-3 30 0,5-33 1,1 0 1,1 0 0,0-1 0,0 1 0,2 0 0,0 0 0,0-1 0,1 1 0,1-1 0,0 0 0,1-1 0,1 1 0,0-1 0,0 0 0,1-1 0,0 0-1,1 0 1,16 15 0,-11-14 10,1-1-1,0-1 1,1 0-1,0 0 1,0-2 0,1 0-1,0-1 1,1-1-1,0 0 1,-1-1-1,33 3 1,0-2 55,0-3 1,0-2 0,57-6 0,428-81 628,-271 34-404,438-41 12,-678 91-300,338-46 536,-323 40-339,0-1 0,-1-3 0,-1-1 0,0-1 0,-1-2-1,0-2 1,34-23 0,-58 33-106,-1-1 1,0 0-1,-1 0 0,0-1 0,-1 0 1,1-1-1,-2 0 0,12-19 0,-18 26-99,0 0-1,0 0 1,0-1-1,0 1 1,-1 0-1,1-1 1,-1 0-1,-1 1 0,1-1 1,-1 0-1,1 1 1,-1-1-1,0 0 1,-1 1-1,1-1 1,-1 0-1,0 1 1,0-1-1,-1 1 0,1-1 1,-1 1-1,0 0 1,0 0-1,-1-1 1,1 2-1,-1-1 1,0 0-1,-5-6 1,-2 1-167,0 0 0,-1 0 1,0 1-1,0 0 1,-1 1-1,0 0 0,-1 1 1,-14-5-1,-114-31-1413,59 20 860,17 1 185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1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18949 354 12619,'-3'-3'108,"-1"1"1,1-1 0,-1 1-1,0 0 1,0 0 0,0 1-1,0-1 1,-1 1 0,-5-2-1,-14-5 129,17 6-212,0 0 1,0 0-1,0 1 0,0 0 1,0 0-1,-1 1 1,1 0-1,0 0 1,-8 1-1,-69 15-2,47-8-7,-491 66-83,278-43-138,-446 41-187,584-67 395,-392 18 28,-1-22-9,166-8 1,-363-20 59,565 16-58,-746-49-80,17-1 42,-319-10 72,-317 69-188,997 5 158,-201-19 70,1-23-42,-51-2-113,590 34 33,-1379-73 157,1176 52-3,-1155-70 44,-5 97 76,468 88 455,538 11-437,367-57-245,-191 77 1,20 36-207,302-140 120,0 1-1,1 0 0,1 2 0,1 1 1,-37 37-1,51-47 25,1 1 0,0 0 0,1 0 0,-1 0 0,2 1 0,-1 0 0,2 0 0,-1 0 0,1 1 0,1-1 0,0 1 0,0 0 0,1 0 0,0 0 0,1 0 0,1 1 0,1 18 0,0-18 1,1 0 0,1 1-1,0-1 1,1 0 0,0 0 0,1-1-1,0 0 1,1 1 0,0-2 0,8 12 0,-3-9 1,0 0 1,0 0-1,2-1 1,0-1-1,0 0 0,23 15 1,1-6 4,0-1-1,1-1 1,1-3 0,1-1 0,50 11-1,275 38 10,7-30 66,-304-28-33,1384 52 103,3-76-101,3835-96 359,-2227 93-336,-1484 14-19,930-42 377,-2453 48-378,840-56 79,-785 43-90,153-43-1,-110 9-3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1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16388,'-26'277'1301,"23"-5"-1444,3-211 234,8 329 23,17-1 1,106 545-1,-44-521-38,19 100-191,-98-470 59,-2-18-64,-1 1 1,-1 0 0,-1 0 0,-2 0-1,-2 32 1,1-56 94,0-1 1,0 0-1,0 1 0,-1-1 0,1 0 1,-1 1-1,1-1 0,-1 0 1,1 1-1,-1-1 0,1 0 0,-1 0 1,0 0-1,0 0 0,0 0 1,0 0-1,-1 2 0,1-3 14,0 0 0,0 1-1,0-1 1,0 0 0,0 1-1,0-1 1,0 0 0,0 0 0,0 0-1,0 0 1,0 0 0,0 0 0,0 0-1,0 0 1,0 0 0,0 0 0,0-1-1,0 1 1,0 0 0,0-1-1,0 1 1,-1-1 0,-3-2-24,1 0 1,-1-1-1,1 1 0,-1-1 0,1 0 1,-4-5-1,-34-45-272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1119 12243,'2'-12'439,"-1"3"-260,0 0 0,1 0 0,0 1 0,6-16 0,-7 22-128,0 0 0,0 1 0,0-1 0,0 0 0,0 0 0,1 1-1,-1-1 1,0 1 0,1-1 0,-1 1 0,1 0 0,0-1 0,-1 1 0,1 0 0,0 0 0,0 0-1,0 0 1,0 0 0,0 1 0,0-1 0,0 1 0,0-1 0,0 1 0,0 0 0,4-1 0,0 1 70,1-1 0,0 0 1,-1 0-1,1-1 1,-1 0-1,0 0 1,0 0-1,0-1 1,0 0-1,0 0 1,0-1-1,-1 0 1,10-8-1,4-5 138,0-2 1,18-24-1,-28 33-156,41-54 334,-2-1-1,-4-3 0,40-78 0,81-228 301,-110 222-619,-45 132-118,-9 22-2,0-1 1,-1 1 0,1-1 0,-1 1 0,0-1 0,1 1 0,-1 0 0,0-1-1,0 1 1,0-1 0,0 1 0,0 1 0,3 131-35,9 144 66,-6-219-161,2-1-1,28 98 1,-27-129 11,0-1-1,2 0 1,27 46 0,-29-57 87,0-1 1,1-1-1,1 0 1,1 0 0,-1-1-1,2 0 1,19 14 0,-19-18-19,0-1 0,1 0 1,21 7-1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1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11971,'-1'1'86,"0"-1"0,0 1 0,1-1 0,-1 1 0,0 0 0,1-1 0,-1 1 0,1 0 0,-1-1 0,1 1 0,-1 0 0,1 0 0,-1 0 0,1-1 0,0 1 0,-1 0 0,1 2 0,14-4 596,1 0-539,392-24 724,253-38-782,-646 61-83,179-21 110,381 6 0,433 38 27,-240 10-131,-459-16 34,-69-4-78,-222-9 42,1 1-1,17 5 0,-24-5 7,-1 0 0,1-1 0,-1 0 0,1-1 0,0 0 0,0 0-1,-1-1 1,1-1 0,11-1 0,-10 0-15,-10 3 5,1-1 1,-1 0-1,0-1 0,0 1 1,1 0-1,-1-1 0,0 1 1,0-1-1,0 1 0,0-1 1,0 0-1,0 0 0,0 0 1,3-2-1,-4 2 13,-1 1 1,1-1-1,-1 0 0,1 1 0,0-1 0,-1 0 1,0 0-1,1 1 0,-1-1 0,1 0 1,-1 0-1,0 0 0,1 1 0,-1-1 1,0 0-1,0 0 0,0 0 0,0 0 1,0 0-1,0 0 0,0 1 0,0-1 0,0 0 1,0 0-1,-1-1 0,-12-19-442,12 19 506,-21-25-238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2863 234 9666,'-3'2'229,"-1"-1"0,1 0 0,-1 0-1,1 0 1,-1 0 0,0-1 0,1 0 0,-1 0 0,0 0 0,0 0-1,1 0 1,-1-1 0,0 1 0,1-1 0,-8-2 0,-3-3-84,-1 0-1,-19-12 1,11 5 333,-19-6-350,0 1-1,0 2 0,-2 2 0,0 2 1,0 2-1,-88-9 0,-422 3 46,323 15-51,-411 23 87,555-12-199,1 4 1,0 4-1,1 4 1,1 4-1,-106 47 1,161-60-8,1 1 0,0 1-1,1 2 1,1 1 0,-34 29 0,52-39-4,0 1-1,0 0 1,1 0 0,0 0 0,1 1 0,-1 0 0,-6 18 0,10-20-1,0 0 0,1 1 0,-1-1 1,2 1-1,0 0 0,0-1 0,0 1 1,1 0-1,0 0 0,1 0 0,2 11 1,-1-9-1,1 0 1,0-1 0,1 1 0,1-1-1,-1 1 1,1-1 0,1-1-1,9 14 1,-4-9-1,1 0-1,1-1 1,-1-1-1,27 20 1,-9-12-2,1-1 1,1-1-1,0-2 1,60 21-1,-22-15 2,2-3-1,0-3 0,1-4 1,99 5-1,299-20 10,205-49 46,0-26-35,-292 31-20,-222 30-3,153-21-6,-218 23 4,114-35 1,-191 44 3,0-1 1,0 0-1,-1-2 0,0 0 1,28-18-1,-42 23 5,-1 1-1,1-1 0,-1 0 0,0 0 1,0 0-1,-1-1 0,1 1 1,-1-1-1,0 0 0,5-10 0,-7 11 5,0 0 1,0 0-1,0 0 0,-1 0 0,1-1 0,-1 1 0,0 0 0,0 0 0,0-1 1,-1 1-1,1 0 0,-1 0 0,0 0 0,0 0 0,-1 0 0,-2-6 0,-3-2 15,0 0-1,0 1 0,-1 0 0,0 0 0,-1 1 0,-1 0 0,1 0 0,-2 1 1,1 0-1,-1 1 0,0 1 0,-1-1 0,-13-5 0,-20-8 18,-2 1 0,-54-15 0,-29-3-23,-251-39 1,-144 20-33,441 50-1,-747-58-418,599 53 344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4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9314 196 11939,'-23'-1'73,"0"-1"1,0-1 0,0-1 0,-32-9-1,-88-38-2534,-23-6-1196,117 46 2619,-1 2-1,-97-3 0,-101 15 1811,224-2-564,-520 23 3389,-415 9-2504,-608-59-1484,1152 14 591,-1382-43-957,1031 55 910,4 63 2109,591-37-1723,1 7-1,-228 76 0,314-79-496,2 3 1,1 4-1,2 4 0,2 2 1,2 4-1,-105 87 0,165-122-39,1 0 0,0 2 0,1 0 0,1 0 1,0 1-1,1 1 0,-10 18 0,18-28-9,0 1 0,0 0 0,0 0 1,1 0-1,0 0 0,1 1 1,-1-1-1,1 0 0,1 1 0,0-1 1,0 1-1,0-1 0,1 1 0,0-1 1,0 0-1,1 1 0,0-1 0,0 0 1,1 0-1,6 12 0,0-3-14,1-1 0,1 0 0,1-1 0,0 0 0,1-1 0,0 0 0,1-1 0,1 0 0,0-1 0,29 16 0,-4-6-5,2-1 0,0-2-1,54 15 1,63 10-29,223 31 0,172-14-161,376-13-636,1-42 62,-491-5 333,1749 23-543,-842-15 1711,-2-80 1587,-670-33-789,-612 90-1460,-1-2 0,-1-4 1,87-41-1,-119 47-38,0-1 0,-2-1 0,0-1 1,-1-2-1,-1-1 0,-1 0 0,-1-2 0,37-47 0,-46 51 27,0 0 0,-1-2 0,-2 1-1,0-2 1,13-35 0,-21 47-20,-1 1 1,0-1 0,0 0-1,-1 0 1,0 0 0,0 1-1,-1-1 1,-1 0 0,0 0-1,0 0 1,-1 0 0,0 1 0,-1-1-1,0 1 1,0-1 0,-6-10-1,-2 0 11,-1 1 0,-1 0-1,-1 1 1,0 0 0,-1 1 0,-1 1-1,-1 1 1,0 0 0,-36-23 0,10 12 21,0 2 1,-2 2 0,-70-24-1,40 22-35,-2 4 0,0 2-1,-84-7 1,-242-6 13,397 31-29,-221-11-5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21 9426,'-12'4'379,"7"-3"-312,1 1 1,-1-1-1,1 1 1,0 0-1,-1 0 0,1 0 1,0 1-1,-4 3 1,-50 53 486,45-46-419,1-1 1,1 1-1,0 1 0,1 0 0,-8 15 0,-36 76 461,45-82-525,1 0 0,1 0-1,0 0 1,2 1-1,1 0 1,1 0-1,1 0 1,1 1 0,1-1-1,1 0 1,7 42-1,3-16-4,1-1-1,2 0 0,3-1 1,33 69-1,-29-75 5,1 0 1,51 71-1,-62-99-60,1 0 0,0 0 0,1-1 0,0-1 0,1 0 0,0 0 0,1-2-1,0 0 1,1-1 0,25 12 0,-30-17-11,1-1 1,0 0-1,0 0 0,-1-1 1,1 0-1,0-1 0,1-1 1,-1 0-1,0 0 0,21-5 1,-17 2 2,1-2 0,-1 0 0,0-1 0,0-1 0,-1 0 0,28-18 0,-10 1 39,-1-1-1,-2-2 0,0-1 0,-2-1 0,39-52 0,-34 36 51,-2-2 0,-2 0 0,-2-2-1,31-78 1,-42 83-6,-1-1-1,-3 0 1,-1 0-1,-3-1 1,5-81 0,-12 107-55,-1 0 0,-1 1 1,-1-1-1,-1 1 1,0-1-1,-2 1 1,-8-23-1,9 32-17,0 0 0,-1 1 0,0 0 0,0 0 0,-1 0 0,0 1 0,-1 0 0,0 0 0,0 1 0,-1-1 0,0 2 0,0-1 0,0 1-1,-1 0 1,-12-6 0,1 4-1,-1 0 0,1 1 0,-1 1 0,-1 1 0,1 0 0,-1 2 0,-26-1 0,-159 10-279,90 0 28,86-6 149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456 110 10690,'-11'0'72,"0"1"-1,1-1 1,-1 2-1,1 0 1,-1 0-1,1 0 1,0 1-1,0 1 1,0 0 0,0 0-1,1 1 1,0 0-1,-17 13 1,4-1 9,1 1 0,0 1 1,2 1-1,-20 26 1,18-20 9,1 2 0,2 0 1,1 1-1,1 0 1,1 2-1,2 0 0,1 0 1,1 1-1,2 1 1,2 0-1,0 0 1,3 0-1,0 1 0,2 0 1,2-1-1,1 1 1,2 0-1,1-1 0,1 0 1,2 0-1,13 37 1,-6-31-60,1 0 1,3-1 0,1 0-1,1-2 1,2 0 0,2-2-1,1 0 1,2-2 0,1-1-1,36 32 1,-37-40-51,0-2 0,2 0 0,0-2 0,1-1 0,1-2 1,0 0-1,1-3 0,1 0 0,0-2 0,1-2 0,0-1 0,54 6 0,-61-13 10,0 0-1,0-2 0,0-1 1,0-1-1,-1-2 1,1 0-1,-1-2 0,-1-1 1,1 0-1,-1-2 0,0-1 1,-1-2-1,-1 0 0,0-1 1,-1-1-1,0-1 1,-1-1-1,-1-1 0,-1-1 1,30-37-1,-24 22 40,-1 0-1,-2-2 1,27-58 0,-21 29 69,25-90 1,-38 102-43,-3-1 0,-2 0 0,-2 0 0,-3-1 0,-2-61 0,-4 77-41,-2 0-1,-2 0 1,-1 0 0,-2 0-1,-2 1 1,-2 1 0,-29-68 0,33 89-35,-1 0 1,0 1 0,-2 0 0,1 0 0,-2 1 0,0 1 0,0 0 0,-1 0 0,-19-13 0,20 18-23,-1 0 1,0 0-1,0 2 1,0-1 0,-1 2-1,0 0 1,0 1-1,-1 0 1,1 1-1,-1 0 1,-23 0-1,17 3-4,0 1 0,0 1-1,0 1 1,0 1-1,1 1 1,0 0-1,-22 10 1,-3 4-36,-82 47-1,55-21-8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2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36 10250,'-31'16'269,"1"2"-1,1 1 0,1 2 0,1 1 1,0 0-1,2 2 0,-23 28 1,34-34-178,0 1 0,0 0 0,2 1 0,1 1 0,0 0 0,1 0-1,2 1 1,0 1 0,1-1 0,1 1 0,-3 31 0,7-24-42,0 0-1,3 1 0,0-1 1,2 0-1,1 0 0,2 0 1,1-1-1,1 0 0,1 0 1,15 30-1,-4-16-19,2-1-1,2-1 1,2-1 0,2-2 0,55 61-1,-65-80-34,1-1 0,0 0 0,1-2 0,1 0 0,1-1 0,0-2-1,1 0 1,44 18 0,-50-25 0,-1-1-1,1-1 0,0-1 1,0 0-1,1-1 0,-1-1 1,0 0-1,1-1 0,-1-1 1,0-1-1,1-1 1,-1 0-1,-1-1 0,22-8 1,-18 4 20,1-2 1,-2 0-1,0-2 1,0 0-1,-1-1 0,0 0 1,-1-2-1,23-25 1,-5 1 72,-2-2 0,41-67-1,-47 63-31,-3 0 0,-1-2 0,-3 0 0,-1-2 0,-3 0 0,-2-1 0,-2 0 0,-2-1 0,-3 0 0,2-103 0,-9 134-94,-1-1 0,-1 1 0,-1-1 0,-1 1 0,-1 0 0,0 0 0,-2 1 0,-9-21 0,10 29-3,0 0 1,0 0-1,-1 1 1,-1 0-1,0 0 1,0 0-1,-1 1 1,0 1-1,-1 0 1,1 0-1,-2 1 1,1 0-1,-1 0 1,-13-5-1,10 6-25,-1 0 0,-20-4 0,-31-1-124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3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9 158 8586,'0'1'36,"-1"-1"0,1 0 0,-1 0 0,1 1 0,-1-1 0,1 0 0,-1 0 1,1 1-1,0-1 0,-1 1 0,1-1 0,-1 0 0,1 1 0,0-1 0,0 1 0,-1-1 0,1 1 0,0-1 1,0 1-1,-1-1 0,1 1 0,0-1 0,0 1 0,0-1 0,0 1 0,0-1 0,0 1 0,0-1 0,0 1 1,0 0-1,0-1 0,0 1 0,0-1 0,0 1 0,0-1 0,1 2 0,0-1 18,0 0 1,1 0-1,-1 0 0,1 0 0,-1 0 1,1 0-1,-1 0 0,1-1 0,-1 1 1,1 0-1,3 0 0,6 1 156,0 0-1,22 2 1,60-7 578,155-23-1,-67 3-391,560-10 383,5 57-539,539 17 125,-804-19-116,-324-6-191,162 37 1,-135-9-49,102 20-24,-220-53 0,1-3 0,93 0 1,-89-11-6,108-19 1,69-28 1,-119 21 43,153-13 0,22 26 20,-118 8-101,193-32 0,-87-23-82,-32 6 52,-176 42 128,96-4 0,-137 17 40,253-18 108,-275 17-202,12-1-6,1 1 1,0 1-1,58 5 0,-80-3-2738,-19-5 2217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3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1299 185 9138,'-19'-5'1081,"0"1"1,-33-3 0,44 7-972,0 0 0,0 1 1,-1-1-1,1 2 1,0-1-1,0 1 0,0 0 1,-15 7-1,-167 85 85,135-70-184,2 3-1,1 2 1,1 2 0,-47 38 0,69-45-9,1 1 0,1 1 0,1 1 0,1 1 0,2 2 0,1 0 0,-29 53 1,43-65 0,0 2 0,1-1 0,1 1 0,0 0 0,2 0 1,1 1-1,0-1 0,1 1 0,2 23 0,2 15 10,21 112 0,-18-143-8,1 1-1,2-1 1,0-1 0,23 49-1,-23-62-1,-1 0-1,2-1 1,0 0-1,1-1 1,0 0-1,0 0 1,2-1-1,-1 0 1,1-1-1,20 13 1,29 11 52,106 44 0,-4-3 16,-140-63-66,316 153 15,-225-119-20,1-6-1,2-5 1,1-4 0,1-6-1,150 11 1,124-13-52,732-52 0,-745-33 43,-6-33-13,-208 51 22,-87 24-3,-1-3 0,-2-4-1,0-3 1,102-58 0,-101 47 10,-37 20-12,65-44 1,-94 58 14,-1-2 0,0 0 1,0 0-1,-1-1 0,0 0 0,-1 0 0,0-1 0,0 0 0,-1 0 0,7-17 0,-13 23-6,1 1-1,0-1 0,0 1 0,0-1 1,0 1-1,1 0 0,-1 0 0,1 0 1,0 0-1,0 1 0,1-1 1,-1 1-1,1 0 0,0 0 0,0 0 1,0 0-1,0 0 0,0 1 0,5-2 1,19-8 2,1 2 1,0 1 0,1 1 0,0 1 0,48-4 0,-21 8-10,-1 3 1,65 7 0,-61-2 12,0-2-1,0-3 0,0-3 1,80-13-1,-118 12-3,-1-1 0,0-1 0,0-1 0,-1-1 1,0 0-1,0-2 0,-1 0 0,0-2 0,-1 0 0,-1 0 0,20-19 0,95-98 37,-119 113-50,1 0-1,-2-1 1,0-1-1,-1 0 1,-1 0-1,14-35 1,-22 43 9,1-1 1,-2 0-1,1 0 1,-1 1-1,-1-1 1,0 0-1,-1 0 1,0 0-1,0 0 1,-1 1-1,-7-21 1,0 4 98,-1 0 0,-2 1-1,-19-33 1,15 32-45,-2 1 0,-1 0-1,-1 2 1,-1 0 0,-2 1-1,0 1 1,-1 1-1,-1 2 1,-34-22 0,18 18-126,0 1 0,-1 2 1,-2 2-1,1 2 1,-78-17-1,-628-86-566,568 96 601,-433-25-3234,-5 38-1811,-223-4 8732,162 0-1079,0 23-2289,-175 50 566,10 67-1037,759-108 111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3:3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14 12291,'-11'-3'331,"1"0"1,-1 0-1,0 2 1,-1-1-1,1 1 1,0 1-1,0 0 1,0 1-1,-17 2 0,12 0-189,0 2 0,1-1 0,0 2 0,0 0-1,-29 16 1,20-6-155,-1 0 0,2 2 0,0 1 0,2 1 0,0 1 0,-33 42 0,33-32 26,1 0 0,1 2 0,2 0 0,1 1 0,2 1 0,1 0 1,2 1-1,1 0 0,2 1 0,1-1 0,2 2 0,2-1 0,1 1 0,2-1 0,2 1 0,9 53 1,-5-66-7,0 0 1,2 0-1,0 0 1,2-1-1,1 0 1,1-1-1,1-1 1,0 0-1,2 0 1,1-2-1,32 34 1,-32-38-3,1 0 1,1-2-1,0 0 1,1-1-1,0-1 1,1-1 0,0-1-1,0 0 1,2-2-1,-1 0 1,1-2-1,0 0 1,40 5 0,-39-10 17,1-1 0,-1-2 1,1 0-1,-1-1 1,0-1-1,0-1 0,0-1 1,0-2-1,-1 0 0,0-1 1,-1-1-1,29-18 1,-7 0 46,-2-1 0,-1-2 1,-1-2-1,59-64 1,-60 53 30,54-77 1,-76 98-118,-2-1 1,-1-1-1,-1 0 0,-1 0 1,12-44-1,-19 48 24,0-1 0,-2 0-1,0 1 1,-2-1 0,0 0 0,-1 0-1,-2 0 1,0 1 0,-1-1 0,-1 1-1,-1 0 1,-1 0 0,-1 1-1,0 0 1,-2 0 0,0 1 0,-2 0-1,0 1 1,0 0 0,-2 1 0,0 1-1,-1 0 1,-1 1 0,0 0 0,-1 1-1,-1 1 1,0 1 0,-1 1 0,0 0-1,-39-15 1,9 12 49,-1 2-1,0 3 0,-75-5 1,-32-6 947,157 20-980,-3-1 42,1 1 1,-1-1-1,0 1 0,1 0 1,-1 0-1,1 0 0,-6 1 1,5 2 167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6:1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9106,'-16'21'351,"1"1"0,1 0 0,2 0 0,0 1 1,1 1-1,1 0 0,1 1 0,2 0 0,0 0 0,-3 27 0,7-21-208,0 0 0,3 0 0,0 0 0,2 0 0,1 0 0,2 0 0,1-1 0,11 34 0,7 9-146,4-1 0,2-1-1,4-1 1,2-2 0,4-2-1,2-1 1,4-3 0,101 110 0,-116-141-40,2-1 0,0-1 0,2-2 0,1-2 1,1-1-1,52 25 0,-65-39 47,1 0 0,-1-1 0,1-2 0,1 0 0,-1-2 0,1 0 0,0-2 0,1-1 0,-1-1 0,0-2 0,50-6 0,-48 2 20,-1-2 0,0-1 0,0-1 0,-1-1 0,0-1 0,48-30 0,-43 20 9,0-1 1,-2-2-1,0-1 1,42-48-1,-32 24 23,-1-2 0,-3-2 0,-2-1 0,-2-1 1,-3-2-1,22-63 0,-28 59 39,-3-1-1,15-83 1,-28 113-41,-2-1 1,-1 1-1,-2-1 0,-1 1 0,-2-1 1,-8-47-1,7 65-34,-1 0 0,-1 0 0,0 0 0,-1 1 0,0-1 0,-1 2 0,-1-1 0,0 1-1,-1 0 1,-1 0 0,1 1 0,-2 1 0,0 0 0,0 0 0,-1 1 0,0 0 0,-1 1 0,0 1 0,-1 0 0,1 1 0,-1 0 0,-16-5 0,-9 0 34,-1 2-1,0 1 1,-69-6 0,-127 6 202,165 8-160,17-1 53,-115 4 1309,159-1-1306,-1 1 1,1 1-1,-1-1 1,-10 6-1,1 0 211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7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 8362,'-27'0'664,"-2"0"-576,-4-1-48,-2 1-8,-5 0 40,-4 0-48,-10 1-256,-1 1-328,-7 1 472,-3-2-96,-4 1-72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2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851 116 10858,'-3'1'106,"0"0"-1,0 0 0,1 0 1,-1 0-1,0-1 1,0 1-1,0-1 0,0 0 1,0 0-1,1 0 0,-1 0 1,0 0-1,0-1 1,0 1-1,0-1 0,0 0 1,-3-1-1,2 0-43,0 1 0,0 0 0,0 1 0,0-1-1,0 1 1,0-1 0,0 1 0,0 0 0,-7 2 0,3 1-42,1 0 0,0 1 0,-1 0 0,1 1 0,0-1 0,1 1 0,0 1 0,-8 7 0,-3 2-2,-89 76 91,-221 198 252,300-265-324,2 3 1,0 0 0,2 1-1,1 1 1,2 1 0,-23 43-1,36-57-20,0 0-1,0 0 0,2 1 0,0 0 1,1 0-1,1 0 0,0 0 1,1 1-1,1-1 0,1 0 0,1 1 1,0-1-1,1 1 0,1-1 0,5 21 1,-4-26-14,0 0 0,1-1 0,0 1 0,1-1 0,0 0 0,1-1 0,0 1 0,0-1 0,1-1 0,12 12 0,-5-8 0,1 0 0,1-1 0,-1-1 0,2-1 1,30 14-1,467 181-67,-470-192 54,0-1-1,1-2 1,0-2 0,1-2 0,74-1 0,-94-6 8,1-1 1,-1-1 0,1-2 0,-1 0 0,0-2-1,-1-1 1,1-1 0,-2-2 0,1 0-1,40-26 1,229-172 228,-276 193-223,0-1-1,-1 0 1,-1-2 0,-1 0 0,0 0-1,-2-2 1,0 0 0,-1-1 0,-2 0-1,17-43 1,-4-2-5,-2-1 0,12-75 0,7-144 75,-40 276-67,2-16 13,-1 0 1,-1 1-1,-4-40 0,2 58-2,0 1 0,-1 0 0,1 0 0,-2 0 0,1 0-1,-1 0 1,0 0 0,0 1 0,-1-1 0,0 1-1,0 0 1,0 0 0,-1 0 0,0 1 0,0 0 0,-1 0-1,-7-6 1,-7-2 61,0 1-1,-1 1 0,0 1 1,-26-9-1,-93-24 145,121 38-215,-28-7-44,1 3 0,-2 2-1,1 2 1,-74 1 0,-189 27-474,240-16 404,12-1 24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17:1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1188 38 5945,'-832'94'5822,"798"-89"-5666,0 2 1,1 1-1,-1 2 1,-45 20 0,70-26-165,0 1 0,0 0 0,0 0 0,1 1 0,0 0 0,0 0 0,0 1 0,1 0 0,0 0 0,0 1 0,1 0 0,0 0 0,1 1 0,-1-1 0,2 1 0,-1 1 0,1-1 1,1 0-1,-5 15 0,6-8-7,0 0 0,1 0 1,0-1-1,1 1 0,1 0 1,1 0-1,0 0 0,1-1 1,6 18-1,2 2-11,2 0 0,30 58-1,-28-66 23,1-1-1,2 0 0,0-1 0,2-1 0,42 41 1,-31-38 7,1-2 0,1-1 0,1-1 0,36 17 0,39 13 19,128 44 1,121 18 5,-202-74-25,1-6-1,2-8 1,298 13-1,-277-38-54,0-9-1,0-8 1,215-45-1,91-68-83,-354 82 89,196-99 0,-261 110 103,118-83 1,-159 98-40,-2 0 0,0-1 1,-1-1-1,-2-2 0,0 0 1,-2-1-1,19-31 1,-28 38-9,-1 1 1,0-2-1,-2 1 1,0-1-1,-1 0 1,-1-1-1,-1 1 1,-1-1-1,0 0 1,-1-34-1,-2 41-11,-2 0 0,1-1-1,-2 1 1,0 0 0,0 0-1,-1 0 1,-1 1 0,0-1-1,0 1 1,-2 0 0,1 1 0,-2 0-1,1 0 1,-1 0 0,-1 1-1,-19-18 1,6 10-12,-1 1 0,-1 1-1,-1 1 1,0 1 0,-1 1 0,-1 2 0,-53-16 0,13 9-1,-1 4 1,-82-7 0,1 10 38,1 6 1,-197 20 0,-299 66 104,607-76-127,-292 45 57,-20 3 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0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521 382 10218,'-47'43'327,"1"2"-1,-50 65 1,78-86-304,1 1 1,1 0 0,1 1-1,2 1 1,0 0-1,2 1 1,-9 34-1,12-24-31,1 1 0,2 0 0,2 1 0,1-1 0,3 1 0,1-1-1,1 1 1,12 52 0,1-27-123,2 0 1,3 0-1,2-2 0,35 65 1,-17-54 217,3-2 1,3-1 0,3-3 0,3-2 0,74 72-1,-85-98 48,1-2-1,1-2 0,2-2 1,2-2-1,1-2 0,1-2 1,2-2-1,81 28 0,-91-40-111,1-3-1,-1-1 1,2-2-1,-1-2 1,1-1-1,0-3 1,0-2-1,0-1 1,-1-3-1,1-1 1,72-19-1,-66 9-8,-1-3 0,0-2 0,-1-2 0,-1-2-1,-1-2 1,-2-2 0,47-38 0,-45 28-4,-1-3 1,-3-1 0,-1-2-1,-2-2 1,-2-2-1,31-54 1,-38 51 2,-3 0 0,-2-2 0,-3-1 1,-1 0-1,-4-2 0,15-73 0,-24 80 8,-1-1 0,-3 1-1,-3-1 1,-1 0 0,-2 0 0,-3 1-1,-18-82 1,10 80 30,-2 1-1,-3 0 0,-1 2 1,-3 0-1,-2 1 0,-2 1 1,-2 2-1,-1 1 0,-3 1 1,-1 1-1,-2 2 1,-67-57-1,60 62-12,0 2 0,-2 2 0,-2 2 0,0 2 1,-2 2-1,0 3 0,-2 1 0,0 2 0,-1 3 0,-1 2 0,-63-8 0,35 14-132,-1 3 0,-1 3 0,1 4 0,0 4 0,1 3 0,0 4 0,-80 24 0,-24 19-475,-320 147 1,239-80 216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0:4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2935 45 13787,'70'9'83,"-59"-8"-48,-46-8-5,-100-14-70,-1 6 0,-1 6 0,0 6 0,0 6 0,-215 32 0,216-11 196,1 7-1,2 5 1,-193 80 0,165-43-43,4 7 0,-274 185-1,382-229-122,1 2 0,2 3 0,-73 81-1,93-91-4,2 2-1,0 0 0,3 2 1,0 0-1,3 1 0,-24 65 1,34-76 1,2 1-1,0-1 1,2 1 0,1 0 0,1 0-1,1 0 1,1 0 0,2 0 0,0 0 0,2 0-1,1 0 1,1-1 0,1 0 0,1 0 0,15 30-1,-9-25-15,2-1-1,2 0 0,0-1 0,2-1 0,1-1 0,1 0 0,1-2 1,1-1-1,1-1 0,1-1 0,43 27 0,-3-11-7,1-3 0,1-3 0,2-3 0,1-3 0,89 19 0,16-8 24,186 13 0,-107-29 35,1-12 0,271-26 0,502-128 158,-456 3-12,-430 96-64,261-124-1,-334 134-58,-2-2 0,87-67 1,-126 84-32,-2-2 0,0 0 1,-2-2-1,-1-1 1,-1-1-1,-1-1 0,26-46 1,-38 56-6,-1-1 0,-1 1-1,-1-1 1,-1-1 0,-1 1 0,0-1 0,-2 0 0,0 0 0,-1 0 0,-2-1 0,0 1 0,-1 0-1,-1-1 1,-1 1 0,-1 0 0,0 1 0,-2-1 0,-1 1 0,0 0 0,-1 0 0,-1 1-1,-1 0 1,-1 1 0,-18-24 0,1 7 9,-2 2-1,0 0 0,-3 3 1,0 0-1,-2 3 0,-1 0 1,-1 3-1,-72-37 1,32 26-21,-1 3 1,-2 3-1,-143-31 0,80 33-29,-2 6 0,0 7-1,0 5 1,-205 16 0,-36 29-34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864 151 11290,'-73'23'208,"2"3"-1,1 3 0,1 4 0,-96 60 1,1 32-203,132-97-69,1 2 1,-52 68 0,69-79 27,0 1 1,2 1 0,1 0-1,0 0 1,2 1 0,-12 37 0,17-42 19,1 0 1,0 0 0,1 0 0,1 1 0,1-1 0,0 0-1,1 1 1,1-1 0,1 0 0,5 18 0,-4-18 23,2-1 1,0 0-1,1-1 0,0 1 1,2-1-1,-1-1 0,2 0 1,19 24-1,-12-21 26,1 0 0,1 0 0,0-2 0,1 0 1,31 17-1,2-5 44,2-3 1,1-2 0,1-2 0,73 15-1,473 76 40,7-48-248,453-23 468,-752-49 129,433-69 1,-569 47-331,0-7 1,189-70 0,-265 71-104,-1-3 0,-3-5 1,-1-4-1,168-119 0,-234 146-28,-1 0 0,0-2 0,-2 0 0,0-2 0,-2-1 0,29-44 0,-44 58-2,0 0 0,-2 0 0,1 0 0,-2-1 0,0 0 0,0 0 0,-2-1 0,1 1 0,-2-1 0,0 0 0,-1 0-1,0 1 1,-1-1 0,-1 0 0,0 0 0,-1 0 0,-1 1 0,-4-16 0,0 12-11,0 1-1,-1 0 1,-1 1-1,-1 0 1,0 0 0,-1 1-1,0 0 1,-1 1-1,-1 0 1,0 1 0,-22-16-1,-6-2-44,-1 2-1,-1 2 1,-48-21-1,13 12 7,-1 3-1,-151-40 0,-14 14-58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11186,'2'1'85,"1"0"-1,-1-1 0,1 1 0,-1-1 0,0 1 0,1-1 0,-1 0 0,1 0 0,-1 0 1,1-1-1,-1 1 0,1 0 0,-1-1 0,0 0 0,5-1 0,-1 0 124,27-4 113,-1 1 1,1 1-1,0 2 1,0 1-1,0 1 0,44 7 1,205 12 102,3-24-355,-1 0-37,100 16-15,63 0 22,-113-13 4,511 10-12,10 3-26,-143-6-58,337 1 130,-262 8-96,-636-9 14,328 6-33,227 11 53,-302-3-6,79 4-11,-364-15-1,833 34-57,-713-43 39,734 17-134,368 50-246,-655-13 640,-449-32-49,-80-13 16,-156-8-211,-1 0 0,0 0 0,0 0 0,0 0 0,1 0 0,-1 0 0,0-1 0,0 1 0,0 0 0,0 0 0,1 0 0,-1-1 0,0 1 0,0 0 0,0 0 0,0 0 0,0-1 0,0 1 0,0 0 0,1 0 0,-1 0 0,0-1 0,0 1 0,0 0 0,0 0 0,0-1 0,0 1 0,0 0 0,0 0 0,0-1 0,0 1 0,0 0 0,-1 0 0,1-1 0,0 1 0,0 0 0,0 0 0,0 0 0,0-1 0,0 1 0,0 0 0,-1 0 0,1-1 0,-4-8-43,-3-4 1,0-6-8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26 239 12651,'-4'6'946,"3"-4"-641,-1 0-1,1 0 1,-1 0-1,0 0 1,0 0-1,0 0 1,0-1-1,0 1 1,-3 1-1,12-21 1974,9-9-1608,32-46 113,-43 67-744,1-1 0,-1 1 0,1 0 0,1 0 0,-1 0 0,1 1 0,13-8-1,-16 12-30,0-1 1,0 1-1,0-1 0,0 1 0,0 1 0,0-1 0,0 0 0,0 1 0,0 0 0,1 0 0,-1 0 0,0 1 0,0-1 0,0 1 0,0 0 0,0 0 0,0 1 1,0-1-1,4 3 0,9 4-6,-1 1 1,-1 1 0,18 14 0,7 4 4,-33-23 20,1-1-1,0 0 0,0 0 0,0-1 0,0 0 0,0 0 0,1-1 0,10 2 0,-14-4 27,0 0-1,0 0 0,-1 0 0,1-1 0,0 1 0,-1-1 0,1 0 1,-1-1-1,1 1 0,-1-1 0,1 0 0,-1 0 0,0 0 1,0-1-1,0 1 0,6-6 0,-2 1 131,0 0 1,-1 0-1,0 0 0,0-1 0,-1 0 1,0-1-1,0 1 0,-1-1 0,0 0 1,6-19-1,-8 18-1236,0 0-1,0-1 1,0-14-1,2 15-701,-2 6 678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19172,'0'0'42,"1"0"0,-1 0 0,1 0 0,-1 0 0,0 0 0,1 1 0,-1-1 0,0 0 0,0 0 1,1 0-1,-1 0 0,0 0 0,1 0 0,-1 1 0,0-1 0,0 0 0,1 0 0,-1 0 0,0 1 0,0-1 0,1 0 0,-1 1 0,0-1 0,0 0 0,0 0 0,1 1 0,-1-1 0,0 0 0,0 1 0,0-1 0,0 0 0,0 1 0,0-1 1,0 0-1,0 1 0,0 0 0,-1 17 368,0-15-415,1-1-1,-1 1 1,1-1 0,0 1 0,0-1 0,0 1 0,1 4 0,0-5-11,0-1 0,-1 1 0,1-1 0,0 1 0,0-1 0,1 1 0,-1-1 0,0 0 1,0 0-1,1 0 0,-1 1 0,0-1 0,1-1 0,-1 1 0,1 0 0,-1 0 0,1 0 1,3 0-1,37 8-190,-4 0 116,-31-6 88,-1 1 1,0 0-1,-1 0 0,1 0 0,-1 1 1,0 0-1,0 0 0,0 1 1,0-1-1,-1 1 0,0 0 0,-1 0 1,1 0-1,-1 1 0,0-1 1,-1 1-1,1 0 0,-1-1 0,1 13 1,-1-10 46,0-1 0,-1 1 0,0 0 0,-1 0 0,0 0 0,0 0 0,-1 0 0,0 0 0,-1 0 0,0 0 0,0 0 1,-1-1-1,0 1 0,0-1 0,-7 10 0,8-14-18,-1 0 1,0-1-1,0 1 1,0-1-1,-1 0 1,1 0-1,-1 0 1,0 0-1,1-1 1,-1 1-1,0-1 1,-1 0-1,1 0 1,0-1-1,-1 1 0,1-1 1,-1 0-1,1 0 1,-1 0-1,0-1 1,1 0-1,-1 1 1,1-2-1,-1 1 1,-6-1-1,2-1-111,0 0 0,0-1 0,0 0 0,1 0 0,-1-1 0,1 0 0,0 0 0,0-1 0,0 0 0,0 0 0,-13-13 0,-16-27-192,2-7-120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17732,'25'1'1592,"-1"-2"-1104,4-2-232,7-5 496,5-3-271,4-2-818,1-1-399,2-1 584,-1 1-200,4 3-184</inkml:trace>
  <inkml:trace contextRef="#ctx0" brushRef="#br0" timeOffset="1">888 0 15907,'-6'17'1401,"-5"9"-953,-4 3-216,0 5 472,-2 1-72,1 3-200,1 1-184,6-6-376,1 0-208,2-9-352,2-7-88,-4-9 544,0-8-152,-1-17-200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62 11763,'-5'-6'246,"0"0"0,-1 0 0,0 1 0,0 0 0,0 0 0,-1 0 0,0 1 0,1 0 0,-2 0 0,-8-3 0,12 6-94,0 0 0,0 0 0,0 0 0,0 1 0,0-1 0,0 1 0,-1 0-1,1 0 1,0 1 0,0-1 0,0 1 0,0 0 0,0 0 0,0 1 0,0-1 0,1 1 0,-1-1 0,0 1 0,1 1 0,-1-1 0,-5 5 0,1 0 99,1 0 0,0 0 0,1 0 0,-1 1 0,1 0 0,-6 12 0,10-16-164,-1 0 0,1 0 0,0 1 0,0 0 0,1-1 0,-1 1 0,1 0 0,0-1 0,0 1 0,1 0 0,-1 0 0,1 0 0,0 0 0,2 9 0,-2-12-70,1 0 0,-1 0 0,1 0 0,0-1 0,0 1-1,-1 0 1,1-1 0,1 1 0,-1-1 0,0 1 0,0-1 0,0 1 0,1-1 0,-1 0 0,1 0 0,-1 0 0,1 0 0,-1 0 0,1 0 0,1 1 0,1-1-2,0 1 0,1-1 0,-1 0 0,0-1 0,0 1 0,0-1 0,0 0 0,8 0 0,2-2-2,1-1 0,-1 0 0,0 0 0,17-8 0,-17 6 6,1-2 1,23-14 0,-32 18-15,-1-1 1,1 0 0,-1 0 0,0 0 0,-1-1 0,1 0 0,-1 0 0,0 0-1,5-8 1,-9 12-5,1 0 0,0-1-1,0 1 1,-1-1-1,1 1 1,0-1 0,-1 1-1,0-1 1,1 1 0,-1-1-1,0 0 1,0 1 0,0-1-1,0 1 1,0-1-1,0 0 1,0 1 0,-1-3-1,0 3 1,1 0 0,-1 0 0,0-1 0,0 1 0,1 0 0,-1 0 0,0 1 0,0-1 0,0 0 0,0 0 0,0 0 0,0 1 0,0-1 0,-1 0 0,1 1 0,0-1 0,0 1 0,-2-1 0,-2 0 1,1 0 1,-1 0-1,0 1 0,0-1 1,0 1-1,0 0 0,0 1 0,0-1 1,0 1-1,-8 3 0,2 0 7,1 0 0,0 1 0,0 0 0,1 1 0,-1 0 0,1 0-1,1 1 1,-16 16 0,19-18-106,0 0 0,1 0 0,-1 1 0,1 0 0,1 0 0,-1 0 0,1 0 0,0 1 0,0-1 0,1 1 0,-1 0 0,2-1 0,-1 1 0,1 0 0,-1 8 0,2-14 43,0 1 0,0-1-1,1 1 1,-1-1 0,0 1 0,1-1 0,-1 0 0,1 1-1,-1-1 1,1 1 0,-1-1 0,1 0 0,0 1 0,0-1-1,0 0 1,0 0 0,0 0 0,0 0 0,1 1 0,2 1-37,0 0 1,-1-1 0,1 0 0,1 0 0,6 2 0,27 9-509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 14475,'-11'63'1794,"-1"12"-887,12-68-753,-1 1-1,1 0 0,1-1 0,-1 1 1,1-1-1,0 1 0,3 8 1,-3-14-113,0 0 0,-1 0 0,1 0 0,0 0 1,0 0-1,0 0 0,0-1 0,0 1 0,0 0 1,0-1-1,1 1 0,-1-1 0,1 1 0,-1-1 0,1 0 1,0 1-1,-1-1 0,1 0 0,0 0 0,0 0 1,2 0-1,-1 0 10,0-1 0,0 1 0,0-1-1,-1 0 1,1 0 0,0-1 0,0 1 0,0 0 0,0-1 0,0 0 0,0 0 0,0 0 0,2-1-1,5-2 101,-1-1 1,0-1-1,0 1 0,-1-2 0,0 1 0,0-1 0,8-9 0,-10 9-17,0-1 0,0 0 0,-1 0 0,-1 0 0,1-1 0,-1 1 0,0-1 0,-1 0 0,0-1 0,-1 1 0,2-14 1,-3 20-104,0-1 1,-1 1 0,0-1 0,0 1 0,0-1 0,0 1 0,-1-1 0,1 1 0,-1-1 0,0 1 0,0-1 0,0 1-1,-1 0 1,1 0 0,-1-1 0,1 1 0,-1 0 0,0 0 0,0 1 0,-1-1 0,1 0 0,-1 1 0,1-1 0,-1 1 0,0 0-1,0 0 1,0 0 0,0 0 0,0 1 0,0-1 0,0 1 0,0-1 0,-7 0 0,3 0-56,0 1 0,1 0 1,-1 0-1,0 1 0,1 0 1,-1 0-1,0 0 0,1 1 0,-1 0 1,0 1-1,-9 2 0,6 0-162,0 0-1,1 1 0,-1 0 1,1 0-1,0 1 0,-12 11 1,8-6-158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2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13635,'33'4'331,"1"-1"-1,64-3 1,67-15-355,-65 4 103,590-14-38,-201 13-38,-321 4 14,519-23 25,4 22 50,-273 16-24,697 5 274,784 72 1149,-1702-68-1112,-185-14-531,-18-2 80,-21-2-3,-6-12-43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12523,'-14'-8'1258,"22"14"-792,8 1-360,1-1-1,0-1 1,1-1-1,19 3 1,74 5 27,-110-12-130,328 15 57,-247-13-60,531-9 32,169 8-6,-266 45 33,171 9 8,416-25-7,-519-19-41,-198-1-19,1205 40-5,-672-15 17,540 30-3,-1426-63-8,701 32 14,-710-34-16,950 23 178,-546-4-89,0-27-23,-396 6-64,510-30 259,-3 29 65,-529 4-279,-5-2-2,0 1-1,0 1 1,0-1 0,0 1 0,0 0 0,-1 0 0,1 0 0,0 1 0,9 3 0,-15-5-61,1 0 0,0 0-1,0 0 1,0 0 0,-1 0 0,1 0-1,0 0 1,0 1 0,0-1-1,-1 0 1,1 0 0,0 0 0,0 0-1,0 0 1,-1 0 0,1 1-1,0-1 1,0 0 0,0 0 0,0 0-1,0 0 1,0 1 0,-1-1-1,1 0 1,0 0 0,0 0 0,0 1-1,0-1 1,0 0 0,0 0 0,0 0-1,0 1 1,0-1 0,0 0-1,0 0 1,0 0 0,0 1 0,0-1-1,0 0 1,0 0 0,0 1-1,0-1 1,0 0 0,0 0 0,0 0-1,1 1 1,-17-12-128,-6-5-81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14179,'0'-3'174,"1"0"0,-1 0 1,1 0-1,-1 0 0,1 0 0,0 0 0,1 0 0,-1 0 1,0 0-1,1 1 0,-1-1 0,4-4 0,29-28 861,-19 20-615,-6 5-241,65-62 784,-67 66-851,1 0-1,-1 1 0,1 0 1,1 0-1,-1 0 1,1 1-1,-1 1 1,15-5-1,-21 7-72,0 1 1,1-1-1,-1 1 1,0 0-1,0 0 1,1 0-1,-1 0 1,0 0-1,1 0 0,-1 1 1,0-1-1,0 1 1,0-1-1,1 1 1,-1 0-1,0 0 1,0 0-1,0 0 0,0 0 1,0 0-1,-1 1 1,1-1-1,0 1 1,2 2-1,1 3 74,0 1-1,-1-1 1,0 0 0,0 1-1,3 12 1,-4-11-15,1-1-1,-1 0 1,2 0-1,6 11 1,-9-16-55,1 0 1,0 0-1,0 0 1,0-1-1,0 1 1,0-1-1,1 0 1,-1 0-1,1 0 1,0 0-1,-1 0 1,1-1-1,0 0 1,5 1-1,-2 0 24,-1-2-1,1 1 1,0-1-1,0 0 0,0 0 1,-1-1-1,1 0 1,8-2-1,-6 0 66,0 1-1,1-2 1,-1 0-1,0 0 0,0 0 1,-1-1-1,0 0 1,1-1-1,-2 0 1,1 0-1,-1-1 1,7-7-1,-13 13-122,13-19 494,-13 19-499,0 0 1,0 0-1,-1 0 1,1 0-1,-1 0 1,1 0-1,-1 0 1,1 0-1,-1 0 1,1 0-1,-1 0 1,0-1-1,0 1 1,0 0-1,0 0 1,0-2-1,-3-4-2783,5-8 2127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19868,'8'0'2129,"-2"3"-1529,-11 16-288,-4 10 1344,-1 12-992,-1 5-208,-1 8-335,4 1-161,3 0-305,2-5-151,6-15-368,2-7-176,9-16-360,-5-10-57,5-11 809,1-7-280,3-5 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1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 13979,'0'0'149,"0"-1"-1,1 0 1,-1 0 0,1 0 0,-1 1-1,1-1 1,-1 0 0,1 1 0,-1-1-1,1 0 1,0 1 0,-1-1 0,1 1-1,0-1 1,0 1 0,-1 0-1,1-1 1,0 1 0,1-1 0,-1 1-47,-1 1 0,0-1 0,1 0 0,-1 1 0,0-1 0,1 0 0,-1 1 0,0-1 1,1 0-1,-1 1 0,0-1 0,0 0 0,1 1 0,-1-1 0,0 1 0,0-1 0,0 1 0,0-1 1,0 1-1,0-1 0,0 0 0,1 1 0,-1-1 0,-1 2 0,-1 35 2029,-8 4-1067,4-15-523,-7 51 1,13-76-548,-1 0 0,1 0 0,0 0 0,0 1 0,0-1 0,0 0 0,0 0 0,0 0 0,0 1 0,0-1 0,1 0 1,-1 0-1,0 0 0,1 0 0,-1 0 0,1 0 0,-1 1 0,1-1 0,-1 0 0,1 0 0,0-1 0,0 1 0,-1 0 0,1 0 0,0 0 0,0 0 0,0-1 1,0 1-1,0 0 0,0-1 0,0 1 0,0-1 0,0 1 0,0-1 0,0 1 0,1-1 0,-1 0 0,0 0 0,2 1 0,4-2-77,1 1-1,-1-1 1,1 0 0,-1 0-1,12-5 1,11-1-155,-25 7 209,0 0 0,0 0 0,0 0 0,0 0 0,0 1 1,1 0-1,-1 0 0,0 0 0,0 0 0,-1 1 1,1 0-1,0 0 0,-1 1 0,1-1 0,-1 1 1,1 0-1,-1 0 0,0 0 0,0 1 0,-1-1 1,1 1-1,-1 0 0,0 0 0,3 5 0,-3-4 33,0 0-1,0 1 0,0-1 0,-1 1 1,0 0-1,0-1 0,-1 1 0,0 0 1,0 0-1,0 0 0,-1 0 0,0 1 1,0-1-1,0 0 0,-1 0 0,0 0 0,0 0 1,0 0-1,-1 0 0,-3 7 0,2-7 54,0-1-1,-1 1 0,1-1 0,-1 0 0,-1 0 0,1 0 0,-1 0 0,1-1 1,-1 0-1,-1 0 0,1 0 0,-1 0 0,1-1 0,-1 0 0,-8 3 0,3-1 47,-1-1 1,0-1-1,-1 0 0,1 0 0,0-1 0,-1-1 0,-13 0 0,22 0-181,0-1 0,-1-1 1,1 1-1,0-1 0,0 0 0,0 0 0,-1 0 0,1 0 0,0-1 0,1 1 0,-1-1 0,0 0 0,0 0 0,1-1 0,-1 1 0,1-1 0,0 0 0,-1 0 0,2 0 0,-1 0 0,0 0 0,0-1 0,1 1 0,0-1 0,0 1 0,0-1 0,0 0 0,0 0 0,1 0 0,0 0 0,0 0 0,0-1 0,-1-7 0,0-33-529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19492,'11'-1'1488,"4"1"-1191,2-2-121,4 1 208,5 1-408,5-5-704,4 0 704,9-1-249,7 0-111</inkml:trace>
  <inkml:trace contextRef="#ctx0" brushRef="#br0" timeOffset="1">927 9 18524,'1'2'107,"-1"-1"0,1 0 0,-1 1 0,0-1 0,1 1 0,-1-1-1,0 0 1,0 1 0,0-1 0,0 1 0,0-1 0,0 1 0,0-1 0,0 1 0,-1-1 0,1 0 0,0 1 0,-2 1 0,-13 26 118,9-19 33,-34 65 494,3 2 0,-29 89 1,53-137-1809,13-29 995,0 0 1,-1 1-1,1-1 1,0 0-1,0 0 1,0 1-1,-1-1 1,1 0-1,0 0 1,0 1-1,-1-1 1,1 0 0,0 0-1,-1 0 1,1 0-1,0 1 1,-1-1-1,1 0 1,0 0-1,-1 0 1,1 0-1,0 0 1,-1 0-1,1 0 1,0 0-1,-1 0 1,0 0-1,0-1-56,1 1-1,-1-1 0,0 0 1,1 1-1,-1-1 0,1 0 0,-1 1 1,1-1-1,-1 0 0,1 0 1,-1 0-1,1 0 0,0 1 0,-1-1 1,1 0-1,0-2 0,-10-43-1374,4 10 650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212 102 15955,'-3'-9'392,"-1"0"-1,1 0 1,-1 0-1,-1 0 1,0 1-1,-12-16 1,15 22-284,0 0 0,0 0 1,0 0-1,-1 0 1,1 0-1,0 0 0,-1 1 1,0-1-1,1 1 0,-1 0 1,0 0-1,0 0 0,0 0 1,1 0-1,-1 1 1,0-1-1,0 1 0,0 0 1,0 0-1,0 0 0,0 0 1,0 0-1,0 1 1,0 0-1,0-1 0,0 1 1,-4 2-1,0 0-24,0 0 0,1 0 0,0 1 0,0 0-1,0 0 1,0 0 0,1 1 0,-1 0 0,-6 8 0,9-10-64,1 0 0,0 0 0,0 0 0,0 0 1,0 1-1,0-1 0,0 1 0,1-1 0,0 1 0,-1 0 0,1-1 0,1 1 1,-1 0-1,1 0 0,-1 0 0,1-1 0,0 1 0,0 0 0,2 5 1,-2-7-15,1 0-1,0 0 1,-1-1 0,1 1 0,0 0 0,0-1 0,0 1 0,1 0 0,-1-1 0,0 0 0,0 1 0,1-1 0,-1 0-1,1 0 1,-1 1 0,1-1 0,0 0 0,-1-1 0,1 1 0,0 0 0,0 0 0,0-1 0,-1 1 0,1-1 0,0 1-1,0-1 1,0 0 0,0 0 0,0 0 0,0 0 0,0 0 0,2-1 0,5 0 9,-1 0 1,0-1-1,0 0 0,0 0 1,0 0-1,9-6 0,-6 3 15,-1-1 0,1 0-1,-2-1 1,15-11-1,-21 16-24,-1 0 0,1-1-1,-1 1 1,0-1-1,1 1 1,-1-1-1,0 0 1,-1 0-1,1 0 1,0 0-1,-1 0 1,0 0-1,1 0 1,-1-1-1,0 1 1,-1 0-1,1-1 1,-1 1 0,1-7-1,-2 9-14,1 0-1,0 0 1,-1-1-1,1 1 1,-1 0 0,1 0-1,-1 0 1,0 0-1,1-1 1,-1 1-1,0 0 1,0 0 0,0 1-1,0-1 1,0 0-1,0 0 1,0 0 0,0 0-1,0 1 1,0-1-1,0 1 1,0-1-1,0 1 1,-1-1 0,1 1-1,0 0 1,0-1-1,-1 1 1,1 0-1,0 0 1,-1 0 0,1 0-1,0 0 1,0 0-1,-1 0 1,1 0 0,0 1-1,-3 0 1,-2 0-88,0 0 0,0 1-1,1 0 1,-1 0 0,0 1 0,1-1 0,-7 5 0,8-4 142,0 0 1,-1 0-1,1 0 0,0 1 0,1-1 1,-1 1-1,1 0 0,0 0 1,0 0-1,0 1 0,0-1 0,1 1 1,-1 0-1,-1 5 0,-2 13-97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96 15787,'-85'139'4243,"83"-135"-4074,0 0 1,0-1 0,1 1-1,-1 0 1,1 0 0,0 1-1,0-1 1,0 0 0,1 0-1,0 0 1,-1 5 0,2-8-123,-1 0 0,0 0 0,0 1 0,0-1-1,1 0 1,-1 0 0,1 0 0,-1 0 0,1 0 0,-1-1 0,1 1 0,-1 0 0,1 0 0,0 0 0,0 0-1,-1 0 1,1-1 0,2 2 0,-2-1-10,1 0 0,0-1 0,0 1 0,-1-1 0,1 1-1,0-1 1,0 0 0,0 1 0,0-1 0,0 0 0,-1 0 0,1-1 0,0 1-1,3-1 1,3-1 57,0 0 0,0-1 0,0 0 0,0-1 0,0 1 0,-1-2 0,1 1 0,-1-1 0,0 0 0,-1 0 0,1-1 0,-1 0 0,0 0 0,-1-1 0,1 1 0,4-10 0,-5 10-40,-1 0 0,0-1-1,-1 0 1,0 0 0,0 0-1,0 0 1,-1-1 0,0 1-1,0-1 1,-1 1 0,0-1-1,0 1 1,-1-1 0,0 0 0,-1 1-1,1-1 1,-1 0 0,-3-8-1,4 14-76,-1-1 0,0 1 0,0-1-1,0 1 1,0 0 0,-1-1 0,1 1-1,-1 0 1,1 0 0,-1 0 0,0 0 0,0 0-1,0 0 1,0 0 0,0 1 0,-3-2 0,0 0-144,1 2 0,-1-1 1,0 0-1,0 1 1,0 0-1,-6 0 1,6 0 21,0 1 0,0-1-1,0 0 1,0-1 0,1 1 0,-1-1 0,0 0 0,1 0 0,-7-4 0,2-3-471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12371,'5'-5'776,"-1"2"-696,2 0-56,1-3 128,2 0-56,-2 0-104,4 0-80,0 1 72,0 0 0,5 1-24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4773 9330,'0'0'54,"0"0"0,0 1 0,0-1-1,1 0 1,-1 1 0,0-1 0,0 0 0,1 1 0,-1-1-1,0 0 1,1 0 0,-1 1 0,0-1 0,1 0 0,-1 0-1,0 0 1,1 1 0,-1-1 0,1 0 0,-1 0 0,0 0 0,1 0-1,-1 0 1,1 0 0,-1 0 0,0 0 0,1 0 0,-1 0-1,1 0 1,-1 0 0,0 0 0,1 0 0,17-3 486,-17 3-415,23-6 352,0-1 1,45-19-1,-21 6-305,454-204 574,-138 54-430,392-109 177,-323 128-329,-311 106-146,792-276 47,-380 164-64,-16 4-2,223-90-40,7-3-146,60-28-137,-6-23 158,-500 184 176,697-282 40,-930 366-46,531-218 77,311-126 164,9 23 196,-322 123-161,84-29-153,-382 168-50,-30 11-830,-267 76 630,-4 1-13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11771,'0'1'52,"-1"-1"0,1 1 1,-1 0-1,1-1 0,-1 1 1,1-1-1,-1 1 0,1 0 1,-1 0-1,1-1 0,0 1 1,0 0-1,-1 0 0,1-1 1,0 1-1,0 0 1,0 0-1,0-1 0,0 1 1,0 0-1,0 0 0,0 0 1,0-1-1,1 2 0,-1 0 6,1-1-1,0 1 0,0 0 0,0-1 1,0 1-1,0-1 0,0 1 0,0-1 0,0 0 1,3 2-1,4 4 2,1-1 0,-1 0-1,12 4 1,-12-5-25,350 179 33,-110-61-156,388 188-45,-87-92 146,93 40 166,-65-13 61,-355-152-146,895 342 182,-242-100-218,967 435 77,-319-148 145,-367-251-53,-617-233 13,6-45-6,-528-92-272,1-1 0,-1 0 0,26-3 0,-42 2 38,0 0-1,0 0 0,0 0 1,0 0-1,0 0 0,0-1 1,0 1-1,0-1 1,0 1-1,0-1 0,0 1 1,0-1-1,0 1 0,0-1 1,0 0-1,1-1 0,1-13-30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7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1281 12 13075,'30'-9'56,"-52"15"18,-30 9 20,-22 9 134,1 3 1,-77 39-1,-129 92 338,248-140-527,-73 46 144,-150 119-1,228-159-158,1 1 0,1 0 1,1 2-1,2 1 0,1 1 0,1 1 1,1 0-1,-20 49 0,27-52-7,1 1-1,1 0 0,1 0 1,2 1-1,0 0 1,2 0-1,2 1 0,1-1 1,0 1-1,7 42 1,-4-58-25,1 1 0,1-1 0,1 0 1,0 0-1,0-1 0,2 1 0,-1-1 1,10 13-1,-3-9-18,-1 0-1,2-1 1,0-1 0,1 0 0,18 13-1,4-2-27,1 0 0,1-3-1,1-2 1,65 26 0,-45-25 22,1-3 1,0-2-1,1-3 0,0-3 1,1-3-1,82 1 0,-118-9 26,-1-1-1,0-1 0,1-2 0,-1 0 0,0-2 0,-1-1 0,1-1 0,34-15 0,-32 8 21,0 0-1,-1-2 0,0-1 0,-1-1 1,-2-2-1,39-38 0,-24 14 133,-1-1-1,-3-2 1,43-76 0,69-168 601,-44 39-114,-95 226-583,0 0 1,-2 0-1,-1-1 1,-1 0 0,-1 0-1,-2 0 1,-3-44-1,0 57-36,-1 1-1,0 0 0,-2 0 1,1 1-1,-1-1 0,-1 1 1,-1 0-1,1 0 1,-2 1-1,0 0 0,0 0 1,-1 1-1,-1 0 0,0 1 1,-11-10-1,-17-10 37,-1 2 0,-1 1 0,-49-24 1,31 19-31,52 28 8,-5-2-139,1 0 0,-1 1 1,-16-6-1,25 10 85,0 0 0,0 1 0,0-1 0,0 1 0,0-1 0,0 1 1,0 0-1,0 0 0,0-1 0,-1 2 0,1-1 0,0 0 0,0 0 1,0 1-1,0-1 0,0 1 0,0 0 0,0-1 0,0 1 0,0 0 1,0 0-1,0 0 0,1 0 0,-1 1 0,0-1 0,-2 3 0,-3 9-210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874 239 9754,'-2'-12'185,"-1"-13"453,-2 0-1,-1 0 0,-13-38 1,16 56-449,0 0 0,0 0 0,-1 1 0,0 0 0,0-1-1,-1 2 1,-6-8 0,7 10-73,1 0-1,-1 0 0,1 0 0,-1 1 0,0 0 1,0-1-1,0 1 0,0 1 0,-1-1 0,1 1 1,0-1-1,-10 0 0,2 1 65,-1 1 0,1 0 0,-1 1 0,1 0 0,-1 1 0,1 0 0,0 1 0,-1 1 0,-15 6 1,-1 3 182,0 1 1,-44 29-1,35-16-306,1 2-1,2 1 1,1 1-1,1 2 1,2 2-1,1 1 1,2 1-1,1 1 1,2 1-1,2 2 1,2 0-1,2 1 1,1 2-1,2-1 1,2 2-1,3 0 1,1 0-1,2 1 1,2 0-1,2 1 1,3 46-1,2-68-58,1 1 0,2-1 0,0 0 0,2 0 1,10 28-1,-11-38-6,2-1 0,0 0 1,0 0-1,2 0 0,0-1 1,0 0-1,1-1 0,0 0 1,16 13-1,-11-12-8,0-2 0,1 0-1,0-1 1,0 0 0,1-1 0,0-1-1,1-1 1,0 0 0,0-2 0,1 0-1,-1-1 1,1 0 0,0-2 0,0 0-1,0-1 1,0-1 0,0-1 0,0-1 0,0-1-1,0 0 1,32-10 0,-20 2 33,1-1-1,-2-2 1,0-1 0,-1-1 0,0-2 0,-2 0 0,0-2 0,-1-1-1,-1-2 1,-1 0 0,-1-1 0,-1-1 0,31-47 0,-33 40 52,0-1 1,-2-1 0,-2 0-1,-1-1 1,-2-1 0,-1 0 0,-2-1-1,-1 0 1,-2 0 0,-2-1-1,1-69 1,-7 81-25,-1-1 1,-1 0-1,-1 1 1,-2 0-1,-1 0 0,-1 1 1,-1-1-1,-1 2 1,-15-29-1,16 38-75,-1-1-1,0 1 1,0 1-1,-2 0 1,0 0-1,-1 1 1,0 1-1,0 0 1,-2 1 0,1 0-1,-1 1 1,-1 1-1,0 0 1,-22-8-1,21 11-80,-1 1 1,0 0-1,0 1 0,-27-1 0,35 4 74,-1 1 0,1 0 0,-1 0 0,1 2 1,0-1-1,0 1 0,0 1 0,0-1 0,-11 6 0,13-4-17,1 0-1,0 1 0,0-1 1,-7 7-1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2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13155,'-33'23'268,"1"1"-1,0 1 1,2 1 0,1 2 0,2 1 0,0 1 0,-33 52 0,45-60-148,1 1 0,1 1 0,1 0 1,2 1-1,0 0 0,2 1 0,0-1 1,2 2-1,1-1 0,1 1 0,2-1 1,0 31-1,2-43-62,1-1 1,1 0-1,1 1 0,-1-1 1,2 0-1,0 0 1,1-1-1,9 20 0,-10-25-40,0 0-1,0-1 0,1 0 1,-1 0-1,1 0 0,1-1 1,-1 0-1,1 0 0,0 0 1,0 0-1,0-1 0,1 0 1,0-1-1,-1 1 0,1-1 1,13 4-1,-7-5 18,-1 0-1,1 0 0,0-1 1,0-1-1,0 0 1,0 0-1,0-2 0,0 0 1,-1 0-1,1-1 1,-1 0-1,1-1 0,11-6 1,5-3 120,0-2 0,-1-1 0,0-2-1,26-21 1,-17 10 168,-2-1-1,-2-1 1,59-72-1,-78 85-197,-1 0-1,-1-1 0,-1 0 0,-1-1 0,0 0 1,-1 0-1,-1-1 0,-2-1 0,0 1 1,4-27-1,-9 38-92,0-1 0,-1 0 0,0 1 0,-1-1 0,0 0 1,0 1-1,-1-1 0,-1 1 0,0 0 0,0 0 0,-1 0 0,0 0 0,-1 0 0,0 1 0,-1 0 0,0 0 1,0 0-1,0 1 0,-2 0 0,1 0 0,-1 1 0,-8-7 0,5 6-65,0 0 0,-1 1 0,0 0 0,0 1 0,0 1 0,-1 0 0,0 1 0,0 0 0,0 1 0,0 0 0,-1 1 0,1 1 0,-1 0 0,1 0 0,-1 2 0,-24 3 0,25-2-42,1 1 0,-1 0 0,1 1 0,0 0 0,0 1-1,0 1 1,1 0 0,-1 0 0,1 1 0,1 1 0,0 0-1,0 0 1,-12 13 0,-11 25-232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5017 13139,'3'-2'180,"0"1"1,0 0-1,0-1 1,-1 0-1,1 0 1,-1 1-1,1-1 1,1-3-1,33-23-13,2 2-1,0 2 1,64-30 0,-63 34-98,275-130 266,84-44-92,48-34 14,-306 166-150,188-56 0,181-63-16,-15-36-37,-317 142-46,197-55 1,197-26 9,-262 75-14,-21 3-1,638-186 18,-647 176-21,272-92 2,-17-42-7,-534 221 5,985-465-420,-398 193 201,-182 81 175,18 13 36,-52 24 5,305-146 31,-39 78 192,-211 115-33,-193 53-127,318-79-12,-67 47-24,-123 25-23,-6-28-32,-290 69 25,102-37 46,-167 58-31,0 0-1,0-1 1,0 1-1,0 0 1,0-1-1,0 1 1,-1-1 0,1 1-1,0-1 1,0 1-1,0-1 1,-1 0-1,1 1 1,0-1-1,-1 0 1,2-1-1,-2 1-10,0 1-1,-1 0 0,1-1 0,0 1 0,0 0 0,-1-1 0,1 1 0,0 0 1,-1-1-1,1 1 0,0 0 0,-1 0 0,1-1 0,-1 1 0,1 0 0,0 0 1,-1 0-1,1 0 0,-1 0 0,1-1 0,-1 1 0,1 0 0,0 0 0,-1 0 1,0 0-1,-40-1 1073,37 1-533,-43 0 230,22 1-374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446 139 12995,'-1'-10'285,"0"-1"1,-1 1-1,0-1 0,0 1 1,-1-1-1,-1 1 1,0 0-1,-6-11 0,9 18-210,-1 0 0,0 1 0,0-1 0,0 1 0,0 0 0,0 0 0,-1 0 0,1 0 0,-1 0 0,1 0 0,-1 0 0,0 1 0,-4-2 0,3 2 0,0 0-1,0 0 1,1 1-1,-1-1 1,0 1-1,0 0 1,0 0 0,0 1-1,1-1 1,-1 1-1,0-1 1,0 1 0,-6 3-1,0 1 0,-1 0 0,0 1 0,1 0 0,0 0 0,1 1 0,0 1-1,0 0 1,0 0 0,1 0 0,-10 13 0,-1 5 12,1 0 0,-26 52 0,22-31-45,1 0 0,3 2 0,2 0 0,2 1 0,-10 71 0,19-86-44,1 1 1,2 0 0,2 0 0,1-1-1,2 1 1,2 0 0,0-1 0,18 56-1,-19-78-4,1 0-1,0 0 0,1-1 1,1 1-1,0-2 0,0 1 1,1-1-1,1 0 0,19 20 0,-23-27 3,1 1 0,0-1-1,0 0 1,1 0-1,-1-1 1,1 0-1,-1 0 1,1 0-1,0-1 1,0 0-1,0-1 1,0 1-1,0-1 1,1-1-1,-1 1 1,0-1-1,0-1 1,1 1-1,-1-1 1,11-3-1,-3 0 5,1-2 0,-1 0 0,0 0 0,0-2 0,-1 0-1,0 0 1,-1-1 0,1-1 0,-2 0 0,1-1 0,15-18 0,-3 0 39,-1-1 1,-1-1 0,33-61 0,-29 41 68,-2-2 0,23-70 0,-39 95-47,-1 0 0,-2 0 1,0-1-1,-3 0 1,0 0-1,-2-42 1,-2 56-33,0 1 0,-2 0 0,1 0 0,-2 1 0,0-1 0,-1 1 0,0-1 0,-1 1 0,-8-14 0,10 20-31,-1 1 0,0-1 0,0 1 0,0 0 0,-1 0 0,1 0 0,-2 1 0,1 0 0,0 0 0,-1 1 1,0 0-1,0 0 0,0 0 0,-1 1 0,1 0 0,-1 0 0,-10-1 0,6 2-91,-1 1 0,0 1 0,0 0 0,0 1 0,0 0 1,1 1-1,-1 1 0,1 0 0,-1 0 0,1 1 0,0 1 1,0 0-1,1 1 0,-1 0 0,1 1 0,1 0 0,-1 0 0,1 1 1,1 1-1,-1-1 0,-14 19 0,4 5-343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73 13515,'-3'-11'430,"2"5"-235,0 1-1,-1-1 0,0 0 1,-4-8-1,5 12-170,0 0-1,0 1 1,-1-1 0,1 1-1,0-1 1,-1 1 0,1 0 0,-1-1-1,1 1 1,-1 0 0,1 0-1,-1 0 1,0 0 0,0 0-1,1 1 1,-1-1 0,0 0 0,-3 0-1,-3 0 47,1 1-1,-1 0 1,1 0-1,-1 0 1,1 1-1,-1 0 1,1 0-1,-1 1 1,1 0-1,0 1 1,0-1-1,0 1 1,-9 6-1,1-1 24,1 2-1,0-1 0,0 2 0,-24 24 0,9-3-48,2 1-1,1 2 1,2 1 0,1 1-1,2 0 1,2 2-1,2 0 1,1 1 0,2 1-1,-15 70 1,24-83-42,1-1 0,2 1 1,1 0-1,4 47 0,-2-63-4,0-1-1,1 0 1,1 0 0,0 0-1,0 0 1,1-1 0,0 1-1,1-1 1,0 0 0,1 0-1,0-1 1,0 0 0,1 0-1,10 10 1,-11-14 3,1 0-1,0 0 1,0 0 0,0-1 0,1 0-1,-1-1 1,1 0 0,0 0-1,0-1 1,0 0 0,0 0 0,0 0-1,0-1 1,1-1 0,-1 1 0,0-2-1,1 1 1,-1-1 0,0 0-1,13-3 1,-4-1 43,1 0-1,-1-1 1,0-1 0,-1-1-1,0 0 1,0-1 0,0 0-1,18-16 1,-14 8 56,-1-1 0,-1-1 1,0-1-1,-1 0 0,-2-1 0,0-1 0,-1 0 0,-1-1 0,-1 0 0,-1-1 1,10-31-1,-16 36-15,0 1 0,-2-1 1,0 0-1,-1 0 1,0 0-1,-3-38 0,-1 42-55,0 1 1,-1-1-1,-1 0 0,0 1 0,-1-1 0,-1 1 0,0 1 0,-1-1 0,-12-19 1,9 19 27,-1 0 0,0 1 0,-1 0 0,0 0 1,-1 1-1,-1 1 0,0 0 0,0 1 0,-1 1 1,0 0-1,-1 1 0,1 1 0,-25-8 0,18 12 5,7 5 34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17036,'-3'1'1258,"-3"11"-919,-5 17-271,11-26-75,-1-1 0,1 0 0,0 0-1,-1 1 1,1-1 0,1 0 0,-1 0-1,0 1 1,0-1 0,1 0 0,-1 0-1,1 1 1,0-1 0,0 0 0,0 0-1,0 0 1,0 0 0,0 0 0,3 3-1,-2-4-5,0 1 0,0 0 0,1 0 0,-1-1 0,1 1 1,0-1-1,-1 0 0,1 0 0,0 0 0,0 0 0,0 0 0,0 0 0,3-1 0,11 1-49,0-1 0,0 0 1,0-2-1,23-4 1,-21 3 27,-1 0 29,1 1-1,-1 1 1,1 0-1,0 1 1,20 3 0,-34-2 31,-1 0 1,1 0-1,-1 0 0,1 0 1,-1 1-1,0 0 1,1 0-1,-1 0 1,0 0-1,0 1 1,-1-1-1,1 1 0,0 0 1,-1 0-1,0 1 1,0-1-1,0 1 1,0-1-1,0 1 1,-1 0-1,0 0 0,1 0 1,-2 1-1,1-1 1,0 0-1,0 5 1,1 4 111,-2-1 1,0 0-1,0 1 1,-1-1-1,0 1 1,-1-1-1,-1 1 1,0-1-1,-1 0 1,0 1-1,0-1 1,-2-1-1,1 1 1,-1-1-1,-1 0 1,0 0-1,-1 0 1,-9 11-1,10-14-42,-1-1 1,0 1-1,0-2 0,0 1 0,0-1 1,-1 0-1,0-1 0,-1 0 0,1 0 1,-15 6-1,16-9-112,0 0 1,-1 0-1,1 0 0,0-1 1,-1 0-1,1-1 0,-1 0 1,1 0-1,0 0 0,-1-1 1,1 0-1,0-1 0,-1 1 1,-13-7-1,11 4-76,0-2 0,1 0 0,-1 0 0,1-1 0,0 0 1,1 0-1,0-1 0,0 0 0,1 0 0,0-1 0,0 0 0,1 0 0,-8-16 0,-13-32-371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15867,'25'-1'1473,"-1"1"-1145,4 1-160,4-1 656,9 0-1032,4 0-184,7-4 352,-2-5-160,2-17-80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107 130 15515,'-5'19'350,"0"-1"1,-2 0-1,0-1 0,-1 1 0,-1-1 0,-16 23 1,18-30-75,0 1 1,0 1 0,1-1 0,-5 16 0,10-26-262,1 0 1,0 0 0,-1 0-1,1 0 1,0 0 0,-1 0-1,1-1 1,0 1 0,0 0-1,0 0 1,0 0 0,0 0-1,0 0 1,0 0-1,0 0 1,1 0 0,-1 0-1,0 0 1,0-1 0,1 1-1,-1 0 1,0 0 0,1 0-1,-1 0 1,1-1 0,-1 1-1,1 0 1,0-1-1,-1 1 1,1 0 0,0-1-1,-1 1 1,1 0 0,0-1-1,0 1 1,0-1 0,-1 0-1,1 1 1,0-1 0,0 0-1,0 1 1,0-1-1,0 0 1,0 0 0,0 0-1,-1 0 1,1 0 0,0 0-1,2 0 1,6 0-28,0-1 0,-1-1 0,1 1 0,11-5 0,-12 4-2,30-8-123,71-16-193,-93 23 266,1 1 1,0 1 0,-1 0-1,27 2 1,-39 0 59,0-1 1,0 1-1,0 0 1,0 0-1,0 1 1,-1-1-1,1 1 1,0-1-1,-1 1 1,1 1-1,-1-1 1,1 0-1,-1 1 1,0-1-1,0 1 1,0 0-1,0 0 1,-1 1-1,1-1 1,-1 0-1,0 1 0,0-1 1,0 1-1,-1 0 1,1 0-1,-1-1 1,0 1-1,0 0 1,0 0-1,1 8 1,-1 1 97,-1 0 0,0 0 0,0 0 0,-2 0 0,1 0 0,-2 0 0,1-1 0,-9 23 0,5-20 79,0-1 0,-1 0-1,-1 0 1,0 0 0,-1-1 0,0 0-1,-1-1 1,-15 15 0,21-23-147,0-1 0,-1 1 1,0-1-1,0 0 0,0 0 1,0 0-1,0 0 0,0-1 1,-1 0-1,1 0 0,-7 1 1,7-3-77,1 0 0,-1 1 0,1-2 0,0 1 0,-1 0 0,1-1 0,-1 0 0,1 0 0,0 0 0,0 0 0,-1-1 0,1 0 1,0 0-1,0 0 0,1 0 0,-6-4 0,1-1-10,-1 0-1,1-1 1,0-1 0,0 1-1,1-1 1,1-1 0,-1 1-1,-7-16 1,-18-39-363</inkml:trace>
  <inkml:trace contextRef="#ctx0" brushRef="#br0" timeOffset="1">135 34 15579,'26'-6'1273,"5"4"-977,-1 1-112,10 2 208,4 4-368,2-1 112,2 0-112,1-9-128</inkml:trace>
  <inkml:trace contextRef="#ctx0" brushRef="#br0" timeOffset="2">1243 0 14211,'-7'52'1408,"-12"11"-784,-5 1-175,-4 2 695,1-2-248,2-5-184,4-7-136,5-14-192,7-6-160,5-18-368,4-7-264,9-14-424,0-7 656,0-13-120,2-9-160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17580,'-28'5'647,"1"1"0,0 2 0,-45 18-1,58-20-458,1 0-1,0 2 0,0-1 0,1 2 1,0-1-1,0 2 0,1 0 0,-17 19 1,24-24-137,0 0 0,1 0-1,-1 0 1,1 1 0,1-1 0,-1 1 0,1-1 0,0 1 0,-2 10 0,3-14-45,1 0-1,0 1 1,0-1-1,0 0 0,0 0 1,0 1-1,0-1 1,1 0-1,-1 0 1,1 1-1,-1-1 1,1 0-1,0 0 1,0 0-1,0 0 1,0 0-1,0 0 1,1 0-1,-1 0 1,0-1-1,1 1 0,0 0 1,-1-1-1,1 1 1,0-1-1,0 0 1,-1 1-1,4 0 1,2 1-8,1 0 0,0 0-1,-1-1 1,1 0 0,0 0 0,0-1 0,0 0 0,0 0 0,0-1-1,0 0 1,15-3 0,-3 0-12,0 0 0,0-2-1,28-11 1,-16 4-7,41-22 0,-64 30 22,-1-2-1,1 1 1,-1-1 0,0 0 0,0-1-1,-1 0 1,1 0 0,-2 0 0,8-10-1,-13 16 0,0 0 0,-1-1 0,1 1 0,0 0 0,0-1-1,0 1 1,-1-1 0,1 1 0,-1 0 0,1-1-1,-1 1 1,0-1 0,1 0 0,-1 1 0,0-1-1,0 1 1,0-1 0,0 1 0,0-1 0,-1 0 0,1 1-1,0-1 1,-1 1 0,1-1 0,-1 1 0,1 0-1,-1-1 1,0 1 0,0-1 0,0 1 0,0 0 0,1 0-1,-3-2 1,0 1-2,1 0-1,-1 0 0,0 1 1,0-1-1,0 1 0,0 0 1,0 0-1,0 0 1,0 0-1,-1 0 0,1 1 1,0 0-1,0-1 1,-1 1-1,-3 1 0,-3 0-72,-1 1 0,2 0 0,-1 1-1,0 0 1,0 1 0,1 0 0,0 0-1,0 1 1,0 0 0,0 1 0,1 0 0,0 0-1,0 1 1,1 0 0,0 0 0,-8 11-1,9-12-22,1 1-1,0 0 1,0 0 0,1 0-1,0 1 1,0 0-1,1 0 1,0 0 0,0 0-1,0 0 1,2 0-1,-1 1 1,1-1 0,0 1-1,0-1 1,1 1-1,0-1 1,1 1-1,3 14 1,-3-19 49,0-1-1,0 1 1,1-1 0,-1 1-1,1-1 1,0 0 0,0 1-1,4 4 1,0-3-64,0 1 0,0-1 0,12 7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55 101 13867,'-14'29'980,"6"-12"-554,0 0 1,1 0-1,-8 32 1,15-47-366,-1-1-1,1 1 1,-1 0 0,1-1-1,0 1 1,0-1 0,0 1-1,0 0 1,0-1 0,0 1-1,0 0 1,1-1 0,-1 1-1,1 0 1,-1-1-1,1 1 1,-1-1 0,1 1-1,0-1 1,0 1 0,0-1-1,0 0 1,0 1 0,0-1-1,0 0 1,0 0 0,0 0-1,1 0 1,-1 0 0,0 0-1,1 0 1,-1 0 0,1 0-1,-1-1 1,1 1 0,-1-1-1,1 1 1,3 0 0,1 0 76,1-1 0,-1 1 1,1-1-1,0 0 1,-1-1-1,1 0 0,0 0 1,11-3-1,3-3 94,0-1-1,-1-1 1,0 0-1,0-1 1,-1-2 0,-1 0-1,0-1 1,0 0-1,-1-2 1,-1 0 0,18-22-1,-30 33-165,-1-1-1,0 0 1,0 0 0,-1 0-1,1 0 1,-1 0-1,0-1 1,-1 1 0,2-7-1,-2 10-44,-1 0 0,0 0 0,0 0 0,0 0 0,0 0 1,0 0-1,0 1 0,0-1 0,0 0 0,-1 0 0,1 0 0,-1 0 0,1 1 0,-1-1 0,0 0 0,0 0 0,0 1 0,0-1 1,0 1-1,0-1 0,0 1 0,-1-1 0,1 1 0,0 0 0,-1-1 0,1 1 0,-1 0 0,1 0 0,-1 0 0,-1-1 0,-3 1-58,0-1 0,0 0 0,-1 1 0,1 0 0,0 1-1,0-1 1,-1 1 0,1 1 0,0-1 0,0 1 0,0 0-1,0 0 1,-10 4 0,-4 2-114,0 0 0,-31 17 0,6 1-91,4 2-53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1525 13867,'113'-100'2395,"178"-198"-1193,135-194-571,-330 372-613,-78 98-18,41-50-28,92-146-1,-129 180-28,48-93-750,-62 107 284,-8 24 503,0 0 0,0-1-1,0 1 1,0 0 0,0-1 0,0 1 0,0-1 0,0 1 0,0 0 0,0-1 0,0 1-1,0 0 1,0-1 0,0 1 0,-1 0 0,1-1 0,0 1 0,0 0 0,0-1 0,-1 1-1,1 0 1,0-1 0,0 1 0,-1 0 0,1 0 0,0-1 0,-1 1 0,1 0 0,-2 0-24,0 0 0,0 0 1,0 0-1,0 1 1,0-1-1,0 1 0,0-1 1,0 1-1,0 0 1,1 0-1,-1-1 1,0 2-1,1-1 0,-1 0 1,0 0-1,-1 2 1,-26 20-379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 18308,'-1'-2'144,"1"-1"1,-1 1-1,1-1 1,0 0-1,0 1 0,0-1 1,1 0-1,-1 1 1,1-1-1,-1 1 1,1-1-1,0 0 0,0 1 1,0 0-1,0-1 1,0 1-1,0 0 0,3-3 1,-1 1-18,0 0-1,1 1 1,0 0 0,-1 0-1,1 0 1,0 0 0,0 1-1,1-1 1,6-2 0,-1 1-59,1 0 0,0 1 1,0 1-1,0-1 1,0 2-1,1 0 0,-1 0 1,13 1-1,-17 1-65,0-1 1,0 2-1,0-1 0,-1 1 0,1 0 0,0 0 0,-1 1 0,1 0 0,-1 0 1,0 1-1,7 4 0,0 3 9,0 1 1,0 0-1,10 14 1,6 6 34,-26-30-26,-1 0 0,0 1 0,1-1 0,-1-1 0,1 1 0,0 0 0,-1-1 0,1 1 1,0-1-1,0 0 0,0 0 0,0 0 0,0 0 0,0 0 0,0-1 0,1 1 0,-1-1 0,0 0 0,0 0 0,0 0 0,0-1 0,1 1 0,-1-1 0,0 1 1,0-1-1,0 0 0,0 0 0,0-1 0,4-2 0,7-3 104,-1-2 0,-1 0 0,1-1 1,18-19-1,-24 23-79,31-31 242,-1-2 0,32-44 0,-65 75-780,-5 6-30,-14 11-491,-18 16-58,17-14 457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37 147 15619,'1'-7'229,"-1"0"-1,1 0 1,0 1 0,1-1-1,0 1 1,0-1-1,0 1 1,1 0-1,0 0 1,0 0-1,0 0 1,1 1-1,0-1 1,0 1-1,9-9 1,-9 10-121,0 0 0,0 1 0,0-1 0,1 1-1,0 0 1,-1 0 0,1 1 0,0-1 0,0 1 0,1 0 0,-1 1 0,0-1 0,1 1 0,-1 0-1,0 0 1,1 1 0,0-1 0,-1 1 0,9 1 0,-11 0-75,0 0 0,0-1 0,0 1 0,0 0-1,0 0 1,-1 1 0,1-1 0,0 0 0,-1 1 0,1 0 0,-1 0 0,1 0 0,-1 0 0,0 0-1,0 0 1,3 4 0,-2-1 1,0-1 0,-1 1 0,1 0 0,-1 0 0,0 1 0,-1-1 0,1 0 0,0 9-1,0 0 6,-1 1-1,-1-1 0,0 0 0,-1 1 1,0-1-1,-5 18 0,-1-7 0,0-1 0,-2-1 0,0 0 0,-24 41 0,-62 79 114,22-36-56,70-103-95,1-1 0,0 0-1,0 0 1,0 0 0,0 1-1,0-1 1,1 1 0,0-1-1,0 1 1,0 0 0,0-1-1,-1 7 1,2-9-1,0-1 0,0 0 0,0 1 0,0-1 0,1 1 0,-1-1 0,0 0 0,0 1 0,0-1 0,0 0 0,0 1 0,1-1 0,-1 1 0,0-1 0,0 0 0,0 1 0,1-1 0,-1 0 0,0 0 0,1 1 0,-1-1 0,0 0 0,1 0 0,-1 1 0,0-1 0,1 0 0,-1 0 0,0 0 0,1 1 0,-1-1 0,1 0 0,-1 0 0,0 0 0,1 0 0,-1 0 0,1 0 0,16-3-7,-14 2 5,41-13-507,-1-2 1,71-38 0,-55 25 376,5 0-146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17460,'-5'6'346,"-1"1"1,1-1 0,1 1-1,-1 1 1,1-1 0,0 1-1,-3 9 1,1 1-15,0 1 0,-3 20 0,8-34-295,0 1 0,0 0 1,1-1-1,-1 1 1,1-1-1,2 11 0,-2-14-39,0-1 0,1 1 0,-1-1 0,1 1 0,0-1 0,-1 1 0,1-1 0,0 1 0,0-1 0,0 0 0,0 1 0,0-1 0,0 0 0,0 0 0,0 0 1,1 0-1,-1 0 0,0 0 0,1 0 0,-1 0 0,1-1 0,-1 1 0,1 0 0,-1-1 0,1 1 0,-1-1 0,1 0 0,1 1 0,10 0-62,0-1 0,0 0 0,0-1 0,22-3 0,11-1-74,-31 4 98,-1 0 0,0 2-1,1 0 1,-1 0 0,0 2-1,26 6 1,-35-7 49,-1 0 1,1 0-1,0 0 0,-1 0 1,1 1-1,-1 0 0,0 0 0,0 0 1,0 0-1,0 1 0,0-1 1,-1 1-1,0 0 0,1 0 1,-2 0-1,1 1 0,0-1 1,-1 1-1,0-1 0,0 1 1,0 0-1,1 8 0,-2-8 50,-1 0-1,0 0 0,0 0 1,0 0-1,-1-1 1,1 1-1,-1 0 0,0 0 1,-1 0-1,1 0 0,-1-1 1,0 1-1,0-1 1,-1 1-1,1-1 0,-1 0 1,0 0-1,0 0 1,0 0-1,-6 4 0,-2 3 135,-1-1 1,0 0-1,0-1 0,-1 0 0,-18 9 0,23-14-207,0 0-1,0-1 1,0 0 0,0 0 0,-1-1 0,1 0 0,-1 0-1,1-1 1,-1 0 0,0-1 0,-11 0 0,14-1-7,1 0 1,-1 0-1,1-1 1,-1 0-1,1 1 1,0-2-1,0 1 1,0-1-1,0 1 0,0-1 1,0-1-1,1 1 1,-1-1-1,1 1 1,0-1-1,0-1 1,1 1-1,-6-7 1,2 0-45,1 0-1,0-1 1,-6-15 0,-10-50-273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3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18572,'25'-3'1584,"2"-2"-1184,9 0-168,6 1 505,6-1-289,2 4-992,-2 1 608,-2 0-192,1 3-128</inkml:trace>
  <inkml:trace contextRef="#ctx0" brushRef="#br0" timeOffset="1">1223 171 15603,'-12'47'1313,"-12"5"-897,-2 2-88,-2 1 480,-1-2-56,3-7-136,6-4-96,3-13-160,2-6-128,7-13-368,7-8-400,-10-4 464,3-11-136,-1-6-56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37 16532,'-9'-1'249,"-1"-1"0,1 2 1,-1-1-1,0 1 1,1 0-1,-1 1 1,1 0-1,-1 1 1,1 0-1,0 0 0,0 1 1,0 0-1,-10 6 1,14-7-167,0 0 0,0 1 0,1-1 0,-1 1 0,1 0 0,-1 1 0,1-1 0,1 1 0,-1-1 0,0 1-1,1 0 1,0 1 0,0-1 0,0 1 0,0-1 0,1 1 0,-1 0 0,1 0 0,1 0 0,-1 0 0,1 0 0,0 0 0,0 0 0,-1 11 0,2-13-66,1 0-1,-1 0 1,0 0-1,1 0 1,0 0-1,-1 0 1,1 0 0,0-1-1,1 1 1,-1 0-1,0-1 1,1 1-1,0-1 1,-1 1-1,1-1 1,0 0 0,4 4-1,-2-3-7,0 0 0,1 0 0,-1 0 0,1-1 0,0 0 0,0 0 0,0 0 0,0-1 0,7 2-1,3 0-14,0-2 0,1 0-1,-1 0 1,1-2 0,29-4-1,-23 1-12,0-1-1,-1-1 0,1-1 0,29-15 0,-40 17 15,0-1 0,-1 0 0,0 0 1,0-1-1,-1-1 0,0 1 0,0-1 0,0-1 0,-1 0 0,8-11 0,-15 18 6,0 0 1,1 0-1,-1 0 0,0 0 1,0 0-1,0-1 0,-1 1 1,1 0-1,0-1 0,-1 1 1,0 0-1,1-1 0,-1 1 1,0 0-1,0-1 0,0 1 1,-1 0-1,1-1 0,-1 1 1,1 0-1,-1-1 0,0 1 1,1 0-1,-1 0 0,0 0 1,-1-1-1,1 1 0,0 0 1,-1 1-1,1-1 0,-1 0 1,1 0-1,-1 1 0,0-1 1,0 1-1,0-1 0,0 1 1,0 0-1,0-1 0,-3 0 1,-4-2 6,-1 0 0,0 0 0,1 1 1,-1 1-1,0 0 0,0 0 0,0 1 1,-1 0-1,1 0 0,0 1 0,0 1 1,-18 2-1,16-1-41,0 1 0,0 0 0,1 0 0,-1 1 0,1 1 1,0 0-1,0 0 0,0 1 0,1 0 0,-14 11 0,20-13-66,-1 0-1,1 1 1,0-1 0,0 1 0,0 0-1,1 0 1,-1 0 0,1 1-1,1-1 1,-1 1 0,1-1-1,0 1 1,0 0 0,0 0-1,1 0 1,0 0 0,0 0-1,1 0 1,0 1 0,0-1 0,0 0-1,1 0 1,0 0 0,0 0-1,0 0 1,1 0 0,0 0-1,0 0 1,4 6 0,14 18-524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2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68 109 17108,'-20'42'1340,"12"-27"-1044,1 0 0,0 1 1,1 0-1,1 0 0,0 0 0,-4 26 1,9-41-238,0 1 0,0 0 0,0 0 0,0 0 1,0 0-1,0-1 0,0 1 0,1 0 0,-1 0 0,1-1 1,-1 1-1,1 0 0,0 0 0,-1-1 0,1 1 0,0-1 1,2 4-1,-1-4-24,-1 0 1,1 0-1,-1-1 1,1 1-1,-1 0 1,1-1-1,0 1 1,-1-1-1,1 1 1,0-1 0,-1 0-1,1 0 1,0 1-1,0-1 1,-1 0-1,1-1 1,0 1-1,0 0 1,-1 0-1,3-2 1,8-1 27,0-1 0,0 0 0,0-1 0,-1 0 0,0-1 1,0 0-1,0-1 0,13-11 0,-4 1 25,-1 0 1,-1-2-1,20-23 0,-30 32-46,-1 0 0,0-1 0,0 0 0,-1 0-1,7-15 1,-12 23-53,0 1 0,0 0 0,0-1 0,0 1-1,-1-1 1,1 1 0,-1-1 0,0 1 0,1-1-1,-1 0 1,0 1 0,-1-1 0,1 1 0,0-1 0,-1 1-1,1-1 1,-1 1 0,0-1 0,0 1 0,0-1-1,0 1 1,0 0 0,0 0 0,-1-1 0,1 1-1,-1 0 1,0 0 0,1 0 0,-1 1 0,0-1 0,0 0-1,0 1 1,-4-3 0,-1 1-112,0 1 0,0 0 0,-1 0 0,1 0 0,0 1-1,-1 0 1,1 0 0,-1 1 0,1 0 0,-1 1 0,1-1 0,-1 1 0,1 1 0,0-1 0,-1 1 0,-12 6-1,-12 9-352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11578,'31'8'178,"1"-1"-1,0-1 1,1-2-1,-1-1 0,45-2 1,148-15 469,9-1 115,235 34 27,-154-1-549,623-7-99,-1-54-24,-579 29-58,-358 15-8,-6 2-33,-11 2-14,-524 26-1336,449-29 1195,-565 6-145,-14 0 424,-727-27-65,1188 12 175,441 16 41,635-40-156,0-46-143,-498 41-19,-259 26 14,373-31-11,-2 29-28,-450 11 36,-1 3 0,1 0 0,-1 2 0,0 1 0,45 13 0,-39 1 10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11506,'12'-2'567,"1"1"0,0-1 0,0 2 0,21 1-1,8 0-374,349-9-416,487 3 2,-387 25 328,418 10 200,226-65-516,-1089 31 195,66-3-16,-129 15 1,-35 0 22,0-2-1,-1-2 0,-52-3 0,58 0 3,-274 0-11,-327 7-22,-469 22 149,715-20-80,-706 75 26,1092-83-74,9-1-29,10-2-14,36-4-53,485-95-895,-380 71 568,472-110-934,-369 75 1027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4596 13267,'59'-24'181,"0"3"-1,2 3 1,75-14 0,233-21-474,80-14-689,231-107-470,-10-56 1222,102-62 1240,-187 68-109,807-330-111,-908 355-716,494-222-177,-569 241-64,1153-532-578,-1145 518 744,69-37 226,440-196 610,84 54-124,-926 349-706,132-44-259,-211 66 246,0 0 1,0 0-1,-1 0 0,1 0 1,-1-1-1,1 1 1,-1-1-1,0 0 1,0-1-1,0 1 1,-1-1-1,1 0 0,-1 0 1,4-6-1,-6 7-3,0 1-1,0-1 0,0 0 1,0 0-1,-1 0 0,0 0 1,1-4-1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1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12323,'81'51'476,"2"-3"0,178 71 0,191 35-382,-107-40-33,639 295-103,-66-23 5,-190-136 37,10-22-6,-588-182 4,4520 1421-7,-4197-1312-60,111 36-31,8-21 53,-209-63 91,-329-91-34,-20-8-7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12979,'-193'338'1072,"33"11"-793,160-347-278,-11 23 34,2 1-1,0 1 1,2-1-1,1 1 0,-3 33 1,9-57-30,0 1 1,0-1 0,0 1 0,0-1-1,0 0 1,1 1 0,0-1-1,0 1 1,1 3 0,-1-6-4,-1 1 0,1-1 1,0 0-1,0 0 0,0 0 1,0 0-1,0 0 0,0 0 1,0 0-1,1 0 0,-1 0 1,0-1-1,0 1 0,1 0 1,-1-1-1,0 1 0,1-1 1,-1 1-1,1-1 0,-1 0 1,0 1-1,1-1 0,-1 0 0,1 0 1,2 0-1,8-1 41,0 0-1,0-1 1,0 0 0,0-1-1,14-5 1,60-26 260,-71 27-240,129-54 385,200-91 270,-252 105-510,139-93 1,-146 78-233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4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20 782 12803,'-6'3'944,"-5"2"49,9-5-246,5-3 503,18-15-454,-1-1 1,-1-2-1,-1 1 0,18-27 1,-12 16-427,69-85-216,5 4 0,192-169 0,-167 192-2254,-88 66 1117,-22 16 381,-10 4-100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16788,'9'-6'1990,"-11"14"-804,1-7-1149,1 0 0,-1 1 0,0-1 0,1 1 1,-1-1-1,1 0 0,0 1 0,-1-1 0,1 1 0,0-1 0,0 1 0,0-1 0,0 1 0,0-1 0,0 1 0,0-1 0,1 1 0,0 2 0,2-2-50,1 0 0,-1 0 0,1 0 0,-1 0-1,1-1 1,0 1 0,-1-1 0,1 0 0,0 0 0,0-1-1,0 1 1,6-1 0,6 3-24,-7-2 29,1 1-1,-1 1 0,0 0 1,0 0-1,-1 0 0,1 1 0,-1 1 1,1 0-1,-1 0 0,12 10 1,-15-10 22,0 1 0,0-1 0,-1 1 0,0 0 0,0 0 0,0 0 0,-1 0 1,0 1-1,0-1 0,-1 1 0,0 0 0,0 0 0,0 0 0,1 14 0,-3-8 34,1 0 0,-2 0 0,0 1 0,0-1 0,-1 0 0,-1 0 0,0 0 0,-8 19 0,7-22 4,0 0 0,-1-1-1,0 1 1,0-1 0,-1 0-1,0-1 1,-1 1 0,0-1 0,0-1-1,0 1 1,-12 7 0,15-12-85,0-1 1,0 1-1,-1-1 1,1 0-1,-1 0 1,1 0-1,-1-1 1,0 1-1,0-1 1,0 0-1,0-1 1,1 1-1,-1-1 1,0 0-1,0 0 1,0-1-1,0 0 1,0 1-1,0-1 1,0-1-1,1 1 1,-1-1-1,0 0 1,1 0-1,-1 0 1,1-1-1,0 1 1,0-1-1,-5-5 1,-1-3-52,1-1 0,0 0 0,1-1 1,0 0-1,-9-22 0,-7-25-279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17692,'11'-3'1432,"-2"4"-1024,2-1-168,9-4 520,3-1-264,7 0-399,1-4-338,4-3 337,-1-2-96,4-4-120,-1-2-72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4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188 145 19916,'-7'18'616,"-1"0"1,-1 0-1,-14 20 0,13-22-402,0 1-1,2 0 1,-10 25 0,17-40-241,0 0 0,0 1 1,1-1-1,-1 0 0,1 0 0,-1 1 1,1-1-1,0 0 0,0 1 1,0-1-1,0 0 0,0 1 1,1-1-1,-1 0 0,1 1 1,-1-1-1,1 0 0,0 0 1,0 0-1,2 4 0,-1-4-43,0 0 0,0 0-1,0-1 1,1 1 0,-1-1-1,0 1 1,1-1 0,-1 0 0,1 0-1,0 0 1,-1 0 0,1 0-1,0 0 1,-1-1 0,1 0-1,0 1 1,4-1 0,45-3-812,-42 1 760,-1 1 0,1 1 1,0-1-1,0 2 0,19 2 1,-28-3 135,1 1 0,0 0 0,-1 0 0,1-1 0,0 1 0,-1 1 0,1-1 1,-1 0-1,0 0 0,1 0 0,-1 1 0,0-1 0,0 0 0,0 1 1,0-1-1,0 1 0,0 0 0,0-1 0,-1 1 0,1 0 0,0-1 0,-1 1 1,1 0-1,-1 0 0,0 0 0,0-1 0,0 1 0,0 0 0,0 0 1,0 2-1,0 4 79,-1 0 1,0-1-1,-1 1 1,1 0-1,-6 13 0,1-7 53,0-1-1,-1-1 0,0 1 0,-1-1 0,0 0 1,-13 13-1,17-21-128,0 1-1,-1 0 1,1-1 0,-1 0-1,0 0 1,0-1 0,-1 1-1,1-1 1,-1 0 0,1 0 0,-1-1-1,0 0 1,0 0 0,0 0-1,0-1 1,-10 1 0,12-2-86,0 0 0,0-1 0,0 0 0,0 0 0,0 0 0,0 0 0,1 0 0,-1-1 1,1 0-1,-1 0 0,1 0 0,-1 0 0,1 0 0,0-1 0,0 1 0,0-1 0,1 0 0,-1 0 0,-3-6 1,-1 0-25,1-1 1,0-1-1,1 1 1,0-1 0,-6-19-1,-7-43-371</inkml:trace>
  <inkml:trace contextRef="#ctx0" brushRef="#br0" timeOffset="1">31 1 14363,'15'3'1544,"2"9"-895,0 2-233,6 3 1024,3 0-592,9-1-480,3 0-368,5-7 1737,0-5-1553,4-10 32,-1-3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12955,'-8'18'536,"-2"0"0,-12 19 0,-10 17 468,31-51-855,0 1-1,0-1 0,0 1 1,1 0-1,-1-1 0,1 1 0,0 0 1,0 0-1,0-1 0,0 1 1,1 0-1,-1 0 0,1-1 1,2 7-1,-4-12-175,0 0-1,0 0 1,1-1 0,-1 1-1,0 0 1,1-1 0,0 1 0,-1-1-1,1-3 1,0 5-172,0 0-1,1 0 1,-1 0-1,0 0 1,0 0-1,1 0 1,-1 0-1,1 0 1,-1 0-1,1 0 1,-1 0-1,1 0 1,-1 0-1,1 1 1,0-1-1,-1 0 1,1 0 0,0 1-1,1-2 1,2-1-472</inkml:trace>
  <inkml:trace contextRef="#ctx0" brushRef="#br0" timeOffset="1">198 0 16644,'1'12'490,"-2"0"-1,1 0 1,-1-1 0,-1 1 0,-5 18 0,-23 57 587,16-49-711,-12 37 70,-88 228-95,114-303-361,0 0 0,0 0-1,0 0 1,0 0 0,0-1-1,0 1 1,0 0 0,0 0-1,0 0 1,0 0 0,0 0-1,0 0 1,0 0 0,0 0 0,0 0-1,0 0 1,0 0 0,0 0-1,0 0 1,0 0 0,0 0-1,0 0 1,0-1 0,-1 1-1,1 0 1,0 0 0,0 0-1,0 0 1,0 0 0,0 0-1,0 0 1,0 0 0,0 0-1,0 0 1,0 0 0,0 0 0,0 0-1,0 0 1,0 0 0,0 0-1,-1 0 1,1 0 0,0 0-1,0 0 1,0 0 0,0 0-1,0 0 1,0 0 0,0 0-1,0 0 1,0 0 0,0 0-1,0 0 1,0 0 0,0 0-1,0 0 1,0 0 0,0 0-1,-1 1 1,1-1 0,-1-8-288,8-55-491,-2 18 242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5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15779,'-6'1'154,"0"0"0,1 0 0,-1 1 0,1-1 0,-1 1 0,1 0 0,0 1 0,0-1 0,0 1 0,0 0 0,0 0 0,1 1 0,-1-1 0,1 1 0,-7 7 0,-4 6 234,0 1 0,-18 29 0,27-38-336,0 0 0,1 0 0,1 0 0,-1 1 0,2-1 0,-1 1 0,-1 12 1,4-19-50,0 0 1,1-1-1,0 1 1,0 0-1,0 0 1,0 0 0,0-1-1,0 1 1,1 0-1,-1 0 1,1-1-1,0 1 1,0 0-1,0-1 1,0 1 0,0-1-1,1 1 1,-1-1-1,1 1 1,-1-1-1,1 0 1,0 0 0,0 0-1,0 0 1,0 0-1,0 0 1,1-1-1,-1 1 1,0-1-1,1 1 1,2 0 0,7 2-35,0 0 0,0-1 0,0 0 0,0-1 0,0 0 0,0-1 0,1 0 0,-1-1 0,0-1 0,23-3 0,-10-1-72,1 0 0,-1-2-1,0-1 1,26-13 0,-40 16 75,14-6-97,30-18 1,-50 26 120,0 0 1,0 0 0,0-1-1,-1 1 1,1-1 0,-1 0-1,0-1 1,0 1-1,-1-1 1,1 0 0,-1 0-1,3-6 1,-5 11 9,-1-1 0,0 1 0,1-1-1,-1 1 1,0-1 0,0 0 0,0 1 0,1-1 0,-1 1 0,0-1 0,0 1-1,0-1 1,0 1 0,0-1 0,0 0 0,0 1 0,0-1 0,0 1 0,0-1-1,-1 1 1,1-1 0,0 0 0,0 1 0,0-1 0,-1 1 0,1-1 0,0 1-1,-1-1 1,1 1 0,0 0 0,-1-1 0,1 1 0,-1-1 0,1 1 0,-1 0-1,1-1 1,0 1 0,-1 0 0,1-1 0,-1 1 0,0 0 0,1 0 0,-1 0-1,1-1 1,-1 1 0,1 0 0,-2 0 0,-1 0 21,0 0 0,0 0 0,0 0 1,0 0-1,1 1 0,-1-1 0,0 1 0,0 0 0,-3 1 0,-8 4 84,1 1 0,0 1 1,1 0-1,-1 0 0,2 1 0,-21 21 0,15-14 26,2 2 1,0 0 0,-22 36 0,31-44-98,1 1 1,0-1 0,0 1-1,1 1 1,0-1 0,-1 13-1,4-21-55,0 1 0,0-1 0,1 0 0,0 0 0,0 1 0,0-1 0,0 0 0,0 1 0,1-1 0,-1 0 0,1 0 0,0 1 0,0-1 0,0 0 0,0 0 0,1 0 0,-1 0 0,1-1 0,0 1 0,0 0 0,0-1 0,0 1 0,0-1 0,1 1 0,-1-1 0,1 0 0,2 2 0,4 0-108,0 0 0,1 0 0,-1-1 0,1-1 0,0 1 0,0-1 0,0-1 0,0 0 0,19-1 0,0-1-203,1-1 1,31-7-1,-47 6 237,5 1 74,-1-2 0,0 0 0,0-1 0,0-1 0,33-16 0,-50 22 33,-1 0 1,1 0 0,-1 0-1,0 0 1,1-1-1,-1 1 1,1 0 0,-1 0-1,0 0 1,1-1-1,-1 1 1,0 0 0,1-1-1,-1 1 1,0 0-1,1-1 1,-1 1 0,0-1-1,0 1 1,1 0-1,-1-1 1,0 1 0,0-1-1,0 1 1,0 0-1,0-1 1,0 1 0,1-1-1,-1 1 1,0-1-1,0 1 1,-1-1 0,-12-7 468,-25 3 60,-3 2-617,0 3 0,-76 7 0,83-2-172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5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13675,'4'-7'262,"-1"1"0,1-1 0,1 1 1,-1 0-1,1 0 0,0 1 0,1 0 0,-1 0 1,1 0-1,7-5 0,11-6 424,30-15 0,-51 29-621,14-7 89,0 0 0,1 1 0,0 1 0,1 1 0,-1 0 0,35-5 0,-46 10-142,0 1 0,1 0 0,-1 0 0,0 0 0,1 1 0,-1 0-1,0 0 1,0 1 0,0 0 0,0 0 0,0 1 0,0 0 0,0 0 0,-1 0 0,0 1 0,0 0 0,0 1-1,0-1 1,0 1 0,9 11 0,-5-3-10,0 0 0,-1 1 0,10 21 0,-14-23 2,1-1 1,1 1 0,0-1-1,1-1 1,0 1-1,12 11 1,-15-19 4,-1 1-1,1-2 1,0 1 0,0 0-1,0-1 1,0 0 0,0 0-1,0 0 1,1-1 0,-1 0-1,0 0 1,1 0 0,-1-1-1,1 0 1,0 0-1,6-1 1,11-1 60,-1-2-1,36-11 1,-42 11-36,53-16 108,-29 7-8,1 2 1,1 2-1,50-5 0,-20 20-1576,-66-7 1187,-3-4-81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3:5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67 15491,'0'0'37,"0"0"1,-1-1-1,1 1 0,0 0 0,0 0 0,0 0 0,0-1 0,-1 1 0,1 0 0,0 0 0,0 0 0,0-1 1,0 1-1,0 0 0,0 0 0,0-1 0,0 1 0,-1 0 0,1 0 0,0-1 0,0 1 0,0 0 1,0 0-1,0-1 0,1 1 0,-1 0 0,0 0 0,0-1 0,0 1 0,0 0 0,0 0 0,0 0 0,0-1 1,0 1-1,0 0 0,1 0 0,-1-1 0,0 1 0,0 0 0,0 0 0,0 0 0,1 0 0,-1-1 1,0 1-1,0 0 0,1 0 0,-1 0 0,0 0 0,14-12 258,-4 6-147,1 0 1,0 0-1,0 1 1,1 1-1,-1 0 0,1 0 1,0 1-1,0 1 1,0 0-1,0 1 1,1 0-1,-1 1 0,22 2 1,-12 0-109,0 2-1,0 0 1,0 2 0,-1 0 0,0 1 0,36 18-1,-12 1 10,75 58-1,25 15-24,-128-90-22,0 0 1,1-1 0,0-1 0,0-1 0,1 0-1,0-2 1,19 4 0,-13-6 17,-1-1 0,1-2-1,0 0 1,-1-1 0,1-1 0,-1-2 0,31-9-1,-10-1 89,-1-1-1,79-43 0,-118 56-94,0 1-48,0-1 0,1-1 0,-1 1 0,-1-1 0,6-4 0,-9 7 30,1 0 1,-1-1-1,0 1 1,0-1-1,0 1 1,-1-1-1,1 1 0,0-1 1,0 0-1,-1 0 1,1 1-1,-1-1 1,0 0-1,1 0 1,-1 1-1,0-1 0,0 0 1,0 0-1,0 1 1,-1-1-1,1-3 1,-7-19-71,1-3-44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0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13451,'52'-34'1090,"64"-32"1,-88 53-840,0 2 1,1 0-1,0 2 0,42-8 1,-46 13-85,1 0 1,-1 2-1,1 1 0,0 0 1,0 2-1,43 8 1,-59-7-128,0 1 0,1 0 1,-1 1-1,-1 0 0,1 0 1,0 1-1,-1 1 0,10 7 1,-13-8-29,0 0 0,0 0 1,-1 1-1,0 0 0,0 0 1,0 1-1,-1-1 0,0 1 1,0 0-1,-1 0 0,0 0 1,3 10-1,-2-1 7,-1-1 0,-1 1 0,-1-1 0,0 1 1,0 0-1,-2-1 0,0 1 0,-1 0 0,-4 17 0,-7 20 141,-23 60 0,36-112-159,-84 217 557,-23 69 152,94-242-611,1 1-1,3 0 0,1 1 0,-2 66 0,10-91-89,1-1-1,1 0 1,1 0-1,0 0 1,2 0 0,0-1-1,13 33 1,-11-37-37,1-1 1,1 1-1,0-1 1,1-1-1,0 0 1,1 0-1,1-1 0,0-1 1,22 19-1,13 1-156,-31-22 53,0 1-1,21 19 1,-33-26 103,0 0 0,0 0 1,-1 1-1,1 0 0,-1-1 1,0 1-1,0 0 0,-1 0 0,0 1 1,1-1-1,-2 0 0,3 10 1,-1 16 60,-1 0 0,-2 0 0,-1 0 0,-1 0 0,-11 46 0,-2 50 205,14-107-221,1 0 1,0 0 0,2 0 0,0 0 0,7 26-1,-6-34-59,2 0 0,-1 1 0,2-2-1,-1 1 1,2 0 0,-1-1-1,2-1 1,-1 1 0,13 12 0,65 60-436,-50-50 210,44 51 0,-68-71 242,-2 1 0,0 0-1,0 0 1,-1 1-1,-1 0 1,0 0 0,8 32-1,-10-27 61,0 1-1,-2 0 1,-1 0-1,0 0 0,-2 0 1,0 0-1,-2 0 1,-5 33-1,3-39 115,0-1 1,-1 1-1,0-1 1,-1 1-1,-1-2 1,0 1-1,-1-1 1,0 0-1,-1 0 1,-1-1-1,0-1 1,-16 16-1,8-12 181,0-1-1,-1 0 1,-1-2-1,0 0 1,0-1-1,-33 12 1,38-17-218,-1-1 0,-1 0 0,1-1 1,-1-1-1,1-1 0,-1 0 0,0-1 0,0-1 1,-28-3-1,37 1-207,1 1 1,-1-2-1,1 1 0,0-1 1,0 0-1,0-1 0,0 1 1,1-1-1,-1-1 0,1 1 0,0-1 1,0 0-1,1-1 0,-1 1 1,1-1-1,1 0 0,-1 0 1,-5-11-1,-5-15-345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0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2 281 15715,'-1'-11'235,"0"-1"-1,1 1 0,1-1 1,0 1-1,1 0 0,0 0 1,1-1-1,0 1 0,0 1 1,1-1-1,8-15 0,-5 14-96,-1 0-1,2 1 0,0 0 1,0 0-1,1 1 1,0 0-1,1 0 1,0 1-1,14-10 1,-21 17-118,0 0 1,-1 0 0,1 1-1,0-1 1,0 1 0,0-1-1,1 1 1,-1 0 0,0 0-1,0 1 1,1-1 0,-1 1-1,0-1 1,1 1 0,-1 0-1,0 0 1,4 1 0,-4 0-10,0 0 1,-1 0-1,0 0 1,1 1 0,-1-1-1,0 1 1,1-1-1,-1 1 1,0 0-1,0 0 1,-1 0 0,1 0-1,0 0 1,-1 0-1,1 0 1,-1 0-1,1 1 1,-1-1 0,0 1-1,0-1 1,1 5-1,7 23 72,5 37 0,-11-47-26,1 0-1,1-1 1,0 0-1,2 1 1,0-2-1,11 21 1,-16-35-24,1 0 0,-1 0 0,1-1 1,0 1-1,0-1 0,1 0 0,-1 1 1,1-1-1,-1-1 0,1 1 0,0-1 0,0 1 1,0-1-1,0 0 0,1-1 0,-1 1 1,0-1-1,7 2 0,-4-3 23,0 1 0,0-1 1,0 0-1,0 0 0,0-1 0,-1 0 0,1 0 1,0-1-1,0 0 0,-1 0 0,11-5 0,-2-1 41,0 0-1,-1-1 0,0-1 0,0 0 0,-1-1 0,-1 0 0,0-1 0,0 0 0,-1-1 1,0-1-1,-2 0 0,1 0 0,-2-1 0,8-15 0,-15 26-143,1 1 0,-1-1 0,0 0-1,0 0 1,0 1 0,0-1 0,-1 0 0,0 0-1,0 0 1,0 0 0,0 0 0,-1-4 0,1 7-29,-1-1 0,1 1 1,-1-1-1,0 1 0,1 0 1,-1-1-1,0 1 0,0 0 1,0-1-1,0 1 0,0 0 1,0 0-1,0 0 0,-1 0 0,1 0 1,0 0-1,-1 1 0,1-1 1,0 0-1,-1 0 0,1 1 1,-1-1-1,1 1 0,-1 0 1,1-1-1,-1 1 0,1 0 1,-1 0-1,0 0 0,1 0 0,-2 0 1,-4 0-539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2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13499,'40'6'339,"0"-3"0,0-1 1,1-2-1,68-9 0,65-12 109,1 7 0,277 13 1,-184 19-193,96 6 151,2-25 92,124-55 417,-11 2-41,-44 44-387,0 24-284,386-7-111,-449-40-60,11 0 16,-329 31-79,0 2 1,0 3-1,0 3 0,70 15 0,-100-15-230,-10-2 164,-1-1 1,1-1 0,0 0 0,20 1 0,-33-3 81,-1 0 0,1 0 1,0 0-1,0 0 0,0 0 1,-1 0-1,1 0 0,0 0 1,0 0-1,-1 0 0,1-1 0,0 1 1,0 0-1,-1 0 0,1-1 1,0 1-1,-1-1 0,1 1 1,0-1-1,-1 1 0,2-1 0,-3-1-56,1 1-1,0-1 0,0 1 0,0-1 0,-1 1 1,1 0-1,0-1 0,-1 1 0,1-1 1,-1 1-1,-1-2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4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488 155 14075,'3'-12'379,"0"1"0,-1-1 0,0 1 1,-1-1-1,0-13 0,-1 22-297,-1 0 0,1 0 0,0 0 1,-1 0-1,1 0 0,-1 1 0,0-1 0,0 0 1,0 0-1,0 1 0,-1-1 0,1 1 0,-1-1 1,0 1-1,1 0 0,-1-1 0,0 1 0,0 0 1,0 0-1,-1 0 0,1 1 0,0-1 1,-1 0-1,1 1 0,-1 0 0,-4-2 0,0 1 32,-1 0-1,0 1 1,1 0-1,-1 0 0,1 1 1,-1 0-1,0 0 1,1 1-1,-1 0 0,0 0 1,1 1-1,-1 0 1,1 0-1,0 1 0,0 0 1,-13 8-1,0-1-54,2 2 0,0 1 0,0 0-1,-26 27 1,21-17-35,2 2 0,0 0 0,1 2-1,2 0 1,-17 33 0,25-42-7,1 1-1,2 0 1,0 0-1,1 1 1,0 0-1,2 0 1,0 0-1,2 0 1,-1 28-1,3-41-12,0 0 0,1-1 0,0 1 0,0-1 0,1 1 0,0-1 0,0 0 0,4 9 1,-4-12-3,0 1 1,0-1 0,0-1 0,0 1-1,0 0 1,1-1 0,-1 1 0,1-1 0,0 1-1,-1-1 1,1 0 0,0 0 0,1-1 0,-1 1-1,0-1 1,0 1 0,7 0 0,-3 0 28,1-1 0,0-1 0,0 1 0,0-1 0,0-1 0,0 1-1,0-1 1,0-1 0,0 0 0,0 0 0,-1 0 0,1-1 0,-1 0 0,1-1 0,-1 1 0,0-1 0,-1-1 0,12-8 0,-4 2 61,-1-1 1,0 0-1,-1-1 1,0-1-1,-1 0 1,0 0 0,12-23-1,-14 20 11,-2-1 0,0 0 0,0 0 0,-2 0 0,0-1 0,-2 1 0,4-38 0,-7 42-131,1 0 1,-2 0 0,0 0 0,0 0-1,-2 1 1,1-1 0,-2 0-1,0 1 1,0 0 0,-1 0 0,-10-18-1,11 26-86,0-1 0,0 1 0,0 0-1,-1 0 1,1 1 0,-1-1 0,0 1 0,-1 0-1,1 0 1,-7-3 0,10 6 77,1 0-1,-1 0 1,0 0-1,0 0 1,0 1 0,0-1-1,0 1 1,0-1-1,-1 1 1,1-1-1,0 1 1,0 0 0,0 0-1,0 0 1,0 1-1,0-1 1,-1 0-1,1 1 1,0-1 0,0 1-1,0 0 1,0-1-1,0 1 1,1 0 0,-1 0-1,0 1 1,0-1-1,0 0 1,1 0-1,-1 1 1,1-1 0,-1 1-1,-1 2 1,-9 23-617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0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77 15427,'7'-8'310,"1"1"0,0 0-1,0 1 1,1 0-1,-1 0 1,1 1 0,0 0-1,1 0 1,-1 1 0,1 1-1,0-1 1,0 2 0,0-1-1,0 1 1,1 1-1,17-1 1,-26 2-260,1 0-1,-1 0 1,0 0-1,0 0 1,0 1-1,0-1 1,0 1-1,0-1 1,0 1-1,0 0 1,0 0-1,0 0 1,0 0-1,0 0 1,0 0 0,0 1-1,-1-1 1,1 1-1,-1-1 1,1 1-1,-1-1 1,2 3-1,-2-1-10,0 0 1,0 0-1,0 0 0,0 0 0,-1 0 0,1 0 1,-1 0-1,0 0 0,0 0 0,0 0 0,0 0 1,-1 0-1,0 6 0,-3 4 0,0-1-1,-1 1 1,0-1 0,-1 0 0,0 0-1,-9 12 1,-120 144 101,-1 3-5,129-161-124,0 0 0,1 1-1,1 0 1,0 0 0,0 0 0,-3 16 0,7-25-13,0 1 1,1-1 0,0 1-1,0-1 1,0 1 0,0-1-1,0 1 1,0 0 0,0-1-1,1 1 1,-1-1 0,1 0-1,0 1 1,0-1 0,2 4-1,-2-4-8,1 0 1,0 0-1,-1-1 0,1 1 0,0-1 0,0 1 0,0-1 0,0 0 0,0 1 0,1-1 0,-1 0 0,0-1 0,0 1 0,1 0 0,-1-1 1,1 1-1,-1-1 0,0 1 0,5-1 0,7 0-222,1-1 0,-1 0-1,0 0 1,0-2 0,0 0 0,21-7 0,86-37-1618,-81 30 1709,58-25-473,0-4-197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16235,'-15'6'347,"0"0"0,0 1-1,1 1 1,0 0-1,1 1 1,0 0-1,0 1 1,1 0-1,0 1 1,1 1 0,0 0-1,1 0 1,-9 15-1,13-19-265,1 1 0,0 0-1,1 0 1,0 1 0,0-1-1,1 1 1,1 0 0,-1 0 0,2 0-1,-2 11 1,3-16-58,0 0-1,0 0 1,0-1 0,1 1-1,0 0 1,0 0 0,0-1-1,0 1 1,1 0 0,0-1 0,0 1-1,0-1 1,0 0 0,1 0-1,-1 0 1,1 0 0,0 0-1,1 0 1,-1-1 0,0 0-1,1 1 1,0-1 0,6 3-1,-3-1-12,1-2 0,0 1 0,0-1-1,0 0 1,0-1 0,1 0-1,-1 0 1,0 0 0,1-1 0,-1-1-1,1 1 1,16-3 0,-14 1 35,0-1 1,-1 0 0,1-1 0,-1 0 0,1-1 0,-1 0-1,0-1 1,0 0 0,15-11 0,-18 12-6,0-2 0,-1 1 0,1-1 1,-1 0-1,-1-1 0,1 1 0,-1-1 0,0 0 0,-1 0 1,1-1-1,-1 1 0,4-12 0,-6 12-21,-1 0-1,1 0 1,-1 1 0,0-1-1,-1 0 1,1-1 0,-1 1 0,-1 0-1,0 0 1,0 0 0,0 1-1,0-1 1,-1 0 0,-1 0-1,1 1 1,-6-11 0,3 9-148,0 0 0,-1 1 0,0-1-1,0 1 1,0 1 0,-1-1 0,0 1 0,-1 0 0,0 0 0,1 1 0,-2 0 0,1 1 0,0 0-1,-12-4 1,-5-2-409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12795,'-53'2'3895,"83"1"-493,6 1-2866,184-1 724,451 27-758,75 80-431,-680-95-66,0 2 1,71 29 0,117 64-23,-239-103 35,0-1 0,0 0 1,0-1-1,1-1 0,-1-1 1,1 0-1,30 1 0,-54-14-115,-1 4-271,0 0-1,0 0 1,-19-7-1,-7-5-83,4-3 106,1-7-120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73 11578,'16'-7'650,"26"-12"1879,41-24-1,-83 41-1014,-6 0-887,-9 3-75,-563 162 1173,515-141-1702,-83 43 0,120-52-22,1 1 1,1 2-1,1 0 1,0 2-1,-37 37 1,52-47-7,1 1 1,0 0 0,1 0-1,0 1 1,0 0-1,1 0 1,1 0-1,-7 21 1,10-27-2,0-1 0,0 1 0,0 0 0,1-1 0,-1 1 0,1 0 0,0-1 1,0 1-1,0 0 0,1-1 0,-1 1 0,1-1 0,0 1 0,0-1 0,0 1 0,1-1 1,-1 1-1,1-1 0,0 0 0,0 0 0,0 0 0,0 0 0,0 0 0,1 0 1,-1-1-1,1 1 0,0-1 0,0 0 0,0 0 0,6 4 0,1-1-12,1-1 1,-1 0-1,1-1 0,1 0 0,-1 0 1,0-2-1,1 1 0,-1-1 0,19-1 0,13-3-32,51-9 0,-89 11 47,244-40-170,167-25-1348,-327 57 1265,-11 7-68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58 134 15099,'11'-14'470,"0"0"0,2 0 0,-1 1 0,2 1 0,14-11 0,-21 17-318,0 2 0,1-1 1,0 1-1,-1 0 0,1 0 1,1 1-1,-1 0 0,0 0 1,1 1-1,-1 0 0,1 1 1,11-1-1,-19 2-139,1 0 0,-1 0 0,0-1 0,1 1 0,-1 0 0,0 0 0,0 1 0,1-1 0,-1 0 0,0 0 0,1 1 0,-1-1 0,0 1 0,0-1 0,1 1 0,-1-1 0,0 1 0,0 0 0,0-1 1,0 1-1,0 0 0,0 0 0,0 0 0,0 0 0,0 0 0,-1 0 0,1 0 0,0 0 0,0 0 0,-1 0 0,1 1 0,-1-1 0,1 0 0,-1 0 0,0 1 0,1-1 0,-1 0 0,0 1 0,0-1 0,0 0 0,0 1 0,0-1 0,0 0 0,0 0 0,0 1 0,-1-1 0,1 0 0,-1 1 0,1-1 0,-1 2 0,-3 7 26,0-1-1,0 0 1,-1 1-1,0-1 0,-6 8 1,-18 20 248,-56 57 1,58-67-47,1 2 1,1 0-1,-30 47 0,53-72-211,-1 0 0,1 0 0,1 0 0,-1 1 0,0-1 0,1 0 0,0 1 0,0-1 0,-1 7 0,3-9-33,-1-1-1,0 1 1,0-1 0,0 1 0,1 0-1,-1-1 1,1 1 0,-1-1-1,1 1 1,-1-1 0,1 0-1,0 1 1,0-1 0,0 0-1,0 1 1,0-1 0,0 0 0,0 0-1,0 0 1,0 0 0,1 0-1,-1 0 1,0 0 0,1 0-1,-1-1 1,1 1 0,-1 0-1,1-1 1,-1 1 0,2-1-1,9 3-82,0 0 0,0-2-1,-1 1 1,1-2-1,0 1 1,0-2-1,17-1 1,9-4 342,39-11 1,4-8-372,2-6-30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17036,'-16'12'339,"1"0"1,0 1 0,1 1 0,0 0-1,1 1 1,-21 31 0,26-34-241,1 0-1,0 0 1,1 1 0,1 0 0,0 1 0,1-1 0,0 1 0,1-1 0,0 1 0,0 18 0,2-27-78,1-1 1,0 0 0,1 1-1,-1-1 1,1 1-1,-1-1 1,2 0 0,-1 1-1,0-1 1,1 0-1,-1 0 1,1 0 0,1 0-1,-1 0 1,0-1-1,1 1 1,0-1 0,-1 1-1,2-1 1,3 4-1,-3-4 3,1 0 0,0 0 0,0-1 0,0 0 0,1 1 0,-1-2 0,1 1 0,-1-1 0,1 1 0,-1-1 0,1-1 0,0 1 0,-1-1 0,1 0 0,7-1 0,-3-1 52,0 1 0,0-2-1,-1 1 1,1-1 0,-1 0-1,0-1 1,0 0 0,0-1-1,0 0 1,-1 0 0,1-1-1,-1 0 1,-1 0 0,1-1-1,-1 0 1,11-15 0,-14 17-32,-1 1 1,0-1 0,0 0 0,0 0 0,-1-1 0,1 1-1,-1 0 1,-1-1 0,1 0 0,-1 1 0,0-1-1,0 0 1,-1 0 0,1 1 0,-1-1 0,-1 0 0,1 0-1,-1 0 1,0 1 0,0-1 0,-1 0 0,1 1 0,-1-1-1,-1 1 1,1 0 0,-1 0 0,0 0 0,0 0 0,-6-8-1,5 8-126,-1 1-1,1-1 1,-1 1-1,1 0 1,-1 0-1,0 0 0,-1 1 1,1 0-1,-1 0 1,1 0-1,-1 0 0,0 1 1,-12-3-1,9 7-1260,11 4 383,-1-5 880,0 0 0,0 0 0,1 0 0,-1 0 0,0-1 0,1 1-1,-1 0 1,1-1 0,-1 1 0,1-1 0,-1 1 0,3-1-1,20 0-728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15307,'5'21'1401,"-16"11"-801,-7 3-200,-5 11 512,-3 0-32,-2 0-128,4 0-112,1-6-215,3-6-81,8-11-208,3-5-152,4-7-336,4-2-185,1-8-319,3-11-448,0-4 752,1-15-152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85 15819,'-16'-4'463,"1"1"0,-1 0 0,0 0-1,0 2 1,-25 0 0,33 1-347,0 1 0,0 0 0,0 1 0,0 0 0,0 0-1,0 0 1,0 1 0,1 0 0,-1 1 0,1 0 0,0 0 0,-10 8 0,15-11-105,1 0 1,-1 0-1,1 0 1,0 0-1,0 0 1,-1 0-1,1 1 1,0-1-1,0 0 1,0 1-1,1-1 1,-1 1-1,0-1 1,0 1-1,1-1 1,-1 1-1,1-1 0,-1 1 1,1 0-1,0-1 1,0 1-1,-1 0 1,1-1-1,0 1 1,1 0-1,-1-1 1,0 1-1,0 0 1,1-1-1,-1 1 1,1-1-1,-1 1 1,2 1-1,0 0-1,0 0-1,0 0 0,1-1 1,-1 1-1,1-1 1,0 0-1,-1 0 1,1 0-1,0 0 1,0 0-1,0-1 1,1 1-1,-1-1 1,0 0-1,6 2 0,1-1-4,0-1 0,0 0 0,0 0 0,0-1 0,0 0 0,-1-1 0,1 0 0,0 0 0,13-5 0,-17 5 1,1-1 0,-1-1-1,0 1 1,0-1 0,0 0 0,0 0-1,0-1 1,0 0 0,-1 0 0,0 0-1,0-1 1,0 1 0,-1-1 0,8-10-1,-11 13-2,1 0-1,-1 0 0,0 0 0,0 0 0,0 0 1,0-1-1,0 1 0,-1-1 0,1 1 0,0 0 1,-1-1-1,0 1 0,0-1 0,0 1 1,0-1-1,0 1 0,0-1 0,-1 1 0,1 0 1,-1-1-1,1 1 0,-1 0 0,0-1 0,0 1 1,0 0-1,0 0 0,-1 0 0,1-1 0,0 1 1,-1 1-1,0-1 0,1 0 0,-1 0 0,0 1 1,-3-3-1,-3-2-1,-1 1-1,1 0 1,-1 1 0,0 0 0,0 0-1,0 1 1,-16-4 0,8 4-7,1 0 1,-1 1 0,-28 1-1,37 1-13,0 0 1,0 1-1,-1 0 0,1 1 0,0 0 0,0 0 0,0 1 0,1 0 0,-11 5 0,16-7-21,1 0 0,-1-1 0,0 1 0,1 0 0,-1 0 0,1 0 0,0 0 0,-1 1 0,1-1 1,0 0-1,-1 1 0,1-1 0,0 1 0,0-1 0,0 1 0,0-1 0,1 1 0,-1 0 0,0-1 0,1 1 0,-1 0 0,1-1 0,-1 1 0,1 0 0,0 0 0,0 0 0,0 0 0,0-1 0,0 1 0,0 0 0,0 0 0,1 0 1,-1-1-1,1 1 0,-1 0 0,1 0 0,0-1 0,-1 1 0,1-1 0,0 1 0,1 1 0,2 2-72,1 0 0,-1 0 1,1-1-1,0 1 0,0-1 0,0 0 1,0 0-1,1-1 0,-1 0 1,10 4-1,28 10-448</inkml:trace>
  <inkml:trace contextRef="#ctx0" brushRef="#br0" timeOffset="1">768 598 15883,'1'4'257,"-1"0"0,0-1 0,1 1 0,0 0 0,0-1 0,0 1 0,0-1 0,3 7 0,-3-9-193,0 0 1,0 0-1,-1 0 1,1-1-1,0 1 0,0 0 1,0-1-1,0 1 1,0 0-1,0-1 0,0 1 1,0-1-1,0 0 1,0 1-1,0-1 1,1 0-1,-1 1 0,0-1 1,0 0-1,0 0 1,0 0-1,0 0 0,1 0 1,-1-1-1,0 1 1,0 0-1,0 0 1,0-1-1,0 1 0,0 0 1,0-1-1,2-1 1,2 0 72,0-1 0,0 1 1,0-1-1,0 0 0,-1-1 1,1 1-1,-1-1 0,0 0 0,0 0 1,-1 0-1,1-1 0,-1 1 1,5-9-1,-7 10-91,1 0 0,-1-1-1,1 1 1,-1-1 0,0 1-1,0-1 1,0 1 0,-1-1 0,1 0-1,-1 1 1,0-1 0,0 0 0,0 1-1,-1-1 1,1 0 0,-1 1 0,0-1-1,0 0 1,0 1 0,-1 0 0,-2-6-1,1 3-45,-1 1-1,0-1 1,0 1-1,-1 0 0,0 0 1,0 1-1,0 0 1,0-1-1,-1 2 1,1-1-1,-1 1 1,0-1-1,0 2 0,0-1 1,-1 1-1,1 0 1,0 0-1,-1 0 1,0 1-1,1 0 0,-1 1 1,0-1-1,0 1 1,1 0-1,-13 3 1,16-3-23,1 1 0,0 0 0,0 0 1,0-1-1,0 1 0,-1 1 0,1-1 1,1 0-1,-1 0 0,0 1 0,0-1 1,0 1-1,1 0 0,-1-1 0,-1 3 1,3-4 19,0 0 0,0 1 0,0-1 0,0 0 1,0 0-1,0 0 0,0 0 0,0 0 1,0 0-1,0 1 0,0-1 0,0 0 0,0 0 1,0 0-1,0 0 0,0 0 0,0 0 0,0 1 1,0-1-1,0 0 0,0 0 0,0 0 1,0 0-1,0 0 0,0 0 0,0 1 0,0-1 1,0 0-1,0 0 0,0 0 0,0 0 1,0 0-1,0 0 0,0 0 0,1 1 0,-1-1 1,0 0-1,0 0 0,0 0 0,0 0 1,0 0-1,0 0 0,0 0 0,1 0 0,-1 0 1,0 0-1,0 0 0,0 0 0,0 0 0,0 0 1,1 0-1,-1 0 0,0 0 0,0 0 1,0 0-1,0 0 0,0 0 0,1 0 1,16-2-213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17172,'-5'2'186,"-1"-1"0,1 1 1,-1 1-1,1-1 0,0 1 1,-1 0-1,1 0 0,-8 6 1,-8 6 75,-53 30 652,2 4 0,2 3 0,-113 109 1,181-158-898,-42 45 346,41-44-393,-1 1 0,1-1 1,1 1-1,-1 0 1,0 0-1,1 0 0,0 0 1,0 1-1,-1 6 1,5-3-737,4-11-170,7-13-282,15-36 77,-11 18 458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80 14707,'-3'-6'199,"-1"0"-1,0 0 0,0 0 1,-1 0-1,1 0 0,-1 1 1,-1 0-1,1 0 0,-9-6 1,9 9-83,1-1 0,-1 1 0,0 0 0,0 0 1,1 1-1,-2-1 0,1 1 0,0 0 0,0 0 0,0 1 1,0 0-1,0 0 0,-1 0 0,-5 1 0,-2 1 179,1 1 0,0 0 0,0 0-1,1 2 1,-1-1 0,1 2 0,0-1 0,-17 12-1,20-11-132,-1 0 0,1 1 0,1 0 0,-1 0-1,1 0 1,0 1 0,1 0 0,0 0 0,0 1-1,-8 17 1,13-23-127,0 0 1,-1 0-1,1 0 0,1 0 1,-1 1-1,0-1 0,1 0 0,-1 0 1,1 1-1,0-1 0,0 0 1,1 1-1,-1-1 0,1 0 0,-1 0 1,1 0-1,0 1 0,0-1 0,0 0 1,1 0-1,-1 0 0,1 0 1,2 2-1,-1-1-7,0-1 0,0 0 0,1 0 0,0 0-1,-1 0 1,1 0 0,0-1 0,0 0 0,1 1 0,-1-2 0,0 1 0,1 0 0,-1-1 0,1 0 0,7 1 0,0-1 6,0 0 1,0-1-1,1 0 1,-1-1-1,0 0 1,0-1-1,0 0 1,20-8-1,-26 8-19,0 0 0,0 0 0,-1-1 0,1 1-1,-1-1 1,0-1 0,1 1 0,-2-1 0,1 0 0,0 0-1,-1 0 1,0-1 0,0 0 0,0 0 0,0 0-1,-1 0 1,0 0 0,5-11 0,-7 13-10,0 1 1,-1-1 0,1 0-1,0 1 1,-1-1-1,0 1 1,0-1-1,0 0 1,0 1-1,0-1 1,0 0-1,-1 1 1,1-1-1,-1 1 1,0-1-1,0 1 1,0-1-1,0 1 1,-2-4-1,1 3 1,-1 0-1,0 0 1,0 0-1,0 0 1,0 1-1,0-1 1,0 1-1,-1 0 0,1 0 1,-1 0-1,-6-2 1,1 0-13,-1 1 0,0 0 0,0 1 0,0 1 0,-1-1-1,1 1 1,0 1 0,0 0 0,-13 2 0,13 0-125,1 0-1,-1 0 1,1 1-1,-1 1 0,1 0 1,0 0-1,1 1 1,-1 0-1,1 0 0,-14 12 1,18-13 35,0-1 0,0 1 0,0 0 1,1 0-1,0 0 0,0 0 0,0 1 0,1 0 1,-1-1-1,1 1 0,0 0 0,0 0 0,1 0 1,-1 0-1,1 0 0,0 0 0,1 1 0,-1-1 1,1 0-1,0 0 0,0 1 0,2 5 1,10 27-553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4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19476,'-10'49'345,"2"0"-1,1 0 1,3 0 0,3 60-1,0-42-320,4 0-1,2-1 0,3 0 1,3 0-1,29 97 0,-30-135-16,-4-12 33,-2-1 1,1 1-1,2 25 0,-8-27 127,1-14-162,0 0 1,-1 0 0,1 1-1,0-1 1,0 0 0,0 0-1,-1 0 1,1 0 0,0 0 0,0 0-1,0 0 1,-1 0 0,1 0-1,0 0 1,0 0 0,-1 0-1,1 0 1,0 0 0,0 0 0,0 0-1,-1 0 1,1 0 0,0 0-1,0 0 1,0 0 0,-1 0-1,1 0 1,0-1 0,0 1 0,0 0-1,-1 0 1,1 0 0,0 0-1,0-1 1,-3-1 26,1 0 0,0-1 0,0 1 0,0-1 0,0 1 0,0-1 0,-2-5 0,-8-23-29,0 0 1,3 0 0,0-1 0,2-1-1,-6-62 1,10 28-266,8-130-1,1 147 38,16-74-1,-17 102 178,1 1 1,1 0-1,1 1 0,1-1 0,20-33 0,-27 51 47,0-1 0,1 1 0,0-1 0,0 1-1,0 0 1,0 0 0,0 0 0,1 1-1,-1-1 1,1 1 0,-1 0 0,1-1 0,0 2-1,0-1 1,0 0 0,0 1 0,0 0-1,1 0 1,-1 0 0,0 0 0,0 1 0,8 0-1,-8 0-5,0 1 0,0 0 0,-1 0 0,1 0 0,0 0 0,-1 1 1,1 0-1,-1-1 0,0 1 0,0 0 0,1 1 0,-1-1 0,-1 1 0,1-1 0,0 1 0,-1 0 0,1 0 0,-1 0 0,0 0 0,0 0 0,0 1 0,0-1 0,0 0 0,-1 1 0,2 5 0,-1-3-4,0 1 0,-1 0 1,0 0-1,0-1 0,0 1 0,-1 0 0,0 0 1,-1 0-1,1 0 0,-1 0 0,0-1 0,-3 9 1,0-5 26,1 0 0,-2-1 0,1 1 0,-1-1 0,-1 0 0,0 0 0,-10 11 0,5-7-6,-1-1-1,0-1 1,-1 0 0,0-1 0,-1 0-1,0-1 1,0 0 0,-1-1 0,-29 11-1,40-18-76,1 0 0,0 0 0,0 0-1,-1-1 1,1 1 0,0-1-1,-1 0 1,1 1 0,0-2-1,-1 1 1,-5-1 0,7 0 47,1 1 1,0-1-1,0 1 1,0-1-1,0 0 0,0 0 1,0 1-1,0-1 1,0 0-1,0 0 0,0 0 1,0 0-1,0 0 1,0 0-1,1-1 1,-1 1-1,1 0 0,-1 0 1,1 0-1,-1-1 1,1 1-1,-1 0 1,1 0-1,0-1 0,0 1 1,0 0-1,0-1 1,0 1-1,0-2 0,0-2-32,1 0 0,-1 0 0,1 1 0,0-1-1,3-8 1,16-32-376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3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16131,'-30'15'1028,"8"-4"-318,-1 1 1,2 1 0,-22 17-1,37-24-550,-1 0 0,1 0 1,0 0-1,1 1 0,0-1 0,0 2 0,0-1 1,1 0-1,0 1 0,0 0 0,1 0 0,-5 16 0,7-20-104,0 0-1,0 0 0,1 0 0,-1 0 0,1 0 0,0 0 0,0 0 1,0 0-1,0 0 0,1 0 0,0 0 0,0 0 0,0 0 0,0-1 0,0 1 1,1 0-1,0 0 0,0-1 0,0 1 0,0-1 0,0 0 0,1 0 1,-1 0-1,1 0 0,0 0 0,0 0 0,0 0 0,5 2 0,2 0 4,0 1-1,0-2 1,1 0-1,0 0 0,0-1 1,0 0-1,0 0 0,0-2 1,1 1-1,-1-2 0,1 1 1,11-2-1,-9 0 10,0 0 0,0-1 0,-1-1 0,1 0 0,-1-1-1,1 0 1,-1-1 0,0 0 0,18-12 0,-27 15-42,-1 0 0,0 0 0,0 0 0,0-1 0,0 0 0,0 1 0,-1-1 0,1 0 0,-1 0 0,0 0 0,0-1 0,0 1 0,0 0 0,0-1 0,-1 0 0,0 1 0,1-1 0,-1 0 0,-1 1 0,1-1 0,0-4 1,-1 3-14,-1 1 1,1-1 0,-1 1-1,0 0 1,0-1 0,-1 1-1,1 0 1,-1 0 0,0 0-1,0 0 1,0 0 0,-1 0-1,1 0 1,-1 1 0,0-1-1,0 1 1,-5-5 0,0 2-136,0-1-1,-1 1 1,1 1 0,-1-1 0,0 2 0,-18-8 0,22 10-28,1 1 0,-1-1 0,0 1 1,0 0-1,0 0 0,0 0 0,0 1 1,-1 0-1,1 0 0,0 0 0,0 1 1,0-1-1,0 1 0,0 0 0,-8 4 1,-1 2-478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3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6 274 16444,'0'0'25,"0"0"1,0 0 0,0 0-1,0 0 1,-1 0 0,1 0 0,0 1-1,0-1 1,0 0 0,0 0 0,-1 0-1,1-1 1,0 1 0,0 0 0,0 0-1,0 0 1,-1 0 0,1 0 0,0 0-1,0 0 1,0 0 0,0 0 0,-1 0-1,1 0 1,0 0 0,0-1-1,0 1 1,0 0 0,0 0 0,0 0-1,-1 0 1,1 0 0,0 0 0,0-1-1,0 1 1,0 0 0,0 0 0,0 0-1,0 0 1,0-1 0,0 1 0,0 0-1,0 0 1,0 0 0,0 0 0,0-1-1,0 1 1,0 0 0,0 0-1,0 0 1,0 0 0,0-1 0,0 1-1,0 0 1,0 0 0,0 0 0,0 0-1,0-1 1,0 1 0,1 0 0,-1 0-1,0 0 1,0 0 0,0 0 0,0-1-1,0 1 1,0 0 0,1 0 0,-1 0-1,14-14 343,-12 12-313,36-28 557,1 2 0,1 2-1,70-35 1,-93 52-549,1 1 0,0 0 0,0 1-1,34-8 1,-47 14-50,0 1 0,0-1 0,0 1 0,0 0 0,0 0 0,0 1 0,1 0 0,-2-1 0,1 1 0,7 3 0,-9-3-3,0 1-1,0 0 1,0 0-1,0 0 1,0 0-1,0 0 0,0 1 1,0-1-1,-1 1 1,1-1-1,-1 1 1,0 0-1,0 0 0,0 0 1,3 7-1,11 42 83,-15-44-66,1 0 0,1-1 0,-1 1 1,1 0-1,0-1 0,1 0 0,6 10 1,-9-15-13,0-1 0,1 0 0,-1 1 0,0-1 0,1 0 0,-1 0 1,1 0-1,0 0 0,-1 0 0,1 0 0,0-1 0,0 1 0,-1 0 0,1-1 1,0 1-1,0-1 0,0 0 0,0 0 0,-1 0 0,1 0 0,0 0 0,0 0 1,0 0-1,0 0 0,0-1 0,-1 1 0,1-1 0,0 0 0,2 0 0,4-3 64,0 0-1,0 0 0,0-1 0,12-9 0,0-1 125,0-2 0,-2 0 1,0-1-1,-1-1 0,0-1 0,22-36 0,-37 53-162,0 0-1,-1 0 1,1-1-1,-1 1 0,0-1 1,0 0-1,0-3 1,0 6-73,-1 0 0,0 1 1,0-1-1,0 0 0,0 1 1,0-1-1,0 1 0,0-1 1,0 0-1,0 1 0,-1-1 1,1 0-1,0 1 0,0-1 1,0 1-1,-1-1 0,1 0 1,0 1-1,-1-1 0,1 1 1,0-1-1,-1 1 0,1-1 1,-1 1-1,1-1 0,-1 1 0,1 0 1,-1-1-1,1 1 0,-1 0 1,0-1-1,1 1 0,-1 0 1,1 0-1,-1 0 0,0-1 1,1 1-1,-1 0 0,0 0 1,1 0-1,-1 0 0,-1 0 1,-1 3-1430,8 1 915,11-2-144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20212,'11'0'1300,"-16"6"-647,-2 2-572,-5 9 108,1-1 0,1 2-1,1-1 1,0 1 0,1 1 0,-9 31 0,16-47-198,1-1 1,-1 1 0,1 0 0,-1 0 0,1 0-1,0-1 1,0 1 0,0 0 0,0 0 0,2 5-1,-2-7 2,1 1-1,0-1 0,-1 0 0,1 1 0,0-1 0,0 0 0,0 0 1,0 1-1,0-1 0,0 0 0,0 0 0,0 0 0,1 0 1,-1 0-1,0-1 0,1 1 0,-1 0 0,0 0 0,1-1 1,-1 1-1,1-1 0,2 1 0,12 2-132,0-1 1,0-1-1,0 0 1,27-3-1,-19 1-119,35 3 0,-51-1 204,-1 0 1,0 0-1,0 1 1,1 0-1,-1 0 1,0 1-1,-1 0 0,14 8 1,-17-9 56,0 0-1,1 0 1,-2 1 0,1-1 0,0 1-1,0 0 1,-1 0 0,0 0 0,1 0 0,-1 0-1,0 1 1,-1-1 0,1 1 0,-1-1-1,1 1 1,-1-1 0,0 1 0,0 0-1,-1 0 1,1 0 0,-1-1 0,0 1-1,0 0 1,0 0 0,0 0 0,-1 0-1,1-1 1,-1 1 0,0 0 0,-3 7-1,0-3 82,1 0-1,-1 1 1,-1-1-1,0-1 0,0 1 1,-1-1-1,1 0 1,-1 0-1,-1 0 0,0-1 1,0 0-1,-8 5 1,9-6-74,-1-1 1,0-1 0,0 0 0,0 1 0,-1-2 0,1 1 0,-1-1 0,1-1-1,-1 1 1,0-1 0,0 0 0,1-1 0,-1 0 0,0 0 0,0-1 0,-8-2 0,6 1-125,-1-1 1,1 0 0,1-1 0,-1 0-1,0-1 1,1 0 0,0 0 0,0-1-1,0 0 1,1-1 0,-12-11 0,-14-24-371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20940,'22'0'1641,"2"-13"-1289,5-1-176,7-3 504,8-3-408,0 2-800,5-2-496,5 1 824,4 3-200,11 0-168</inkml:trace>
  <inkml:trace contextRef="#ctx0" brushRef="#br0" timeOffset="1">1366 28 17580,'-32'35'1536,"-11"14"-1048,-6 5-184,-6 7 776,3 2-319,3-2-265,6-3-88,12-11-152,7-4-56,13-14-56,10-9-56,8-14-208,8-6-224,7-10-544,1-10-209,1-15 825,4-11-184,-8-20-176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31 16163,'-19'-7'669,"0"1"-1,-1 1 1,0 1-1,0 1 0,0 0 1,0 2-1,-1 0 1,1 1-1,0 1 0,-37 7 1,39-2-287,15-2-355,9-3-72,8-2-75,-13 0 91,0 1 0,0-1 0,0 0 0,0 0 1,0 1-1,0-1 0,0 0 0,0 0 0,0 0 1,0 0-1,-1 0 0,1 0 0,0-1 0,0-1 1,-3-1-414,-9 10 63,4-1 100,1 0 0,0 1 0,0 0 0,1 0 0,0 0 0,0 1 0,0-1 0,1 1 0,-1 1 0,2-1 0,-1 0 0,1 1 0,-2 9 0,5-17 235,0 0 0,0 0 0,0 0 0,0 0 0,0 1 0,-1-1-1,1 0 1,0 0 0,0 0 0,0 0 0,0 0 0,0 1 0,0-1-1,0 0 1,0 0 0,0 0 0,0 0 0,1 1 0,-1-1 0,0 0 0,0 0-1,0 0 1,0 0 0,0 0 0,0 0 0,0 1 0,0-1 0,0 0-1,0 0 1,0 0 0,1 0 0,-1 0 0,0 0 0,0 0 0,0 1 0,0-1-1,0 0 1,0 0 0,1 0 0,-1 0 0,0 0 0,0 0 0,0 0-1,1 0 1,7-4-1071,7-8 994,-8 1 6137,1-5-4354,5-10-1358,-11 21-293,-4 4-9,-5 4-4,-1 4 3,1 1 0,-1 0 0,1 0 0,1 1 0,0 0 0,0 0 1,0 0-1,-6 18 0,8-19 4,1 0 1,0 1-1,1-1 1,0 1-1,0-1 1,1 1-1,0 0 1,1 0-1,-1 0 1,2-1-1,0 11 1,0-16-3,0 0 1,0-1 0,0 1 0,0 0 0,0 0-1,0-1 1,1 1 0,-1-1 0,1 1 0,0-1-1,0 1 1,0-1 0,0 0 0,0 0 0,0 0-1,1 0 1,-1 0 0,1-1 0,-1 1 0,1-1-1,-1 0 1,1 1 0,0-1 0,0 0 0,0-1-1,0 1 1,-1 0 0,1-1 0,0 0 0,5 0-1,2 1 6,1-2 1,0 1-1,0-2 0,-1 1 0,1-2 0,-1 1 0,12-5 0,0-1 17,-1-2 0,0 0 0,34-22 0,-48 28-8,1-1 0,-1-1 1,-1 1-1,1-1 0,-1 0 1,0-1-1,0 0 0,-1 0 1,0 0-1,0 0 0,0-1 0,5-14 1,-9 20-10,0-1 0,0 1 0,-1 0 0,1-1 1,-1 1-1,0-1 0,0 1 0,0-1 0,0 1 0,0-1 0,0 1 1,0 0-1,-1-1 0,1 1 0,-1-1 0,0 1 0,0 0 0,0 0 1,0-1-1,-2-2 0,0 2 5,0 0 0,1 0 0,-1 1 0,0-1 0,0 1 0,-1 0 0,1 0 0,0 0 1,-1 0-1,1 1 0,-8-3 0,-4 1 23,1 0 0,-1 0 0,0 2 0,1 0 0,-25 1 0,22 1 0,0 1 0,0 1 0,-26 7 1,35-8-196,1 1 1,-1 0-1,1 0 1,0 1-1,0 0 1,0 0-1,0 0 1,1 1-1,-10 9 1,15-14 141,1 1 1,0-1-1,-1 0 1,1 0-1,0 1 1,0-1-1,-1 0 1,1 1-1,0-1 1,0 0-1,-1 1 1,1-1-1,0 0 1,0 1-1,0-1 1,-1 0-1,1 1 0,0-1 1,0 1-1,0-1 1,0 0-1,0 1 1,0-1-1,0 1 1,0-1-1,0 1 1,0-1-1,0 0 1,0 1-1,0-1 1,0 0-1,1 1 1,-1-1-1,0 1 1,0-1-1,0 0 1,1 1-1,-1 0 0,11 5-390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18076,'-40'37'1772,"-38"37"163,71-66-1723,0 1 1,0 0-1,1 0 1,0 0-1,1 1 0,0-1 1,-5 17-1,9-23-178,0 0-1,0 0 0,0 0 0,0 0 1,1 0-1,0 0 0,-1 0 0,1 0 1,0 0-1,1 1 0,-1-1 0,0 0 0,1 0 1,0 0-1,0 0 0,0 0 0,0 0 1,3 4-1,-2-3-13,1-1 1,-1 0-1,1-1 0,0 1 1,0 0-1,0-1 0,0 0 1,1 1-1,-1-1 0,0-1 1,1 1-1,7 2 0,3 0-3,0 0 0,0-2 0,1 0 0,-1 0 0,1-1 0,26-3 0,-17 0 30,-1-1-1,41-12 0,-51 12 4,0-2-1,0 0 1,-1 0-1,0-1 1,0-1-1,14-10 1,-24 16-33,1-1-1,-1 0 1,0 0 0,0 0 0,0 0 0,0 0 0,0 0-1,-1-1 1,1 1 0,0-1 0,-1 1 0,0-1 0,0 1 0,0-1-1,0 0 1,0 0 0,0 1 0,-1-1 0,1-5 0,-1 5-8,-1 0 1,1 0-1,-1 0 1,0 0 0,0 0-1,0 0 1,0 1-1,0-1 1,-1 0-1,1 1 1,-1-1-1,0 1 1,1 0 0,-1-1-1,0 1 1,-1 0-1,1 0 1,-5-3-1,-4-4-239,-2 1-1,1 1 0,-1 0 0,0 1 0,0 0 1,-1 1-1,0 0 0,0 1 0,0 1 0,0 0 1,-1 1-1,1 1 0,-18 0 0,13 3-394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4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3041 181 10226,'-4'-8'152,"0"0"0,-1 0 0,-1 1-1,1 0 1,-1 0 0,0 0 0,-1 0 0,1 1 0,-1 0-1,-1 1 1,1 0 0,-1 0 0,0 0 0,0 1 0,0 0-1,-1 1 1,1 0 0,-1 0 0,-16-3 0,-13 0 74,0 2 0,0 1 0,-56 4 1,43-1-64,12 0 7,-409-12 710,411 9-877,-35-4 10,1 3 0,-1 3-1,-79 9 1,83 2-18,0 3-1,1 3 0,1 3 1,1 3-1,0 2 0,2 4 1,-64 37-1,-237 122-85,306-159 85,38-18 2,0 0 1,1 2-1,0 1 1,0 0-1,2 1 1,0 1 0,0 1-1,1 0 1,1 1-1,1 1 1,1 0-1,0 1 1,-14 28 0,-61 154-64,-8 17 52,67-162 12,2 2-1,3 0 0,2 2 0,-14 64 1,-51 200-179,59-227 132,15-46 40,2 0 1,3 1-1,-4 89 1,12-49 12,15 116 1,-4-100 8,4 40 42,49 212 0,4-124 25,10 43-53,-65-220-7,4 0 0,1-2 0,3 0 0,35 66 0,36 57 14,25 44-10,-107-207-25,1 1-1,1-1 1,0-1 0,2 0 0,-1-1 0,2-1-1,0 0 1,1 0 0,0-2 0,1 0-1,1-1 1,-1-1 0,2 0 0,20 7 0,35 11 14,2-3 0,107 21 0,-144-41-8,1-1 1,-1-2 0,52-5 0,118-20 6,-184 20-9,1 0 3,0-1 1,0-2-1,0 0 1,-1-2 0,0-1-1,0-1 1,-1 0-1,-1-2 1,41-27 0,47-42 14,167-115 25,-228 161-23,70-63-1,36-53 18,-156 151-38,272-299 1172,-222 234-888,-3-3 0,73-139 0,-79 116-259,55-182 0,0-105-110,-87 337 77,27-110-3,106-483 4,-126 553-62,-3-1-1,1-113 0,-14 152 19,-2 0 0,-2 1 0,-1-1 0,-3 1-1,-1 0 1,-21-56 0,5 34 26,-2 1 0,-3 2 1,-2 1-1,-46-64 0,53 90-16,-1 1 0,-2 2 0,-1 0-1,-2 2 1,0 1 0,-2 2 0,-70-44 0,41 36-100,-168-104-78,197 114 223,1-1 0,0-1 0,2-2 0,-41-49-1,18 8-4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4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15603 195 14387,'0'0'40,"0"0"0,0 0 0,0-1 0,0 1 0,0 0 0,1 0 0,-1 0 0,0 0 0,0 0 1,0 0-1,0 0 0,0 0 0,0 0 0,1 0 0,-1 0 0,0 0 0,0 0 0,0 0 0,0 0 0,0 1 0,1-1 0,-1 0 0,0 0 0,0 0 0,0 0 0,0 0 0,0 0 0,0 0 0,0 0 0,0 0 0,1 0 1,-1 0-1,0 1 0,0-1 0,0 0 0,0 0 0,0 0 0,0 0 0,0 0 0,0 0 0,0 1 0,0-1 0,0 0 0,0 0 0,0 0 0,0 0 0,0 0 0,0 0 0,0 1 0,0-1 0,0 0 0,0 0 0,0 0 1,0 0-1,0 0 0,0 1 0,0-1 0,0 0 0,0 0 0,0 0 0,0 0 0,0 0 0,0 0 0,0 0 0,-1 1 0,-12 6 1365,-25 2-555,-227-18-347,83 0-452,-213 23 211,-24-1-205,83-12-49,-239-16 36,439 1-27,-753-52-296,200 76-45,0 25 60,-45 1-19,-377 26 251,756-39 22,-583-9 21,362-14 52,-167-3-9,1-46-64,57-35-242,-481-32-322,769 84 563,-168 5-20,-2 32-25,178 2 21,-265 7 6,-18-11 55,336-6 122,332 3-140,0 0 1,0 0 0,0 0 0,0 1 0,0-1 0,0 1-1,0 0 1,0 0 0,0 1 0,-7 2 0,9-2-9,0 0 1,0 0-1,0 0 1,0 0-1,0 0 1,1 1 0,-1-1-1,1 0 1,-1 1-1,1-1 1,0 1-1,0 0 1,0-1 0,0 1-1,0 0 1,0 4-1,-8 35-20,2 0 21,-3 0 1,-1-1 0,-32 74 0,24-80 3,-2-2 0,-49 63 1,56-79-3,6-6-5,0 0 0,0 1 1,1 0-1,1 1 1,0 0-1,0 0 0,2 0 1,-1 0-1,2 1 0,-3 14 1,4-12-8,1 0 0,1 1 0,0-1 0,1 0 0,1 1 0,1-1 0,0 0 0,7 20 0,-5-20-2,0-1 0,2 1 0,0-1 0,0-1 1,1 0-1,1 0 0,0 0 0,20 21 0,-19-25-2,1-1 0,0 0 0,0-1 0,0 0 0,1-1 0,0 0 0,0 0 0,1-2 0,0 1 0,23 5 0,34 3-30,1-3 0,110 4 0,-58-7 32,270 19 18,564-34 0,732-86-64,-1170 67-2,1499-48-290,-603 43 337,-345 44-12,84 59-75,-1120-70 87,781 45-356,-241-11 509,133 3-27,773-71-172,-421 30 28,-49-19 120,-980 19-66,-3 1 46,1-1 0,-1-2-1,52-12 1,-77 15-52,0 0 1,0 1-1,0-1 0,0 0 1,0 0-1,0-1 0,-1 1 0,1 0 1,0-1-1,-1 1 0,1-1 1,-1 1-1,1-1 0,-1 1 1,0-1-1,0 0 0,0 0 0,0 0 1,0 0-1,0 0 0,0 0 1,-1 0-1,1 0 0,-1 0 1,0 0-1,1-3 0,-1-5 50,0 0 0,-1-1 1,0 1-1,-3-15 0,-1-2-19,2-31-27,2 0-1,3 1 1,12-80-1,-4 45 25,-7 58 85,-3 0 0,0 0 0,-2 0 0,-9-44 0,-2 16 305,-29-81-1,40 135 63,1 7-429,0 0 1,0-1-1,1 1 1,-1-1 0,1 1-1,0-1 1,-1 1 0,1-1-1,0 0 1,0 1 0,0-1-1,0 1 1,0-1 0,0 0-1,0 1 1,1-4 0,3 0 162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29 16251,'5'-29'2932,"-11"38"-424,-14 49-159,16-47-2607,-37 118 854,35-106-577,2 0 1,0 0 0,-1 41 0,5-62-29,-1 0-1,1-1 1,0 1-1,1 0 1,-1-1-1,0 1 1,0 0-1,1-1 0,-1 1 1,1 0-1,0-1 1,-1 1-1,1-1 1,0 1-1,0-1 1,0 1-1,0-1 1,0 0-1,0 1 1,0-1-1,2 1 1,-1-1-12,0 0 1,0 0 0,0 0-1,0-1 1,1 1 0,-1-1-1,0 1 1,0-1 0,0 0 0,1 0-1,-1 0 1,0 0 0,0 0-1,1-1 1,-1 1 0,2-1-1,29-8-206,-19 5 137,-1 1-1,1 0 1,-1 1-1,20-1 1,-29 3 77,-1 0 0,1 1 0,0-1 0,-1 1 0,1 0 0,0-1 0,-1 2 0,1-1 0,-1 0-1,1 1 1,-1 0 0,0-1 0,0 1 0,0 1 0,0-1 0,0 0 0,0 1 0,0-1 0,-1 1 0,5 6 0,-3-2 34,0 0 0,0 1 1,-1-1-1,0 1 0,0 0 0,-1 0 0,0 0 1,-1 0-1,0 0 0,0 1 0,0-1 0,-1 0 1,0 0-1,-1 1 0,0-1 0,0 0 1,-1 0-1,0 0 0,0 0 0,-1 0 0,0 0 1,0-1-1,-6 9 0,6-9 28,-1 0 1,-1 0-1,1 0 0,-1 0 1,-1-1-1,1 0 0,-1 0 0,0 0 1,0-1-1,-1 0 0,1 0 1,-1 0-1,0-1 0,-1 0 1,1-1-1,-1 0 0,1 0 0,-1 0 1,0-1-1,0 0 0,0 0 1,0-1-1,-9 0 0,11-1-163,1-1 1,-1 0-1,1 0 0,-1 0 0,1 0 0,-1-1 0,1 0 1,0 0-1,0-1 0,0 0 0,0 1 0,1-1 0,-1-1 1,1 1-1,0-1 0,0 0 0,0 0 0,-6-8 0,3 2-68,0 0-1,1 0 1,1 0-1,0-1 1,0 0-1,1 0 0,-6-23 1,0-30-632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4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17324,'19'-8'1872,"1"3"-1056,1 2-336,2 2 993,6-1-281,-1-1-432,4 0-320,3 0-776,3 0-528,5-2 736,-2 2-136,8-1-160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4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11 158 14051,'3'20'502,"0"0"1,-2 1-1,0-1 1,-1 1-1,-5 28 1,1 19 667,4-60-1086,13 531 2870,-10-505-2771,-2-22 167,-2-15 725,-9-95-556,4-1-1,9-122 1,-3 210-502,13-206-145,-7 167 8,2 0 0,18-62-1,-22 99 82,0 0-1,1 1 0,0 0 1,9-16-1,-13 26 29,0 0 1,0 0-1,1 0 1,-1 1-1,0-1 1,1 0-1,-1 0 1,1 1-1,0-1 0,0 1 1,-1-1-1,1 1 1,0 0-1,0 0 1,0 0-1,0 0 1,1 0-1,-1 0 0,0 1 1,0-1-1,0 1 1,1-1-1,-1 1 1,0 0-1,1 0 1,-1 0-1,0 0 0,0 0 1,1 1-1,-1-1 1,0 1-1,4 0 1,-3 0-7,-1 0-1,1 1 1,-1-1 0,0 0 0,1 1 0,-1-1 0,0 1 0,0 0 0,0 0-1,0 0 1,0 0 0,-1 0 0,1 0 0,0 0 0,-1 1 0,0-1 0,2 4 0,-1-1-3,-1-1 1,0 0 0,-1 0 0,1 0 0,-1 1 0,0-1-1,0 0 1,0 1 0,0-1 0,-2 5 0,0 3-5,-1 0 1,-1-1 0,0 0-1,-1 0 1,0 0 0,-1-1 0,-7 11-1,-2 1-52,-2-1 0,-20 20 0,27-31-268,-1 0 1,0-1-1,0 0 1,0-1-1,-20 10 0,23-16-41,14-8-74,16-9-117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4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 18348,'-17'21'1235,"1"1"0,1 1 0,-17 35 0,32-57-1202,-1 0-1,0 0 1,1 1 0,0-1 0,-1 0 0,1 0 0,-1 0 0,1 0 0,0 1 0,0-1 0,0 0 0,0 0-1,0 0 1,0 3 0,0-4-35,0 0 0,1 1 0,-1-1 0,0 0-1,1 0 1,-1 1 0,0-1 0,0 0 0,1 0 0,-1 0-1,0 0 1,1 1 0,-1-1 0,1 0 0,-1 0-1,0 0 1,1 0 0,-1 0 0,0 0 0,1 0 0,-1 0-1,0 0 1,1 0 0,-1 0 0,0 0 0,1 0 0,-1-1-1,0 1 1,1 0 0,-1 0 0,1 0 0,36-21-717,-25 14 611,-7 4 47,0 0 1,0 1 0,0 0-1,0 0 1,1 0-1,-1 0 1,0 1 0,1 0-1,0 0 1,-1 1-1,1-1 1,0 1-1,9 2 1,-10-1 55,-1 0 0,0 1 0,0-1 1,0 1-1,0 0 0,0 1 0,0-1 0,0 1 0,-1-1 0,1 1 0,-1 0 1,0 1-1,0-1 0,0 0 0,0 1 0,-1 0 0,5 7 0,-1 2 60,1 0 0,-2 0-1,0 1 1,0 0 0,-2 0 0,1 0-1,-2 0 1,0 1 0,-1-1-1,0 1 1,-2 26 0,-1-25 92,0 0-1,-1 0 1,0-1 0,-1 1 0,-1-1 0,-1 0-1,0 0 1,0 0 0,-2-1 0,-14 21 0,20-31-166,0-1 1,-1 0 0,0 0-1,1 0 1,-1-1 0,0 1-1,-1-1 1,1 0 0,0 1-1,-1-1 1,1-1 0,-1 1 0,1 0-1,-1-1 1,0 0 0,0 0-1,-5 1 1,5-2-44,0 0-1,1 0 1,-1 0 0,1-1-1,-1 0 1,1 0 0,0 0-1,-1 0 1,1 0-1,0 0 1,0-1 0,0 0-1,0 1 1,0-1 0,0-1-1,0 1 1,0 0 0,1-1-1,-1 1 1,-2-5-1,-2-2-59,1 0 0,-10-19 0,-12-28-362</inkml:trace>
  <inkml:trace contextRef="#ctx0" brushRef="#br0" timeOffset="1">16 16 17228,'17'-3'2064,"8"2"-1392,-3-1-312,6 1 1449,4-3-1345,3 1-664,-1 3 280,-2 0-136,2-1-192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4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 18788,'0'-1'47,"0"1"0,0-1 0,1 1 0,-1-1-1,1 1 1,-1-1 0,0 1 0,1-1 0,-1 1 0,1-1 0,-1 1 0,1 0 0,-1-1 0,1 1-1,-1 0 1,1-1 0,0 1 0,-1 0 0,1 0 0,-1 0 0,1 0 0,0 0 0,-1-1-1,1 1 1,0 0 0,-1 0 0,1 0 0,-1 1 0,1-1 0,0 0 0,-1 0 0,1 0-1,-1 0 1,1 0 0,0 1 0,-1-1 0,1 0 0,-1 1 0,1-1 0,-1 0 0,1 1 0,-1-1-1,1 1 1,-1-1 0,0 0 0,1 1 0,-1-1 0,1 1 0,-1 0 0,0-1 0,0 1-1,1 0 1,3 5 134,-1-1 0,0 1-1,0 0 1,2 7 0,6 20 38,-2 1 1,-1 0-1,-2 0 1,4 53-1,-8-30-133,-10 113-1,7-166-66,0 13-286,-2-1 0,1 0 0,-9 24 0,10-37 209,0 1 0,0-1 1,0 0-1,-1 0 0,0 0 1,1 0-1,-1 0 0,0 0 1,0-1-1,-1 1 0,1-1 1,0 1-1,-1-1 0,0 0 0,1 0 1,-1 0-1,0 0 0,0 0 1,0-1-1,0 1 0,0-1 1,-1 0-1,-3 1 0,-20 0-374,-3-4-127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50 700 14699,'14'9'1817,"3"-7"-1113,9-9-112,7-3 800,10-10-336,5 0-95,4-9-249,1 0-240,-4-3-552,-3 1-312,-11-3-601,-6 2 817,-16-5-240,-10 1-144</inkml:trace>
  <inkml:trace contextRef="#ctx0" brushRef="#br0" timeOffset="0.51">13 48 16412,'-12'-9'1800,"12"7"-1224,14 1-96,10-1 1112,18-1-631,5 1-161,16-4-368,6-1-248,9 1-528,0-2-488,-8 8 728,-4 0-208,-8-2-176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4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16123,'7'-6'3540,"-7"10"-2122,-1 4-874,-3 57 1196,-2 89-884,6-152-846,0 0 0,0 0 1,0 0-1,0 0 0,0 0 0,1 0 0,-1 0 0,1 0 0,-1 0 0,1 0 0,0 0 1,-1 0-1,1 0 0,0-1 0,2 4 0,-2-5-7,-1 0 1,1 1-1,-1-1 1,1 0-1,-1 0 1,0 0-1,1 0 0,-1 1 1,1-1-1,-1 0 1,1 0-1,-1 0 1,1 0-1,-1 0 1,1 0-1,-1 0 0,1 0 1,-1 0-1,1 0 1,-1-1-1,1 1 1,-1 0-1,1 0 0,16-14 37,33-48 22,-35 42-55,0 1 1,24-23-1,-38 40-6,0 1-1,1 0 0,-1-1 0,0 1 1,1 0-1,0 0 0,-1 0 1,1 0-1,-1 0 0,1 0 1,0 0-1,0 1 0,-1-1 1,1 1-1,0-1 0,0 1 1,0 0-1,0-1 0,0 1 1,0 0-1,0 0 0,-1 0 0,1 1 1,2-1-1,-2 2-1,0-1 1,0 1-1,0-1 0,0 1 0,0 0 1,0-1-1,-1 1 0,1 0 1,-1 0-1,1 0 0,-1 0 0,0 1 1,0-1-1,0 0 0,0 1 0,0-1 1,1 5-1,4 19 15,-2 1 1,0 0-1,0 47 0,1 9-63,-1-71-323,2-19-341,4-20-508,4-40 301,-9 26 302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16548,'1'0'280,"1"1"1,-1 0 0,0-1 0,0 1 0,0 0-1,0 0 1,0 0 0,0 0 0,0-1-1,0 1 1,0 0 0,0 1 0,-1-1 0,1 0-1,0 0 1,-1 0 0,1 0 0,-1 1 0,1-1-1,-1 0 1,1 3 0,8 38-105,-5-20 111,0-7-276,1 1 0,0-1 0,1 0 0,1-1 0,16 27 0,-21-37-6,1-1 1,0 1-1,-1-1 1,2 0-1,-1 0 1,0 0-1,1 0 1,-1-1-1,1 0 1,0 1-1,6 2 0,-7-5 5,0 1-1,0 0 0,0 0 0,1-1 0,-1 0 1,0 0-1,0 0 0,1 0 0,-1 0 0,0-1 1,0 1-1,1-1 0,-1 0 0,0 0 0,0 0 1,0 0-1,4-3 0,0 0 49,0 0-1,-1-1 1,0 0 0,0 0-1,0 0 1,0-1 0,-1 0 0,0 0-1,0 0 1,4-8 0,-6 10 0,-1 0 1,0 0 0,0-1 0,0 1 0,0 0 0,-1-1-1,0 1 1,0-1 0,0 1 0,0-1 0,-1 1 0,1-1-1,-1 0 1,-1 1 0,1-1 0,0 0 0,-1 1 0,-2-7-1,2 9-44,0 0 0,0 1-1,0-1 1,0 1 0,0-1-1,0 1 1,0-1 0,-1 1-1,1 0 1,0 0-1,-1 0 1,1 0 0,-1 0-1,0 0 1,1 0 0,-1 0-1,0 0 1,1 1 0,-1-1-1,0 1 1,0-1-1,0 1 1,0 0 0,1 0-1,-1 0 1,0 0 0,0 0-1,0 0 1,0 0 0,0 1-1,1-1 1,-1 0-1,0 1 1,0 0 0,1-1-1,-1 1 1,0 0 0,1 0-1,-1 0 1,1 0 0,-1 0-1,1 1 1,-1-1-1,1 0 1,0 1 0,0-1-1,-1 0 1,1 1 0,0 0-1,1-1 1,-1 1 0,-1 2-1,2-4-16,0 1 1,-1-1-1,1 0 0,0 1 0,0-1 0,0 1 0,0-1 0,0 1 1,-1-1-1,1 1 0,0-1 0,0 1 0,0-1 0,0 1 0,1-1 1,-1 0-1,0 1 0,0-1 0,0 1 0,0-1 0,0 1 1,0-1-1,1 1 0,-1-1 0,0 0 0,0 1 0,1-1 0,-1 0 1,0 1-1,1-1 0,-1 0 0,1 1 0,16 2-102,21-11-187,187-73-2191,-212 77 2403,47-18-281,-54 20 404,-1 0-1,0-1 1,0 0-1,0 0 1,0-1-1,-1 1 1,1-1-1,4-5 1,-8 8-29,-1 1 1,0 0 0,1 0 0,-1-1-1,0 1 1,0 0 0,1-1 0,-1 1-1,0 0 1,0-1 0,0 1 0,0 0 0,1-1-1,-1 1 1,0-1 0,0 1 0,0 0-1,0-1 1,0 1 0,0-1 0,0 1-1,0 0 1,0-1 0,0 1 0,0-1 0,0 1-1,0 0 1,0-1 0,-1 1 0,1-1-1,0 1 1,0 0 0,0-1 0,-1 1-1,1 0 1,0-1 0,-1 1 0,-17-8 448,11 8-360,1-1 0,-1 0 0,0 1 0,-7 1 0,10 0-97,0 0 1,0 1 0,1-1 0,-1 1 0,0 0 0,1 0 0,-1 0-1,1 0 1,0 0 0,0 1 0,0 0 0,0-1 0,0 1 0,1 0-1,-4 5 1,2-2 19,1-1-1,0 1 0,0 0 1,0 0-1,1 0 1,0 0-1,0 0 1,1 1-1,-2 8 0,3-10-43,-1 0-1,1 0 1,0 0-1,0 0 0,1 0 1,0 0-1,-1-1 0,2 1 1,-1 0-1,0 0 1,1-1-1,3 6 0,-4-7-46,1-1-1,0 1 1,0-1-1,0 1 0,0-1 1,0 0-1,1 1 0,-1-1 1,1-1-1,-1 1 1,1 0-1,0-1 0,-1 1 1,1-1-1,0 0 0,0 0 1,0 0-1,0 0 1,0 0-1,4 0 0,-6-1 42,1 0-1,0 0 1,0 0-1,-1 0 1,1 0-1,0 0 1,0 0-1,-1-1 0,1 1 1,0-1-1,-1 1 1,1-1-1,0 1 1,-1-1-1,1 0 1,-1 0-1,1 0 1,-1 0-1,0 0 1,1 0-1,-1 0 0,0-1 1,0 1-1,2-2 1,13-18-352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13619,'0'-1'159,"0"0"0,0 0-1,0 0 1,0 0 0,0 1 0,0-1 0,1 0 0,-1 0 0,0 0-1,0 0 1,1 0 0,-1 1 0,0-1 0,1 0 0,-1 0 0,1 0 0,-1 1-1,1-1 1,-1 0 0,1 1 0,0-1 0,-1 0 0,1 1 0,0-1-1,-1 1 1,1-1 0,0 1 0,0-1 0,0 1 0,-1 0 0,1-1-1,0 1 1,0 0 0,0 0 0,0-1 0,1 1 0,0 0-33,-1 0 1,1 1 0,-1-1-1,1 0 1,-1 0 0,1 1-1,-1-1 1,0 1 0,1 0-1,-1-1 1,1 1 0,-1 0-1,0 0 1,0 0 0,1-1-1,-1 1 1,0 1 0,0-1-1,0 0 1,0 0 0,1 2-1,10 24 440,-9-19-507,0-1 0,1 1 0,0-1 0,7 11 0,-10-16-61,0-1 0,0 0 1,0 0-1,0 0 1,0 0-1,0 0 0,0 0 1,0-1-1,0 1 0,0 0 1,1-1-1,-1 1 1,0 0-1,0-1 0,1 0 1,-1 1-1,1-1 1,-1 0-1,0 1 0,1-1 1,-1 0-1,1 0 0,-1 0 1,0 0-1,1-1 1,-1 1-1,0 0 0,1-1 1,-1 1-1,0 0 1,1-1-1,0 0 0,28-17-170,-25 14 78,0 1 1,0 0 0,0 0 0,0 1 0,6-3 0,-9 5-59,1-1-1,-1 1 1,1-1 0,-1 1-1,1 0 1,-1 0 0,1 0-1,-1 0 1,1 1 0,-1-1-1,1 1 1,-1-1 0,1 1-1,-1 0 1,4 2 0,-5-3 76,1 1 0,-1-1 0,1 1 0,-1-1 0,1 1 0,-1-1 0,1 0 0,-1 0 0,1 0 0,0 0 0,-1 0 1,1 0-1,-1 0 0,1-1 0,-1 1 0,1 0 0,-1-1 0,1 1 0,-1-1 0,1 0 0,-1 1 0,0-1 0,1 0 1,-1 0-1,0 0 0,2-2 0,14-14-568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14587,'0'-2'1863,"-2"6"-492,-4 16 243,-7 28-494,10-30-906,1 0-1,1 1 1,0-1-1,1 1 1,1-1-1,6 28 1,-6-40-191,0 0-1,0 0 1,1-1 0,0 1 0,1 0 0,-1-1 0,1 0 0,0 1-1,0-1 1,1 0 0,-1 0 0,1-1 0,0 1 0,0-1-1,1 0 1,-1 0 0,1 0 0,0-1 0,0 0 0,0 0 0,1 0-1,-1 0 1,11 3 0,-15-6-18,1 1 0,-1-1 0,0 0 0,0 1 0,1-1 0,-1 0 0,0 0 0,0 0 0,1 0 0,-1 0 0,0 0 0,1 0 0,-1 0 0,0 0 0,0 0 0,1-1 0,-1 1 0,0-1 0,0 1 0,0-1 0,0 1 0,1-1 0,-1 0 0,0 0 0,0 1 0,1-3 0,-1 2 5,-1 0 0,1 0 0,-1 0 0,0-1 0,0 1 0,1 0 0,-1 0 0,0 0 0,0-1 1,0 1-1,0 0 0,0 0 0,-1-1 0,1 1 0,0 0 0,0 0 0,-1 0 0,1 0 0,-1-1 0,1 1 0,-1 0 0,0 0 0,1 0 0,-1 0 0,0 0 0,1 0 0,-2-1 0,-5-5 42,1 0 0,-1 0 0,-1 1 0,1-1 0,-1 2 0,0-1 0,0 1 0,-1 0 0,1 1 0,-1 0 0,-13-4 0,47 12-827,1 0-1,-1-2 0,1-1 0,-1 0 1,31-5-1,-19 0 84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12683,'2'0'240,"0"0"0,0 0 0,0 1 0,0-1 1,0 1-1,0-1 0,0 1 0,0 0 0,0 0 1,0-1-1,0 2 0,0-1 0,0 0 0,0 0 1,-1 1-1,3 1 0,-1 1 79,0 0-1,0-1 1,0 1 0,0 1-1,-1-1 1,0 0 0,2 5-1,1 5 193,-1-1 1,-1 0-1,0 1 0,1 18 0,-6 1-141,-4-18-228,6-14-138,-1-1 0,1 0 1,0 0-1,-1 0 0,1 0 1,0 1-1,-1-1 0,1 0 1,0 0-1,-1 0 0,1 0 1,-1 0-1,1 0 0,0 0 1,-1 0-1,1 0 1,-1 0-1,1 0 0,0 0 1,-1-1-1,1 1 0,0 0 1,-1 0-1,1 0 0,0 0 1,-1-1-1,1 1 0,0 0 1,-1 0-1,1-1 0,0 1 1,0 0-1,-1 0 0,1-1 1,0 1-1,-1-1 0,-1-2-1,0 0 0,0-1 0,0 1-1,0-1 1,1 0 0,-1 0-1,1 1 1,0-1 0,0 0 0,0 0-1,1 0 1,-1 0 0,1-7-1,0 7-16,0 0 0,0 0-1,0 0 1,1 0 0,-1 0-1,1 1 1,0-1 0,0 0-1,0 1 1,1-1 0,-1 0-1,1 1 1,0 0-1,3-6 1,-3 8 5,0-1 0,0 1 0,0 0 0,0 0 0,0 0 0,0 0 0,0 0 0,1 0 0,-1 0 0,0 1 0,0-1 0,1 1 0,-1 0 0,0 0 0,4 0 0,39 4-38,-22-1 26,1-2 28,-1-1-1,1-1 1,-1 0 0,0-2-1,1-1 1,-1-1 0,0-1-1,-1-1 1,0 0 0,0-2-1,37-20 1,-43 22 51,-8 10 21,-7-1-68,-1 0 1,1 0-1,-1 1 1,0-1-1,1 0 1,-1 0-1,0 1 0,-1-1 1,1 0-1,0 3 1,-1 0 3,0 7 15,0 0 0,1 0 0,1 0 1,1 14-1,-1-24-23,-1 1 1,1-1-1,-1 0 0,1 1 0,0-1 1,0 0-1,0 0 0,0 0 0,1 0 1,-1 0-1,0 0 0,3 2 0,-3-3-1,0 0-1,0-1 0,1 1 0,-1 0 1,0 0-1,1-1 0,-1 1 0,0-1 1,1 1-1,-1-1 0,1 0 0,-1 1 1,1-1-1,-1 0 0,1 0 0,-1 0 1,1 0-1,-1 0 0,1-1 0,-1 1 1,2-1-1,4-1 0,0-1 0,0 0 1,0-1-1,0 0 0,-1 0 1,0 0-1,0-1 0,0 0 1,0 0-1,-1 0 0,0-1 0,0 0 1,4-6-1,0 2-40,-1 0-1,18-14 1,-25 23 32,-1 1-1,0 0 1,0 0 0,0-1 0,1 1 0,-1 0-1,0 0 1,0-1 0,1 1 0,-1 0 0,0 0-1,0 0 1,1 0 0,-1 0 0,0-1-1,1 1 1,-1 0 0,0 0 0,1 0 0,-1 0-1,0 0 1,1 0 0,-1 0 0,0 0 0,1 0-1,-1 0 1,0 0 0,0 0 0,1 0 0,-1 1-1,0-1 1,1 0 0,-1 0 0,0 0-1,1 0 1,-1 0 0,0 1 0,0-1 0,1 0-1,-1 0 1,0 1 0,0-1 0,0 0 0,1 0-1,-1 1 1,0-1 0,0 0 0,0 0-1,0 1 1,0-1 0,1 0 0,-1 1 0,0-1-1,2 21-38,-2-15 36,1 3 37,0 1 0,0 0-1,1-1 1,0 0-1,1 1 1,6 15-1,-8-23-12,1 1 0,-1-1 0,1 1 0,0-1-1,-1 0 1,1 1 0,0-1 0,0 0 0,1 0-1,-1-1 1,0 1 0,1 0 0,-1-1 0,1 1 0,-1-1-1,1 0 1,0 0 0,-1 0 0,1 0 0,0-1-1,0 1 1,0-1 0,0 1 0,0-1 0,-1 0-1,6 0 1,9-3-6,1-1 0,0 0 0,-1-1 0,0 0 0,0-2 0,-1 0 0,31-18 0,-30 15-145,1 1 1,0 1 0,0 0 0,1 1 0,0 1 0,20-3 0,-38 9 124,0-1 0,0 1 0,1 0 0,-1 0 0,0 0 0,0 0 0,1 0 0,-1 0 0,0 0 0,0 1 0,0-1 0,1 0 0,-1 1 0,0-1 0,0 0 0,0 1 0,0 0 0,0-1 0,0 1 0,0 0 0,0-1 0,2 3 0,-2-1 43,1 0 0,-1 1 0,0-1 0,0 0 0,0 1 0,-1-1 0,1 1 0,0 3 0,3 8 327,-4-14-351,0 1 0,0-1 0,0 0 0,0 0 0,0 0 0,0 1 0,0-1 0,0 0 0,0 0 0,0 0 0,0 1 0,0-1 0,0 0 0,0 0 0,1 0 0,-1 0 0,0 1 0,0-1 0,0 0 0,0 0 0,0 0 0,1 0 0,-1 0 0,0 0 0,0 1 0,0-1 0,0 0 0,1 0 0,-1 0 0,0 0 0,0 0 0,0 0 0,1 0 0,-1 0 0,0 0 0,0 0 0,1 0 0,3-6 211,2-12-26,-5 13-244,0 0 1,-1 0-1,1 0 0,-1 0 0,0 0 0,0 0 0,-2-8 0,2 11 3,0 1 1,-1 0-1,1-1 1,0 1-1,-1 0 0,1-1 1,-1 1-1,1 0 1,-1 0-1,0 0 1,1 0-1,-1 0 0,0-1 1,0 1-1,0 1 1,0-1-1,0 0 1,0 0-1,0 0 1,0 0-1,0 1 0,-1-1 1,1 0-1,0 1 1,0-1-1,-1 1 1,1 0-1,0-1 0,-1 1 1,1 0-1,-3 0 1,4 0 34,-1 0 0,0 0 0,0 0 0,1 0 0,-1 0 0,0 0 0,0 0 1,1 1-1,-1-1 0,0 0 0,1 0 0,-1 1 0,0-1 0,1 0 0,-1 1 0,0-1 1,1 1-1,-1-1 0,1 1 0,-1-1 0,1 1 0,-1 0 0,1-1 0,-1 1 0,1 0 1,-1 1 5,0 0 1,1 0 0,-1 0-1,1-1 1,0 1 0,-1 0-1,1 0 1,0 0 0,0 0-1,1 2 1,-1 1-49,1 0-1,0 0 1,0 0 0,1 0-1,0 0 1,3 7 0,-5-11 21,1-1 0,-1 0 1,0 0-1,1 1 0,-1-1 1,0 0-1,1 0 0,-1 0 1,0 0-1,1 0 0,-1 0 1,0 0-1,1 1 0,-1-1 1,1 0-1,-1 0 0,0 0 1,1 0-1,-1-1 0,0 1 1,1 0-1,-1 0 0,1 0 0,-1 0 1,0 0-1,1 0 0,-1 0 1,0-1-1,1 1 0,-1 0 1,0 0-1,0-1 0,1 1 1,-1 0-1,0 0 0,0-1 1,1 1-1,-1 0 0,0-1 1,0 1-1,0 0 0,1-1 1,-1 1-1,0 0 0,0-1 1,0 1-1,0-1 0,2-1-23,5-7-264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16748,'-9'1'2096,"3"4"-1040,-3 1 3921,9-9-4489,7 2-872,1-4-496,4 0 720,5 2-168,1 0-184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17308,'1'0'116,"0"-1"1,0 1-1,0 0 1,0 0-1,0 0 1,0 0-1,0 0 1,0 0-1,0 0 1,0 1 0,0-1-1,0 0 1,0 0-1,0 1 1,0-1-1,-1 1 1,1-1-1,0 1 1,0-1-1,0 1 1,0-1-1,-1 1 1,1 0-1,0-1 1,-1 1-1,1 0 1,0 0 0,0 1-1,-1-1 26,0 1-1,-1-1 1,1 0 0,0 1-1,-1-1 1,1 1-1,-1-1 1,0 0 0,1 1-1,-1-1 1,0 0 0,0 0-1,0 1 1,0-1 0,0 0-1,0 0 1,0 0-1,0 0 1,-2 1 0,-32 24 1508,-6 4-936,38-27-698,0-1 0,0 1 0,0 0 0,1 0 0,-1 0 0,1 1-1,0-1 1,0 1 0,-2 4 0,3-6-27,1-1 0,0 0 0,0 0 0,-1 0 0,1 0 0,0 0 0,0 0 0,1 0 0,-1 1 1,0-1-1,0 0 0,0 0 0,1 0 0,-1 0 0,0 0 0,1 0 0,-1 0 0,1 0 0,-1 0 0,1 0 0,0 0 0,-1 0 0,1 0 0,0-1 1,0 1-1,0 0 0,-1 0 0,1-1 0,0 1 0,0-1 0,0 1 0,0-1 0,0 1 0,0-1 0,0 1 0,2-1 0,5 3-87,0 0 0,0-1 1,14 2-1,-17-4 60,167 20-1307,-24-4 194,-137-15 1062,0 1-1,0 0 1,-1 1 0,17 7-1,-26-10 105,0 0-1,1 1 0,-1-1 0,0 1 1,0 0-1,1-1 0,-1 1 1,0 0-1,0 0 0,0-1 0,0 1 1,0 0-1,0 0 0,0 0 1,0 1-1,-1-1 0,1 0 0,0 0 1,0 0-1,-1 0 0,1 1 1,-1-1-1,1 0 0,-1 1 0,0-1 1,0 0-1,1 1 0,-1-1 1,0 1-1,0-1 0,0 0 0,0 1 1,-1-1-1,1 0 0,0 1 1,0-1-1,-1 0 0,1 1 0,-1-1 1,1 0-1,-1 0 0,0 1 1,0-1-1,1 0 0,-1 0 0,0 0 1,0 0-1,-1 1 0,-7 8 204,-1 0 0,1-1 0,-2-1-1,1 0 1,-1 0 0,0-1 0,-1 0-1,-19 8 1,8-5-40,-1-1 1,1-2-1,-44 9 0,55-14-380,-1-1-1,1 0 1,-1 0 0,-18-2 0,26 0 135,-1 0-1,1 0 1,-1 0 0,1-1-1,0 1 1,-1-1 0,1-1 0,0 1-1,0-1 1,0 0 0,1 0-1,-6-4 1,-10-16-441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201 317 14875,'1'-5'251,"-1"0"0,1 0 0,-1 0-1,0 0 1,0 1 0,-1-1 0,1 0 0,-3-8 0,2 11-183,1 0 0,-1 1 0,0-1 0,0 0 0,0 1 0,0-1 0,0 1 0,0-1 0,-1 1 0,1 0 1,0 0-1,-1-1 0,1 1 0,-1 0 0,1 0 0,-1 0 0,0 1 0,1-1 0,-1 0 0,0 0 0,0 1 0,1 0 0,-1-1 1,0 1-1,0 0 0,-3-1 0,1 1 34,0 0 0,-1 0 0,1 1 0,0-1 0,0 1 0,-1 0 0,1 0 1,0 0-1,0 1 0,0-1 0,0 1 0,0 0 0,-3 3 0,0-1-27,1 0 1,1 1-1,-1 0 0,1 1 1,0-1-1,0 1 0,-4 7 1,2-2-46,0-1 0,2 2 0,-1-1 0,1 1 0,1 0 0,0 0 1,1 0-1,-4 23 0,7-33-28,0-1 1,-1 1-1,1 0 0,0 0 0,0 0 1,1 0-1,-1 0 0,0-1 1,1 1-1,-1 0 0,1 0 1,-1 0-1,1-1 0,0 1 1,0 0-1,-1-1 0,1 1 1,2 1-1,-2-2 2,1 1 1,0-1 0,0 0-1,0 0 1,0 0 0,0 0-1,0 0 1,0-1 0,0 1-1,0-1 1,0 1-1,1-1 1,-1 0 0,0 1-1,0-1 1,4-1 0,24-2 28,-2-2 0,1-1 0,0-1 1,-1-1-1,32-15 0,-17 8 8,23-9 26,-19 6-54,60-14 1,-106 31-17,0 1 1,0 0-1,-1-1 0,1 1 0,0 0 0,0 0 0,0-1 0,0 1 1,0 0-1,0 0 0,0 0 0,0 0 0,0 1 0,0-1 0,0 0 0,0 0 1,0 1-1,1-1 0,-2 1 4,0 0 1,0-1-1,0 1 0,-1-1 0,1 1 1,0-1-1,0 1 0,0-1 1,-1 1-1,1-1 0,0 1 1,-1-1-1,1 1 0,0-1 1,-1 0-1,1 1 0,-1-1 0,1 0 1,-1 1-1,1-1 0,-1 1 1,-32 19 318,31-19-286,-1 0-1,1 0 1,-1-1-1,1 0 1,-1 1-1,1-1 1,-1 0 0,1 0-1,-1-1 1,1 1-1,-1 0 1,1-1-1,-1 1 1,1-1 0,0 0-1,-1 0 1,1 0-1,0 0 1,0 0-1,0-1 1,0 1 0,0 0-1,0-1 1,0 0-1,0 1 1,0-1-1,1 0 1,-1 0-1,1 0 1,-3-4 0,-2-4 70,1 0 0,0 0 0,1 0-1,0-1 1,-5-17 0,1-3 106,-6-57-1,13 79-217,0 0-1,1 0 1,0-1 0,0 1 0,1 0 0,0 0-1,1 0 1,0 0 0,1 0 0,6-16-1,-8 23-7,0 1-1,0-1 0,0 1 0,0 0 0,0-1 0,0 1 0,0 0 0,0 0 0,1 0 0,-1 0 1,1 0-1,-1 0 0,0 0 0,1 0 0,0 1 0,-1-1 0,1 1 0,-1-1 0,1 1 1,0-1-1,-1 1 0,1 0 0,0 0 0,-1 0 0,1 0 0,0 0 0,1 0 0,6 2-233,0 0 1,0 0-1,0 1 0,10 4 0,22 6-988,-33-12 1109,1 0 1,-1-1 0,1 0-1,-1-1 1,1 1 0,-1-2-1,15-3 1,16-13-515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16315,'0'13'3210,"0"58"-1676,-18 331-1378,17-394-881,-3-8 317,-5-10 23,8 8 343,-12-16-473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16532,'2'-8'271,"2"-1"0,-1 1 0,1 0 0,0 0 0,1 0 0,0 1 0,0 0 0,1-1 0,0 2 0,0-1 0,1 1 0,-1 0 0,1 0 0,1 1 0,11-7 0,-6 4-31,0 1 1,0 0-1,0 2 1,1-1-1,0 2 0,0 0 1,0 0-1,27-2 1,-38 5-228,-1 1 0,1 0 0,0 0 0,0 0 1,-1 0-1,1 0 0,0 1 0,-1-1 0,1 1 1,0 0-1,-1 0 0,1 0 0,-1 0 1,1 0-1,-1 0 0,0 1 0,1-1 0,-1 1 1,0-1-1,0 1 0,0 0 0,0 0 0,0 0 1,0 0-1,-1 0 0,1 1 0,-1-1 0,0 0 1,1 1-1,-1-1 0,0 1 0,0 0 0,-1-1 1,1 1-1,0 0 0,-1-1 0,0 1 1,0 5-1,1 5 24,-2 0 1,0 0-1,0 1 1,-1-1-1,-1-1 1,-7 23-1,2-14 86,-2 0-1,-20 35 0,13-26-13,16-30-116,1 0-1,0 1 1,0-1-1,-1 0 0,1 1 1,0-1-1,0 0 1,0 0-1,0 1 1,0-1-1,0 0 0,-1 1 1,1-1-1,0 0 1,0 1-1,0-1 1,0 0-1,0 1 0,0-1 1,0 0-1,0 1 1,0-1-1,1 0 1,-1 1-1,0-1 0,0 0 1,0 1-1,0-1 1,0 0-1,1 1 1,-1-1-1,0 0 1,0 0-1,0 1 0,1-1 1,-1 0-1,0 0 1,0 1-1,1-1 1,-1 0-1,0 0 0,1 0 1,-1 0-1,1 1 1,18 2-404,-7-2 139,-5 1 193,-1 1 1,1 0-1,-1 0 0,0 0 0,0 1 0,0 0 0,-1 0 0,1 0 0,-1 1 1,0 0-1,-1 0 0,1 0 0,-1 1 0,0-1 0,0 1 0,0 0 0,-1 0 1,0 0-1,0 1 0,2 7 0,-3-7 148,0-1 0,0 1 1,0-1-1,-1 1 0,0 0 0,-1-1 0,1 1 1,-1 0-1,-1 0 0,1 0 0,-1-1 1,0 1-1,-1 0 0,1-1 0,-1 1 0,-1-1 1,1 1-1,-1-1 0,0 0 0,-7 10 1,1-6 93,0-1 1,-1 0 0,0 0-1,0-1 1,-1 0 0,0-1-1,0-1 1,0 1 0,-1-2-1,0 1 1,0-2 0,-1 0-1,0 0 1,-14 2 0,26-6-203,-1 1 0,1-1 0,-1 0 0,1 0 0,-1 1-1,1-1 1,-1 0 0,1 0 0,-1-1 0,1 1 0,-1 0 0,1 0 0,-1-1 0,1 1 0,-1-1 0,1 0 0,-2 0 0,2 0 15,1 1 0,0 0 0,0-1 0,0 1 0,0 0 0,-1-1 0,1 1 0,0 0 0,0-1 0,0 1 0,0 0 0,0-1 0,0 1 0,0-1 0,0 1 0,0 0 0,0-1 0,0 1 0,0 0 0,0-1 0,0 1 0,1 0 0,-1-1 0,0 0 0,11-13 305,-6 9-325,0 0 1,0 1-1,1 0 0,0 0 0,0 1 0,11-6 1,19-7-307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17 570 18940,'-4'20'1720,"1"9"-1175,0 0-257,-2 2 856,3-2-304,2-5-640,0-2-384,2-13-568,1-5-232,0-8-217,0-8 817,-3-10-296,2-1-264</inkml:trace>
  <inkml:trace contextRef="#ctx0" brushRef="#br0" timeOffset="1">97 8 18956,'0'-7'2593,"-3"7"-2289,-2 1 1248,2 2-456,-1 0-1024,4-6-784,0-1-1128,-2 5 1064,2 8 151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16796,'-3'14'1591,"1"0"0,0 22 0,5 84-1056,-2-92-180,41 416-648,-41-436-917,-5-6 680,0-2-92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 17564,'23'-20'3198,"-20"18"-1306,-10 11-824,4-4-1022,-21 34 41,3 0 1,0 1-1,3 1 1,2 1-1,1 0 0,-9 46 1,22-78-80,0 0-1,0 1 1,1-1 0,0 0 0,1 0-1,1 0 1,2 19 0,-3-27-6,1 1 0,-1-1 0,1 0 0,0 1 0,0-1 0,1 0 0,-1 0 0,0 0 0,1 1 1,-1-1-1,1-1 0,-1 1 0,1 0 0,0 0 0,2 1 0,-1-2-1,-1 1 0,1-1 0,0 0 0,-1 0 1,1 0-1,0 0 0,0-1 0,0 1 0,0-1 0,0 0 0,0 0 1,0 0-1,0 0 0,-1 0 0,7-2 0,7-2-130,0 0-1,0-1 1,0-1 0,0-1-1,-1 0 1,0-1-1,26-18 1,-21 11-500,-1-1 0,0 0 0,-1-2 1,26-32-1,-30 32-89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16 135 16796,'-5'2'2312,"-2"1"-1384,4-3-368,3-5 1849,13-4-1273,4 0-224,11-3-472,1-2-159,9-3-305,2 0-209,-2-3-503,-1 7-392,-10 0 1952,-5 6-1040,-13 4-136,-4 3-80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5:5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16131,'2'7'1545,"14"-5"-905,9-5-232,13-8 752,5-3-200,9-4-351,2-4-233,-1 4-584,-5 0-336,-12 7-417,-8 2-1703,-17 9 2128,-5 6-401,-17 11-375</inkml:trace>
  <inkml:trace contextRef="#ctx0" brushRef="#br0" timeOffset="1">55 215 16812,'6'6'1872,"6"-4"-1240,13-7-224,4-3 840,8-4-415,1 0-193,6-5-728,-1 0-544,-1 8 616,-3 1-152,-5 7-168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88 179 14547,'-1'-1'127,"0"-1"1,0 0-1,0 1 0,1-1 0,-1 0 0,1 0 1,-1 0-1,1 1 0,0-1 0,-1 0 1,1 0-1,0 0 0,0 0 0,0 0 0,1 1 1,-1-1-1,0 0 0,1 0 0,-1 0 0,1 1 1,0-1-1,-1 0 0,1 1 0,0-1 1,0 0-1,0 1 0,2-2 0,3-6 362,0 1 0,1 0 0,11-11-1,-7 8-200,0 2-1,1 0 1,1 0-1,-1 1 0,1 1 1,28-12-1,-34 16-241,1 1 0,-1 0 0,1 0 0,0 1 0,-1 0 0,14 0-1,-16 1-36,-1 0-1,0 1 1,1-1-1,-1 1 1,0 0-1,0 1 1,0-1-1,1 1 1,-2-1-1,1 1 1,0 0-1,6 5 0,-7-4-8,0-1-1,-1 0 0,1 1 0,-1 0 0,1 0 0,-1 0 1,0 0-1,0 0 0,0 0 0,-1 0 0,1 1 0,-1-1 0,0 1 1,1 4-1,-1-2-2,0 0 1,-1 0 0,1 0 0,-1 0 0,-1 0-1,1 1 1,-4 10 0,0-2 11,0-1 0,-2 0 1,0-1-1,0 1 0,-1-1 1,-11 16-1,5-12 40,0 0-1,-1-1 0,-1 0 1,0-2-1,-1 1 1,-1-2-1,0 0 0,0-1 1,-26 13-1,43-25-47,-1 0 0,1 0 0,0 0-1,0 0 1,0 0 0,0 0 0,0 0 0,0 0-1,0 0 1,0 0 0,0 0 0,0 0-1,0 0 1,-1 0 0,1 0 0,0 0 0,0 0-1,0 0 1,0 0 0,0 0 0,0 0-1,0 0 1,0 1 0,0-1 0,0 0 0,0 0-1,0 0 1,0 0 0,0 0 0,0 0-1,0 0 1,0 0 0,0 0 0,0 0 0,0 0-1,0 1 1,0-1 0,0 0 0,0 0 0,0 0-1,0 0 1,0 0 0,0 0 0,0 0-1,0 0 1,0 0 0,0 0 0,0 1 0,0-1-1,0 0 1,0 0 0,0 0 0,0 0-1,0 0 1,0 0 0,0 0 0,0 0 0,0 0-1,1 0 1,-1 0 0,0 0 0,0 0-1,0 0 1,0 0 0,11 4-4,30 3-114,-4 0-59,-26-5 112,-1 1 0,0 1 0,-1 0 0,1 1 0,-1-1 0,17 13 0,-23-15 62,0 0 0,0 1 0,0 0 0,0-1-1,-1 1 1,1 0 0,-1 0 0,0 1 0,1-1 0,-2 0 0,1 1 0,0-1 0,-1 1 0,1-1 0,-1 1 0,0 0 0,0 0 0,-1 0 0,1-1 0,-1 1-1,0 7 1,0-10 35,0-1 0,0 1 0,0 0-1,0 0 1,0 0 0,0-1-1,-1 1 1,1 0 0,0 0-1,-1-1 1,1 1 0,0 0-1,-1 0 1,1-1 0,-1 1 0,1-1-1,-1 1 1,1 0 0,-1-1-1,1 1 1,-1-1 0,0 1-1,1-1 1,-1 1 0,0-1 0,1 0-1,-1 1 1,0-1 0,0 0-1,1 0 1,-1 1 0,0-1-1,0 0 1,0 0 0,1 0-1,-1 0 1,0 0 0,0 0 0,0 0-1,1 0 1,-1-1 0,-1 1-1,1 0-5,0-1-1,-1 1 0,1 0 0,0 0 0,0 0 1,0 0-1,0 0 0,0 0 0,0 0 0,0 0 1,0 1-1,0-1 0,0 0 0,0 1 0,0-1 1,0 1-1,0-1 0,0 1 0,0-1 0,0 1 0,1 0 1,-1-1-1,0 1 0,0 0 0,1 0 0,-1-1 1,0 1-1,1 0 0,-1 0 0,1 0 0,-1 0 1,1 0-1,-1 0 0,1 0 0,0 0 0,-1 1 1,1 1-31,1 0 1,-1 0-1,1 0 1,0 0-1,-1-1 1,1 1-1,1 0 1,-1-1-1,0 1 1,1 0-1,-1-1 1,1 0-1,2 4 1,9 16-22,-11-17 25,-1-1 1,1 1-1,-1-1 0,-1 1 0,1-1 0,-1 1 0,0-1 0,0 1 1,0 0-1,0-1 0,-1 1 0,0-1 0,-1 7 0,-1-5 16,1 1 0,-1 0-1,-1-1 1,1 1 0,-1-1-1,0 0 1,-9 9 0,0-1 59,-1-2 1,0 0 0,-1 0-1,0-1 1,-29 15 0,32-19 2,-1 0 0,0-1-1,0 0 1,-1-1 0,0-1 0,0 0 0,0-1 0,0 0 0,-1-1 0,1-1 0,-17 0 0,30-1-99,0 0 1,0 0 0,0 0 0,0 0-1,1 0 1,-1 0 0,0 0-1,0 0 1,0 0 0,0-1 0,1 1-1,-1 0 1,0 0 0,0-1 0,0 1-1,1 0 1,-1-1 0,0 1 0,1-1-1,-1 1 1,0-1 0,1 0-1,-1 1 1,1-1 0,-1 1 0,1-1-1,-1 0 1,1 0 0,-1 1 0,1-1-1,0 0 1,-1 0 0,1 1 0,0-1-1,0 0 1,-1 0 0,1 0-1,0 0 1,0 1 0,0-1 0,0 0-1,0 0 1,0 0 0,0 0 0,1 1-1,-1-1 1,0 0 0,0 0-1,1 0 1,-1 1 0,0-1 0,1 0-1,-1 0 1,1 1 0,-1-1 0,1 0-1,-1 1 1,1-1 0,-1 1 0,2-2-1,1-2-425,0-1 0,0 0 1,0 0-1,-1 0 0,0 0 0,0-1 0,0 1 0,-1-1 0,0 1 0,1-12 0,2-11-602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20 13003,'2'-2'240,"0"0"1,0 0-1,0 1 1,1-1 0,-1 1-1,0-1 1,0 1-1,1 0 1,-1 0-1,1 0 1,0 0-1,3-1 1,-6 2-159,1 0 1,0 0 0,0 0-1,-1 0 1,1 0-1,0 0 1,-1 0-1,1 0 1,0 1-1,-1-1 1,1 0 0,0 0-1,-1 1 1,1-1-1,0 0 1,-1 1-1,1-1 1,-1 1-1,1-1 1,0 1 0,0 1 22,0-1 0,0 0 1,-1 1-1,1-1 0,-1 0 1,1 1-1,-1-1 1,1 1-1,-1-1 0,0 1 1,1-1-1,-1 1 0,0 2 1,-1 9 355,1 0 0,-2 0 0,0 0 0,-5 19 0,-21 55 626,17-56-793,1-3-85,-16 55 171,26-83-380,0 1-1,-1 0 1,1 0-1,0 0 1,0-1-1,0 1 1,0 0-1,0 0 1,0 0-1,0 0 1,0-1-1,0 1 1,1 0-1,-1 0 1,0 0-1,0-1 1,1 2-1,-1-2-3,1 1 1,-1-1 0,1 0-1,-1 0 1,0 1-1,1-1 1,-1 0-1,1 0 1,-1 1-1,0-1 1,1 0-1,-1 0 1,1 0-1,-1 0 1,1 0-1,-1 0 1,1 0-1,-1 0 1,0 0-1,1 0 1,0 0-1,29-10-208,-24 7 168,1 0-4,10-5-149,0 1 1,0 1-1,0 0 1,1 1 0,25-3-1,-39 8 165,-1-1-1,1 1 1,0 0-1,0 1 1,0-1-1,-1 0 1,1 1-1,0 0 1,-1 0-1,1 0 1,0 0-1,-1 1 1,0 0-1,1-1 1,-1 1-1,0 0 1,0 0-1,0 1 1,0-1-1,0 1 1,0 0-1,-1-1 1,1 1-1,-1 0 0,0 0 1,0 1-1,0-1 1,0 0-1,-1 1 1,1-1-1,-1 1 1,2 6-1,-2-3 101,1 0 1,-1-1-1,-1 1 0,1 0 0,-1-1 0,0 1 0,-1 0 0,1-1 0,-1 1 0,-1 0 0,1-1 0,-1 1 0,0-1 0,-1 0 0,0 0 0,0 1 0,0-2 0,0 1 0,-1 0 0,0-1 0,0 0 0,-1 0 0,-7 7 0,-2 1 207,0-1 1,-2 0-1,1-1 0,-1-1 1,-1 0-1,0-1 1,-18 6-1,22-9-206,1-2 0,-1 0 0,0 0 0,-1-1 1,1-1-1,0 0 0,-1-1 0,-20-1 0,29 0-84,0-1 0,1 1-1,-1-1 1,0 0 0,1-1 0,-1 1-1,1-1 1,0 0 0,0 0 0,-1 0 0,1 0-1,1-1 1,-1 0 0,0 1 0,1-2 0,-1 1-1,1 0 1,0-1 0,0 1 0,0-1 0,0 0-1,1 0 1,0 0 0,-1 0 0,2 0-1,-1-1 1,-2-6 0,0-6-37,0 0-1,-3-31 1,6 3-182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19396,'14'3'1560,"2"0"-1223,3 0-137,8 1 480,4-3-376,7 1-760,7 2-424,7-4 703,3-1-191,3-10-112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4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14747,'4'58'1108,"2"-1"-1,3 0 0,27 94 1,71 155 659,-85-248-1699,-11-31 118,-1 2 0,8 42 0,-19-55 204,1-16-377,0 1 1,0-1-1,0 0 1,0 0-1,-1 1 1,1-1-1,0 0 1,0 0-1,0 0 0,-1 0 1,1 1-1,0-1 1,0 0-1,0 0 1,-1 0-1,1 0 1,0 0-1,0 0 1,-1 0-1,1 0 1,0 0-1,0 0 1,-1 0-1,1 0 1,0 0-1,-1 0 1,1 0-1,0 0 1,0 0-1,-1 0 1,-1-1 35,0 1 0,1-1 0,-1 0 0,0 0 0,1 0 1,-1-1-1,0 1 0,1 0 0,-1-1 0,-1-1 0,-95-132 1360,68 90-1344,-53-61-1,98 121-146,1-1 0,0-1-1,1 0 1,1-1 0,27 14 0,-33-19 89,0-1 1,1-1-1,-1 0 0,1-1 0,0 0 1,0-1-1,1 0 0,-1-1 1,1-1-1,-1 0 0,16-1 0,-25-1 7,1 1-1,-1-1 0,0 0 0,0 0 0,0 0 1,0-1-1,0 0 0,-1 1 0,1-1 0,0-1 0,-1 1 1,1 0-1,4-6 0,-6 6-2,1-1 0,-1 1 1,-1-1-1,1 0 0,0 1 0,-1-1 1,1 0-1,-1 0 0,0 0 0,0-1 1,0 1-1,-1 0 0,1 0 0,-1 0 1,1-1-1,-1 1 0,-1-6 0,1 0 11,-2 1 1,1 0-1,-1 0 0,0 0 0,-1 0 0,-3-8 1,5 14-24,1 0 1,-1 0-1,0 0 1,0 0-1,0 0 1,0 0-1,-1 1 1,1-1-1,0 1 1,-1-1-1,1 1 1,-1-1-1,0 1 1,1 0-1,-1-1 1,0 1-1,0 0 1,0 0-1,0 0 1,0 1-1,0-1 1,0 0 0,0 1-1,0-1 1,0 1-1,0 0 1,0 0-1,-3 0 1,4 0-4,-1 1 0,1-1 1,0 1-1,-1 0 1,1 0-1,0-1 0,0 1 1,0 0-1,-1 0 0,1 0 1,0 1-1,0-1 1,0 0-1,1 0 0,-1 0 1,0 1-1,0-1 0,1 0 1,-1 1-1,1-1 1,-1 1-1,1-1 0,-1 1 1,1-1-1,0 1 1,0-1-1,0 1 0,0-1 1,0 1-1,0 2 0,0 6-8,1-1 1,0 1-1,2 13 0,-2-16 16,1-1 1,-1 1 0,1-1 0,0 0 0,1 0 0,-1 0 0,1 0 0,1 0 0,-1 0 0,1-1-1,0 0 1,0 0 0,0 0 0,1 0 0,-1 0 0,1-1 0,1 0 0,-1 0 0,0-1 0,1 1 0,0-1-1,0 0 1,0 0 0,0-1 0,0 0 0,0 0 0,1-1 0,-1 1 0,1-1 0,6 0 0,-3-1 13,0 0 0,0 0 0,-1-1 1,1 0-1,0-1 0,-1 0 1,1-1-1,-1 1 0,0-2 0,1 1 1,-2-2-1,1 1 0,0-1 1,12-10-1,-15 10-4,1 0 0,-1 0 0,-1-1 1,1 0-1,-1 0 0,0 0 0,-1-1 0,1 1 1,-1-1-1,-1 0 0,1-1 0,-1 1 0,0-1 1,-1 1-1,0-1 0,0 0 0,-1 0 1,1-11-1,-2 18-15,0-1 1,0 1-1,0-1 1,0 0 0,0 1-1,-1-1 1,1 0-1,-1 1 1,1-1 0,-1 1-1,1-1 1,-1 1-1,-1-3 1,-5 2-15,-3 13 13,8-6 9,-1 1 1,1-1-1,0 1 0,1-1 1,-1 1-1,1 0 0,0 0 1,1-1-1,-1 1 0,1 0 1,0 0-1,2 9 0,-2-12 2,1-1 0,-1 1 0,1 0 1,0-1-1,0 0 0,0 1 0,0-1 0,0 0 0,1 1 0,-1-1 0,1 0 0,-1 0 0,1 0 0,0 0 0,0 0 0,0 0 0,0-1 0,0 1 0,0-1 0,0 1 0,1-1 0,-1 0 0,0 0 0,1 0 1,-1 0-1,1 0 0,-1-1 0,1 1 0,5 0 0,4-1-21,1 0 1,-1-1-1,0 0 1,1-1 0,-1 0-1,0-1 1,0 0-1,0-1 1,0 0-1,-1-1 1,13-8-1,15-9-361,61-48-1,-93 64 303,-6 6 68,-1 0 0,0 0 0,1 0 0,-1 0 0,0 0 0,0 0 0,1 0 0,-1 0 0,0 0 0,0 0 1,1 0-1,-1 1 0,0-1 0,1 0 0,-1 0 0,0 0 0,0 0 0,0 0 0,1 0 0,-1 1 0,0-1 1,0 0-1,1 0 0,-1 0 0,0 1 0,0-1 0,0 0 0,0 0 0,1 1 0,-1-1 0,0 0 0,0 0 1,0 1-1,0-1 0,0 0 0,0 0 0,0 1 0,0-1 0,0 0 0,0 0 0,0 1 0,0-1 0,0 0 1,0 1-1,0-1 0,0 1 0,3 19 67,-2-14-49,-1-3 2,1 0 1,-1 1-1,1-1 0,0 0 0,0 0 1,1 0-1,-1 0 0,1 0 0,0 0 0,-1 0 1,1 0-1,0 0 0,1-1 0,-1 1 0,0-1 1,1 0-1,-1 1 0,4 1 0,-2-2 7,0 0 0,0-1-1,0 1 1,0-1 0,0 1 0,0-1-1,1 0 1,-1-1 0,1 1-1,-1-1 1,0 0 0,7-1 0,-2 0-19,-1 0 1,0 0-1,0-1 1,0-1-1,-1 1 1,1-1 0,-1-1-1,1 1 1,-1-1-1,0 0 1,0-1-1,-1 0 1,1 0-1,8-10 1,-10 9-44,0-1 0,0 1 0,-1-1 0,-1-1 0,1 1 0,-1 0 0,0-1 0,-1 0 0,1 1 0,-2-1 0,1 0 0,-1 0 1,0 0-1,-1-12 0,0 19 22,0 0 1,0-1 0,0 1-1,-1 0 1,1 0 0,0 0 0,-1-1-1,1 1 1,-1 0 0,1 0 0,-1 0-1,1 0 1,-1 0 0,0 0-1,0 0 1,0 0 0,1 0 0,-1 1-1,-1-2 1,1 2 13,1 0 0,-1-1 0,1 1 0,-1 0 0,0 0-1,1 0 1,-1 0 0,1 0 0,-1 0 0,1 0 0,-1 0 0,1 0 0,-1 0 0,0 0 0,1 1-1,-1-1 1,1 0 0,-1 0 0,1 1 0,-1-1 0,1 0 0,-1 0 0,1 1 0,0-1-1,-1 0 1,1 1 0,-1-1 0,1 1 0,0-1 0,-1 1 0,1-1 0,0 0 0,0 1-1,-1-1 1,1 1 0,0 0 0,0-1 0,0 1 0,-1-1 0,1 1 0,0-1 0,0 2 0,-2 4 24,1 0 0,-1 0 1,1 0-1,0 0 1,1 1-1,-1-1 0,1 0 1,0 1-1,1-1 1,0 0-1,0 1 1,0-1-1,3 7 0,-2-8 0,-1-1-1,1 0 1,0 1-1,0-1 1,1 0 0,0 0-1,-1 0 1,1 0-1,0-1 1,1 1-1,-1-1 1,1 0-1,-1 0 1,1 0-1,0 0 1,0-1-1,0 1 1,6 1-1,0-1-51,-1 0 0,1-1 0,0 0 0,0-1-1,-1 0 1,17 0 0,-21-1-76,-1 0-1,0 0 1,1-1-1,-1 1 1,1-1-1,-1 0 1,0 0 0,0-1-1,1 1 1,-1-1-1,0 0 1,0 0 0,-1-1-1,1 1 1,0-1-1,5-5 1,-8 7 63,0 1 0,-1-1 0,1 1 0,-1-1 0,1 0 0,-1 1 0,0-1 0,1 0 0,-1 0 1,0 1-1,1-1 0,-1 0 0,0 0 0,0 0 0,0 1 0,0-1 0,0 0 0,0 0 0,0 0 0,0 0 0,0 1 0,0-1 0,0 0 0,0 0 0,-1 0 1,1 1-1,0-1 0,-1 0 0,1 0 0,0 1 0,-1-1 0,1 0 0,-1 1 0,1-1 0,-1 1 0,1-1 0,-1 0 0,0 1 0,1-1 0,-1 1 0,0-1 1,1 1-1,-1 0 0,0-1 0,0 1 0,-13-4-495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75 16636,'-11'11'443,"-81"85"1433,84-86-1700,0 0 0,1 1 0,1 0-1,-1 0 1,2 0 0,-1 1 0,2-1 0,-5 17 0,7-24-140,2 0-1,-1 1 1,0-1 0,1 0 0,-1 1 0,1-1 0,1 0 0,-1 1-1,0-1 1,1 0 0,0 0 0,0 1 0,0-1 0,1 0 0,0 0-1,-1 0 1,1 0 0,0-1 0,1 1 0,-1 0 0,1-1 0,0 0-1,-1 1 1,1-1 0,1 0 0,-1-1 0,0 1 0,1 0 0,0-1-1,-1 0 1,1 0 0,0 0 0,0 0 0,7 1 0,1 0-1,-1-1 0,1 0 0,-1-1 1,1-1-1,0 0 0,0 0 0,-1-1 1,1-1-1,0 0 0,-1 0 0,1-1 0,-1-1 1,0 0-1,0 0 0,-1-1 0,1-1 1,-1 0-1,12-8 0,-13 7 39,-1 1-1,0-1 1,-1 0-1,0-1 1,0 0-1,0 0 1,-1 0-1,0-1 1,6-12-1,-9 14 17,0-1-1,0 1 0,-1-1 1,0 1-1,0-1 1,-1 0-1,0 0 1,0 0-1,-1 0 1,0 0-1,0 0 0,-3-15 1,2 19-58,1 0-1,-1 0 1,0 1-1,-1-1 1,1 0 0,-1 1-1,1-1 1,-1 1 0,0 0-1,-1 0 1,1 0-1,0 0 1,-1 0 0,1 0-1,-1 0 1,0 1 0,0-1-1,0 1 1,-1 0-1,1 0 1,0 0 0,-1 0-1,1 1 1,-1-1 0,0 1-1,1 0 1,-8-1-1,6 2-56,0 0-1,1 0 0,-1 0 1,0 0-1,1 1 0,-1 0 1,0 0-1,1 0 0,-1 1 1,1-1-1,0 1 0,-1 0 1,1 0-1,0 1 0,0-1 0,0 1 1,0 0-1,1 0 0,-1 0 1,1 1-1,0-1 0,-5 8 1,6-8-132,0-1-1,1 1 1,-1 0 0,1 0 0,-1 0 0,1 0 0,0 1 0,0 2 0,1-5 115,0 0 0,-1-1 1,1 1-1,0-1 0,0 1 1,0 0-1,0-1 0,1 1 0,-1-1 1,0 1-1,0 0 0,0-1 1,0 1-1,1-1 0,-1 1 0,0-1 1,0 1-1,1-1 0,-1 1 1,1-1-1,-1 1 0,0-1 0,1 1 1,-1-1-1,1 1 0,-1-1 1,1 0-1,-1 1 0,1-1 0,-1 0 1,1 0-1,-1 1 0,1-1 1,0 0-1,-1 0 0,1 0 0,-1 0 1,1 1-1,0-1 0,-1 0 1,1 0-1,-1 0 0,1 0 0,0-1 1,-1 1-1,1 0 0,-1 0 1,1 0-1,0-1 0,21-4-623,7-7-125</inkml:trace>
  <inkml:trace contextRef="#ctx0" brushRef="#br0" timeOffset="1">664 52 17396,'-8'25'745,"-2"-1"1,-14 27 0,11-24-168,-13 38 0,23-57-414,0 1 1,1 0-1,1 0 0,-1-1 0,2 1 1,-1 0-1,1 0 0,2 16 0,-2-22-133,1 1 0,0-1 0,-1 0 0,1 0 0,0 0 0,1 0 0,-1 0 0,1 0 0,-1 0 0,1 0 0,0-1 0,0 1 0,0 0-1,0-1 1,1 0 0,-1 1 0,5 2 0,-2-2-6,-1-1-1,1 0 1,-1 0-1,1 0 1,0-1-1,0 1 1,0-1-1,0 0 0,0-1 1,8 1-1,2-1 12,-1-1 0,1-1-1,0 0 1,-1-1-1,0-1 1,0 0 0,16-7-1,-15 5 54,0-2-1,-1 0 0,0-1 1,-1 0-1,0-1 1,0 0-1,-1-1 0,13-14 1,-19 18 0,-1 0 1,1-1 0,-1 0 0,-1 0-1,1 0 1,-2 0 0,5-10-1,-7 12-15,1 0-1,-1 1 1,0-1-1,0 0 0,-1 1 1,0-1-1,0 0 1,0 0-1,-1 0 0,1 1 1,-2-1-1,-1-6 1,1 6-37,-1 0 0,0 0 1,0 0-1,0 0 0,-1 1 1,0 0-1,0 0 1,0 0-1,-1 0 0,0 0 1,0 1-1,0 0 1,0 0-1,-1 1 0,1-1 1,-1 1-1,0 0 1,0 1-1,0-1 0,-7-1 1,-7-1-399,0 0 1,-1 1 0,0 0 0,-41 0-1,49 4 153,0 0-1,0-2 0,-21-4 0,7-4-324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18684,'0'17'1536,"0"12"-1176,0 8-152,-1 10 617,-1 7-305,2 4-264,0 2-120,0-7-256,5-5-160,-4-13-240,1-9-129,-2-12-359,-3-8 2265,-8-8-1482,-6-8-63,-10-12 176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8 228 14883,'-2'-9'417,"0"-1"-1,0 0 1,1 1-1,0-1 1,1-19-1,1 25-274,0-1 0,0 0 0,0 1 1,0-1-1,1 0 0,0 1 0,0 0 0,0-1 0,0 1 0,1 0 0,0 0 0,0 1 0,0-1 0,5-4 1,2-1 148,0 1 0,1 0 0,0 1 0,0 0 0,0 1 0,1 0 0,0 1 0,0 0 0,1 1 0,25-6 0,-20 7-192,-1 1 1,1 0-1,0 1 0,0 1 0,0 1 1,0 1-1,27 5 0,-39-6-94,0 1 0,-1-1-1,1 1 1,0 0 0,-1 0 0,1 1-1,-1 0 1,1 0 0,-1 0 0,0 1-1,-1-1 1,1 1 0,-1 0 0,1 0-1,-1 1 1,0 0 0,-1-1 0,1 1-1,-1 0 1,0 1 0,0-1 0,-1 1-1,1-1 1,-1 1 0,-1 0 0,1-1-1,-1 1 1,0 0 0,1 8 0,-3 9 45,-2 0 0,0 0 0,-1 0-1,-1 0 1,-1-1 0,-16 40 0,12-35-71,9-26 6,1 0 1,0-1 0,0 1-1,-1-1 1,1 1-1,0 0 1,0-1 0,0 1-1,0 0 1,-1-1-1,1 1 1,0-1-1,0 1 1,0 0 0,0-1-1,1 1 1,-1 0-1,0-1 1,0 1 0,0 0-1,0-1 1,1 1-1,-1-1 1,0 1 0,1-1-1,-1 1 1,0 0-1,1-1 1,-1 1 0,1-1-1,-1 0 1,1 1-1,0 0 1,21 3-623,-4-1 310,-9-1 195,-1 1 0,0 1 0,0-1 0,0 1 0,0 1 0,-1-1 0,0 1 0,0 1 1,0-1-1,0 1 0,-1 0 0,10 13 0,-13-15 165,0 0 1,-1 0 0,1 1 0,-1-1 0,0 1 0,0-1 0,0 1-1,-1 0 1,1-1 0,-1 1 0,-1 0 0,1 0 0,0 0-1,-1 0 1,0 0 0,-1 0 0,1 0 0,-1 0 0,0 0-1,0 0 1,0 0 0,-1-1 0,1 1 0,-4 5 0,2-3 125,-1-1 0,0 0 0,0-1 1,0 1-1,0-1 0,-1 0 1,0 0-1,0 0 0,-1-1 0,1 1 1,-1-2-1,-9 6 0,5-4 41,0-1-1,0 0 1,0-1-1,-1 0 0,1 0 1,-1-1-1,-16 1 1,10-3-216,-1 0 1,1-1-1,0 0 0,0-1 1,0-1-1,0-1 1,0-1-1,1 0 0,-31-14 1,46 18-13,0 1 0,0-1 1,0 1-1,1 0 0,-1-1 1,0 0-1,0 1 0,0-1 1,0 1-1,1-1 0,-1 0 0,0 0 1,1 1-1,-1-1 0,1 0 1,-1 0-1,0-1 0,1 2 22,1-1-1,-1 1 0,0-1 0,0 0 0,1 1 0,-1-1 1,0 1-1,1 0 0,-1-1 0,0 1 0,1-1 1,-1 1-1,1 0 0,-1-1 0,1 1 0,-1 0 0,1-1 1,-1 1-1,1 0 0,-1 0 0,1-1 0,-1 1 0,1 0 1,-1 0-1,1 0 0,0 0 0,-1 0 0,2 0 1,18-5-252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17660,'4'-8'1976,"1"10"-1360,-3 16-320,-1 6 1273,1 12-833,2 5-208,2 8-416,0 2-176,5-3-296,3-5-152,-2-15-392,0-8-177,1-19 761,0-4-256,3-15-128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18772,'3'7'259,"-1"1"-1,-1-1 1,0 1 0,0-1-1,0 1 1,-1-1-1,0 1 1,-1 12 0,-1 11 276,7 125-19,32 197 1,-34-318-1551,-3-35 989,0 0 1,0 0-1,0 1 1,0-1-1,0 0 1,0 0-1,0 0 1,0 0-1,0 1 1,0-1-1,0 0 1,0 0-1,0 0 1,-1 0-1,1 0 0,0 1 1,0-1-1,0 0 1,0 0-1,0 0 1,0 0-1,0 0 1,0 0-1,-1 1 1,1-1-1,0 0 1,0 0-1,0 0 1,0 0-1,0 0 1,-1 0-1,1 0 0,0 0 1,0 0-1,0 0 1,0 0-1,-1 0 1,1 0-1,0 0 1,0 0-1,0 0 1,0 0-1,-1 0 1,1 0-1,0 0 1,0 0-1,0 0 1,0 0-1,-1 0 0,1 0 1,0 0-1,0 0 1,0 0-1,0-1 1,0 1-1,0 0 1,-1 0-1,1 0 1,0 0-1,0 0 1,0 0-1,0-1 1,0 1-1,-8-7-492,-2-5-226,1-5-245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0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18892,'7'-1'1792,"4"2"-1375,-2 2-225,0 2 920,4 1-1168,0 0-504,-4 0 480,2 2-168,-9-3-88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18708,'2'0'1928,"-2"2"-1223,0-4-329,0 7 1200,0 1-664,-3 2-408,0-4-152,-1 1-376,4 1-176,-1-3-832,4-4 856,6 1-120,3 0-32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1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 19092,'6'-4'1708,"-11"4"-550,-15 5 294,8 2-1191,0 1 0,0 1-1,1-1 1,0 2 0,1 0-1,-16 19 1,8-8-268,2 2 0,-20 36-1,25-37 10,0 1 0,1 0-1,-6 25 1,13-36-5,0 0 0,0 0 0,1 1 0,1-1 0,0 1 0,1-1 0,2 25 0,-1-34 0,-1 0 0,0 0 1,1 0-1,0 0 0,0-1 0,0 1 0,0 0 1,0 0-1,0-1 0,1 1 0,-1-1 1,1 1-1,0-1 0,0 0 0,0 0 0,0 0 1,0 0-1,0 0 0,0 0 0,1 0 0,-1-1 1,1 1-1,-1-1 0,1 0 0,0 0 0,0 0 1,-1 0-1,1 0 0,0 0 0,0-1 0,0 1 1,0-1-1,0 0 0,0 0 0,3 0 0,6-2-33,0 0 0,0 0 0,-1-1-1,1-1 1,-1 0 0,0 0 0,13-8-1,-3 2-388,-1-1 0,35-26 0,-50 32 394,1 1 0,0-1 0,-1-1 0,0 1 0,0-1 0,-1 0 0,1 0 0,-1 0 0,-1 0 0,1-1 0,-1 0 1,4-12-1,-5 4-300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1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44 114 18524,'9'1'2056,"6"1"-1375,13-10-217,4-1 1240,15-7-864,4 1-176,7-3-256,-1 2-144,-4 3-312,-5 0-224,-14 7-488,-7 3-256,-18 9 1840,-9 5-1056,-15 9-120,-8-2 8</inkml:trace>
  <inkml:trace contextRef="#ctx0" brushRef="#br0" timeOffset="1">7 305 15803,'-6'6'2009,"6"-1"-1225,11-5-136,10-5 1169,14-6-553,8-3-184,8-2-360,4-3-352,0-1-1104,2 0 920,-5 2-280,-5-2-152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5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 17668,'4'-15'2590,"-10"31"-1030,-3 11-977,-57 138 757,61-144-1255,5-20-83,0-1 0,0 0 1,0 0-1,0 0 0,0 1 0,0-1 0,0 0 1,0 0-1,1 0 0,-1 1 0,0-1 0,0 0 0,0 0 1,0 0-1,0 0 0,0 1 0,0-1 0,0 0 0,1 0 1,-1 0-1,0 0 0,0 0 0,0 0 0,0 1 0,1-1 1,-1 0-1,0 0 0,0 0 0,0 0 0,0 0 1,1 0-1,-1 0 0,0 0 0,0 0 0,0 0 0,1 0 1,-1 0-1,0 0 0,0 0 0,0 0 0,1 0 0,-1 0 1,0 0-1,4-2 21,0 1 1,0-1 0,-1 0-1,1-1 1,5-4 0,0 1-14,-3 2-15,0 0-1,0 0 0,0 1 0,1 0 0,0 0 0,-1 0 0,1 1 0,0 0 0,0 1 1,0 0-1,0 0 0,1 0 0,-1 1 0,0 0 0,9 1 0,-10 0-1,0 0 0,0 1 0,0 0 0,0 0-1,0 0 1,0 1 0,-1-1 0,0 2 0,1-1 0,-1 0 0,0 1 0,0 0-1,-1 0 1,1 1 0,-1-1 0,0 1 0,6 10 0,-3-4-6,-1 0 1,0 0-1,-1 1 1,0 0-1,-1 0 1,0 0-1,-1 0 1,0 1-1,-1 0 1,-1-1-1,0 1 1,0 0 0,-3 19-1,1-24 71,0-1 0,0 1 0,-1 0 0,0-1 0,-1 1 0,1-1 1,-2 0-1,1 0 0,-1 0 0,0 0 0,0-1 0,-1 0 0,0 0 0,0 0 0,0 0 0,-1-1 0,1 1 0,-2-2 0,1 1 0,0-1 0,-1 1 1,0-2-1,-9 5 0,7-5 8,0-1 1,0 1-1,0-1 1,-1-1-1,1 0 1,0 0-1,-1-1 1,1 0-1,-1-1 1,1 0-1,0 0 1,-1-1-1,-12-4 1,16 4-214,-1 0 1,1 0 0,0-1 0,-1 0 0,1 0 0,1-1 0,-1 0 0,0 0 0,1 0 0,0 0 0,0-1 0,0 0 0,0 0 0,1 0 0,0-1 0,0 1 0,1-1 0,-1 0 0,-2-7 0,1-15-405,7-7-150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16179,'-1'33'704,"2"-1"0,1 0 0,1 1 0,2-1 0,1 0 0,17 48 0,6 2-38,47 90 0,-38-92-529,4-2 0,53 74 0,-94-151-114,0 1 0,0 0 0,0-1 0,0 1 0,0-1 0,1 0 0,-1 1 0,0-1 0,1 0 0,0 0 0,-1 0 0,3 1 1,-3-2-13,-1 0 0,0 0 1,1 0-1,-1 0 0,0 0 1,1 0-1,-1 0 0,0 0 1,1 0-1,-1 0 0,0-1 1,1 1-1,-1 0 1,0 0-1,1 0 0,-1-1 1,0 1-1,1 0 0,-1 0 1,0 0-1,0-1 0,1 1 1,-1 0-1,0-1 0,0 1 1,0 0-1,1-1 1,-1 1-1,0 0 0,0-1 1,0 1-1,0 0 0,0-1 1,0 1-1,0-1 0,1-5 60,0-1 0,0 1 0,-1 0 0,0-1 0,-2-10 0,-25-122 430,0 2-759,28 137 253,-1 0 0,0 0 0,0 0 0,0 0 0,0 1 0,1-1 0,-1 0 1,0 0-1,0 0 0,0 0 0,1 0 0,-1 0 0,0 0 0,0 0 0,1 0 1,-1 0-1,0 0 0,0 0 0,0 0 0,1 0 0,-1 0 0,0 0 0,0 0 1,1 0-1,-1 0 0,0 0 0,0 0 0,0-1 0,0 1 0,1 0 0,-1 0 1,0 0-1,0 0 0,0 0 0,0-1 0,1 1 0,-1 0 0,0 0 0,0 0 1,0 0-1,0-1 0,0 1 0,0 0 0,0 0 0,1 0 0,-1-1 0,0 1 1,0 0-1,0 0 0,0-1 0,0 1 0,0 0 0,0 0 0,0 0 0,0-1 1,0 1-1,0 0 0,0-1 0,18 23-58,-11-14 41,7 8 1,1-1 0,1 0 0,0-1 0,1-1-1,1 0 1,0-2 0,36 18 0,-44-25 23,0 0 0,1 0 0,-1-1 1,1-1-1,0 0 0,0 0 0,17 0 0,-21-3 3,1 1-1,-1-1 1,1 0 0,-1-1-1,1 0 1,-1 0 0,0 0-1,0-1 1,0 0 0,0-1-1,-1 1 1,7-6-1,-7 4 8,0 0 0,0 0-1,-1-1 1,1 0-1,-1 0 1,0 0 0,-1-1-1,0 1 1,0-1-1,0 0 1,-1 0 0,0-1-1,0 1 1,-1-1-1,0 1 1,-1-1 0,1 0-1,-1 0 1,-1 0-1,1 0 1,-2 0 0,-1-14-1,2 21-6,0 0-1,-1 0 0,1 0 1,0 0-1,-1 0 0,1 0 1,-1 0-1,0 0 1,1 0-1,-1 0 0,0 0 1,0 0-1,1 0 1,-1 0-1,0 1 0,0-1 1,0 0-1,-2-1 1,2 2-3,0 0 1,1 0-1,-1 0 1,0 0-1,1 0 1,-1 0-1,0 0 1,1 0-1,-1 0 1,0 0-1,1 0 1,-1 0-1,0 0 1,1 0 0,-1 1-1,0-1 1,1 0-1,-1 1 1,0-1-1,1 0 1,-1 1-1,1-1 1,-1 1-1,1-1 1,-1 0-1,1 1 1,-1 0-1,1-1 1,-1 1 0,1-1-1,0 1 1,-1-1-1,1 1 1,-1 0-1,-1 6 8,-1-1-1,1 0 1,0 1-1,1-1 1,0 1-1,0 0 1,0-1 0,1 1-1,0 0 1,0 0-1,0-1 1,1 1-1,2 8 1,0-1 12,1 0 1,0 0 0,1 0-1,0-1 1,9 17 0,-2-11-1,0-1 1,1 0 0,1-1 0,26 26 0,72 52-265,-7-6-254,-88-73 319,-2 0 0,0 1 0,25 38 1,-35-48 138,-2 0 0,1 1 1,-1-1-1,0 0 1,0 1-1,-1 0 0,0 0 1,-1 0-1,2 15 1,-3-20 57,0-1 1,0 1 0,-1-1 0,1 0 0,0 1-1,-1-1 1,1 0 0,-1 0 0,0 1 0,0-1-1,0 0 1,0 0 0,0 0 0,0 0 0,-1 0 0,1 0-1,-1 0 1,1 0 0,-1-1 0,0 1 0,1-1-1,-1 1 1,0-1 0,0 0 0,0 1 0,0-1-1,0 0 1,-1 0 0,1 0 0,0-1 0,0 1 0,-1-1-1,1 1 1,0-1 0,-1 0 0,1 0 0,-4 0-1,-2 0 59,0-1 0,0 0 0,-1 0 0,1-1 0,0 0 0,1 0 0,-1-1 0,0 0-1,-13-7 1,0-2 88,1-1 0,-21-17 0,30 21-104,0 0 1,1-1-1,0 0 1,0-1-1,-15-23 1,22 29-48,1 1 0,-1-1 0,1 0 0,0 1 0,1-1 1,-1 0-1,1 0 0,-1-10 0,2 12-8,0 0 0,0 0 0,0 0 1,0 0-1,1 0 0,-1 0 0,1 0 0,0 0 0,0 0 0,0 0 0,1 0 1,-1 1-1,1-1 0,-1 0 0,4-4 0,3 0-51,1-1-1,-1 1 1,1 0 0,0 1-1,1 0 1,0 0 0,0 1-1,17-6 1,-12 4-273,0 0 0,0-1-1,14-10 1,-25 15 230,0 0-1,1-1 1,-1 0-1,-1 0 1,1 0-1,-1 0 1,1-1-1,-1 0 1,-1 1-1,1-1 1,-1 0-1,1 0 1,1-7-1,-3 8 44,0 0 1,0 0-1,-1 0 0,1 0 0,-1 0 0,0 0 1,0 0-1,0 0 0,-1 0 0,1 0 1,-3-7-1,-1 1-90,-1 0 0,0 0 0,-1 1 0,-7-11 0,12 19 130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18412,'-6'0'2016,"4"0"-1279,4 2-329,7-2 1872,3 0-1368,10 0-608,5-3-136,7 0-456,4 0-208,6-4-416,4 1-296,-4-1 888,-4 1-248,-9-1-185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6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 15251,'-1'-1'71,"1"1"0,-1-1 0,0 1-1,0-1 1,1 1 0,-1 0 0,0-1 0,0 1-1,1 0 1,-1 0 0,0-1 0,0 1-1,0 0 1,0 0 0,1 0 0,-1 0 0,0 0-1,0 0 1,0 0 0,0 0 0,1 1-1,-1-1 1,0 0 0,0 0 0,0 1 0,1-1-1,-1 0 1,0 1 0,0-1 0,1 1-1,-1-1 1,0 1 0,1-1 0,-1 1 0,1-1-1,-2 2 1,-26 27 696,23-23-341,-10 12-219,1 1 0,1 0 0,0 1 0,2 0 1,0 1-1,1 0 0,1 1 0,2 0 0,0 0 1,1 1-1,1 0 0,1 0 0,1 0 0,1 1 0,2-1 1,1 25-1,-1-44-191,1 1 0,-1-1 1,1 0-1,0 0 0,1 1 0,-1-1 1,1 0-1,-1 0 0,1 0 0,0-1 1,1 1-1,-1 0 0,1-1 0,-1 1 1,1-1-1,0 0 0,4 3 0,-3-4 9,-1 0-1,1 0 0,0 0 1,0-1-1,0 1 0,0-1 1,0 0-1,0 0 0,0-1 1,0 1-1,1-1 1,-1 0-1,0 0 0,0 0 1,0-1-1,1 1 0,5-3 1,3-1 97,0 0 0,0-1 0,0 0 0,-1-1 0,0-1 0,-1 0 0,1 0 0,-1-1 0,-1-1 0,1 0 0,15-18 0,-17 18 26,-1-1 0,0 0 0,-1 0 0,0-1 0,-1 0-1,0 0 1,-1 0 0,0-1 0,-1 0 0,0 0 0,-1 0 0,4-23 0,-7 29-100,0 0-1,0 0 1,0 0-1,0 0 1,-1 0-1,0 0 0,-1 1 1,1-1-1,-1 0 1,0 1-1,-1-1 1,1 1-1,-1 0 1,0 0-1,0 0 1,-1 0-1,1 0 1,-1 1-1,0-1 1,0 1-1,-1 0 1,1 0-1,-1 1 1,0-1-1,0 1 1,0 0-1,-1 1 1,-10-5-1,9 5-141,1 0 0,-1 0 0,0 1 0,0 0 0,0 0 0,0 1 0,0-1 0,0 2 0,0-1-1,0 1 1,0 0 0,0 0 0,0 1 0,0 0 0,1 0 0,-1 1 0,1 0 0,-1 0 0,1 0 0,0 1-1,0 0 1,1 0 0,-1 0 0,-4 6 0,4-5-129,2 0 0,-1 1 0,0-1 0,1 1 0,0 0 1,1 0-1,-1 0 0,1 0 0,0 1 0,1-1 0,-4 13 0,4 0-617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25 257 13539,'-5'12'826,"-12"32"544,17-43-1270,-1 0-1,1 0 0,-1 0 0,1 1 1,0-1-1,0 0 0,0 0 0,0 0 1,0 0-1,0 0 0,0 0 0,0 0 1,0 1-1,0-1 0,0 0 0,1 0 1,-1 0-1,0 0 0,1 0 0,-1 0 1,1 0-1,0 0 0,-1 0 0,1 0 1,0 0-1,-1 0 0,1-1 0,0 1 1,0 0-1,0 0 0,-1-1 0,3 2 1,3-1 90,0 1 1,0-1-1,0 0 1,0-1-1,0 1 1,0-1 0,1-1-1,-1 1 1,12-3-1,-9 1-19,320-67 1739,-230 45-1615,392-86 484,5 32-997,233 49-2624,-705 26 2017,-18-4 367,-14-5-78,-11-3-4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0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22 103 19972,'-16'13'1537,"11"-8"-852,8-7-86,20-15-343,1 1-1,1 2 1,0 0 0,1 2-1,0 1 1,1 0 0,49-10 0,-73 20-272,0 0 1,1 1 0,-1-1-1,0 1 1,0 0 0,0 0-1,1 1 1,-1-1 0,0 1-1,0-1 1,0 1 0,1 0-1,-1 0 1,0 0 0,0 1-1,-1-1 1,1 1 0,3 2-1,-4-3 6,0 1 0,-1 0 0,1 0 0,-1 0 0,0 1 0,0-1 1,1 0-1,-2 0 0,1 1 0,0-1 0,0 1 0,-1-1 0,1 0 0,-1 1 0,0-1 0,1 1 0,-1-1 0,-1 1 0,1-1 0,0 1 0,0-1 0,-1 1 0,-1 3 0,-1 5 31,-1-1-1,0 0 1,-1 0 0,0 0-1,-1-1 1,-8 12 0,5-8 21,1 1 0,-7 14 0,15-28-55,0 1 1,-1-1 0,1 1 0,0 0 0,0-1 0,0 1 0,0 0 0,-1-1 0,1 1-1,0 0 1,0-1 0,0 1 0,0 0 0,0-1 0,1 1 0,-1 0 0,0-1-1,0 1 1,0-1 0,1 1 0,-1 0 0,0-1 0,0 1 0,1-1 0,-1 1 0,1-1-1,-1 1 1,0-1 0,1 1 0,-1-1 0,1 1 0,-1-1 0,1 1 0,-1-1-1,1 0 1,0 1 0,0-1 0,29 9-433,-16-6 276,-4 0 129,-1 0 1,0 1-1,0 0 1,-1 1-1,1 0 1,-1 0-1,0 1 1,0 0-1,-1 1 1,0-1-1,0 1 1,0 1-1,-1-1 1,0 1-1,7 11 1,-10-13 111,0 0 0,0 0 1,-1 1-1,0-1 1,0 0-1,0 1 1,-1 0-1,1-1 1,-2 1-1,1 0 1,-1-1-1,0 1 1,0 0-1,-1-1 0,0 1 1,0 0-1,-1-1 1,1 1-1,-2-1 1,1 0-1,-1 1 1,1-1-1,-6 7 1,3-6 82,0 0 0,0-1 0,0 1 1,-1-1-1,0-1 0,-1 1 1,1-1-1,-1 0 0,0-1 1,0 1-1,0-1 0,-1-1 0,1 1 1,-1-1-1,0-1 0,0 1 1,0-1-1,0-1 0,-15 2 0,12-3-137,-1 1 0,1-2 0,0 0 0,-1 0 0,1-1-1,0 0 1,0-1 0,0 0 0,0-1 0,1 0-1,-1-1 1,1 0 0,-18-13 0,27 18-68,0 0-1,1-1 1,-1 1-1,1 0 1,-1-1 0,1 1-1,-1 0 1,1-1-1,-1 1 1,1-1-1,-1 1 1,1 0 0,-1-1-1,1 1 1,0-1-1,-1 1 1,1-1 0,0 0-1,-1 1 1,1-1-1,0 1 1,0-1 0,-1 0-1,1 1 1,0-1-1,0 0 1,0 1-1,0-1 1,0 1 0,0-1-1,0 0 1,0 1-1,0-1 1,0 0 0,1 1-1,-1-1 1,0 1-1,0-1 1,1 0 0,1-1-85,0 0 0,0 0 1,1 0-1,-1 1 1,1-1-1,-1 1 0,4-2 1,-2 1 125,23-12-706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20148,'0'0'35,"1"0"-1,-1 0 1,0 0-1,0 0 1,0 0-1,0 0 1,0-1-1,0 1 1,0 0-1,0 0 1,0 0-1,0 0 1,1 0-1,-1 0 1,0 0-1,0 0 1,0 0-1,0 0 0,0 0 1,0 0-1,0 0 1,0 0-1,1 0 1,-1 0-1,0 0 1,0 0-1,0 0 1,0 0-1,0 0 1,0 0-1,0 0 1,0 0-1,0 0 1,1 0-1,-1 1 1,0-1-1,0 0 1,0 0-1,0 0 1,0 0-1,0 0 1,0 0-1,0 0 1,0 0-1,0 0 1,0 0-1,0 0 1,0 1-1,0-1 0,0 0 1,0 0-1,0 0 1,1 0-1,-1 0 1,0 0-1,0 0 1,-2 11 805,-7 19-390,6-21 108,-1 4-211,-20 75 839,21-75-1146,1 0 0,0 0 0,1 1 0,1 21 0,0-34-47,0 0 1,0 1 0,0-1-1,0 0 1,0 1-1,0-1 1,1 1-1,-1-1 1,0 0 0,1 1-1,-1-1 1,1 0-1,0 0 1,-1 1 0,1-1-1,0 0 1,0 0-1,0 0 1,0 0-1,0 0 1,0 0 0,0 0-1,0 0 1,0 0-1,0-1 1,0 1 0,0 0-1,1-1 1,-1 1-1,0-1 1,1 1-1,-1-1 1,0 0 0,1 1-1,-1-1 1,1 0-1,-1 0 1,0 0 0,1 0-1,-1 0 1,3-1-1,6-1-41,-1-1 0,1 0 0,-1 0 0,0-1 0,9-5 0,3 0-54,-13 6 75,0 0 0,0 0 0,0 1 0,1 0 0,-1 0 0,1 1 0,-1 0 0,13 1 0,-18 1 24,0-1-1,1 1 0,-1 0 1,0 0-1,0 0 0,1 0 1,-1 0-1,0 1 0,0 0 1,-1 0-1,1-1 0,0 1 0,0 1 1,-1-1-1,1 0 0,-1 1 1,0-1-1,0 1 0,0 0 1,0 0-1,0 0 0,-1 0 1,3 5-1,-1 0 42,0 0 0,-1 0 0,0 0 0,0 0 0,-1 1 0,0-1 0,0 0 0,-1 1 0,0-1 0,0 1 0,-1-1 0,0 1 0,-1-1 0,0 0 0,0 0 0,-4 9 0,4-12 23,-1 1 0,1 0 0,-1-1 1,-1 0-1,1 0 0,-1 0 0,1 0 0,-2 0 0,1-1 0,0 1 0,-1-1 0,0-1 0,0 1 0,0 0 0,0-1 0,0 0 1,-1 0-1,0-1 0,1 0 0,-1 0 0,0 0 0,-9 1 0,5-2-242,-1-1 0,0 0 1,1-1-1,-1 0 0,0 0 0,1-1 0,-1-1 1,1 0-1,0 0 0,0-1 0,0 0 0,0-1 1,1 0-1,0 0 0,0-1 0,0 0 0,1-1 1,-1 0-1,2 0 0,-1-1 0,1 0 0,0 0 0,1-1 1,0 0-1,-5-10 0,-4-20-732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0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18468,'20'-13'2312,"3"3"-1423,0-9-393,3 2 1568,6-3-1064,3-3-223,4 5-649,-3 4-416,-5 5-993,-7-2 1105,-7 1-200,-3 1-176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20 15707,'-1'-2'124,"0"1"0,0 0 0,0 0 0,0-1 0,0 1 0,0 0 0,0 0 0,-1 0 0,1 0 0,0 0 0,-1 0 0,1 0 0,-1 0 0,1 1 0,-1-1 0,1 1 0,-1-1 0,1 1 0,-1-1 0,0 1 0,1 0 0,-1 0 0,1 0 0,-1 0 0,0 0 0,1 0 0,-1 0 0,0 1 0,1-1 0,-1 0 0,1 1 0,-1 0 0,1-1 0,-3 2 0,-4 2 145,0-1 1,1 1 0,-1 1-1,1-1 1,-9 9 0,-3 4-106,1 0 1,1 0 0,1 2 0,1 0 0,0 1 0,-14 27-1,22-34-143,0 0 0,1 1 0,0 0-1,2 0 1,-1 1 0,2-1 0,0 1 0,0 0-1,2-1 1,0 1 0,1 24 0,0-34-19,1-1 1,-1 1 0,1 0 0,0 0 0,0 0 0,1 0 0,-1-1 0,1 1 0,0-1-1,0 1 1,1-1 0,0 0 0,-1 0 0,1 0 0,0 0 0,1 0 0,-1-1-1,1 1 1,0-1 0,0 0 0,0 0 0,0 0 0,0-1 0,0 1 0,1-1-1,-1 0 1,1-1 0,0 1 0,0-1 0,-1 0 0,1 0 0,0 0 0,0-1-1,0 1 1,0-1 0,0 0 0,0-1 0,0 1 0,0-1 0,0 0 0,-1 0 0,1-1-1,8-3 1,-1-1 65,0 0 1,-1 0-1,0-2 0,0 1 0,-1-1 0,1-1 0,-2 0 0,1 0 0,-1-1 0,-1 0 1,0-1-1,0 0 0,9-19 0,-9 16 100,-1-1 0,-1 0 0,0 0 1,-1 0-1,-1-1 0,0 0 0,-1 0 0,-1 0 0,0 0 0,-2-30 1,0 39-111,-1 0 1,-1 1-1,1-1 1,-1 1 0,-1-1-1,1 1 1,-1 0 0,0 0-1,0 0 1,-1 1 0,-6-10-1,9 13-128,-1 1-1,1-1 1,-1 0-1,0 1 1,0-1-1,1 1 1,-1-1 0,0 1-1,0 0 1,0 0-1,0 0 1,-1 0-1,1 0 1,0 0-1,0 1 1,-1-1-1,1 1 1,0-1 0,0 1-1,-1 0 1,1 0-1,0 0 1,-1 0-1,1 0 1,0 1-1,-1-1 1,1 1 0,0 0-1,0-1 1,-1 1-1,1 0 1,0 0-1,0 0 1,0 1-1,0-1 1,-2 2-1,-5 4-393,2-3-121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0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81 15899,'3'-12'1062,"-2"6"-747,1 0 0,-1 0 0,-1 0 0,1 0 0,-1 0-1,0 0 1,-1-10 0,1 15-274,0 1 0,0-1 0,0 1 0,0-1 0,-1 1 0,1 0 0,0-1 0,0 1 0,0-1 0,0 1 0,-1 0 0,1-1 0,0 1 0,0 0 0,0-1 0,-1 1 0,1 0 0,0-1 1,-1 1-1,1 0 0,0 0 0,-1-1 0,1 1 0,0 0 0,-1 0 0,1-1 0,-1 1 0,1 0 0,0 0 0,-1 0 0,1 0 0,-1 0 0,1 0 0,-1 0 0,1 0 0,0 0 0,-1 0 0,1 0 0,-1 0 0,1 0 0,-1 0 0,1 0 0,0 0 0,-1 0 0,1 1 0,-1-1 0,1 0 0,0 0 0,-1 1 0,1-1 0,0 0 0,-1 0 0,1 1 0,0-1 0,-1 0 0,1 1 0,-20 22 958,7-1-771,1 0 0,2 0 0,0 1 0,1 1 0,-9 40 0,11-33-184,2 0 1,0 0 0,3 0 0,1 36 0,1-59-36,1 1 0,0 0 0,0-1 0,1 1 0,0 0 0,0-1-1,1 0 1,6 13 0,-7-18-5,-1-1-1,1 0 1,-1 1-1,1-1 1,0 0-1,0 0 0,0 0 1,0 0-1,0 0 1,0 0-1,1-1 1,-1 1-1,1-1 1,-1 1-1,1-1 1,-1 0-1,1 0 1,0 0-1,0-1 1,-1 1-1,1-1 0,0 1 1,0-1-1,0 0 1,0 0-1,-1 0 1,1 0-1,0-1 1,4 0-1,2-2 15,0 0 0,0-1 0,0 0 0,-1 0 0,1-1 0,-1 0 0,0-1 0,-1 1 0,1-2 0,-1 1 0,10-12 0,2-4 136,-1-1 1,24-39-1,-30 41-6,-1 0 0,0 0 0,10-33 0,-18 44-80,0 0 0,-1 0-1,0 0 1,0 0 0,-1 0-1,0-1 1,-1 1-1,0 0 1,-1 0 0,-3-15-1,4 22-58,-1 0 0,1 0-1,-1 0 1,0 0-1,0 0 1,-1 0 0,1 0-1,0 1 1,-1-1-1,0 0 1,0 1 0,0-1-1,0 1 1,0 0-1,0 0 1,0 0 0,-1 0-1,1 0 1,-1 0-1,0 0 1,1 1 0,-1 0-1,0-1 1,0 1-1,0 0 1,0 0 0,0 1-1,0-1 1,0 0-1,0 1 1,0 0 0,0 0-1,0 0 1,0 0-1,-1 0 1,1 1 0,0-1-1,0 1 1,-5 2-1,-2 0-208,1 1 0,-1 0 0,1 0 0,-1 1 0,1 0 0,0 1 0,1 0 0,0 0 0,0 1 0,-12 13 0,-7 15-756,23-34 365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18956,'-9'-21'1776,"6"15"-1227,5 15 117,36 85-152,-31-81-523,0 0 0,0 0-1,1-1 1,19 23-1,-23-32 17,0 1 0,0 0 0,1-1 0,-1 0 0,1 0 0,0 0 0,0 0 0,0-1 0,0 0 0,0 0 0,1 0 1,-1-1-1,1 0 0,-1 0 0,1 0 0,-1-1 0,1 1 0,-1-2 0,1 1 0,0 0 0,8-3 0,8-2 92,0-1-1,-1-1 1,41-20 0,-49 21-54,40-19 156,-28 12-20,-1 2 1,2 0-1,40-10 1,-55 19-121,1-3 151,-12 4-207,1 0-1,-1 0 1,0 0 0,0-1-1,0 1 1,0 0 0,0 0-1,0 0 1,0-1 0,0 1-1,0 0 1,-1 0 0,0-2 0,-10-35-463,7 29-376,1-1-1,0 1 0,1-1 1,-2-12-1,5 10 62,3 5-246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 22133,'-12'21'1720,"5"-12"-1352,0-3-184,4 0 512,-2-1-152,10-10-696,4-5-696,2-4-472,1-3 1016,5-1-200,-2-4-208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5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19980,'-12'-12'1593,"6"0"-1657,7 1-24,7 3 888,4 5-520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20908,'4'-2'137,"1"0"0,-1 0-1,0 0 1,1 1-1,-1-1 1,1 1 0,-1 0-1,1 1 1,0-1-1,-1 1 1,1 0-1,0 0 1,-1 0 0,1 1-1,0-1 1,-1 1-1,6 2 1,-8-2-126,1-1 1,-1 1-1,0 0 1,0 0-1,0 0 1,1 1-1,-1-1 1,0 0-1,-1 1 0,1-1 1,0 1-1,0 0 1,-1 0-1,1-1 1,0 1-1,-1 0 1,0 1-1,0-1 1,1 0-1,-1 0 0,-1 0 1,1 1-1,0-1 1,0 0-1,-1 1 1,1-1-1,-1 0 1,0 1-1,0-1 0,0 1 1,0-1-1,0 1 1,-1-1-1,0 4 1,-1 2-3,-2 0 0,1 0 0,-1 0 0,0-1 0,0 0 0,-1 1 0,0-2 0,0 1 0,-1 0 0,-8 7 0,8-9-12,1 0-1,0 1 1,0 0-1,0 0 0,0 0 1,1 1-1,0-1 1,1 1-1,-1 0 1,1 0-1,1 1 1,-4 11-1,6-16-9,0 0-1,0-1 1,1 1-1,-1 0 1,1 0 0,-1-1-1,1 1 1,0 0-1,0-1 1,0 1-1,0-1 1,1 1-1,-1-1 1,1 0 0,0 1-1,-1-1 1,1 0-1,0 0 1,0 0-1,3 2 1,5 4-82,1 0 0,23 12 0,-25-15 46,37 19-147,-33-19 160,0 1 1,-1 1-1,0 0 0,0 0 0,-1 1 0,18 17 0,-27-23 54,0 0-1,-1 0 1,1 0-1,-1 1 1,0-1-1,0 0 1,0 1-1,0-1 1,0 0-1,0 1 1,0-1-1,-1 1 1,0 0-1,1-1 1,-1 1-1,0-1 1,0 1-1,0-1 1,-1 1-1,1 0 0,0-1 1,-1 1-1,0-1 1,0 1-1,1-1 1,-2 0-1,1 1 1,0-1-1,0 0 1,-1 0-1,1 0 1,-4 4-1,0 0 92,-1 0 0,0 0 0,0-1-1,0 0 1,-1 0 0,1 0-1,-1-1 1,-1 0 0,-7 4 0,-1-2 334,-31 8 1,41-12-629,0-1 1,-1 0-1,1-1 1,0 1-1,-1-1 1,1 0-1,-1-1 1,-8-1-1,12 3-164,2 4-106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21869,'-9'9'1752,"6"-6"-1360,0-3-184,4-3 592,2-3-456,5-3-760,1-4-608,3-3 800,2-4-168,3-8-160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20924,'20'-9'860,"-4"1"-396,1 0 1,1 2-1,-1 0 1,27-5-1,-41 10-425,1 0 0,-1 1 0,0-1 0,1 1 0,-1 0 0,0 0 0,1 0 0,-1 1 0,0-1 0,1 1-1,-1 0 1,0 0 0,0 0 0,0 0 0,1 1 0,-1-1 0,-1 1 0,1 0 0,0 0 0,0 0 0,-1 0 0,1 0 0,-1 0 0,1 1 0,-1-1 0,0 1 0,0 0 0,0 0 0,-1-1-1,3 7 1,0 0-22,-1 1-1,-1-1 0,0 1 1,0 0-1,-1 0 1,0 0-1,-1 0 0,0 0 1,-1 0-1,0 0 0,-3 14 1,-2 1 16,0 0 0,-2-1 1,-13 30-1,17-45-27,3-6-9,0 0 0,-1 0 1,1 0-1,-1 1 0,0-2 0,0 1 1,0 0-1,-3 4 0,17-29-406,-7 17 307,0 0 1,1 0-1,-1 1 1,1-1-1,0 1 1,0 1-1,0-1 1,1 1-1,-1 0 1,8-2-1,-10 4 49,-1 1 0,0-1-1,1 0 1,-1 1 0,1 0-1,-1 0 1,1 0 0,-1 0 0,0 1-1,1-1 1,-1 1 0,0 0 0,1 0-1,-1 0 1,0 0 0,0 0-1,0 1 1,0 0 0,0-1 0,0 1-1,0 0 1,0 1 0,2 2 0,2 2-9,-1 1 1,-1 0 0,1 0-1,-1 0 1,-1 1 0,1 0-1,-1 0 1,-1 0 0,0 0 0,0 0-1,-1 1 1,2 13 0,-3-12 155,0-1 0,0 1 0,-1-1 0,-1 1 0,1-1-1,-2 1 1,1-1 0,-2 1 0,1-1 0,-2 0 0,-4 13 0,3-16 45,1 0 0,-1 0 0,0-1 0,-1 1 0,1-1 0,-1 0 0,-1-1 0,1 1 0,-1-1 0,0 0 0,0-1 0,0 0 0,-1 0 0,1-1 0,-1 1 0,0-2 0,-10 3 0,-6 1-461,-1-1 0,0-1 0,0-2-1,-36 0 1,58-2-74,-1 2-156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1 602 16908,'1'1'67,"0"1"1,0-1-1,0 0 1,0 0 0,1 1-1,-1-1 1,0 0-1,1 0 1,-1 0 0,1-1-1,-1 1 1,1 0-1,0-1 1,-1 1 0,1-1-1,0 1 1,-1-1-1,1 1 1,0-1 0,-1 0-1,1 0 1,0 0-1,0 0 1,-1 0 0,1-1-1,0 1 1,-1 0-1,1-1 1,0 1 0,-1-1-1,1 0 1,-1 0-1,3-1 1,4-2 73,-1 0 0,0-1 0,0 0-1,0-1 1,11-11 0,22-26 457,-1-3 0,50-78 0,48-108 163,-92 153-530,-22 42-101,-14 27-52,-9 11-75,1-1 0,-1 0 0,0 1 0,0-1 0,0 0 0,1 0 0,-1 1 0,0-1 0,0 0 0,0 1 0,0-1 0,0 1 0,1-1 0,-1 0 0,0 1 0,0-1-1,0 0 1,0 1 0,0-1 0,0 1 0,0-1 0,0 0 0,-1 1 0,1-1 0,0 0 0,0 1 0,0-1 0,0 0 0,0 1 0,-1-1 0,1 1 0,-34 148 150,14-71-294,-9 81 1,29-154-28,-1 1 1,1 0-1,0 0 0,0-1 1,2 10-1,-2-15 114,0 1-1,0-1 1,1 1 0,-1-1-1,0 1 1,0 0-1,1-1 1,-1 1-1,0-1 1,0 1-1,1-1 1,-1 1-1,1-1 1,-1 0-1,0 1 1,1-1-1,-1 1 1,1-1 0,-1 0-1,1 1 1,-1-1-1,2 1 1,-1-1-8,0 0 1,0-1 0,0 1-1,0 0 1,0 0 0,0 0-1,0-1 1,-1 1 0,1 0-1,0-1 1,0 1 0,0-1-1,0 1 1,0-1 0,-1 1-1,1-1 1,0 0 0,1-1-1,13-17-541,2-7-218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17204,'-6'15'1933,"5"-12"-1731,-1 0-1,1 1 1,0-1-1,0 0 0,0 0 1,0 1-1,1-1 0,-1 0 1,1 1-1,0 4 1,0-7-187,1-1 0,-1 0 0,0 1 0,0-1 0,1 1 0,-1-1 0,0 0 0,1 1 1,-1-1-1,1 0 0,-1 0 0,0 1 0,1-1 0,-1 0 0,1 0 0,-1 1 0,0-1 0,1 0 1,-1 0-1,1 0 0,-1 0 0,1 0 0,-1 0 0,1 0 0,-1 0 0,1 0 0,-1 0 1,1 0-1,-1 0 0,1 0 0,18-4-80,-14 2 60,8-1-95,1 0-1,0 1 0,0 0 1,0 1-1,-1 0 1,1 1-1,17 3 0,-26-3 103,-1 1-1,0 0 0,0 0 1,0 1-1,0-1 0,-1 1 1,1 0-1,0 0 1,-1 0-1,1 0 0,-1 1 1,0-1-1,0 1 0,0 0 1,0 0-1,0 0 0,0 0 1,-1 1-1,0-1 1,1 1-1,-1-1 0,-1 1 1,1 0-1,0 0 0,-1 0 1,0 0-1,0 0 0,1 5 1,-1 1 76,-1-1 1,0 0-1,0 1 0,0-1 1,-2 0-1,1 0 1,-1 0-1,0 0 0,-1 0 1,0 0-1,0 0 0,-1-1 1,0 1-1,-1-1 1,1 0-1,-2-1 0,-8 12 1,10-14-73,0 0 0,-1 0 0,0 0 0,0-1 0,0 0 0,-1 1 0,1-2 0,-1 1 1,0-1-1,0 0 0,0 0 0,0 0 0,-1-1 0,1 0 0,-1-1 0,1 1 0,-1-1 0,0 0 0,1-1 0,-1 1 0,0-2 1,0 1-1,1-1 0,-12-2 0,12 1 1,0 0 0,0 0 0,1-1 0,-1 1 0,1-2 0,-1 1 0,1 0 0,0-1 0,1 0 0,-1 0 0,1 0 0,-1-1 0,1 0 0,1 0 0,-1 0 0,1 0 0,-5-9 1,-5-29-151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18956,'7'0'1792,"10"5"-1391,0-5-233,4 0 880,8-3-1096,7 1-448,8-2-577,4-1 833,5-6-208,4-1-184</inkml:trace>
  <inkml:trace contextRef="#ctx0" brushRef="#br0" timeOffset="1">639 1 16452,'-52'77'2847,"-3"6"-1414,44-63-1168,1 1-1,1 1 0,-12 42 0,19-57-225,0 1 0,0 1 0,1-1-1,0 0 1,1 0 0,0 0-1,0 0 1,0 1 0,1-1 0,1 0-1,-1 0 1,1 0 0,1 0-1,4 11 1,-5-15-18,1-1 0,-1 1-1,1-1 1,0 1 0,0-1 0,1 0-1,-1 0 1,1 0 0,-1-1 0,1 1-1,0-1 1,0 0 0,0 0 0,0 0-1,0 0 1,0-1 0,1 0 0,-1 0 0,0 0-1,1 0 1,-1-1 0,1 1 0,-1-1-1,1 0 1,-1-1 0,1 1 0,4-2-1,1 0 65,0 0 0,0 0 0,0-1 0,0-1 0,0 0 0,-1 0 0,0 0 0,0-2 0,0 1 0,15-13 0,-17 11 53,1-1 0,-1 0 0,-1 0 0,1-1-1,-2 1 1,1-2 0,-1 1 0,0 0-1,6-20 1,-9 23-80,-1 0 0,1 0 0,-1 1 0,0-1 0,0 0 0,-1-1 0,0 1 0,0 0 0,0 0 0,-1 0 0,0 0 0,0 0 0,0 1 0,-1-1 0,0 0 0,0 0 0,0 1 0,-6-10 0,6 13-101,0-1 0,0 1 0,0-1 0,0 1 1,-1 0-1,1 0 0,-1 0 0,1 0 0,-1 1 1,0-1-1,0 1 0,0-1 0,0 1 0,0 0 1,0 0-1,0 0 0,0 1 0,0-1 0,0 1 1,0 0-1,-1 0 0,1 0 0,0 0 0,0 0 1,0 0-1,0 1 0,-1 0 0,1 0 0,0 0 1,0 0-1,-3 1 0,-2 2-121,1 0 0,-1 0 0,0 0-1,1 1 1,0 0 0,0 0 0,0 1 0,1 0 0,0 0-1,-7 8 1,5 1-357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18756,'4'-9'357,"0"1"-1,1-1 1,0 1-1,1 0 1,0 1-1,0 0 1,11-10-1,0 1 331,36-24 0,-41 31-536,1 2-1,-1-1 1,2 2-1,-1 0 1,25-7-1,-34 12-134,1 0 0,-1 0 0,0 1 1,1-1-1,-1 1 0,0 0 0,1 0 0,-1 1 0,0-1 1,7 3-1,-8-2-11,-1 0 1,0 0-1,1 0 1,-1 0-1,0 1 0,0-1 1,0 1-1,0 0 1,0-1-1,0 1 1,0 0-1,0 0 1,-1 0-1,1 0 1,-1 1-1,1-1 1,-1 0-1,2 5 1,0 6 6,1-1 1,-2 1 0,1 0 0,-2-1 0,1 17 0,-1-12 9,0-1-1,7 28 0,-8-43-14,0 0 0,0 0 0,1 0 0,-1 0 1,1 0-1,-1 0 0,0 0 0,1 0 0,0 0 0,-1 0 1,1 0-1,0 0 0,-1 0 0,1 0 0,0-1 0,0 1 1,0 0-1,0 0 0,0-1 0,0 1 0,0-1 0,0 1 1,2 0-1,-1-1 9,0 0 1,-1 0-1,1 0 0,0 0 1,0 0-1,0 0 1,0-1-1,0 1 0,0-1 1,0 1-1,0-1 1,3-1-1,6-5 89,1 0-1,-1-1 1,14-12 0,-13 10-16,16-14 67,-21 17-333,0 1 0,1-1 0,-1 1 0,1 1 0,0-1 1,1 2-1,0-1 0,12-4 0,-30 9-2169,-2 5 1571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17444,'90'-87'3115,"-65"60"-2379,2 0 1,1 2-1,2 1 1,51-33-1,-76 54-677,0 0 0,0 1 0,1 0 0,-1 0 0,0 0 0,1 1 1,0-1-1,-1 1 0,11 0 0,-13 1-43,1 0 1,-1 1 0,0-1 0,0 1-1,0 0 1,1 0 0,-1 0-1,0 0 1,0 1 0,0-1 0,-1 1-1,1 0 1,0 0 0,0 0-1,-1 0 1,0 0 0,1 0 0,1 4-1,20 23 20,-15-18-51,0 0 0,0-1-1,19 16 1,-24-23 5,2 0-1,-1 1 1,0-2 0,0 1 0,1 0-1,0-1 1,-1 0 0,1-1 0,0 1-1,0-1 1,0 0 0,7 0 0,3-1-278,1 0 1,-1-1 0,0 0-1,1-2 1,-1 0-1,0 0 1,29-12 0,-43 14 235,1 0 0,0-1 1,0 1-1,-1-1 1,1 0-1,-1 0 1,0 1-1,1-2 1,-1 1-1,0 0 1,0 0-1,0-1 1,0 1-1,-1-1 1,3-4-1,1-22-490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11 346 16764,'-11'-4'2227,"12"4"-2171,-1-1 1,0 0-1,1 1 0,-1-1 1,1 1-1,-1-1 0,1 1 1,-1-1-1,1 1 1,-1 0-1,1-1 0,-1 1 1,1-1-1,0 1 1,-1 0-1,1 0 0,0-1 1,-1 1-1,1 0 1,1 0-1,31-13 706,2 3 1,50-10-1,-44 11-502,434-69 968,6 34-1044,-155 16-143,-166 8-263,221-56 1,-341 69-111,-29 5 248,1 0 0,-1 0 1,0-1-1,-1 0 0,14-7 0,-17 4-160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1 801 16203,'5'-3'230,"0"0"0,0 0-1,0 0 1,0 0 0,0-1-1,-1 0 1,1 0 0,-1 0-1,0 0 1,6-10 0,4-6 96,14-30 1,-11 20 230,56-101 1182,87-214-1,-132 276-1495,13-38 238,-59 174-488,4 0-1,2 1 1,-3 85 0,14-137-64,-2 4-202,2 1 0,0 0 0,1 0 0,2 0 0,6 39 0,-7-58 208,-1 0 0,0 0 1,1-1-1,-1 1 0,1 0 0,0 0 0,0-1 0,0 1 0,-1-1 0,2 1 0,-1-1 0,0 1 0,0-1 0,0 1 0,1-1 0,-1 0 0,3 2 0,-3-3 34,0 0 0,0 0-1,1 0 1,-1 0 0,0 0 0,0 0 0,1 0 0,-1-1 0,0 1 0,0 0-1,0-1 1,1 1 0,-1-1 0,0 1 0,0-1 0,0 0 0,0 1-1,0-1 1,0 0 0,0 0 0,0 0 0,0 0 0,-1 0 0,1 0 0,0 0-1,0 0 1,-1 0 0,1-2 0,23-33-632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5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70 19940,'0'-5'193,"-1"1"-1,1-1 1,-1 1 0,0-1-1,0 0 1,-1 1-1,1 0 1,-5-8-1,5 11-162,0-1-1,0 0 1,-1 1 0,1-1-1,0 1 1,-1 0-1,1-1 1,-1 1-1,0 0 1,1 0-1,-1 0 1,0 0-1,0 0 1,1 0-1,-1 1 1,0-1-1,0 1 1,0-1-1,0 1 1,0 0-1,0 0 1,0 0-1,0 0 1,-3 0-1,-3 1 82,0 1-1,1 0 0,-1 0 0,1 1 0,-1 0 0,1 0 1,0 1-1,0-1 0,0 2 0,1-1 0,-1 1 0,1 0 0,0 0 1,-5 7-1,-6 6-25,1 1 0,0 0 0,-16 29 0,19-27-69,2 0 0,0 1 0,2 0 0,0 1 0,-11 44 0,18-55-10,0 0 0,0 0 0,1 0 1,0 0-1,1 0 0,0 0 0,1 0 0,1 0 1,0 0-1,0 0 0,1-1 0,1 1 0,8 19 1,-9-26-14,0 0 1,0 0 0,1 0 0,0 0 0,0 0-1,0-1 1,0 0 0,1 1 0,-1-2 0,1 1 0,0-1-1,1 1 1,7 3 0,-5-4-39,0-1 0,0 1 1,0-1-1,0 0 0,0-1 0,0 0 1,1-1-1,-1 1 0,10-2 0,-4 0-136,0-2 0,0 1 0,0-1 0,-1-1 0,1-1 1,-1 0-1,0-1 0,0 0 0,-1 0 0,0-2 0,16-11 0,-18 10 78,0 0 1,-1 0-1,0-1 0,0 0 1,-1 0-1,-1-1 1,0 0-1,0 0 1,7-20-1,15-43-588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16123,'-4'0'151,"0"1"0,-1 0 0,2 0-1,-1 0 1,0 1 0,0 0 0,0-1-1,1 1 1,-1 1 0,1-1 0,-1 0-1,1 1 1,0 0 0,0-1-1,0 1 1,0 0 0,1 1 0,-4 4-1,-4 6 238,1 0 0,0 1-1,-7 17 1,11-19-261,0 0 0,1 0 0,1 0 0,0 1 0,0-1 0,1 1 0,1 0-1,1 0 1,1 20 0,-1-28-105,1 0-1,0-1 1,1 1-1,-1-1 1,1 1-1,0-1 0,0 0 1,1 0-1,-1 0 1,1 0-1,5 6 1,-5-8-7,0 0 1,0 0 0,0-1 0,0 1 0,1-1 0,-1 0 0,1 0-1,-1 0 1,1 0 0,0 0 0,0-1 0,0 0 0,0 0 0,0 0 0,0 0-1,0-1 1,5 1 0,-1-1 39,1-1 0,-1 0 0,0 0 0,1-1 0,-1 0 0,0 0 0,0-1 0,-1 0 0,1 0 0,0-1 0,-1 0 0,0 0 0,0-1-1,0 0 1,-1 0 0,0-1 0,8-8 0,-3 4 102,-2-2 0,1 1 0,-2-2 0,1 1 0,-2-1 0,0 0 0,0 0 0,8-28 0,-12 31-12,-1 0 0,0 0 0,0-1 0,-1 1 0,-1-1 0,-1-20 0,1 28-111,-1 0 1,1-1-1,-1 1 1,0 0-1,0 0 1,0 0-1,-1 0 1,1 1-1,-1-1 1,1 0-1,-5-4 1,4 5-32,1 1 1,-1-1 0,0 1 0,0 0-1,0 0 1,0-1 0,0 2-1,0-1 1,0 0 0,0 0 0,0 1-1,0-1 1,0 1 0,0-1-1,-1 1 1,1 0 0,0 0 0,0 0-1,-3 0 1,0 1-88,0 0 0,0 0 0,0 1 0,0 0 0,0-1 0,1 1 0,-1 1 0,1-1 0,-1 1 0,1 0 0,0 0 1,0 0-1,0 0 0,1 1 0,-1 0 0,1-1 0,0 1 0,-4 6 0,1-2-259,1 1 0,0 0-1,1 0 1,0 0 0,0 1 0,1-1 0,0 1-1,-1 13 1,4-1-364,6-6-145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14211,'-2'11'3825,"-12"19"-2166,-9 25-492,16-32-929,1 0-1,1 0 1,-3 25 0,7-39-196,1 0 0,0 0 1,0 1-1,1-1 0,0 0 1,0 0-1,1 0 0,0 0 0,1 0 1,6 16-1,-8-23-26,0 0 1,0 0-1,0 0 1,1 0-1,-1 0 1,0 0-1,1 0 0,-1-1 1,1 1-1,0 0 1,-1-1-1,1 0 1,0 1-1,0-1 0,0 0 1,0 0-1,0 0 1,0 0-1,0 0 0,1 0 1,-1-1-1,0 1 1,0-1-1,1 1 1,-1-1-1,0 0 0,1 0 1,-1 0-1,0 0 1,1-1-1,-1 1 0,0 0 1,0-1-1,1 0 1,2-1-1,1-1 50,0 0 1,1-1-1,-1 1 0,-1-1 1,1-1-1,0 1 0,-1-1 0,0 0 1,0 0-1,6-10 0,-2 1 101,-1 0 0,0-1 0,-1 0 0,-1 0 0,-1-1 0,0 0 0,0 0 0,-2 0-1,0-1 1,-1 1 0,-1-1 0,0 0 0,-3-30 0,1 43-137,1 0 1,-1 0 0,0 0-1,0 0 1,0 0 0,0 0-1,-1 0 1,0 0-1,0 1 1,0-1 0,-4-5-1,5 8-42,0 0-1,-1 0 0,1 0 0,0 0 1,-1 0-1,1 0 0,-1 0 1,1 0-1,-1 0 0,1 1 0,-1-1 1,1 1-1,-1-1 0,0 1 1,1 0-1,-1-1 0,0 1 0,1 0 1,-1 0-1,0 0 0,1 0 1,-1 1-1,0-1 0,1 0 0,-1 1 1,0-1-1,1 1 0,-1 0 1,1-1-1,-3 2 0,-2 2-225,-1 0 0,1 0-1,-1 1 1,1 0 0,0 0-1,1 1 1,-1-1 0,-5 10-1,-36 56-1541,33-48 1472,-2 4-467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241 121 18500,'-2'-7'204,"1"0"0,-1 1-1,0-1 1,-1 1 0,1 0 0,-1 0 0,-1 0 0,1 0-1,-1 0 1,0 1 0,0-1 0,-1 1 0,1 0 0,-1 1-1,0-1 1,-11-6 0,13 9-140,0 0-1,-1 0 1,0 1-1,1-1 1,-1 1-1,0 0 1,1 0-1,-1 0 1,0 0-1,0 1 1,0 0-1,0 0 1,0 0-1,0 0 1,1 0 0,-1 1-1,0 0 1,0 0-1,0 0 1,1 0-1,-1 0 1,0 1-1,1 0 1,-1 0-1,1 0 1,0 0-1,0 0 1,0 0-1,0 1 1,-4 4-1,1 0-47,0-1 0,1 1-1,0 0 1,0 1-1,1-1 1,0 1 0,0 0-1,1 0 1,0 0-1,0 0 1,1 1-1,0-1 1,0 1 0,1-1-1,0 1 1,1 0-1,0-1 1,1 13 0,0-14-21,0-1 1,0 0-1,0-1 1,1 1-1,0 0 1,0 0-1,0-1 1,1 1-1,0-1 1,0 1-1,0-1 1,0 0-1,1 0 1,0-1-1,0 1 1,1-1-1,-1 0 1,1 0-1,0 0 1,0-1-1,0 0 1,0 0-1,0 0 1,1 0-1,0-1 1,11 3-1,-7-3 10,0-1 0,0 0 0,1 0 0,-1-1 0,0-1 0,1 0 0,-1 0 0,0-1 0,0 0 0,0-1 0,0 0 0,0-1 0,-1 1 0,0-2 0,1 0 0,-1 0 0,13-11 0,-13 10 30,-1 0 1,0-1 0,-1 0 0,0 0-1,0-1 1,0 0 0,-1-1-1,0 1 1,-1-1 0,0 0-1,0 0 1,-1-1 0,0 1 0,-1-1-1,0 0 1,0 0 0,1-18-1,-3 24-15,-1 0 0,0-1-1,0 1 1,-1-1-1,1 1 1,-1-1 0,0 1-1,0 0 1,-1 0-1,1-1 1,-1 1-1,0 0 1,0 0 0,0 0-1,-1 1 1,1-1-1,-1 1 1,0-1 0,-6-5-1,6 7-40,0 0 1,0 0-1,-1 0 0,1 0 0,-1 1 1,1-1-1,-1 1 0,1 0 0,-1 0 1,0 0-1,1 1 0,-1-1 0,0 1 0,0 0 1,1 0-1,-1 0 0,0 0 0,0 1 1,1 0-1,-1-1 0,0 1 0,1 1 0,-6 1 1,1 1-164,1 0 1,0 0 0,0 1 0,0 0-1,1 0 1,0 1 0,0 0 0,0 0 0,0 0-1,-6 11 1,9-13 68,-1 1 0,2 0 0,-1-1 0,0 1 0,1 1 0,0-1 0,0 0 0,1 0 0,-1 1 0,1-1 0,0 1 0,1-1 0,-1 1 0,1 0 0,0-1 0,1 9 0,1-11 11,-1 1 0,0 0 0,1-1 0,0 1 0,0-1 0,3 5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14443,'-10'15'811,"0"0"0,-1-1-1,0 0 1,-1-1 0,-17 15 0,12-13-18,2 2 1,-16 19 0,17-17-354,-14 27 1,25-39-376,-1 0 0,1 0 0,0 0 0,1 1 0,0-1 0,0 1 0,-1 10 0,3-16-53,0 0 0,0-1 0,0 1 0,0 0-1,0 0 1,0 0 0,0-1 0,1 1 0,-1 0 0,0 0 0,1-1-1,0 1 1,-1 0 0,1-1 0,0 1 0,0-1 0,0 1-1,0-1 1,0 1 0,0-1 0,1 0 0,-1 1 0,0-1 0,1 0-1,-1 0 1,1 0 0,-1 0 0,1 0 0,-1 0 0,1-1-1,0 1 1,-1 0 0,1-1 0,0 1 0,-1-1 0,1 0 0,3 1-1,2-1 28,0 0-1,0 0 0,1-1 0,-1 0 0,0 0 0,0 0 0,0-1 1,9-4-1,1-1 63,-1 0 0,0-2 1,-1 0-1,1 0 0,-2-2 0,21-18 1,-24 19 15,0 0 0,-1-1 0,-1 0 0,0-1 0,-1 0 0,0 0 0,-1-1-1,10-21 1,-15 29-68,0 0-1,-1-1 1,1 0-1,-1 1 1,0-1-1,-1 0 0,1 1 1,-1-1-1,0 0 1,-1 0-1,1 1 0,-4-12 1,3 13-40,0 1 0,-1-1 0,1 1 0,-1 0 0,0 0 0,0 0 0,0 0 0,-1 0 0,1 0-1,-1 0 1,1 1 0,-1-1 0,0 1 0,0 0 0,0-1 0,0 2 0,0-1 0,-1 0 0,1 1 0,-6-3 0,1 2-123,-1 1 0,1-1 0,0 1 0,-1 1 1,1-1-1,-1 1 0,1 1 0,-1 0 0,1 0 0,0 1 0,-1 0 0,1 0 1,0 1-1,0 0 0,1 0 0,-1 1 0,1 0 0,-1 0 0,1 1 0,0 0 1,1 0-1,-10 9 0,-7 14-453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21 386 16339,'-3'-5'186,"0"0"-1,1 0 0,-1 0 0,1-1 0,1 1 0,-1 0 0,1-1 0,0 1 0,0-1 0,0 0 0,1 1 0,0-1 0,0 0 1,0 1-1,1-1 0,0 1 0,0-1 0,0 1 0,1-1 0,-1 1 0,1-1 0,1 1 0,5-9 0,-1 1 76,1 0 0,1 1 0,0 0 0,1 0 0,0 1-1,1 1 1,0 0 0,12-9 0,-11 11-138,0 0 0,0 1 0,0 0 0,1 1 0,0 1 1,0 0-1,0 1 0,1 0 0,25-3 0,-28 6-88,0 0 0,-1 1 0,1 0-1,0 1 1,-1 0 0,1 1 0,0 0 0,-1 1 0,0 0 0,0 0-1,0 1 1,0 1 0,13 7 0,13 15-13,-29-21-32,0-1 1,0 0-1,0 0 0,1 0 0,0-1 0,8 4 0,-14-7 4,1-1-1,0 1 0,-1 0 0,1-1 0,0 0 0,-1 0 0,1 0 0,0 0 0,0 0 1,-1-1-1,1 1 0,0-1 0,-1 0 0,1 1 0,-1-1 0,1 0 0,-1-1 0,1 1 1,-1 0-1,0-1 0,1 1 0,-1-1 0,0 0 0,2-2 0,9-10-236,0-1 0,-1 0 0,-1-1 0,0 0 0,12-25 0,-2 3-1589,-29 62 100,-4-5 1049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18380,'0'-1'96,"0"0"1,-1 0-1,1-1 1,0 1-1,0 0 0,0 0 1,0 0-1,0 0 1,1 0-1,-1 0 0,0 0 1,0-1-1,1 1 1,-1 0-1,1 0 1,-1 0-1,1 0 0,-1 0 1,1 0-1,1-1 1,0 0 25,1-1 0,-1 1 0,1-1 0,0 1 0,-1 0 0,7-3 1,1 0 67,1 0 1,0 0-1,12-2 1,-5 2-123,-1 1-1,1 1 1,0 1 0,0 1-1,0 0 1,0 1-1,0 1 1,19 4 0,-8 0-50,0 2 1,0 1-1,-1 2 1,29 13 0,-47-18 36,1-1 0,0 0 0,0-1 0,0 0 0,24 3 1,-29-6-5,1 0 0,0 0 0,-1-1 1,1 0-1,0 0 0,-1 0 1,1-1-1,-1 0 0,0 0 1,1-1-1,8-4 0,117-76 295,-131 82-390,20-8-380,-21 8 414,1 1 0,-1 0-1,1 0 1,-1 0 0,1 0 0,-1 0 0,1 0-1,-1 0 1,1 0 0,-1 0 0,1 0-1,-1 0 1,1 0 0,-1 0 0,1 0 0,-1 0-1,1 0 1,-1 1 0,1-1 0,-1 0-1,1 0 1,-1 1 0,0-1 0,1 0 0,-1 1-1,1-1 1,-1 0 0,0 1 0,1-1-1,-1 1 1,0-1 0,0 0 0,1 1 0,-1-1-1,0 1 1,0-1 0,0 1 0,1-1-1,-1 1 1,0 0 0,1 14-282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13 918 12811,'-12'6'2324,"12"-6"-2274,0 0-1,0 0 1,0 0 0,1 0-1,-1 0 1,0 0-1,0 0 1,0 0-1,0 0 1,0 0-1,1 0 1,-1 0 0,0 1-1,0-1 1,0 0-1,0 0 1,0 0-1,1 0 1,-1 0-1,0 0 1,0 0 0,0 0-1,0 0 1,0 1-1,0-1 1,0 0-1,1 0 1,-1 0-1,0 0 1,0 0-1,0 0 1,0 1 0,0-1-1,0 0 1,0 0-1,0 0 1,0 0-1,0 1 1,0-1-1,0 0 1,0 0-1,0 0 1,0 0 0,0 0-1,0 1 1,0-1-1,0 0 1,0 0-1,0 0 1,0 0-1,0 1 1,0-1 0,0 0-1,-1 0 1,1 0-1,0 0 1,0 0-1,0 0 1,0 0-1,0 1 1,0-1-1,0 0 1,-1 0 0,3 0 57,0 0 0,0-1 0,-1 1 0,1-1 0,0 1 0,-1-1 0,1 1 0,0-1 1,-1 0-1,1 0 0,-1 0 0,1 0 0,-1 0 0,1 0 0,-1 0 0,0 0 0,0-1 1,0 1-1,2-3 0,3-1 186,76-85 1329,73-103 0,-62 60-932,104-198-1,-184 308-653,2-3 26,0-2 0,11-33 0,-22 40 0,-4 21-61,0 0 0,0 0 1,0 0-1,-1 0 0,1-1 0,0 1 0,0 0 0,0 0 0,0 0 1,-1 0-1,1 0 0,0 0 0,0 0 0,0 0 0,-1 0 1,1 0-1,0 0 0,0 0 0,0 0 0,-1 0 0,1 0 1,0 0-1,0 0 0,0 1 0,-1-1 0,1 0 0,0 0 0,0 0 1,0 0-1,0 0 0,-1 0 0,1 0 0,0 1 0,0-1 1,0 0-1,0 0 0,0 0 0,0 0 0,-1 1 0,1-1 1,0 0-1,0 0 0,0 0 0,0 1 0,0-1 0,-5 6 13,0 1-1,0 0 1,-6 11-1,-14 38 16,2 0 0,-18 66-1,-22 125-275,40-117-471,22-114 423,0 1 0,0 0 0,2-1 0,0 1 0,6 26 1,-6-38 225,0 0 1,1 1 0,0-1 0,0 0 0,1 0-1,4 7 1,-6-10 42,0-1 1,0 1-1,1-1 0,-1 0 1,0 1-1,1-1 0,-1 0 1,0 0-1,1 0 0,0 0 0,-1 0 1,1 0-1,-1 0 0,1 0 1,0-1-1,0 1 0,0-1 1,-1 1-1,1-1 0,0 0 0,2 1 1,1-2-64,-1 0 0,1-1-1,-1 1 1,1-1 0,-1 0 0,1 0 0,6-5 0,-11 7 86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16259,'-13'76'1729,"-3"1"-1265,0-17-208,3-5 1088,9-9-1384,4-7-400,10-13 440,6-7-176,4-18-152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116 161 14291,'2'-16'960,"-2"16"-945,0 0 1,0 0-1,0 0 1,0 0-1,0 0 1,0 0-1,0 0 1,0 0-1,0 0 1,0 0-1,0 0 1,0 0-1,0 0 1,0 0-1,-1 0 0,1 0 1,0 0-1,0 0 1,0 0-1,0 0 1,0 0-1,0 0 1,0 0-1,0 0 1,0 0-1,0 0 1,0 0-1,0 0 1,0 0-1,0 0 1,-1 0-1,1 0 1,0 0-1,0 0 1,0 0-1,0 0 1,0 0-1,0 0 1,0 0-1,0 0 1,0 0-1,0 0 1,0 0-1,0 0 1,0 0-1,0 0 1,0 0-1,0 0 1,0-1-1,0 1 1,0 0-1,0 0 1,0 0-1,0 0 1,0 0-1,0 0 0,0 0 1,0 0-1,0 0 1,0 0-1,0 0 1,0 0-1,0 0 1,0 0-1,0-1 1,0 1-1,0 0 1,-14 22 1614,11-15-1472,-12 21 880,3-10-515,2 1 1,1 0-1,0 0 1,-9 34-1,18-52-511,-1 0-1,1-1 0,0 1 0,0-1 0,-1 1 1,1 0-1,0-1 0,0 1 0,0 0 1,0-1-1,0 1 0,0 0 0,0-1 0,0 1 1,0 0-1,0-1 0,0 1 0,0 0 1,1-1-1,-1 1 0,0 0 0,0-1 0,1 1 1,-1 0-1,0-1 0,1 1 0,-1-1 0,1 1 1,-1-1-1,1 1 0,-1-1 0,1 1 1,-1-1-1,1 0 0,-1 1 0,1-1 0,-1 0 1,1 1-1,0-1 0,-1 0 0,1 0 1,0 1-1,-1-1 0,2 0 0,3 0 7,-1-1 0,0 1 0,1-1 0,-1 0 0,8-3-1,-2 1-5,19-6-13,0 2 0,1 1 0,0 1 0,39-1 0,-60 6-8,1 0 0,-1 1-1,0 0 1,0 1 0,0 0-1,0 0 1,-1 1 0,11 5-1,-13-5 0,-1 0 0,0 0-1,0 0 1,0 1 0,0 0 0,-1 0-1,1 0 1,-1 1 0,0-1-1,-1 1 1,1 0 0,-1 0-1,5 10 1,-5-8 16,-1 0 1,1 1-1,-1-1 0,-1 0 1,0 1-1,0 0 0,0-1 1,-1 1-1,0 0 0,0-1 0,-1 1 1,0 0-1,0-1 0,-1 1 1,0-1-1,0 0 0,-1 0 1,0 0-1,-5 10 0,-2 0 80,-1 0 0,0 0 0,-1-1-1,0-1 1,-2 0 0,-19 17 0,22-22-32,0-1 1,-1 0-1,0 0 1,0-2-1,-1 1 1,0-2-1,-20 8 1,28-12-112,0 0 1,0-1-1,-1 0 1,1 0-1,0 0 1,0-1-1,-1 1 1,1-1-1,0-1 1,0 1-1,-1-1 1,1 0-1,0 0 1,0 0-1,0-1 1,0 0-1,0 0 1,0 0-1,1 0 1,-1-1-1,0 0 1,1 0-1,-6-5 1,4 2 2,0-1 1,1 1-1,0-1 1,0 0-1,0 0 1,1-1 0,0 1-1,0-1 1,1 0-1,0 0 1,1 0-1,-2-10 1,-11-51-441</inkml:trace>
  <inkml:trace contextRef="#ctx0" brushRef="#br0" timeOffset="1">142 15 15979,'22'-15'1809,"5"18"-1105,2 2-296,7 2 1112,2 1-559,8-2-585,1 2-376,10-1-913,-3-4 801,10-12-168,3-4-120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637 246 17252,'-20'49'2000,"-7"6"-1344,-14 6-304,-8 5 1681,3 5-1385,-2-1-192,7-6-288,6-7-176,9-13-440,4-7-216,13-13-448,7-5-89,4-19 801,6-9-288,4-13-208</inkml:trace>
  <inkml:trace contextRef="#ctx0" brushRef="#br0" timeOffset="1">308 9 17724,'-7'-3'156,"-1"2"-1,0-1 1,0 1 0,0 0 0,0 0 0,0 1-1,0 0 1,0 1 0,0 0 0,0 0-1,0 1 1,1-1 0,-1 2 0,0-1 0,1 1-1,0 0 1,-1 1 0,1 0 0,1 0 0,-1 0-1,-10 10 1,4-3 34,0 0 0,1 1 0,1 1 0,-1 0 0,2 0 0,-13 22 1,18-26-167,0 0 0,0 0 0,1 0 0,1 1 0,-1 0 1,1-1-1,1 1 0,0 0 0,1 1 0,-1-1 0,2 19 1,0-26-22,0 0 0,0 0 0,1 0 1,0 0-1,-1 0 0,1 0 1,0 0-1,0 0 0,1 0 1,-1 0-1,1 0 0,-1-1 1,1 1-1,0-1 0,0 1 1,0-1-1,0 0 0,0 0 1,4 3-1,-3-3 3,1 0 0,0 0 0,0-1 1,0 1-1,0-1 0,0 0 0,0 0 0,0-1 0,0 1 1,0-1-1,1 0 0,6 0 0,4-2 28,0 0 1,0-2-1,-1 1 0,1-2 1,-1 0-1,24-12 0,-14 5 91,-2-1-1,1-1 1,-1-1 0,-1-1-1,-1-1 1,-1-1-1,0 0 1,-1-2-1,17-22 1,-32 37-75,1-1 1,-1 1-1,0 0 1,-1-1-1,1 0 1,-1 0-1,2-8 1,-4 13-36,1-1 0,-1 0 0,0 0 0,0 1 0,0-1 0,0 0 1,0 0-1,0 1 0,-1-1 0,1 0 0,-1 1 0,1-1 0,-1 0 0,1 1 0,-1-1 1,0 0-1,0 1 0,0-1 0,0 1 0,0 0 0,0-1 0,0 1 0,0 0 0,-1 0 0,1-1 1,0 1-1,-1 0 0,1 0 0,-1 1 0,-2-2 0,-1 0-15,-1 0 0,1 0 0,-1 1 0,0 0 0,0 0 0,1 1 0,-1-1 0,0 1 1,0 0-1,1 1 0,-1 0 0,0 0 0,1 0 0,-1 0 0,0 1 0,-5 2 0,-5 3-142,0 0-1,0 1 1,0 1 0,-15 12-1,13-8-123,0 2 0,0 0 0,2 1 0,0 1 0,1 0 0,0 1 0,2 0 0,0 2 0,1-1 0,-14 33 0,5 8-393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 15203,'-5'54'1476,"3"-42"-1174,0 0-1,1 0 1,1 0 0,2 21 0,-2-31-252,0 0 0,1 0 0,0 0 0,-1 0 0,1 0 0,0 0 0,0 0 0,0-1 0,0 1 0,0 0 0,0-1 0,1 1 0,-1-1 0,0 1 0,1-1 0,-1 0 0,1 1 0,2 0 1,0 0 8,-1 0 1,1-1 0,-1 0 0,1 0 0,-1 0 0,1 0 0,-1 0 0,1-1 0,6 1 0,-3-1 44,-1-1 0,0 1 0,1-1 0,-1 0 0,0-1 0,1 1 0,-1-1 0,0-1 0,0 1 0,0-1 0,7-5 0,-8 4 15,0-1 0,0 0 0,-1 0 1,0-1-1,0 1 0,0-1 0,-1 0 1,0 0-1,0 0 0,0 0 0,-1 0 0,0-1 1,0 1-1,-1-1 0,0 0 0,0 1 1,0-1-1,-1 0 0,0 0 0,-1-10 0,0 8-9,0-1 1,0 1-1,-1 1 0,0-1 0,-1 0 0,1 0 0,-2 1 0,1 0 1,-1-1-1,-1 1 0,1 1 0,-1-1 0,-1 1 0,-11-13 0,15 18-92,-1 0 0,1 0-1,0 0 1,-1 0 0,1 1-1,-1-1 1,1 1 0,-1 0-1,0 0 1,0 0 0,0 0-1,1 0 1,-1 1 0,0-1-1,0 1 1,0 0 0,0 0-1,0 0 1,0 0 0,-4 1-1,5 0-39,1-1 0,-1 1 0,0 0 0,0 0 0,1 0-1,-1 0 1,0 0 0,1 1 0,-1-1 0,1 0 0,0 1 0,-1-1-1,1 1 1,0-1 0,0 1 0,0 0 0,0 0 0,0-1 0,0 1-1,1 0 1,-1 0 0,0 0 0,1 0 0,0 0 0,-1 0 0,1 0-1,0 0 1,0 0 0,0 3 0,0-4-41,0 1 1,0-1-1,0 1 1,0-1-1,0 1 1,1-1-1,-1 0 1,0 1-1,1-1 0,-1 1 1,1-1-1,-1 0 1,1 1-1,-1-1 1,1 0-1,0 0 1,0 0-1,0 1 0,0-1 1,0 0-1,0 0 1,0 0-1,0 0 1,0-1-1,0 1 1,0 0-1,1 0 0,-1-1 1,0 1-1,3 0 1,0 0-10,0-1 0,0 1 0,1-1 1,-1 0-1,0 0 0,0-1 0,0 1 1,0-1-1,0 0 0,4-1 0,34-11-554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 18124,'-28'56'1496,"-10"20"-818,35-67-568,0-1 0,1 1 1,-1 0-1,2 0 0,-1 1 0,1-1 0,1 10 0,-1-17-86,1 1-1,0 0 1,0 0-1,1 0 1,-1 0-1,1 0 0,-1-1 1,1 1-1,0 0 1,0-1-1,0 1 1,0 0-1,1-1 1,-1 1-1,1-1 1,0 0-1,-1 1 1,1-1-1,2 2 1,-1-3-6,-1 1 0,0-1 1,0 0-1,1 0 0,-1 0 1,1-1-1,-1 1 0,1-1 1,-1 1-1,1-1 1,-1 0-1,1 0 0,-1 0 1,1 0-1,0 0 0,-1-1 1,4 0-1,3-1 45,0-1-1,0-1 1,-1 1-1,1-1 1,-1-1 0,0 0-1,0 0 1,0 0-1,-1-1 1,10-9 0,-11 7 32,1 1 0,-1-2 0,0 1 0,-1 0 1,1-1-1,-2 0 0,0-1 0,0 1 0,0-1 1,-1 1-1,2-14 0,-4 19-76,0 0 1,-1 0-1,0 0 1,0 0-1,0 0 1,0 0-1,0 0 1,-1 0-1,0 0 1,0 0 0,0 0-1,0 0 1,-1 0-1,1 0 1,-1 1-1,0-1 1,0 1-1,0-1 1,-1 1-1,1 0 1,-1 0-1,0 0 1,0 0-1,0 0 1,0 1-1,0-1 1,-1 1-1,1 0 1,-1 0-1,-7-3 1,3 2-166,0 0 1,-1 1 0,0 0-1,0 0 1,1 1 0,-1 0 0,0 1-1,0 0 1,0 0 0,-17 4-1,13-2-74,1 1 0,0 0 0,0 1 0,0 1 0,0 0 0,1 0 0,-14 9 0,-6 8-504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19036,'7'-4'321,"-1"-1"0,1 1 1,1 1-1,-1-1 0,0 1 0,1 0 0,10-2 1,57-6-37,-43 7 179,893-64 1101,-485 45-1541,1113-130-438,-1513 148 376,421-36-1651,-445 40 1606,0 1 0,0 0-1,-1 1 1,1 1 0,-1 0-1,1 1 1,20 7 0,-33-9 38,-1 1 1,0-1-1,1 0 1,-1 1-1,0 0 1,0-1 0,0 1-1,0 0 1,2 3-1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27:3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2436 41 14411,'-7'-3'248,"0"1"0,0-1 0,-1 1 1,1 0-1,-1 1 0,1-1 0,-14 1 0,-55 4 215,46 0-81,-120 5 474,-186-15-1,224-1-787,-267-15 34,283 22-104,-187 23 1,188-6-6,1 4 1,-99 33-1,144-35 2,1 1-1,0 3 1,1 1 0,2 3-1,-64 46 1,93-60-4,1 2 0,0-1 0,1 2 0,0 0 0,1 1 0,-20 32 0,25-34-4,0 1 0,1 1 1,1 0-1,0 0 0,2 0 0,-1 0 1,2 1-1,-2 28 0,4-19-3,1-1-1,2 1 1,0 0-1,2-1 1,1 0-1,1 0 1,1 0-1,1 0 1,1-1 0,1-1-1,2 0 1,0 0-1,1-1 1,1 0-1,20 22 1,-8-14 4,1 0 0,2-1 1,1-2-1,1-2 0,1 0 1,1-2-1,1-1 1,1-2-1,39 16 0,-9-10 8,2-2 0,0-3-1,1-3 1,1-3 0,0-4-1,134 6 1,-125-17 3,1-3 0,0-4 0,-1-4 0,-1-2 0,148-48 0,-106 20-37,-1-5-1,-3-6 0,133-80 1,10-45-32,-225 150 74,-2-1 0,0-2 0,-2-1 0,-2-1 0,33-48 0,-50 63 11,0 0 0,-1-1-1,-1 0 1,0 0 0,-2-1 0,0 0-1,-1 0 1,3-21 0,-7 26-1,0 0 1,0 0-1,-2 0 1,1 0-1,-2 0 1,0 0-1,-1 0 1,0 0 0,-1 1-1,0 0 1,-1-1-1,-7-12 1,3 10 4,0 1 0,-1 1 1,0-1-1,-1 2 0,0-1 0,-2 1 1,1 1-1,-1 1 0,-1 0 1,0 0-1,-23-12 0,17 13 11,0 0-1,-1 2 1,0 0-1,-1 2 1,1 0-1,-1 1 1,-1 2 0,-34-3-1,-12 7-366,0 2 1,1 3-1,-101 23 0,150-26 36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12099,'0'0'20,"0"0"1,0 0-1,0 0 1,0 0-1,0 1 1,0-1-1,0 0 1,0 0 0,0 0-1,0 0 1,0 0-1,0 0 1,0 0-1,0 0 1,0 1-1,0-1 1,0 0-1,0 0 1,0 0 0,0 0-1,0 0 1,0 0-1,0 0 1,0 0-1,0 1 1,0-1-1,0 0 1,0 0-1,0 0 1,0 0 0,0 0-1,-1 0 1,1 0-1,0 0 1,0 0-1,0 0 1,0 0-1,0 1 1,0-1-1,0 0 1,0 0 0,0 0-1,-1 0 1,1 0-1,0 0 1,0 0-1,0 0 1,0 0-1,0 0 1,0 0-1,0 0 1,-1 0 0,15 4 134,35-7-76,0-3 0,93-21 1,-63 10-34,82-13 63,259-14-1,-63 34-4,83-3-42,926-30-318,-172 26 202,254-3 165,-951 31-59,541 16-8,354-7-19,-148-18-17,-105 43-18,-193-6 3,-338-15 21,1048 22 52,662-13 86,-1051 48 656,-1000-65 484,-269-16-1261,-1 0-1,0-1 0,1 0 1,-1 1-1,1-1 0,-1 0 0,0 0 1,1-1-1,0 1 0,-1 0 1,1-1-1,-3-2 0,-26-25-213,3-4 114,-7-9-69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0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10706,'234'-41'1107,"134"-21"-298,3 24-420,267 22 35,-269 9-283,522 2-141,2 23-21,1124-29 53,-1012-8-70,-693 16 60,1371-104 135,-22 19-162,-557 118 59,-620-13-36,357 18-2,-3 35-7,-785-64-8,1621 163 29,-769-114-50,-2-32-167,95-8 466,-976-13-346,-31 1 38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0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12939,'-1'-1'23,"1"0"1,0 1-1,0-1 1,0 0-1,0 0 1,0 1-1,0-1 1,0 0-1,0 1 1,0-1-1,1 0 1,-1 0-1,0 1 1,0-1-1,1 0 1,-1 1-1,0-1 1,1 0-1,-1 1 1,0-1-1,1 1 1,-1-1-1,1 1 1,-1-1-1,1 1 1,-1-1-1,1 1 0,0-1 1,-1 1-1,1 0 1,0-1-1,-1 1 1,1 0-1,0-1 1,-1 1-1,2 0 1,35-14-146,-29 11 190,160-51-131,275-51 0,-308 84 105,1 6 1,225 4-1,35 32 230,130 2 8,505-59-122,-127 0-277,-103 49 77,1 24-16,303 9 12,250-28-8,1006 71 32,-313 9 72,-1652-90-69,1336 20-37,39-99 81,-832 14 134,-271 45 329,-511 18-212,-1 8 0,192 40 0,-332-47-202,-16-7-48,0 1-1,1-1 0,-1 0 1,0 0-1,0 0 0,0 1 1,0-1-1,0 0 0,0 0 1,0 0-1,0 1 0,0-1 0,0 0 1,0 0-1,0 0 0,0 1 1,0-1-1,0 0 0,0 0 1,-1 0-1,1 1 0,0-1 1,0 0-1,0 0 0,0 0 1,0 0-1,0 1 0,0-1 1,-1 0-1,1 0 0,0 0 1,0 0-1,0 0 0,0 1 0,-1-1 1,1 0-1,0 0 0,0 0 1,-1 0-1,-32 13 1253,32-13-1310,-45 13 372,-5 0 136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59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1089 20 13819,'-26'-7'153,"-1"2"1,1 1 0,-1 2-1,0 0 1,-38 3-1,29-1-48,-9 0-57,-77 10 1,106-8-59,0 2 0,0 0 0,1 1 0,-1 0 0,1 2 0,0-1 0,1 2 0,-17 11 1,16-9-5,0 0 1,1 2 0,1-1 0,0 2 0,-11 13-1,19-19 12,0-1-1,1 1 1,0 0-1,0 0 1,0 1-1,1-1 1,0 1-1,1-1 1,0 1-1,0 0 0,0 0 1,1 0-1,0 14 1,4 21-25,1 1 0,3-1 1,14 54-1,1-1-2,9 89 68,-8 1 0,0 268 0,-42 225 171,-25 0-100,-110 961-156,-56-7-136,114-746 269,88-696-33,7-1-1,41 318 1,-21-392-81,4 0 0,5-2 0,6-1-1,90 206 1,-104-279-10,1-1 0,2-1 0,1-1 0,2-1 0,2-1-1,1-2 1,2 0 0,1-2 0,1-2 0,2-1 0,39 25 0,-11-16 5,122 52 0,79 6-3,-112-52 41,1-6 0,2-7 0,209 13 0,476-39 18,565-45 25,-527 8-33,-645 20-16,1276-13 40,-916 25-40,-357-1 14,1274-19-4,23-16-20,-150-49 65,-574 28-22,1 25 0,469 38-9,156-2 0,-589-34-35,13 0-10,0 39 13,-822-7 10,527 11 28,-460-16-20,0-5 0,-1-4 0,143-37 0,-153 23 3,-1-4 1,-1-4-1,-2-4 0,-2-3 1,83-55-1,187-139 40,-17-25 78,-257 185-201,-3-4-1,-3-4 0,-5-2 0,-3-4 1,-4-3-1,-4-2 0,-4-3 1,-5-2-1,-4-3 0,-5-1 1,-4-3-1,-5-1 0,39-217 1,-48 120-72,-9-1 1,-10-223 0,-59-416 418,30 555-102,18 229-144,-78-802 371,54 665-173,-10 2 0,-83-256 0,71 307-64,-5 2-1,-136-245 1,153 323-162,-3 2 1,-3 2-1,-2 2 1,-2 2-1,-4 2 1,-1 3-1,-108-80 0,78 77-12,-2 4-1,-3 4 0,-1 4 1,-152-49-1,-400-71 0,-495-2-82,-13 74 71,1120 89 22,-3770-149-1055,1583 172-99,-56-1 790,780-52 690,4-27 80,1211 48-352,-1195-30 153,1 83-269,721 21 25,392-26 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2:18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140 587 10434,'-15'-36'1564,"14"31"-1217,-1 0 0,0 0 0,0 0 1,0 0-1,-1 0 0,1 0 0,-6-6 0,8 11-307,-1 1-1,1-1 0,0 0 1,0 0-1,-1 1 0,1-1 1,0 0-1,0 0 1,-1 1-1,1-1 0,0 0 1,0 1-1,0-1 1,0 1-1,-1-1 0,1 0 1,0 1-1,0-1 0,0 0 1,0 1-1,0-1 1,0 1-1,0-1 0,0 0 1,0 1-1,0-1 1,0 0-1,0 1 0,1-1 1,-1 1-1,0-1 0,0 1 1,0 0 54,53 791 1442,-34-640-1506,51 202 0,-50-281-40,3-2 0,3 0 0,3-2-1,70 121 1,-77-158-13,0 0 0,2-2 0,1-1 0,42 36 0,-26-29-18,2-3 0,75 45 0,-23-27-20,2-4 0,168 55 0,-94-49 46,2-7 1,1-8-1,2-8 0,1-8 1,340 0-1,462-73 14,-690 31 1,764-85-8,-13-82 6,-427 28-10,-312 77 10,214-15 43,-426 84-21,-66 6 194,-22 2 175,-11-3-36,0 2-317,1 0 1,0-1-1,0 0 0,1-1 0,0 0 0,0 0 0,0 0 0,1-1 1,1 0-1,-1-1 0,1 1 0,1-1 0,0 0 0,0-1 0,1 1 1,-5-21-1,0-11-101,2 0 1,2 0 0,-1-49 0,5 57 80,-9-107-346,-5 0 1,-7 2-1,-6 0 1,-72-214 0,23 140 292,-69-200 10,135 379 35,-21-61 71,28 85-67,-1 1-1,0-1 1,0 1-1,-1 0 1,0 0 0,-1 1-1,-7-9 1,10 14 3,-1-1-1,1 1 1,-1 0 0,0 1 0,1-1 0,-1 1 0,0 0 0,-1 0 0,1 0 0,0 0 0,-7 0 0,-10-1 120,-35 0 0,38 2-70,-33-4 1,14-5-94,-38-14-1,42 12-22,-61-12-1,16 13-82,-143-1 0,-83 23 10,268-10 124,-581 41-121,-808 159 0,541-17 84,223-46 20,-4 20 38,18 57 16,-92 84-261,628-249 79,76-28 39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2:24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984 307 10186,'2'-13'278,"0"-1"0,0 1-1,-2-1 1,0 0 0,-2-22 0,1 32-208,0-1 0,0 1 1,0 0-1,-1 0 1,1 0-1,-1 0 0,0 0 1,0 1-1,0-1 0,-1 0 1,1 1-1,-1 0 0,0-1 1,0 1-1,0 0 0,0 1 1,-1-1-1,1 0 0,-1 1 1,1 0-1,-1 0 1,-5-2-1,-9-3 22,0 2 0,0 0 0,0 1 0,0 1 0,-1 0 0,1 2 1,-1 0-1,0 1 0,1 1 0,-1 0 0,0 2 0,1 0 0,0 1 0,-20 7 0,7 0 3,1 1 0,0 2 0,1 1 0,1 1 1,0 1-1,1 2 0,-31 27 0,22-13 37,2 1 0,1 2 0,2 1 1,2 1-1,1 2 0,2 1 0,-36 75 0,45-77-50,1 1 0,3 0 0,1 1-1,2 0 1,1 1 0,3 0 0,1 0-1,2 1 1,3 43 0,1-65-47,2 0 0,0-1-1,1 1 1,1-1 0,0 0 0,2-1 0,15 33 0,-15-38-27,2-1-1,-1 0 1,1 0 0,1-1 0,0 0-1,1-1 1,0 0 0,1 0-1,0-1 1,23 14 0,-11-11-22,1-1 1,0-1 0,1-1-1,0-1 1,0-1-1,1-2 1,-1 0-1,33 1 1,-21-4-15,0-2 0,0-2 0,0-1 0,0-2 1,51-11-1,-62 8 27,0-2 0,0 0 0,-1-1 0,0-2 0,-1-1 0,0-1 1,-1 0-1,-1-2 0,0-1 0,26-26 0,-22 15 83,-1-1-1,-1-1 1,-1-1-1,-2-1 1,-2-2-1,0 0 1,14-36 0,-13 18 66,-2 0 0,-2-1 1,-2-1-1,-3 0 1,6-67-1,-14 77-30,-1-1-1,-3 1 1,-2-1 0,-2 1 0,-1 0-1,-3 0 1,-13-44 0,14 67-83,0 0 0,-2 0 1,0 1-1,-1 0 0,-1 0 0,-24-31 0,29 43-40,-1 1-1,0-1 0,0 1 1,-1 0-1,0 1 0,0 0 0,0 0 1,-1 1-1,0 0 0,0 0 1,0 1-1,0 0 0,-1 1 0,0 0 1,0 1-1,-19-3 0,14 4-64,-1 1 0,1 1 0,-1 0 0,1 1-1,0 1 1,0 1 0,0 0 0,0 0 0,-26 13 0,30-12-4,1 1 0,0 0 1,0 0-1,1 1 1,-1 0-1,2 0 0,-1 1 1,1 0-1,0 1 0,0 0 1,1 0-1,1 1 1,-10 16-1,8-2-197,10-10 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3:26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282 365 16652,'92'-18'1262,"142"8"-679,15-2-253,53-29-146,160-10-127,429 78 7,-786-20-51,217 8 2,-251-16-16,0-2-1,106-20 1,-172 22 1,309-54-11,-236 46 20,0 3-1,82 4 1,-113 1 139,-47 1-141,0 0 0,0 0 0,0 0 0,-1 0 0,1 0 0,0 0 0,0 0 0,0 0 0,0 0 0,0 0 0,0 0 0,0 0 0,0 0 0,0 0 0,0 0 0,-1 0 1,1 0-1,0-1 0,0 1 0,0 0 0,0 0 0,0 0 0,0 0 0,0 0 0,0 0 0,0 0 0,0 0 0,0 0 0,0-1 0,0 1 0,0 0 0,0 0 0,0 0 0,0 0 0,0 0 0,0 0 0,0 0 0,0 0 0,0-1 1,0 1-1,0 0 0,0 0 0,0 0 0,0 0 0,0 0 0,0 0 0,0 0 0,1 0 0,-1 0 0,0-1 0,0 1 0,0 0 0,0 0 0,0 0 0,0 0 0,0 0 0,0 0 0,0 0 0,-10-5 225,-16 2 75,10 0-285,-1 2 0,-27 0 0,-368 31-339,22-31-246,-86-68-93,112 10 322,-454-3-630,666 59 864,1 7 0,-1 7 0,2 6 0,-280 69 0,333-61 84,-137 40-305,272-71-545,20-12 685,13-6-69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287 489 19564,'-15'0'476,"-110"5"1452,112-4-1792,1 1 0,0 1 1,0 0-1,0 0 0,0 1 1,0 1-1,-20 10 0,30-13-131,0-1 0,0 0 0,0 0-1,0 1 1,1-1 0,-1 1 0,0 0 0,0-1-1,1 1 1,-1 0 0,1 0 0,0 0 0,-1 0 0,1 0-1,0 0 1,0 0 0,1 1 0,-2 3 0,2-5-12,0 0 0,0 0 0,0-1 0,0 1 0,0 0 0,0 0 0,1 0 0,-1 0 0,0 0 0,1 0 0,-1 0 0,1 0 0,-1 0 1,1-1-1,-1 1 0,1 0 0,-1 0 0,2 0 0,0 1-14,0 0 1,1-1-1,-1 0 0,0 1 1,1-1-1,-1 0 0,0 0 1,1 0-1,3 1 1,24 3-161,1-1 1,0-1-1,0-2 1,43-3-1,4 0-82,-69 3 234,99 3-359,-94-2 321,1 0 1,-1 0-1,0 2 1,0 0-1,18 7 1,-30-10 59,0 0-1,1 0 1,-1 1 0,0-1 0,0 1 0,0-1 0,0 1-1,0 0 1,0-1 0,0 1 0,-1 0 0,1 0 0,-1 1-1,3 2 1,-4-3 9,1 0 0,-1-1 0,1 1 0,-1 0 0,0 0 0,0 0 0,1 0 0,-1-1 0,-1 1 0,1 0 0,0 0 0,0 0 0,-1-1 0,1 1-1,-1 0 1,1 0 0,-1-1 0,0 1 0,0 0 0,0-1 0,0 1 0,-1 1 0,-6 7 74,0-1 0,0 0 0,-1-1 0,0 0 0,-1 0 0,-14 9 0,-70 37 644,79-46-597,-92 44 673,92-45-710,-1-1 0,-1 0-1,1-2 1,-29 6-1,44-10-101,0 0 0,0 0 0,1 0 0,-1 0 0,0 0-1,0 0 1,0 0 0,0 0 0,0 0 0,0 0 0,1 0 0,-1-1-1,0 1 1,0 0 0,0-1 0,1 1 0,-1 0 0,0-1 0,0 1-1,1-1 1,-1 1 0,-1-2 0,2 1-15,0 0 0,-1 0 0,1 0 1,0 0-1,0 0 0,0 0 0,0 0 0,0 0 0,0 0 1,0 0-1,0 0 0,0 0 0,0 0 0,0 0 0,1 0 1,-1 0-1,0 0 0,1 0 0,-1 0 0,1-1 0,12-20-500,0-1-1,2 2 1,0 0 0,27-28-1,-7 9-127,221-304-2877,-109 100 4613,-140 232-858,2-2 287,-2 0 1,0-1-1,0 1 1,-1-1-1,-1-1 1,3-16-1,-20 62 2122,4-3-2509,1 0 0,2 0 1,1 1-1,0 0 0,3 0 1,0-1-1,1 1 0,2 0 1,1 0-1,1 0 1,2-1-1,0 0 0,2 0 1,1-1-1,24 50 0,-18-48-262,1-1-1,2 0 0,1-1 0,40 43 0,-59-68 131,1-1 0,-1 1-1,1 0 1,-1 0-1,1-1 1,0 1-1,-1 0 1,1-1-1,0 1 1,-1-1-1,1 1 1,0-1-1,0 1 1,0-1-1,0 1 1,-1-1-1,1 0 1,0 1-1,0-1 1,0 0-1,0 0 1,0 0-1,0 0 1,1 0-1,-1-1-2,-1 0 0,0 0 0,0 0 0,0 0 0,0-1 0,0 1 0,0 0 0,0 0 0,-1 0-1,1 0 1,0 0 0,-1-1 0,1 1 0,0 0 0,-1 0 0,0 0 0,1 0 0,-2-1 0,-9-18-64,-1 0 0,-2 1 0,0 0 0,-17-17 0,-69-64 100,97 97-18,-38-34 552,-57-40-1,97 77-514,0-1 0,0 1-1,1-1 1,-1 1 0,0-1 0,0 1 0,1-1-1,-1 0 1,0 1 0,1-1 0,-1 0-1,1 0 1,-1 0 0,1 1 0,-1-1-1,0-1 1,2 2-26,-1-1 0,0 1 0,0 0 0,0-1 0,1 1 0,-1 0 0,0 0 0,0-1 0,1 1 0,-1 0 0,0 0 0,0 0 0,1-1 0,-1 1 0,0 0-1,1 0 1,-1 0 0,0 0 0,1 0 0,-1-1 0,0 1 0,1 0 0,-1 0 0,0 0 0,1 0 0,-1 0 0,0 0 0,1 0 0,42 4 111,-29-3-236,44 3-653,0-3 0,67-8 0,-52-3 289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30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316 177 12787,'-3'-14'530,"1"8"-373,0 1-1,1-1 1,0 0-1,0-1 1,1 1-1,0-10 0,0 16-143,0 0 0,0 0-1,0 0 1,0-1-1,1 1 1,-1 0-1,0 0 1,0 0-1,0 0 1,1 0 0,-1 0-1,0 0 1,0 0-1,0 0 1,1 0-1,-1 0 1,0 0-1,0 0 1,0 0 0,1 0-1,-1 0 1,0 0-1,0 1 1,0-1-1,0 0 1,1 0 0,-1 0-1,0 0 1,0 0-1,0 0 1,0 0-1,1 1 1,-1-1-1,0 0 1,0 0 0,0 0-1,0 0 1,0 1-1,0-1 1,0 0-1,1 0 1,7 9 120,-2 2-105,-1-1 0,0 1 1,-1-1-1,0 1 1,0 0-1,2 17 0,8 73-12,-12-80-4,13 568 66,-16-401-52,0-30 4,1 141-2,5-201 37,17 102 0,-21-194-58,0 1 0,1 0-1,0-1 1,0 1-1,0-1 1,5 10-1,-6-14-3,0-1-1,1 1 0,-1 0 0,0-1 1,1 0-1,-1 1 0,1-1 0,-1 0 1,1 1-1,-1-1 0,1 0 0,0 0 1,0-1-1,-1 1 0,1 0 0,0-1 1,0 1-1,0-1 0,0 1 0,0-1 1,0 0-1,0 0 0,0 0 0,0 0 1,0 0-1,3-1 0,24-5 6,0-1 0,-1-2 0,0-1 0,29-15 0,-20 9 3,124-50-129,246-66 0,-154 75 104,3 12-1,1 10 1,1 12 0,269 11 0,-102 51 10,-3 37 1,-405-73 3,463 75 19,-254-44-15,-153-25 56,2-3 0,-1-4 0,121-10 0,-190 7 91,0 0 0,0 0 0,0 0 0,0-1-1,0 0 1,6-2 0,-11 4-134,1 0-1,0 0 1,0 0-1,0 0 1,-1-1-1,1 1 0,0 0 1,0 0-1,0 0 1,-1-1-1,1 1 1,0 0-1,-1-1 1,1 1-1,0-1 1,-1 1-1,1-1 0,0 1 1,-1-1-1,1 0 1,-1 1-1,1-2 1,15-16-86,-15 15 89,9-12-45,-2 0 1,0-1-1,-1 0 1,-1 0-1,0-1 1,-1 1 0,4-28-1,-2 12-46,18-98-498,10-146 0,-20 131 336,31-182 47,20-217 395,-65 526 50,-1 0 1,-1-21-1,1 38-222,-1 0 0,1 0 0,0 0 0,-1 1-1,1-1 1,-1 0 0,1 1 0,-1-1 0,1 0-1,-1 1 1,0-1 0,1 1 0,-1-1 0,0 1-1,1-1 1,-1 1 0,0-1 0,0 1-1,1 0 1,-1-1 0,0 1 0,0 0 0,0 0-1,0 0 1,1 0 0,-1 0 0,0 0 0,0 0-1,0 0 1,0 0 0,-1 0 0,-32 4-461,25-3 436,-571 27-1480,15 15 1333,-322 16 186,23-46-37,100-2 30,2 28 235,568-22-130,-209 14-414,371-32 170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3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45 11394,'-8'-19'941,"-1"-2"-132,6 16-183,1 6 300,-55 205-381,21-82-488,-149 722 375,163-661-289,20-148-116,1 1 0,9 69 0,-8-102-30,1-1 1,0 1-1,0 0 1,0-1-1,0 0 0,1 1 1,-1-1-1,1 0 1,5 7-1,-6-10 1,0 0 1,0 0-1,0 0 0,1 0 1,-1 0-1,0 0 0,1 0 1,-1-1-1,1 1 1,-1-1-1,1 1 0,-1-1 1,1 0-1,-1 1 0,1-1 1,0 0-1,-1 0 0,1 0 1,-1 0-1,1 0 0,0 0 1,-1-1-1,1 1 1,-1-1-1,1 1 0,-1-1 1,1 1-1,-1-1 0,0 0 1,1 0-1,1-1 0,105-54-8,-54 27 28,105-42 0,-92 51-20,1 2 0,105-13 1,145 2-11,-290 27 11,370-23 2,525-46 8,-736 49-4,552-46 4,-599 63-9,0 6 1,0 7-1,178 32 1,-164-6 37,-153-35-26,-1 0 0,1 0 0,-1 0 0,1 0 0,-1 1 0,1-1 0,-1 0 0,1 0 0,-1 0 0,0 0 0,0 0 0,1 0 0,-1 0 0,0 0 0,0 0-1,0 0 1,0 0 0,-1-2 0,2-3 17,11-48-4,3 1-1,2 1 0,34-75 0,2-2-71,-35 80 19,-2 0 0,15-78 0,-28 111 22,-1-1 1,-1 0-1,0 1 0,-2-1 0,0 0 0,0 0 0,-2 1 1,0-1-1,-1 1 0,0 0 0,-13-30 0,1 15 48,-23-33-1,38 63-23,0 0 0,1 0 0,-1 0 0,0 0 0,0 1 0,0-1 0,0 0 1,0 0-1,0 1 0,0-1 0,0 1 0,0-1 0,0 1 0,0-1 0,0 1 0,0-1 0,-1 1 0,1 0 0,0 0 0,0 0 0,0 0 0,0 0 0,-1 0 0,1 0 0,0 0 0,0 0 0,0 0 0,-1 1 1,0-1-1,-5 3 49,1-1 0,0 1 0,0 0 0,-7 5 0,-2 1-13,5-5-64,-1 1 1,0-2-1,0 0 0,0 0 1,-1-1-1,1 0 1,0-1-1,-1 0 0,1-1 1,-1-1-1,-11-1 0,-18-4-179,-69-20 0,58 12 111,-82-17-118,-1 7 0,-1 5 0,-202-2 0,-510 67-60,328-8 388,-637-23 473,748-40 868,299 11-854,-182-48 0,135 15-180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5:56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11171 13371,'29'4'189,"1"-1"0,-1-2 1,43-3-1,89-18-367,-128 15 212,996-218-833,-671 118 44,-5-14 0,349-172 0,-169 20 735,-14-28 624,581-427 809,-1020 666-1347,680-521 386,46-145-443,-318 212-172,-43-38-18,90-251 68,-86-52 311,-1-290 173,-135-91-132,-259 903-135,21-594 0,-74 666 555,-11 1 0,-12 0-1,-57-269 1,70 482-497,6 19-110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5:58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14963,'-5'13'1336,"-1"17"-935,1 2-177,4 14 1152,-1 11-960,4 6-480,2-2-144,2-4-296,4-5-128,-4-16 464,0-2-144,-6-13-112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5:5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30 363 14947,'-5'-10'301,"0"0"1,1 0-1,0 0 0,1-1 1,-4-18-1,6 24-209,1 0 0,-1 0 1,1 0-1,1 0 0,-1 0 1,1 0-1,-1 0 0,1 0 1,1 0-1,-1 1 0,1-1 1,0 0-1,0 1 0,0 0 1,4-7-1,3 0 51,0 1 0,0 1 0,1-1 1,0 1-1,0 1 0,1 0 0,0 1 0,18-10 0,9-1 47,53-20 0,-53 25-141,0 2-1,0 1 1,53-6-1,-70 14-43,1 0 1,-1 2-1,1 0 0,-1 1 0,1 1 1,-1 1-1,35 10 0,-49-11-3,0 1 0,-1-1 0,1 1 0,0 1 0,-1-1 0,0 1 0,0 0 0,0 1-1,-1-1 1,1 1 0,-1 0 0,0 1 0,0-1 0,-1 1 0,0 0 0,0 0 0,0 0 0,-1 1 0,0-1-1,0 1 1,0 0 0,2 12 0,-2-4 77,-1 1-1,-1 0 1,0 0-1,-1-1 1,-1 1 0,-1 0-1,0-1 1,-1 1-1,-7 23 1,-2-1 258,-2-1 0,-2-1 0,-1 0 1,-33 50-1,23-45 77,-2-1 0,-2-2 1,-44 43-1,68-74-515,1 0 1,-1 0-1,0-1 0,-1 0 0,0-1 0,0 1 1,0-2-1,0 1 0,-1-1 0,0 0 0,-11 3 1,19-7 68,1 0 0,0 1 0,0-1 0,-1 0 0,1 0 0,0 0 0,-1 0 0,1 0 0,0 0 0,-1 0 0,1 0 0,0 0 0,0 0 0,-1 0 0,1 0 1,0 0-1,-1 0 0,1 0 0,0 0 0,-1 0 0,1-1 0,0 1 0,0 0 0,-1 0 0,1 0 0,0 0 0,0-1 0,-1 1 0,1 0 0,0 0 0,0 0 1,0-1-1,-1 1 0,1 0 0,0-1 0,4-10-429,18-16-70,10-6-231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5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16 17884,'-51'107'2020,"44"-91"-1838,1 1 0,1 0 0,0 0 0,-3 27 0,8-41-145,-1 1 0,1-1 1,0 1-1,0-1 0,0 1 1,0 0-1,1-1 0,0 1 1,-1-1-1,1 1 0,1-1 1,-1 0-1,0 1 0,1-1 1,0 0-1,2 4 0,-2-5-24,-1-1-1,1 1 0,0-1 1,0 0-1,0 1 1,0-1-1,0 0 0,0 0 1,0 0-1,1-1 0,-1 1 1,0 0-1,0-1 0,1 0 1,-1 1-1,0-1 0,0 0 1,1 0-1,-1 0 1,0-1-1,1 1 0,-1 0 1,0-1-1,0 0 0,1 1 1,2-3-1,7-1 2,0-1-1,0-1 1,0 0 0,-1-1-1,13-9 1,52-47 60,7-5 103,-82 67-169,0 0-1,1 0 0,-1 1 0,1-1 0,-1 0 0,1 0 1,-1 1-1,1-1 0,-1 1 0,1-1 0,0 1 0,-1 0 1,1-1-1,0 1 0,2 0 0,-3 0 3,0 1-1,0-1 1,0 0 0,0 1 0,-1-1-1,1 1 1,0-1 0,0 1 0,0-1-1,-1 1 1,1 0 0,0-1-1,-1 1 1,1 0 0,-1-1 0,1 1-1,-1 0 1,1 0 0,-1 0-1,1 1 1,1 4 59,0 1 0,-1 0-1,0 0 1,0-1 0,0 14-1,-1-10-21,0 17 127,-1-20-119,1 1 0,0-1-1,0 1 1,1-1 0,0 1 0,0-1-1,1 0 1,0 1 0,3 6-1,-5-13-46,1-1 0,-1 1-1,1-1 1,-1 1 0,0-1-1,1 0 1,-1 1 0,1-1-1,-1 0 1,1 1 0,-1-1-1,1 0 1,-1 0 0,1 0-1,0 1 1,-1-1 0,1 0-1,-1 0 1,1 0 0,0 0-1,-1 0 1,1 0 0,-1 0-1,1 0 1,-1 0 0,1 0-1,0-1 1,-1 1 0,1 0-1,-1 0 1,1 0 0,-1-1-1,1 1 1,-1 0-1,1-1 1,-1 1 0,1 0-1,-1-1 1,0 1 0,1-1-1,-1 1 1,1-1 0,20-22 130,2-14 16,-1 0-1,-3-1 0,17-44 0,-24 56-116,-3 11-54,-9 15 16,0 0 0,0 0 1,0 0-1,0 0 0,0 0 0,0 0 1,1-1-1,-1 1 0,0 0 0,0 0 1,0 0-1,0 0 0,1 0 0,-1 0 1,0 0-1,0 0 0,0 0 0,0 0 1,1 0-1,-1 0 0,0 0 0,0 0 1,0 0-1,0 0 0,1 0 0,-1 0 1,0 0-1,0 1 0,0-1 0,0 0 1,1 0-1,-1 0 0,0 0 0,0 0 0,0 0 1,0 0-1,0 0 0,0 1 0,1-1 1,-1 0-1,0 0 0,8 27-79,-4-9 38,-3-14 39,1-1-1,-1 1 0,1 0 0,0-1 0,0 1 1,0-1-1,0 1 0,1-1 0,-1 0 1,1 0-1,0 0 0,0 0 0,0-1 1,0 1-1,0-1 0,1 0 0,-1 0 1,1 0-1,0 0 0,-1 0 0,1-1 1,6 2-1,-3-2 4,1 0 0,-1-1 1,1 0-1,-1 0 0,1-1 1,0 0-1,-1 0 0,0 0 1,1-1-1,-1 0 0,9-4 1,17-10 5,-1 0 0,0-2 0,-1-2 0,29-24 0,-54 40-6,-3 2-6,0-1-1,0 1 1,1 0-1,-1 0 1,0 1-1,1-1 1,-1 1-1,1-1 1,3 0 0,-5 2 3,-1 0 0,0 0 1,0 1-1,1-1 0,-1 0 1,0 0-1,0 1 0,1-1 1,-1 1-1,0-1 0,0 1 1,0 0-1,0-1 1,0 1-1,0 0 0,0 0 1,0 0-1,0 0 0,0 0 1,0 0-1,-1 0 0,1 0 1,0 0-1,0 0 0,-1 0 1,1 0-1,-1 0 1,1 2-1,1 3-4,1-1 0,0 1 0,0-1 0,0 0 0,1 0 1,0-1-1,5 7 0,-6-9 8,0 0-1,-1 0 1,1-1 0,0 1-1,0 0 1,0-1 0,1 0-1,-1 0 1,0 0 0,0 0-1,0-1 1,1 1 0,-1-1-1,0 1 1,5-1 0,12-2-63,1-1-1,-1 0 1,1-2 0,-1 0 0,0-1-1,-1-1 1,23-12 0,-16 8-189,1 0 0,0 2 0,30-6 0,-55 15 226,0-1-1,1 1 0,-1-1 1,0 1-1,0 0 1,1 0-1,-1 0 0,0 0 1,0 1-1,1-1 1,-1 1-1,0-1 1,0 1-1,0 0 0,0 0 1,0 0-1,0 0 1,0 0-1,3 2 0,-3-1 28,-1 0-1,1 0 1,-1 0-1,1 0 0,-1 1 1,0-1-1,0 0 1,0 1-1,0-1 0,0 1 1,-1-1-1,1 1 1,-1-1-1,0 1 0,1 0 1,-1 3-1,0 60 414,-1-28-145,2 0-1,2 0 1,1 0-1,15 62 1,-16-91-253,6 21 1,6 36 1,-13-57-3,-1 0 0,0 0 0,-1 0 0,0 0 0,0 0 0,-1 0 0,0 0 0,-5 15 0,6-22 7,0 0 1,-1 0 0,1-1-1,-1 1 1,1 0 0,-1-1-1,0 1 1,0 0 0,0-1-1,0 1 1,0-1 0,0 0-1,0 1 1,0-1 0,-1 0 0,1 0-1,0 1 1,-1-1 0,1 0-1,-1 0 1,0-1 0,1 1-1,-1 0 1,1 0 0,-1-1-1,0 1 1,0-1 0,1 0 0,-1 1-1,0-1 1,0 0 0,0 0-1,1 0 1,-1 0 0,0 0-1,0-1 1,1 1 0,-1 0-1,0-1 1,-1 0 0,-4-2 65,1 0-1,-1 0 1,1-1 0,0 0-1,0 0 1,1-1 0,-1 1 0,-9-11-1,8 6-30,-1 0 1,1 0-1,1-1 0,0 0 0,0-1 1,1 1-1,-7-22 0,10 27-56,1 1-1,0 0 0,1-1 1,-1 1-1,1 0 1,0-1-1,0 1 1,0-1-1,1 1 1,1-7-1,-1 8-10,0 0 0,0 0 0,0 0 0,1 1 0,-1-1 0,1 0 0,0 1 0,0-1 0,0 1 0,0 0 0,0 0 0,0 0 1,1 0-1,-1 0 0,0 0 0,6-2 0,43-18-718,-41 18 433,0 0-1,0 0 1,-1-1-1,1 0 1,-1 0 0,0-1-1,8-8 1,14-20-214,1-4-171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2 16700,'0'0'39,"0"0"1,1 0-1,-1-1 1,1 1-1,-1 0 1,0 0-1,1 0 1,-1 0-1,1 0 1,-1 0-1,0 0 1,1-1-1,-1 1 1,1 1-1,-1-1 1,0 0-1,1 0 1,-1 0-1,1 0 1,-1 0-1,0 0 1,1 0-1,-1 0 1,0 1-1,1-1 1,-1 0-1,1 0 1,-1 0-1,0 1 1,0-1-1,1 1 1,3 15 503,-8 29-115,2-32-16,-2 36-315,3-1 0,1 1 0,2-1 0,2 1 0,3-1 0,19 74 0,-22-111-239,-3-9 64,0 0-1,0 1 0,-1-1 0,1 0 0,-1 1 0,1-1 1,-1 0-1,0 0 0,0 1 0,0 3 0,0-5 51,-1-1-1,1 0 1,0 0 0,0 0-1,0 0 1,-1 0-1,1 0 1,0 0-1,0 0 1,-1 0-1,1 0 1,0 0-1,0 0 1,0 0 0,-1 0-1,1 0 1,0 0-1,0 0 1,-1-1-1,1 1 1,0 0-1,0 0 1,0 0-1,-1 0 1,1 0-1,0 0 1,0-1 0,0 1-1,0 0 1,0 0-1,-1 0 1,1 0-1,0-1 1,0 1-1,0 0 1,0 0-1,0-1 1,0 1-1,-9-10-402,-128-200-1596,136 210 2073,1-1-1,-1 1 1,1-1 0,0 0 0,-1 1 0,1-1 0,-1 0 0,1 1 0,0-1 0,-1 0 0,1 0 0,0 1-1,0-1 1,0 0 0,0 0 0,-1 1 0,1-1 0,0 0 0,0 0 0,1 0 0,12 3 1241,-3 0-1022,9 2-3,1 0 0,0-2 0,0 0 0,0-2 0,0 0 0,0-1 0,-1-1 0,1 0 1,0-2-1,-1-1 0,0 0 0,0-1 0,24-11 0,-29 10-162,-1 0 1,1-1 0,-1 0-1,-1-1 1,0 0-1,0-1 1,-1-1 0,0 1-1,-1-2 1,0 0 0,-1 0-1,0 0 1,-1-1 0,0-1-1,-1 1 1,0-1-1,7-25 1,-13 35-51,0-1-1,0 0 1,0 1 0,-1-1-1,0-8 1,0 13-47,0 0 1,0-1-1,0 1 0,0 0 1,0 0-1,0 0 1,0 0-1,0 0 1,0-1-1,0 1 1,0 0-1,0 0 0,0 0 1,0 0-1,0 0 1,0 0-1,0-1 1,0 1-1,0 0 0,0 0 1,0 0-1,0 0 1,0 0-1,0 0 1,0-1-1,0 1 1,0 0-1,-1 0 0,1 0 1,0 0-1,0 0 1,0 0-1,0 0 1,0 0-1,0 0 0,0-1 1,-1 1-1,1 0 1,0 0-1,0 0 1,0 0-1,0 0 0,0 0 1,-1 0-1,1 0 1,0 0-1,0 0 1,0 0-1,0 0 1,0 0-1,-1 0 0,1 0 1,0 0-1,0 0 1,-10 18 106,2 3-70,1 1-1,1 0 0,1 1 0,1 0 0,1 0 0,0 0 0,2 0 0,1 0 0,1 0 0,7 41 0,-7-60-31,0 1 0,0-1 0,0 1 0,1-1-1,0 0 1,0 0 0,0 1 0,0-1 0,1-1 0,-1 1 0,1 0 0,0-1 0,0 1 0,1-1 0,-1 0-1,0 0 1,1 0 0,0 0 0,0-1 0,0 0 0,0 1 0,0-2 0,1 1 0,-1 0 0,0-1 0,1 0-1,-1 0 1,1 0 0,0 0 0,-1-1 0,1 0 0,-1 0 0,1 0 0,0 0 0,-1-1 0,1 0 0,-1 0-1,1 0 1,-1 0 0,1-1 0,-1 0 0,0 0 0,6-4 0,0 0 4,-1 0 0,0-1 0,-1-1 0,0 0 0,0 0-1,0 0 1,-1-1 0,-1 0 0,1 0 0,-1-1 0,-1 0 0,0 0 0,0 0 0,3-13 0,-8 19-93,-3 8 48,-5 11-3,7-9 33,0 0 1,1 0-1,-1 0 0,1 0 0,0 0 0,0 0 1,1 0-1,0 0 0,0 0 0,3 9 0,-3-13-1,0 0 0,1 1-1,-1-1 1,0 0 0,1 0-1,0 1 1,0-1 0,-1-1-1,1 1 1,0 0-1,1 0 1,-1-1 0,0 1-1,0-1 1,1 0 0,-1 1-1,0-1 1,1 0 0,0-1-1,-1 1 1,1 0 0,-1-1-1,1 1 1,0-1 0,4 0-1,-1 0-104,0 0-1,-1 0 0,1-1 1,0 0-1,0 0 1,0 0-1,-1 0 0,1-1 1,-1 0-1,1-1 1,-1 1-1,0-1 0,0 0 1,7-5-1,-6 3 18,0-1 0,0 0-1,0 0 1,-1 0 0,0-1-1,0 1 1,0-1 0,-1 0-1,6-13 1,6-21-457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1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18436,'-9'10'1816,"-2"4"-1360,5 1-232,1 4 1001,11 1-905,7-2-320,10 0-768,6-2-265,6-6 793,3 1-216,5-5-168</inkml:trace>
  <inkml:trace contextRef="#ctx0" brushRef="#br0" timeOffset="1">383 183 19028,'-7'4'556,"1"-1"-1,-1 1 1,0-1-1,-12 3 1,14-4-351,0-1-1,1 1 1,-1 0-1,0 0 0,1 0 1,-1 1-1,1-1 1,0 1-1,0 0 1,0 0-1,-4 4 1,8-6-203,0-1 0,0 0-1,0 0 1,0 0 0,0 1 0,0-1 0,0 0 0,0 0-1,0 0 1,0 0 0,0 1 0,0-1 0,0 0 0,0 0 0,0 0-1,0 1 1,0-1 0,0 0 0,0 0 0,0 0 0,0 0-1,0 1 1,0-1 0,0 0 0,1 0 0,-1 0 0,0 0-1,0 0 1,0 1 0,0-1 0,0 0 0,1 0 0,-1 0 0,0 0-1,0 0 1,0 0 0,0 0 0,1 0 0,-1 0 0,0 1-1,0-1 1,0 0 0,0 0 0,1 0 0,-1 0 0,0 0 0,0 0-1,0 0 1,1 0 0,-1 0 0,0-1 0,13 3-170,-12-2 141,25 1-503,0 1-1,44 11 1,-62-11 466,0 0 0,0 1 0,1 0 0,-2 0-1,1 1 1,0 0 0,-1 0 0,1 1 0,-1 0 0,-1 1 0,1-1 0,6 8 0,-11-11 80,-1 0 0,1 0 0,0 0 0,-1 1 0,0-1 0,1 1 0,-1-1 0,0 1 0,0 0 0,0-1 0,-1 1 0,1 0 0,-1-1 0,1 1 0,-1 0 0,0 0 0,0 0 1,0-1-1,-1 6 0,0-4-8,-1 0 0,1-1 0,-1 1 0,1-1 1,-1 1-1,0-1 0,-1 0 0,1 1 1,0-1-1,-1 0 0,0-1 0,-6 6 0,4-4-54,0 0 0,0-1 0,0 1 0,-1-1 0,0 0 0,0-1 0,0 1 0,0-1 0,0 0 0,0-1 0,0 0 0,-1 0 0,1 0-1,0 0 1,-1-1 0,1 0 0,-10-2 0,1-6-204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2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16804,'1'1'73,"-1"-1"1,0 1 0,1-1-1,-1 1 1,1-1 0,-1 1-1,0-1 1,0 1 0,1-1-1,-1 1 1,0-1 0,0 1-1,0-1 1,1 1 0,-1 0-1,0-1 1,0 1 0,0-1 0,0 1-1,0-1 1,0 1 0,0 1-1,0 20-21,0-16 166,0 40 496,-1 97 888,20 148 0,-17-278-1517,-2-9-51,0 0 0,0 1 0,0-1 0,1 0 0,0 0 0,0-1 0,0 1 0,0 0 0,1 0 0,-1 0 0,1-1 0,0 1 0,0-1 1,0 1-1,5 4 0,-7-8-25,1 1 0,-1-1 1,1 0-1,-1 1 0,1-1 0,-1 0 1,1 1-1,-1-1 0,1 0 1,-1 0-1,1 0 0,-1 1 0,1-1 1,0 0-1,-1 0 0,1 0 1,-1 0-1,1 0 0,-1 0 1,1 0-1,0 0 0,-1 0 0,1 0 1,-1-1-1,1 1 0,0 0 1,-1 0-1,1 0 0,-1-1 0,1 1 1,-1 0-1,1-1 0,1-1 9,-1 1-1,0-1 1,0 0-1,0 1 1,0-1 0,0 0-1,0 1 1,-1-1-1,1 0 1,0-3-1,6-44 198,-7 35-181,0-1 0,-2-19-1,2 31-44,0 1-1,-1-1 1,1 0-1,-1 0 1,0 1 0,1-1-1,-1 0 1,0 1 0,0-1-1,-1 1 1,1-1-1,0 1 1,-1 0 0,0 0-1,1-1 1,-1 1-1,0 0 1,0 1 0,0-1-1,-3-2 1,5 4 5,-1 0 0,1 0 0,0 0 1,-1-1-1,1 1 0,0 0 0,-1 0 1,1 0-1,-1 0 0,1 0 0,0 0 0,-1 0 1,1 0-1,-1 0 0,1 0 0,-1 0 1,1 0-1,0 0 0,-1 0 0,1 1 0,0-1 1,-1 0-1,1 0 0,-1 0 0,1 0 1,0 1-1,-1-1 0,1 0 0,0 0 0,-1 1 1,1 0-1,-5 14-119,7 18-39,-1-29 158,1 0-1,-1 0 0,0-1 1,1 1-1,0 0 0,0-1 0,0 1 1,0-1-1,1 0 0,-1 0 1,1 0-1,0 0 0,-1 0 1,1-1-1,6 4 0,-3-2 11,0-1-1,0 0 0,0-1 0,1 1 1,-1-1-1,1 0 0,-1-1 0,11 2 1,1-2 21,1-1 0,-1 0-1,1-1 1,-1-1 0,35-8 0,-14-3 43,0 0 0,64-35 0,-78 36-57,0 4-27,-25 8 17,1 0 1,0 0-1,-1 0 0,1 0 1,0 0-1,-1 0 1,1 0-1,-1 1 1,1-1-1,0 0 0,-1 0 1,1 1-1,-1-1 1,1 0-1,-1 1 0,1-1 1,-1 0-1,1 1 1,-1-1-1,1 1 1,-1-1-1,1 1 0,-1-1 1,0 1-1,1-1 1,-1 1-1,0 0 0,0-1 1,1 1-1,-1-1 1,0 1-1,0 0 0,0-1 1,0 1-1,0 0 1,1 1 1,0 4 46,0 0 1,0 0-1,1 0 0,0 0 0,0 0 0,5 8 1,-5-12-28,-1 0-1,1-1 1,0 1 0,-1 0 0,1-1 0,0 1 0,0-1 0,0 0 0,0 0 0,0 1 0,1-1 0,-1-1 0,0 1 0,0 0-1,1 0 1,-1-1 0,1 1 0,-1-1 0,0 0 0,4 0 0,16-1 43,0-1-1,0 0 1,0-2-1,-1-1 1,35-12 0,4 0-130,-51 15 52,18-5-97,0 1 0,43-3 0,-63 9 78,1-1 1,-1 2-1,1-1 0,-1 1 1,0 0-1,1 0 0,-1 1 1,0 0-1,0 0 0,0 1 1,0 0-1,0 0 0,0 1 1,8 5-1,-10-4 49,1 0-1,0 0 1,0-1-1,1 0 1,-1 0-1,1-1 1,0 0-1,0 0 1,0-1-1,0 0 1,0 0-1,1 0 1,-1-1-1,1 0 1,-1-1-1,1 1 1,-1-1-1,8-2 1,21-3-56,34-11 1,-47 9-107,2 2 0,-1 1-1,0 0 1,32 0 0,-52 5 91,0-1 0,0 0 0,0 1 0,0 0 0,0 0 1,0 0-1,0 0 0,-1 1 0,1-1 0,-1 1 0,1 0 1,-1 0-1,1 0 0,-1 1 0,6 5 0,-8-7-9,-1-1 0,1 1 1,0 0-1,0-1 0,0 1 0,0 0 0,0-1 0,0 1 0,1-1 0,-1 0 1,0 1-1,0-1 0,0 0 0,0 1 0,1-1 0,-1 0 0,0 0 1,0 0-1,0 0 0,0 0 0,1-1 0,-1 1 0,0 0 0,0 0 0,0-1 1,0 1-1,0-1 0,0 1 0,0-1 0,0 1 0,0-1 0,0 0 0,0 0 1,0 1-1,0-1 0,0 0 0,0 0 0,-1 0 0,1 0 0,0 0 0,-1 0 1,1 0-1,0 0 0,-1 0 0,0 0 0,1 0 0,-1 0 0,1-3 1,1-17-564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2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 18716,'-6'2'1736,"3"1"-1400,2-3-232,4 0 769,3 0-1169,3-2-337,0 1 489,2-2-160,1 0-160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3736 14363,'0'0'33,"0"0"0,0 0 0,0 0 1,0 0-1,0 1 0,0-1 0,0 0 0,0 0 0,0 0 0,0 0 0,0 0 0,1 0 0,-1 1 1,0-1-1,0 0 0,0 0 0,0 0 0,0 0 0,0 0 0,0 0 0,0 0 0,0 0 1,0 1-1,0-1 0,0 0 0,1 0 0,-1 0 0,0 0 0,0 0 0,0 0 0,0 0 1,0 0-1,0 0 0,0 0 0,1 0 0,-1 0 0,0 0 0,0 0 0,0 0 0,0 0 1,0 0-1,0 0 0,1 0 0,-1 0 0,0 0 0,9-4 630,9-9-282,-16 11-226,62-51 256,-3-4 0,-2-2 0,-2-2 0,-3-3 0,85-134 0,235-507-590,-344 640 211,4 1 0,81-115 0,-113 176 6,0 0 0,0 1 0,0-1-1,0 0 1,0-1 0,-1 1 0,1 0 0,-1 0 0,0-1-1,0 1 1,0-1 0,0 1 0,-1-1 0,1-6 0,-1 7 17,-1-1 0,0 0 0,0 0 0,0 1 0,-1-1 0,1 0 0,-1 1 0,0 0 1,0-1-1,0 1 0,0 0 0,-1 0 0,-3-3 0,-11-14 182,-5-4 87,1-2 0,1 0 0,-22-39-1,-17-36 45,35 63-358,2 0 0,2-2 1,1 0-1,-15-49 0,32 82-3,0 0 0,-1 0-1,0 1 1,0-1-1,-1 1 1,0-1 0,0 1-1,0 1 1,-1-1 0,1 0-1,-1 1 1,-11-8 0,7 6 7,-1 1-1,0 0 1,0 1 0,0 0 0,-1 1 0,1 0 0,-18-4 0,26 7-15,-1 0 1,1 0-1,-1 0 1,1-1 0,0 1-1,-1-1 1,1 1 0,0-1-1,0 0 1,0 0-1,1 0 1,-1 0 0,0 0-1,1 0 1,-1-1-1,1 1 1,-2-5 0,-3-6-5,1 0 1,-4-17-1,2 6 3,-28-69 6,34 90-27,1-1 1,-1 1-1,1 0 0,0 0 1,0 0-1,0 0 0,1 0 1,0-3-1,0-4-6,5-133-51,-6 140 70,1 1 1,-1 0 0,1 0 0,0-1-1,0 1 1,0 0 0,0 0 0,0 0-1,0 0 1,0 0 0,1 0 0,-1 1-1,1-1 1,1-2 0,30-22-97,-13 11 64,-4 0 25,23-29-1,-27 30-9,0 0 0,0 1-1,18-13 1,-27 24 10,0 0 1,0 1 0,0 0 0,1-1-1,-1 1 1,1 1 0,-1-1-1,1 0 1,-1 1 0,1 0-1,-1 0 1,1 0 0,0 0-1,-1 0 1,1 1 0,-1 0 0,5 1-1,23 1-151,61-6-342,37 0 128,242 16 165,-293-11 39,16-4-113,109-15 0,-97 6 360,-75 7-59,1-1 1,-1-1-1,0-2 1,-1-1-1,0-1 0,0-1 1,-1-2-1,0-1 1,33-23-1,2-5 35,-2-2 1,84-77-1,-129 104-15,0 0-1,-1-2 1,-1 0 0,0 0-1,-2-1 1,0-1 0,-2 0-1,0-1 1,-1 0 0,-1-1-1,11-46 1,-18 58 43,-1 0 0,-1 0 0,-1-20-1,0 23-70,0 0 0,1 0 0,0 0 0,1 0 0,0 0 0,0 1 0,0-1 0,6-15 0,-5 17-9,1 0-1,0 0 0,0 1 0,0-1 0,1 1 1,0 0-1,0 0 0,0 0 0,1 0 0,-1 1 1,1-1-1,7-3 0,-8 5 4,1 1 0,0 0-1,0 0 1,0 0 0,0 0 0,0 1-1,1 0 1,-1 0 0,0 1 0,1-1-1,-1 1 1,0 0 0,1 0 0,-1 1-1,7 1 1,41 10-55,26 3 41,-55-12 22,16 1-9,0 1 1,0 2 0,58 19-1,-94-26-2,-1 1 0,0 1 0,-1-1 1,1 0-1,0 1 0,0-1 0,0 1 0,-1 0 0,1 0 0,-1 0 0,0 0 0,1 0 0,-1 1 0,0-1 0,0 1 0,-1-1 0,1 1 0,2 5 0,-3-4 4,0 0 0,-1 0 0,1-1 0,-1 1 1,0 0-1,0 0 0,0 0 0,-1 0 0,1 0 0,-1 0 0,0-1 0,0 1 0,-1 0 0,1 0 1,-2 3-1,-12 27 65,4-11-10,1 1-1,1 0 0,-9 39 0,16-55-48,1 0 0,0-1 0,1 1 0,0 0 1,0 0-1,1 0 0,-1-1 0,2 1 0,-1 0 0,1-1 0,0 1 0,1-1 0,0 0 0,0 1 1,1-1-1,5 8 0,-1-4 0,0 0 0,1 0 0,0-1 0,1 0 0,0-1 0,1 0 0,0-1 0,0 0 0,1 0 0,0-1 0,12 5 0,8 0 16,1 0 0,0-3 0,41 8 0,-33-9-1,-22-6-21,0 2 0,-1 0-1,1 1 1,-1 1 0,0 0-1,0 2 1,28 15 0,-37-17-28,1 0 0,0 0 1,1-1-1,-1-1 0,1 0 1,0 0-1,0-1 0,16 2 1,-7-2-18,1-2 1,0 0 0,37-5-1,-30 1 21,-9 0 9,0 1 0,1 1 0,-1 1 0,21 3 0,-35-3 1,1 1 0,-1 1 0,0-1 0,0 1 0,1 0 0,-1 0 0,0 0 0,-1 1 0,1 0 0,0 0 0,-1 0 0,1 0 0,-1 1 0,0-1 0,0 1 0,-1 0 0,1 1 0,5 8 0,-3-3 5,-1 1 0,-1-1 0,0 1 0,0 0 0,-1 0 0,0 1 0,2 18 0,0 84-83,-5-78 86,4 85 37,27 159-1,-24-211-15,-1 116 1,-7-127-3,2 0 1,3 0-1,14 68 1,-4-69 28,25 60 0,-38-115-33,-1 0 0,1 0 0,0 0 0,-1 0 0,0 1 1,1-1-1,-1 0 0,0 0 0,0 0 0,0 1 0,-1-1 0,1 0 0,0 0 0,-1 1 0,0-1 0,1 0 0,-1 0 0,0 0 0,0 0 0,0 0 0,0 0 0,0 0 0,-1-1 0,1 1 0,-1 0 0,1-1 1,-1 1-1,0-1 0,-2 3 0,-5 2 6,-1 0 1,0 0 0,-1 0 0,-16 5 0,6-2-4,-22 11 12,-87 28 0,114-44-4,0-1-1,0 0 1,0-1 0,-1-1 0,1 0 0,0-1 0,-1-1 0,1-1 0,-22-4 0,-6-4 88,-1 1 0,0 3-1,-47-1 1,72 7-55,1 1 0,0 1 1,-1 0-1,1 1 0,0 1 0,1 1 0,-1 1 0,1 1 0,-31 15 0,19-6-39,-28 21-1,48-29-16,0 1 0,0 0 0,0 0-1,1 0 1,-14 20 0,-161 200 181,175-220-159,1 1 1,0-1 0,1 1-1,0 1 1,1-1 0,0 1-1,0 1 1,1-1 0,1 1-1,0-1 1,0 1 0,1 1-1,1-1 1,0 0 0,1 0-1,0 1 1,1-1 0,0 1-1,4 22 1,0-11 13,29 151 144,-25-142-168,2 1-1,2-1 1,15 33 0,-20-53-15,0 0 0,1 0 1,0-1-1,1-1 0,1 1 1,0-2-1,18 17 0,0-5 16,62 35 0,-82-52-5,0 0 1,0 0-1,-1 1 1,0 0 0,0 0-1,0 1 1,0 0-1,-1 0 1,0 0 0,-1 1-1,0 0 1,0 0-1,-1 0 1,1 1 0,-2-1-1,1 1 1,-2 0-1,4 12 1,50 159 10,-34-117-31,-5-8-622,-2 0 0,12 98 1,-25-142 417,-1-1 0,-1 0 1,0 1-1,-3 17 0,3-26 201,0 0-1,-1 1 1,1-1-1,-1 1 1,0-1-1,0 0 0,0 0 1,0 1-1,0-1 1,0 0-1,-1 0 1,1 0-1,-1 0 1,0 0-1,1-1 1,-1 1-1,0 0 1,0-1-1,0 1 0,0-1 1,0 0-1,0 1 1,0-1-1,-1 0 1,-2 0-1,-15 3-79,-1 0 0,1-2 0,-27 0 0,-6 1-47,-228 30 32,137-14 523,-182 3 0,-181-66-150,32 0-45,-70 70 1061,429-16-887,-16-1 127,1-5-1,-1-6 0,-239-34 1,13-50-18,347 83-482,-1-1-5,-1 1 0,-17-1 0,30 4-30,-1 0 0,1 0 0,-1 0 0,1 0 0,-1 0 0,0 0 0,1 0 0,-1 0 0,1 0 0,-1 0 0,1 0 0,-1-1 0,1 1 0,-1 0 0,1 0 0,-1 0 0,1-1 0,-1 1 0,1 0 0,0-1 0,-1 1 0,1 0 0,-1-1 1,1 1-1,0-1 0,-1 1 0,1 0 0,0-1 0,-1 1 0,1-1 0,0 0 0,0 0-35,0 0-1,0 0 1,0 0 0,1 0 0,-1 0 0,1 0 0,-1 0 0,1 0-1,-1 0 1,1 0 0,-1 0 0,1 1 0,0-1 0,1-1 0,29-24-1036,-13 18 561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 20636,'-11'-2'320,"1"0"-1,-1 0 0,0 1 0,1 1 1,-1 0-1,0 0 0,1 1 0,-1 0 0,0 1 1,-12 4-1,6-2-103,1 2 1,0 0-1,0 0 1,0 2-1,-22 14 1,37-22-213,-1 1-1,1 0 1,0 0 0,0-1 0,0 1 0,-1 0 0,1 0 0,0 0 0,0 0-1,0 0 1,0 0 0,1 0 0,-1 0 0,0 1 0,0-1 0,1 0-1,-1 0 1,1 1 0,-1-1 0,1 0 0,-1 1 0,1 1 0,0-2-11,1 0 0,-1 0 0,1 0 0,-1 0 0,1-1 1,0 1-1,-1 0 0,1 0 0,0 0 0,-1-1 0,1 1 1,0 0-1,0-1 0,0 1 0,0 0 0,0-1 0,0 1 0,0-1 1,0 0-1,0 1 0,1-1 0,9 3-132,1 0 0,-1-1-1,21 1 1,135-6-1396,-117 0 955,0 2-1,87 9 0,-129-7 564,0 1-1,0 0 1,0 1-1,13 5 0,-19-7 33,-1 0 0,1-1 0,-1 1 0,0 0 0,1 0 0,-1 0-1,0 0 1,0 1 0,0-1 0,1 0 0,-1 0 0,0 1-1,0 1 1,0-2 4,-1 0 1,0 0-1,0 0 0,0 0 0,1-1 1,-1 1-1,0 0 0,0 0 1,-1 0-1,1 0 0,0 0 0,0 0 1,0 0-1,-1 0 0,1 0 0,0 0 1,-1 0-1,1 0 0,-1 0 0,1-1 1,-1 1-1,1 0 0,-1 0 0,0 0 1,-4 5 77,0-1 0,-1-1 0,1 1 0,-1-1 0,0 0 0,0 0 0,-8 3 0,-50 21 515,44-20-559,-1-1 0,0 0 1,0-2-1,0 0 0,-1-1 0,1-2 0,-1 0 1,-29-1-1,47-2-211,0 1 1,1-1 0,-1 0-1,0 1 1,1-1-1,-1-1 1,1 1-1,-1-1 1,1 1 0,-6-5-1,7 5 72,1-1 1,-1 1-1,1-1 0,0 0 1,-1 1-1,1-1 0,0 0 1,0 0-1,0 0 0,0 0 1,1 0-1,-1 0 0,0 0 1,1 0-1,-1 0 0,1 0 0,0 0 1,0 0-1,0 0 0,0-1 1,0-2-1,11-44-673,11-16-257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3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118 210 18868,'1'14'1827,"5"-11"-105,-3-3-1492,0-1 1,-1 0 0,1 0 0,0 0-1,-1 0 1,1 0 0,3-3 0,40-20 570,-21 11-573,37-24 1,-55 32-248,-1 0 1,0 0-1,0 0 1,0-1-1,-1 0 1,0 0-1,0 0 1,0-1-1,-1 1 1,4-10-1,-7 15 6,0-1 0,0 0-1,0 1 1,0-1 0,-1 0 0,1 1-1,-1-1 1,1 0 0,-1 0-1,0 0 1,0 1 0,0-1-1,0 0 1,0 0 0,0 0-1,0 0 1,0 1 0,-1-1 0,1 0-1,-1 0 1,0 1 0,1-1-1,-1 0 1,0 1 0,0-1-1,0 1 1,0-1 0,0 1 0,0-1-1,0 1 1,-1 0 0,1-1-1,0 1 1,-1 0 0,1 0-1,-4-2 1,1 2-11,-1-1 0,1 1 0,0 0 0,-1 0 1,1 0-1,-1 0 0,1 1 0,-1-1 0,1 1 0,-1 1 0,1-1 0,-1 1 0,1-1 0,-6 3 1,-4 2 15,0 0 0,0 1 0,1 1 1,0 0-1,1 1 0,-1 0 1,1 1-1,1 0 0,-20 21 0,17-15 56,1 1-1,0 0 0,1 1 0,1 0 1,1 1-1,-13 30 0,20-41-22,1 0 1,-1 0-1,1-1 1,1 1-1,0 1 1,0-1-1,0 0 0,1 0 1,0 12-1,1-16-24,-1 1 0,1-1-1,0 0 1,0 1 0,0-1 0,1 0-1,-1 0 1,1 0 0,0 0-1,0 0 1,0-1 0,0 1 0,0 0-1,0-1 1,1 1 0,0-1-1,-1 0 1,1 0 0,0 0 0,0 0-1,0-1 1,5 3 0,4 1-166,1-1 0,0 0 0,0-1 0,1-1 0,19 2 0,72 0-511,-95-4 691,82-4-321,4-12-99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16460,'0'7'1776,"0"10"-1208,-2 18-192,-1 8 688,0 14-408,0 4-15,3 6-129,0-2-128,5-6-192,4-7-48,6-12-136,7-11-112,7-24-424,4-11-320,3-22 696,-3-6-137,-7-8-119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17556,'3'21'1161,"-2"-16"-925,-1 0 0,1-1 0,0 1 0,0 0 0,1 0 0,-1-1 1,5 8-1,-6-11-168,1 0 1,0 0 0,0 0-1,1 0 1,-1 0 0,0 0 0,0 0-1,0 0 1,1-1 0,-1 1-1,0 0 1,1-1 0,-1 1-1,0-1 1,1 1 0,-1-1-1,1 0 1,-1 0 0,1 0-1,-1 0 1,1 0 0,-1 0-1,1 0 1,-1 0 0,1 0-1,-1-1 1,0 1 0,1 0-1,-1-1 1,1 0 0,0 0 0,28-12 393,-1 0 1,0-3 0,49-34 0,-34 21-277,-4 3-91,47-29-16,-74 48-93,0 0 0,1 1 0,-1 1 0,23-7 0,-34 12 11,-1-1 1,0 1-1,1-1 0,-1 1 0,1 0 0,-1-1 0,1 1 0,-1 0 0,1 0 0,-1 0 0,1 0 1,-1 0-1,0 1 0,1-1 0,-1 0 0,1 1 0,-1-1 0,1 1 0,-1-1 0,0 1 0,1 0 1,-1-1-1,0 1 0,0 0 0,0 0 0,0 0 0,1 0 0,-1 0 0,0 0 0,-1 0 0,1 1 1,0-1-1,0 0 0,0 0 0,-1 1 0,1-1 0,-1 0 0,1 1 0,-1-1 0,1 1 1,-1-1-1,0 1 0,0 1 0,1 7 9,-1 1 1,-1-1-1,1 0 0,-2 1 1,-2 11-1,0 2 51,3-21-41,1 1-1,0-1 0,-1 0 0,1 0 0,1 0 1,-1 1-1,0-1 0,1 0 0,0 0 1,0 0-1,2 6 0,-2-8-8,0 1 0,0-1 0,0 0 0,0 0 0,0 0 0,0 0 0,1-1 0,-1 1 1,0 0-1,1 0 0,-1-1 0,0 1 0,1-1 0,-1 1 0,1-1 0,-1 0 0,1 1 0,-1-1 0,1 0 0,-1 0 0,1 0 0,-1 0 0,1 0 0,-1 0 0,1-1 0,-1 1 0,3-1 0,13-4 7,0-1-1,0 0 1,0-1-1,-1-1 1,0 0-1,22-17 0,-12 9-124,29-13-1,-53 28 96,0 0 0,-1 0 0,1 0 1,0 0-1,0 1 0,0-1 0,0 1 0,0-1 0,0 1 0,0 0 1,0 0-1,0-1 0,0 2 0,0-1 0,0 0 0,0 0 0,0 1 0,3 0 1,-4 0-30,1 1 1,-1-1-1,0 0 1,0 1-1,0-1 1,0 1-1,0-1 1,0 1-1,-1-1 1,1 1-1,0-1 1,-1 1-1,1 0 1,-1 0-1,0-1 1,1 1-1,-1 0 1,0 0-1,0-1 1,0 1-1,-1 2 1,1 2-248,0-4 235,-1 0-1,1-1 1,0 1-1,0 0 1,0 0-1,0 0 1,1 0-1,-1 0 1,0-1-1,1 1 1,-1 0-1,1 0 1,0 0-1,-1-1 0,1 1 1,0 0-1,1 1 1,8 0-279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25 12971,'-19'200'5527,"0"97"-1143,19-290-4254,0 1 1,1-1-1,2 12 0,-3-18-121,0 0 0,0-1 0,0 1 0,1-1 1,-1 1-1,0 0 0,0-1 0,0 1 0,0 0 0,1-1 0,-1 1 0,0-1 1,1 1-1,-1-1 0,0 1 0,1-1 0,-1 1 0,1-1 0,-1 1 0,1-1 1,-1 1-1,1-1 0,-1 0 0,1 1 0,-1-1 0,1 0 0,-1 1 0,1-1 1,0 0-1,-1 0 0,1 0 0,-1 1 0,1-1 0,0 0 0,-1 0 0,1 0 1,0 0-1,-1 0 0,1 0 0,-1 0 0,1-1 0,0 1 0,-1 0 0,1 0 1,0 0-1,-1-1 0,1 1 0,-1 0 0,1 0 0,-1-1 0,1 1 0,-1-1 1,1 1-1,-1 0 0,1-1 0,-1 1 0,1-1 0,-1 1 0,1-2 0,6-6 31,-1 0-1,0 0 0,-1 0 0,1-1 0,-2 0 0,1 0 0,4-14 0,3-5 17,-2 5-39,81-165-64,-68 145-93,2 1 0,38-47 0,-56 80 72,0 1 1,0 0-1,1 0 0,1 1 1,-1 0-1,17-10 0,-23 15 48,1 1-1,-1 0 0,0 0 1,1-1-1,-1 2 0,1-1 1,-1 0-1,1 0 0,0 1 1,-1-1-1,1 1 0,0 0 1,-1 0-1,1 0 0,0 0 1,-1 0-1,1 1 0,0-1 1,-1 1-1,1 0 1,-1-1-1,1 1 0,-1 1 1,1-1-1,-1 0 0,0 0 1,0 1-1,1-1 0,-1 1 1,0 0-1,0 0 0,-1 0 1,3 2-1,-2-2 17,0 1-1,0 0 1,0-1 0,-1 1-1,1 0 1,-1 0 0,1 0-1,-1 0 1,0 0 0,0 0-1,-1 1 1,1-1 0,0 0-1,-1 0 1,0 1 0,0-1 0,-1 6-1,0-3 50,0-1-1,-1 0 0,1-1 1,-1 1-1,-1 0 0,1-1 1,-1 1-1,1-1 0,-1 1 1,-5 4-1,-2 1 126,1 0 0,-1-1 0,-1-1 0,1 0 0,-2 0 0,1-1 0,-24 11 0,22-13 7,-1 0 0,-1 0 1,-22 3-1,31-7-187,0 0 0,0-1-1,0 0 1,0 0 0,0 0 0,0 0-1,1-1 1,-1 0 0,0 0 0,0-1 0,-9-3-1,14 4-32,-1 0-1,0 0 1,0-1-1,1 1 1,-1 0-1,1-1 1,-1 1-1,1-1 1,0 1-1,-1-1 1,1 0-1,0 0 1,0 1-1,0-1 1,0 0-1,1 0 0,-1 0 1,0 0-1,1 0 1,-1 0-1,1 0 1,0 0-1,0 0 1,0 0-1,0 0 1,0 0-1,0-1 1,0 1-1,1 0 1,-1 0-1,1 0 1,0-2-1,11-18-404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6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43 317 18492,'-2'4'1720,"-23"35"144,23-35-1832,0 1-1,-1-1 1,2 1-1,-1-1 0,0 1 1,1 0-1,0-1 0,0 1 1,0 5-1,1-9-24,0 0 0,1 0 1,-1-1-1,0 1 0,0 0 0,1-1 0,-1 1 1,0 0-1,1-1 0,-1 1 0,1 0 0,-1-1 1,1 1-1,-1-1 0,1 1 0,-1-1 0,1 1 0,0-1 1,-1 0-1,1 1 0,0-1 0,-1 0 0,1 1 1,0-1-1,-1 0 0,1 0 0,0 0 0,-1 1 0,1-1 1,0 0-1,0 0 0,-1 0 0,1 0 0,0 0 1,0 0-1,-1-1 0,1 1 0,0 0 0,0 0 0,1-1 1,31-9 61,30-24-34,-50 25-79,0 2 0,1-1 0,1 2 0,26-9 0,-41 14 33,1 1-1,0 0 1,-1 0 0,1-1 0,0 1 0,-1 0 0,1 0-1,0 0 1,0 0 0,-1 0 0,1 0 0,0 0 0,0 0-1,-1 0 1,1 0 0,0 1 0,0-1 0,-1 0-1,1 0 1,0 1 0,-1-1 0,1 0 0,0 1 0,-1-1-1,1 1 1,-1-1 0,1 1 0,-1-1 0,1 1-1,-1-1 1,1 1 0,0 0 0,0 2-21,-1 0-1,1-1 1,0 1-1,-1 0 1,0 0-1,0-1 1,0 5 0,3 20-71,-3-26 106,1 0 0,-1-1 0,1 1 0,-1 0 0,1-1 0,-1 1 0,1-1-1,-1 1 1,1 0 0,-1-1 0,1 1 0,0-1 0,-1 1 0,1-1 0,0 0 0,-1 1 0,1-1 0,0 0 0,0 1 0,-1-1 0,1 0 0,0 0 0,0 0 0,-1 0 0,1 0 0,0 0 0,0 0 0,0 0 0,-1 0 0,2 0 0,5-1 32,0-1 0,0 1 0,-1-1 1,1-1-1,-1 1 0,0-1 0,1 0 0,9-7 0,3-3 72,23-21 1,-22 15-56,0 0 0,-1-1 0,-1-1 1,-1-1-1,-1-1 0,-1 0 0,-1-1 1,-1 0-1,-1-1 0,-1-1 0,-1 0 0,7-32 1,-19 75-162,0 0 0,1 20 0,0-4 57,-1-11 64,1 1 0,2-1 0,0 1 0,5 26 0,-4-43-14,-1 0 0,1 0 0,0 0 0,0 0 0,0 0 0,1-1 0,0 1 0,0-1-1,0 0 1,1 0 0,0 0 0,0 0 0,0-1 0,1 1 0,-1-1 0,1 0 0,0-1 0,0 1 0,0-1 0,8 4 0,-6-4-60,-1 0-44,0 0 0,0-1 0,0 0-1,1 0 1,-1 0 0,12 1 0,-18-3 99,0 0 0,0 0 0,0 0 0,1 0 0,-1 0 0,0 0 0,0 0 0,0 0 0,0 0 0,0 0 0,1 0 0,-1 0 0,0 0 0,0 0 0,0 0 0,0 0 0,0 0 0,0-1 0,1 1 0,-1 0 0,0 0 0,0 0 0,0 0 0,0 0 0,0 0 0,0 0 0,0 0 0,0-1 0,0 1 0,0 0 0,1 0 0,-1 0 0,0 0 0,0 0 0,0-1 0,0 1 0,0 0 0,0 0 0,0 0 0,0 0 0,0 0 0,0-1 0,0 1 0,0 0 0,0 0 0,0 0 0,0 0 0,0 0 0,-1-1 0,1 1 0,0 0 0,0 0 0,0 0 0,0 0 0,0 0 0,0 0 0,0-1 0,0 1 0,0 0 0,-1 0 0,1 0 0,-6-8-67,-32-22 560,-1 1 0,-2 2 0,0 1-1,-57-24 1,102 51-317,0 0 0,1 0 0,-1-1 0,0 1 0,7-1 0,5 1-94,23 3-143,-13 0-570,0-2 0,28-1 0,-46-1 498,0-1 1,0 0 0,1 0 0,-1-1-1,0 0 1,0-1 0,-1 1-1,1-2 1,0 1 0,12-9 0,20-20-518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1 762 14267,'0'0'43,"0"0"1,0 0-1,0 1 1,0-1-1,0 0 1,1 0-1,-1 0 1,0 1-1,0-1 0,0 0 1,0 0-1,0 0 1,1 0-1,-1 1 1,0-1-1,0 0 0,0 0 1,0 0-1,1 0 1,-1 0-1,0 0 1,0 1-1,1-1 0,-1 0 1,0 0-1,0 0 1,0 0-1,1 0 1,-1 0-1,0 0 1,0 0-1,1 0 0,-1 0 1,0 0-1,0 0 1,1 0-1,-1 0 1,0 0-1,0-1 0,0 1 1,1 0-1,-1 0 1,0 0-1,1 0 1,14-7 455,1-1-42,0-2 0,0 0 0,-1-1 0,17-16 0,53-59 384,-29 22-324,67-102 0,-95 121-449,-1 0 0,-3-1 0,28-76 0,-47 109-74,-1 0 0,0 0 1,-1 0-1,-1 0 1,1-15-1,-3 27 2,0-1 0,0 1 0,0 0 0,0 0 0,0-1 0,0 1 0,0 0 0,-1 0-1,1-1 1,0 1 0,-1 0 0,1 0 0,-1 0 0,1 0 0,-1 0 0,-1-2 0,1 3 1,1-1 1,-1 1 0,1 0-1,-1-1 1,1 1-1,-1 0 1,0 0 0,1 0-1,-1-1 1,1 1-1,-1 0 1,0 0 0,1 0-1,-1 0 1,0 0-1,1 0 1,-1 0 0,1 0-1,-1 1 1,0-1-1,1 0 1,-1 0 0,0 1-1,-3 1-4,1 0 0,-1 0 0,1 0-1,0 1 1,-1-1 0,1 1 0,0 0-1,-3 4 1,-5 7 9,1 1 0,0 1 0,-14 31 0,-18 57 128,34-82-102,-19 54 73,4 0 0,2 2 0,5 1 0,2 0 0,4 1 0,1 150 1,22-111-35,-4-40 123,-13-98-649,-1 1 1,-10-24-1,0-1-345,-16-55-38,17 51 170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12435,'1'-3'1872,"2"0"-816,3 0-408,7 0 1649,2-2-985,8 2-448,3 0-304,11-1-752,-1-1-368,9-3-400,1 1 728,0-3-216,3-3-184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0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197 126 15579,'-2'0'129,"1"-1"1,0 1-1,-1-1 0,1 1 0,-1 0 0,1-1 0,0 1 0,-1 0 0,1 0 1,-1 0-1,1 0 0,-1 0 0,1 0 0,-1 1 0,1-1 0,0 0 0,-1 1 1,1-1-1,-1 1 0,-1 0 0,-33 16 1217,30-14-741,-11 5-142,1 1 0,-1 1 0,2 1 1,-1 0-1,-20 21 0,35-32-452,1 0 0,0 1 0,-1-1 0,1 1 0,-1-1-1,1 1 1,0-1 0,-1 1 0,1-1 0,0 1 0,-1-1 0,1 1 0,0-1 0,0 1 0,-1-1 0,1 1 0,0 0 0,0-1 0,0 1-1,0-1 1,0 1 0,0 1 0,0-2-7,1 0 0,-1 1 0,0-1 0,1 1 0,-1-1 0,1 0 0,-1 1 0,0-1 0,1 0 0,-1 1 0,1-1 0,-1 0 0,1 0-1,-1 0 1,1 1 0,-1-1 0,1 0 0,-1 0 0,1 0 0,0 0 0,35 0-33,-30-1 40,33 0-101,69 5-1,-87-2 49,0 2 1,0 0-1,-1 2 0,0 0 1,20 9-1,-25-7 13,20 8 198,-33-16-143,-1 0 0,0 1 0,1-1 0,-1 0-1,1 0 1,-1 0 0,1 0 0,-1 0 0,1 0 0,-1 0-1,1 0 1,-1-1 0,1 1 0,-1 0 0,0-1-1,1 0 1,-1 1 0,0-1 0,1 0 0,-1 1 0,2-3-1,2-2 71,0-1-1,0 0 1,0 0-1,-1 0 1,0-1-1,0 1 0,-1-1 1,0 0-1,4-10 1,1-12 178,6-30 0,-8 33-155,-6 23-114,5-16-2,-2-1 0,3-27-1,-6 47-28,0-1 0,0 0-1,0 1 1,0-1 0,0 0-1,0 1 1,0-1 0,0 0-1,0 1 1,0-1 0,1 0-1,-1 1 1,0-1 0,0 1-1,1-1 1,-1 0 0,0 1-1,1-1 1,-1 1 0,1-1-1,-1 1 1,1-1 0,-1 1-1,1 0 1,0-1 0,16 1-1155,-3 1 1083,13-3-262,8-7-113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13955,'0'1'118,"1"0"0,-1 0 0,0 0-1,1 0 1,-1 0 0,0 0 0,0 0 0,0 1 0,0-1 0,0 0-1,0 0 1,0 0 0,0 0 0,0 0 0,-1 0 0,1 0 0,-1 2-1,-9 22 14,4-14 228,-31 84 1524,-49 189-1,85-279-1858,-2 6 58,1 1 0,1-1 0,0 0 0,0 23 0,1-32-72,1 0 0,-1-1 1,0 1-1,1-1 0,-1 1 0,1-1 1,-1 1-1,1-1 0,0 1 1,-1-1-1,1 1 0,0-1 0,0 0 1,0 0-1,0 1 0,0-1 1,0 0-1,2 1 0,-1-1-4,-1-1 0,1 1-1,0 0 1,0-1 0,0 0 0,0 1-1,0-1 1,0 0 0,0 0 0,0 0-1,-1 0 1,1 0 0,0-1 0,0 1-1,0-1 1,0 1 0,0-1 0,0 1-1,1-2 1,11-5-1,0 0 0,-1-1-1,24-18 1,-28 19-20,0 0-1,0 0 1,1 1-1,0 0 1,0 1-1,0 0 1,1 1-1,-1 0 1,13-3-1,-22 7 9,0 0 1,1 0-1,-1-1 0,0 1 1,1 0-1,-1 1 0,0-1 1,0 0-1,1 0 0,-1 0 1,0 1-1,0-1 0,1 1 1,-1-1-1,0 1 0,0-1 1,0 1-1,0 0 0,0-1 1,0 1-1,0 0 0,0 0 1,0 0-1,1 1 0,0 1 1,-1-1 0,0 1 0,0-1 0,0 1-1,0 0 1,0-1 0,-1 1 0,1 0 0,-1 0-1,0-1 1,1 4 0,-2 4 20,1 0 0,-1 0 1,-1 0-1,0 0 0,-4 13 0,4-18 60,0 1-1,0-1 1,-1 1 0,0-1-1,0 0 1,0 0 0,-1 0-1,1 0 1,-1-1 0,0 1-1,-1-1 1,1 0 0,-1 0 0,0-1-1,0 1 1,0-1 0,0 0-1,0-1 1,-1 1 0,1-1-1,-1 0 1,0 0 0,0-1-1,1 0 1,-1 0 0,0 0-1,0 0 1,0-1 0,0 0-1,0-1 1,0 1 0,-12-4-1,8 2-127,0 0 0,0-1 0,0-1 0,0 1-1,0-2 1,1 1 0,0-1 0,0-1 0,0 0 0,1 0-1,-1 0 1,2-1 0,-1-1 0,1 1 0,-9-12-1,16 19 0,0 0-1,-1-1 1,1 1-1,0 0 1,0-1-1,0 1 0,-1 0 1,1 0-1,0-1 1,0 1-1,0 0 1,-1-1-1,1 1 0,0-1 1,0 1-1,0 0 1,0-1-1,0 1 1,0 0-1,0-1 0,0 1 1,0-1-1,0 1 1,0 0-1,0-1 1,0 1-1,0 0 0,0-1 1,1 1-1,-1 0 1,0-1-1,0 1 1,0 0-1,1-1 0,-1 1 1,0 0-1,0-1 1,0 1-1,1 0 1,-1 0-1,0-1 0,1 1 1,20-1-1214,27 13 34,-8 1 353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1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22 13643,'8'-17'1614,"-6"13"-825,-7 11-66,-9 14 59,2 1 0,0 1 1,2 0-1,0 0 0,2 1 0,-6 26 1,13-48-733,1 0 0,-1 1 0,1-1 0,0 0 0,0 0 0,0 1 0,0-1 0,0 0 0,0 1 0,1-1 0,-1 0 1,1 0-1,-1 0 0,1 1 0,0-1 0,0 0 0,2 4 0,-2-5-24,1 0 0,-1 0 1,1 0-1,-1 0 0,0 0 0,1 0 1,0 0-1,-1 0 0,1-1 0,0 1 1,-1 0-1,1-1 0,0 0 0,0 1 1,-1-1-1,1 0 0,0 0 0,0 0 1,-1 0-1,1 0 0,0 0 0,0-1 1,1 1-1,11-3 49,0-1 0,-1 0 1,1-1-1,-1 0 0,0-1 1,21-12-1,66-54 120,-81 57-188,-17 14-11,-1 0-1,0 0 1,1-1-1,-1 1 0,1 1 1,0-1-1,-1 0 1,1 0-1,0 1 1,-1-1-1,4 0 1,-4 1 1,-1 0 1,0 0 0,1 0 0,-1 0-1,0 0 1,1 1 0,-1-1 0,0 0-1,1 0 1,-1 0 0,0 0-1,1 1 1,-1-1 0,0 0 0,0 0-1,1 1 1,-1-1 0,0 0 0,0 0-1,0 1 1,1-1 0,-1 0 0,0 1-1,0-1 1,0 0 0,0 1 0,0-1-1,1 0 1,-1 1 0,0-1-1,0 0 1,0 1 0,0 0 0,0 5-19,-1 0 1,0 0 0,1 0 0,-2 1 0,-1 5 0,0 0 16,-3 11-27,-4 22 44,9-42-27,1 0 0,0 1 0,-1-1-1,2 0 1,-1 0 0,0 0 0,1 0 0,-1 1 0,1-1-1,0 0 1,1 4 0,-1-6-37,0-1-1,0 1 1,-1 0-1,1 0 0,0 0 1,0-1-1,0 1 1,0-1-1,0 1 1,0 0-1,0-1 1,0 0-1,0 1 1,0-1-1,0 0 1,0 1-1,0-1 1,0 0-1,0 0 1,1 0-1,-1 0 0,0 0 1,0 0-1,0 0 1,0-1-1,0 1 1,2-1-1,31-9-870,-33 9 929,26-9-415,3-3-147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4:5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19284,'2'3'1568,"-8"24"-1015,0 13-209,6 25 680,4 6-256,7 17-320,3 4-240,9 4-680,0 2-488,9-9 816,0-11-184,-1-22-184</inkml:trace>
  <inkml:trace contextRef="#ctx0" brushRef="#br0" timeOffset="1">301 1346 21429,'-8'5'1432,"6"-5"-1800,2-3-448,4-2 1104,2 1-152,4-4-440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 18308,'-6'-4'1992,"5"4"-1280,-1 4-335,-1 1 1527,2 1-792,-1 0-832,1 0-344,1 0-1064,0-3 992,9 1-136,0-4-88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22 17964,'3'-15'1760,"-2"9"-1304,-4 13-256,-1 10 1353,-4 8-1153,0 4-184,2 4-128,-1 3-120,4-3-368,0-4-256,4-9-217,4-9 673,4-6-128,0-5-168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 19052,'0'0'37,"1"0"0,-1-1 0,0 1 0,0 0 0,0 0 0,0 0 0,0 0 0,0 0 0,0-1 1,0 1-1,0 0 0,0 0 0,0 0 0,0 0 0,0-1 0,0 1 0,0 0 0,0 0 0,0 0 0,0 0 0,0 0 0,0-1 0,-1 1 0,1 0 0,0 0 0,0 0 0,0 0 0,0 0 0,0-1 0,0 1 0,0 0 1,0 0-1,-1 0 0,1 0 0,0 0 0,0 0 0,0 0 0,0 0 0,0 0 0,0 0 0,-1-1 0,1 1 0,0 0 0,0 0 0,0 0 0,0 0 0,-1 0 0,1 0 0,0 0 0,0 0 0,0 0 0,0 0 0,-1 0 1,-8 9 1024,-6 13-259,11-15-774,1 0-1,0 0 1,0 1 0,0 0-1,1-1 1,1 1-1,-2 10 1,-1 60-420,3-37-43,-2 39 231,-7 103 857,-3-26-534,15-150-1128,2-9 305,7-13-42,-6 9 556,7-8-359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2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153 228 15963,'0'-1'84,"0"0"-1,0 0 0,1 0 1,-1 0-1,0 0 0,-1 0 0,1 0 1,0 0-1,0 0 0,0 0 0,0 0 1,-1 1-1,1-1 0,0 0 1,-1 0-1,1 0 0,-1 0 0,1 1 1,-1-1-1,1 0 0,-1 0 0,0 1 1,1-1-1,-1 0 0,0 1 1,0-1-1,1 1 0,-1-1 0,0 1 1,0-1-1,0 1 0,0 0 1,1-1-1,-1 1 0,0 0 0,0 0 1,0-1-1,0 1 0,0 0 0,0 0 1,0 0-1,0 0 0,0 0 1,-1 1-1,-2 0 130,0 0 0,0 0 1,1 0-1,-1 1 0,0-1 0,1 1 1,-1 0-1,1 0 0,-6 5 0,0 1-62,1 1-1,0 0 1,0 0-1,1 0 0,0 1 1,-10 20-1,14-24-122,0 0-1,0 0 1,0 1 0,1-1 0,0 1-1,1 0 1,-1 0 0,1 0-1,1-1 1,-1 1 0,1 0-1,0 0 1,2 7 0,-2-12-25,0 0 0,1-1 0,-1 1 0,1 0 0,0-1 0,-1 1 0,1 0 1,0-1-1,0 1 0,0-1 0,0 0 0,0 1 0,0-1 0,0 0 0,1 1 0,-1-1 1,0 0-1,1 0 0,-1 0 0,1 0 0,-1-1 0,1 1 0,0 0 0,-1 0 1,1-1-1,0 1 0,-1-1 0,1 0 0,0 1 0,0-1 0,-1 0 0,1 0 0,0 0 1,0 0-1,-1-1 0,1 1 0,3-1 0,3-1-12,0-1 0,1 1 0,-1-1 0,-1-1 0,1 1-1,10-8 1,1-2-36,0-2 0,-1 0 0,0-1 1,-1-1-1,-1-1 0,14-19 0,77-123-335,-101 150 350,12-20-71,23-49 1,-66 117 401,11-12-56,-17 49-1,27-63-180,0 0 0,1 1-1,1-1 1,0 1 0,0 0-1,1 19 1,1-28-59,1-1-1,-1 0 0,1 1 1,0-1-1,-1 0 1,2 0-1,-1 0 1,0 0-1,1 0 1,-1 0-1,1 0 1,0 0-1,0 0 1,0-1-1,0 1 1,0-1-1,1 1 1,-1-1-1,1 0 1,-1 0-1,1 0 1,0-1-1,0 1 0,0 0 1,0-1-1,0 0 1,0 0-1,0 0 1,1 0-1,-1 0 1,0-1-1,5 1 1,5 0-56,0 0 0,0-1 1,-1-1-1,1 0 1,0-1-1,0 0 0,13-4 1,-1-2-146,28-14 0,19-6-282,-70 28 457,1-1 0,-1 0-1,1 1 1,-1 0 0,1-1 0,-1 1 0,1 0-1,2 1 1,-4-1 19,0 0-1,0 0 1,0 0-1,-1 1 1,1-1-1,0 0 1,0 1-1,-1-1 1,1 1 0,0-1-1,0 1 1,-1-1-1,1 1 1,-1-1-1,1 1 1,0 0-1,0 0 1,0 2 20,0 1 0,0-1 0,0 0 0,0 1 0,0-1 0,-1 1 0,1-1-1,-1 0 1,0 5 0,1 7 69,-1-13-70,0 1 0,0-1 1,0 1-1,1-1 0,-1 0 1,1 1-1,-1-1 0,1 0 1,0 0-1,0 1 0,0-1 1,1 0-1,-1 0 0,0 0 1,1 0-1,-1 0 0,1-1 1,0 1-1,-1 0 0,1-1 1,0 1-1,0-1 0,0 0 1,0 1-1,0-1 0,3 1 1,0-1-21,1 0 0,-1 0 0,1 0 1,0 0-1,-1-1 0,1 0 0,0 0 1,0-1-1,-1 1 0,8-3 0,18-5-422,0-1-1,39-18 0,4-1-923,-73 28 1312,0 0 0,0-1-1,0 1 1,0 0 0,0-1-1,0 1 1,0 0-1,0 0 1,0 0 0,0 0-1,0 0 1,0 0 0,0 0-1,0 0 1,0 1-1,2 0 1,-3-1 26,0 0 0,1 1 0,-1-1 1,1 0-1,-1 1 0,0-1 0,0 1 0,1-1 0,-1 0 0,0 1 0,0-1 0,1 1 1,-1-1-1,0 1 0,0-1 0,0 1 0,0-1 0,0 1 0,0-1 0,0 1 1,0-1-1,0 1 0,0 0 0,-1 5 44,0 0 0,-1-1 0,1 1 0,-6 9 0,2-1 165,1 1 2,1 0 0,1 1 0,0-1 0,1 1-1,0 0 1,3 18 0,17 92 301,-12-96-470,-2-1 0,-1 1 1,-2 0-1,-1 51 0,-1-78-3,-1 0 0,1-1 0,-1 1 0,0 0 0,0 0 0,0-1 0,0 1 0,0 0 0,0-1 0,-1 1 0,1-1 0,-1 1 0,0-1 0,0 0 0,0 0 0,-3 3-1,3-4 3,1 0 0,-1 0 0,1 0 0,-1 0 0,1-1-1,-1 1 1,0-1 0,1 1 0,-1-1 0,0 0-1,0 1 1,1-1 0,-1 0 0,0 0 0,0 0 0,1-1-1,-1 1 1,0 0 0,1-1 0,-1 1 0,0-1-1,1 1 1,-1-1 0,0 0 0,1 0 0,-1 1 0,1-1-1,0 0 1,-3-2 0,-2-3 54,0 1-1,0-2 1,1 1-1,0-1 1,0 1-1,0-1 1,1 0 0,0-1-1,0 1 1,1-1-1,0 0 1,0 0 0,-1-10-1,0 4-44,2 0 0,0 0-1,0 0 1,2 0 0,0-1 0,0 1 0,3-15-1,-2 20-106,1 1-1,0-1 0,1 1 0,0 0 0,0 0 1,0 0-1,1 1 0,1-1 0,-1 1 1,1 0-1,0 0 0,0 0 0,1 1 0,0 0 1,0 0-1,1 0 0,0 1 0,0 0 1,0 0-1,0 1 0,1 0 0,0 0 0,0 1 1,0 0-1,0 0 0,0 1 0,16-3 1,57-3-599,-44 3 263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2 169 15771,'-1'4'136,"1"0"-1,0 0 0,0 0 0,0 1 1,0-1-1,1 0 0,-1 0 0,1 0 1,0 0-1,0 0 0,1 0 0,-1-1 1,1 1-1,0 0 0,0-1 0,0 1 1,1-1-1,-1 0 0,1 1 0,0-1 1,0 0-1,0-1 0,6 5 0,-4-4-42,-1 0 0,2-1 0,-1 0 0,0 0 0,0 0 0,1 0 0,-1-1 0,1 0 0,-1 0 0,1-1 0,-1 0 0,1 0 0,0 0 0,-1 0 0,1-1 0,-1 0 0,7-2 0,7-2 106,0-2 0,0-1 1,-1 0-1,0-1 0,-1-1 0,20-14 0,-11 5 86,-1-2 0,-1 0 0,23-27 0,-47 48-279,0 0-1,0 0 1,0 0 0,0 0 0,0-1-1,0 1 1,0 0 0,0 0-1,0 0 1,0 0 0,0 0 0,0 0-1,0-1 1,1 1 0,-1 0-1,0 0 1,0 0 0,0 0 0,0 0-1,0 0 1,0 0 0,1 0-1,-1 0 1,0 0 0,0 0 0,0 0-1,0 0 1,0-1 0,0 1 0,1 0-1,-1 0 1,0 0 0,0 0-1,0 0 1,0 0 0,0 1 0,1-1-1,-1 0 1,0 0 0,0 0-1,0 0 1,0 0 0,0 0 0,1 0-1,-1 0 1,0 0 0,0 0-1,0 0 1,0 0 0,0 0 0,0 1-1,1-1 1,-1 12 149,-7 33-96,2-12-37,5-31-27,-1 8 9,0 0 0,1 1-1,0-1 1,3 17 0,-3-25-21,1 0 0,-1 0 0,0 0 1,1 0-1,0 0 0,-1 0 0,1-1 1,0 1-1,0 0 0,0 0 0,0-1 0,0 1 1,0-1-1,1 1 0,-1-1 0,0 1 0,1-1 1,-1 0-1,1 0 0,-1 0 0,1 0 0,0 0 1,0 0-1,-1 0 0,1 0 0,0-1 0,0 1 1,0-1-1,0 1 0,0-1 0,0 0 0,3 1 1,1-2-151,-1 0 0,1 0 0,0-1 0,-1 1 0,1-1-1,-1 0 1,1-1 0,-1 1 0,0-1 0,0 0 0,0 0 0,0-1 0,-1 0 0,1 0 0,5-6 0,2-3-306,0-1 1,-1 0-1,17-28 0,31-74-4427,-41 78 3111,-10 26 1224,-7 12 573,-1 0 1,0 0-1,0 0 0,1 0 1,-1 0-1,0 0 0,0 0 1,0 1-1,0-1 0,1 0 1,-1 0-1,0 0 0,0 0 1,0 0-1,0 1 0,1-1 1,-1 0-1,0 0 0,0 0 1,0 0-1,0 1 0,0-1 1,0 0-1,0 0 0,0 1 1,0-1-1,0 0 0,0 0 1,0 0-1,0 1 0,0-1 1,0 0-1,0 0 0,0 1 1,1 33 1207,-2-25-1142,-9 157 4199,4-88-2500,3 93 0,20-38-730,-3-27-808,-14-105-232,1 5 41,0-1 1,-1 1 0,0 0-1,0 0 1,0 0 0,0 0-1,-1 0 1,0 0 0,-3 8-1,-2-32 398,3-45-298,2 0 1,3 0-1,3 0 0,3 0 1,20-83-1,-23 124-192,1 1-1,1 0 0,1 0 1,1 1-1,16-28 1,-21 41 6,0 1 1,0 1 0,1-1 0,0 0 0,0 1 0,0 0 0,0 0 0,1 1 0,0-1 0,0 1 0,0 1 0,0-1 0,1 1 0,-1 0 0,1 0 0,0 1 0,0 0 0,0 0 0,0 1 0,10-2 0,-9 3-37,1 1 1,-1-1-1,0 1 1,0 1 0,0-1-1,0 1 1,0 1-1,9 3 1,-15-5 58,0 0 1,0 0-1,0 0 1,0 0-1,0 1 0,-1-1 1,1 0-1,0 1 1,-1 0-1,1-1 1,-1 1-1,1 0 1,-1 0-1,2 3 1,-2-3 18,-1-1 1,0 1 0,1 0 0,-1 0 0,0 0-1,0-1 1,0 1 0,0 0 0,0 0 0,-1 0-1,1-1 1,0 1 0,-1 0 0,0-1 0,1 1-1,-1 0 1,0-1 0,0 1 0,1 0 0,-1-1-1,-2 3 1,-3 2 43,1 0-1,-1 0 1,0-1-1,0 1 0,-1-1 1,1-1-1,-1 1 1,0-1-1,-1 0 0,-9 3 1,8-3 154,0-1-1,0 0 1,0 0 0,-1-1 0,1 0 0,-1-1 0,1 0-1,-14 0 1,18-3-21,6-1-2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41 17452,'11'-30'1618,"-11"19"-1000,0 11-602,0 0 0,-1 0 0,1 0 0,0 0 0,-1 0 0,1 0 1,0 0-1,-1 0 0,1 0 0,0 0 0,-1 1 0,1-1 1,0 0-1,-1 0 0,1 0 0,0 0 0,-1 1 0,1-1 0,0 0 1,-1 0-1,1 1 0,0-1 0,0 0 0,0 0 0,-1 1 0,1-1 1,0 0-1,0 1 0,0-1 0,-1 0 0,1 1 0,-6 8 212,0 0 0,0 1-1,1 0 1,0 0-1,0 0 1,1 1 0,1-1-1,-4 19 1,-3 6 8,-67 270 631,68-250-650,3 1-1,1 0 1,6 92 0,-1-145-210,2 18 87,5 30 1,-6-47-96,0 0 1,0 0-1,0-1 1,0 1-1,0 0 1,1-1-1,0 1 1,-1-1-1,1 0 1,1 1-1,-1-1 1,0 0-1,1 0 1,-1 0-1,5 3 1,-6-6-3,-1 0 0,0 0 0,0 1 0,0-1 0,1 0 0,-1 0 0,0 0 0,0 0-1,1 0 1,-1 1 0,0-1 0,0 0 0,1 0 0,-1 0 0,0 0 0,0 0 0,1 0 0,-1 0 0,0 0 0,1 0 0,-1 0 0,0 0 0,0 0 0,1 0 0,-1 0 0,0 0 0,0-1 0,1 1 0,-1 0 0,0 0 0,0 0 0,1 0 0,-1 0 0,0 0 0,0-1 0,0 1 0,1 0 0,-1 0 0,0 0 0,0-1 0,0 1 0,0 0 0,1 0 0,-1-1 0,0 1 0,1-18-105,-8-20-66,-48-121-310,10 37 474,44 121 14,1 1 0,-1-1 0,1 1 0,0-1 1,-1 0-1,1 1 0,0-1 0,0 0 0,-1 1 0,1-1 1,0 0-1,0 1 0,0-1 0,0 0 0,0 0 0,0 1 1,0-1-1,0 0 0,0 1 0,1-1 0,-1 0 0,0 1 1,0-1-1,0 0 0,1 1 0,0-2 0,15 9 75,-6-2-108,8 4-188,0-1 0,0 0 0,1-2 0,0 0-1,0-1 1,1-1 0,-1-1 0,1-1 0,0-1 0,0 0-1,0-1 1,-1-2 0,28-4 0,16-10-365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140 184 18236,'-1'0'32,"-73"96"2467,63-80-2039,0 1-1,1 1 0,-14 33 1,22-47-364,1 0 0,-1 0 1,1 0-1,0 1 0,1-1 0,-1 7 0,1-10-81,0-1-1,0 1 0,0 0 0,0 0 1,0-1-1,1 1 0,-1 0 0,0-1 0,0 1 1,1 0-1,-1-1 0,1 1 0,-1 0 1,1-1-1,-1 1 0,1-1 0,-1 1 0,1-1 1,-1 1-1,1-1 0,-1 1 0,1-1 1,0 1-1,-1-1 0,1 0 0,0 1 0,0-1 1,-1 0-1,1 0 0,0 0 0,0 1 1,-1-1-1,1 0 0,0 0 0,0 0 0,-1 0 1,1 0-1,1-1 0,13-1 8,0 0 0,1-1 0,-2-1 0,1-1 0,0 0 0,-1-1 0,15-7-1,3-2-60,-9 5 7,-5 2-12,-1 1 0,1 0 1,1 2-1,23-5 0,-37 9 32,0 0-1,-1 1 0,1 0 0,0 0 1,-1 0-1,1 0 0,0 1 0,-1 0 1,1 0-1,-1 0 0,1 0 0,-1 1 1,1 0-1,-1 0 0,0 0 0,0 1 1,0-1-1,0 1 0,0 0 0,-1 0 1,1 0-1,5 7 0,10 16-4,-14-18 18,1-1 0,0 1 0,13 11 0,-16-16 3,1-1 1,-1 0-1,0 0 1,1 0-1,0 0 0,0 0 1,-1-1-1,1 1 0,0-1 1,0 0-1,0 0 1,7 0-1,1-1-8,-1 0 0,1-1 0,0 0 0,0 0-1,0-2 1,-1 1 0,1-1 0,12-6 0,89-45-339,-64 29 92,-31 16 148,42-19-363,-54 26 389,1-1 0,-1 2-1,1-1 1,-1 1 0,1 0 0,-1 0 0,11 1-1,-12 1 72,-1 0 0,0 0-1,0 1 1,0 0-1,0 0 1,0 0 0,0 0-1,0 0 1,0 1-1,-1 0 1,0 0 0,1 0-1,-1 0 1,0 0 0,5 8-1,22 19 309,-24-25-230,1-1-1,0 0 1,1 0-1,-1 0 1,1-1-1,0 0 0,0 0 1,0-1-1,0 0 1,13 1-1,-8-2-10,0-1 0,-1 0 0,1-1 1,0-1-1,-1 0 0,17-5 0,-1-2-74,-1-1 1,0-2 0,0-1-1,-2 0 1,31-23-1,-35 19-64,-18 14 36,1 0 1,-1 0-1,1 0 0,0 0 1,0 1-1,8-4 1,-12 6 39,0-1 0,0 1 0,0 0-1,0 0 1,0 0 0,1 0 0,-1 0 0,0 0 0,0 0 0,0 0 0,0 0-1,0 0 1,0 0 0,1 0 0,-1 0 0,0 0 0,0 0 0,0 0 0,0 0 0,0 0-1,1 0 1,-1 0 0,0 0 0,0 0 0,0 0 0,0 0 0,0 0 0,1 0 0,-1 0-1,0 0 1,0 0 0,0 0 0,0 0 0,0 0 0,0 0 0,0 1 0,1-1 0,-1 0-1,0 0 1,0 0 0,0 0 0,0 0 0,0 0 0,0 0 0,0 1 0,0-1 0,0 0-1,0 0 1,0 0 0,0 0 0,0 0 0,0 1 0,0-1 0,0 0 0,0 0 0,0 0-1,0 0 1,-2 11 53,0-4 36,11-15-38,-5 4-74,-1 0-1,1 0 1,1 0-1,-1 1 0,0-1 1,1 1-1,0 0 1,0 1-1,0-1 1,0 1-1,0 0 0,0 0 1,0 0-1,10-1 1,-7 2-7,1 1 1,-1 0 0,1 1-1,-1 0 1,0 0 0,1 1-1,-1 0 1,0 0-1,9 4 1,75 31 24,-43-16-134,53 14 0,-85-31 80,-1 0-1,0-1 1,1-1-1,-1 0 1,1-2 0,0 0-1,25-3 1,-38 3 81,-1 0 0,0-1 1,0 1-1,1-1 0,-1 0 1,0 0-1,0 0 0,0-1 0,0 1 1,0-1-1,0 0 0,-1 0 1,1 1-1,0-2 0,-1 1 1,1 0-1,-1-1 0,0 1 1,0-1-1,0 1 0,2-5 1,-2 3 56,-1-1 0,0 0 0,1 0 0,-2 1 0,1-1 0,-1 0 0,1 0 0,-1 0 0,-1 0 0,1 0 0,-1 0 0,0 0 0,-2-7 0,-6-21 445,-23-48-1,-4-17-208,33 75-302,3 22-29,0 0 1,0 1-1,1-1 1,-1 0-1,0 1 0,0-1 1,1 1-1,-1-1 1,0 0-1,1 1 0,-1-1 1,0 1-1,1-1 1,-1 1-1,1-1 1,-1 1-1,1-1 0,1 0 1,0 0-138,1 0 1,0 0 0,1 1 0,-1-1-1,0 1 1,0 0 0,0 0-1,0 0 1,5 0 0,2 1-325,84 0-509,-25-2 395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6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43 14779,'0'-1'97,"0"-1"0,0 0 0,-1 0-1,1 1 1,0-1 0,0 0 0,-1 1-1,1-1 1,-1 0 0,0 1 0,1-1 0,-1 1-1,0-1 1,0 1 0,0-1 0,0 1 0,0 0-1,0-1 1,0 1 0,-1 0 0,1 0-1,0 0 1,-1 0 0,1 0 0,-1 0 0,1 0-1,-1 0 1,1 1 0,-1-1 0,0 1 0,1-1-1,-1 1 1,0-1 0,1 1 0,-1 0-1,-2 0 1,-3 0 155,0 0-1,-1 0 1,1 1-1,0 0 1,-1 1-1,1-1 1,-11 5-1,-2 2-107,1 1 0,1 1 0,0 0 0,0 1 0,1 1 0,1 1 1,0 0-1,1 1 0,-22 26 0,20-21-45,2 2 1,0 0 0,1 1-1,2 0 1,0 1 0,1 0-1,-10 35 1,18-48-60,0 0 0,1 1 0,0-1 0,1 0 0,0 1-1,1 0 1,0-1 0,3 20 0,-2-26-33,0 0 0,0 0-1,0 1 1,0-1 0,1 0 0,0 0 0,0 0-1,0-1 1,0 1 0,1 0 0,-1-1-1,1 0 1,0 1 0,0-1 0,0 0-1,0 0 1,1-1 0,-1 1 0,1-1 0,0 0-1,-1 1 1,1-2 0,9 4 0,-5-3-1,1-1 0,0 0 0,0 0 1,0-1-1,-1 0 0,1-1 1,0 1-1,0-2 0,0 1 1,-1-1-1,1-1 0,-1 0 0,1 0 1,-1 0-1,0-1 0,0-1 1,11-7-1,-12 7 11,-1 0 0,0 0 0,0 0 0,0-1 0,-1 0 0,1 0 0,-1 0 0,7-14 0,-9 15-1,-1 1 1,0-1 0,0 0-1,0 0 1,-1-1 0,0 1-1,0 0 1,0 0 0,-1-1-1,1 1 1,-1 0 0,-1-1-1,1 1 1,-2-6 0,1 8-1,0 0-1,0 0 1,0 0 0,-1 0 0,1 0 0,-1 0 0,0 0-1,0 0 1,0 1 0,0-1 0,0 1 0,-1 0 0,1-1-1,-1 1 1,1 0 0,-4-1 0,5 2-11,0 0 0,0 1 0,-1-1 0,1 1 0,0-1 1,0 1-1,0-1 0,-1 1 0,1 0 0,0 0 0,0-1 0,-1 1 0,1 0 0,0 0 0,-1 0 0,1 1 0,0-1 1,0 0-1,-1 0 0,1 1 0,0-1 0,0 1 0,0-1 0,-1 1 0,1-1 0,0 1 0,0 0 0,0-1 1,0 1-1,0 0 0,0 0 0,0 0 0,0 0 0,1 0 0,-1 0 0,0 0 0,0 0 0,1 0 0,-1 0 1,1 1-1,-1-1 0,0 2 0,0-1-5,1-1 0,-1 0 0,1 1 0,-1-1 0,1 1 0,0-1 0,-1 1-1,1-1 1,0 1 0,0-1 0,0 1 0,0-1 0,0 1 0,0-1 0,1 1 0,-1-1 0,0 1 0,1-1 0,-1 1 0,1-1 0,0 0 0,-1 1 0,2 1 0,0-2-6,0 1 0,0 0 0,-1-1 0,2 1 0,-1-1 0,0 1 0,0-1 1,0 0-1,0 0 0,1 0 0,-1 0 0,5 1 0,2-1-28,0 1 0,0-1 0,-1-1 0,1 0 0,0 0 0,0-1 0,11-1 0,3-5-123,-1 0 0,1-2-1,-1 0 1,31-19 0,-50 27 118,-1 0 1,0-1 0,0 1 0,0 0 0,1 1 0,-1-1 0,1 0 0,-1 1 0,1-1 0,2 1 0,-4 0 26,-1 0 1,0 0 0,1 0 0,-1 0 0,0 0 0,1 0 0,-1 0 0,0 1 0,1-1 0,-1 0 0,0 0 0,1 0 0,-1 0 0,0 1 0,0-1 0,1 0 0,-1 1 0,0-1 0,0 0 0,0 0 0,1 1 0,-1-1 0,0 0 0,0 1 0,0-1 0,0 1-1,-1 16-143,-20 50-97,14-48-57,1 1 1,0-1-1,2 1 1,-5 38-1,12-34 95,9-10-76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7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15683,'0'5'1817,"0"9"-1169,-7 10-176,-4 8 1480,-6 9-1071,3 8-209,2 5-288,3 3-104,3-2-344,4-5-248,7-11-504,1-9-201,5-15 713,-2-7-216,-4-16-232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54 16259,'0'-1'91,"0"-1"-1,-1 1 1,1 0-1,0 0 1,0 0-1,-1 0 1,1 0-1,0-1 1,0 1-1,0 0 1,0 0-1,1 0 1,-1 0-1,0 0 1,0-1-1,1 1 0,-1 0 1,1 0-1,-1 0 1,1 0-1,-1 0 1,1 0-1,1-1 1,-1 0 26,1 1 1,0-1-1,0 0 1,0 1-1,1 0 1,-1 0-1,0 0 1,0 0-1,1 0 1,3-1-1,8-1 201,-1 1 0,1 0 1,18 0-1,-23 2-108,36-2 196,0 2 0,70 10-1,-95-7-332,0 1 0,0 1-1,0 0 1,0 2 0,-1 0 0,0 1-1,34 21 1,-46-24-58,0 0 0,0 1 0,-1-1 0,0 1 0,0 1 1,0-1-1,-1 1 0,0 0 0,0 0 0,0 1 0,-1-1 0,0 1 0,5 15 1,-6-12-1,-1-1 0,0 1 0,-1-1 1,0 1-1,0 0 0,-1 0 0,-1 0 1,0-1-1,0 1 0,-4 13 0,1-9 56,0-1-1,-2 1 0,1-1 1,-2 0-1,0-1 0,0 0 0,-2 0 1,1 0-1,-2-1 0,1 0 1,-2-1-1,1 0 0,-2-1 1,1 0-1,-26 16 0,23-18 46,-1-1 0,0-1 1,0 0-1,0-1 0,-1-1 0,-28 4 0,36-6-176,-1-1-1,0-1 1,1 0-1,-1 0 1,0 0 0,0-1-1,1-1 1,-1 1-1,1-1 1,-1-1 0,1 0-1,0 0 1,0 0-1,-9-6 1,15 8 2,0-1 1,1 0-1,-1 1 0,0-1 1,0 0-1,1 0 1,-1 0-1,1 0 0,-1 0 1,1-1-1,0 1 1,0 0-1,0-1 0,0 1 1,0 0-1,1-1 1,-1 1-1,1-1 0,0 1 1,0-1-1,-1 0 1,1 1-1,1-1 0,-1 1 1,0-1-1,1 1 1,-1-1-1,1 1 0,0 0 1,2-5-1,15-30-535</inkml:trace>
  <inkml:trace contextRef="#ctx0" brushRef="#br0" timeOffset="1">1108 11 17100,'-19'0'1848,"-2"7"-1272,-8 16-192,-2 10 1633,-1 12-1393,0 8-128,4 5-240,2 3-8,9 0-144,7-4-128,10-8-376,0-6-272,3-16-464,0-7 984,3-12-193,-3-8-199,-3-17-32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2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765 161 13075,'-17'-9'768,"-15"-5"-736,-7 0-24,-5 2 48,-8-1-56,-6 0-56,-5 2-16,-12-3-56,-5-1-640,-10 0 664,-6-1-88,-22 1-64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17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15491,'11'-7'388,"0"1"-1,1 0 0,0 1 1,0 1-1,0-1 0,0 2 1,1 0-1,0 0 0,-1 1 0,1 1 1,25 0-1,-20 2-88,-1 1 0,1 1 1,-1 0-1,1 1 0,-1 1 0,0 0 0,-1 2 0,18 8 1,-29-12-243,0-1 0,0 1 0,0 0 0,-1 1 0,1-1 0,-1 1 0,0 0 0,0 0 0,0 0 0,-1 0 0,0 1 0,1-1 0,3 9 0,-6-10-36,0 1 1,0 0 0,0-1-1,0 1 1,0 0-1,-1 0 1,0 0 0,1-1-1,-1 1 1,-1 0 0,1 0-1,-1 0 1,1-1-1,-1 1 1,0 0 0,0-1-1,-1 1 1,1 0 0,-1-1-1,-3 5 1,-6 8 98,0-1 0,-1 0 0,-1-1 0,-1 0 0,-24 18 0,17-14 244,-34 36-1,53-52-342,1 1 0,-1-1 1,0 0-1,1 0 0,-1 1 1,1-1-1,0 1 0,0-1 0,0 1 1,0-1-1,0 1 0,1 0 1,-1 0-1,1 3 0,0-4-10,0 1 0,1-1 0,-1 0 0,1 0-1,-1 1 1,1-1 0,0 0 0,0 0 0,0 0 0,1 0 0,-1 0-1,0 0 1,1 0 0,-1-1 0,1 1 0,-1 0 0,4 1 0,18 16-485,1-2 0,49 27 0,-39-25-109,31 24 0,-26-14 173,5-4-145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0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94 15219,'5'-7'606,"-1"3"-304,-1 0 0,1-1 0,-1 1 0,0-1 0,-1 0 0,1 0 0,-1 0 0,0 0 0,0 0 0,0-1 0,-1 1 0,2-11 0,-3 16-237,0-1 0,0 1 0,0-1-1,0 0 1,0 1 0,0-1 0,-1 1 0,1-1 0,0 1 0,0-1 0,-1 1 0,1-1 0,0 1-1,-1-1 1,1 1 0,0-1 0,-1 1 0,1-1 0,-1 1 0,1 0 0,0-1 0,-1 1 0,1 0-1,-1-1 1,1 1 0,-1 0 0,-1-1 0,-18 1 986,-20 13-156,13-1-763,1 1-1,0 0 1,1 2-1,1 1 1,0 2-1,-22 20 1,45-38-134,0 1 0,0 0 0,1-1 1,-1 1-1,0 0 0,0 0 1,1 0-1,-1-1 0,0 1 1,1 0-1,-1 0 0,1 0 1,-1 0-1,1 0 0,-1 0 0,1 0 1,0 0-1,-1 0 0,1 1 1,0-1-1,0 0 0,0 0 1,0 0-1,0 0 0,0 0 1,0 2-1,2-2-6,-1 0 0,0 0 1,0 0-1,0 0 0,1 0 1,-1 0-1,1 0 0,-1 0 1,0-1-1,1 1 0,0 0 1,-1-1-1,1 1 0,-1-1 1,1 0-1,-1 0 0,4 1 1,65 5-207,-52-6 172,0 1 1,-1 1 0,1 1 0,0 0-1,27 10 1,-43-12 46,0-1 0,0 1 0,0 0 0,0 0-1,0 0 1,0 0 0,0 1 0,0-1 0,0 0 0,-1 1 0,1-1-1,-1 1 1,1 0 0,-1-1 0,1 1 0,-1 0 0,0 0 0,0 0-1,0 0 1,0 0 0,0 0 0,-1 0 0,1 0 0,0 0 0,-1 1-1,0-1 1,1 0 0,-1 0 0,0 1 0,0-1 0,0 0 0,-1 0 0,1 0-1,-1 1 1,1-1 0,-1 0 0,1 0 0,-1 0 0,0 0 0,0 0-1,0 0 1,0 0 0,-1 0 0,-1 2 0,-3 3 76,-1 0 0,0-1 0,0 0 1,0-1-1,-1 1 0,0-1 0,0-1 1,0 1-1,0-1 0,-1-1 0,1 0 0,-1 0 1,0-1-1,0 0 0,0 0 0,0-1 1,-1 0-1,1-1 0,0 0 0,-16-2 0,23 2-98,-1 0 0,1-1-1,0 1 1,0-1-1,0 0 1,0 0-1,0 0 1,0 0-1,0 0 1,0 0 0,1 0-1,-1-1 1,0 1-1,0 0 1,1-1-1,-1 0 1,1 1-1,0-1 1,-1 0 0,1 0-1,0 0 1,0 0-1,-1-3 1,3-8-153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24 214 7714,'5'-24'832,"4"-23"2337,-2 0 0,1-49 0,-16 108-998,-3 28-1759,1 1 0,1 0 1,3 0-1,1 0 0,2 77 0,3-114-399,0 0 0,0-1 0,1 1 0,0 0 0,-1 0 0,1 0 0,1-1 0,-1 1-1,1 0 1,-1-1 0,1 1 0,0-1 0,4 5 0,-5-7 1,1 1-1,0-1 0,0 1 0,0-1 0,0 0 1,0 0-1,0 0 0,0 0 0,0 0 1,0 0-1,0-1 0,1 1 0,-1-1 0,0 1 1,0-1-1,1 0 0,-1 0 0,0 0 1,1 0-1,-1 0 0,0 0 0,0-1 0,4 0 1,7-3 39,-1 0 1,1-1-1,-1-1 1,0 0 0,0 0-1,-1-1 1,1-1-1,-2 0 1,15-13 0,-4 1 84,-1 0 1,-1-2 0,22-32 0,-35 45-98,16-25 81,-20 31-111,-1 1-1,0 0 1,0 0 0,0-1 0,0 1 0,0 0 0,0-1-1,-1 1 1,1-1 0,-1 1 0,0-1 0,0-2 0,0 4-10,0 1 1,0 0-1,0 0 1,0 0 0,-1 0-1,1-1 1,0 1 0,0 0-1,0 0 1,-1 0-1,1 0 1,0 0 0,0 0-1,0 0 1,-1 0-1,1-1 1,0 1 0,0 0-1,0 0 1,-1 0 0,1 0-1,0 0 1,0 0-1,-1 0 1,1 0 0,0 0-1,0 0 1,0 1-1,-1-1 1,1 0 0,0 0-1,0 0 1,0 0 0,-1 0-1,1 0 1,0 0-1,0 0 1,0 1 0,-1-1-1,1 0 1,0 0 0,0 0-1,0 0 1,0 1-1,0-1 1,0 0 0,-1 0-1,1 1 1,-10 10 19,3-2-22,2 2 0,-1-1-1,1 0 1,1 1 0,0 0 0,0 0 0,1 1 0,-2 19 0,3-22 0,1 1-1,0-1 1,1 1-1,0-1 1,1 1 0,0 0-1,1-1 1,-1 0-1,2 1 1,-1-1-1,5 10 1,-5-15 6,1 0 1,-1 1-1,1-1 0,0 0 1,0-1-1,1 1 0,-1 0 0,1-1 1,-1 0-1,1 0 0,0 0 1,0 0-1,1 0 0,-1-1 1,1 0-1,-1 0 0,1 0 1,-1-1-1,1 1 0,0-1 1,0 0-1,0-1 0,0 1 0,0-1 1,0 0-1,0 0 0,0 0 1,-1-1-1,1 0 0,8-2 1,-7 2 25,1-1 0,-1 0 0,0-1 0,0 1 0,0-1 0,0-1 0,0 1 1,-1-1-1,1 0 0,-1 0 0,0 0 0,0-1 0,0 0 0,-1 0 0,0 0 0,0 0 0,0-1 1,-1 0-1,1 0 0,-2 0 0,1 0 0,3-9 0,-4 4 39,0-1-1,0 1 1,-1-1-1,-1-18 1,0 25-61,0 1-1,-1-1 1,1 0 0,-1 1 0,0-1-1,0 1 1,-1-1 0,0 1-1,1-1 1,-1 1 0,-1 0 0,1 0-1,0 0 1,-5-4 0,7 7-12,-1 1 0,1-1 0,-1 1 0,1 0 0,-1-1 0,0 1 0,1 0 0,-1-1 0,0 1 0,1 0 0,-1 0 0,0 0 0,1 0 0,-1-1 1,0 1-1,1 0 0,-1 0 0,0 0 0,1 0 0,-1 0 0,0 1 0,1-1 0,-1 0 0,0 0 0,1 0 0,-1 1 0,1-1 0,-1 0 0,0 1 0,1-1 0,-1 0 0,1 1 0,-1-1 0,1 1 0,-1-1 0,1 1 0,-1-1 0,1 1 0,-1-1 1,1 1-1,0-1 0,-1 1 0,1 0 0,0-1 0,0 1 0,-1 0 0,-1 2-2,1 1-1,-1-1 1,1 0 0,0 0-1,0 0 1,0 1 0,0-1-1,0 5 1,20-30-1715,15-26-745,-19 31 1682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1 553 14563,'0'0'105,"0"1"1,0 0-1,0-1 0,0 1 0,1 0 0,-1-1 1,0 1-1,1 0 0,-1-1 0,0 1 0,1 0 1,-1-1-1,1 1 0,-1-1 0,1 1 0,-1-1 1,1 1-1,-1-1 0,1 1 0,-1-1 1,1 0-1,0 1 0,-1-1 0,1 0 0,0 1 1,-1-1-1,1 0 0,0 0 0,-1 0 0,1 0 1,0 0-1,-1 0 0,2 0 0,24-2 1411,-16-2-1272,0-1 0,-1 0 0,1-1 0,-1 0-1,-1-1 1,1 0 0,-1 0 0,0-1 0,0 0 0,-1 0 0,-1-1-1,8-11 1,-9 12-130,0-1 0,-1 1 1,0 0-1,4-17 0,-7 21-84,0 1 0,0-1 0,-1 0 1,1 0-1,-1 1 0,0-1 0,0 0 1,0 0-1,0 0 0,-1 1 0,1-1 1,-1 0-1,0 0 0,-2-3 0,2 5-22,1 1-1,-1 0 1,0 0 0,0 0-1,0 0 1,1 0-1,-1 0 1,0 0-1,0 0 1,0 1-1,-1-1 1,1 0-1,0 0 1,0 1-1,0-1 1,0 1-1,-1-1 1,1 1-1,0 0 1,-1-1-1,1 1 1,0 0-1,0 0 1,-1 0-1,1 0 1,0 0-1,-1 0 1,1 0-1,0 0 1,-1 1-1,1-1 1,0 1 0,0-1-1,-2 1 1,-2 1 6,1 0 1,-1 0-1,1 1 1,-1 0 0,1-1-1,0 1 1,-7 8 0,3-1-18,0 0 0,1 0 0,0 1 0,1 1 1,0-1-1,1 1 0,0 0 0,1 0 1,0 0-1,1 1 0,0-1 0,1 1 1,0 0-1,1 13 0,1-23 1,0 0 0,0-1 0,0 1 0,0 0 0,0-1 0,1 1 0,-1-1 0,1 1 0,0 0 0,0-1 0,0 1 0,0-1 0,0 0 0,1 1 0,-1-1 0,1 0 0,-1 0 0,3 2 0,-2-2 0,0-1 0,1 1 0,-1-1-1,0 0 1,1 0 0,0 0-1,-1 0 1,1 0 0,-1 0 0,1-1-1,0 1 1,0-1 0,-1 0 0,1 0-1,0 0 1,0 0 0,4-1-1,9-2-1,0-1-1,-1-1 0,1-1 0,-1 0 1,0 0-1,0-2 0,-1 0 0,15-11 1,-10 7 0,1 1 1,0 1 0,25-10-1,-45 20 4,1-1 0,0 1 0,-1 0 0,1-1 0,0 1 0,0 0 0,-1 0-1,1 0 1,0-1 0,0 1 0,0 0 0,-1 0 0,1 0 0,0 0-1,0 0 1,0 0 0,-1 1 0,1-1 0,0 0 0,0 0 0,0 1-1,-1-1 1,1 0 0,0 1 0,-1-1 0,1 0 0,0 1 0,-1-1 0,1 1-1,0 0 1,-1-1 0,1 1 0,-1-1 0,1 1 0,-1 0 0,1-1-1,-1 1 1,0 0 0,1 0 0,-1-1 0,0 1 0,1 0 0,-1 0-1,0-1 1,0 3 0,1 3-1,-1 1 1,0 0-1,0-1 0,-3 13 0,1 1 5,2-19-2,-1 1 1,1 0-1,0 0 1,0-1-1,0 1 1,1 0-1,-1 0 1,0 0 0,1-1-1,-1 1 1,1 0-1,-1-1 1,1 1-1,0 0 1,0-1-1,0 1 1,0-1-1,0 1 1,0-1-1,0 0 1,0 1-1,1-1 1,-1 0-1,0 0 1,1 0-1,1 1 1,0-1 3,1 0 0,-1-1-1,0 1 1,0-1 0,0 0 0,1 0 0,-1 0 0,0 0 0,0-1 0,0 0-1,1 1 1,-1-1 0,0 0 0,3-2 0,18-7 31,-1-1 0,-1-1 0,0-1 0,25-20 0,12-7 17,-57 39-55,-1 0 1,1 0-1,0 0 1,0 0 0,0 0-1,0 1 1,0-1 0,0 1-1,0-1 1,0 1-1,1 0 1,-1-1 0,2 1-1,-3 1 1,0-1-1,0 0 0,0 0 1,0 1-1,0-1 1,0 1-1,0-1 0,0 1 1,0-1-1,0 1 1,0 0-1,-1-1 1,1 1-1,0 0 0,0-1 1,-1 1-1,1 0 1,0 0-1,-1 0 0,1 0 1,-1 0-1,1 0 1,-1 0-1,0 0 0,1 0 1,-1 2-1,3 8-14,-2-5 5,1-1 0,-1 1 1,1-1-1,0 0 0,3 6 0,-4-9 10,0-1-1,0 0 0,0 0 0,0 0 0,0 1 0,0-1 0,0 0 0,1 0 0,-1 0 0,0-1 0,0 1 0,1 0 0,-1 0 0,1-1 0,-1 1 0,0-1 0,1 1 0,-1-1 0,1 0 0,0 1 0,-1-1 0,1 0 0,2 0 0,4-1-1,0-1-1,0 1 1,-1-1 0,1-1 0,-1 1-1,1-1 1,-1 0 0,0-1 0,13-8-1,6-6-12,27-26 0,-16 11 0,-2-1 0,-1-2 0,35-50 1,-47 55-31,-1-1 0,-2-1 0,-1-1-1,24-63 1,-38 87 26,-3 6 3,1 0 1,-1 0-1,0 0 1,1 0-1,-2-1 1,1 1-1,-1 0 1,1-1-1,-1-3 1,0 8 13,0-1 0,0 1 0,0 0 0,0 0 0,0 0 0,0 0 0,0 0 0,0 0 0,0 0 0,0 0 0,0 0 0,0-1 0,0 1 0,0 0 0,0 0 0,0 0 0,0 0 0,-1 0 0,1 0 0,0 0 0,0 0 0,0 0 0,0 0 0,0-1 0,0 1 0,0 0 0,0 0 0,0 0 0,0 0 0,0 0 0,0 0 0,0 0 0,-1 0 0,1 0 0,0 0 0,0 0 0,0 0 0,0 0 0,0 0 0,0 0 0,0 0 1,0 0-1,-1 0 0,1 0 0,0 0 0,0 0 0,0 0 0,0 0 0,0 0 0,0 0 0,0 0 0,0 0 0,0 0 0,-1 0 0,1 0 0,0 0 0,0 0 0,0 0 0,0 0 0,0 1 0,0-1 0,0 0 0,0 0 0,0 0 0,0 0 0,0 0 0,0 0 0,0 0 0,0 0 0,-8 12-66,-6 17-1,1 9 37,2 0 0,1 1 0,2 0 0,-2 43 0,8-62-48,1 1-1,1-1 1,1 0-1,1 0 1,0 0-1,2 0 0,0 0 1,1-1-1,1 0 1,9 19-1,-11-30-150,-1-1-1,1 0 1,1 0-1,-1 0 1,1 0 0,1-1-1,-1 1 1,1-1-1,0-1 1,0 1-1,1-1 1,11 7 0,-18-12 182,1 0 1,-1 1 0,0-1 0,0 0-1,1 0 1,-1 0 0,0 0 0,0 0 0,1 1-1,-1-1 1,0 0 0,0 0 0,1 0 0,-1 0-1,0 0 1,0 0 0,1 0 0,-1 0-1,0 0 1,1 0 0,-1 0 0,0 0 0,0 0-1,1 0 1,-1 0 0,0 0 0,0-1 0,1 1-1,-1 0 1,0 0 0,0 0 0,1 0-1,-1 0 1,0-1 0,0 1 0,1 0 0,-1 0-1,-3-12-905,-13-13 48,-75-74-60,47 58 2435,-69-49 0,42 45 1689,103 49-1432,-8 1-1896,-1 0 0,1-2 0,0-1 1,-1 0-1,1-2 0,0 0 0,0-2 0,24-5 1,11-10-168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16388,'2'3'245,"1"1"1,-1 0-1,0 0 1,0 0-1,0 0 1,0 0-1,-1 0 1,0 0-1,0 1 1,1 7-1,2 50 896,-3-21-89,1-24-769,0 1 0,1-1 0,0 0 1,8 19-1,-10-33-251,0 1 0,1 0 1,-1-1-1,1 1 0,0-1 0,0 0 0,0 1 1,1-1-1,-1 0 0,1 0 0,0 0 1,-1-1-1,1 1 0,0-1 0,1 0 0,-1 1 1,0-1-1,1-1 0,-1 1 0,1 0 0,0-1 1,-1 0-1,1 0 0,6 1 0,0-1-6,1-2 0,-1 1 0,0-1 0,0-1 0,1 0 0,-1 0 0,0-1 0,-1-1 0,1 1-1,-1-2 1,1 1 0,8-7 0,1-1-7,0 0 0,-1-2 0,0-1-1,21-22 1,-24 20-6,0 0 1,15-24-1,-25 33-20,0-1 1,0 1-1,-1-1 1,0 0-1,-1 0 1,0 0 0,3-14-1,-8 10-62,-5 15 18,-10 14-2,11-4-6,0 1 1,0 0-1,1 0 1,1 0-1,0 1 1,1-1-1,0 1 1,1 0-1,1 0 1,0 0-1,1 0 1,1 0-1,2 18 1,-2-28-37,-1-1 1,1 0-1,0 1 0,1-1 1,-1 0-1,0 1 1,1-1-1,0 0 0,0 0 1,0 0-1,0-1 0,0 1 1,0 0-1,1-1 1,-1 1-1,1-1 0,0 0 1,0 0-1,0 0 0,0 0 1,0-1-1,0 1 1,0-1-1,1 1 0,-1-1 1,0 0-1,1-1 1,-1 1-1,1 0 0,-1-1 1,1 0-1,5 0 0,0-1-85,1 0-1,-1-1 0,0 0 0,0-1 0,0 1 0,0-2 0,0 1 0,-1-1 0,0-1 1,0 1-1,10-8 0,27-27-715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42 13395,'-22'58'1104,"3"0"-1,3 2 1,-10 62 0,21-85-672,2 0 1,1 0-1,2 0 0,1 0 1,2 0-1,11 48 0,-12-71-384,-2-10 2,1 1-1,0-1 1,0 1 0,0-1-1,0 1 1,1-1 0,-1 1-1,1-1 1,5 7 0,-4-35 539,1-73 8,19-106 0,-15 155-634,3-1 1,2 1-1,2 1 0,22-49 1,-33 86 24,1 0 0,1 0 0,-1 0 0,2 1 0,-1 0 0,13-14-1,-17 21 14,0 1 0,0-1 0,0 0-1,0 1 1,0 0 0,0-1 0,0 1-1,1 0 1,-1 0 0,0 0 0,1 0 0,-1 0-1,1 1 1,-1-1 0,1 1 0,-1 0-1,1 0 1,-1 0 0,1 0 0,-1 0-1,1 0 1,0 0 0,-1 1 0,0 0-1,1-1 1,-1 1 0,1 0 0,-1 0-1,0 0 1,0 1 0,1-1 0,-1 0-1,0 1 1,0-1 0,2 3 0,2 2-4,0 0 1,0 0 0,-1 1-1,0-1 1,0 1 0,0 0-1,-1 1 1,0-1 0,-1 1-1,0 0 1,0 0 0,0 0-1,-1 0 1,0 0 0,-1 0-1,1 14 1,-1-16 5,-1 1 1,0 0-1,0 0 0,-1-1 1,0 1-1,0 0 0,-1-1 1,0 1-1,0-1 0,0 1 1,-1-1-1,0 0 0,0 0 1,0 0-1,-1-1 0,0 1 1,0-1-1,0 0 1,-1 0-1,-10 9 0,8-9 14,0-1-1,0 1 1,-1-1 0,0 0-1,0-1 1,0 0 0,0 0-1,0-1 1,0 0 0,-1-1-1,1 1 1,0-2-1,-1 1 1,-16-2 0,24 1-44,0 0 0,0 0 0,0 0 0,-1 0 0,1-1 0,0 1 0,0 0 0,0-1 0,0 1 0,0-1 0,0 1 0,0-1 0,0 1 0,0-1 0,0 0 0,0 1 0,0-1 0,1 0 0,-1 0 0,0 0 0,0 0 0,1 0 0,-1 0 0,1 0 0,-1 0 0,1 0 0,-1 0 0,1 0 0,-1 0 0,1 0 0,0 0 0,0 0 0,0 0 0,-1 0 0,1-1 0,0 1 0,0 0 0,1 0 0,-1 0 0,0 0 0,1-2 0,0-3-24,1 1 0,1 0-1,-1 0 1,1 0 0,0 0-1,0 0 1,6-7-1,28-29-286,10-6-139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6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 17268,'-14'-3'1632,"-4"19"-928,-3 7-224,-2 11 1161,1 6-585,5 7-432,4 5-40,8 2-320,6-2-296,10-3-904,3-5-232,6-10 888,0-8-272,-2-14-201</inkml:trace>
  <inkml:trace contextRef="#ctx0" brushRef="#br0" timeOffset="1">108 766 19628,'-6'23'2065,"3"-3"-1481,0-9-288,3-5 1024,3-6-1088,3-3-776,3-5 528,0-1-208,5-20-160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8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15531,'-10'12'1465,"14"2"-865,10 0-184,23-11 784,15-2-320,23-2-248,9-2-7,8-2-409,4 1-304,-10-1-673,-8-1-431,-14 1 920,-12 1-240,-27 1-200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9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89 15715,'-23'11'1769,"17"-4"-921,12 0-256,17-12 1376,8-4-767,17-7-385,7-2-112,13 0-416,3-1-336,2 4-744,-5 4-336,-12 8 872,-8 6-256,-18 8-217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29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17076,'27'10'1936,"50"13"1,-53-17-1472,0 1 0,-1 1 0,25 12 0,-41-16-432,0 0 1,0 1-1,0 0 0,0 0 1,-1 0-1,0 1 1,0 0-1,-1 0 1,0 0-1,0 1 1,0-1-1,-1 1 1,6 11-1,-6-8-48,-1 1 0,0-1 0,0 1 0,-1 0 0,-1-1 0,0 1 0,0 0 0,-1 0 0,0 0 0,-1 0 0,0-1-1,-1 1 1,0 0 0,-6 15 0,-3 7-99,-2-1 0,-1 0-1,-22 36 1,-27 36-739,54-91 724,-1-1 0,-1 1-1,1-1 1,-2-1 0,-18 15 0,1-8-217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2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2371 126 11466,'-658'8'1761,"1"36"-1678,580-34-342,1 3 0,0 3 0,1 4 0,-135 55 1,167-56 259,1 2 1,1 1 0,1 3 0,1 1 0,2 2 0,0 1 0,2 2 0,1 2 0,-37 47 0,55-60 94,0 2 0,2 0 1,1 0-1,1 1 1,0 1-1,-13 42 1,21-52-55,1 0 1,0 0 0,1 1 0,0-1-1,2 1 1,-1-1 0,2 1 0,0-1-1,1 1 1,0-1 0,1 0 0,0 1-1,10 21 1,1-6 6,1 0 0,2-1 0,0-1 1,3 0-1,0-2 0,1 0 0,2-1 0,50 42 0,-2-11-7,2-3 0,88 47 0,-34-28-15,2-4-1,251 90 0,-240-114-70,1-7 0,3-5 0,0-7 0,1-6 0,1-6 0,1-7 0,189-16 0,-161-11-50,-2-7 0,-1-8-1,-2-7 1,322-129 0,-358 113 71,188-113 0,-226 112 29,-3-5-1,123-111 1,-190 152 7,-1-2 0,-1 0 0,-1-2 0,-1 0 0,-2-1 1,-1-2-1,-1 0 0,23-55 0,-34 68 4,-2 1-1,0-1 1,0 0-1,-2 0 1,0 0 0,-1-1-1,-1 1 1,-1-1-1,-1 1 1,0 0-1,-1-1 1,-1 1 0,-1 0-1,-1 0 1,0 0-1,-1 1 1,-1 0 0,-13-23-1,7 17 12,-2 1 1,0 1-1,-2 1 0,0 0 0,-2 2 0,-22-20 0,1 7 21,0 1 0,-58-31 0,34 28-22,-2 3 1,-1 3-1,-2 2 0,0 4 0,-1 3 0,-108-15 0,-2 14-73,-255 4 0,234 17 20,21 2-11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0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5 14635,'10'-5'1432,"-7"8"-799,-3 11-233,-3 21 664,-4 9-168,-2 16-232,-1 6-144,0 6-216,0 1-72,4-5-264,2-7-136,3-18-296,1-8-192,-2-18-144,2-14 568,-7 3-208,-2-12-144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16035,'13'-2'1609,"14"2"-889,7 0-216,13 0 752,8 0-271,13 0-329,4-1-288,3-4-704,-5-1-417,-1-3 641,-5-2-224,-12 0-176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1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14379,'-7'24'1007,"1"0"0,1 0-1,1 0 1,-1 40 0,2-31-253,3-33-745,-8 144 1752,8-127-1655,1 0 0,1 0 0,0-1 0,1 1 0,1 0 0,7 21 1,-10-35-120,0 0 0,1 0 0,-1 0 0,1 0 1,0 0-1,-1-1 0,1 1 0,0-1 1,1 1-1,-1-1 0,0 0 0,1 0 0,-1 0 1,1 0-1,3 2 0,-4-3-14,0 0-1,0-1 1,1 1-1,-1-1 1,0 0-1,1 1 1,-1-1-1,0 0 1,0 0-1,1-1 1,-1 1-1,0 0 1,1-1-1,-1 1 1,0-1-1,0 0 1,0 0-1,0 0 1,0 0-1,0 0 1,3-2-1,3-3-117,0 0 1,0-1-1,0 0 0,11-15 1,2-1-139,-21 23 283,0 0-1,0-1 0,0 1 0,0 0 0,0 0 0,0 0 0,1 0 0,-1-1 1,0 1-1,0 0 0,0 0 0,0 0 0,0 0 0,0-1 0,1 1 0,-1 0 1,0 0-1,0 0 0,0 0 0,0 0 0,0 0 0,1 0 0,-1 0 0,0-1 0,0 1 1,0 0-1,1 0 0,-1 0 0,0 0 0,0 0 0,0 0 0,1 0 0,-1 0 1,0 0-1,0 0 0,0 0 0,1 0 0,-1 0 0,0 0 0,0 1 0,0-1 1,0 0-1,1 0 0,-1 0 0,0 0 0,0 0 0,0 0 0,0 0 0,1 0 1,-1 1-1,0-1 0,0 0 0,0 0 0,0 0 0,0 0 0,0 1 0,0-1 0,1 0 1,-1 0-1,0 0 0,0 0 0,0 1 0,0-1 0,0 15 137,0-12-101,-1 32 289,0-23-212,0 0-1,1-1 0,0 1 0,1 0 1,1-1-1,0 1 0,0-1 1,5 13-1,-7-22-85,1 0 0,0 0 0,0-1 0,0 1 0,0 0 0,1-1 1,-1 1-1,0 0 0,1-1 0,-1 0 0,1 1 0,-1-1 0,1 0 0,0 0 0,0 0 0,-1 0 1,1 0-1,0 0 0,0 0 0,4 0 0,-3 0 0,1-1 0,-1 0-1,1 0 1,0 0 0,-1 0 0,1-1-1,-1 0 1,1 1 0,-1-1 0,1-1-1,3 0 1,4-4 35,0 0 0,0 0 0,0-1 0,-1 0 0,16-14 0,-10 5 56,0 0 1,0-1-1,-2-1 1,0 0 0,12-22-1,-33 54-118,2 0 1,0 1-1,1-1 0,0 1 0,1 0 1,0 0-1,2 1 0,-1 26 1,2-40-76,1 0 0,-1 0 0,1 1 0,-1-1 1,1 0-1,0 0 0,-1 0 0,1 0 0,0 1 1,1-1-1,1 2 0,-3-3 72,1-1 0,-1 1 1,1-1-1,-1 1 0,1-1 0,-1 1 0,1-1 0,0 0 0,-1 1 0,1-1 0,-1 0 1,1 1-1,0-1 0,-1 0 0,1 0 0,0 0 0,-1 0 0,1 1 0,0-1 1,-1 0-1,1 0 0,0-1 0,0 1 0,-1 0 0,1 0 0,0 0 0,-1 0 1,1 0-1,0-1 0,-1 1 0,1 0 0,-1-1 0,1 1 0,0 0 0,-1-1 1,1 1-1,-1-1 0,1 1 0,-1-1 0,1 1 0,0-1 0,2-3-20,0-1 1,0 1-1,0 0 0,0-1 0,0 0 0,-1 1 0,0-1 0,3-8 1,6-25-272</inkml:trace>
  <inkml:trace contextRef="#ctx0" brushRef="#br0" timeOffset="1">544 111 15643,'-2'-3'1721,"-3"11"-1041,-1 4-312,6 5 1456,6 1-887,10 1-937,5-1-489,11-4-463,5-5 800,9-4-224,3-1-144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1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17196,'-16'25'1503,"-2"-1"1,-24 26 0,-4 7 1701,51-63-3324,0 1 1,1 0-1,0 1 0,0 0 1,0-1-1,0 2 0,1-1 0,0 1 1,-1 0-1,8-2 0,-8 3-101,0 0 0,0 0 0,0 1 0,0-1 0,0 1-1,0 1 1,0-1 0,1 1 0,-1 0 0,0 1 0,0-1 0,0 1 0,8 2-1,-10-1 124,0 1-1,0-1 1,0 1-1,-1 0 1,1 0-1,-1 0 1,0 0-1,0 0 1,0 1-1,-1-1 0,1 1 1,-1 0-1,0 0 1,0 0-1,0 0 1,0 0-1,-1 0 1,1 0-1,-1 1 1,0-1-1,-1 1 0,1 7 1,0-1 130,0-1 0,-1 0 0,-1 1 0,0-1 0,0 0 0,-1 1 0,0-1 1,-6 18-1,4-20 45,0 1 0,-1-1 0,0 0 0,0 0-1,-8 8 1,10-12-88,0-1 0,0 1 0,-1-1 0,0 0 0,1 0 0,-1-1 0,0 1-1,0-1 1,-1 1 0,1-1 0,0-1 0,-6 3 0,1-4-93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1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264 244 15779,'-1'-2'114,"0"0"1,0 1-1,0-1 0,0 1 0,0-1 0,0 1 0,-1-1 0,1 1 0,0 0 0,-1-1 1,1 1-1,-1 0 0,0 0 0,1 0 0,-1 1 0,0-1 0,1 0 0,-1 0 0,-3 0 0,1 1 33,0-1-1,0 1 1,1 0-1,-1 0 0,0 1 1,0-1-1,0 1 0,0-1 1,-4 3-1,-3 1 231,1 0 0,-1 1 0,1 0 0,0 1 0,-17 12 0,14-6-67,-1 0-1,2 1 0,-18 21 0,25-27-242,0-1-1,0 1 0,1 0 1,0 1-1,1-1 0,-1 1 1,2-1-1,-1 1 0,-2 15 1,4-22-60,1 1 0,0-1 0,-1 1 0,1-1 0,0 1 0,0-1 0,0 1 0,0-1 0,1 1 0,-1-1 0,0 1 0,1-1 0,-1 1 0,1-1 0,-1 0 0,1 1 0,-1-1 0,1 0 0,0 1 0,0-1 0,0 0 0,0 0 0,0 0 0,0 0 0,0 0 0,0 0 0,0 0 0,1 0 0,-1 0 0,0 0 0,0-1 0,1 1 0,-1 0 0,1-1 0,-1 1 0,1-1 0,-1 0 0,0 0 0,1 1 0,-1-1 0,1 0 0,-1 0 0,1 0 0,-1 0 0,1-1 0,1 1 0,6-1 4,0-1 0,0 0 1,-1 0-1,1-1 0,-1 0 1,14-7-1,2-4-8,0-1 0,-1-1 0,-1-1 0,-1-1 1,0-1-1,-1-1 0,-1-1 0,-2 0 0,0-1 0,-1-1 0,-1-1 1,-1 0-1,17-40 0,-28 57-8,0 0 0,-1-1 0,1 0 1,-2 0-1,1 1 0,-1-1 0,0 0 0,0 0 0,-1 0 1,0 0-1,-1 0 0,-1-11 0,2 19 4,0-1-1,0 1 1,0-1-1,0 0 1,0 1-1,0-1 1,-1 1-1,1-1 0,0 1 1,0-1-1,0 1 1,-1-1-1,1 1 1,0-1-1,0 1 1,-1-1-1,1 1 1,0 0-1,-1-1 1,1 1-1,-1-1 1,1 1-1,0 0 1,-1 0-1,1-1 1,-1 1-1,1 0 1,-1-1-1,1 1 1,-1 0-1,1 0 1,-1 0-1,1 0 0,-1 0 1,0 0-1,1 0 1,-1 0-1,1 0 1,-2 0-1,1 1-1,-1 0-1,1 0 1,0 0-1,-1 0 1,1 0-1,0 0 0,0 0 1,0 1-1,0-1 1,0 0-1,0 1 1,0-1-1,-1 4 0,-7 16-94,1 0-1,0 0 1,2 1-1,0 0 1,2 0-1,1 0 1,0 1-1,2 0 1,0-1-1,2 1 1,0 0-1,1-1 1,2 1-1,9 32 1,-11-49-34,0 0 0,1 0 0,-1-1-1,1 1 1,1-1 0,-1 0 0,5 6 0,-6-9 88,0 0-1,0 0 1,1 0 0,-1 0-1,1 0 1,-1 0-1,1-1 1,0 1 0,0-1-1,-1 1 1,1-1-1,0 0 1,0 0 0,0-1-1,5 2 1,-3-2-54,-1 0-1,0-1 1,1 1 0,-1-1 0,6-2-1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2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0 18188,'-47'66'2465,"-5"7"-892,47-64-1336,0 0 1,0 0 0,1 0 0,0 1 0,1 0 0,-3 11-1,5-19-230,1 0 0,-1-1 0,1 1-1,0 0 1,-1-1 0,1 1 0,0 0-1,0-1 1,0 1 0,0 0 0,1-1 0,-1 1-1,0 0 1,1-1 0,-1 1 0,1 0-1,-1-1 1,1 1 0,0-1 0,0 1-1,0-1 1,0 0 0,0 1 0,0-1-1,0 0 1,0 0 0,0 1 0,1-1-1,-1 0 1,1 0 0,-1 0 0,0-1-1,1 1 1,-1 0 0,1 0 0,0-1-1,-1 1 1,1-1 0,0 0 0,-1 1-1,1-1 1,0 0 0,-1 0 0,1 0 0,2 0-1,1 0-40,-1-1 1,0 1-1,0-1 0,0 0 0,0 0 1,0 0-1,0 0 0,0-1 0,0 0 0,0 1 1,0-2-1,-1 1 0,1 0 0,-1-1 0,0 1 1,0-1-1,6-6 0,-5 2 4,1-1 0,-2 0 0,1 1 0,-1-1 0,0-1-1,-1 1 1,0 0 0,2-15 0,-3 7 123,0-1 0,-1 0 0,-2-23 0,1 37-52,1 1 0,0-1 0,-1 0 0,0 1 0,1-1 0,-1 1 0,0-1 0,0 1 0,0 0 0,-1-1 0,1 1 0,-3-4 0,3 6-26,0-1 1,1 1-1,-1-1 1,0 1 0,0 0-1,0-1 1,1 1 0,-1 0-1,0-1 1,0 1-1,0 0 1,0 0 0,0 0-1,0 0 1,1 0 0,-1 0-1,0 0 1,0 0-1,0 0 1,0 0 0,0 0-1,0 0 1,0 1 0,1-1-1,-1 0 1,0 1-1,0-1 1,0 1 0,1-1-1,-1 1 1,0-1 0,1 1-1,-1 0 1,0-1-1,1 1 1,-1 0 0,1-1-1,-2 2 1,2-1-4,-1 0 0,0-1 0,1 1 0,-1 0 0,0-1 0,0 1 0,0 0 0,1-1 0,-1 1 0,0-1 0,0 1 0,0-1 0,0 0 0,0 1 0,0-1-1,0 0 1,-1 0 0,-12 4 253,12-3-229,0 1 0,-1-1 0,1 1 1,0-1-1,0 1 0,1 0 0,-1 0 0,0 0 0,1 0 0,-1 0 1,-1 4-1,-16 32 76,14-27-100,-5 10 34,1 1 0,-8 27-1,15-40-7,-1 1-1,2-1 0,-1 1 1,1-1-1,1 1 0,0-1 0,0 1 1,2 11-1,-2-18-25,1-1 0,-1 1 0,1-1 0,-1 0 0,1 1-1,0-1 1,0 0 0,0 1 0,0-1 0,1 0 0,-1 0 0,0 0 0,1 0 0,0 0 0,-1-1 0,1 1-1,0 0 1,0-1 0,0 1 0,0-1 0,0 0 0,0 1 0,0-1 0,1 0 0,-1 0 0,0-1 0,1 1-1,-1 0 1,1-1 0,-1 0 0,0 1 0,1-1 0,-1 0 0,1 0 0,-1 0 0,1-1 0,-1 1 0,1 0-1,3-2 1,3-1 8,-1 1 0,1-1 0,-1-1 0,0 1 0,0-2-1,0 1 1,0-1 0,-1 0 0,13-11 0,-14 9-8,0 1 1,-1-2 0,0 1-1,0 0 1,-1-1-1,1 0 1,-2 0-1,1 0 1,-1 0 0,0-1-1,2-12 1,-4 16-7,0 0 0,0 0 0,-1 0 0,0 0 0,0 0 0,0 0 0,0 1-1,-1-1 1,1 0 0,-1 0 0,-1 0 0,1 0 0,-1 1 0,0-1 0,0 1 0,0-1 0,0 1 0,-1 0 0,0 0 0,0 0 0,0 0 0,-4-4 0,6 7-86,-1 0 0,0 0 0,0 0 0,0 0-1,1 0 1,-1 0 0,0 0 0,0 0 0,0 1 0,0-1 0,0 1 0,-1 0 0,1 0 0,0-1 0,0 1 0,0 1 0,0-1-1,0 0 1,0 0 0,0 1 0,0-1 0,-4 2 0,6-2 49,-1 0 0,1 0 0,0 0 0,0 0 0,0 0-1,-1 0 1,1 0 0,0 0 0,0 0 0,0 0 0,-1-1 0,1 1 0,0 0 0,0 0 0,0 0-1,0 0 1,-1 0 0,1-1 0,0 1 0,0 0 0,0 0 0,0 0 0,0-1 0,0 1-1,0 0 1,-1 0 0,1 0 0,0-1 0,0 1 0,0 0 0,0 0 0,0 0 0,0-1-1,0 1 1,0 0 0,0 0 0,0-1 0,0 1 0,0 0 0,0 0 0,1 0 0,-1-1 0,0 1-1,2-12-469,2-1-196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3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62 250 12987,'-5'-2'694,"-1"1"1,0 0-1,1 0 1,-10 1 0,14-1-539,0 1 1,0 0 0,0 1 0,0-1 0,0 0-1,0 0 1,0 0 0,0 1 0,1-1 0,-1 0-1,0 1 1,0-1 0,0 1 0,0-1 0,-1 1 0,2 0-55,0 0 1,0-1 0,0 1-1,-1-1 1,1 1 0,0-1-1,0 1 1,0-1 0,0 1-1,0 0 1,0-1 0,0 1-1,0-1 1,0 1 0,0-1-1,0 1 1,0 0 0,1-1-1,-1 1 1,0-1 0,0 1-1,1-1 1,-1 1 0,0-1-1,0 1 1,1-1 0,-1 1-1,1-1 1,0 1 0,0 0-22,0 0 0,1 0 0,-1 0 1,0-1-1,1 1 0,0 0 0,-1-1 1,1 1-1,-1-1 0,1 1 0,0-1 1,-1 0-1,1 0 0,0 1 0,-1-1 1,1 0-1,0-1 0,-1 1 0,1 0 1,-1 0-1,1-1 0,0 1 0,1-2 1,40-13 430,-30 8-446,1-1 1,-1-1 0,0 0 0,-1 0 0,0-1-1,0-1 1,-1 0 0,-1-1 0,0 0-1,0 0 1,10-20 0,-18 29-59,-1 0 0,1 0 0,-1 0 1,0 0-1,0-1 0,0 1 0,-1 0 0,1-1 0,-1 1 0,0-1 0,0 1 0,0-4 0,-1 5-5,1 1 0,0 0 0,0 0 0,-1-1 0,1 1-1,-1 0 1,1 0 0,-1 0 0,0 0 0,1 0 0,-1 0-1,0 0 1,0 0 0,0 0 0,0 0 0,0 0-1,0 0 1,0 0 0,0 1 0,0-1 0,0 0 0,0 1-1,0-1 1,-1 1 0,1-1 0,0 1 0,0 0 0,-1 0-1,1-1 1,0 1 0,0 0 0,-1 0 0,-1 0-1,-3 1 1,1 0-1,0 0 0,0 0 0,0 1 1,0-1-1,0 1 0,0 1 1,1-1-1,-1 1 0,1-1 0,-1 1 1,1 0-1,0 1 0,-5 5 0,-6 5 3,2 1-1,-17 22 0,18-21-5,2-1-1,0 1 0,1 1 1,0 0-1,2 0 1,0 1-1,1 0 0,0 0 1,-4 32-1,9-46-37,1-1 1,-1 1-1,1-1 0,0 0 0,0 1 1,1-1-1,-1 0 0,1 1 0,0-1 0,-1 0 1,1 0-1,1 0 0,-1 1 0,0-1 1,1 0-1,0-1 0,3 6 0,-3-6-46,0-1 0,0 1-1,1 0 1,-1-1 0,0 0 0,1 0-1,-1 0 1,1 0 0,-1 0 0,1 0-1,0-1 1,-1 1 0,1-1-1,0 1 1,-1-1 0,1 0 0,0 0-1,-1-1 1,1 1 0,0 0-1,-1-1 1,5-1 0,6-2-366,0-1 0,0 0 0,-1-1 0,1 0 1,-1-1-1,-1 0 0,0-1 0,0-1 0,11-10 0,9-11-1133,43-52-1,-50 53 1557,-1-1-1,-1-1 1,-2-1-1,18-37 1,-28 41 1236,-10 28-1157,0-1 0,0 1 0,1 0 0,-1-1-1,0 1 1,0-1 0,0 1 0,0 0-1,0-1 1,1 1 0,-1-1 0,0 1 0,0-1-1,0 1 1,0 0 0,0-1 0,0 1-1,0-1 1,-1 1 0,1-1 0,0 1 0,0 0-1,0-1 1,0 1 0,-1-1 0,1 1-1,0 0 1,0-1 0,-1 1 0,1 0 0,0-1-1,0 1 1,-1 0 0,1-1 0,0 1 0,-1 0-1,1 0 1,-1-1 0,1 1 0,0 0-1,-1 0 1,1 0 0,-1-1 0,1 1 0,0 0-1,-1 0 1,1 0 0,-1 0 0,1 0-1,-1 0 1,1 0 0,0 0 0,-1 0 0,1 0-1,-1 0 1,1 0 0,-1 1 0,0-1-1,-3 2 260,-1 0-1,1 1 0,0-1 1,0 1-1,0 0 0,0 0 0,0 0 1,1 0-1,-7 8 0,-26 38 1306,32-43-1506,0 1 0,0 0-1,1 0 1,0 1 0,0-1-1,1 1 1,0-1 0,-2 10-1,4-14-107,0 1-1,-1 0 0,2-1 1,-1 1-1,0-1 0,1 1 0,-1-1 1,1 1-1,0-1 0,0 1 1,0-1-1,1 0 0,-1 1 0,1-1 1,0 0-1,0 0 0,0 0 0,0 0 1,1-1-1,2 4 0,36 24-876,-30-23 530,-1 0 1,1 1-1,-1 0 1,14 16 0,-22-22 319,0 0 0,-1 0 0,1 0 1,-1 0-1,0 0 0,0 1 0,0-1 0,0 0 1,0 1-1,0-1 0,0 1 0,-1-1 1,1 1-1,-1-1 0,0 1 0,0-1 0,0 1 1,0 0-1,0-1 0,0 1 0,-1-1 0,0 1 1,1-1-1,-1 1 0,0-1 0,0 0 1,0 1-1,-2 2 0,0-1 47,1 0 0,-2-1 0,1 1-1,0-1 1,-1 1 0,1-1 0,-1 0 0,0-1 0,0 1 0,0 0 0,0-1 0,-7 2-1,4-1-77,0 0 0,-1-1-1,1 0 1,-1 0-1,0-1 1,-14 1-1,20-2 51,0 0 0,0 0 0,0-1-1,0 1 1,0 0 0,0-1 0,0 1 0,0-1-1,-2-1 1,-13-11-147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15987,'1'2'177,"0"-1"0,0 1 0,0 0 0,0 0 0,0 0 0,0 0 0,-1 0-1,1 0 1,-1 0 0,1 0 0,-1 0 0,0 0 0,0 0 0,0 0 0,0 4-1,-5 35 899,3-32-541,-1 10 117,-10 76 1472,12-82-1894,0 0 0,1 0-1,1 0 1,0 0-1,3 15 1,-3-27-208,-1 1 1,0 0-1,1 0 0,-1-1 1,1 1-1,-1 0 0,1 0 1,0-1-1,0 1 1,0-1-1,0 1 0,0-1 1,0 1-1,0-1 0,0 1 1,1-1-1,-1 0 0,0 0 1,1 0-1,-1 0 0,1 0 1,0 0-1,-1 0 1,1 0-1,0-1 0,-1 1 1,1-1-1,0 1 0,0-1 1,-1 1-1,1-1 0,0 0 1,0 0-1,0 0 0,0 0 1,-1 0-1,1-1 1,0 1-1,0 0 0,-1-1 1,4 0-1,3-2 14,0-1 0,0 0 0,0 0 0,-1 0-1,1-1 1,-1 0 0,7-7 0,6-7-18,-2-1 0,-1 0 0,0-1 0,-2-1 0,0-1 0,-1 0 0,-2-1 0,11-27 1,-27 86-145,0-9 104,0-9 25,1 0 1,1 0-1,1 0 0,0 1 0,2 19 1,-1-36-18,0 0 1,0 0-1,0 0 1,0 0-1,0 0 1,1 0-1,-1 0 1,0 0-1,0 0 1,1 0-1,-1 0 1,1-1 0,-1 1-1,1 0 1,-1 0-1,1 0 1,-1-1-1,1 1 1,0 0-1,-1 0 1,1-1-1,0 1 1,0 0 0,0-1-41,0 0 1,0 0 0,-1-1 0,1 1 0,0 0-1,0 0 1,-1-1 0,1 1 0,0 0 0,-1-1-1,1 1 1,0 0 0,-1-1 0,1 1 0,0-1-1,-1 1 1,1-1 0,-1 0 0,1 1 0,0-2-1,4-5-265,0 0-1,-1-1 0,6-11 0,4-15-138,2-6-170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4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23 20876,'1'-3'2233,"-4"-4"-1609,-3-1-280,0 3 1152,-3 5-727,-4 2-289,4 9-560,3 2-272,-2 4-977,2 2-87,-6-7 1024,3-5-256,4-5-264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14139,'-7'6'344,"1"-1"0,-1 1-1,1 0 1,0 1 0,1-1 0,0 1 0,0 0-1,0 1 1,-5 11 0,8-16-187,0 0 114,0 0 1,1 0-1,-1 1 0,1-1 1,-1 1-1,1-1 0,0 1 0,0-1 1,0 5-1,3-14 253,0 0-1,1 1 1,0-1-1,4-7 1,-1 2-67,-4 7-316,-2 3-122,0 0 1,1 0-1,-1 0 0,0 0 0,1 1 1,-1-1-1,1 0 0,0 0 1,-1 0-1,1 1 0,-1-1 0,1 0 1,0 1-1,0-1 0,-1 0 0,1 1 1,0-1-1,1 0 0,-1 1-20,0 1-4,-1 0 1,0 1-1,1-1 1,-1 0-1,0 0 1,0 0-1,0 0 1,0 1-1,0-1 1,0 0-1,0 0 1,0 0-1,0 0 1,0 1-1,-1-1 1,0 1-1,0 6-10,-6 50-27,-30 286 88,23 4 110,14-327-208,-3 155-1746,1-174-2,0-5 1612,-3-9 645,-13-52-1052,5 22 247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2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4719 14683,'309'-373'863,"-228"281"-794,1223-1405-613,-374 455 423,-232 308 134,48 51-70,-656 606-53,-21 18 81,90-61 1,-101 87-17,-54 31 34,0 1 0,0-1-1,0 1 1,0 0 0,8-1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5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15955,'0'-8'1729,"3"7"-1001,5-1-288,9 2 928,1 0-183,10 2-353,4 1-272,3-3-864,0 0-416,-1 1 688,-2-1-112,-6-1-232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6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17700,'-1'30'1732,"-11"56"0,1-7-361,9-58-1102,-2 65 505,4-81-728,0 1 0,0 0 0,1 0 0,0 0 0,0 0 0,1-1 0,-1 1 0,1 0 0,0-1 0,1 0 0,3 7 0,-5-11-34,0 0-1,1 1 0,-1-1 1,0 0-1,0 0 0,1 0 1,-1 0-1,1 0 0,-1 0 1,1 0-1,0 0 0,-1-1 1,1 1-1,0-1 0,-1 1 1,1-1-1,0 0 0,-1 1 1,1-1-1,0 0 0,0 0 1,-1 0-1,1-1 0,0 1 1,0 0-1,-1-1 0,1 1 1,0-1-1,-1 1 0,1-1 1,0 0-1,-1 0 0,2-1 1,5-2 37,0-1-1,0-1 1,-1 1 0,13-13 0,3-7 147,-1-1 0,34-56 1,-21 30 34,-34 51-225,-1 0 0,1 0 1,0 0-1,-1 0 0,1 0 0,0 0 0,0 0 0,0 1 1,-1-1-1,1 0 0,0 0 0,0 1 0,0-1 0,0 1 1,2-2-1,-2 2-3,-1 0 0,1 1 0,-1-1 0,0 0 0,1 0 0,-1 0 0,0 0 0,1 0 1,-1 1-1,0-1 0,1 0 0,-1 0 0,0 1 0,1-1 0,-1 0 0,0 0 0,0 1 0,1-1 0,-1 0 0,0 1 1,0-1-1,0 0 0,0 1 0,1-1 0,-1 1 0,0-1 0,0 0 0,0 1 0,0 0 0,3 40 62,-4 2-47,1 36-18,0-71-2,1 1 0,0-1 0,1 0-1,-1 1 1,2-1 0,3 11 0,-5-18 2,-1 0 0,0 0 0,1 0 0,-1 0 0,1-1 0,-1 1 0,1 0 0,-1-1 0,1 1 0,-1 0 0,1-1 0,0 1 0,-1-1 0,1 1 0,0-1 0,0 1 0,-1-1 0,1 1 0,0-1 0,0 0 0,0 1 0,-1-1 0,1 0 1,0 0-1,0 0 0,0 1 0,0-1 0,0 0 0,0 0 0,-1 0 0,1-1 0,0 1 0,0 0 0,0 0 0,0 0 0,0-1 0,1 0 0,2 0 2,-1-1 0,1-1 0,0 1 0,-1 0 0,0-1 0,4-3 0,15-18 12,0 0 0,-2-2 0,-1-1 0,17-29 1,29-41 22,-64 96-38,23-25-23,-9 18-8,-14 7 30,0 1 1,-1 0-1,1 0 0,-1 0 0,1 1 0,-1-1 0,1 0 1,-1 0-1,1 0 0,-1 0 0,0 0 0,1 1 0,-1-1 1,1 0-1,-1 0 0,1 1 0,-1-1 0,0 0 0,1 1 1,-1-1-1,1 0 0,-1 1 0,0-1 0,1 0 0,-1 1 1,0-1-1,0 1 0,1 0 0,1 7-15,1 0 0,-2 1 0,1-1 0,-1 1 0,0 0 0,-1-1-1,-1 17 1,1-5-9,-2 41-19,0-27-25,3 34 0,0-66 8,-1 0-1,0 0 1,0 0-1,1 0 1,-1 0-1,1 0 1,0 0-1,0 0 1,-1 0-1,1 0 1,0-1-1,0 1 1,1 0-1,1 1 1,-3-2 26,1-1 0,-1 0 0,1 1 0,0-1 0,0 0 0,-1 1 1,1-1-1,0 0 0,-1 0 0,1 0 0,0 0 0,0 0 0,-1 0 0,1 0 0,0 0 0,0 0 0,-1 0 0,1 0 1,0 0-1,0 0 0,-1-1 0,1 1 0,0 0 0,-1-1 0,1 1 0,0 0 0,-1-1 0,1 1 0,-1-1 0,1 1 1,-1-1-1,1 1 0,0-1 0,-1 1 0,0-1 0,1 0 0,-1 1 0,1-1 0,-1-1 0,14-22-378,4-11-137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6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23 277 18044,'-3'33'1981,"3"-32"-1926,0 0-1,0-1 1,0 1 0,0-1 0,1 1-1,-1-1 1,0 1 0,0 0-1,0-1 1,1 1 0,-1-1-1,0 1 1,0-1 0,1 1 0,-1-1-1,1 1 1,-1-1 0,0 1-1,1-1 1,0 1 0,0-1 13,-1 0 0,1 0 0,0 0 0,-1 0 0,1 0 0,0 0 0,0 0 0,-1 0 1,1 0-1,0 0 0,0 0 0,-1-1 0,1 1 0,0 0 0,-1 0 0,1-1 0,0 1 0,-1-1 0,1 1 0,-1 0 0,2-2 1,4-2 276,-1-1 0,1 0 0,-1-1 0,0 1 0,-1-1 0,7-9 0,22-43 494,-28 48-682,2-2-77,0-1 0,-2 0 1,1-1-1,-2 1 0,0-1 1,0 0-1,-2 0 0,1 0 0,-1-26 1,-2 38-85,0 0-1,0 0 1,0 0 0,0 0 0,-1 0 0,1 0-1,-1 0 1,1 0 0,-1 0 0,0 0 0,0 0-1,0 1 1,0-1 0,0 0 0,0 0 0,0 1-1,-1-1 1,-1-1 0,2 2 0,0 1 0,0-1 0,-1 1 0,1-1 0,0 1 1,-1 0-1,1-1 0,0 1 0,-1 0 0,1 0 0,0 0 0,-1 0 0,1 0 0,0 0 0,-1 0 0,1 0 0,-1 1 1,1-1-1,0 0 0,0 1 0,-1-1 0,1 1 0,0 0 0,0-1 0,-1 1 0,1 0 0,0 0 0,-1 1 0,-6 4-15,1 0-1,0 1 1,1 1 0,-1-1-1,1 1 1,0 0-1,1 0 1,0 0-1,1 1 1,-5 10-1,0 4-9,1 1-1,-10 44 1,15-56-29,1 0 1,1 0 0,0 0-1,1 0 1,0 0 0,1 0 0,2 17-1,-2-26-14,0 0-1,0 0 0,0 0 1,0-1-1,0 1 0,0 0 0,1-1 1,-1 1-1,1-1 0,0 1 1,0-1-1,0 0 0,0 0 0,4 4 1,-3-5-50,0 0-1,0 1 1,-1-1 0,1 0 0,0-1-1,0 1 1,0 0 0,0-1 0,0 0 0,0 1-1,0-1 1,0 0 0,0-1 0,0 1-1,0 0 1,0-1 0,5-1 0,5-2-455,0-1-1,-1-1 1,1 1 0,-1-2 0,0 0 0,-1 0 0,14-12 0,73-70-3574,-93 84 3965,35-40-895,-29 32 1264,0-1 1,24-19-1,-35 33-157,0 0 1,0 0-1,0 0 0,1 0 1,-1 0-1,0 0 0,0 0 1,0 0-1,0 0 0,0 0 1,0 0-1,0 0 0,1 0 0,-1 0 1,0 1-1,0-1 0,0 0 1,0 0-1,0 0 0,0 0 1,0 0-1,0 0 0,0 0 1,0 0-1,0 0 0,0 1 1,0-1-1,0 0 0,1 0 0,-1 0 1,0 0-1,0 0 0,0 0 1,0 0-1,0 1 0,0-1 1,0 0-1,0 0 0,0 0 1,0 0-1,-1 0 0,1 0 0,0 0 1,0 1-1,0-1 0,0 0 1,0 0-1,0 0 0,0 0 1,0 0-1,0 0 0,0 0 1,0 0-1,0 0 0,0 1 0,0-1 1,-1 0-1,1 0 0,0 0 1,0 0-1,0 0 0,-4 11 897,-9 15 1006,5-12-1209,1 1-1,0 0 0,1 0 0,1 0 1,0 1-1,-4 25 0,9-40-683,0 1-1,-1-1 0,1 1 1,0-1-1,0 0 0,0 1 1,0-1-1,0 1 0,0-1 1,0 1-1,1-1 1,-1 1-1,0-1 0,1 0 1,-1 1-1,1-1 0,0 0 1,-1 1-1,1-1 0,0 0 1,0 0-1,0 0 1,0 0-1,0 0 0,0 0 1,0 0-1,0 0 0,0 0 1,1 0-1,-1 0 0,0-1 1,0 1-1,1 0 1,-1-1-1,1 1 0,-1-1 1,0 0-1,1 1 0,-1-1 1,1 0-1,-1 0 0,1 0 1,-1 0-1,1 0 1,2-1-1,6 0 32,0-1 1,0-1-1,0 0 0,0 0 1,9-5-1,62-34 0,-61 30-79,1 2 0,0 0 0,41-14 0,-59 23 8,-1 1-1,1-1 1,-1 1 0,1-1-1,-1 1 1,1 0 0,-1 0-1,1 0 1,0 1 0,-1-1-1,1 1 1,-1-1 0,1 1-1,-1 0 1,0 0 0,1 0-1,-1 0 1,0 0 0,1 0 0,-1 1-1,0-1 1,0 1 0,0-1-1,0 1 1,-1 0 0,1 0-1,1 2 1,3 6 24,0 0 1,-1 0-1,0 0 0,-1 0 1,4 13-1,12 26 198,-18-45-197,0 0 0,1-1 0,-1 0 0,1 0 1,0 0-1,0 0 0,0 0 0,0 0 0,0-1 0,1 0 1,-1 1-1,1-1 0,0 0 0,0-1 0,-1 1 0,1-1 1,0 0-1,0 0 0,0 0 0,1 0 0,-1-1 0,0 1 1,0-1-1,0 0 0,7-1 0,7-2-45,1-1-1,-1 0 1,0-1-1,25-11 1,-22 8-154,25-11-342,29-9-973,-66 25 1028,-1 1 0,0 1-1,1-1 1,-1 1 0,1 1-1,-1 0 1,11 1-1,-14-1-307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8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26 16307,'0'-1'85,"0"0"0,0 1 0,0-1 0,-1 0-1,1 0 1,0 0 0,0 0 0,0 0-1,-1 0 1,1 0 0,0 0 0,-1 1-1,1-1 1,-1 0 0,1 0 0,-1 0-1,0 1 1,1-1 0,-1 0 0,0 1-1,1-1 1,-1 0 0,-1 0 0,0 0 30,0 0 0,0 1 0,0-1 1,0 1-1,0-1 0,0 1 0,0-1 0,-1 1 1,1 0-1,-2 0 0,-3 1 93,1-1 0,0 1-1,0 1 1,0-1 0,0 1-1,-9 4 1,4 0-72,0 1 0,1 0 0,0 1 0,0 0 0,1 1 0,0 0-1,0 0 1,1 1 0,-12 18 0,11-14-43,1 0 0,0 0-1,1 1 1,1 1 0,0-1 0,-7 32 0,12-42-69,1 0 1,-1 0 0,0 0 0,1 0 0,0 0 0,1 0 0,-1 0 0,1 0 0,1 5 0,-2-8-16,1-1 1,0 1-1,-1-1 1,1 1-1,0-1 1,0 0-1,0 1 1,0-1-1,0 0 1,0 0-1,1 1 1,-1-1-1,0 0 1,0 0-1,1-1 1,-1 1 0,1 0-1,-1 0 1,1-1-1,-1 1 1,1-1-1,-1 1 1,1-1-1,0 1 1,-1-1-1,1 0 1,0 0-1,-1 0 1,1 0-1,3-1 1,3 0 13,0 0 1,0-1 0,0 0 0,0-1-1,0 0 1,0 0 0,-1 0 0,1-1 0,-1 0-1,0-1 1,0 0 0,7-6 0,8-8 51,-1-2 0,21-24 0,-24 23 5,30-45-1,-43 59-71,-1 0 1,1 0-1,-1 0 0,-1-1 1,0 1-1,0-1 0,-1 0 0,0 0 1,2-18-1,-4 28-8,0-1 1,-1 0-1,1 0 1,0 1-1,0-1 1,0 0-1,-1 0 1,1 1-1,0-1 1,0 0-1,-1 0 1,1 0-1,0 0 1,-1 1-1,1-1 1,0 0-1,0 0 1,-1 0-1,1 0 1,0 0-1,-1 0 1,1 0-1,0 0 1,-1 0-1,1 0 1,0 0-1,-1 0 0,1 0 1,0 0-1,-1 0 1,1 0-1,0 0 1,-1 0-1,1 0 1,0 0-1,0-1 1,-1 1-1,1 0 1,0 0-1,-1 0 1,1-1-1,0 1 1,0 0-1,0 0 1,-1 0-1,1-1 1,0 1-1,0 0 1,0-1-1,-1 1 1,1 0-1,0 0 1,0-1-1,0 1 1,0 0-1,0-1 1,0 1-1,0 0 1,0-1-1,0 1 1,0 0-1,0-1 1,0 1-1,0 0 0,0-1 1,0 1-1,-17 19 31,7-1 23,0 1 0,1-1 1,1 2-1,0-1 0,2 1 1,0 0-1,2 0 1,0 1-1,1-1 0,1 1 1,1 0-1,2 26 0,-1-41-45,1-1-1,0 0 0,0 0 0,0 0 1,1 0-1,-1 0 0,1 0 0,1 0 1,-1-1-1,1 1 0,-1-1 1,1 1-1,0-1 0,5 5 0,-5-7-65,0 0-1,-1 0 0,1 0 0,1 0 1,-1 0-1,0-1 0,0 1 0,0-1 1,1 0-1,-1 0 0,1 0 0,-1-1 1,1 1-1,-1-1 0,1 0 0,-1 1 1,1-2-1,0 1 0,-1 0 0,1-1 1,-1 0-1,5-1 0,-1 0-8,1-1-1,0 0 1,-1-1-1,0 0 1,0 0 0,0 0-1,0-1 1,0 0-1,8-9 1,-2 0-4,0 0-1,-1-1 1,11-17 0,7-17-337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8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17196,'-8'19'1049,"-1"1"0,-21 30 0,-6 13 1352,36-62-2330,-1 1 1,0-1-1,1 0 1,-1 1 0,1-1-1,-1 0 1,1 1 0,-1-1-1,1 1 1,0-1-1,0 1 1,0-1 0,0 1-1,0-1 1,0 3 0,1-3-52,-1-1 1,0 0 0,1 1 0,-1-1-1,0 0 1,1 1 0,-1-1 0,1 0-1,-1 1 1,1-1 0,-1 0 0,1 0-1,-1 0 1,1 0 0,-1 1 0,1-1-1,-1 0 1,1 0 0,-1 0 0,1 0-1,-1 0 1,1 0 0,-1 0 0,1 0-1,-1 0 1,1-1 0,-1 1 0,1 0-1,0 0 1,8-4 65,0 1 0,0-1 0,14-9 0,-11 7-58,44-25 16,-29 16-37,0 1-1,0 1 1,51-17 0,-76 29-7,0 1 0,0-1 1,0 1-1,0-1 0,0 1 1,0-1-1,0 1 0,1 0 1,-1 0-1,0 0 1,0 1-1,0-1 0,0 0 1,0 1-1,0-1 0,1 1 1,-1 0-1,0 0 0,-1 0 1,1 0-1,0 0 0,0 0 1,0 0-1,0 0 1,1 3-1,-1-1 13,0 0 0,-1 0 0,1 0 0,-1 1 0,0-1 0,0 0 0,0 1 0,-1-1 1,1 1-1,-1-1 0,0 1 0,0-1 0,0 1 0,-1 5 0,-4 28 135,3-24-72,1-1 0,0 1 0,0 18 0,1-30-93,0-1-1,0 1 0,0-1 1,0 1-1,0-1 1,0 0-1,0 1 0,0-1 1,0 1-1,0-1 1,0 1-1,0-1 0,1 1 1,-1-1-1,0 1 1,0-1-1,0 0 0,1 1 1,-1-1-1,0 1 1,0-1-1,1 0 0,-1 1 1,0-1-1,1 0 1,-1 1-1,0-1 0,1 0 1,-1 0-1,1 1 1,-1-1-1,0 0 0,1 0 1,-1 0-1,1 0 1,-1 1-1,1-1 0,-1 0 1,1 0-1,-1 0 1,1 0-1,-1 0 0,0 0 1,1 0-1,-1 0 1,1 0-1,-1 0 0,1-1 1,-1 1-1,1 0 1,-1 0-1,1 0 0,-1 0 1,0-1-1,1 1 1,-1 0-1,0 0 0,1-1 1,-1 1-1,1 0 1,-1-1-1,0 1 1,1-1-1,23-25-678,-23 26 730,26-35-365,5-10-125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39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107 156 18988,'-2'0'95,"1"0"1,-1 0-1,1 0 1,-1 0-1,0 0 1,1 1-1,-1-1 0,1 0 1,-1 1-1,1-1 1,-1 1-1,1-1 1,0 1-1,-1 0 0,1 0 1,0-1-1,-1 1 1,1 0-1,0 0 1,0 0-1,0 1 0,0-1 1,0 0-1,0 0 1,-1 2-1,-3 4 190,1-1-1,-1 2 1,-3 9-1,-2 5-4,2 1-1,0 0 0,2 0 0,1 1 0,0-1 0,2 1 0,1 0 0,1 0 0,1 0 0,1 0 0,8 47 0,-8-63-227,1-1-1,0 1 1,7 12 0,-9-19-50,0-1-1,0 1 1,0 0 0,1 0 0,-1-1 0,0 1 0,1 0 0,-1-1 0,1 1 0,-1-1 0,0 1 0,1-1-1,-1 1 1,1-1 0,0 1 0,-1-1 0,1 1 0,-1-1 0,1 1 0,0-1 0,-1 0 0,1 1-1,0-1 1,-1 0 0,1 0 0,0 0 0,0 1 0,-1-1 0,1 0 0,0 0 0,-1 0 0,1 0 0,0 0-1,0 0 1,-1-1 0,1 1 0,0 0 0,0 0 0,-1 0 0,1-1 0,0 1 0,-1 0 0,1-1 0,-1 1-1,1 0 1,0-1 0,-1 1 0,1-1 0,-1 1 0,1-1 0,-1 1 0,1-1 0,0 0 0,2-4-20,0 0 0,0 0-1,0 0 1,-1 0 0,1 0 0,-1-1 0,0 1 0,-1-1 0,2-7 0,7-57-307,-8 53 202,0-3-30,8-102-1267,-8 112 871,1 11 262,8 19 199,-4-6 145,-5-11-17,0-1 1,0 0-1,0 1 0,1-1 1,-1 0-1,1 0 0,-1-1 1,1 1-1,-1 0 0,1-1 1,0 0-1,0 1 0,0-1 1,-1 0-1,1-1 0,4 2 1,-2-2 27,1 1 0,-1-1 0,1 0 0,-1-1 0,1 1 0,-1-1 0,1 0 1,7-3-1,3-2 97,0-1 1,0 0 0,-1-2-1,26-17 1,-27 16-94,0-1-1,0-1 1,-1-1-1,0 0 1,11-16 0,-19 24-67,-1 0 1,0-1 0,-1 0 0,1 0-1,-1 0 1,0 0 0,-1-1-1,1 1 1,-1-1 0,-1 1 0,1-1-1,-1 0 1,0 0 0,-1 0-1,0 1 1,0-10 0,0 15-7,-1-1 0,1 1 1,0 0-1,0 0 0,-1 0 1,1-1-1,-1 1 0,1 0 0,-1 0 1,1 0-1,-1 0 0,0 0 1,0 0-1,1 0 0,-1 0 0,0 0 1,0 1-1,0-1 0,0 0 1,0 0-1,0 1 0,0-1 0,0 1 1,0-1-1,0 1 0,0-1 1,-1 1-1,1 0 0,0-1 0,0 1 1,0 0-1,-1 0 0,1 0 0,0 0 1,0 0-1,0 0 0,-1 0 1,0 1-1,-3 0-2,0 0 1,0 0-1,0 1 0,0 0 1,1 0-1,-1 0 0,1 0 1,-5 4-1,-3 3 10,2 0 1,-1 0 0,1 1-1,1 1 1,0-1-1,0 2 1,-10 18-1,12-20 15,2 1-1,-1 0 1,2 0 0,-1 0-1,2 1 1,-1-1-1,1 1 1,1 0-1,-1 14 1,3-24-16,0 1-1,0 0 1,0-1 0,0 1 0,1 0 0,-1-1-1,1 1 1,0-1 0,0 1 0,0-1-1,0 1 1,0-1 0,0 0 0,1 0 0,-1 1-1,1-1 1,3 3 0,-2-2-10,0-1-1,0 1 1,0-1 0,1 0 0,-1-1-1,1 1 1,0 0 0,0-1-1,-1 0 1,8 2 0,5-1-126,1-1 0,-1 0 0,1-1 0,23-3 1,-39 3 111,42-6-506,-31 3 292,0 1-1,0 1 0,0 0 1,0 1-1,0 0 1,17 3-1,-27-3 189,0 1-1,-1-1 1,1 0 0,-1 1 0,0 0-1,1-1 1,-1 1 0,1 0 0,-1 0-1,0 0 1,1 0 0,-1 0-1,0 0 1,0 0 0,0 0 0,0 0-1,0 1 1,0-1 0,0 0 0,-1 1-1,1-1 1,0 2 0,1 2-92,-1 0 0,0 0 0,0 0 0,-1 1 0,1 6 0,2 20-681,-3-30 747,1-1 0,-1 1 0,1-1-1,-1 1 1,1-1 0,0 0 0,-1 1 0,1-1 0,0 0 0,0 1-1,0-1 1,0 0 0,0 0 0,1 0 0,-1 0 0,2 1 0,-1-1-20,0 0 1,0 0 0,-1-1 0,1 1 0,0-1 0,0 0 0,0 1 0,0-1 0,0 0 0,0 0 0,0 0 0,0-1 0,0 1 0,0 0 0,-1-1 0,1 1 0,0-1 0,0 0-1,0 1 1,-1-1 0,1 0 0,2-2 0,5-2-183,-1-1 0,15-13 0,-20 16 220,8-7-444,-1-1-1,0 1 1,-1-2 0,12-17-1,-18 23 484,1 0-1,-1 0 0,0 0 0,0 0 0,-1-1 0,0 1 0,0-1 0,0 0 0,-1 1 0,0-1 0,0-11 0,-1 18 50,0-1-1,1 1 1,-1-1 0,0 1-1,0-1 1,0 1-1,0 0 1,0-1 0,0 1-1,0-1 1,-1 1-1,1-1 1,0 1-1,0 0 1,0-1 0,0 1-1,-1 0 1,1-1-1,0 1 1,0-1-1,0 1 1,-1 0 0,1-1-1,0 1 1,-1 0-1,1 0 1,0-1 0,-1 1-1,1 0 1,0 0-1,-1-1 1,1 1-1,-1 0 1,1 0 0,-1 0-1,0 0 73,0 0-1,0 1 1,0-1-1,0 0 1,0 1-1,0-1 1,0 1 0,0 0-1,0-1 1,0 1-1,0 0 1,0 0-1,0 0 1,-4 4 401,1-1 0,1 1 0,-1 0 0,-4 8 0,6-8-276,-1 0 0,2 1-1,-1-1 1,1 1 0,0 0 0,0-1 0,0 1-1,1 0 1,0 7 0,0-11-198,0 0-1,0 0 1,1-1 0,-1 1 0,0 0-1,1 0 1,0-1 0,-1 1 0,1 0-1,0-1 1,0 1 0,0-1 0,0 1-1,0-1 1,0 0 0,0 1-1,0-1 1,1 0 0,-1 0 0,0 0-1,1 0 1,-1 0 0,1 0 0,0 0-1,-1 0 1,1-1 0,-1 1-1,1 0 1,0-1 0,0 0 0,-1 1-1,1-1 1,3 0 0,2 0-53,1-1 0,-1 0-1,1 0 1,-1 0 0,0-1 0,0 0 0,0-1 0,0 1 0,0-1-1,0-1 1,10-7 0,9-6-396,33-30 0,-49 39 256,8-9-199,-13 12 235,-1 0-1,1 1 1,0 0-1,0 0 1,0 0-1,0 1 1,1-1-1,11-4 1,-17 8 124,0 0 0,1 1 0,-1-1 1,0 0-1,1 0 0,-1 0 0,0 0 1,1 0-1,-1 0 0,0 0 0,1 1 0,-1-1 1,0 0-1,0 0 0,1 0 0,-1 1 1,0-1-1,0 0 0,1 0 0,-1 1 1,0-1-1,0 0 0,0 1 0,1-1 1,-1 0-1,0 1 0,0-1 0,0 0 1,0 1-1,0-1 0,0 0 0,0 1 1,0-1-1,0 0 0,0 1 0,0-1 1,1 17 233,-1-15-158,0 3 33,1-1-1,-1 0 1,1 0 0,-1 0-1,1 0 1,0 0 0,1 0-1,-1 0 1,1 0-1,-1 0 1,1-1 0,0 1-1,1-1 1,4 7 0,-4-8-51,-1 0 1,1 0-1,-1 0 1,1 0-1,0-1 1,0 1-1,0-1 1,0 0-1,0 0 1,0 0-1,0 0 1,0 0-1,1-1 1,-1 0-1,0 1 1,0-1-1,0 0 1,1-1-1,5 0 1,6-2 1,0 0 0,0-1-1,-1-1 1,1 0 0,-1-1 0,0-1 0,-1 0 0,0-1-1,0 0 1,0-1 0,-1-1 0,0 0 0,12-13-1,-14 13-82,-1-1 0,-1 0 0,1 0 0,-2-1 0,1 1 0,-2-2-1,1 1 1,-2-1 0,0 0 0,0 0 0,-1 0 0,-1-1-1,0 0 1,1-23 0,-4 32 9,0 0-1,0 0 1,-1 1 0,0-1-1,0 0 1,0 1 0,-2-5-1,2 8 11,1 0 0,0 1 0,0-1 0,-1 0 0,1 1 0,0-1 0,-1 1 0,1-1 0,0 0 0,-1 1 0,1-1 0,-1 1 0,1-1 0,-1 1 0,1 0-1,-1-1 1,0 1 0,1-1 0,-1 1 0,1 0 0,-1 0 0,0-1 0,1 1 0,-1 0 0,0 0 0,1 0 0,-1-1 0,0 1 0,1 0 0,-1 0 0,0 0 0,0 0 0,1 1 0,-1-1 0,0 0 0,1 0 0,-1 0 0,0 0-1,1 1 1,-1-1 0,1 0 0,-1 1 0,0-1 0,1 0 0,-1 1 0,1-1 0,-1 1 0,1-1 0,-1 1 0,1-1 0,-1 1 0,1-1 0,-1 1 0,1 0 0,-1 0 0,-5 7 4,0 0 1,0 1 0,0 0 0,1 0-1,1 0 1,0 0 0,0 1-1,0 0 1,-3 19 0,2-6 14,2 0 1,0 0-1,2 33 1,1-41-45,1 0-1,1 0 1,5 20-1,-6-30-28,0 1 0,1-1 0,0 1 1,0-1-1,1 0 0,-1 0 0,1 0 0,0-1 0,0 1 0,1 0 1,0-1-1,4 4 0,-8-7 36,0-1-1,1 1 1,-1-1 0,1 1 0,-1-1-1,1 0 1,-1 1 0,1-1 0,-1 1-1,1-1 1,-1 0 0,1 0 0,-1 1-1,1-1 1,-1 0 0,1 0 0,0 0-1,-1 1 1,1-1 0,0 0 0,-1 0-1,1 0 1,-1 0 0,1 0 0,0 0-1,-1 0 1,1-1 0,0 1 0,-1 0-1,1 0 1,-1 0 0,1-1-1,0 1 1,-1 0 0,1-1 0,-1 1-1,1 0 1,0-1 0,0-1-12,-1 1 1,1 0-1,-1 0 0,0 0 1,1-1-1,-1 1 0,0 0 1,0-1-1,0 1 0,0 0 1,0 0-1,0-1 0,0 1 1,0 0-1,0-1 1,0 1-1,-1 0 0,1 0 1,-1-2-1,-3-6 4,0 0 0,-1 0 0,0 1 0,0-1-1,-1 1 1,-11-12 0,-45-40 753,18 20 133,43 39-804,-1 0 0,1 0 0,0 0 0,0-1 0,0 1 0,0 0 1,0-1-1,0 1 0,0-1 0,1 1 0,-1 0 0,0-1 1,1 0-1,-1 1 0,1-4 0,0 5-37,0-1 0,1 0 0,-1 1 0,0-1 0,1 0-1,-1 1 1,1-1 0,-1 1 0,1-1 0,0 1 0,-1-1 0,1 1 0,-1-1 0,1 1-1,0 0 1,0-1 0,-1 1 0,1 0 0,0-1 0,-1 1 0,1 0 0,0 0 0,0 0-1,0 0 1,-1 0 0,1 0 0,0 0 0,0 0 0,-1 0 0,1 0 0,1 0 0,110 8-2951,11 1 660,-49-15 1259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0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14795,'0'6'238,"0"0"0,1 0 0,0 0 0,0 0 0,0 0 0,0 0 0,1 0 0,0-1 0,4 9 0,-4-11-131,0 0-1,-1-1 1,1 1-1,0-1 1,0 0-1,1 1 0,-1-1 1,0 0-1,1 0 1,-1-1-1,1 1 1,0 0-1,-1-1 1,1 0-1,0 1 1,0-1-1,0 0 0,0-1 1,0 1-1,4 0 1,4 0 152,0-1 0,0-1 0,0 1 1,-1-2-1,1 0 0,0 0 0,-1-1 1,1 0-1,-1 0 0,13-8 0,12-6 505,50-34-1,-57 33-517,0-2 0,-1-1-1,-1-1 1,-1-1 0,-1-2-1,-1 0 1,21-30 0,-40 48-206,0 1 0,0-1 0,-1 0 0,4-9 0,-7 14-34,1 1-1,-1 0 1,1 0-1,-1 0 1,0 0-1,1 0 0,-1-1 1,0 1-1,0 0 1,0 0-1,0-1 1,0 1-1,0 0 0,0 0 1,0 0-1,-1-1 1,1 1-1,0 0 1,-1 0-1,1 0 0,-1 0 1,1 0-1,-1 0 1,1 0-1,-1 0 1,0 0-1,0 0 0,0 0 1,1 0-1,-1 0 1,0 0-1,0 1 1,0-1-1,0 0 0,0 1 1,-3-2-1,0 1-2,0 1 0,0-1 1,0 1-1,-1 0 0,1 0 0,0 0 0,-1 1 0,1-1 0,0 1 0,0 0 0,0 0 0,0 1 1,0-1-1,0 1 0,0 0 0,0 0 0,1 0 0,-5 3 0,-8 6-4,1 1 0,-25 24 0,14-9-6,1 1 0,1 2-1,-36 59 1,46-65 10,1 1 1,1 1-1,1 0 0,1 0 1,-11 51-1,20-71-25,0 1 0,0 0 0,0 0 0,1 0 0,0 0 0,1-1 0,-1 1 0,1 0 0,3 8 0,-4-13-31,1 0 1,0 0-1,0 0 1,0 0-1,0 0 1,0 0-1,1 0 0,-1-1 1,1 1-1,-1 0 1,1-1-1,-1 1 0,1-1 1,0 0-1,0 0 1,0 1-1,0-1 1,0 0-1,0 0 0,0-1 1,0 1-1,0 0 1,0-1-1,0 1 1,0-1-1,1 0 0,-1 0 1,0 0-1,0 0 1,5 0-1,1-1-150,1-1-1,-1 1 0,0-1 1,0-1-1,0 1 1,0-2-1,8-4 0,5-3-155,26-19-1,8-11-432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0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0 14907,'0'4'1761,"-9"8"-1137,-16 14-240,-7 9 1168,-4 16-648,-7 10-160,3 5-255,2 1-65,2-3-48,4-3-40,8-13-136,4-8-136,8-24-616,2-11-360,7-19 752,2-12-201,4-21-135</inkml:trace>
  <inkml:trace contextRef="#ctx0" brushRef="#br0" timeOffset="1">62 123 17196,'17'14'1696,"6"7"-1056,6 2-256,9 3 777,7 0-305,5 0-1128,1-1 568,-5-9-256,-2-5-96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 15627,'2'-5'2481,"0"11"-1543,3 16 214,-2 78 36,-5 1 0,-17 107 0,10-118-924,-15 127-29,24-216-231,0-1 0,-1 1 0,1 0 0,0-1 0,0 1 0,0 0 0,0-1 0,0 1 0,0-1 0,0 1 0,0 0 0,0-1 0,0 1 0,0 0 0,0-1 0,1 1 0,-1 0 0,0-1 0,0 1 0,1-1 0,0 2 0,6-21 91,76-318 135,-23 80-229,-56 240-18,1 0 0,1 1 1,13-28-1,-19 43 13,0 0 1,1 0-1,-1 0 0,1 1 1,-1-1-1,1 0 0,-1 0 1,1 1-1,-1-1 1,1 0-1,0 1 0,0-1 1,-1 0-1,1 1 0,0-1 1,0 1-1,-1 0 0,1-1 1,0 1-1,0-1 1,0 1-1,0 0 0,0 0 1,0 0-1,-1-1 0,1 1 1,0 0-1,1 0 0,0 1-1,-1 0-1,1-1 0,-1 1 0,0 0 0,1 0 1,-1 0-1,0 0 0,0 0 0,0 0 0,0 0 0,0 1 1,0-1-1,0 0 0,1 3 0,3 5-24,0 0 0,-1 1 0,5 13 0,-7-12 40,1 0 0,-1 0 0,-1 0 0,0 0 1,-1 0-1,0 0 0,-1 1 0,0-1 1,0 0-1,-1 0 0,-1-1 0,0 1 1,0 0-1,-1-1 0,-8 15 0,9-19 23,0 0-1,-1 0 0,1 0 1,-1 0-1,-1-1 0,1 0 1,-1 0-1,0 0 1,0-1-1,0 1 0,-1-1 1,1 0-1,-1-1 0,0 1 1,0-1-1,0 0 0,-1-1 1,1 0-1,-1 0 1,1 0-1,-1 0 0,0-1 1,0-1-1,1 1 0,-1-1 1,-8 0-1,13-1-83,-1 1 0,1 0 0,-1-1 0,1 1 0,-1-1 0,1 0 1,-1 0-1,1 0 0,0 0 0,-1 0 0,1-1 0,0 1 0,0 0 0,0-1 0,0 0 0,0 0 0,1 1 0,-1-1 0,0 0 0,1 0 0,-1-1 0,1 1 1,0 0-1,0 0 0,-2-5 0,2 3-18,0 1 0,1-1 1,-1 1-1,1-1 0,0 1 0,0-1 1,0 0-1,0 1 0,1-1 1,0 1-1,-1-1 0,1 1 0,0-1 1,1 1-1,-1 0 0,1-1 1,-1 1-1,3-4 0,19-21-548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276 328 16355,'2'-2'226,"0"1"0,0-1 0,0 0 0,0-1-1,0 1 1,-1 0 0,1-1 0,-1 1 0,0 0-1,1-1 1,-1 0 0,1-4 0,-2 6-142,0 0-1,0 0 1,0 0 0,0 0 0,0 0-1,0 0 1,0 0 0,0 0 0,-1 0-1,1 0 1,0 0 0,-1 0 0,1 0-1,-1 0 1,1 0 0,-1 0 0,1 0-1,-1 1 1,0-1 0,1 0 0,-1 0-1,0 1 1,0-1 0,0 0 0,1 1-1,-1-1 1,0 1 0,0-1 0,0 1-1,0-1 1,0 1 0,0 0 0,0-1-1,0 1 1,0 0 0,0 0 0,0 0-1,0 0 1,-1 0 0,-5-1 38,1 1 0,-1 0 0,1 0 0,0 1 0,-1 0 0,1 0 0,0 0 0,0 1 0,0 0 0,0 0 0,0 0 0,0 1 0,0 0 0,1 0 0,0 1 0,-1-1 0,-5 7 1,-4 3-61,0 0 0,1 1 0,1 1 0,-15 21 0,18-24-55,1 1-1,1 1 1,1-1-1,0 1 1,0 1-1,1-1 1,1 1-1,1 0 1,0 0 0,-2 19-1,6-33-6,0 1 1,-1 0-1,1-1 1,1 1-1,-1-1 0,0 1 1,0 0-1,1-1 1,-1 1-1,0-1 0,1 1 1,0-1-1,-1 1 1,1-1-1,0 0 0,1 2 1,-1-2-1,-1 0 1,1-1-1,0 1 1,0 0-1,0-1 0,0 1 1,0-1-1,0 0 1,0 1-1,0-1 0,0 0 1,0 1-1,0-1 1,0 0-1,0 0 1,0 0-1,0 0 0,2 0 1,2-1 1,0 0 0,0-1 0,0 1 0,0-1 0,0 0 0,-1-1 0,1 1 0,6-5 0,13-10 15,-2-1 0,-1-1-1,37-41 1,-27 22 29,39-61 0,-70 98-46,0 0-1,1 0 0,-1 0 1,1 0-1,-1 0 1,1 0-1,0 0 1,-1 1-1,1-1 0,0 0 1,0 0-1,-1 1 1,1-1-1,0 0 1,0 1-1,0-1 0,0 1 1,0-1-1,2 0 1,-2 2-2,-1 0 0,1 0 0,0 0-1,0 0 1,-1 0 0,1 0 0,0 0 0,-1 0 0,1 0 0,-1 0 0,1 0 0,-1 0 0,0 0 0,1 1 0,-1-1-1,0 2 1,7 28-31,-4-15-1,1-1 0,0 1 0,1-1-1,1 0 1,0 0 0,16 27 0,-21-40 26,0-1-1,0 0 0,0 1 1,0-1-1,0 0 0,0 1 1,0-1-1,1 0 0,-1 0 1,0 0-1,0 0 0,1 0 1,-1-1-1,1 1 0,-1 0 1,1-1-1,-1 1 0,1-1 1,0 1-1,-1-1 0,3 1 1,-2-2-2,0 1 0,-1 0 0,1-1 0,0 0 0,-1 1 0,1-1 0,-1 0 1,1 0-1,-1 0 0,1 0 0,-1 0 0,0 0 0,1 0 0,-1 0 0,0 0 0,2-4 1,2-1-9,-1-1 0,0-1 1,0 1-1,-1 0 0,1-1 1,-2 0-1,3-11 0,-2 10-3,-1-1 0,-1 0 0,0 0 0,0 0 0,-1 0 0,0 0 0,-1 0 0,0 1 0,-1-1 0,0 0 0,-4-12 0,5 20-52,1 2 68,0 0 1,0 0-1,0 0 1,0 0 0,0 0-1,0 0 1,0 0 0,1 0-1,-1 0 1,0-1-1,0 1 1,0 0 0,0 0-1,0 0 1,0 0 0,0 0-1,0 0 1,0 0-1,0 0 1,0 0 0,0 0-1,0 0 1,0 0 0,0 0-1,0 0 1,0-1 0,0 1-1,0 0 1,0 0-1,0 0 1,0 0 0,0 0-1,0 0 1,0 0 0,0 0-1,0 0 1,0 0-1,0 0 1,0-1 0,0 1-1,0 0 1,0 0 0,0 0-1,0 0 1,0 0-1,0 0 1,0 0 0,0 0-1,12 2-63,-1-2 51,1-1 0,-1 0 0,1 0 0,-1-2 0,0 1 0,15-6 0,64-29 16,-80 32-2,19-8 13,0-2 0,-1-1 0,27-21 0,-43 28-1,-1 0 1,0 0 0,-1-1 0,0-1 0,-1 0 0,0 0-1,0-1 1,-1 0 0,7-15 0,-14 25-10,0 0-1,0 0 1,0-1 0,-1 1 0,1 0 0,-1 0-1,0 0 1,1-1 0,-1 1 0,0 0 0,0 0-1,0-1 1,-1-2 0,1 5-1,0-1 1,0 1-1,0 0 1,0 0-1,-1-1 1,1 1 0,0 0-1,0 0 1,0-1-1,0 1 1,-1 0-1,1 0 1,0 0-1,0-1 1,0 1-1,-1 0 1,1 0-1,0 0 1,0 0-1,-1 0 1,1-1-1,0 1 1,0 0-1,-1 0 1,1 0-1,0 0 1,0 0-1,-1 0 1,1 0-1,0 0 1,-1 0-1,1 0 1,0 0-1,-1 0 1,0 1-1,-1-1-1,1 1 1,0 0 0,-1 0-1,1-1 1,0 1 0,0 0-1,0 0 1,0 0-1,0 0 1,-2 2 0,-4 6-9,0 1 0,1 0 0,0 0 0,0 0 0,-5 16 0,-18 58-34,27-77 42,-7 22 11,2 0-1,1 0 0,-2 34 1,7-46-23,0-1 1,1 1 0,1 0 0,1-1 0,0 1 0,2-1 0,5 19-1,-7-29-25,1 0 0,0-1 0,0 1-1,7 7 1,-9-12 16,-1 0 1,1 1-1,0-1 0,0 0 0,1 0 1,-1-1-1,0 1 0,0 0 1,0 0-1,1 0 0,1 0 0,-3-1 7,1 0 0,-1 0 0,1 0 1,-1 0-1,1 0 0,-1 0 0,1 0 0,-1 0 0,1 0 0,-1 0 0,1 0 0,-1-1 0,1 1 0,-1 0 0,1 0 0,-1-1 0,1 1 0,-1 0 0,0 0 0,1-1 0,-1 1 0,0 0 0,1-1 0,-1 1 0,0-1 0,1 1 0,-1-1 0,0 1 0,0 0 0,1-1 0,-1 1 0,0-2 0,1-1-41,0-1-1,0 0 1,0 1 0,0-1-1,-1 0 1,0 0 0,0 0-1,0 0 1,0 1 0,-1-1-1,1 0 1,-1 0 0,0 1-1,-2-5 1,-2-8-168,-14-27 1,2 15 383,-1 1 0,0 1 1,-2 0-1,-2 2 0,-35-34 1,71 64-619,1-1 0,-1 0 0,23 3 1,52 10-505,-34-9 312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211 770 12403,'-12'22'219,"-148"320"1115,151-319-1224,2 0-1,1 0 1,0 1 0,2 0-1,1 0 1,-1 39-1,5-52-99,0-1 0,0 1-1,1-1 1,0 0 0,1 1 0,0-1-1,7 16 1,-6-19-8,-1-1 0,1 0 0,0 0-1,1 0 1,0 0 0,0-1 0,0 1 0,0-1-1,1 0 1,0-1 0,0 0 0,7 4-1,-3-3 1,0-1-1,0 0 0,0 0 1,1-1-1,0 0 0,0-1 0,0 0 1,0-1-1,0 0 0,0-1 1,12-1-1,8-2 3,0-2-1,50-13 1,-22 0 1,-1-2 1,58-29-1,110-67 26,-219 112-30,551-318 69,140-74-42,-255 180-205,74-38 59,-299 136 51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3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 19116,'-12'0'560,"-1"0"1,1 0-1,0 1 1,0 1-1,-17 4 0,22-5-354,0 1-1,0 1 0,0 0 1,1 0-1,0 0 0,-1 0 1,1 1-1,0 0 1,1 1-1,-10 7 0,15-11-200,-1-1 0,1 1 0,-1-1 0,1 0 0,-1 1 0,1-1-1,-1 1 1,1 0 0,-1-1 0,1 1 0,0-1 0,-1 1 0,1-1-1,0 1 1,-1 0 0,1-1 0,0 1 0,0 0 0,0-1 0,0 1 0,0 0-1,-1 0 1,1-1 0,0 1 0,1 0 0,-1-1 0,0 1 0,0 0 0,0-1-1,0 1 1,0 0 0,1-1 0,-1 1 0,0 0 0,1-1 0,-1 1 0,0-1-1,1 1 1,-1 0 0,1-1 0,-1 1 0,1-1 0,-1 0 0,1 1 0,-1-1-1,1 1 1,0-1 0,-1 0 0,1 1 0,-1-1 0,1 0 0,0 0 0,1 1-1,5 2-157,1-1 0,0 0 0,15 1 0,-12-1-23,-3-1 46,109 25-1698,-103-22 1593,1 1 1,0 1-1,-1 0 1,0 1 0,21 14-1,-33-20 243,-1 0 0,1 0 0,0 0 0,-1 1 0,1-1 0,-1 0 0,0 1 0,1-1 0,-1 1 0,0-1 0,0 1 0,0-1 0,0 1 0,0 0 0,0 0 0,-1-1 0,1 1 0,0 0 0,-1 0 0,0 0 0,1 3 0,-1-3 31,-1 0 0,1 0 0,-1 0 0,0-1 1,1 1-1,-1 0 0,0 0 0,0 0 0,0-1 1,0 1-1,-1 0 0,1-1 0,0 1 1,-1-1-1,1 1 0,-4 1 0,-5 4 177,0-1 1,0 0-1,0-1 0,-1 0 0,-19 6 0,18-8-175,1 1 1,-23 1-1,31-4-42,0-1 1,0 0-1,-1 1 1,1-2-1,0 1 1,-1 0-1,1-1 1,0 1-1,0-1 1,0 0-1,0 0 1,-1 0-1,1-1 1,-5-2-1,-1-8-72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167 431 16548,'1'-2'199,"1"0"1,-1-1 0,0 1 0,0-1 0,0 1 0,0 0 0,-1-1 0,1 1 0,-1-1 0,1 0 0,-1 1 0,0-1 0,0 1 0,0-1 0,0 0 0,-1 1 0,0-4 0,0 5-113,1 0 0,-1-1 0,0 1 0,0 0 0,0 0 0,0 0 0,0 0 0,0 0-1,0 0 1,0 0 0,0 0 0,0 0 0,0 1 0,-1-1 0,1 0 0,0 1 0,-1-1 0,1 1 0,-1-1 0,1 1 0,0 0 0,-1-1 0,1 1 0,-1 0 0,1 0 0,-1 0 0,1 0 0,-1 0 0,1 1 0,0-1 0,-1 0 0,-1 1 0,-3 1 2,-1 0-1,1 0 1,0 1 0,0-1 0,1 1-1,-1 1 1,1-1 0,-1 1 0,1 0 0,0 0-1,0 0 1,1 1 0,-6 6 0,4-4-75,0 1 1,1 0-1,-1 0 1,2 0-1,-1 0 1,1 1-1,0 0 1,-3 13 0,6-18-12,0 0 0,0 0 1,1 0-1,0 1 0,-1-1 1,2 0-1,-1 0 0,0 0 1,1 1-1,1 3 1,-2-6-3,1-1 1,-1 1 0,1-1 0,0 1 0,0-1 0,0 0 0,-1 1 0,2-1-1,-1 0 1,0 1 0,0-1 0,0 0 0,0 0 0,1 0 0,-1 0-1,1 0 1,-1 0 0,0-1 0,1 1 0,-1 0 0,1-1 0,0 1 0,-1-1-1,1 0 1,-1 1 0,1-1 0,3 0 0,3 0 7,1-1 1,-1 0-1,0 0 0,0-1 1,0 0-1,0 0 0,0-1 1,0 0-1,13-7 1,1-2 14,-1-2 0,20-15 1,-17 9 4,-2-1 0,0-1 0,-1 0 0,-1-2 0,-1-1 0,-1 0 0,-1-1 0,-2-1 0,0 0 0,-2-1 0,-1-1 0,14-51 0,-23 67 1,0 1 0,-1-1 1,0 0-1,-1 0 0,0-23 0,-1 35-25,0 0 1,0-1-1,0 1 0,0 0 0,0 0 0,0-1 0,0 1 0,-1 0 0,1-1 0,0 1 0,-1 0 1,1 0-1,-1 0 0,0-1 0,1 1 0,-1 0 0,0 0 0,0 0 0,1 0 0,-1 0 0,-1-1 1,1 2-2,0 0 0,0 0 1,0 0-1,0 1 1,0-1-1,1 0 1,-1 0-1,0 0 0,0 1 1,0-1-1,1 0 1,-1 1-1,0-1 0,0 1 1,1-1-1,-1 1 1,0-1-1,1 1 1,-1-1-1,1 1 0,-1 0 1,0 1-1,-6 6 25,1 1 0,0 0 0,-8 18 0,-12 30 89,-23 75 0,41-104-72,1 0 1,1 0-1,1 0 0,2 0 0,0 33 0,4-49-164,0 0 0,1 0 0,0 0 1,1 0-1,1-1 0,-1 1 0,2-1 0,0 0 0,0 0 0,1 0 0,13 19 0,-19-29 60,1-1-1,-1 1 1,0 0 0,1-1-1,-1 1 1,0-1 0,1 1-1,-1-1 1,1 1-1,-1-1 1,1 1 0,-1-1-1,1 1 1,-1-1-1,1 1 1,-1-1 0,1 0-1,0 1 1,-1-1-1,1 0 1,0 0 0,-1 1-1,1-1 1,0 0-1,-1 0 1,1 0 0,0 0-1,-1 0 1,1 0 0,0 0-1,-1 0 1,1 0-1,0 0 1,-1 0 0,1-1-1,1 1 1,6-7-650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4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 18652,'-9'20'681,"0"0"-1,1 1 1,1 0-1,1 0 1,1 1-1,1-1 1,1 1-1,1 0 1,1 36-1,1-57-668,-1 0-1,1 0 0,0 0 0,0 0 0,0 0 0,0 0 0,1 0 0,-1 0 0,0 0 1,0 0-1,1 0 0,-1 0 0,0 0 0,1-1 0,-1 1 0,1 0 0,-1 0 0,1 0 0,-1 0 1,1 0-1,0-1 0,-1 1 0,1 0 0,0-1 0,0 1 0,0 0 0,-1-1 0,3 1 1,-2-1-7,0 0 0,0-1 0,0 1 0,0-1 1,0 1-1,0-1 0,0 1 0,0-1 0,0 0 0,0 0 1,0 1-1,0-1 0,0 0 0,-1 0 0,1 0 1,0 0-1,-1 0 0,1 0 0,0 0 0,-1 0 1,1 0-1,-1 0 0,1-2 0,5-16-7,-1 0 1,-1-1-1,-1 1 0,-1-1 0,0 1 1,-1-1-1,-1 0 0,-3-22 0,2 39-5,1-2-23,0-1-1,-1 0 1,0 1-1,0-1 1,0 1-1,0 0 1,-5-10-1,6 17-195,1 1 133,0 1-1,0-1 1,0 0-1,0 0 1,0 0 0,3 5-1,0-3-177,0 0-1,0-1 0,1 1 1,0-1-1,0 0 0,0 0 1,0 0-1,0-1 0,1 0 1,0 0-1,-1 0 0,1-1 0,11 4 1,2-2-219,1 0 0,-1-1 0,25 0 1,13-1-446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27 16652,'-21'1'737,"0"1"0,0 1 0,1 1 0,-23 8 0,34-9-491,1 0 1,-1 0-1,1 1 1,0 0-1,0 1 1,0 0-1,1 0 1,-1 1-1,1-1 0,1 2 1,-12 11-1,17-17-219,0 0 0,0 0 0,1 0 0,-1 0 0,0 0-1,0 0 1,1 0 0,-1 0 0,0 0 0,1 0 0,-1 1 0,1-1-1,0 0 1,-1 0 0,1 0 0,0 1 0,0-1 0,0 0 0,0 0-1,0 1 1,0-1 0,0 0 0,0 1 0,0-1 0,1 0 0,-1 0 0,0 1-1,1-1 1,-1 0 0,1 0 0,-1 0 0,1 0 0,0 0 0,-1 0-1,1 0 1,0 0 0,0 0 0,0 0 0,0 0 0,0 0 0,0 0-1,0-1 1,0 1 0,0 0 0,0-1 0,0 1 0,1-1 0,-1 1-1,1-1 1,5 3 9,0-1-1,0 0 1,0-1 0,0 1-1,1-1 1,-1-1-1,0 1 1,0-1-1,1-1 1,-1 1 0,0-1-1,8-2 1,-5 1-49,-1 0 1,1-1 0,0-1 0,-1 1-1,0-2 1,0 1 0,0-1 0,9-7-1,-15 9-83,1 0-1,-1 0 0,0-1 0,-1 1 0,1-1 0,-1 0 1,1 1-1,-1-1 0,0 0 0,-1 0 0,1 0 1,-1-1-1,1 1 0,-1 0 0,0-7 0,0 8 3,-1 1-1,0-1 0,0 1 0,0-1 0,0 1 1,0 0-1,-1-1 0,1 1 0,-1-1 0,1 1 1,-1 0-1,0-1 0,0 1 0,0 0 0,0 0 0,0 0 1,-1 0-1,1 0 0,-1 0 0,1 0 0,-1 0 1,0 0-1,0 1 0,1-1 0,-1 1 0,0-1 1,-1 1-1,-3-2 0,-8-2-616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5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40 16155,'-15'180'4827,"3"86"-2006,4-70-1400,5-135-850,9-106-153,17-61 0,-11 54-477,8-41-228,-1 3-345,3 0-1,42-109 1,-61 191 557,1 1 0,0-1 1,0 0-1,1 1 0,9-11 0,-14 17 66,1 0-1,0 0 1,0 0 0,0 0-1,0 0 1,0 1-1,0-1 1,1 0 0,-1 1-1,0-1 1,0 1-1,0-1 1,1 1 0,-1-1-1,0 1 1,1 0-1,-1 0 1,2-1 0,-2 2 6,1-1 0,-1 1 0,1-1 1,-1 1-1,0 0 0,1-1 0,-1 1 0,0 0 1,0 0-1,1 0 0,-1 0 0,0 0 1,0 0-1,0 0 0,0 1 0,0-1 0,-1 0 1,1 0-1,0 1 0,0 1 0,2 1-3,-1 0 0,0 0-1,-1 0 1,1 1-1,-1-1 1,0 0 0,0 1-1,0-1 1,0 1-1,-1-1 1,0 1-1,0-1 1,0 1 0,0 0-1,-2 4 1,0-3 8,1 0 0,-2 0 0,1 0 1,-1-1-1,0 1 0,0-1 0,0 1 0,-1-1 0,-8 9 1,0-2-73,0-1 1,-1 0 0,-1-1 0,0-1-1,0 0 1,-1-1 0,-19 9 0,8-10-1095,21-9 382,15-7 348,7-4-106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6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88 15139,'-19'52'1529,"-26"51"-1,-9 24 578,38-79-1637,2 2 0,2-1 0,2 1 0,3 1 0,2-1 0,1 1 0,5 53 0,-1-103-467,0 0 0,0 0-1,0 0 1,0 1-1,0-1 1,0 0-1,1 0 1,-1 0-1,0 0 1,0 0-1,1 0 1,-1 0 0,1 0-1,-1 0 1,1 0-1,0 0 1,0 1-1,0-2-1,-1 0 1,1 0-1,-1 0 0,0 0 1,1 0-1,-1 0 0,1 0 0,-1 0 1,1 0-1,-1 0 0,0 0 0,1 0 1,-1 0-1,1-1 0,-1 1 0,1 0 1,-1 0-1,0 0 0,1-1 0,-1 1 1,0 0-1,1 0 0,-1-1 1,0 1-1,1 0 0,-1-1 0,1 0 1,3-3-8,-1-1 0,1 0 0,-1-1 1,5-10-1,27-77-508,46-188-1,-54 170-181,44-110 0,-67 209 625,2 0-1,-1 1 0,2-1 1,11-16-1,-17 26 68,1 1 0,-1-1 0,1 0 0,0 1 0,-1-1 0,1 1 0,0-1 0,0 1 0,0 0 0,0 0 0,0 0 0,0 0 0,0 0 0,4-1 0,-5 2 10,1 0-1,-1 1 1,1-1 0,0 0-1,-1 0 1,1 1 0,-1-1 0,1 1-1,-1-1 1,1 1 0,-1 0-1,1-1 1,-1 1 0,0 0-1,1 0 1,-1 0 0,0 0 0,0 0-1,0 0 1,0 1 0,0-1-1,0 0 1,1 3 0,3 2 21,-1 0 1,-1 0-1,1 1 0,-1 0 0,0-1 1,-1 1-1,1 0 0,-1 1 1,-1-1-1,0 0 0,0 0 1,0 1-1,-1-1 0,0 1 1,0-1-1,-2 12 0,1-13 8,-1 0 1,1 0-1,-1 0 0,0 0 0,-1 0 0,1 0 0,-1 0 1,-1-1-1,1 1 0,-1-1 0,0 0 0,0 0 1,0-1-1,-1 1 0,1-1 0,-1 0 0,0 0 0,0 0 1,-9 4-1,1-2 59,0-1 0,0 0 0,0-1-1,-20 4 1,27-6-123,1-1 0,-1-1 0,1 1 0,-1-1 0,0 0 0,1 0 0,-1 0 0,0-1 0,1 0 0,-1 0 0,1-1 0,-1 1 0,-7-5 0,12 6-20,0-1 0,0 1 0,0-1 0,0 0 1,1 1-1,-1-1 0,0 0 0,0 0 0,1 0 0,-1 0 0,1 1 0,-1-1 1,1 0-1,-1 0 0,1 0 0,-1 0 0,1 0 0,0 0 0,0 0 1,-1-1-1,1 1 0,0 0 0,0 0 0,0 0 0,0 0 0,0 0 1,0 0-1,1 0 0,-1 0 0,0 0 0,1 0 0,-1 0 0,0 0 1,1 0-1,-1 0 0,1 0 0,-1 0 0,1 0 0,0 0 0,-1 0 1,2-1-1,2-2-67,0-1 0,0 1 0,0 0 1,1 0-1,-1 0 0,7-4 1,25-13-634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6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117 180 17604,'3'0'190,"0"-1"-1,0 0 1,0 1 0,0-1-1,0-1 1,0 1 0,0 0 0,-1-1-1,1 1 1,0-1 0,-1 0 0,1 0-1,-1 0 1,0 0 0,0-1 0,0 1-1,0-1 1,0 1 0,0-1 0,0 1-1,-1-1 1,1 0 0,-1 0 0,0 0-1,1-4 1,1-2-22,-1-1 1,0 1-1,0-1 1,-1 0-1,0 0 0,-1-18 1,0 26-161,0 0 0,0 1 1,-1-1-1,1 0 0,0 0 1,-1 0-1,1 0 0,-1 0 1,0 1-1,0-1 0,1 0 1,-1 1-1,0-1 0,-1 0 1,1 1-1,0-1 0,0 1 1,-3-3-1,2 3 4,1 1 1,-1-1 0,1 1-1,-1-1 1,1 1-1,-1-1 1,1 1 0,-1 0-1,0-1 1,1 1-1,-1 0 1,1 0-1,-1 0 1,0 1 0,1-1-1,-1 0 1,1 1-1,-1-1 1,1 1 0,-1-1-1,1 1 1,-1 0-1,-1 1 1,-5 2 54,1 1-1,-1 1 1,1 0 0,1 0 0,-1 0 0,1 1-1,0-1 1,1 2 0,-7 9 0,0 2 148,2 0 1,-15 35 0,23-47-146,-1 0 1,1 0-1,0 0 0,1 0 1,-2 15-1,3-20-58,0-1-1,0 1 1,0 0 0,0 0-1,0 0 1,1 0 0,-1 0-1,1-1 1,-1 1-1,1 0 1,0 0 0,-1-1-1,1 1 1,0 0 0,0-1-1,0 1 1,1-1 0,-1 1-1,0-1 1,0 0-1,1 1 1,-1-1 0,1 0-1,-1 0 1,1 0 0,0 0-1,2 1 1,6 1-133,1 0 0,-1 0 0,1-1 0,-1-1 0,1 0 0,-1 0-1,19-2 1,77-12-1556,-83 10 1581,38-6-380,0 1-164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6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284 300 15835,'-4'-3'194,"0"1"0,0 0 0,0 0 0,0 0 0,0 1 0,0-1 0,-1 1 0,1 0 0,-1 0 0,1 0 0,-1 1 0,1 0 0,-1 0 0,-8 1 0,6 0 27,-1 1 0,1 0 1,0 0-1,0 1 0,0 0 1,1 0-1,-1 0 0,-9 7 1,3 0 61,1 1 0,-1-1 1,2 2-1,-1 0 1,2 0-1,0 1 0,-15 24 1,19-27-125,1 0 0,0 1 0,1-1 1,0 1-1,-3 15 0,6-23-118,1 0-1,0-1 1,-1 1-1,1 0 1,0 0-1,0-1 1,1 1-1,-1 0 1,1-1-1,-1 1 0,1 0 1,1 2-1,-1-3-16,0-1 0,0 1-1,0-1 1,0 1 0,0-1 0,1 0-1,-1 1 1,0-1 0,1 0-1,-1 0 1,1 0 0,-1 0-1,1 0 1,0-1 0,-1 1-1,1 0 1,0-1 0,0 1-1,-1-1 1,3 1 0,6 0-8,0-1 1,-1 0-1,1 0 1,0-1 0,0 0-1,-1 0 1,1-1-1,-1-1 1,0 0 0,1 0-1,-1 0 1,-1-1-1,1-1 1,14-9 0,-1-1-71,-1-1 0,-1 0 0,0-2 0,23-25 1,-17 11-73,0 0 0,-2-2 0,-1-1 0,-2 0 0,-1-2 0,-3 0-1,18-49 1,-32 77 107,0 0 0,-1 0 0,0 0-1,-1-1 1,1 1 0,-1-18 0,-1 27 19,0 0 1,0-1-1,0 1 0,0-1 1,0 1-1,0 0 0,-1-1 1,1 1-1,0-1 1,0 1-1,0 0 0,0-1 1,0 1-1,-1 0 0,1-1 1,0 1-1,0 0 1,-1-1-1,1 1 0,0 0 1,-1-1-1,1 1 0,0 0 1,-1 0-1,1-1 1,0 1-1,-1 0 0,1 0 1,0 0-1,-1 0 0,1-1 1,-1 1-1,1 0 1,0 0-1,-1 0 0,1 0 1,-1 0-1,1 0 0,0 0 1,-1 0-1,-1 1 4,1-1 0,0 0 0,0 1 0,0-1 0,-1 1 0,1 0 0,0-1 1,0 1-1,0 0 0,0 0 0,-2 2 0,-3 4 23,0 2 0,0-1 0,1 1 1,0-1-1,-5 13 0,-19 53 121,25-62-127,-12 37-81,1-1 0,-8 55 1,19-83-163,2 0 0,0 0 0,1 0 0,1 1 0,1-1 0,1 0 0,1 0 0,6 24 0,7-7-170,4-14-146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7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 19028,'5'-1'1504,"-4"24"-975,-1 17-169,-4 19 792,-4 10-192,-4 14-288,3 9-136,-2 10-40,2 5 17,1-10-305,4-10-208,4-10-745,4-5-527,5-11 1008,4-8-200,0-11-200</inkml:trace>
  <inkml:trace contextRef="#ctx0" brushRef="#br0" timeOffset="1">14 1314 20980,'-9'8'1857,"6"-8"-1337,1-3-360,2-6 240,3-2-736,5-1 408,3 1-208,3-1-336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6:47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259 210 14659,'-42'12'550,"-136"44"1030,174-55-1470,1 0-1,0 1 1,-1-1 0,1 1-1,0 0 1,0-1 0,0 1 0,0 1-1,-4 4 1,6-7-90,1 0 0,0 0-1,0 0 1,0 1 0,0-1-1,-1 0 1,1 1 0,0-1 0,0 0-1,0 0 1,0 1 0,0-1 0,0 0-1,0 1 1,0-1 0,0 0 0,0 1-1,0-1 1,0 0 0,0 1 0,0-1-1,0 0 1,0 0 0,0 1-1,0-1 1,0 0 0,1 1 0,-1-1-1,0 0 1,0 0 0,0 1 0,0-1-1,1 0 1,-1 0 0,0 0 0,1 1-1,1 0 32,0 0-1,-1 0 1,1 0-1,0-1 1,0 1-1,1 0 1,-1-1-1,0 0 1,3 1-1,92 5 451,-1-5-1,108-11 0,-178 8-442,922-72 841,-339 24-757,2349-127-65,-2923 176-105,426-8-1299,-400 13 643,-40 0 295,-41 1-56,-26-2-188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15 318 16043,'-7'-11'752,"6"11"-670,0-1-1,0 0 1,1 0-1,-1 0 1,1 0-1,-1 0 1,1 0-1,-1 0 1,1 0-1,0 0 1,-1 0-1,1 0 1,0-2-1,0 3-55,1-1 0,-1 1 0,1-1 0,0 1-1,0-1 1,-1 1 0,1 0 0,0-1 0,0 1 0,-1 0 0,1-1-1,0 1 1,0 0 0,0 0 0,0 0 0,-1 0 0,1 0-1,0 0 1,0 0 0,0 0 0,0 0 0,1 1 0,265 6 1039,-244-7-922,1 0 0,-1 2-1,1 0 1,-1 2 0,0 0-1,37 13 1,-56-15-128,-1-1 0,1 0 0,0 0 0,0 0 0,0 0 0,0 0 0,4-1 0,-6 0-8,-1 0-1,0 0 1,1 0-1,-1-1 1,1 1-1,-1 0 1,0-1 0,0 0-1,1 1 1,-1-1-1,0 0 1,0 1-1,0-1 1,0 0-1,1 0 1,-1 0 0,0 0-1,-1 0 1,1 0-1,0 0 1,0 0-1,0-1 1,0-1-1,9-20 49,-2-1-1,0 0 0,-2-1 0,-1 0 0,4-38 0,-4 30-4,-3 15-37,1 4-32,-1-1 0,-1 0-1,0-19 1,-4 45-1417,4-10 1411,-1 0 0,0 0 1,0 0-1,1-1 0,-1 1 0,0 0 0,1-1 0,-1 1 0,1 0 0,-1-1 1,1 1-1,-1-1 0,1 1 0,-1 0 0,1-1 0,0 0 0,-1 1 1,1-1-1,0 1 0,-1-1 0,1 0 0,0 1 0,0-1 0,-1 0 1,1 0-1,0 1 0,0-1 0,-1 0 0,1 0 0,0 0 0,0 0 1,0 0-1,-1 0 0,1 0 0,1-1 0,21-1-423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38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711 2 16596,'0'-2'34,"0"3"-9,-3 11 5,-6 40-22,-5 25 0,-39 217 86,-123 617 301,90-546-175,-39 182 124,36 4-74,62-202-209,-20 155-193,44-485 99,2-11-13,0 0-1,0 0 1,-1 0 0,0 0-1,0 0 1,-6 13 0,8-21 45,0 0 0,0 0 1,-1 1-1,1-1 0,0 0 0,0 1 1,0-1-1,0 0 0,0 1 0,0-1 1,0 0-1,0 0 0,0 1 0,-1-1 1,1 0-1,0 0 0,0 1 0,0-1 1,-1 0-1,1 0 0,0 0 0,0 1 1,-1-1-1,1 0 0,0 0 0,0 0 1,-1 0-1,1 0 0,0 0 0,0 1 1,-1-1-1,1 0 0,0 0 0,-1 0 1,1 0-1,0 0 0,0 0 0,-1 0 1,1 0-1,0 0 0,-1 0 0,1 0 1,0 0-1,0-1 0,-1 1 0,1 0 1,0 0-1,-1 0 0,1 0 0,0 0 1,0-1-1,-1 1 0,1 0 0,0 0 1,0 0-1,0-1 0,-1 1 0,1 0 1,0-1-1,-8-20 458,7 17-401,-8-32 35,-8-70 1,3-10-31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3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47 503 14219,'-6'9'270,"-2"4"18,0 1 0,-9 21 0,16-31-258,-1 0 0,1 0 0,0 0 0,0 0 0,0-1 0,1 1 0,-1 0 0,1 0 0,0 1 1,0-1-1,1 0 0,-1 0 0,1-1 0,0 1 0,1 5 0,-1-7-11,0 0 0,0-1 1,0 1-1,0 0 0,0 0 0,0-1 0,0 1 0,1-1 1,-1 1-1,1-1 0,-1 1 0,1-1 0,-1 0 0,1 0 1,0 0-1,0 0 0,-1 0 0,1 0 0,3 1 1,-1-1 7,0-1 0,0 1 0,1-1 1,-1 1-1,0-1 0,0-1 1,0 1-1,0 0 0,5-2 1,6-2 40,0-1 1,-1-1-1,0 1 0,19-12 1,10-10 76,-1-1-1,-2-2 1,-1-1 0,66-70-1,120-167 403,-151 177-391,-36 46-76,-24 33-41,-13 12-38,-1 0 0,0 0-1,0 0 1,0 0 0,1 0 0,-1 0 0,0 0 0,0 0 0,1 0 0,-1 0 0,0 0 0,0 0 0,0 0-1,1 0 1,-1 0 0,0 0 0,0 0 0,1 0 0,-1 0 0,0 0 0,0 0 0,1 0 0,-1 0 0,0 0-1,0 0 1,0 0 0,1 1 0,-1-1 0,0 0 0,0 0 0,0 0 0,0 0 0,1 1 0,0 2 4,-1-1 1,1 1 0,0 0 0,-1 0 0,0 0 0,0 0-1,0 0 1,0 3 0,0-4-3,-15 206 201,2-60-72,9-78-262,3-1 0,13 111-1,-10-170 109,-1 0-1,2 0 1,-1 0-1,2-1 1,-1 1-1,1-1 1,0 1-1,12 16 1,-14-23-6,1 0 1,0 0 0,0 0 0,1-1 0,5 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3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17324,'-3'51'1208,"0"7"-1024,3 4-80,-13 12 296,6 12-240,7-1-24,3-4-16,10-10-64,4-11-32,3-18-160,3-6-128,-4-26-360,-4-10-112,-15-24 552,-6-13-152,-13-15-104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3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14467,'0'-3'111,"0"1"1,1 0-1,-1 0 0,1 0 0,-1-1 0,1 1 1,0 0-1,0 0 0,0 0 0,0 0 1,0 0-1,1 1 0,-1-1 0,0 0 0,4-2 1,-2 2-13,0 0 0,0 0 1,1 1-1,-1-1 0,1 1 1,-1 0-1,1 0 0,0 0 0,5 0 1,26-5 796,358-74 3482,-347 66-4267,-7 2-654,66-12-1,-103 24 443,0 0 0,0-1 0,0 1 1,1 0-1,-1 0 0,0 0 0,0 1 0,0-1 0,0 0 1,0 1-1,0-1 0,3 2 0,-5-2 74,0 0 1,0 1-1,1-1 0,-1 0 0,0 0 1,0 0-1,1 1 0,-1-1 0,0 0 1,0 1-1,0-1 0,0 0 0,1 0 1,-1 1-1,0-1 0,0 0 0,0 1 1,0-1-1,0 0 0,0 1 0,0-1 1,0 0-1,0 0 0,0 1 0,0-1 1,0 0-1,0 1 0,0-1 0,-10 14-449,-7 0-207</inkml:trace>
  <inkml:trace contextRef="#ctx0" brushRef="#br0" timeOffset="1">229 469 15211,'1'21'1465,"18"-7"-777,2-8-144,17-9 608,5-6-120,8-8-192,2-1-183,-2-1-609,-2 4-280,-14 6-633,-1 4-1095,-19 11 1536,-4 8-368,-11 8-321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1 660 15963,'1'25'1697,"8"-10"-1097,13-18-208,2-12 624,12-11-320,2-6-288,8-7-760,4 0-272,2-3 584,3-1-256,10 4-184</inkml:trace>
  <inkml:trace contextRef="#ctx0" brushRef="#br0" timeOffset="1">1146 1 13995,'7'24'1456,"-19"19"-880,-12 11-175,-9 13 751,-2 6-192,-2 4-208,4-7-176,5-8-208,5-7-120,6-16-360,1-14-368,3-28-1640,3-15 1864,2-24-288,0-4-249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17004,'7'20'1560,"5"3"-1024,5 3-192,7-3 624,10-2-167,12-4-473,10-3-424,9-5 192,2-1-80,3-5-88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1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3 17644,'-7'-1'140,"-1"0"1,0 1-1,1-1 1,-1 1 0,0 1-1,1 0 1,-1 0-1,0 0 1,1 1 0,-1 0-1,1 0 1,0 1-1,0 0 1,0 0-1,0 1 1,0 0 0,1 0-1,-1 1 1,1-1-1,-6 8 1,7-8-113,0 1 0,1-1 0,0 1 0,0 0 0,0 1 0,0-1 0,1 0 0,0 1 1,0 0-1,1 0 0,-1 0 0,1 0 0,1 0 0,-1 0 0,1 1 0,0-1 0,0 1 0,1-1 0,0 0 0,0 1 1,1-1-1,-1 1 0,1-1 0,3 10 0,-3-13-28,0 0-1,1 0 1,-1 0-1,0 0 1,1 0 0,0-1-1,0 1 1,0 0 0,0-1-1,0 0 1,0 1-1,0-1 1,1 0 0,0 0-1,-1 0 1,1-1 0,0 1-1,0 0 1,-1-1-1,1 0 1,0 0 0,0 0-1,1 0 1,-1 0 0,0-1-1,0 1 1,0-1-1,1 0 1,-1 0 0,0 0-1,0 0 1,5-2 0,2 1-1,1-2 0,-1 0 0,1 0 0,-1-1 0,0 0 0,0-1 0,0 0 0,12-8 0,-1-4 9,-1 0 1,24-25 0,-15 14 27,-29 28-35,0-1 1,1 1-1,-1-1 0,1 1 0,-1-1 0,0 1 0,1 0 1,-1-1-1,1 1 0,-1 0 0,1-1 0,-1 1 0,1 0 1,0 0-1,-1 0 0,1-1 0,-1 1 0,1 0 0,-1 0 1,1 0-1,0 0 0,-1 0 0,1 0 0,-1 0 0,1 0 1,0 0-1,-1 0 0,1 1 0,-1-1 0,1 0 0,-1 0 1,1 0-1,-1 1 0,1-1 0,-1 0 0,1 1 0,-1-1 1,1 0-1,-1 1 0,1-1 0,-1 1 0,0-1 0,1 1 1,-1-1-1,0 1 0,1-1 0,-1 1 0,0-1 0,1 1 1,-1-1-1,0 1 0,0-1 0,0 1 0,0 1 0,10 42 69,-8-30-36,1-4-8,0 0 0,0 0 0,0-1-1,2 1 1,-1-1 0,6 9-1,-8-15-4,0 0 0,0-1 0,0 1 0,0-1 0,1 0 0,-1 1 0,1-1 0,-1 0-1,1 0 1,0-1 0,-1 1 0,1-1 0,0 1 0,0-1 0,0 0 0,0 0 0,1 0-1,-1 0 1,0-1 0,0 1 0,0-1 0,1 0 0,3 0 0,1-1 28,0-1 0,1 0 1,-1 0-1,0-1 0,0 0 0,0 0 1,0-1-1,10-6 0,57-43 252,-61 42-236,8-6 26,-10 7-61,0 0 0,0 1 0,1 1 1,1 0-1,-1 0 0,2 1 0,25-9 0,-38 16-35,1-1 0,-1 1 0,0 0 0,1 0 0,-1 0 0,0 0 0,1 0 0,-1 0 0,1 1 0,-1-1 0,0 1-1,0-1 1,1 1 0,-1 0 0,0 0 0,0 0 0,0 0 0,0 1 0,2 1 0,2 2 41,-1 0 1,1 1-1,-1-1 1,6 11-1,-8-11-64,1 0-1,0 0 1,0 0-1,0-1 1,0 1-1,9 5 1,-11-9-32,0 0 0,1 0 1,-1 0-1,0 0 0,0-1 0,0 1 1,0-1-1,0 1 0,1-1 1,-1 0-1,0 0 0,0 0 1,1 0-1,-1 0 0,0-1 1,0 1-1,0-1 0,1 1 1,-1-1-1,0 0 0,0 0 1,0 0-1,2-1 0,42-27-552,-17 13 225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1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154 151 15595,'-27'24'1425,"-40"45"-1,60-61-1172,0 1 1,1 0-1,0 0 1,0 1-1,1-1 1,0 1-1,1 0 1,0 1-1,-4 18 0,8-26-175,-1 0-1,1 0 1,0 0-1,0 0 1,0 0-1,0 0 1,0 1-1,1-1 1,-1 0-1,2 4 1,-1-6-49,0 1 1,-1-1 0,1 0 0,0 0 0,0 1-1,0-1 1,0 0 0,0 0 0,0 0 0,0 0 0,0 0-1,0 0 1,0 0 0,1 0 0,-1-1 0,0 1 0,0 0-1,1-1 1,-1 1 0,1-1 0,-1 0 0,1 1-1,-1-1 1,3 0 0,3 0 13,-1 0 0,1-1-1,0 0 1,0 0 0,-1-1-1,1 1 1,-1-2 0,1 1 0,-1-1-1,0 0 1,0 0 0,10-7 0,2-2-7,-1-1 0,29-29 0,-28 24-11,0-2 0,-2 0 0,-1-2-1,21-36 1,-28 45-16,-2 0 1,0-1-1,-1 1 1,0-1-1,-1-1 0,-1 1 1,0 0-1,-1-1 1,1-24-1,-6 23-9,3 16 1,0 0-1,-1 0 1,1-1 0,0 1 0,0 0 0,0 0 0,0 0 0,0 0 0,-1 0 0,1 0 0,0 0-1,0 0 1,0 0 0,-1-1 0,1 1 0,0 0 0,0 0 0,0 0 0,0 0 0,-1 0 0,1 0-1,0 0 1,0 0 0,0 0 0,-1 0 0,1 0 0,0 1 0,0-1 0,0 0 0,0 0 0,-1 0-1,1 0 1,0 0 0,0 0 0,0 0 0,0 0 0,-1 0 0,1 1 0,-2 1-1,1-1 1,-1 1 0,1 0 0,-1 0-1,1 0 1,0 0 0,0 1-1,-2 3 1,-3 18 27,0 0 0,1 1 0,2-1 0,0 1 0,2 0 0,0-1 1,2 1-1,1 0 0,6 29 0,-7-44-65,1 0 0,1 0 0,-1-1 0,2 0 0,-1 1-1,1-1 1,0 0 0,1-1 0,0 1 0,1-1 0,0 0 0,0 0 0,0-1 0,1 0 0,0 0 0,1 0 0,-1-1 0,10 5 0,22 7-118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17156,'11'0'1640,"-2"12"-1224,-6 19-216,-1 12 1056,-1 13-880,1 9-111,1 2-97,3 2-24,3-3-248,2-7-248,4-13 1760,-1-9-1312,-6-9 80,-5-8-16</inkml:trace>
  <inkml:trace contextRef="#ctx0" brushRef="#br0" timeOffset="1">1 703 16404,'8'-2'1680,"15"-10"-904,9-7-256,17-8 672,9-7-191,11-6-225,1-2-192,-3-1-608,-4 3-344,-15 5-584,-12 1 760,-17 8-169,-18-2-167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2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18956,'0'-17'1800,"17"5"-1215,7-2-257,21 2 808,10-2-256,11-1-672,4 1-424,6 2 232,1 4-96,-8 0-96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0 787 14955,'53'-96'2558,"-16"24"-1390,268-449 1605,-289 494-2699,25-39 144,-37 62-121,-5 11-41,-10 25-9,5-12-20,-14 45-51,3 0 1,3 2 0,-11 135-1,24-193-61,1-1-1,0 0 0,0 1 1,1-1-1,-1 1 0,2-1 1,-1 0-1,2 1 0,-1-1 0,1 0 1,5 10-1,-8-16 85,1-1 0,0 1 0,0-1 0,0 0 1,0 0-1,0 1 0,0-1 0,0 0 0,1 0 0,-1 0 0,0 0 0,1 0 0,-1 0 0,0-1 0,1 1 0,-1 0 0,1-1 1,-1 1-1,1-1 0,0 0 0,-1 1 0,1-1 0,-1 0 0,1 0 0,0 0 0,-1 0 0,1 0 0,0 0 0,-1 0 0,1-1 1,-1 1-1,1-1 0,-1 1 0,1-1 0,-1 0 0,3-1 0,4-2 61,0-1 0,-1-1 0,0 1 1,0-1-1,10-12 0,34-41-235,3-10-40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29 16884,'-3'21'754,"0"0"0,2 1 1,0-1-1,2 1 0,0-1 1,2 0-1,8 38 0,-9-52-714,0 0 0,0 0 0,1-1-1,-1 1 1,1-1 0,1 1 0,-1-1 0,1 0-1,0 0 1,6 6 0,-7-10-29,0 1 0,0-1-1,-1 0 1,1 0 0,1 0 0,-1 0-1,0-1 1,0 1 0,1-1 0,-1 0 0,1 0-1,-1 0 1,1 0 0,-1 0 0,1-1-1,0 0 1,-1 0 0,1 0 0,0 0 0,-1 0-1,6-2 1,4-1 1,0-1 0,0-1 1,-1 0-1,0 0 0,0-2 0,0 1 1,0-1-1,-1-1 0,12-11 0,14-14 21,36-42 0,-65 67-26,25-32 16,-22 27-11,0-1 1,17-13-1,-28 26-12,0 1 1,0 0-1,0 0 1,1-1-1,-1 1 1,0 0-1,0 0 1,1 0-1,-1-1 1,0 1-1,0 0 1,1 0-1,-1 0 1,0 0-1,1 0 1,-1 0-1,0 0 1,1 0-1,-1 0 1,0 0-1,1 0 1,-1 0-1,0 0 1,1 0-1,-1 0 1,0 0-1,0 0 0,1 0 1,-1 0-1,0 0 1,1 0-1,-1 0 1,0 1-1,1-1 1,-1 0-1,0 0 1,1 1-1,5 13 5,-1 27-4,-5-35 3,1 1-4,-1 4 4,1 0 1,0 0-1,1 0 0,0-1 0,6 16 0,-8-25-2,0-1 0,1 1 0,-1 0 0,0-1 1,1 1-1,-1 0 0,1 0 0,-1-1 0,1 1 0,-1-1 0,1 1 0,-1-1 0,1 1 0,0-1 0,-1 1 1,1-1-1,0 1 0,-1-1 0,1 1 0,0-1 0,0 0 0,-1 0 0,1 1 0,0-1 0,0 0 0,-1 0 1,1 0-1,0 0 0,0 0 0,0 0 0,-1 0 0,1 0 0,0 0 0,0 0 0,0-1 0,-1 1 0,1 0 1,0 0-1,0-1 0,-1 1 0,1-1 0,0 1 0,-1 0 0,1-1 0,0 1 0,-1-1 0,1 0 0,-1 1 1,1-2-1,5-3 18,-1-1 1,1 1 0,7-14 0,-11 16-14,33-51 90,-18 26-6,29-36 0,-44 62-86,-1 0 0,1 0 1,0 0-1,-1 0 1,1 1-1,0-1 0,0 1 1,1-1-1,-1 1 1,0 0-1,0-1 0,1 1 1,-1 0-1,1 1 0,-1-1 1,3 0-1,-3 1-1,-1 0 0,1 0 0,0 1 0,-1-1 0,1 1 0,-1-1 0,1 1 0,-1 0-1,0-1 1,1 1 0,-1 0 0,0 0 0,1 0 0,-1 0 0,0 0 0,0 0 0,0 0 0,0 1 0,0-1 0,0 0-1,0 1 1,0-1 0,-1 1 0,1-1 0,-1 0 0,1 3 0,5 11 27,0 1 0,3 17 0,-7-21-241,1 1 1,1-2-1,0 1 1,11 22-1,-15-34 204,0 0 0,1 1-1,-1-1 1,0 0 0,0 0 0,0 0-1,0 1 1,0-1 0,0 0 0,0 0-1,0 0 1,0 1 0,0-1 0,1 0-1,-1 0 1,0 0 0,0 1 0,0-1-1,0 0 1,1 0 0,-1 0 0,0 0-1,0 0 1,0 0 0,1 0 0,-1 1 0,0-1-1,0 0 1,0 0 0,1 0 0,-1 0-1,0 0 1,0 0 0,1 0 0,-1 0-1,0 0 1,0 0 0,0 0 0,1 0-1,-1 0 1,0 0 0,0 0 0,1-1-1,2-9-171,1-10-125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3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8 14963,'-4'5'163,"0"-1"0,1 1-1,-1 0 1,1 0 0,0 1 0,1-1-1,-1 1 1,1-1 0,0 1 0,1 0-1,-2 6 1,0 6 58,1 0 1,0 23-1,2-32-115,0 1 0,1 0 0,0-1 0,1 1 0,0 0 0,0-1 0,1 0 0,0 0 0,1 0 0,9 17 1,-11-22-54,1 0 1,0 1 0,0-1 0,1-1 0,-1 1 0,1-1 0,0 1 0,0-1 0,0 0 0,0 0 0,1-1 0,-1 1 0,1-1 0,-1 0 0,1 0 0,0-1 0,0 1 0,0-1 0,0 0 0,0 0 0,0-1 0,6 1 0,0-2 4,-1-1 0,1 1 0,-1-1 0,0-1 0,1 0 0,-1-1 0,0 0 0,-1 0 0,1-1 0,-1 0 0,0-1 0,0 0 0,10-9 0,-1 0 15,-1-1 1,0-1 0,-1-1 0,25-37 0,-33 42-21,0 0 1,-1 0 0,-1-1 0,9-26 0,-22 69 56,0 0 0,2 1 0,-1 33 0,5-43-64,1-1 0,0 1 0,2 0 0,0-1-1,1 0 1,8 24 0,-11-40-20,1 0 0,0 0 0,1 0-1,-1 0 1,0-1 0,1 1-1,-1 0 1,1-1 0,0 1-1,0-1 1,0 0 0,0 0 0,1 0-1,-1 0 1,0 0 0,5 3-1,-5-5 3,-1 1-1,1-1 1,0 1 0,0-1-1,0 0 1,0 0-1,0 0 1,0 0-1,0 0 1,0 0-1,0 0 1,0-1-1,0 1 1,0-1-1,0 0 1,0 1-1,0-1 1,0 0-1,-1 0 1,1 0-1,0 0 1,-1 0 0,1-1-1,-1 1 1,1 0-1,1-2 1,5-6 85,-1 1 0,0-2 0,0 1 0,0-1 0,-1 1 0,-1-2 0,0 1 0,0-1 0,-1 0 1,0 1-1,2-13 0,-1-2 77,0 0 0,-2 1 1,-1-2-1,0-25 0,-2 42-174,0 0-1,0 1 0,-1-1 1,0 0-1,-1 1 1,0-1-1,0 1 0,-1 0 1,0-1-1,-5-9 1,8 17-39,-1 0 1,1 0-1,-1 0 1,0 0 0,1 1-1,-1-1 1,0 0 0,1 0-1,-1 1 1,0-1 0,0 0-1,0 1 1,0-1 0,0 1-1,0-1 1,0 1 0,0 0-1,-1-1 1,1 1-35,1 0 0,-1 0 0,0 0 1,1 0-1,-1 0 0,0 1 0,1-1 0,-1 0 1,0 0-1,1 1 0,-1-1 0,1 0 0,-1 1 0,0-1 1,1 0-1,-1 1 0,1-1 0,-1 1 0,1-1 1,-1 2-1,-1 0-85,1 0-1,0 1 1,-1-1 0,1 0 0,0 1 0,0-1-1,1 1 1,-1 0 0,0-1 0,1 1 0,0-1 0,-1 4-1,4 11-446,3-3-112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4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 13971,'3'4'311,"0"0"-1,1 0 1,-1 0-1,1-1 1,0 1-1,0-1 1,0 0-1,1 0 1,7 4-1,-9-6-175,0 0 0,-1-1 0,1 1-1,0-1 1,0 1 0,-1-1 0,1 0 0,0 0-1,0 0 1,0 0 0,-1 0 0,1-1 0,0 0-1,0 1 1,-1-1 0,1 0 0,0 0 0,-1 0-1,5-3 1,2-2 98,1-1 0,-1 0 0,-1 0 0,0-1 0,0 0 0,0-1-1,-1 0 1,0 0 0,10-17 0,-13 17-141,1 1-1,-1 0 1,0-1-1,-1 0 1,0 0-1,-1 0 1,1 0-1,-2-1 1,1 1 0,-1 0-1,-1-19 1,0 27-89,0 1 0,0-1 1,0 1-1,0 0 0,0-1 0,0 1 1,0-1-1,0 1 0,0-1 1,0 1-1,0-1 0,0 1 0,0-1 1,0 1-1,0 0 0,-1-1 1,1 1-1,0-1 0,0 1 1,0 0-1,-1-1 0,1 1 0,0 0 1,-1-1-1,1 1 0,0 0 1,-1-1-1,1 1 0,0 0 1,-1 0-1,1-1 0,-1 1 0,1 0 1,0 0-1,-1 0 0,1-1 1,-1 1-1,1 0 0,-1 0 0,1 0 1,0 0-1,-1 0 0,1 0 1,-1 0-1,1 0 0,-1 0 1,1 0-1,-1 0 0,1 1 0,0-1 1,-1 0-1,-1 1 5,-1 1 0,2-1 0,-1 0 0,0 1 0,0 0 0,0-1-1,1 1 1,-3 3 0,-3 5 0,1 1-1,0 1 0,1-1 0,0 1 0,0-1 0,1 1 1,-3 17-1,3-5 4,0 1 0,0 43 0,4-62-11,0 1 0,1-1 0,-1 0 0,1 0 0,1 0 0,-1 0 0,1 0 0,3 8 0,-4-12 0,0-1 0,0 1 0,-1-1 0,1 0 0,1 1 0,-1-1 0,0 0 0,0 0 0,0 0 0,1 0 0,-1 0 0,0 0 0,1 0 0,-1 0 0,1 0 0,-1-1 0,1 1 0,-1-1 0,1 1 0,0-1 0,-1 0 0,1 1 0,0-1 0,-1 0 0,1 0 0,0 0 0,-1 0 0,1 0 0,-1-1 0,1 1 0,0 0 0,-1-1 0,1 1 0,-1-1 0,3-1 0,9-4-2,0-1-1,-1 0 1,0-1-1,0-1 1,-1 0 0,20-20-1,-16 15-5,0 1-1,33-23 0,-46 35 6,0 0 1,0-1-1,1 1 0,-1 0 0,0 0 0,1 0 0,-1 1 0,1-1 1,-1 1-1,0-1 0,1 1 0,-1 0 0,1 0 0,0 0 0,-1 0 0,1 0 1,-1 0-1,1 1 0,-1-1 0,3 2 0,-2-1 2,-1 1 0,0 0 0,1-1 1,-1 1-1,0 0 0,0 0 0,0 0 0,0 0 0,0 1 0,-1-1 0,1 0 1,-1 1-1,1-1 0,-1 1 0,0 0 0,0-1 0,1 5 0,3 13 47,4 30-1,0 3 295,-9-53-326,0 1 1,0-1-1,0 1 1,0-1-1,0 1 0,0 0 1,0-1-1,1 1 0,-1-1 1,0 1-1,0-1 1,0 1-1,1-1 0,-1 1 1,0-1-1,1 1 0,-1-1 1,0 0-1,1 1 1,-1-1-1,1 1 0,-1-1 1,0 0-1,1 1 0,0-1 1,6-10 385,2-26 94,-5 0-203,-1 0-1,-1-1 1,-6-63-1,4 100-290,0 0 0,0-1 0,0 1 0,0 0 0,0-1 0,0 1 0,0 0 0,0-1 0,0 1 0,0 0 0,0-1 1,0 1-1,0 0 0,0-1 0,0 1 0,1 0 0,-1-1 0,0 1 0,0 0 0,0 0 0,1-1 0,-1 1 0,0 0 0,0 0 0,0-1 0,1 1 0,-1 0 0,0 0 0,1 0 0,-1-1 0,0 1 0,1 0 0,14 1-9,24 16-22,-20-9 18,-5-4 7,0 0 1,1-1-1,0 0 1,0-1-1,0-1 1,0-1-1,0 0 1,0 0-1,0-2 1,0 0-1,-1 0 1,1-2-1,0 0 0,-1 0 1,0-2-1,0 1 1,-1-2-1,1 0 1,-1 0-1,-1-2 1,0 1-1,0-1 1,0-1-1,-1 0 1,-1-1-1,15-18 1,-23 26 5,0-1 1,0 0 0,0 0-1,0 0 1,-1 0 0,0 0-1,1 0 1,-1 0 0,0-8 0,-1 11-1,0 0 0,0 0 1,0 0-1,0 1 1,0-1-1,0 0 0,0 0 1,0 0-1,-1 0 1,1 0-1,0 1 0,-1-1 1,1 0-1,-1 0 1,1 0-1,0 1 0,-1-1 1,0 0-1,1 1 1,-1-1-1,0 0 0,0 0 1,-1 1-1,1-1 0,0 1 0,-1 0 0,1-1 1,0 1-1,-1 0 0,1 0 0,-1 0 1,1 0-1,0 0 0,-1 0 0,1 0 0,-1 1 1,1-1-1,0 0 0,-1 1 0,-1 0 1,-3 1-2,0 1 0,0 0 0,1 1 1,-1-1-1,1 1 0,-1 0 0,1 1 1,0-1-1,1 1 0,-1 0 0,1 0 1,-5 8-1,1-1-2,0 1 0,1 0 0,0 1-1,-7 20 1,11-22-104,0 0-1,0 0 1,1 0-1,1 1 1,0-1-1,1 24 1,0-32 26,1-1-1,-1 1 1,1 0-1,0-1 1,0 0-1,0 1 1,1-1-1,-1 0 1,1 1-1,-1-1 1,1 0-1,3 4 1,-3-6 47,0 1 0,-1-1-1,1 0 1,0 0 0,0 1 0,0-1 0,0 0-1,0 0 1,0-1 0,0 1 0,0 0 0,0-1 0,0 1-1,0-1 1,1 0 0,-1 0 0,0 0 0,0 0 0,0 0-1,1 0 1,3-1 0,27-8-426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5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16684,'0'0'39,"0"0"1,0 0 0,0 0-1,0 0 1,0 0 0,0 0-1,0 0 1,0 0 0,0 1-1,0-1 1,0 0 0,0 0-1,0 0 1,0 0 0,0 0-1,0 0 1,0 0 0,0 0-1,0 0 1,0 1 0,0-1-1,0 0 1,0 0 0,0 0-1,0 0 1,0 0 0,-1 0-1,1 0 1,0 0 0,0 0-1,0 0 1,0 0 0,0 0 0,0 0-1,0 0 1,0 0 0,0 0-1,-1 0 1,1 0 0,0 0-1,0 0 1,0 0 0,0 0-1,0 0 1,0 0 0,0 0-1,0 0 1,0 0 0,-1 0-1,1 0 1,0 0 0,0 0-1,0 0 1,0 0 0,0 0-1,0 0 1,0 0 0,0 0-1,0 0 1,0 0 0,-1 0-1,1 0 1,0-1 0,0 1-1,0 0 1,0 0 0,0 0-1,-5 16 872,-3 23 227,-15 168 1016,20-156-2030,3 0-1,6 54 0,-5-100-117,0 8 9,0 0 0,2-1 0,6 23 0,-8-33-13,-1 0 0,1 0 0,0 0 0,0 0 0,0 0 0,0 0 0,0 0 0,0 0 1,1-1-1,-1 1 0,0 0 0,1-1 0,0 1 0,-1-1 0,1 0 0,0 1 0,0-1 0,-1 0 0,1 0 0,0 0 0,0 0 0,0 0 0,1-1 0,-1 1 0,0-1 0,0 1 0,0-1 0,0 0 0,3 0 0,5-2-5,1 0 0,-1-1 1,1-1-1,-1 0 0,0 0 0,0-1 0,-1 0 0,18-12 0,-10 6-30,28-13 0,-38 21 20,-1 1 1,1 0-1,-1 0 1,1 0-1,0 1 0,0 0 1,-1 1-1,12-1 0,-15 1 8,0 1 0,-1-1 1,1 1-1,-1-1 0,1 1 0,-1 0 0,0 0 0,1 0 0,-1 0 0,0 0 0,1 0 0,-1 1 0,0-1 0,0 1 0,0 0 1,0-1-1,-1 1 0,1 0 0,0 0 0,-1 0 0,1 1 0,-1-1 0,0 0 0,0 0 0,0 1 0,1 2 0,0 1 23,-1 0 0,0 0-1,0 0 1,0 0-1,-1 0 1,0 0-1,0-1 1,-1 1 0,0 0-1,0 0 1,0 0-1,0 0 1,-1 0 0,0-1-1,-1 1 1,1-1-1,-1 0 1,0 1-1,0-1 1,0-1 0,-1 1-1,-6 6 1,4-4 55,0 0 0,-1-1 1,0 0-1,0 0 0,-1-1 1,0 1-1,1-2 0,-2 1 1,1-1-1,0 0 0,-1-1 1,0 0-1,-17 3 0,16-5-49,0 0 0,1-1-1,-1-1 1,0 1-1,1-2 1,-1 1-1,-15-5 1,22 5-119,0 0 1,0 0-1,0 0 0,1 0 1,-1 0-1,0 0 0,1-1 1,-1 1-1,1-1 0,-1 0 1,1 0-1,0 0 0,0 0 1,0 0-1,0 0 0,0 0 1,1-1-1,-1 1 0,0-1 1,1 1-1,0-1 0,0 0 1,0 0-1,0 1 0,0-1 1,0 0-1,1 0 1,-1 0-1,1-4 0,0 5-3,1 0-1,-1 0 0,1 0 1,0 0-1,-1 0 1,1 0-1,0 0 0,0 0 1,0 0-1,0 0 1,1 1-1,-1-1 0,0 1 1,1-1-1,-1 0 1,1 1-1,0 0 0,-1-1 1,1 1-1,0 0 1,0 0-1,0 0 1,0 0-1,0 1 0,0-1 1,0 0-1,3 0 1,23-7-820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5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18 14403,'-3'-3'153,"0"1"0,0 1 0,0-1 0,0 0-1,0 1 1,0 0 0,-1 0 0,1 0 0,0 0 0,-1 0 0,1 0-1,-1 1 1,1 0 0,0 0 0,-1 0 0,1 0 0,-1 0 0,1 1 0,-1-1-1,1 1 1,0 0 0,-1 0 0,1 1 0,0-1 0,0 0 0,0 1-1,0 0 1,0 0 0,0 0 0,0 0 0,-3 3 0,-1 1 41,1 1 1,-1-1 0,1 1-1,0 0 1,1 0-1,-1 1 1,1 0-1,-7 16 1,9-17-124,1-1 0,-1 1 0,1-1 0,1 1 0,-1 0 0,1 0 0,1 0 0,-1 0 0,1 0 0,0 0 0,1 0 0,1 10 0,-1-14-53,-1-1 1,1 0 0,-1 1-1,1-1 1,0 0 0,0 0-1,0 1 1,0-1 0,0 0-1,0 0 1,1 0 0,-1 0-1,1-1 1,-1 1 0,1 0-1,0-1 1,0 1 0,0-1-1,0 1 1,0-1 0,0 0-1,0 0 1,0 0 0,0 0-1,1 0 1,-1-1 0,0 1-1,0-1 1,1 1 0,-1-1 0,1 0-1,-1 0 1,0 0 0,1 0-1,-1 0 1,0 0 0,1-1-1,2 0 1,3-1 29,0-1-1,-1 0 1,1 0-1,-1 0 1,0-1 0,0 0-1,0 0 1,0-1 0,-1 0-1,8-7 1,-5 3 63,0-1 0,-1 0-1,-1-1 1,1 1 0,-2-2 0,1 1 0,-2-1 0,7-16 0,-13 34-78,0 0 0,0 1 1,1-1-1,0 0 1,0 7-1,0 7-29,0 1-77,0 50-208,0-65 38,0-1 0,1 1 0,0 0 0,1 0 1,-1 0-1,1-1 0,0 1 0,0-1 0,4 7 1,-6-12 164,1 1 0,-1-1 0,0 1 0,1-1 0,-1 1 0,0-1 0,1 0 0,-1 1 0,0-1 0,1 1 0,-1-1 0,1 0 0,-1 1 0,1-1 0,-1 0 0,1 0 1,-1 1-1,1-1 0,-1 0 0,1 0 0,0 0 0,-1 0 0,1 0 0,-1 0 0,1 0 0,-1 0 0,1 0 0,-1 0 0,1 0 0,0 0 0,-1 0 0,1 0 0,-1 0 0,1-1 0,-1 1 0,1 0 1,0-1-1,17-17-1075,-1-7-90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17204,'0'21'1776,"-3"25"-936,-7 12-264,1 13 1017,0 4-369,1 4-264,2-1-112,5-1-272,1-7-119,4-8-193,3-9-128,2-8-328,0-4-224,-1-9-553,1-3-383,-5-14 1032,1-5-232,-4-15-224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17412,'-7'1'236,"0"0"0,0 0 0,0 1 1,0 0-1,0 0 0,0 1 1,1 0-1,-1 0 0,1 0 0,0 1 1,0 0-1,0 0 0,0 0 0,1 1 1,0 0-1,0 0 0,-6 7 0,3-1-15,0-1 1,0 1-1,1 0 0,0 1 0,1 0 0,0 0 0,1 0 0,-5 18 0,9-27-180,0 1-1,0-1 1,1 1-1,-1 0 0,1-1 1,0 1-1,0 0 1,1-1-1,-1 1 0,1-1 1,0 5-1,0-6-29,0-1 0,-1 0 0,1 1 0,0-1 0,0 0 0,0 0 0,0 0 0,0 0 0,0 1 0,0-1 0,0-1 0,0 1 0,0 0 0,1 0 0,-1 0 0,0-1 0,0 1 0,1 0 0,-1-1 0,1 1 0,-1-1 0,1 0 0,-1 0 0,1 1 0,-1-1 0,0 0 0,1 0 0,-1 0 0,2-1 0,4 1-3,0-1 0,0-1 0,-1 1 1,1-1-1,-1-1 0,1 1 0,-1-1 0,0 0 0,0 0 0,0-1 0,-1 0 0,8-5 0,9-10 6,31-34-1,-34 32-13,-9 10-6,-7 7-3,0 1 0,0-1 0,1 1 0,-1-1 1,1 1-1,-1 0 0,1 1 0,0-1 0,8-3 1,-11 6 5,0 0 0,0 0 0,-1 0 0,1 0 0,0 0 1,0 0-1,-1 1 0,1-1 0,0 0 0,0 1 1,-1-1-1,1 0 0,-1 1 0,1-1 0,0 1 0,-1-1 1,1 1-1,-1-1 0,1 1 0,-1 0 0,1-1 0,-1 1 1,1-1-1,-1 1 0,0 0 0,1-1 0,-1 1 1,0 0-1,0 0 0,1-1 0,-1 1 0,0 0 0,0 1 1,7 32-1,-6-27 16,0 0 31,0 1 0,1-1-1,0 0 1,0 0 0,1 1 0,-1-2-1,7 11 1,-8-15-24,1 0-1,-1 0 0,1-1 1,0 1-1,-1-1 0,1 1 1,0-1-1,0 0 0,0 1 1,0-1-1,0 0 1,0 0-1,0-1 0,0 1 1,0 0-1,0-1 0,1 1 1,-1-1-1,0 0 0,0 0 1,1 0-1,-1 0 1,0 0-1,1 0 0,-1 0 1,0-1-1,0 1 0,0-1 1,3-1-1,14-5 53,0-1 0,0-1 0,-1 0-1,-1-2 1,27-19 0,-29 18-80,1 1 1,0 1-1,0 1 0,1 0 1,0 1-1,30-10 0,-45 18 3,0-1 0,-1 1 0,1 0 0,0 0 0,-1 0 0,1 0 0,0 0-1,-1 0 1,1 0 0,0 0 0,-1 0 0,1 1 0,-1-1 0,1 1-1,0 0 1,-1-1 0,1 1 0,-1 0 0,0 0 0,1 0 0,-1 0-1,0 0 1,3 2 0,-1 1-3,0 0 0,0 1 0,0 0 0,0 0-1,3 8 1,6 11 52,-11-23-129,-1 0 0,1 0 0,0-1 0,-1 1 0,1 0 0,0-1 0,0 1 0,0-1 0,0 1 0,-1-1 0,1 1 0,0-1 0,0 0 0,0 1 0,0-1 0,0 0 0,0 0 0,0 1 0,0-1 0,0 0 0,0 0 0,0 0 0,0 0 0,0-1 0,0 1 0,0 0-1,2-1 1,8 0-606,-2 1 119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7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149 133 14595,'15'-15'1353,"-2"2"895,-18 20-481,-22 32-937,2 1 0,2 1 0,1 1 0,3 1 0,-26 82 0,43-118-766,-5 22-1034,6-29 915,1 1 1,0 0-1,0 0 1,0-1-1,0 1 1,0 0-1,0-1 1,0 1-1,0 0 1,0-1-1,0 1 1,1 0 0,-1-1-1,0 1 1,0 0-1,1-1 1,-1 1-1,0 0 1,1-1-1,-1 1 1,0-1-1,1 1 1,-1-1 0,1 1-1,-1-1 1,1 1-1,0-1 1,-1 1-1,1-1 1,-1 0-1,1 1 1,0-1-1,8 2-523</inkml:trace>
  <inkml:trace contextRef="#ctx0" brushRef="#br0" timeOffset="1">303 346 14803,'-1'2'196,"0"0"0,0 0 0,0 0 0,0 0 0,1 0 0,-1 0 0,1 0 0,-1 0 0,1 0 0,0 0 0,-1 0 0,1 0 0,0 0 0,1 0 0,-1 1 0,1 3 0,-1-5-78,1 0-1,0 0 0,0 0 0,-1 1 0,1-1 1,0 0-1,0 0 0,0 0 0,0 0 0,0-1 0,1 1 1,-1 0-1,0 0 0,0-1 0,0 1 0,1 0 1,-1-1-1,0 1 0,1-1 0,-1 0 0,0 1 0,1-1 1,-1 0-1,1 0 0,-1 0 0,0 0 0,3 0 1,6-1 55,1-1 0,-1 0 0,1 0 0,-1-1 0,0 0 0,0 0 0,0-2 0,-1 1 0,0-1 0,1 0 0,-1-1 0,-1 0 0,1 0 0,10-12 0,-1 1-8,0-1 1,-2-1-1,0-1 0,26-42 1,-31 43-56,-1-1 0,10-25 1,-18 39-91,1 0 0,-1-1 0,-1 1 0,1-1 0,-1 1 0,-1-1 0,1 0 0,-1 0-1,0 1 1,0-1 0,-3-10 0,3 16-17,0 0 0,0 0 0,-1-1 1,1 1-1,-1 0 0,1 0 0,-1 0 0,1 0 0,-1 0 0,1 0 0,-1 0 0,0 0 0,0 0 0,1 0 0,-1 1 0,0-1 0,0 0 0,0 0 0,0 1 0,0-1 0,0 1 0,0-1 0,-2 0 0,2 1 0,-1 0-1,0-1 1,0 1 0,1 1-1,-1-1 1,0 0-1,0 0 1,1 1 0,-1-1-1,0 1 1,0-1 0,1 1-1,-4 1 1,-3 3 7,0 0 0,1 1-1,-1-1 1,-12 14 0,0 3 65,1 0 0,1 1 0,1 1 0,-21 39 1,28-45 6,1 1 1,1 0-1,1 0 1,1 1 0,0 0-1,2 0 1,-3 26-1,6-41-61,1 0-1,0 0 1,0-1-1,1 1 1,-1 0-1,1 0 1,0-1-1,0 1 1,2 5-1,-2-8-29,1 0 0,-1 0 0,0 0 0,0 0 0,1 0 0,-1 0 0,1-1 0,0 1 0,-1 0 0,1-1-1,0 1 1,0-1 0,0 0 0,0 0 0,0 1 0,0-1 0,0-1 0,1 1 0,-1 0 0,4 0 0,1 0-126,0 0 0,0-1 0,0 0 0,0 0 0,-1-1 0,1 0 1,0 0-1,0 0 0,0-1 0,-1 0 0,1-1 0,9-4 0,2-2-69,-1-1-1,0 0 1,20-18 0,15-18-383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1:47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163 259 18324,'-7'7'384,"-23"17"1136,-30 35 0,52-51-1223,1 1-1,0 0 0,0 0 0,1 0 1,1 1-1,0 0 0,0 0 0,-6 19 1,10-25-236,0-1 0,0 1 1,1 0-1,-1 0 0,1-1 0,0 1 1,0 0-1,0 0 0,0 0 1,1-1-1,-1 1 0,1 0 1,0-1-1,0 1 0,1 0 1,-1-1-1,1 1 0,0-1 1,0 0-1,0 0 0,0 1 1,3 2-1,-1-3-27,0 1 0,0-1 0,0 0 0,1 0 0,-1 0 0,1-1 0,0 0 0,-1 0 0,1 0 0,0 0 0,0-1 0,0 1 1,1-2-1,-1 1 0,10 0 0,-3-1-19,0-2 0,0 1 1,0-1-1,0-1 1,0 0-1,-1-1 0,1 0 1,-1 0-1,0-1 1,0-1-1,-1 0 0,1-1 1,-2 1-1,18-17 1,-8 6-6,0-2-1,-2 0 1,0 0 0,-2-2 0,0 0 0,12-24 0,-16 25-23,-1-1 0,-1 0-1,-1 0 1,-1-1 0,-1 0 0,-1 0 0,-1 0 0,-1-1 0,1-42 0,-4 57-14,-1 1-1,1-1 1,-2 1-1,-2-10 1,4 15 18,0 0 0,-1 1 0,1 0 0,-1-1 0,0 1-1,1-1 1,-1 1 0,0 0 0,0-1 0,0 1 0,0 0 0,0 0 0,0 0 0,0 0 0,0 0 0,-1 0 0,1 0 0,0 0 0,-1 0 0,1 0 0,-1 1 0,1-1 0,0 1 0,-1-1 0,-1 0 0,1 1 1,1 0 0,-1 1 0,1-1 0,-1 0 0,1 0 0,-1 1 0,1-1 0,-1 1 1,1-1-1,-1 1 0,1 0 0,0-1 0,-1 1 0,1 0 0,0 0 0,0 0 0,0 0 0,0 0 0,0 0 0,0 0 0,0 0 0,0 1 0,0-1 1,0 0-1,0 1 0,1-1 0,-1 2 0,-3 4-10,2 1 0,-1-1 1,1 0-1,-2 13 0,2-1-19,0-1 0,1 1-1,1 0 1,1-1 0,1 1 0,0 0-1,1-1 1,2 0 0,-1 0 0,2 0-1,0 0 1,2-1 0,14 27 0,-7-23 4,0-1 0,1-1 1,1 0-1,1-2 0,39 32 1,33 7-102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08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1 416 14307,'22'-3'359,"0"0"-1,0 1 0,1 2 1,38 3-1,92 20 94,-102-14-457,288 40 50,2-15 0,568-16 0,166-96-9,-3-48 23,-265 28-14,-635 79-26,850-103 285,-989 118-379,47-6 609,137-36-1,-206 43-498,-1 0 0,0-1 0,11-7 0,-18 9-13,0 0-1,0 0 1,0 0 0,0-1 0,-1 1-1,4-5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122 221 16179,'-12'13'290,"0"0"-1,1 0 0,0 1 1,1 1-1,0 0 0,1 0 0,1 1 1,1 0-1,0 0 0,1 1 1,-5 18-1,9-27-211,0 0-1,1 0 1,-1 0 0,2 0 0,-1 10-1,1-16-66,0 0-1,0 0 0,1 0 1,-1 0-1,0 0 0,1-1 1,-1 1-1,1 0 1,0 0-1,0 0 0,-1-1 1,1 1-1,0-1 0,1 1 1,-1 0-1,0-1 0,0 0 1,1 1-1,-1-1 0,0 0 1,1 0-1,0 0 0,-1 0 1,1 0-1,0 0 0,-1 0 1,3 0-1,3 1-3,0-1-1,0 0 1,-1 0-1,1-1 1,0 0-1,0 0 1,0-1 0,0 0-1,0 0 1,-1 0-1,1-1 1,0 0-1,-1-1 1,1 1 0,8-6-1,6-3-2,0-2 0,0 0-1,20-17 1,-17 10 35,0-1 0,37-44 0,-51 52 1,0 0 0,-1 0 1,0-1-1,-1 0 1,-1 0-1,0-1 1,6-21-1,-11 31-16,-1 0 0,0-1 0,0 1 0,-1 0 0,0 0 0,0-1 0,0 1 0,0 0 0,-3-10 0,3 12-9,-1 1-1,0-1 0,0 1 1,0-1-1,0 1 1,-1-1-1,1 1 0,-1 0 1,1 0-1,-1 0 0,0 0 1,0 0-1,0 0 0,0 0 1,0 0-1,0 1 0,0-1 1,-1 1-1,1 0 1,-1-1-1,-2 0 0,-1 1-17,-1-1 0,0 1 0,0 0 0,0 1 0,0-1 0,-1 2 0,1-1 0,0 1 0,0 0 0,0 0 0,1 0 0,-1 1-1,0 1 1,0-1 0,1 1 0,0 0 0,-9 5 0,6-3 71,1 1-1,-1-1 1,1 1 0,0 1-1,0 0 1,1 0-1,0 1 1,0-1 0,1 1-1,0 1 1,-7 12-1,11-18-65,1 0 0,0 0 0,0 0 0,0 0 0,0 1 0,1-1 0,-1 5 0,5 18 28</inkml:trace>
  <inkml:trace contextRef="#ctx0" brushRef="#br0" timeOffset="1">733 149 16540,'8'0'1568,"3"0"-1200,5-7-272,6-9 1280,12-4-1712,2 1-368,4-6 592,0-4-160,3-3-88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29 14803,'5'-12'1460,"1"-2"-504,-5 12 11,-1 5 727,-62 255 2522,-32 355-3223,78-418-870,-32 230-388,48-423 248,-5 22-245,0 0-1,-9 23 1,12-42 107,0 0 0,0 0 0,0-1 0,0 1 0,-1 0 0,0-1 0,0 0-1,0 0 1,0 0 0,-1 0 0,1 0 0,-1 0 0,0-1 0,0 0 0,-9 5 0,11-7 51,-1 0 1,1 0-1,-1 0 1,0-1-1,1 0 1,-1 1-1,1-1 1,-1 0-1,0 0 1,1 0-1,-1-1 1,1 1-1,-1 0 0,0-1 1,1 0-1,-1 0 1,-4-2-1,0-1-92,0 0 0,0 0 0,0-1 0,-9-9-1,-22-24-632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1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12435,'-3'3'231,"1"1"0,-1 0 0,1-1 1,0 1-1,1 0 0,-1 1 1,1-1-1,-1 0 0,1 0 0,1 0 1,-2 9-1,1 53 1442,2-48-810,1 55 207,4 0 0,4 0 0,2 0 0,36 116 0,-48-189-1065,5 16 99,0-1-1,1 0 0,11 18 0,-15-30-86,-1 0 1,1 0-1,0 0 1,0-1-1,0 1 1,0-1-1,0 1 1,1-1-1,-1 0 1,1 0-1,0 0 1,0 0-1,-1 0 1,1-1-1,0 1 0,0-1 1,0 0-1,1 0 1,-1 0-1,0 0 1,0-1-1,6 1 1,-3-1 7,0-1 0,0 0 1,0 0-1,-1-1 0,1 0 1,-1 0-1,1 0 0,8-5 1,42-30 147,-40 26-121,63-46 169,140-91-1127,-200 137 793,-6 4 43,0-1 0,0 0 0,-1 0 0,20-19 0,-20 13-90,17-26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 17940,'-2'4'302,"0"0"-1,0-1 1,1 1 0,0 0 0,0 0 0,0 0-1,0 0 1,0 0 0,1 0 0,0 6 0,3 47 602,-1-33-505,52 539 1821,-48-533-1912,-6-30-301,0 0 0,0 0 1,0 1-1,0-1 0,0 0 1,0 0-1,0 1 0,0-1 1,0 0-1,0 0 0,0 1 1,0-1-1,1 0 0,-1 0 1,0 1-1,0-1 0,0 0 1,0 0-1,0 0 0,0 1 1,1-1-1,-1 0 0,0 0 1,0 0-1,0 0 0,0 1 1,1-1-1,-1 0 0,0 0 1,0 0-1,1 0 0,-1 0 1,0 0-1,0 0 0,0 0 1,1 1-1,-1-1 0,0 0 1,0 0-1,1 0 0,-1 0 1,0 0-1,0 0 0,1-1 1,5-11 203,2-35-21,5-94 0,-8 65-134,0-1-16,-1 9-44,3 0 1,26-116 0,-32 179-17,1 1 0,-1-1 1,1 1-1,0 0 1,0-1-1,0 1 1,0 0-1,1 0 0,0 0 1,0 1-1,5-6 1,-6 8 1,0 0 0,-1 0 0,1 0 0,0 0 1,0 0-1,0 0 0,0 1 0,0-1 0,0 1 1,0 0-1,0-1 0,0 1 0,0 0 0,0 0 0,0 0 1,0 1-1,0-1 0,0 0 0,0 1 0,-1-1 0,1 1 1,0 0-1,0-1 0,0 1 0,0 0 0,-1 0 1,1 0-1,0 0 0,2 3 0,-1-2-13,1 1 1,-1 0-1,1 0 0,-1 0 0,0 0 1,0 1-1,0-1 0,-1 1 1,1 0-1,-1 0 0,0 0 0,0 0 1,0 0-1,2 7 0,-3-3 28,1-1 0,-1 0 0,-1 1 0,1-1 0,-1 1 0,-1-1 0,1 1 0,-3 8 0,-2 3 67,0-1 0,-1 0 0,-1 0-1,0 0 1,-2-1 0,-10 17 0,12-22-30,-1-1 1,1 0-1,-2 0 1,1-1-1,-2 0 1,1-1 0,-1 0-1,-1 0 1,-11 7-1,21-16-66,1 1 1,-1-1-1,1 1 0,-1-1 0,0 0 1,1 1-1,-1-1 0,0 0 0,1 1 1,-1-1-1,0 0 0,1 0 0,-1 0 0,0 1 1,0-1-1,1 0 0,-1 0 0,0 0 1,0 0-1,1 0 0,-1-1 0,0 1 1,0 0-1,1 0 0,-1 0 0,0-1 1,1 1-1,-2-1 0,2 0-39,-1 0 0,1 0 0,0 0 1,-1 0-1,1 0 0,0 0 0,0 0 0,-1 0 0,1 0 0,0 0 1,0 0-1,0 0 0,0 0 0,0 0 0,1 0 0,-1-2 0,2-5-233,1 0-1,-1 0 0,7-13 0,10-11-283,3-8-139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3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15955,'2'2'207,"0"-1"0,0 1 0,0 0 0,0 0 0,0 0 0,-1 1 0,1-1 0,-1 0 0,1 1 0,-1-1 0,0 1 0,0-1 0,0 1 0,0-1 0,-1 1 0,1 3-1,3 48 1817,-3-31-1070,0 48 206,-2-45-943,2 1-1,1 0 1,6 31 0,-4-51-21,-1-12-61,2-13 22,-2-15 12,-1 0 0,-2 0 1,-1 0-1,-2 0 0,-1 0 0,-13-48 1,8 59-54,9 22-112,0 0-1,0 0 0,0 0 0,0 0 0,0 0 0,-1 0 1,1 0-1,0 0 0,0 0 0,0 0 0,-1 0 1,1 0-1,0 0 0,0 0 0,0 0 0,0 0 0,-1 0 1,1 0-1,0 0 0,0 0 0,0 0 0,0 0 0,-1 0 1,1 0-1,0 0 0,0 0 0,0 0 0,0 0 1,0 1-1,-1-1 0,1 0 0,0 0 0,0 0 0,0 0 1,0 0-1,0 0 0,0 1 0,0-1 0,0 0 0,-1 0 1,1 0-1,0 0 0,0 1 0,0-1 0,0 0 1,0 0-1,0 0 0,0 0 0,0 1 0,0-1 0,0 0 1,-1 6 17,-1-1 1,2 1-1,-1 0 1,0 10 0,5 47-1,-3-58-19,0 0-1,0 0 1,0 0 0,1 0-1,-1 0 1,1-1-1,0 1 1,1 0-1,-1-1 1,4 5-1,-4-8-11,-1 0-1,0 0 1,0 0-1,0 0 0,1 0 1,-1 0-1,0-1 1,1 1-1,-1-1 0,1 1 1,-1-1-1,1 1 1,-1-1-1,1 0 0,-1 0 1,1 0-1,-1 1 1,1-2-1,-1 1 0,1 0 1,-1 0-1,1 0 1,-1-1-1,1 1 0,-1-1 1,3 0-1,5-3-393,0 0-1,0-1 1,9-6-1,2-1-1182,-8 7 660,0 0 0,19-5 1,-13 6-47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3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3873,'2'6'56,"-2"-1"240,0-1 128,0 1 16,0-2 48,-2 1 72,-4-1 88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84 155 13715,'-1'-9'6032,"-1"18"-3329,-1 18-1172,3 26-607,2 104-80,0-129-956,2 1 0,0-1 0,12 38 0,-16-65 64,0 0 0,0 0 0,0 1-1,1-1 1,-1 0 0,0 0-1,1 0 1,-1 0 0,1 0 0,0 0-1,-1 0 1,1 0 0,0 0-1,-1 0 1,1-1 0,0 1 0,1 1-1,-1-2-10,-1 0 0,1-1 0,-1 1 0,1 0 0,-1-1 0,0 1 0,1 0 0,-1-1 0,1 1 0,-1-1 0,0 1 0,1-1 0,-1 1 0,0 0 0,0-1 0,1 1 0,-1-1 0,0 0 0,0 1 0,0-1 0,0 1 0,0-1 0,0 1 0,0-1 0,6-44-1417,-8 6 849,-2-7-95</inkml:trace>
  <inkml:trace contextRef="#ctx0" brushRef="#br0" timeOffset="1">42 26 17804,'-10'-10'2376,"4"2"-1455,-1 3-441,-1 2 1736,2 5-1216,3 1-392,1 3-1016,2 2-560,3-1 776,3 4-208,7 0-136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15259,'7'-2'319,"1"0"0,0 1 0,-1-1-1,1 2 1,0-1 0,0 1 0,0 0 0,0 0-1,-1 1 1,1 0 0,0 1 0,-1-1-1,14 6 1,-14-4-180,-1 1 0,0 0 0,0 0 0,0 0 0,0 0 0,0 1 0,-1 0 0,0 0 0,0 1 0,0 0 0,-1-1 0,0 1 0,0 1 0,6 11 0,-1 4 65,-1 1 0,-2 0-1,0 0 1,4 30 0,-3-14 24,-7-37-213,0-1 0,0 1-1,0-1 1,1 1 0,-1 0-1,1-1 1,-1 1-1,1-1 1,0 1 0,-1-1-1,1 1 1,0-1 0,0 0-1,0 1 1,0-1 0,0 0-1,0 0 1,0 0 0,1 0-1,-1 0 1,0 0 0,1 0-1,2 1 1,-3-2-3,1 0 1,0 0-1,-1 0 1,1 0-1,-1-1 1,1 1 0,0-1-1,-1 1 1,1-1-1,-1 0 1,1 1-1,-1-1 1,0 0-1,1 0 1,-1 0-1,0 0 1,1 0-1,-1 0 1,0-1-1,0 1 1,0 0-1,0 0 1,1-4-1,8-9 45,0 0 0,-1-1-1,-1-1 1,6-16 0,-10 23-34,-1 1 0,-1-1 0,1 0 0,-2 0 0,1 0 1,-1 0-1,-1 0 0,1 0 0,-2-15 0,0 22-9,1 0-1,-1 0 0,1 0 1,-1 1-1,0-1 0,0 0 1,0 0-1,0 1 0,0-1 1,0 1-1,0-1 0,0 1 1,-1-1-1,1 1 1,0-1-1,-1 1 0,1 0 1,-1 0-1,0 0 0,1 0 1,-1 0-1,0 0 0,0 1 1,0-1-1,1 0 0,-1 1 1,0-1-1,-3 1 1,1-1 18,-1 1 1,0 0-1,0 0 1,1 0-1,-1 0 1,0 1-1,1-1 1,-1 1-1,1 1 1,-1-1-1,-4 2 1,9-3-35,0 0 0,0 0 0,0 0 0,-1 0 0,1 0 0,0 0 0,0 0 0,0 0 0,-1 0 0,1 0 0,0 1 0,0-1 0,0 0 0,0 0 0,-1 0 0,1 0 0,0 0 0,0 0 0,0 0 1,0 0-1,-1 0 0,1 1 0,0-1 0,0 0 0,0 0 0,0 0 0,0 0 0,0 1 0,0-1 0,-1 0 0,1 0 0,0 0 0,0 0 0,0 1 0,0-1 0,0 0 0,0 0 0,0 0 0,0 0 0,0 1 0,0-1 0,0 0 0,0 0 0,0 0 1,0 1-1,11 1-474,18-3-567,-9-4 1023,0 0-1,29-14 1,-11 3-320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52 271 16123,'-7'8'676,"1"0"-1,0 0 0,1 1 0,0-1 0,-8 20 0,11-23-505,0 0 0,1 0 0,-1 0 0,1 0-1,0 0 1,1 0 0,-1 1 0,1-1 0,0 0-1,1 0 1,-1 0 0,1 1 0,1 5-1,-1-10-169,-1 1 0,1-1-1,-1 0 1,1 1-1,0-1 1,-1 0 0,1 0-1,0 0 1,0 1-1,0-1 1,0 0 0,0 0-1,0 0 1,0-1-1,1 1 1,-1 0-1,0 0 1,0 0 0,1-1-1,-1 1 1,0-1-1,1 1 1,-1-1 0,1 0-1,-1 1 1,0-1-1,1 0 1,-1 0 0,1 0-1,-1 0 1,1 0-1,-1 0 1,0-1-1,1 1 1,-1 0 0,1-1-1,1 0 1,3-1-95,0 0 1,-1-1 0,1 1-1,-1-1 1,0 0-1,1-1 1,6-5 0,-3 1-76,-1 0 1,1 0 0,-2-1 0,1 0 0,-1-1-1,0 1 1,-1-1 0,0-1 0,-1 1 0,0-1-1,-1 0 1,0 0 0,0 0 0,-1-1 0,2-22-1,-6 21-100,-3 17 138,-2 21 201,5-21-18,1 1-1,1-1 1,-1 0-1,0 0 1,1 0 0,0 1-1,0-1 1,2 5 0,-3-8-33,1 0 1,0 0-1,-1 0 1,1 0-1,-1 0 1,1 0-1,0 0 1,0-1-1,-1 1 1,1 0 0,0 0-1,0 0 1,0-1-1,0 1 1,0-1-1,0 1 1,0-1-1,0 1 1,0-1-1,0 1 1,0-1-1,1 0 1,-1 0-1,0 1 1,0-1 0,0 0-1,0 0 1,0 0-1,1 0 1,-1-1-1,0 1 1,0 0-1,0 0 1,0-1-1,2 0 1,3-1 16,-1-1-1,1 0 1,-1 0-1,1 0 1,-1-1 0,0 0-1,0 0 1,0 0-1,4-6 1,3-3-10,-2 0-1,13-20 1,-11 13 2,-1 0-1,12-30 1,-19 39-19,0-1 0,0 1 1,-1-1-1,-1 0 0,0-1 0,1-14 0,-7 13 7,1 13 32,-2 10 33,2 6 16,0 0-1,0 0 1,1 0 0,1 31 0,3-12 173,7 40 0,-6-56-146,1 0 0,0 0 0,2 0 0,12 29 0,-16-42-112,0-1 0,1 1 0,-1-1 1,1 1-1,0-1 0,0 0 0,0 0 0,1 0 0,-1-1 0,1 1 0,0-1 0,0 0 0,0 0 0,0 0 1,0-1-1,1 1 0,0-1 0,-1 0 0,1 0 0,0-1 0,8 2 0,-10-2-16,-1-1 1,0 0-1,1 0 0,-1 0 0,0-1 1,1 1-1,-1 0 0,0-1 0,1 0 1,-1 1-1,0-1 0,0 0 0,0 0 0,0 0 1,0-1-1,0 1 0,0 0 0,0-1 1,1-1-1,0 0 1,0-1 1,-1 1-1,0 0 0,1-1 0,-1 0 1,-1 0-1,1 1 0,-1-1 1,1 0-1,0-5 0,0-2 44,0 0-1,-1 0 1,0 0-1,-1 0 1,-1 0-1,1 0 1,-4-15-1,4 23-6,-1 0 0,1 0 0,-1 0 0,0 0 0,0 0 0,0 0 1,0 1-1,-1-1 0,1 0 0,-1 1 0,1-1 0,-1 1 0,-3-4 0,3 8 175,4 4-125,5 6-17,-3-8-74,-1-1-1,1 1 0,1-1 0,-1 0 1,0 0-1,1-1 0,-1 1 0,1-1 1,0 0-1,0 0 0,-1 0 1,1-1-1,1 0 0,-1 0 0,0 0 1,0 0-1,0-1 0,0 0 0,1 0 1,-1-1-1,0 1 0,0-1 1,6-2-1,-4 2-48,1-1 0,-1-1 1,0 0-1,0 0 0,0 0 1,0-1-1,0 0 0,-1 0 0,1-1 1,-1 0-1,0 0 0,-1 0 1,1-1-1,8-11 0,-13 16 53,0 0-1,0-1 1,-1 1-1,1 0 0,0 0 1,-1-1-1,1 1 1,-1-1-1,1 1 1,-1 0-1,0-1 1,1 1-1,-1-4 1,0 5 9,0-1 1,0 1 0,-1 0-1,1-1 1,0 1 0,0-1-1,0 1 1,-1 0 0,1-1-1,0 1 1,0 0 0,-1-1 0,1 1-1,0 0 1,0-1 0,-1 1-1,1 0 1,-1 0 0,1-1-1,0 1 1,-1 0 0,1 0-1,-1 0 1,1-1 0,0 1 0,-1 0-1,1 0 1,-1 0 0,0 0-1,-1 0 20,0 0-1,0 0 0,0 0 0,0 1 1,0-1-1,0 1 0,1-1 0,-1 1 1,0 0-1,0-1 0,0 1 0,0 0 1,1 0-1,-1 1 0,0-1 0,1 0 1,-1 0-1,-1 3 0,-2 2 26,1 0-1,0 0 1,0 0 0,1 0-1,0 1 1,0 0-1,0 0 1,1 0 0,0 0-1,-1 8 1,2-11-72,1-1 1,-1 0 0,1 1-1,0-1 1,1 1 0,-1-1-1,0 0 1,1 1 0,0-1-1,2 6 1,-2-7-18,0 0-1,0 0 1,0-1 0,0 1-1,0 0 1,1-1-1,-1 1 1,1-1 0,-1 1-1,1-1 1,0 0 0,-1 0-1,1 1 1,0-1-1,0 0 1,0-1 0,0 1-1,3 1 1,19 0-132,5-7-90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7 16371,'-2'-1'181,"1"0"-1,-1 1 0,0-1 0,1 0 0,-1 1 0,0-1 0,0 1 0,1-1 0,-1 1 0,0 0 1,0 0-1,0 0 0,0 0 0,1 0 0,-1 0 0,0 1 0,0-1 0,0 0 0,1 1 0,-1 0 0,0-1 1,-2 2-1,-4 2 357,0-1 1,1 1-1,-12 8 1,12-6-476,0 0 1,1 0 0,0 1 0,0 0 0,0 0 0,1 1-1,0-1 1,1 1 0,0 0 0,0 0 0,1 1 0,0-1 0,0 1-1,1 0 1,0 0 0,0 0 0,1 0 0,0 0 0,1 0 0,0 0-1,0 0 1,3 12 0,-3-18-64,0-1 0,1 1 0,-1-1 0,1 1 0,0-1 0,-1 0 0,1 1 0,0-1 0,0 0 0,1 1-1,-1-1 1,0 0 0,1 0 0,-1 0 0,1 0 0,0 0 0,0 0 0,-1-1 0,1 1 0,0 0 0,1-1 0,-1 0 0,0 1 0,0-1 0,3 1 0,-2-2-1,0 1-1,0-1 1,0 0 0,0 0 0,0 0 0,0-1 0,0 1 0,0-1 0,0 1 0,0-1 0,0 0 0,0 0 0,0-1 0,-1 1 0,1 0 0,0-1 0,-1 0 0,1 1 0,-1-1 0,4-4-1,10-10-6,-1-1 0,-1 0 0,23-36 0,5-7 37,-40 58-24,-1 0 0,1 0-1,-1 0 1,1 1 0,-1-1-1,1 0 1,0 1 0,0 0-1,0-1 1,0 1 0,0 0-1,3-2 1,-4 3-1,1 0 0,-1 1 0,0-1 1,0 0-1,0 0 0,0 0 0,0 1 1,0-1-1,-1 0 0,1 1 0,0-1 0,0 1 1,0-1-1,0 1 0,0 0 0,0-1 1,-1 1-1,1 0 0,0-1 0,-1 1 0,1 0 1,0 0-1,-1 0 0,1 0 0,-1-1 1,1 1-1,-1 0 0,0 0 0,1 2 1,16 37 89,-14-29-51,1 0-1,1 0 1,0-1-1,0 0 1,1 0 0,9 12-1,-13-20-29,0 0 1,0 0-1,1 0 0,-1 0 1,0-1-1,1 1 0,0-1 0,-1 1 1,1-1-1,0 0 0,-1 0 1,1 0-1,0-1 0,0 1 0,0 0 1,0-1-1,-1 0 0,1 0 1,0 0-1,0 0 0,0 0 0,0-1 1,0 1-1,0-1 0,0 0 1,-1 0-1,1 0 0,0 0 0,-1 0 1,4-2-1,9-5 29,-1-1-1,0 0 1,-1-1 0,19-18 0,-20 18-58,0-1 1,0 1-1,2 1 1,26-15-1,-37 23 10,-1 0 1,0 0-1,1 0 0,-1 0 0,1 1 0,-1-1 0,1 1 0,-1 0 0,1-1 0,-1 1 1,1 0-1,-1 1 0,1-1 0,-1 0 0,1 1 0,-1-1 0,1 1 0,3 1 0,-1 1-5,0 0 0,0 1 0,-1-1-1,1 1 1,-1 0 0,5 5-1,-5-4-23,1-1-1,-1 1 0,1-1 0,1 0 1,10 6-1,-14-9-50,0 0-1,1-1 1,-1 1 0,1-1-1,-1 1 1,0-1 0,1 0 0,-1 0-1,1 0 1,-1-1 0,1 1-1,-1 0 1,0-1 0,1 0 0,-1 0-1,0 1 1,1-1 0,-1 0-1,0-1 1,0 1 0,0 0 0,0-1-1,0 1 1,2-3 0,7-6-481,0 0 0,18-23 0,-14 15 326,14-14-554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16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97 14763,'0'2'155,"0"0"-1,0-1 1,0 1 0,0-1-1,0 1 1,-1-1-1,1 1 1,0 0 0,-1-1-1,1 1 1,-1-1-1,1 0 1,-1 1 0,0-1-1,0 1 1,1-1 0,-1 0-1,0 1 1,-2 1-1,-27 26 1106,21-21-312,3-2-510,-27 29 1117,31-33-1499,1 0-1,-1 0 1,1 0-1,-1 0 1,1 1-1,0-1 1,0 0-1,0 1 1,0-1-1,0 1 1,1-1-1,-1 1 1,1-1-1,-1 6 1,1-7-64,0-1 1,0 1-1,1 0 1,-1-1-1,0 1 0,0-1 1,0 1-1,1-1 1,-1 1-1,0-1 1,1 1-1,-1-1 0,0 1 1,1-1-1,-1 1 1,1-1-1,-1 0 1,1 1-1,-1-1 0,1 0 1,-1 1-1,1-1 1,-1 0-1,1 1 1,-1-1-1,1 0 0,0 0 1,22 0-361,22-12-426,-29 4 572,0 0 0,-1 0 0,1-2 0,-2 0 0,0 0-1,0-2 1,15-14 0,-19 15 414,-1 1-1,-1-1 0,1 0 1,-1-1-1,-1 1 1,-1-2-1,1 1 1,-2-1-1,7-21 1,-11 33-147,-1 0 1,0 0-1,1 1 1,-1-1-1,0 0 1,0 1-1,0-1 1,0 0-1,0 0 1,0 1 0,0-1-1,0 0 1,0 0-1,0 1 1,0-1-1,0 0 1,-1 0-1,1 1 1,-1-2-1,1 2-18,0 0 0,-1 0 1,1-1-1,-1 1 0,1 0 0,0 0 0,-1 0 0,1 0 0,0 0 0,-1 0 0,1 0 0,-1 0 0,1 0 0,0 0 0,-1 0 0,1 1 0,-1-1 0,1 0 0,0 0 0,-1 0 0,1 0 0,0 1 0,-1-1 0,1 0 0,-1 1 0,-23 21 704,16-10-603,0 1 0,1-1 0,1 1 0,0 1 0,0-1 0,-6 29 0,9-31-127,1 1-1,0-1 1,1 1-1,0-1 1,1 1 0,0-1-1,1 1 1,0-1-1,4 16 1,-4-23-30,0-1 0,0 0 0,0 1 0,1-1 0,-1 0 1,1 0-1,0 0 0,0 0 0,0 0 0,0 0 0,1-1 1,-1 1-1,1-1 0,0 1 0,-1-1 0,1 0 0,5 3 1,-4-3 15,1-1 0,0 1 0,0-1 0,-1 0 0,1 0 0,0 0 0,0-1 0,0 1 0,0-1 0,0 0 0,9-2 0,26-7-230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17444,'0'17'1280,"8"21"-1040,0 8-96,1 16 440,3 10-304,2 6-256,1 2-152,5-6-496,0-7 2200,-2-21-1536,1-9 32,-4-28 40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0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15051,'11'25'4113,"14"80"-2057,11 111-1,-12-63-1652,-10-75-219,-14-78-181,0 0-1,0 0 1,0 0-1,0 0 0,0 0 1,0 0-1,0 0 1,0 0-1,0 0 0,0 0 1,0 0-1,0 0 1,1 0-1,-1 0 0,0 0 1,0 0-1,0 0 1,0 0-1,0 0 1,0 0-1,0 0 0,0 0 1,0 0-1,0 0 1,0 0-1,1 0 0,-1 0 1,0 0-1,0 0 1,0 0-1,0 0 0,0 0 1,0 0-1,0 0 1,0 0-1,0 0 0,0 0 1,0 0-1,0 0 1,1 0-1,-1 0 0,0 0 1,0 0-1,0 0 1,0 0-1,0 0 0,0 1 1,0-1-1,0 0 1,0 0-1,0 0 0,0 0 1,0 0-1,0 0 1,0 0-1,0 0 0,0 0 1,0 0-1,0 0 1,0 1-1,0-1 0,0 0 1,0 0-1,0 0 1,0 0-1,0 0 0,2-6 68,-2-7 9,-1 1-1,-2-19 0,-2-7 27,3 7-35,-4-139 100,6 146-180,2 0-1,1 0 1,0 1-1,2-1 1,8-22 0,-12 42-9,0 1 0,1 0 0,-1 0 0,1 0 0,0 0 0,-1 0 0,2 0 0,-1 1 0,0-1 0,0 1-1,1-1 1,-1 1 0,1 0 0,0 0 0,0 0 0,-1 0 0,1 1 0,0-1 0,1 1 0,-1 0 0,0-1 0,0 2 0,1-1 0,-1 0 0,4 0 0,-2 1-10,1 0-1,-1 0 0,0 0 1,0 1-1,0-1 0,0 1 1,-1 1-1,1-1 0,0 1 1,0 0-1,-1 0 0,1 0 0,-1 0 1,1 1-1,-1 0 0,5 4 1,-7-5 35,0 0 1,0 0-1,-1 0 1,1 0-1,-1 0 0,0 0 1,1 0-1,-1 1 1,0-1-1,0 0 1,0 1-1,-1-1 1,1 1-1,-1-1 1,1 1-1,-1-1 0,0 1 1,0 0-1,0-1 1,0 1-1,0-1 1,-1 1-1,1-1 1,-1 1-1,0-1 1,0 1-1,1-1 1,-2 0-1,1 1 0,-2 2 1,-2 4 78,0-1 1,0 0-1,-1-1 1,0 1 0,-1-1-1,-12 11 1,13-13-70,-1 1 0,0-2 0,0 1 0,0-1 0,0 0 1,-1 0-1,1-1 0,-1 0 0,0-1 0,0 1 1,0-2-1,0 1 0,-1-1 0,-7 0 0,14-1-80,1 1 0,0-1 1,0 0-1,0-1 0,0 1 0,0 0 0,0 0 0,0 0 0,0 0 0,0-1 0,0 1 0,0-1 0,0 1 0,0-1 1,-1 0-1,2 1 21,0-1 0,0 1 1,-1 0-1,1 0 1,0-1-1,0 1 0,0 0 1,0-1-1,0 1 0,0 0 1,0-1-1,0 1 1,0 0-1,0-1 0,0 1 1,0 0-1,0-1 1,0 1-1,0 0 0,0-1 1,0 1-1,0 0 1,1-1-1,-1 1 0,0 0 1,0-1-1,0 1 0,1 0 1,-1 0-1,0-1 1,2-1-71,0 0 0,0 0 0,0 1 0,0-1 0,0 1 0,1-1 0,-1 1 0,0 0 0,1-1 0,-1 1 0,4-1 0,25-3-605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1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 15083,'-4'10'2928,"2"7"-2166,0 0-376,2 1 0,0 0 0,1-1-1,1 1 1,1 0 0,0-1 0,11 34-1,-13-49-374,0 0 0,-1-1-1,1 1 1,0-1 0,0 1 0,-1 0-1,1-1 1,1 0 0,-1 1-1,0-1 1,0 1 0,0-1-1,1 0 1,-1 0 0,1 0-1,-1 0 1,1 0 0,-1 0 0,1 0-1,-1-1 1,1 1 0,0 0-1,0-1 1,-1 1 0,1-1-1,0 0 1,0 0 0,-1 0 0,1 1-1,0-2 1,0 1 0,0 0-1,-1 0 1,1 0 0,0-1-1,0 1 1,-1-1 0,1 0 0,0 1-1,-1-1 1,1 0 0,2-2-1,4-2 33,-1 0-1,1-1 1,-1 0-1,0-1 1,-1 1-1,11-16 1,-5 7 138,-2-2 0,0 1 0,-2-1 0,1-1 0,-2 0 0,0 0 0,5-24 0,-10 30 258,-3 17-159,-3 19-56,3-4-176,2 0 0,5 34 0,-5-46-65,1-1 0,0 0 0,0 0 0,0 0 0,0-1 0,1 1 1,1-1-1,-1 1 0,1-1 0,0 0 0,5 6 0,-7-10-42,-1-1 1,1 1-1,0-1 0,0 1 0,0-1 0,0 0 0,1 1 1,-1-1-1,0 0 0,1-1 0,-1 1 0,0 0 0,1-1 1,-1 1-1,1-1 0,-1 0 0,1 0 0,-1 0 0,1 0 1,-1 0-1,1 0 0,-1-1 0,0 1 0,1-1 0,-1 0 1,1 1-1,-1-1 0,0 0 0,0-1 0,0 1 0,1 0 1,1-3-1,7-4-400,0-1 0,0 0 1,-1-1-1,13-16 0,-17 18 368,17-17-584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1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16612,'0'0'94,"-1"1"1,1-1 0,-1 0 0,1 0 0,-1 0 0,1 0 0,0 1 0,-1-1 0,1 0 0,-1 1 0,1-1-1,0 0 1,-1 1 0,1-1 0,0 0 0,-1 1 0,1-1 0,0 0 0,0 1 0,-1-1 0,1 1 0,0-1-1,0 1 1,0-1 0,-1 1 0,1-1 0,0 1 0,0 0 0,-2 18 417,1-15-174,0 9 598,-4 78 2017,5-82-2889,0-1 0,1 1-1,0-1 1,0 1-1,1-1 1,0 0 0,1 1-1,3 8 1,-5-16-84,0 1 0,0-1-1,-1 1 1,1-1 0,0 0 0,0 0 0,0 0-1,0 1 1,0-1 0,1 0 0,-1 0 0,0 0-1,0-1 1,1 1 0,-1 0 0,0 0 0,1-1-1,-1 1 1,1-1 0,-1 1 0,1-1 0,-1 0 0,1 1-1,-1-1 1,1 0 0,0 0 0,-1 0 0,1 0-1,-1-1 1,1 1 0,2-1 0,4-1-225,0-1 0,0-1 0,-1 1 0,14-10 0,2 1-358,-19 9 460,1 1 1,1 0-1,-1 0 0,0 0 1,0 1-1,1-1 0,-1 1 1,7 0-1,-11 1 115,1 0-1,0 1 0,0-1 1,0 1-1,0-1 1,0 1-1,-1-1 1,1 1-1,0 0 1,0 0-1,-1 0 0,1 0 1,-1 0-1,1 0 1,-1 1-1,1-1 1,-1 0-1,0 1 0,1-1 1,-1 1-1,0-1 1,0 1-1,0 0 1,-1-1-1,1 1 1,1 2-1,0 3 133,1 1-1,-1-1 1,-1 1 0,1-1 0,-1 1-1,0 0 1,-1-1 0,0 1-1,0 0 1,-1 0 0,0-1 0,0 1-1,-1 0 1,0-1 0,0 0-1,-1 1 1,0-1 0,0 0 0,-6 10-1,6-12-34,0 0 0,-1 0 0,1 0 0,-1-1 0,0 1 0,0-1 0,0 0 1,-1 0-1,1 0 0,-1-1 0,0 0 0,0 0 0,0 0 0,0-1 0,-1 1 0,1-1 0,-1 0 0,0-1 0,1 1 0,-1-1 0,0 0 0,0-1 0,0 0 0,1 1 0,-1-2 0,-7 0 0,10 0-221,-1 0 0,1 0 0,0 0 1,-1 0-1,1-1 0,0 1 0,0-1 0,0 0 0,0 0 0,-3-4 0,5 6 96,0-1-1,0 0 0,0 0 1,0 0-1,0 0 0,1 1 0,-1-1 1,0 0-1,1-1 0,-1 1 0,1 0 1,-1 0-1,1 0 0,-1 0 1,1 0-1,0 0 0,0-1 0,0 1 1,-1 0-1,1 0 0,0 0 0,0-1 1,0 1-1,1 0 0,-1 0 1,0 0-1,0 0 0,1-1 0,-1 1 1,1 0-1,-1 0 0,1 0 0,0-2 1,14-13-626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2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18716,'2'74'1920,"2"39"-412,-2-100-1386,0 0 0,0 0 0,1-1-1,1 1 1,0-1 0,7 15 0,-9-24-125,-1 0-1,1 0 1,-1 0 0,1-1-1,0 1 1,0-1 0,0 0-1,0 1 1,0-1 0,1 0-1,-1 0 1,1 0 0,-1-1 0,1 1-1,0 0 1,-1-1 0,1 0-1,0 0 1,3 1 0,-2-1-12,0-1 0,0 0 0,0 0 0,0 0 0,-1 0 1,1-1-1,0 1 0,0-1 0,0 0 0,-1 0 0,1-1 0,0 1 1,4-3-1,3-3-27,-1 1-1,0-2 1,0 0 0,0 0-1,-1 0 1,0-1 0,0-1-1,8-11 1,-6 2 21,-9 15 10,1 0 1,-1 0 0,1 0 0,0 0-1,0 0 1,6-5 0,-9 9 10,0 0 0,0 0 0,1 0 0,-1 0 0,0 0 0,1-1 0,-1 1 0,0 0 0,0 0-1,1 0 1,-1 0 0,0 0 0,1 0 0,-1 0 0,0 0 0,1 0 0,-1 0 0,0 0 0,1 0 0,-1 0 0,0 1 0,0-1 0,1 0 0,-1 0 0,0 0 0,0 0 0,1 0 0,-1 1 0,0-1 0,0 0 0,1 0 0,-1 0 0,0 1 0,0-1 0,0 0 0,1 0 0,-1 1 0,0-1 0,0 0 0,0 0 0,0 1 0,0-1 0,0 0 0,0 1 0,1-1-1,-1 0 1,0 1 0,4 18 67,-3-18-63,7 53 256,-6-30 40,2 0 0,1-1-1,12 39 1,-16-60-275,-1 0 0,1-1 0,0 1 0,0 0 0,0-1-1,-1 1 1,2-1 0,-1 1 0,0-1 0,0 0 0,0 1 0,1-1 0,-1 0 0,0 0-1,1 0 1,2 2 0,-3-3-50,0 0 0,-1 0 0,1 0 0,0 1-1,0-1 1,0 0 0,0 0 0,0 0 0,0-1 0,0 1 0,0 0-1,0 0 1,0 0 0,0-1 0,0 1 0,0-1 0,0 1 0,0 0 0,-1-1-1,1 0 1,1 0 0,2-3-93,0 0 0,-1 1 0,1-2 0,-1 1 1,0 0-1,-1 0 0,1-1 0,-1 0 0,0 1 0,2-6 0,6-30-239,0-7-143</inkml:trace>
  <inkml:trace contextRef="#ctx0" brushRef="#br0" timeOffset="1">328 1 16724,'-7'7'1792,"1"1"-1256,5 1-368,-2-1 1040,6 1-1224,0-1-392,6-1 344,3-1-224,7-3-128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0 17132,'-8'20'910,"-1"-1"0,0-1 0,-2 0 0,-13 19 0,12-20-373,1 0 1,1 1-1,1 0 1,-10 25-1,18-41-512,0 0 0,0 1 0,1-1 0,-1 0 0,1 1 0,-1-1 0,1 0 0,0 1 0,0-1 0,0 1 1,0-1-1,0 0 0,1 1 0,-1-1 0,1 0 0,-1 1 0,1-1 0,0 0 0,0 0 0,0 0 0,0 1 0,0-1 0,2 2 0,0-2-12,-1 0 1,1-1 0,-1 1-1,1-1 1,-1 1-1,1-1 1,0 0 0,0 0-1,0 0 1,0 0-1,0 0 1,0-1 0,0 1-1,0-1 1,0 0 0,0 0-1,5-1 1,2 0-134,-1 0 0,0 0 0,0-1 0,0-1 0,0 1 0,0-1 0,-1-1 0,1 0-1,-1 0 1,0-1 0,0 0 0,-1 0 0,1-1 0,10-10 0,-1-8-225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3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13683,'5'36'6386,"5"28"-3064,-5-30-2901,2-1 0,20 63 1,-26-95-410,-1 1 1,1 0 0,0-1 0,-1 1 0,1-1 0,0 1-1,0-1 1,0 1 0,0-1 0,1 0 0,-1 0 0,0 1-1,0-1 1,1 0 0,-1 0 0,1 0 0,-1 0 0,3 1-1,-2-2-4,-1 0 1,1 0-1,-1 0 0,0 0 0,1 0 0,-1 0 0,1 0 0,-1 0 0,0-1 0,1 1 0,-1-1 0,0 1 0,1-1 0,-1 1 0,0-1 0,0 0 0,1 1 0,0-2 0,4-4 6,1 1 0,-1-1 0,0-1 0,-1 1 0,0-1 0,5-7 0,16-30 14,-18 29-17,1 0-1,0 0 1,2 1-1,16-19 0,-26 32-11,1-1 1,0 0-1,0 1 0,0-1 0,0 1 0,1-1 0,-1 1 0,0 0 0,1 0 0,-1 0 1,0 0-1,1 1 0,-1-1 0,4 0 0,-4 1-1,0 0 1,0 0-1,0 1 1,0-1-1,0 0 0,-1 1 1,1-1-1,0 1 1,0 0-1,-1 0 1,1-1-1,0 1 0,-1 0 1,1 1-1,-1-1 1,1 0-1,-1 0 0,0 1 1,0-1-1,2 2 1,4 8-5,0-1 1,-1 1-1,7 15 1,-8-15 7,0 0 0,1 0 0,9 11 0,-15-22-4,0 1 0,1-1 0,-1 1 0,0-1 0,1 1-1,-1-1 1,1 1 0,-1-1 0,1 1 0,-1-1 0,1 0-1,-1 1 1,1-1 0,-1 0 0,1 1 0,0-1 0,-1 0 0,1 0-1,-1 0 1,1 0 0,0 1 0,-1-1 0,1 0 0,0 0-1,-1 0 1,1 0 0,-1 0 0,1-1 0,0 1 0,-1 0-1,1 0 1,0 0 0,-1 0 0,1-1 0,-1 1 0,1 0-1,-1-1 1,1 1 0,-1 0 0,1-1 0,-1 1 0,1-1-1,-1 1 1,1-1 0,-1 1 0,0-1 0,1 1 0,0-2 0,15-28-563,-15 26 410,6-13-1640,7-33 0,-15 45 1111,-4-7-102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24 19268,'-12'-11'1752,"3"5"-1271,1 0 1559,11 8-2072,5-2-504,0 0 408,-2 0-112,2 0-64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4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16900,'1'21'652,"0"0"1,1 0 0,1 0 0,7 24 0,-8-37-415,0 1 1,1-1 0,0 0 0,1 0-1,0 0 1,0-1 0,1 0 0,0 1 0,0-2-1,0 1 1,1 0 0,12 10 0,-15-15-201,-1-1 1,1 1 0,0 0 0,-1-1-1,1 1 1,0-1 0,0 0 0,0 0-1,0 0 1,0-1 0,0 1 0,0-1-1,0 1 1,0-1 0,0 0-1,0 0 1,0 0 0,1-1 0,-1 1-1,0-1 1,0 0 0,0 0 0,0 0-1,-1 0 1,1 0 0,0 0 0,0-1-1,-1 0 1,1 1 0,-1-1 0,1 0-1,-1 0 1,0 0 0,4-5 0,-1 2 33,-1-1 0,1 0 1,-1 0-1,0-1 1,0 1-1,-1-1 0,0 0 1,0 0-1,-1 0 1,0 0-1,0-1 1,-1 1-1,2-13 0,-3 7 114,0-1-1,-3-16 1,2 25-144,0 0 0,0 1 0,0-1 1,-1 1-1,0-1 0,0 1 1,0-1-1,0 1 0,-5-8 0,6 12-40,1 0 0,0 0 0,0-1 0,0 1 0,0 0 0,0 0 0,-1-1 0,1 1 0,0 0 0,0 0 0,0-1 0,-1 1 0,1 0 0,0 0 0,0 0 0,-1-1 0,1 1 0,0 0 0,0 0 0,-1 0 0,1 0 0,0 0 0,-1 0-1,1 0 1,0 0 0,0-1 0,-1 1 0,1 0 0,0 0 0,-1 0 0,1 1 0,0-1 0,-1 0 0,1 0 0,0 0 0,0 0 0,-1 0 0,1 0 0,-4 13-2,6 19-49,-1-30 44,-1 1 0,1 0 0,0-1-1,0 1 1,0-1 0,0 1 0,1-1-1,-1 0 1,0 1 0,1-1 0,0 0-1,0 0 1,-1 0 0,1 0 0,0 0-1,1-1 1,-1 1 0,0-1 0,0 1 0,1-1-1,-1 0 1,1 0 0,-1 0 0,1 0-1,-1 0 1,1 0 0,0-1 0,-1 1-1,1-1 1,5 0 0,-1-1-21,0 0-1,1 0 1,-1-1 0,0 0-1,0 0 1,0-1 0,-1 0-1,1 0 1,-1 0 0,11-8-1,-1 0-69,0-2 0,-1 0 0,25-27-1,-33 31 64,0 1 0,0-1 0,-1 0-1,0-1 1,-1 1 0,0-1 0,0 0-1,4-17 1,-8 26 33,-1 0-1,1 0 1,-1-1 0,0 1-1,0 0 1,0 0 0,0-1-1,0 1 1,0 0 0,0 0-1,0-1 1,0 1 0,-1 0-1,1 0 1,0 0 0,-1-1-1,1 1 1,-1 0 0,0 0-1,1 0 1,-1 0 0,-1-2-1,1 3 4,1-1-1,-1 1 0,0 0 0,0-1 0,0 1 1,0 0-1,0 0 0,1 0 0,-1 0 0,0-1 1,0 1-1,0 0 0,0 1 0,0-1 0,0 0 1,0 0-1,0 0 0,1 0 0,-1 1 0,0-1 1,0 0-1,0 1 0,0-1 0,1 1 0,-1-1 1,0 1-1,0-1 0,1 1 0,-1-1 0,1 1 1,-2 1-1,-5 5 19,1 1 0,-1 0 0,1 0 1,1 1-1,0 0 0,0 0 0,1 0 1,0 0-1,0 1 0,1-1 0,0 1 1,1 0-1,0 0 0,1 0 0,0 0 0,0 0 1,1 1-1,1-1 0,-1 0 0,2 0 1,-1 0-1,1 0 0,4 11 0,-4-17-55,-1-1 0,1 1 0,0-1 0,0 0 0,0 0 0,0 0-1,0 0 1,1 0 0,0 0 0,-1 0 0,1-1 0,0 1 0,0-1 0,0 0 0,0 0 0,1 0-1,-1-1 1,1 1 0,-1-1 0,1 1 0,-1-1 0,1 0 0,0-1 0,0 1 0,-1-1-1,1 1 1,0-1 0,5-1 0,0 0-112,-1 0 0,0-1 0,0 0 0,0 0 0,0-1-1,0 0 1,-1-1 0,1 1 0,-1-2 0,0 1 0,0-1 0,8-7 0,21-22-433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5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18012,'-12'8'559,"1"0"0,1 0 0,-1 2 0,1-1 0,1 1 0,0 0 0,0 1 0,1 0 0,1 0 0,-13 24 0,20-34-540,-1 0 0,1 0 0,0 0 0,-1-1 0,1 1-1,0 0 1,0 0 0,-1 0 0,1 0 0,0 0 0,0 0 0,0 0 0,0 0 0,0 0-1,1 0 1,-1 0 0,0 0 0,0 0 0,1 0 0,-1 0 0,1 2 0,0-3-20,-1 1 0,1-1 0,0 1 0,0 0 1,0-1-1,-1 0 0,1 1 0,0-1 0,0 1 1,0-1-1,0 0 0,0 0 0,0 1 0,0-1 0,0 0 1,0 0-1,0 0 0,1 0 0,7-1-112,-1-1-1,1 1 1,-1-1-1,9-4 0,-8 4 1,-7 1 85,22-6-568,0 1 0,39-5 1,-56 11 521,-1-1 0,1 1 0,0 0 0,-1 1 0,1-1 0,-1 1 0,1 0 0,-1 1 0,0 0 0,1 0 0,-1 0 0,0 1 1,0 0-1,-1 0 0,8 5 0,-11-7 107,0 1 0,0 0 0,0 0 0,-1 0 0,1 0 1,0 0-1,-1 1 0,1-1 0,-1 0 0,0 1 0,0-1 0,0 1 0,0-1 0,0 1 1,-1-1-1,2 6 0,-2-3 56,0 0 0,0 1 0,-1-1 0,1 0 0,-1 0 0,0 1 0,0-1 0,-3 5 0,-1 4 168,-1 0 1,-1-1 0,0 0-1,-1-1 1,-12 15 0,13-17-147,-1-1 0,0 0 0,-17 13 0,23-20-142,1-1 1,-1 0 0,0 1-1,1-1 1,-1 0 0,0 0-1,0 0 1,0 0 0,0 0-1,0 0 1,0-1 0,0 1-1,0-1 1,-1 1-1,1-1 1,0 0 0,0 0-1,0 0 1,0 0 0,-1 0-1,1 0 1,0-1 0,0 1-1,0-1 1,0 1-1,0-1 1,0 0 0,0 0-1,-2-1 1,3 1 15,0 0 0,0 1 0,0-1 0,1 0 0,-1 0 0,0 0 0,1 0 0,-1 0 0,0 0 0,1 0 0,-1 0 0,1 0 0,0 0 0,-1-1 0,-1-25-336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 18612,'-1'-4'1310,"0"5"-468,-3 12-94,-4 24 331,6 0-806,1 1 0,1-1 0,3 0-1,1 1 1,1-1 0,2 0-1,2-1 1,2 0 0,0 0-1,3-1 1,1-1 0,25 43-1,-36-71-251,13 21 47,-16-26-64,0 1 0,0-1 0,0 0 0,0 1 0,0-1 0,1 0 0,-1 0 0,0 0 0,1 0 0,-1 0 0,0 0-1,1 0 1,-1-1 0,3 2 0,-3-3-3,-1 1-1,0-1 0,1 1 0,-1-1 1,1 1-1,-1-1 0,0 1 0,1-1 1,-1 1-1,0-1 0,0 1 1,1-1-1,-1 1 0,0-1 0,0 0 1,0 1-1,0-1 0,0 0 1,0 1-1,0-1 0,0 1 0,0-1 1,0 0-1,0 1 0,0-1 0,0 1 1,0-1-1,-1 0 0,-1-9-5,-1 1 0,0 1 0,-1-1-1,1 0 1,-2 1 0,1 0 0,-1 0-1,-9-12 1,2 6-14,0 0 0,-1 0 0,-20-16-1,27 25 14,-1 1-1,0 0 0,-13-6 1,19 9 5,0 1-1,-1-1 1,1 1 0,-1-1 0,1 1-1,-1 0 1,1 0 0,0 0 0,-1-1 0,1 1-1,-1 1 1,-1-1 0,2 0 1,1 0-1,-1 1 1,1-1 0,-1 0 0,1 1-1,-1-1 1,1 0 0,0 1 0,-1-1-1,1 1 1,0-1 0,-1 1 0,1-1-1,0 1 1,-1-1 0,1 1 0,0-1-1,0 1 1,0-1 0,0 1 0,-1-1-1,1 1 1,0-1 0,0 1 0,0-1-1,0 1 1,0 0 0,0-1 0,0 1-1,0-1 1,1 1 0,-1 0 0,0 1-1,0-1 1,1 1 0,-1-1-1,1 1 1,-1-1 0,1 1-1,-1-1 1,1 1-1,0-1 1,0 0 0,-1 1-1,1-1 1,0 0 0,0 0-1,0 0 1,1 1 0,-1-1-1,0 0 1,0-1 0,2 2-1,0 0 0,0-1 0,0 0-1,1 0 1,-1 0 0,0 0-1,0 0 1,1-1 0,-1 0-1,4 1 1,3-2-15,0 1 0,0-1 0,-1-1 0,1 0 0,15-5 1,0-4-99,0-1 1,-1-1-1,41-31 1,10-5-262,-73 48 360,0 0-1,0 0 0,-1 0 1,1 0-1,0 0 0,0 0 1,1 1-1,-1-1 0,0 1 1,0-1-1,0 1 0,0 0 0,0 0 1,0 0-1,5 0 0,-6 1 14,1 0-1,0 0 0,-1-1 0,1 1 0,-1 0 1,1 0-1,-1 1 0,0-1 0,1 0 1,-1 0-1,0 1 0,0-1 0,0 1 0,0-1 1,0 1-1,0-1 0,0 1 0,-1-1 0,2 3 1,13 44 115,-13-39-67,0 0-1,1 0 1,0-1-1,0 1 1,1-1-1,0 0 1,10 15-1,-13-22-34,0 0 1,1 1-1,-1-1 0,1 0 1,-1 0-1,1 0 0,0 0 1,-1 0-1,1 0 0,0 0 0,0 0 1,-1-1-1,1 1 0,0-1 1,0 1-1,0-1 0,0 0 1,0 0-1,0 0 0,0 0 0,0 0 1,0 0-1,-1 0 0,1-1 1,0 1-1,0-1 0,0 1 1,0-1-1,-1 0 0,1 0 1,0 0-1,-1 0 0,1 0 0,0 0 1,-1 0-1,2-2 0,7-5-13,0-1-1,-1 0 0,-1 0 0,10-13 0,-14 17-18,9-12-46,-8 10 1,0 0 1,1 0-1,-1 0 1,1 1-1,0 0 0,1 0 1,-1 1-1,14-9 0,-19 14 53,0 0-1,0-1 1,0 1 0,0 0-1,0 0 1,0 0-1,0 0 1,0 0-1,0 0 1,-1 0-1,1 0 1,0 0-1,0 0 1,0 1 0,0-1-1,0 0 1,0 1-1,0-1 1,0 1-1,0-1 1,-1 1-1,1-1 1,0 1-1,0-1 1,-1 1 0,1 0-1,0-1 1,-1 1-1,1 0 1,0 0-1,-1 0 1,1-1-1,-1 1 1,0 0-1,1 0 1,0 1 0,1 5-10,1 0 0,-1 0 0,3 13 0,-4-14 27,1 3-6,-1-3 52,1 1-1,-1-1 1,1 1 0,4 8-1,-5-15-40,-1 1 0,0 0-1,1-1 1,-1 1 0,0-1-1,1 1 1,-1 0 0,1-1-1,-1 1 1,1-1 0,-1 1-1,1-1 1,-1 1-1,1-1 1,-1 0 0,1 1-1,0-1 1,-1 0 0,1 1-1,0-1 1,-1 0 0,1 0-1,0 0 1,-1 1 0,1-1-1,0 0 1,-1 0 0,1 0-1,0 0 1,0 0-1,-1 0 1,1-1 0,0 1-1,-1 0 1,1 0 0,0 0-1,-1-1 1,1 1 0,0 0-1,-1-1 1,1 1 0,-1 0-1,1-1 1,0 1 0,-1-1-1,1 1 1,-1-1-1,0 1 1,2-2 0,27-31 52,-21 23-171,1 0 1,0 0-1,0 1 0,20-15 1,-27 23 79,1-1 1,-1 1-1,0 0 1,1 0-1,-1 0 0,1 0 1,-1 0-1,1 0 1,-1 1-1,1-1 1,0 1-1,-1 0 1,1 0-1,0 0 0,-1 0 1,1 0-1,0 0 1,-1 1-1,1-1 1,-1 1-1,1 0 1,-1 0-1,1 0 0,-1 0 1,1 0-1,-1 1 1,0-1-1,0 0 1,3 3-1,30 28 4,-29-24-2,2-1-1,-1 0 1,1-1-1,0 0 0,16 9 1,-15-8-1082,-9-7 1092,0 0 0,0 0 0,0 0 0,0 1 0,0-1-1,1 0 1,-1 0 0,0 0 0,0 0 0,0 0 0,0 0-1,0 0 1,0 0 0,1 0 0,-1 1 0,0-1 0,0 0-1,0 0 1,0 0 0,0 0 0,0 0 0,0 0 0,0 1-1,0-1 1,0 0 0,0 0 0,0 0 0,0 0 0,0 1 0,0-1-1,0 0 1,0 0 0,0 0 0,0 0 0,0 0 0,0 1-1,0-1 1,0 0 0,0 0 0,0 0 0,0 0 0,0 0-1,0 1 1,0-1 0,0 0 0,0 0 0,0 0 0,-1 0-1,1 0 1,0 0 0,0 1 0,0-1 0,0 0 0,0 0-1,0 0 1,-1 0 0,1 0 0,0 0 0,0 0 0,0 0-1,0 0 1,0 0 0,-1 0 0,1 0 0,-8 0-488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5439 241 13883,'-60'-42'977,"41"29"-897,1 0 0,-2 1-1,-24-12 1,-17 0 216,0 4-1,-2 2 0,0 2 1,-82-8-1,-266-6 254,200 26-504,0 9 1,0 9-1,1 10 0,1 9 1,2 8-1,-287 98 0,231-43-46,5 11-1,-459 264 0,578-284-37,4 6-1,-143 128 1,206-155 13,2 3 0,4 3 0,2 3 0,-103 162 0,101-118-19,6 2 0,4 3 0,7 2 0,-42 163 1,37-66-77,-41 383 1,82-462 85,6 0 1,12 151 0,2-211 26,3-1 0,5 1 1,3-2-1,53 151 0,-30-137-65,4-2-1,4-2 1,4-2 0,4-2-1,4-3 1,92 100-1,-65-92-82,5-4 0,3-4 0,3-4 1,193 118-1,-191-142 63,3-4 0,1-5 0,170 53 0,-142-63 40,1-7 1,223 23 0,-185-41 33,295-17 1,166-80 9,-319 17 27,-4-14 0,-3-14-1,-4-12 1,413-211 0,-565 236 26,-3-7 1,-4-7-1,203-175 0,-228 163 111,-5-6-1,-6-4 1,182-257-1,-228 277-33,-6-2 0,-3-3 0,-5-2 0,37-119 0,-62 148-102,-3 0 0,-3-1 0,13-141 0,-26 121-119,-3 0 0,-20-163 1,-4 119-45,-6 1 0,-7 1 1,-5 2-1,-81-180 1,76 218 143,-5 2 0,-3 2 0,-5 3 0,-4 3-1,-4 2 1,-3 3 0,-4 3 0,-4 4 0,-2 3 0,-4 4 0,-3 3 0,-127-73 0,128 92-53,-3 4 0,-128-45 0,-205-29-18,103 59-13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14539,'9'-7'343,"0"0"-1,1 1 1,0 0 0,0 0-1,0 1 1,1 0-1,0 1 1,12-3 0,92-19 1794,-84 21-1471,51-2-1,-70 6-525,0 2-1,1-1 1,-1 2-1,1-1 1,-1 2-1,24 7 0,-33-9-125,0 1 0,0-1 0,1 1 0,-1-1 0,0 1 0,-1 0 0,1 0 0,0 1 0,0-1 0,-1 0 0,0 1 0,1 0 0,-1-1 0,0 1 0,0 0 0,0 0 0,-1 0 0,1 1 0,-1-1 0,0 0 0,0 0 0,0 1 0,0-1 0,0 1 0,-1-1 0,0 1 0,1-1 0,-1 1 0,0-1 0,-1 1 0,1-1 0,-1 1 0,-1 4 0,-2 8 27,-1 0 0,-1-1 1,0 0-1,-1 0 0,-15 23 0,-1-1 54,5-9 4,1 1-1,1 1 1,-11 32 0,26-60-93,0 0 0,0 0 0,0 0 0,1 0 0,-1 1 0,1-1 1,-1 0-1,1 0 0,0 1 0,0-1 0,0 0 0,0 0 0,1 0 1,-1 1-1,0-1 0,1 0 0,0 0 0,-1 0 0,1 0 0,2 4 1,-2-5-16,1 0 1,-1 0-1,1 0 0,0 0 1,-1 0-1,1 0 1,0-1-1,-1 1 1,1 0-1,0-1 1,0 1-1,0-1 1,0 0-1,0 0 1,0 0-1,-1 0 1,1 0-1,0 0 1,0 0-1,0 0 1,0-1-1,0 1 1,-1-1-1,3 0 1,10-4-274,-1 0 1,-1 0-1,1-1 1,-1-1 0,0 0-1,21-16 1,61-60-959,-55 44 602</inkml:trace>
  <inkml:trace contextRef="#ctx0" brushRef="#br0" timeOffset="1">1394 1 15491,'4'23'1433,"-16"21"-953,-11 8-152,-11 13 872,-4 7-512,0 9-248,1 0-8,10-9-304,4-8-136,13-27-216,6-13-208,8-24-368,3-12 584,-1-28-144,-3-16-184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133 533 15243,'3'-6'702,"0"0"0,-1 0-1,1 0 1,-1-1 0,-1 1 0,1-1-1,-1 1 1,0-1 0,-1 1 0,1-12-1,-2 17-639,1 1-1,0-1 0,-1 1 1,1-1-1,0 1 0,-1-1 1,1 1-1,-1 0 0,1-1 1,0 1-1,-1 0 1,1-1-1,-1 1 0,1 0 1,-1-1-1,0 1 0,1 0 1,-1 0-1,1 0 0,-1 0 1,1 0-1,-1 0 1,1-1-1,-1 1 0,0 0 1,1 1-1,-1-1 0,1 0 1,-1 0-1,1 0 0,-1 0 1,0 0-1,1 0 1,-1 1-1,1-1 0,-1 0 1,1 0-1,-1 1 0,1-1 1,-1 1-1,-22 11 372,12-3-378,0-1-1,0 2 1,1 0 0,-13 15 0,18-19-65,0 0 1,1 0-1,0 0 0,0 1 1,1-1-1,0 1 0,0 0 1,0 0-1,1 0 1,-2 8-1,4-14 6,-1 1 0,1 0 0,0-1-1,0 1 1,0-1 0,0 1 0,0-1 0,0 1 0,0 0 0,1-1-1,-1 1 1,1-1 0,-1 1 0,1-1 0,-1 1 0,1-1 0,0 0 0,0 1-1,-1-1 1,1 0 0,0 1 0,2 0 0,-2-1-8,1 0 0,0 0 0,0 0 0,0 0 0,0-1 0,-1 1 1,1 0-1,0-1 0,0 0 0,0 1 0,0-1 0,0 0 0,0 0 0,0 0 0,2-1 0,6 0-74,-1-1 0,0 0-1,0-1 1,0 0 0,0 0 0,10-6-1,6-6-141,-1-2-1,-1 0 0,-1-1 1,0-2-1,20-22 0,-28 28 168,5 0 55,-19 14 12,1 0 1,-1-1-1,1 1 0,-1 0 0,1 0 0,0 0 1,-1 0-1,1 0 0,-1 0 0,1 0 0,0 0 1,-1 0-1,1 0 0,-1 0 0,1 0 1,0 0-1,-1 0 0,1 1 0,-1-1 0,1 0 1,0 1-1,1 1 20,-1 0 0,1 0 0,0 0 0,-1 1 0,0-1 0,1 0 0,-1 1 1,0 0-1,0-1 0,0 1 0,0 5 0,0-6-14,3 13 49,0-2 0,1 1-1,0 0 1,14 24 0,-17-35-53,-1-1 0,1 1 0,0-1 1,0 0-1,0 1 0,0-1 0,0 0 1,0 0-1,1-1 0,-1 1 0,0 0 0,1-1 1,0 1-1,-1-1 0,1 0 0,0 0 0,0 0 1,-1 0-1,1-1 0,0 1 0,0-1 1,0 1-1,0-1 0,0 0 0,0 0 0,0-1 1,0 1-1,0-1 0,0 1 0,-1-1 0,5-1 1,2-2 4,1-1 1,-1 0-1,-1 0 1,1-1-1,-1 0 1,0 0-1,0-1 1,-1 0-1,10-12 1,3-5-61,30-47 1,-44 61-26,25-40-314,45-94 1,-70 128 392,1 0 0,-2 0 0,0-1 0,-1 1 0,-1-1 0,-1 0 0,0 0 0,-1 0 0,0 0 0,-5-30-1,4 45-3,-5-22 34,5 23-35,-1 0 0,1 0 0,0 0 1,-1 0-1,1 0 0,-1 0 0,1 0 0,-1 0 0,1 0 1,-1 1-1,1-1 0,-1 0 0,0 0 0,1 1 1,-1-1-1,0 0 0,0 1 0,0-1 0,0 1 1,-1-1-1,2 1-2,-1 0 0,0 0 1,1 0-1,-1 0 0,1 0 1,-1 1-1,1-1 0,-1 0 0,1 1 1,-1-1-1,1 0 0,-1 1 1,1-1-1,0 0 0,-1 1 0,1-1 1,-1 1-1,1-1 0,0 0 1,-1 1-1,1-1 0,0 1 1,0 0-1,0-1 0,-1 1 0,1-1 1,0 1-1,0-1 0,0 1 1,0-1-1,0 1 0,0-1 0,0 1 1,0 1-1,-1 23-4,1-24 3,1 24-94,0 0 0,3 0 0,0-1-1,1 0 1,1 0 0,1 0 0,2-1 0,0 0 0,1 0-1,2-1 1,0 0 0,1-1 0,1-1 0,1 0-1,1-1 1,1-1 0,0 0 0,22 17 0,-89-60-2252,-67-20 3044,111 43-660,-123-46 2636,128 48-2625,0 0 0,0 0 1,1 0-1,-1-1 0,0 1 0,0-1 1,0 1-1,0 0 0,0-1 0,0 1 1,1-1-1,-1 0 0,0 1 0,1-1 1,-1 0-1,0 1 0,0-2 0,1 1-27,0 1 0,0 0 0,0-1 0,0 1 0,0-1 0,1 1 0,-1 0 0,0-1 0,0 1-1,0 0 1,1-1 0,-1 1 0,0 0 0,0-1 0,1 1 0,-1 0 0,0 0 0,1-1 0,-1 1 0,0 0 0,1 0-1,-1 0 1,0-1 0,1 1 0,-1 0 0,1 0 0,-1 0 0,40-10 321,-35 9-395,17-4-242,-5 3 100,-1-1 0,-1-1 0,1-1 1,0 0-1,28-14 0,-9-5-124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27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0 809 13547,'66'0'393,"0"-2"1,-1-4-1,1-2 1,74-20-1,372-96-159,184-40 402,712-133 758,-987 213-1344,1 28-34,-217 46-1953,-198 9 1752,-4 1 142,-1 0 0,1 0 0,-1 0 0,1 0 0,-1-1 0,1 1 1,-1-1-1,0 0 0,1 0 0,-1 0 0,0 0 0,1 0 0,-1 0 0,0-1 0,0 1 0,3-3 1,4-9-476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17164,'2'3'1136,"10"-24"-1096,8-7 0,7-9-176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7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11650,'517'-33'2915,"686"-14"-2697,-241 39-419,0 25 174,296 2 179,-288-25-63,639 5 1,-1076 31-45,-523-29-45,33 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13491,'19'6'286,"1"-1"1,-1-1-1,1-1 0,22 1 1,82-2-148,-102-2-26,260-28 4,-130 9-116,717-20 35,4 57-24,-497-6-14,1228-32 56,-1447 11-32,446-16 40,-2 49 865,-370 16 1272,-228-39-2041,-3-1-148,0 0 0,1 1 0,-1-1 0,0 0 0,0 0 0,1 0 0,-1 0 0,0 0 0,1 1 0,-1-1 0,0 0 0,1 0 0,-1 0 0,0 0 0,1 0 0,-1 0 0,0 0 0,1 0 0,-1 0 0,0 0 0,1 0-1,-1 0 1,0 0 0,1 0 0,-1-1 0,0 1 0,1 0 0,-1 0 0,0 0 0,1 0 0,-1-1 0,0 1 0,0 0 0,1 0 0,-1 0 0,0-1 0,0 1 0,0 0 0,1-1 0,-1 1 0,0 0 0,0 0 0,0-1 0,0 1 0,1 0 0,-1-1 0,0 1 0,0 0 0,0-1 0,0 1 0,0 0 0,0-1 0,0 1 0,0 0 0,0-1 0,0 1 0,0 0-1,0-1 1,-2-16 365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12363,'31'4'557,"60"14"0,-10-1-494,73 1 35,287-2 0,156-49-94,-354 16-44,1062-47-33,-570 31 186,-550 23-55,1021-43 470,1 40-235,-25 79-178,-388-13-94,393 15 1115,-1169-67-821,-12 0-229,-13-2-652,-29-7 201,8 1 151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6076 320 12587,'-694'-114'862,"304"52"-925,-939-81-395,276 151 1047,785 14-279,-505 106-1,242 23-837,376-96 160,-199 103 0,310-135 355,1 2 0,1 2 0,2 2 0,1 2 0,1 1 0,1 2 0,-55 67 0,72-74 37,1 0 0,2 1 0,0 1 0,2 1 0,-14 38 0,20-43-5,2 0-1,0 1 1,2 0-1,1 0 1,1 0-1,2 1 1,1 31-1,2-33-4,1 1 0,2-1 0,0 0-1,2-1 1,1 1 0,1-1 0,0-1 0,2 0 0,1 0-1,1-1 1,0-1 0,2 0 0,1 0 0,0-2-1,21 19 1,1-3 2,2-1 0,1-3 0,2-1 0,1-2-1,1-1 1,67 27 0,15-3-16,2-5 0,135 30 0,276 31-70,482 13-43,10-68 76,184-49 205,-879-21 12,534-99 0,-360-3-16,-17-49 15,-399 129-103,-2-4 0,105-68 0,-163 90-30,-1-2 0,0-2-1,-3-1 1,0-1 0,-1-2 0,-2-1 0,-1-1-1,29-46 1,-47 62-26,0-1-1,-1 0 0,-1 0 1,-1 0-1,0-1 1,-2 0-1,0 0 1,0 0-1,-2 0 1,0-1-1,-2 1 1,0-1-1,0 0 0,-2 1 1,-1 0-1,0-1 1,-1 1-1,-1 0 1,0 1-1,-2-1 1,0 1-1,0 0 0,-17-25 1,7 17-3,-1 0 0,-1 1-1,-2 1 1,0 1 0,-26-22 0,12 17-21,0 1 1,-2 1-1,-41-20 0,10 13-18,-2 2-1,-1 3 0,-134-31 1,83 34 284,-164-13-1,-133 25-161,94 21-42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5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14451,'14'-23'396,"0"1"-1,28-35 1,0 2-148,-9 7-120,1 2 0,3 2-1,1 1 1,67-57 0,-94 91-73,0 1-1,1 0 1,21-10 0,-31 16-32,1 1-1,0 0 1,0 0 0,0 0-1,0 0 1,0 0 0,0 0-1,0 1 1,0-1 0,0 1-1,1 0 1,-1 0-1,0 0 1,0 1 0,0-1-1,0 1 1,0 0 0,0-1-1,0 1 1,0 1 0,0-1-1,5 3 1,-5-1 9,0 0 1,0 0-1,-1 0 0,1 0 0,-1 0 1,0 1-1,1-1 0,-2 1 1,1-1-1,2 7 0,11 42 230,-15-52-262,16 87 298,-10-48-78,17 57 0,-20-85-185,1-1 1,0 0-1,1 0 0,0 0 1,0 0-1,1-1 1,0 0-1,1 0 1,0-1-1,10 9 0,-13-13-20,1 0 0,0-1-1,0 1 1,0-1-1,1-1 1,-1 1-1,1-1 1,0 0 0,0 0-1,-1 0 1,1-1-1,0 0 1,0 0 0,1 0-1,-1-1 1,0 0-1,0 0 1,0-1 0,0 0-1,11-2 1,3-3 37,0-1 0,-1 0 1,0-2-1,34-20 1,6-9 166,-3-1 0,102-93 0,83-115 726,-213 218-812,-13 13-41,-8 10-32,0-1 0,-1-1 0,1 1 0,-1-1 0,-1 0 1,1 0-1,-1-1 0,4-10 0,-8 15-90,-1 1 0,0 0 1,0 0-1,1-1 0,-2 1 0,1 0 0,0 0 1,-1-1-1,1 1 0,-1 0 0,0 0 0,-2-5 0,-19-38-810,20 41 873,-18-28-254,-2-2-97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5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5 661 20636,'-4'12'125,"16"-24"-76,34-44-13,-42 51-28,373-402-46,-322 351-23,-39 41 42,57-55-99,-64 63 91,0 0 0,0 0 1,0 1-1,1 0 0,0 1 1,15-6-1,-24 11 24,0-1 1,0 1-1,0 0 0,1-1 1,-1 1-1,0 0 0,0 0 1,0 0-1,0 0 0,0 0 1,0 0-1,0 0 0,0 0 1,0 0-1,0 0 0,0 1 1,1-1-1,-1 0 0,0 1 1,0-1-1,1 2 1,-1-1 2,0 0 0,0 0 0,0 0 0,-1 0 0,1 1 0,0-1 0,-1 0 0,1 1 0,-1-1 0,1 0 0,-1 1 0,0-1 0,1 1 0,-1-1 1,0 0-1,0 3 0,-1 18 33,-1 0 1,-1 0 0,-6 22-1,3-16 19,-10 52 120,-53 314 730,61-321-699,3 0 1,3 0 0,11 105 0,-5-141-164,3-1 0,0 0 1,14 36-1,-15-54-301,1-1 1,1 1-1,1-1 1,0-1-1,1 0 1,1 0-1,21 23 1,-23-27 826,-24-22-754,-13-12-24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20 197 16420,'-15'-25'1504,"10"13"-1088,5 1-184,17 3 680,8 1-224,21-4-568,10-3-304,16-7-584,6-4 640,13-2-96,2-8-112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11 12635,'-11'-3'446,"-1"0"0,1 1 0,-1 1 0,0 0 0,1 0 0,-1 1 0,0 1 0,0 0 0,-22 5 0,18-2-7,0 0 0,0 2 1,0 0-1,1 0 0,0 2 0,-21 13 1,32-18-368,-1 0 0,1 1 0,0-1 0,1 1 0,-7 7 1,9-10-62,0 0 0,0 0 0,1 0 1,-1 0-1,1 0 0,-1-1 1,1 1-1,0 0 0,-1 0 0,1 0 1,0 0-1,-1 1 0,1-1 0,0 0 1,0 0-1,0 0 0,0 0 1,0 0-1,0 0 0,0 0 0,0 0 1,1 0-1,-1 0 0,0 0 0,1 0 1,-1 0-1,1 0 0,-1 0 1,1 0-1,-1 0 0,1 0 0,0 0 1,-1-1-1,1 1 0,1 1 0,2 1 20,1 0-1,-1 0 1,1-1-1,0 0 1,-1 1-1,1-2 1,0 1-1,0 0 1,9 0-1,52 6 168,-56-7-167,24 1 31,44-2 1,-66-1-114,-1 0 1,1 0-1,-1-1 1,1-1 0,-1 0-1,0-1 1,17-7-1,-26 10 34,-1 0 0,0 1 0,0-1 0,1 0 0,-1 1 0,0-1 0,0 0 0,0 0 0,0 0 0,0 0 0,0 0 0,0 0 0,0-1 0,-1 1 0,1 0 0,0 0 0,-1-1 0,2-1 0,-2 2 1,0-1-1,0 1 1,0 0-1,0 0 1,-1 0-1,1 0 0,0 0 1,-1 0-1,1 0 1,0 0-1,-1 0 0,1 1 1,-1-1-1,1 0 1,-1 0-1,0 0 0,1 0 1,-1 1-1,-1-2 1,-3-2-34,0 0 0,0 1 0,0 0 0,0 0 0,-1 0 0,1 0 1,-9-2-1,-8-1 29,-1 0 0,0 1 0,0 1 1,0 2-1,0 0 0,-37 2 0,50 0 52,1 1-1,-1 0 1,0 1-1,1 0 1,-1 0-1,1 1 0,0 0 1,0 1-1,0 0 1,0 1-1,0-1 1,1 2-1,0-1 1,0 1-1,1 0 1,-1 1-1,1-1 1,-7 10-1,11-10-50,-1 0-1,1-1 1,0 1-1,0 0 1,1 1 0,0-1-1,0 0 1,0 1-1,1-1 1,0 1 0,0-1-1,1 1 1,0 0-1,0-1 1,0 1 0,1 0-1,0-1 1,4 13-1,-3-11-39,1-1-1,0 0 0,0 0 0,0 0 0,1 0 0,1 0 0,-1-1 0,1 0 1,0 0-1,0 0 0,1 0 0,-1-1 0,1 0 0,0 0 0,13 7 0,35 10-248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380 663 16564,'-5'-2'111,"0"1"0,0 0 0,0-1 0,-1 2 0,1-1 0,0 0 1,0 1-1,-1 0 0,1 0 0,0 1 0,-1 0 0,1 0 0,0 0 1,0 0-1,0 1 0,0 0 0,0 0 0,0 0 0,1 0 0,-7 5 1,-4 3 113,0 1 0,1 0 1,0 1-1,-21 23 0,15-12-2,1 1-1,1 1 1,1 0-1,1 1 1,2 1-1,0 1 1,2-1-1,-9 32 1,15-41-151,2 0 1,0 0-1,0 0 0,2 1 1,0-1-1,2 1 1,0-1-1,0 1 0,2 0 1,1-1-1,0 0 1,1 1-1,1-1 1,9 23-1,-10-33-54,0 1 1,1-1-1,0 0 1,0-1-1,1 1 1,0-1-1,0 0 1,1 0-1,-1-1 1,2 0-1,-1 0 1,12 6-1,-7-5-11,0-1 0,1 0 0,0-2 0,1 1 0,-1-1 0,1-1 0,27 3 0,-15-5 5,0 0 1,0-2-1,0-1 0,-1-1 1,1-1-1,0-1 0,-1-1 1,0-1-1,-1-2 0,0 0 1,0-2-1,23-14 0,-19 9 80,0-2 0,-2-1-1,0-2 1,-1 0-1,-1-1 1,-1-2 0,-1 0-1,-1-2 1,20-31-1,-32 42-20,-1 0 0,0-1-1,-1 1 1,0-1 0,-1-1 0,-1 1-1,-1-1 1,-1 0 0,0 0 0,-1 0-1,0 0 1,-2-18 0,-1 20-37,0 0 0,-2 0 0,0 1 0,0 0 0,-1-1 0,-1 1 0,-1 1 0,0-1 0,0 1 0,-1 0 0,-1 0 0,0 1 0,-1 0 0,-11-12 0,7 11-209,0 0 0,-1 1-1,-1 1 1,0 0 0,0 1 0,-1 0 0,0 2-1,0 0 1,-1 0 0,-1 2 0,1 0 0,-1 1 0,0 1-1,0 0 1,0 2 0,-25-2 0,40 4 101,-1 0-1,1 0 1,-1 0 0,0 1 0,1-1-1,-1 1 1,0 0 0,1 0 0,-1 0 0,1 0-1,0 0 1,-1 1 0,1 0 0,-4 2-1,1 8-607</inkml:trace>
  <inkml:trace contextRef="#ctx0" brushRef="#br0" timeOffset="1">1856 0 14819,'4'36'1192,"-21"40"-655,-9 11-105,-6 16 448,-3 1 8,1 3-32,2-1-96,9-10-144,5-8-71,12-26-545,3-10-320,4-21-561,4-10-1487,2-21 1944,0-10-376,-3-19-297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17932,'-14'8'307,"-134"90"1303,134-87-1485,2 0-1,-1 0 1,1 2-1,1-1 1,0 1-1,1 1 1,0 0-1,-9 18 1,17-27-81,-1 0 0,1 0 1,1 0-1,-1 0 0,1 1 0,-1-1 1,1 0-1,1 1 0,-1 7 0,1-10-36,1-1 0,-1 1 0,1-1 0,-1 0 0,1 1 0,0-1 0,0 0 0,0 1-1,0-1 1,0 0 0,0 0 0,1 0 0,-1 0 0,1 0 0,0 0 0,-1 0 0,1-1-1,0 1 1,0-1 0,0 1 0,0-1 0,3 2 0,5 2-44,0-1-1,0 0 1,0-1-1,1 1 1,-1-2 0,1 0-1,18 2 1,79-4-455,-76-2 377,0-1 0,-1-2 0,0 0-1,0-3 1,0 0 0,-1-2 0,0-1-1,52-28 1,-74 34 150,-1 1 0,0-1 0,0-1 0,0 1 1,-1-1-1,1 0 0,-2-1 0,1 1 0,8-14 0,-12 16 8,0 1 0,-1 0 0,1 0 0,-1-1 0,0 1 1,0-1-1,0 1 0,-1-1 0,1 0 0,-1 1 0,0-1 1,0 0-1,0 1 0,0-1 0,-1 1 0,1-1 0,-1 0 0,0 1 1,0-1-1,-1 1 0,1 0 0,-1-1 0,1 1 0,-1 0 0,-3-5 1,1 4 35,0-1 1,0 0 0,0 1 0,0 0 0,-1 0 0,0 0-1,1 1 1,-2-1 0,1 1 0,0 0 0,0 1-1,-7-3 1,3 2 2,0 1-1,0 0 1,0 0-1,-1 1 1,1 0-1,0 1 1,-13 0-1,7 2-28,-1 0 0,1 1-1,-1 0 1,1 1 0,0 1-1,1 1 1,-1 0-1,1 0 1,-15 11 0,21-12-69,-1 1 1,2 0 0,-1 0 0,0 1 0,1 0-1,1 1 1,-1-1 0,1 1 0,0 1 0,-5 11-1,9-17-42,0 1 0,0 0 0,1 0-1,0 0 1,0 0 0,0 1 0,0-1-1,1 0 1,-1 0 0,1 0 0,0 1 0,1-1-1,-1 0 1,1 0 0,-1 1 0,1-1-1,1 0 1,-1 0 0,0 0 0,1 0-1,0 0 1,0-1 0,0 1 0,1-1-1,-1 1 1,4 3 0,2 1 99,0 0 0,0 0-1,1-1 1,-1-1 0,2 1 0,15 7-1,65 25-341,-85-37 276,74 26-289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8:5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3906 213 16307,'-19'44'1110,"-21"51"-34,36-81-833,0 1 0,0-1-1,1 1 1,-2 26 0,5-37-174,0-1 0,0 1 0,1 0 0,-1-1 0,0 1 0,1 0 0,0-1 1,0 1-1,0-1 0,1 1 0,-1-1 0,1 0 0,0 1 0,2 2 0,-2-4-38,0 0-1,0 0 1,0 0 0,0 0-1,1 0 1,-1-1 0,1 1-1,0-1 1,-1 1 0,1-1-1,0 0 1,0 0 0,-1 0 0,1-1-1,0 1 1,0-1 0,0 0-1,0 1 1,3-2 0,7 1-13,-1-1 1,0-1 0,1-1 0,-1 1 0,0-2 0,-1 0 0,1 0-1,-1-1 1,16-9 0,-5 1 8,0-1-1,-1 0 1,31-29-1,-39 30 30,-1 1-1,0-2 0,-1 1 0,-1-1 1,0-1-1,-1 0 0,-1 0 0,0-1 1,10-30-1,-15 39-29,-1 0 0,0 0-1,-1 0 1,0-1 0,0 1 0,-1 0 0,1 0-1,-2-1 1,1 1 0,-1 0 0,0 0 0,0-1 0,-1 1-1,0 0 1,0 0 0,-1 1 0,0-1 0,0 0-1,-1 1 1,1 0 0,-1 0 0,-1 0 0,1 0-1,-1 0 1,0 1 0,-6-5 0,4 4-5,0 1-1,0 0 1,0 1 0,0 0 0,-1 0-1,0 0 1,0 1 0,0 0 0,0 1-1,0-1 1,-1 2 0,-12-2 0,9 2-24,-1 1 1,0 1-1,1 0 1,-1 1-1,1 0 1,0 1-1,-21 7 1,2 4-365,0 0 1,1 2 0,0 2 0,2 0 0,-35 30 0,57-43 294,-110 81-750,52-47 246</inkml:trace>
  <inkml:trace contextRef="#ctx0" brushRef="#br0" timeOffset="1">166 1967 16620,'-166'91'3656,"309"-164"-1969,423-180 186,746-302-734,-760 335-1566,301-113-911,-836 327 1322,251-98-321,-26-12-91,-242 116 428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9:0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10306,'13'1'152,"0"0"0,0-1 0,-1 0 0,1-1 0,0-1 0,18-4 0,78-26 325,-69 19-139,621-152 2722,-431 113-2738,80-12-143,585-45 0,256 72-31,-1000 34-120,2565 6 242,-257 101 188,-1842-63-438,497 24 7,-1072-64-28,1310 64 35,184 31 84,4-81-15,317-129 12,-1532 89-96,1540-148 9,-1285 122-1,2 32-61,-512 21-362,71 11 0,-128-11 250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9:4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96 11562,'-16'-89'1530,"16"83"-969,3 9-241,6 11-61,106 240 379,166 443-183,-166-389-322,601 1637 764,-714-1940-895,164 435 235,-129-359-214,2-1 0,5-3-1,65 90 1,-71-119-87,-20-26-317,29 46 0,-46-68 378,-1 0-1,0 0 1,0 0-1,0 1 1,0-1-1,1 0 1,-1 0-1,0 0 1,0 0-1,0 0 1,0 0-1,0 1 1,0-1-1,0 0 1,1 0-1,-1 0 1,0 0-1,0 1 1,0-1-1,0 0 1,0 0-1,0 0 1,0 0-1,0 1 1,0-1-1,0 0 1,0 0-1,0 0 1,0 1-1,0-1 1,0 0-1,0 0 1,0 0-1,0 0 1,0 1-1,0-1 1,0 0-1,-1 0 1,1 0-1,0 0 1,0 1-1,0-1 1,0 0-1,0 0 1,0 0-1,0 0 1,-1 0-1,1 0 1,0 1-1,0-1 1,0 0-1,0 0 0,-1 0 1,-11-3-115,11 3 107,-27-11-215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39:4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0 740 11698,'1'4'122,"0"0"-1,0 0 1,0 0-1,0 0 1,0 0-1,1 0 1,0-1-1,3 7 1,3 5 25,27 52 424,84 122 0,68 44-32,-180-226-524,85 90 145,-80-85-138,1-2 1,1 0-1,0 0 1,0-1-1,28 13 1,-39-20-12,1-1 0,0 1 0,0-1 0,0 0 0,-1 0-1,1 0 1,0-1 0,0 1 0,0-1 0,0 0 0,0 0 0,0 0 0,0 0 0,0-1 0,0 0 0,0 0 0,4-1 0,-4 0 11,-1-1 0,1 1 0,-1-1 1,0 1-1,0-1 0,0 0 0,0 0 1,0 0-1,-1-1 0,0 1 0,1 0 1,-1-1-1,0 0 0,-1 0 1,1 1-1,-1-1 0,2-7 0,5-17 139,-2 0 0,-1 0 0,2-37-1,-2-91 368,-5 119-413,-15-609 1113,6 396-1749,8 218 437,-1 3-70,4-43 0,4 40-130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11090,'433'-41'684,"-81"6"-937,1552-43-1922,10 103 3683,-831 12-99,-166-4-689,211 6-253,818 21-190,2425-54 43,-2495-114 340,-948-12-208,-305 35-177,-78 30-79,-401 48-297,254 21-1,-119 21 12,-173-24 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13 330 17364,'-1'-1'64,"0"-1"1,0 1-1,0 0 1,0 0-1,0 0 1,0-1 0,0 1-1,0-1 1,1 1-1,-1-1 1,0 1-1,1-1 1,0 1-1,-1-1 1,1 1-1,0-1 1,0 1 0,-1-1-1,2-2 1,-1-1-12,1 0 0,0 0 0,0 0 0,0 1-1,1-1 1,3-7 0,2-2 51,1-1 0,1 1-1,12-15 1,2 1 205,47-45 1,-57 62-250,0 0 1,1 0 0,0 1 0,1 1-1,28-13 1,-39 20-49,0 0-1,0 1 1,0-1-1,1 1 1,-1 0-1,0 1 1,0-1-1,1 1 1,-1-1-1,0 1 1,1 1 0,-1-1-1,0 0 1,0 1-1,1 0 1,-1 0-1,0 1 1,0-1-1,0 1 1,0-1-1,0 1 1,0 1 0,-1-1-1,1 0 1,-1 1-1,1 0 1,-1 0-1,0 0 1,0 0-1,0 0 1,-1 1-1,1-1 1,-1 1 0,4 7-1,8 19 44,0 0 1,-2 1-1,-2 1 0,13 64 0,0-4 16,-18-73-48,1 3 30,0 0-1,2 0 0,15 30 1,-21-47-28,1 0 1,0-1 0,0 1-1,0-1 1,0 0-1,1 1 1,0-2 0,0 1-1,0 0 1,0-1 0,0 0-1,1 0 1,0 0-1,-1 0 1,1-1 0,0 0-1,0 0 1,0 0-1,1-1 1,6 2 0,-3-3 23,-1 0 1,1 0-1,0 0 1,-1-2-1,1 1 1,-1-1-1,1 0 1,-1 0 0,0-1-1,11-6 1,4-2 106,-1-2 1,29-19 0,-16 5-20,0-2 1,-2-1-1,-1-1 1,-2-2-1,-1-1 0,-1-1 1,-3-1-1,0-2 1,-3 0-1,30-69 1,-42 72-140,-10 35-7,0 0 0,0-1-1,0 1 1,0 0-1,0 0 1,0-1 0,0 1-1,0 0 1,0-1-1,0 1 1,0 0 0,0 0-1,0-1 1,0 1 0,-1 0-1,1 0 1,0-1-1,0 1 1,0 0 0,0 0-1,0-1 1,-1 1-1,1 0 1,0 0 0,0 0-1,0 0 1,-1-1-1,1 1 1,0 0 0,0 0-1,0 0 1,-1-1 0,0 2-43,0-1 1,0 0-1,0 0 1,0 1-1,0-1 1,0 0-1,0 1 1,0-1 0,0 1-1,0 0 1,0-1-1,0 1 1,1 0-1,-2 0 1,-27 21-442,14-14 146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59 256 17804,'-50'20'2214,"42"-13"-1631,16-8 166,22-9 138,80-36 174,175-68-152,6 25-771,-280 86-138,7-2-6,-1 1-1,1 0 1,0 1-1,0 1 1,0 1-1,0 1 1,30 3-1,-45-3 5,-1 1 0,0 0 0,1-1-1,-1 1 1,0 0 0,0 1 0,1-1 0,-1 0-1,0 1 1,0-1 0,0 1 0,-1-1-1,1 1 1,0 0 0,-1 0 0,1 0 0,-1 0-1,1 0 1,-1 0 0,0 0 0,0 1 0,0-1-1,0 0 1,0 1 0,-1-1 0,1 0 0,-1 1-1,1-1 1,-1 1 0,0-1 0,0 1-1,-1 3 1,0 9-4,0 0 0,-1-1 0,-1 1-1,-5 16 1,-15 34 10,-2 0 0,-65 115 0,38-81 51,-183 361 373,218-425-399,1 1 0,3 0 0,0 0 0,-11 62 0,25-109-671,-1 0 0,0 0-1,-1 1 1,0-1 0,-1 0-1,-4-13 1,1-3 380,-9-39-542,-1-5-291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15011,'5'5'1857,"10"4"-1137,13-6-304,9-3 1304,24-5-1096,15-5-360,16-12-760,6-5-1032,8-16 1312,4-12-304,6-17-248</inkml:trace>
  <inkml:trace contextRef="#ctx0" brushRef="#br0" timeOffset="1">1439 0 17436,'-59'57'1305,"3"1"1,2 3 0,-88 130-1,124-162-876,-26 57 0,39-74-342,1-1 1,0 0 0,1 1 0,0 0-1,1 0 1,1 0 0,0 0-1,0 21 1,1-29-62,1 0-1,-1 1 1,1-1-1,0 0 0,0 0 1,1 0-1,-1 0 1,1 0-1,-1-1 1,1 1-1,1 0 1,-1-1-1,0 1 1,1-1-1,-1 0 0,1 0 1,5 4-1,-2-3-4,-1 0-1,1-1 1,0 0 0,1 0-1,-1 0 1,0-1-1,1 0 1,-1 0-1,1-1 1,10 1-1,0 0 4,0-1-1,0-1 0,0-1 0,1 0 0,-1-1 1,0-1-1,0 0 0,-1-2 0,1 0 0,20-9 1,-18 5 23,-1-1 0,0 0 1,0-1-1,-1-1 1,-1 0-1,0-2 0,0 1 1,18-23-1,-23 23-20,-1-1 0,0 0-1,-1 0 1,-1-1 0,0 0 0,0-1 0,-2 0-1,0 0 1,-1 0 0,4-22 0,-7 25-37,-1-1-1,0 0 1,-1 0 0,0 0 0,-1 0 0,0 0 0,-2 0 0,1 0 0,-2 1 0,0-1-1,0 1 1,-2 0 0,-9-18 0,9 20-135,-1 0-1,0 1 0,-1 0 1,0 0-1,0 1 1,-17-14-1,20 20 17,1-1 0,-1 1-1,0 0 1,0 1 0,0-1 0,0 1-1,-10-3 1,12 4 73,0 1 0,0-1 1,0 1-1,0 0 0,0 0 0,0 0 0,0 0 0,0 0 0,0 1 0,0 0 0,0-1 0,1 1 1,-1 0-1,0 0 0,-4 3 0,-6 9-488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54 16852,'-1'37'1661,"1"-34"-1578,-1 1 1,1 0-1,-1 0 0,1-1 1,1 1-1,-1 0 1,0 0-1,1-1 0,0 1 1,0 0-1,0-1 0,0 1 1,0 0-1,1-1 0,0 0 1,0 1-1,0-1 1,0 0-1,4 5 0,0-3 48,1 1 0,0-1 1,0 0-1,0 0 0,0-1 0,1 0 0,-1 0 0,1-1 0,0 0 0,0 0 0,1-1 0,13 2 0,-18-3-46,0 0 0,1-1 1,-1 1-1,1-1 0,-1 0 0,1 0 0,-1-1 0,1 1 0,-1-1 0,0 0 0,1 0 1,-1-1-1,0 1 0,0-1 0,0 0 0,0 0 0,0 0 0,0-1 0,-1 1 0,1-1 1,-1 0-1,1 0 0,-1 0 0,0 0 0,4-6 0,-5 5-23,-1 1 0,1-1-1,-1 1 1,1-1 0,-1 1-1,0-1 1,-1 0 0,1 0 0,-1 1-1,1-1 1,-1 0 0,0 0-1,0 0 1,-1 1 0,1-1 0,-1 0-1,0 0 1,0 1 0,0-1-1,0 1 1,-1-1 0,1 1 0,-1-1-1,0 1 1,0 0 0,-1 0-1,1 0 1,0 0 0,-4-3 0,-1-1-54,1 1 0,-1 0 1,-1 0-1,1 1 1,-1-1-1,0 2 0,0-1 1,-1 1-1,1 1 1,-1-1-1,-9-1 1,5 2-97,0 1 1,0 0 0,0 1-1,0 0 1,1 1-1,-1 1 1,0 0 0,0 1-1,-15 3 1,-8 9-204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0 21493,'0'2'106,"0"0"1,-1 0 0,1-1 0,0 1-1,-1 0 1,1-1 0,-1 1 0,0 0 0,0-1-1,0 1 1,1-1 0,-1 1 0,-1-1-1,0 2 1,-5 7 29,-201 294 1578,-51 89-715,254-385-1000,-2 3-43,1 0 0,0 0 0,1 0 0,0 1 0,0 0 0,1-1 0,1 2 0,-3 15-1,8-15-305,-2-13 334,0 0 0,0 1 1,1-1-1,-1 0 0,0 0 0,0 0 1,0 0-1,0 0 0,1 0 0,-1 0 1,0 0-1,0 0 0,0 0 0,1 0 1,-1 0-1,0 0 0,0 0 0,0 0 1,0 0-1,1 0 0,-1 0 1,0 0-1,0 0 0,0 0 0,1 0 1,-1 0-1,0 0 0,0 0 0,0 0 1,0 0-1,1-1 0,-1 1 0,0 0 1,0 0-1,0 0 0,3-2-133,-1 0 0,0-1 0,0 1 0,0 0 0,-1-1 0,1 0 0,1-3 0,11-24-341,-2 0 0,-1-1 0,-2 0 0,8-49 0,3-28-284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39 15027,'-4'-4'190,"0"1"1,-1-1-1,0 1 0,1-1 0,-1 1 0,0 1 1,-1-1-1,1 1 0,0 0 0,-10-3 0,6 4-27,1 0-1,-1 0 1,0 0-1,1 1 0,-1 1 1,-16 2-1,-8 5 487,0 0 0,1 3 0,-1 1 0,2 1 0,0 1 0,-45 30 1,59-34-410,1 1 0,-17 16 1,27-23-170,1 1 1,1 0-1,-1 1 1,1-1-1,0 1 1,0 0-1,0 0 1,1 0-1,-4 8 1,7-12-60,-1 0 1,0 1-1,1-1 1,-1 0-1,1 0 1,0 0-1,0 0 0,0 0 1,0 0-1,0 1 1,0-1-1,0 0 1,1 0-1,-1 0 1,1 0-1,0 0 1,-1 0-1,1 0 0,0 0 1,0 0-1,0 0 1,1-1-1,-1 1 1,0 0-1,1-1 1,-1 1-1,1-1 1,-1 1-1,1-1 0,0 0 1,0 1-1,-1-1 1,1 0-1,0 0 1,3 1-1,6 2-21,-1 0 0,1-1 0,-1 0 0,1-1-1,19 2 1,-1-2-54,1-1-1,-1-1 0,1-2 1,-1-1-1,46-11 1,-51 8 21,0-1 1,-1 0 0,0-2-1,-1-1 1,0-1 0,0-1-1,22-16 1,-38 24 31,-1 0 0,-1 0 0,1-1 0,-1 1 0,8-11 0,-11 14 11,0 0-1,0 0 1,-1 0 0,1-1-1,0 1 1,-1 0 0,1 0 0,-1-1-1,0 1 1,1 0 0,-1 0 0,0-1-1,0 1 1,0 0 0,0-1-1,0 1 1,0 0 0,0-1 0,0 1-1,0 0 1,-1-1 0,1 1 0,-1 0-1,1 0 1,-1-1 0,1 1-1,-1 0 1,0 0 0,1 0 0,-1 0-1,0 0 1,0 0 0,0 0 0,0 0-1,0 0 1,-2-1 0,-2-1 2,0 0 0,0 1 0,0-1 0,0 1-1,-1 1 1,1-1 0,-1 1 0,1 0 0,-1 0 0,0 0 0,-6 1 0,-14 0 0,-27 3 0,46-2-3,-26 2-89,1 2 0,-57 15 0,76-16-85,1 0-1,1 0 1,-1 2-1,0-1 1,1 1 0,0 1-1,1 0 1,-1 1-1,1 0 1,-9 9-1,17-15 137,0 1-1,0-1 0,0 0 1,0 1-1,1-1 1,-1 1-1,1-1 0,0 1 1,-1 0-1,1-1 1,0 1-1,0 0 0,1 0 1,-1 0-1,1 0 1,-1 0-1,1 0 0,0 0 1,0 0-1,1 4 0,14 20-485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7:40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13987,'-30'85'1620,"-26"91"801,51-156-2012,1 1 0,1 1 0,1-1 0,0 0 0,2 1 0,3 29 0,-2-42-261,1 0-1,0 0 1,0-1-1,1 1 1,0-1-1,1 1 1,7 12-1,-8-16-93,0 0 0,1-1 0,-1 1 0,1-1 0,0 0 0,1 0 0,-1 0 0,1 0 0,0-1-1,0 0 1,0 0 0,0 0 0,6 2 0,-2-2-14,1-1-1,-1 0 0,1 0 1,0-1-1,0 0 1,0-1-1,0 0 0,0-1 1,-1 0-1,1 0 1,0-1-1,-1 0 0,1-1 1,-1 0-1,1-1 1,8-4-1,3-2 65,0-2-1,-2 0 1,1-1 0,-1 0 0,31-31-1,-35 29 3,-1-1-1,0-1 0,-1 0 0,0-1 0,18-36 1,-27 46-69,0 0 0,-1 0 1,0 0-1,0 0 1,-1-1-1,0 0 0,0 1 1,-1-1-1,0 0 1,-1 0-1,0 1 0,0-1 1,-1 0-1,0 0 1,-1 1-1,1-1 0,-5-9 1,4 13-37,0 1 1,-1 0 0,0 0 0,1 0-1,-2 0 1,1 0 0,0 1-1,-1-1 1,0 1 0,1 0-1,-1 0 1,0 1 0,-1-1-1,1 1 1,0-1 0,-1 1-1,0 1 1,1-1 0,-1 1 0,0 0-1,0 0 1,1 0 0,-10 0-1,-2 0 18,0 1 0,0 1 0,0 0 0,0 1 0,0 1 0,-17 5 0,14-2-7,0 1 1,0 0-1,-19 11 0,3 3-12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188 741 15443,'-8'1'114,"-1"-1"0,1 1 0,0 1 0,0 0 0,0 0-1,0 0 1,0 1 0,0 0 0,1 1 0,-1-1 0,1 2-1,0-1 1,0 1 0,0 0 0,1 0 0,0 1 0,0 0-1,0 0 1,1 0 0,0 1 0,0-1 0,1 1 0,-1 1 0,1-1-1,1 1 1,0-1 0,0 1 0,0 0 0,1 0 0,0 0-1,1 0 1,-1 15 0,1-20-96,1-1-1,0 1 0,0 0 1,0-1-1,1 1 1,-1-1-1,1 1 0,-1-1 1,1 1-1,0-1 1,0 1-1,0-1 1,0 0-1,0 1 0,1-1 1,-1 0-1,1 0 1,0 0-1,3 3 1,-3-3 9,0-1 1,0 0-1,1 0 1,-1 0 0,0 0-1,1-1 1,-1 1 0,1-1-1,-1 1 1,1-1-1,0 0 1,-1 0 0,1 0-1,-1 0 1,1 0 0,3-2-1,5 0 81,-1-2 0,1 1 0,-1-1-1,0-1 1,0 0 0,0 0 0,16-13-1,-11 5 45,-1 0 0,0-1-1,-1 0 1,0-1 0,-2-1-1,1 0 1,-2-1 0,11-22-1,-9 14 53,-1-1 1,-2 0-1,0-1 0,-2 0 0,4-30 0,-9 47-134,-1 0-1,-1 0 1,1 0-1,-3-10 0,3 19-58,-1-1-1,-1 1 0,1-1 0,0 1 0,0-1 0,0 1 0,-1-1 0,1 1 0,-1-1 1,1 1-1,-1 0 0,1-1 0,-1 1 0,0 0 0,0 0 0,0-1 0,1 1 0,-1 0 1,0 0-1,-1 0 0,1 0 0,0 0 0,0 0 0,0 0 0,-1 1 0,1-1 0,0 0 0,-1 1 1,1-1-1,0 1 0,-1-1 0,1 1 0,-2-1 0,1 2-3,0-1-1,0 0 1,0 0 0,1 1-1,-1-1 1,0 1 0,1-1-1,-1 1 1,0 0-1,1 0 1,-1-1 0,1 1-1,-1 0 1,1 1 0,-1-1-1,1 0 1,-2 2 0,0 1 1,0 0 1,0 0-1,0 0 1,1 0-1,0 1 1,-3 6-1,0 3-4,1 1-1,1 1 0,-3 17 0,5-21-24,-1 1-1,2 0 0,0 15 0,0-25 16,1 0 0,-1 0 0,0 0-1,1 0 1,0 0 0,-1-1-1,1 1 1,0 0 0,1 0 0,-1-1-1,0 1 1,1-1 0,-1 1-1,1-1 1,0 0 0,0 1 0,0-1-1,0 0 1,0 0 0,4 2-1,-3-3 1,0 0-1,0 0 1,1 0-1,-1 0 1,0 0-1,1-1 1,-1 1-1,1-1 0,-1 0 1,0 0-1,1 0 1,4-2-1,1 1-11,0-1-1,0-1 1,17-6 0,-2-3 3,-1 0-1,-1-2 1,0-1 0,-1 0 0,0-2-1,-1 0 1,-1-2 0,19-22 0,-1-4 46,-3-2 0,50-85 0,-84 131-31,79-154 109,-73 140-91,-1 1 0,0-1 0,-1 0 1,0-1-1,-1 1 0,-1-1 0,-1 1 0,0-30 0,-1 43-15,0 0-1,-1 0 1,1 0 0,-1 0-1,1 0 1,-1 0 0,0 0-1,1 0 1,-2-2 0,1 4-3,1 0 1,0-1-1,-1 1 1,1-1-1,0 1 1,-1 0-1,1-1 1,0 1 0,-1 0-1,1-1 1,-1 1-1,1 0 1,-1 0-1,1 0 1,-1-1-1,1 1 1,0 0 0,-1 0-1,1 0 1,-1 0-1,1 0 1,-1 0-1,1 0 1,-2 0-1,0 1 1,0 0 0,0 0 0,0 0 0,0 0-1,0 0 1,1 1 0,-1-1 0,0 1 0,1-1-1,-1 1 1,1 0 0,-1 0 0,1-1-1,0 1 1,0 0 0,0 0 0,-1 3 0,-17 40-9,1 0 0,-20 87 1,29-96-1,2 1 1,1 0-1,2 0 1,1 0-1,4 57 1,0-76-12,1-1 1,1 0 0,0 0 0,1 0-1,1 0 1,1-1 0,0 1 0,1-1 0,1-1-1,1 1 1,0-2 0,1 1 0,0-1-1,13 13 1,31 25-122,-31-33 39,-2 2-1,30 37 1,-46-50 81,1 0-1,-1 0 1,0 1 0,-1 0-1,0 0 1,0 0 0,-1 1-1,0-1 1,-1 1 0,0 0-1,1 17 1,-3-23 15,1-1 1,-1 0-1,-1 1 0,1-1 0,0 1 1,-1-1-1,0 0 0,0 0 1,0 1-1,0-1 0,0 0 1,0 0-1,-3 3 0,3-5 4,0 1 0,0-1 0,-1 0 1,1 0-1,0 0 0,-1 0 0,1 0 0,-1 0 0,1 0 0,-1 0 0,0-1 0,1 1 0,-1 0 0,0-1 0,1 0 0,-1 1 1,0-1-1,0 0 0,1 0 0,-1 0 0,0 0 0,0 0 0,1 0 0,-1-1 0,0 1 0,-3-2 0,-4 0-5,1-2 0,-1 1 0,1-1-1,-1-1 1,1 0 0,1 0 0,-1 0-1,1-1 1,-10-9 0,2 0-32,-1-2-1,-22-33 1,30 40 15,2-1 0,0 0-1,0 0 1,1-1 0,0 0 0,1 0 0,0 0 0,1 0 0,1 0-1,-2-21 1,3 27 5,1 0 0,0-1 0,1 1 0,-1 0 0,2-1 0,-1 1 0,0 0 0,1 0 0,0 0 0,1 0 0,-1 0 0,1 1 0,0-1 0,1 1 0,-1 0 0,1 0 0,0 0 0,0 0 0,0 1 0,1-1-1,0 1 1,10-7 0,8-2-633,28-12-1,-28 15 332,-2-1 0,23-15 0,12-18-42,0-7-140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516 200 16107,'7'-17'403,"0"1"0,-2-2 0,0 1 0,4-24 0,-9 37-324,1-1 0,-1 1-1,0-1 1,0 1-1,-1-1 1,1 1 0,-1-1-1,0 1 1,-3-9 0,2 11-13,1-1 0,0 1 0,-1 0 0,1-1 0,-1 1 0,0 0 0,0 0 0,0 0 0,0 1 0,0-1 1,0 0-1,0 1 0,0-1 0,-1 1 0,1 0 0,-1 0 0,1 0 0,-3-1 0,-1 1 22,0 0 1,0 0-1,0 1 0,0 0 0,0 0 0,0 0 0,0 1 0,0 0 1,0 0-1,1 1 0,-1-1 0,0 1 0,1 1 0,-1-1 0,1 1 1,0 0-1,0 0 0,-7 5 0,-12 9 60,1 2 0,-28 29 0,43-40-116,-25 25-1,3 1 0,0 1 1,3 1-1,-38 64 0,50-71-30,0 1 0,2 0 0,2 1 0,0 0 0,2 0 0,2 1 0,-5 39 0,10-57-8,1 1-1,1-1 0,0 0 0,1 0 1,1 1-1,0-1 0,1 0 1,0 0-1,6 14 0,-7-22 6,1-1-1,-1 0 1,1 0 0,0 0-1,0 0 1,1 0 0,-1-1-1,1 0 1,0 1-1,0-1 1,0-1 0,1 1-1,0-1 1,-1 1 0,1-1-1,0-1 1,0 1 0,1-1-1,-1 0 1,1 0 0,-1 0-1,1-1 1,-1 0-1,1 0 1,6 0 0,-1-1 26,-1-1 1,1 0-1,-1 0 1,0-1-1,0-1 1,0 0-1,0 0 1,0-1 0,0 0-1,-1-1 1,0 0-1,0 0 1,0-1-1,-1 0 1,11-10-1,-11 10 24,-1-1 1,-1 1-1,1-1 0,-1-1 0,0 1 0,-1-1 0,0 0 0,0 0 1,0-1-1,-1 1 0,-1-1 0,1 0 0,-1 0 0,-1 0 0,0-1 1,2-18-1,-4 23-19,-1 0 1,1 0-1,-1 0 1,0-1-1,-1 1 1,1 0-1,-1 0 1,0 1-1,0-1 1,0 0-1,-1 1 1,0-1-1,0 1 1,0 0-1,0 0 0,-1 0 1,1 0-1,-1 1 1,0-1-1,0 1 1,0 0-1,-8-4 1,7 4-15,-1 0 1,0 0-1,-1 1 1,1 0-1,0 0 1,-1 0-1,1 1 1,-1 0-1,0 0 1,1 0-1,-1 1 1,0 0-1,1 1 1,-1-1-1,0 1 1,-12 4-1,16-4-15,0 1 0,0-1 0,0 1-1,0 0 1,0 0 0,0 0 0,0 1 0,1-1-1,-1 1 1,1-1 0,-1 1 0,-1 4 0,3-7-3,1 1 1,-1 0 0,1 0 0,-1 0 0,1 0 0,0 0 0,-1 0-1,1 0 1,0 0 0,0 0 0,0 0 0,-1 0 0,1 0 0,0 0-1,0 0 1,1 0 0,-1 0 0,0 2 0,1-2-2,0 0 0,0 1 0,-1-1 0,1 0 0,0-1 0,0 1 1,0 0-1,0 0 0,0 0 0,0 0 0,0-1 0,0 1 0,0-1 0,0 1 0,1-1 0,-1 1 1,0-1-1,0 1 0,3-1 0,5 2-14,0-1 1,1 0 0,-1 0-1,1-1 1,-1-1-1,1 0 1,16-3 0,67-22-69,-21-2-58,-1-3 0,110-67 1,-70 36-27,-95 55 111,-16 7 57,0 0 1,1 0-1,-1 0 0,0 0 1,0 0-1,0 0 0,0 0 1,1 0-1,-1 0 1,0 0-1,0 0 0,0 0 1,0 1-1,1-1 0,-1 0 1,0 0-1,0 0 0,0 0 1,0 0-1,0 0 0,0 0 1,1 0-1,-1 1 0,0-1 1,0 0-1,0 0 0,0 0 1,0 0-1,0 0 0,0 0 1,0 1-1,0-1 0,0 0 1,0 0-1,0 0 0,0 0 1,1 1-1,-1-1 0,0 0 1,0 0-1,0 0 0,-1 0 1,1 1-1,-12 28-98,10-26 99,-14 27-30,-7 11-126,2 0 1,2 2 0,-21 66 0,34-75-268,6-34 432,0 1 0,0-1 1,-1 1-1,1-1 1,0 0-1,0 1 0,0-1 1,0 0-1,0 1 0,0-1 1,0 0-1,0 1 0,0-1 1,0 0-1,1 1 0,-1-1 1,0 1-1,0-1 1,0 0-1,0 0 0,0 1 1,1-1-1,-1 0 0,0 1 1,0-1-1,1 0 0,-1 0 1,0 1-1,0-1 0,1 0 1,-1 0-1,0 1 1,1-1-1,0 0 0,11-5-6,11-17-147,7-15-48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16187,'-11'42'1569,"2"3"-1193,2 6-192,0 4 816,7 3-824,5 2-256,3-5-536,2-4-152,-3-12 552,-3-5-168,-5-13-160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9 429 17156,'-3'-9'242,"1"-1"0,1 1 0,0-1 0,0 1 0,1-16 0,0 20-199,1 0 1,0 1-1,0-1 0,0 0 1,0 1-1,1-1 1,0 1-1,0 0 1,0-1-1,1 1 1,-1 0-1,1 0 1,6-6-1,-1 2 97,0 1-1,1 0 1,0 0-1,1 1 0,-1 1 1,1-1-1,21-7 1,79-20 472,-63 23-460,0 1 0,0 3 0,77 0-1,-88 6-104,1 2-1,-1 2 1,0 1-1,0 2 1,43 14-1,-65-16-43,0 1 0,-1 0-1,0 0 1,0 1 0,0 1 0,-1 0-1,0 1 1,15 14 0,-21-16 14,1-1 0,-1 2 0,0-1 0,-1 1 0,0 0 0,0 0 1,-1 0-1,0 1 0,0-1 0,-1 1 0,0 0 0,-1 0 0,0 0 0,1 11 0,-2-6 46,-1-1-1,-1 1 1,0 0-1,-1-1 1,-1 1-1,0-1 1,0 1-1,-2-1 1,1 0 0,-2 0-1,0-1 1,-9 16-1,-3-1 127,0 0 1,-2-2-1,0 0 0,-29 25 0,29-29-8,-2-2-1,-1-1 0,0 0 0,-30 15 1,45-28-239,-1 0 0,0-1 0,0 0 0,0 0 1,-1-1-1,1-1 0,-1 1 0,1-1 0,-1-1 0,0 0 1,0 0-1,0-1 0,0-1 0,1 1 0,-20-5 0,27 4-28,-1 1 0,0-1 0,1 0-1,0 0 1,-1-1 0,1 1 0,-1 0-1,1-1 1,0 0 0,0 1 0,0-1 0,0 0-1,0 0 1,0 0 0,1 0 0,-1 0-1,1-1 1,-1 1 0,1 0 0,0-1-1,0 1 1,0-1 0,0 1 0,0-1-1,1 0 1,-1 1 0,1-1 0,0 0-1,-1 1 1,1-1 0,0 0 0,1 1-1,-1-1 1,0 0 0,1 1 0,0-1-1,-1 0 1,3-3 0,12-20-785</inkml:trace>
  <inkml:trace contextRef="#ctx0" brushRef="#br0" timeOffset="1">1298 115 13211,'61'-46'5385,"-33"9"-4361,-7 10-496,-16 22-248,-5 13 961,-5 22-577,-3 10-120,1 20-288,-2 10-104,2 18-120,1 2-88,5-3-344,-1-6-304,4-13-465,-1-10 945,1-23-88,-2-17-216,-6-42-128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5:3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16556,'5'-9'235,"1"1"1,0-1 0,0 1 0,1 0 0,0 1 0,1-1 0,-1 2 0,17-13-1,-10 11-56,0 1 0,0 0 0,1 0 0,0 2 0,20-6 0,0 3 7,0 1-1,1 2 0,0 1 0,0 2 1,0 2-1,0 1 0,0 2 1,41 8-1,-30-1-99,0 2 0,0 2 0,-1 2 0,-1 2-1,67 37 1,-80-37-69,32 25-1,-53-35-8,0 1-1,-1 0 1,-1 0 0,0 1 0,0 1-1,9 13 1,-16-21 8,0 0-1,0 0 1,-1 0-1,1 0 1,-1 0-1,0 1 1,0-1 0,0 0-1,0 1 1,-1-1-1,1 0 1,-1 1-1,0-1 1,0 1 0,0-1-1,-1 1 1,0 5-1,-1-5 15,0 1 0,0-1 0,0 0 0,0 1 0,-1-1 0,0 0 0,0-1 0,0 1-1,0 0 1,0-1 0,-6 4 0,-7 6 103,-2-2-1,0 0 1,0-1-1,-31 12 1,43-19-107,-43 18-82,-1-2 0,-2-3-1,1-1 1,-101 13 0,145-27-39,0 0 1,0-1-1,0 0 0,0 0 0,-12-2 1,15-2-298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7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10890,'46'-7'3489,"23"0"-2879,19-1-736,297-49-22,700-78-480,-408 100 909,82-7 728,-586 29-719,277-30 1520,-382 30-1285,-62 12-481,0-1-1,0 0 1,0 0-1,0 0 1,0-1-1,0 0 1,5-4 0,-10 6-23,0 0 1,0 0 0,0 0 0,0 0-1,0 0 1,-1 0 0,1 0 0,0 0 0,-1 0-1,1-1 1,-1 1 0,1 0 0,-1 0-1,0-1 1,1 1 0,-1 0 0,0 0 0,0-1-1,0-1 1,0 3-20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7:5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0 637 15179,'1'0'51,"0"1"0,0-1 0,0 0-1,0 1 1,0-1 0,0 0 0,-1 0-1,1 0 1,0 1 0,0-1 0,0 0-1,0-1 1,0 1 0,0 0 0,0 0-1,1 0 1,3-1-2,421-55-673,-335 42 496,730-141-768,83-12 823,236 42 513,3 60-225,-622 50-277,225-11 366,-549 11-272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7:4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11354,'18'0'287,"-1"-1"0,1 0 0,-1-1 0,1-1-1,-1-1 1,18-6 0,21-4 241,36-2 26,149-8 0,97 19-280,-194 5-211,-58-3 86,91-16-1,83-25 319,79-11 148,-275 50-522,0 2 1,123 13-1,123 39 51,-225-34-108,1-4 0,-1-3 0,1-4-1,151-13 1,-148 1 66,0 4 0,1 4 0,151 19 0,-221-16-75,113 17 347,206 3 0,-180-26 72,224 4 443,-238 1-527,211-23 0,-338 19-263,-4 1-22,-5 1 56,1-1 0,-1 0 0,0-1 0,0 1 0,-1-2 0,10-2 0,-33-3-1217,-41-19 505,23 7 196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7:5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4049 363 11130,'-98'-30'884,"-168"-56"-91,249 79-781,-233-83 2,178 68-255,-113-20 1,66 27-285,-230 0 1,-121 44 702,146 10 890,-528 133 1,309 10-492,497-163-541,0 1 0,2 3 0,1 1-1,1 3 1,1 1 0,-44 39 0,68-51-28,1 1-1,1 0 0,1 1 1,0 0-1,1 1 1,-16 34-1,22-37-7,0 0 0,1 0 0,1 1 0,1 0-1,1 0 1,0 0 0,1 0 0,1 0 0,1 30-1,3-22-12,1 0 0,1 0 0,1-1-1,1 1 1,1-1 0,1-1 0,2 0-1,0 0 1,1-1 0,23 31 0,0-7-27,2-1 1,1-3 0,68 59 0,-39-47 9,3-2 0,2-4 0,2-3 0,120 54 0,-101-60 18,2-4 0,1-4 0,1-4 0,1-5 0,159 16 0,-62-24-4,373-21 0,-364-10 28,-1-9 0,-1-9-1,341-104 1,-361 76-1,316-156 1,-378 154-36,-4-6 1,-2-4 0,145-126-1,-209 156-81,-1-1 0,52-66 0,-83 88-72,-1 0 0,-1 0 0,-1-2 0,-1 0 0,-1 0 0,-1-1 0,12-46 0,-20 59 58,-2 0-1,1 0 1,-2-1-1,0 1 0,-1 0 1,0 0-1,-1 0 1,-1-1-1,-6-26 0,3 25 26,-1 0-1,0 1 0,-1 0 0,-1 0 0,0 0 0,-1 1 0,-1 0 0,-15-17 1,1 6 27,-1 1 0,-1 1 0,-1 1 0,-1 2 0,-1 0 0,0 2 0,-48-21 0,11 11 208,-2 2 0,-116-27 0,41 24 426,-1 6-1,-233-6 0,-299 38 180,359 7-582,-8 7-9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8:1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1341 22 11218,'-37'0'934,"-71"-10"-1,86 5-867,0 2 0,0 1 0,-1 1 0,1 0 0,-1 2 0,1 1-1,0 0 1,0 2 0,0 1 0,0 0 0,1 2 0,-1 0-1,2 1 1,-1 1 0,-22 14 0,-8 13 56,0 1 0,-57 57-1,7-6 125,-23 8 56,-99 88 145,206-166-436,1 1-1,1 0 0,0 1 0,2 1 0,0 0 0,2 1 1,0 0-1,1 1 0,2 0 0,-8 31 0,9-27 3,2 1 0,0 0-1,3 0 1,0 0-1,1 0 1,2 0 0,1 0-1,10 50 1,-7-59-4,2 0 0,0 0 1,0-1-1,2 0 0,0 0 1,2-1-1,0 0 0,0-1 1,2 0-1,0-1 0,0 0 1,1-1-1,32 23 0,-10-11-6,2-2 0,0-1 1,1-2-1,2-2 0,49 16 0,-54-23-6,0-2 0,1-2 1,0-1-1,0-1 0,1-3 0,-1-1 0,1-1 0,0-3 0,-1 0 1,1-3-1,-1-1 0,0-2 0,0-1 0,66-28 0,-28 5 109,80-48-1,64-53 131,-113 67-175,-79 49-81,0-1-1,-1-2 0,-1 0 0,-1-2 0,-1-1 0,36-45 0,-43 46 27,-1-1 1,-2-1-1,0 0 0,-1 0 0,-2-2 0,0 1 0,-2-1 1,8-38-1,-10 28 35,-1 0 0,-2-1 1,-1 0-1,-2 0 0,-1 0 1,-2 1-1,-2-1 0,-12-50 1,11 67-15,-1 0 1,-1 1 0,0 0-1,-2 0 1,0 1 0,-24-34-1,23 40-16,0 0-1,0 0 0,-1 1 0,0 0 1,-1 1-1,-1 0 0,1 2 0,-2-1 1,-24-10-1,18 11 7,0 2 0,0 0 0,-1 2 0,1 0-1,-1 1 1,0 2 0,0 0 0,-38 4 0,-6 4 75,-100 26 0,-30 16 87,-98 21-179,285-68-23,-156 38-559,150-35 518,-1 0 0,1 2 0,0-1 1,1 2-1,0 0 0,0 1 0,0 0 1,-14 13-1,5 9-218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8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6 352 9914,'-1'-3'179,"0"1"1,0-1-1,0 0 1,1 0-1,-1 0 0,1 0 1,0 0-1,0 0 0,0 1 1,0-1-1,1 0 1,-1 0-1,1 0 0,-1 0 1,1 0-1,0 1 0,0-1 1,1 0-1,-1 1 1,0-1-1,1 1 0,0-1 1,-1 1-1,1 0 0,0 0 1,3-3-1,1-1-171,0 0-1,1 0 0,0 1 1,0-1-1,0 2 1,0-1-1,13-5 0,4 3 6,0 1-1,0 1 0,0 1 0,1 1 1,-1 1-1,26 1 0,32-2 79,319-28 690,-52-17-670,-281 36-102,10 4 43,139 1 0,-9 2 163,-65-16 126,-102 13-249,1 1-1,-1 3 0,46 1 1,-44 7-56,-1 2 0,74 20 0,39 8-36,-137-32-6,0-1 0,0 0 0,0-1 1,1-1-1,-1-1 0,30-6 1,62-27-39,-77 22 59,0 2 0,1 2 0,45-7 0,44-6-125,-113 23-340,-10-1 443,0 0 0,0 1 0,1-1 1,-1 0-1,0 0 0,0 0 1,0 0-1,0 0 0,0 1 0,0-1 1,0 0-1,0 0 0,0 0 1,0 0-1,0 0 0,0 1 1,0-1-1,0 0 0,0 0 0,0 0 1,0 0-1,0 0 0,0 1 1,0-1-1,0 0 0,0 0 0,0 0 1,0 0-1,-1 0 0,1 0 1,0 1-1,0-1 0,0 0 0,0 0 1,0 0-1,0 0 0,0 0 1,0 0-1,-1 0 0,1 0 0,0 0 1,0 1-1,0-1 0,0 0 1,0 0-1,-1 0 0,1 0 0,0 0 1,0 0-1,0 0 0,0 0 1,0 0-1,-1 0 0,1 0 0,0 0 1,0 0-1,0 0 0,0 0 1,0 0-1,-1-1 0,-7 3-200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8:3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12475,'35'1'588,"49"10"-1,-17-2-522,287 8 280,5-24-207,-150 2-118,930-30-14,460-5 34,-423 58 1,1 1-31,682-24 209,-843-40 340,-919 38-41,-103 13 143,-15 6 204,12-7-510,-6 2-193,-8-2 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8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8206 624 12627,'0'-2'61,"0"1"0,-1-1 1,1 0-1,0 1 0,-1-1 1,1 0-1,-1 1 0,0-1 0,1 1 1,-1-1-1,0 1 0,0-1 1,0 1-1,0 0 0,0-1 1,0 1-1,-1 0 0,1 0 0,0 0 1,-1 0-1,1 0 0,-1 0 1,1 0-1,-1 1 0,1-1 1,-1 0-1,1 1 0,-3-1 0,-7-2 115,-1 0-1,1 1 0,-16-1 1,1 0 95,-332-30 361,76 11-615,-96-34-13,-292-27-7,420 70 0,-323-21-14,4-49 8,272 15 35,-122-26 53,-5 28 52,-180 45 45,0 44-53,482-17-116,-65 3 12,-347 21-35,5 44 305,440-53-185,1 4 0,1 5 0,2 3 0,-82 44 0,31-3-226,-195 140 1,302-194 89,2 2 1,1 1-1,1 1 1,-26 32-1,35-36 17,1 1 0,1 1-1,1 0 1,1 1-1,1 0 1,-11 33 0,11-22-8,2 0 1,1 0-1,2 1 1,1 0 0,2 0-1,1 1 1,4 39-1,-1-55 10,2 0-1,0 0 0,1-1 0,1 1 0,1-1 0,1 0 0,0 0 0,1-1 1,2 0-1,-1 0 0,2-1 0,0 0 0,27 29 0,-11-21 6,1-1 0,1-2 0,1 0 0,1-2 0,1-2 0,0-1 1,1-1-1,39 12 0,21 3 7,173 33 0,40-13 8,365 13-1,314-59 16,661-76 19,-6-67-20,-1252 95-4,823-109-7,-600 28-32,-505 93 25,-1-4-1,-3-4 0,162-88 1,-225 104 27,-1-1 1,-2-2-1,52-47 0,-73 59 37,0-1-1,-1-1 0,-1 0 0,0-1 1,-1 0-1,-1-1 0,-1 0 0,0-1 1,12-35-1,-20 46-10,0-1-1,0 0 1,-1 0 0,0 0-1,0-1 1,-1 1 0,-1 0-1,1 0 1,-1 0 0,-4-13-1,2 9 13,-2 0 0,0 0 0,0 1 1,-1 0-1,-1 0 0,-10-15 0,-4 0 11,-1 2 0,-1 0 0,-1 2 0,-53-40 0,22 24-95,-3 2 0,0 3 0,-3 2 1,-123-45-1,81 43-33,-2 5 0,-145-21 1,57 26-107,-1 8 1,-204 9-1,-392 79-493,505-22 460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49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 9138,'-41'18'419,"2"2"1,1 1-1,0 2 1,2 2-1,1 1 1,1 2-1,1 2 1,-43 49-1,61-60-361,1 2 0,1-1 0,0 2-1,2-1 1,1 2 0,0-1 0,2 1 0,1 1-1,-6 31 1,5-8 52,1-1-1,3 1 1,4 90 0,2-116-80,0 1 0,1-1 0,2 0 0,0 1 1,1-2-1,1 1 0,1-1 0,1 0 0,0-1 0,2 0 1,0 0-1,1-1 0,1-1 0,0 0 0,30 28 0,15 6-14,2-3 0,1-3 0,3-2 0,2-3-1,73 32 1,-59-36 8,2-4 1,2-3-1,1-4 0,0-4 1,171 19-1,444-18 180,-84-56-175,-4-34-68,-336 36 30,0 13 0,321 17-1,-80 42-73,272 9-121,745-116 147,-1019-2 86,-412 48-10,-1-6 1,189-75-1,-141 35 42,-3-6 0,202-135-1,-318 187 43,-1-1 0,-1-1 0,40-42 0,-61 56-53,-1 0-1,0 0 1,-1 0-1,0-1 1,0 0-1,-1 0 1,0-1 0,-1 1-1,0-1 1,-1 0-1,0 0 1,-1 0-1,0-1 1,-1 1-1,1-22 1,-3 21-20,0 0 0,-1-1 0,0 1 0,-1 0 0,-1 0 0,0 0 0,0 0 0,-1 1 0,-6-12 0,2 8-6,-1 0 0,-1 1-1,0 0 1,0 1 0,-24-21 0,5 10-21,-1 2 0,0 1 0,-2 2-1,0 1 1,-50-20 0,-34-8-228,-2 6 0,-2 4-1,-1 6 1,-2 5 0,-241-17 0,189 39 54,-7 4-57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5538 53 9794,'-199'-18'1679,"-413"-17"-1303,181 66-427,87-5 433,-217-16 353,48-3-432,346 2-286,-174 34 0,219-18-288,-198 69-1,-105 73-413,178-68 517,86-33 219,-283 161-1,349-169-28,3 5 0,3 4 0,2 3 0,-78 84 0,149-137-117,0 0 1,1 1 0,1 1-1,1 0 1,-18 34-1,28-47 66,0-1 0,1 1 0,0 0-1,0 0 1,0 0 0,1 1-1,0-1 1,0 0 0,0 0-1,1 1 1,0-1 0,1 0-1,-1 1 1,1-1 0,0 0-1,0 0 1,1 0 0,0 0-1,0 0 1,1 0 0,-1 0 0,1 0-1,0-1 1,1 0 0,7 10-1,0-4-117,0 0-1,1-1 0,0 0 1,0-1-1,28 15 0,74 30-433,-104-50 543,96 37 15,1-5 0,2-5 1,142 23-1,344 21 55,-500-65-31,1482 126 698,-984-90 12,695 33-523,-234-86 12,-718-13-47,376-72 1,27-78-50,-84-48-278,-566 181 152,288-128-65,-300 126 144,-3-3 0,123-90 0,-171 111 19,-2-1 1,0 0-1,41-52 0,-56 61-4,1 0 0,-2-1-1,0 0 1,-1 0-1,0-1 1,-1 0 0,0 0-1,-2 0 1,0-1 0,2-16-1,-5 26-23,0 0 0,-1 0-1,0 0 1,-1 0-1,1 0 1,-1 0 0,0 0-1,-1 0 1,0 0-1,0 0 1,0 0 0,0 1-1,-6-11 1,2 9 12,1 0 0,-1 0 0,0 0 1,0 1-1,-1 0 0,0 0 0,0 0 0,-12-6 1,-8-2 47,-1 1 1,0 1 0,-1 2 0,-43-11 0,-38-5-48,-117-11 0,-116 3-400,151 18 249,28-3-38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12259,'8'7'236,"0"-1"0,1 1 1,0-2-1,0 1 1,0-1-1,0 0 0,13 4 1,65 17 92,2-4 1,0-3-1,1-5 1,97 4 0,367-19 398,691-68-454,-972 52-249,779-65 1,-169 12-9,230 47 17,-878 23-28,482-51-6,-578 36 0,-110 12-1,67-5 16,-88 8-10,1 0-1,0 0 1,-1 1 0,1 1-1,0 0 1,-1 0-1,0 0 1,12 5 0,-22-29-1906,-3-9 1609,-2-6-116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13299,'1'1'79,"0"1"0,0-1 1,0 0-1,0 1 0,1-1 1,-1 0-1,1 0 0,-1 0 1,1 0-1,-1 0 0,1 0 1,-1 0-1,1-1 0,0 1 1,-1 0-1,3-1 0,40 13-115,-14-10 55,-1 0-1,1-3 0,0 0 1,40-6-1,121-30 130,-106 19-82,57-7 54,164-5 0,146 18-58,-189 7-38,-115 1-10,1400-18 98,-102 29-79,-605 49 2,-482-32 2456,-321-23-2047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16371,'4'-25'1557,"-1"15"-996,-3 10-547,0 0-1,0 0 1,0 0-1,0 0 1,0 0 0,0 0-1,0 0 1,0 0-1,0 0 1,0-1-1,0 1 1,1 0-1,-1 0 1,0 0-1,0 0 1,0 0-1,0 0 1,0 0-1,0 0 1,0 0-1,0 0 1,0 0-1,1 0 1,-1 0-1,0 0 1,0 0 0,0 0-1,0 0 1,0 0-1,0 0 1,0 1-1,0-1 1,0 0-1,0 0 1,1 0-1,-1 0 1,0 0-1,0 0 1,0 0-1,0 0 1,0 0-1,0 0 1,0 0-1,0 0 1,0 0 0,0 0-1,0 1 1,0-1-1,0 0 1,0 0-1,0 0 1,0 0-1,0 0 1,0 0-1,0 0 1,0 0-1,0 0 1,0 1-1,0-1 1,0 0-1,0 0 1,0 0-1,0 0 1,0 0-1,0 0 1,0 0 0,0 0-1,0 0 1,0 1-1,7 14 227,0 0 1,1 0-1,1-1 0,0 0 1,1 0-1,15 15 0,-3-2-156,107 124 152,3 4-1606,-127-149 632,-10-10 29,-5-6 204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38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29 138 13043,'9'-37'1530,"-6"24"-991,0 0 1,1 0 0,1 1 0,0-1 0,10-18 0,-15 31-521,0 0 0,0-1 1,0 1-1,0 0 0,1-1 0,-1 1 1,0 0-1,0 0 0,0-1 0,0 1 0,1 0 1,-1 0-1,0 0 0,0-1 0,1 1 1,-1 0-1,0 0 0,0 0 0,1 0 1,-1-1-1,0 1 0,0 0 0,1 0 1,-1 0-1,0 0 0,1 0 0,-1 0 1,0 0-1,0 0 0,1 0 0,-1 0 1,0 0-1,1 0 0,-1 0 0,0 0 1,1 0-1,-1 0 0,0 0 0,0 1 1,1-1-1,-1 0 0,0 0 0,0 0 1,1 0-1,-1 0 0,0 1 0,0-1 0,1 0 1,-1 0-1,0 1 0,0-1 0,0 0 1,1 0-1,-1 1 0,0-1 0,0 0 1,0 0-1,0 1 0,0-1 0,0 0 1,0 1-1,0-1 0,0 0 0,1 0 1,-1 1-1,0-1 0,0 0 0,-1 1 1,1-1-1,5 28 468,-3 32-172,-9 90 1,-20 59-145,18-147-268,-31 118 0,34-171-944,3-16 431,2-15 138,5 1 81,2-1-121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2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42 427 6305,'-6'-17'1739,"3"10"-424,1 0 0,-1 0-1,0 1 1,0-1-1,0 1 1,-1 0 0,-6-8-1,9 12-1171,0 1-1,1-1 1,-1 0-1,1 0 1,-1 1-1,1-1 1,0 0-1,0 0 1,0 0-1,0 0 1,0 0-1,0 1 1,1-4-1,-1-2 62,0-60 59,3 0-1,15-87 0,-18 152-261,0 1 1,0 0-1,0 0 0,0 0 0,1 0 0,-1 0 1,1-1-1,-1 1 0,1 0 0,-1 0 0,1 0 0,-1 0 1,1 0-1,0 0 0,0 0 0,-1 1 0,1-1 1,0 0-1,0 0 0,0 1 0,0-1 0,0 0 0,0 1 1,0-1-1,0 1 0,0-1 0,0 1 0,1 0 1,-1-1-1,0 1 0,0 0 0,0 0 0,0 0 1,1 0-1,-1 0 0,0 0 0,0 0 0,0 0 0,0 0 1,1 1-1,-1-1 0,0 0 0,1 1 0,7 3-6,0-1-1,-1 1 1,0 1-1,13 8 1,-8-5 2,112 69-71,159 84-710,-258-151 106,-20-8 466,0 1 0,1-1 0,-1 1-1,0 1 1,0-1 0,-1 1 0,9 6 0,-6 2-400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2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15003,'54'57'900,"107"89"-1,-137-128-827,1 0 0,0-2 0,1-1 0,1-1 0,0-1-1,1-1 1,51 13 0,-71-23-1,0 0-1,1-1 1,-1 0-1,0 0 1,1-1-1,-1 0 1,1-1-1,11-2 1,-14 2-5,-1-1 1,0 0 0,1 0-1,-1 0 1,0-1 0,0 0 0,0 0-1,0 0 1,-1 0 0,1-1-1,-1 0 1,0 0 0,5-7-1,0-1 43,-1 0 0,0-1 0,-1 0 0,0-1 0,-1 0-1,-1 0 1,0 0 0,-1-1 0,0 1 0,-1-1 0,-1 0-1,0-18 1,-1 12-184,-1-1-1,-1 1 0,-1 0 0,-1 0 1,-1 1-1,-1-1 0,0 1 1,-10-23-1,-7-4-138,-2 4-71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3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5 135 13203,'-5'-35'1432,"5"4"-800,0 2-240,0 8 513,5 5-97,1 13-192,3 3-80,2 16-240,2 5-160,6 8-96,1 2-8,3 4 8,1 0-8,-2-3-288,-1 1-232,-7-7 424,-5 0-72,-9-3-40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13867,'3'15'133,"1"-1"0,0 0 0,1 0 1,0 0-1,1-1 0,1 0 0,0 0 0,1 0 0,0-1 0,1 0 0,0-1 1,13 13-1,-15-18-96,0 0 0,0-1 0,1 0 0,-1 0 0,1 0 0,0-1 0,1 0 1,-1-1-1,1 0 0,-1 0 0,1-1 0,0 0 0,0 0 0,0-1 0,0 0 0,0-1 0,0 0 1,1 0-1,-1-1 0,15-3 0,-19 3 50,-1 0 0,1-1 1,0 0-1,0 1 0,-1-2 0,1 1 0,-1 0 1,0-1-1,1 0 0,-1 0 0,0 0 1,-1 0-1,1-1 0,6-7 0,-6 4 74,0 1 0,-1-1 0,1 0-1,-1 0 1,0 0 0,-1 0 0,0 0-1,0-1 1,1-7 0,-1-6 99,-1-1 0,-1 0 0,-1 1 0,-1-1 1,0 1-1,-7-23 0,4 24-458,-2 0-1,0 0 1,-1 1 0,-1 0 0,-1 1 0,0 0 0,-2 0-1,0 2 1,-16-20 0,-8-5-258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3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5 441 14163,'-1'2'57,"0"0"-1,1 0 1,-1 0-1,1 0 1,-1 0-1,1-1 1,-1 1-1,1 0 1,0 0 0,0 0-1,0 0 1,0 0-1,1 0 1,-1 0-1,0 0 1,1 0-1,-1 0 1,1 0 0,0 0-1,-1-1 1,1 1-1,0 0 1,0 0-1,0-1 1,1 1-1,1 2 1,-2-3-33,0 1-1,1-1 1,-1 0 0,0 1 0,1-1-1,-1 0 1,1 0 0,0 0 0,-1 0-1,1 0 1,0 0 0,2 1-1,-4-2 1,1 0 0,0 0-1,0 0 1,0 0 0,0 0-1,0 0 1,0 0-1,0 0 1,-1 0 0,1 0-1,0 0 1,0 0 0,0-1-1,0 1 1,0 0 0,-1-1-1,1 1 1,0-1-1,0 1 1,0-1 0,-1 1-1,1-1 1,0 1 0,-1-1-1,2-1 1,2-5 87,0 0 0,-1 0 0,1 0 0,-1-1 0,-1 1-1,0-1 1,0 0 0,0 0 0,-1 0 0,0 0 0,0-10 0,0 4 40,6-92 905,-10-152 1,4 240-1097,2 13-74,10 22-241,-4-3 156,-2-4 5,1 1-1,0-2 1,0 1-1,1-1 1,0 0 0,1-1-1,0 0 1,0-1-1,22 12 1,1-10-158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8984 192 11939,'-86'-4'984,"-161"-14"304,-257-36-1648,-3 22-504,-74 66 1705,192-2-619,-52-38-389,2-30-211,13 1 192,-1413-37 1210,1568 73-1088,-1 11 0,-446 79 0,-431 170 115,745-138 16,356-104-69,0 3 0,1 1 0,1 2 0,1 3 1,-80 65-1,92-63-36,2 1 0,1 2 0,1 1 0,2 1 1,2 2-1,1 0 0,2 2 0,2 0 0,1 1 0,2 1 0,2 1 1,2 1-1,1-1 0,3 2 0,-6 56 0,8-17 100,4-1 0,3 1 0,4 0 0,3 0 0,4-1 0,25 93 0,-15-100-37,3-1 1,3-1-1,3-2 1,3 0-1,3-3 1,77 110-1,-16-53-170,181 182-1,148 75 75,-307-290 86,4-5 0,4-5 1,4-6-1,2-6 0,211 79 1,227 37-276,-330-133 267,2-11 1,2-10-1,1-11 0,325-14 1,-147-35 20,55-1-34,-338 27 115,197 22 0,-336-20-108,220 32 223,-175-23-142,0 2 0,72 28 0,-108-35-70,0 1 0,0 1 0,0 0 0,-1 0 1,0 1-1,0 0 0,-1 1 0,0 0 0,0 1 0,14 18 1,-14-14 8,-1 1 1,0 0 0,-1 1 0,0 0-1,-1 0 1,-1 0 0,6 27 0,2 27 222,6 101 1,-10 73 304,-5-102-311,-1-67-162,8 170 33,-4-175-138,22 101 0,-19-134-49,1 1 0,1-2 0,3 0 0,0-1 0,39 61 0,-25-53-38,1-2 0,3-1 0,64 61 0,-28-39-62,95 62 1,86 40 38,-126-84 185,124 71-47,-192-121 17,0-3-1,100 32 1,-61-33 26,2-4-1,106 10 1,200-2 85,-197-17-91,640 87 47,-151-13-174,844 1-296,-262-112 262,688-102 585,-817 51-336,-712 49-41,335-23 8,-5-26-273,165-65-125,-562 83 265,275-55-10,-11-46 21,-523 123 33,-2-6 0,-1-4 0,-3-5 0,99-64-1,-80 37 131,-3-5 0,211-194-1,-273 216-153,84-116-1,33-84-131,-95 139 88,15-18-3,130-209 147,-191 288-22,-3-2 0,-2 0 0,38-130 0,-48 116-85,-4-1 0,-4-1 0,-3 1-1,-3-1 1,-10-142 0,-2 153-88,-2 0 0,-4 1 0,-3 0 0,-2 2-1,-3 0 1,-3 1 0,-33-62 0,26 71-1,-2 2-1,-3 1 1,-60-68 0,-149-124-805,-79-11-1132,206 169 1557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0:4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14248 1560 8466,'-460'-176'1502,"-208"-77"35,-6 21-1105,66 52-266,-1229-197 0,439 231 273,-5 60-183,-1501-23-1995,343 118 2702,2544-9-953,-755 22 313,7 43-160,584-38-148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1:0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9 222 13147,'-1'1'38,"0"0"0,0 1 0,0-1 0,0 0 0,1 1 0,-1-1 1,1 1-1,-1-1 0,1 0 0,-1 1 0,1-1 0,0 1 0,-1-1 0,1 1 1,0-1-1,0 1 0,0-1 0,1 1 0,-1-1 0,0 1 0,0-1 0,1 1 0,0 2 1,1-2-28,-1 0 0,1 0 1,0 0-1,0 0 1,-1 0-1,1 0 1,0-1-1,1 1 1,-1-1-1,0 1 0,0-1 1,5 2-1,5 1-28,0 0-1,0-1 1,1 0-1,21 1 1,11-2 29,0-3-1,0-2 1,0-2 0,47-11 0,62-7 46,101 17-30,0 22 9,67 1-11,311-53-14,-29 1 0,107 77-27,19 0-3,-92-62 10,-38-1-15,-12 5-19,-1-43 4,-265 6 60,306-42 53,-578 90 303,-50 5-337,0 0-1,0 0 1,1 0 0,-1 0 0,0 0-1,0 0 1,0 0 0,0 0 0,0-1-1,0 1 1,0 0 0,1 0-1,-1 0 1,0 0 0,0 0 0,0-1-1,0 1 1,0 0 0,0 0 0,0 0-1,0 0 1,0 0 0,0-1 0,0 1-1,0 0 1,0 0 0,0 0 0,0 0-1,0-1 1,0 1 0,0 0 0,0 0-1,0 0 1,0 0 0,0-1 0,0 1-1,0 0 1,-1 0 0,1 0 0,0 0-1,0 0 1,0 0 0,0-1 0,0 1-1,0 0 1,0 0 0,-1 0 0,1 0-1,0 0 1,0 0 0,0 0 0,0 0-1,0 0 1,-1 0 0,1 0 0,0 0-1,0-1 1,-10-6 134,-7-5 325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1:0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1063 96 9218,'-40'-22'1667,"-78"-29"-1,102 46-1494,0 0 0,0 1 1,0 1-1,0 1 0,0 0 0,0 1 0,-1 1 0,-28 3 0,-19 7-99,1 3-1,0 2 1,1 4-1,0 2 1,-100 50-1,145-62-39,-1 1-1,1 2 1,1-1 0,0 2-1,0 0 1,2 1 0,0 0-1,0 1 1,1 1 0,1 0 0,1 1-1,0 0 1,1 1 0,1 0-1,0 0 1,2 1 0,0 0-1,1 1 1,1-1 0,1 1-1,-3 30 1,6-20-3,1 0-1,1-1 1,1 1 0,2 0 0,0-1-1,3 0 1,0 0 0,13 31 0,-6-25-47,1-1 1,2 0 0,2-1 0,1-1 0,47 59 0,-44-67-5,0-1 0,1-1 0,2-2 0,0 0 0,1-2 0,1-1 1,0-1-1,2-1 0,53 19 0,-35-18 8,1-3 0,1-1 1,0-2-1,0-3 0,82 2 0,-97-9-3,1-2 1,-1-1-1,0-2 0,0-1 0,-1-2 0,59-21 0,-68 19 7,-1-1-1,-1-1 0,0-1 0,0-1 1,-1-1-1,-1-1 0,-1-1 1,0-1-1,29-34 0,-15 8 6,-1-2 1,51-97-1,25-114 54,-91 206-19,17-84 1,-30 110 13,-2-1 0,0 1 1,-2-1-1,-1 0 0,-4-38 1,2 54-6,0 1 1,-1-1-1,1 1 1,-2-1 0,0 1-1,0 0 1,0 0-1,-1 0 1,-1 1 0,1 0-1,-1 0 1,-1 0-1,0 1 1,0 0 0,0 0-1,-1 0 1,1 1 0,-2 0-1,1 1 1,-1 0-1,0 0 1,0 1 0,0 0-1,0 1 1,-1 0-1,1 0 1,-1 1 0,-19-2-1,-2 2 57,0 0 1,1 3-1,-1 0 0,0 2 0,-57 14 1,47-7-51,1 3-1,0 1 1,-67 35 0,85-37-119,0 0-1,1 2 1,0 1 0,1 0-1,1 1 1,0 1-1,2 1 1,0 1 0,1 0-1,-18 28 1,8 4-126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6:51:0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1543 201 9178,'-16'-12'307,"0"1"-1,-1 0 1,0 1-1,0 1 1,-1 1 0,-1 0-1,1 2 1,-1 0 0,0 0-1,0 2 1,-1 1-1,-34-2 1,-17 3 195,-1 3 1,-82 13-1,108-9-457,10-1 27,-230 17 305,204-19-323,-1-3 0,-77-11 0,124 10-30,0 0 0,0 1 0,0 0 1,1 1-1,-1 1 0,-30 6 0,38-5-16,0 1 1,-1 0-1,1 0 1,1 1-1,-1 0 1,0 0-1,1 1 1,0 0-1,0 0 1,0 1-1,1 0 1,0 0-1,0 1 1,-5 7-1,-3 6-5,1 1 0,1 0 0,1 1-1,1 0 1,0 1 0,2 0 0,1 0-1,1 1 1,-4 35 0,5-23-6,3 0 0,1 1 0,1-1 0,2 1 0,12 60 0,-4-54-3,2-1 0,2 0 1,2 0-1,1-1 0,25 40 1,-5-18-5,4-1 1,59 70-1,-75-102 6,2-2-1,0 0 1,2-2 0,1-2 0,1 0-1,61 34 1,-61-42 2,1-2 0,0 0 0,1-3 0,0-1 0,0-1 0,1-2-1,66 6 1,-26-10-5,0-4-1,120-17 0,146-44 1,-210 34 14,166-58-1,-244 66-2,0-1 0,-2-3 0,-1-2 0,0-2 0,82-65 0,-110 74-5,-1-1 0,0-1 0,-2 0-1,-1-1 1,-1-1 0,0-1 0,-2 0 0,-1-1 0,-1-1 0,-1 0-1,-1 0 1,-1-1 0,7-44 0,-9 31 10,-2 0 1,-1-1-1,-3 1 0,-1-1 1,-2 0-1,-1 1 0,-3-1 1,-18-70-1,18 90 3,-1-1 0,-1 1 0,-1 1 0,-1-1 0,-1 1 0,0 1 0,-1 0 0,-1 1 0,-1 0 0,-1 1 0,0 1 0,-1 0 0,-1 1 0,-1 1 0,0 0 0,0 1 0,-1 2 0,-1 0 0,0 0 0,-35-11 0,21 12-2,0 2-1,-1 1 1,1 2-1,-1 1 1,0 2-1,-45 3 1,-209 30-96,270-28 73,-91 14-111,-135 18-713,171-28 555,-95-3-1,62-10-14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35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0.png"/><Relationship Id="rId21" Type="http://schemas.openxmlformats.org/officeDocument/2006/relationships/image" Target="../media/image502.png"/><Relationship Id="rId42" Type="http://schemas.openxmlformats.org/officeDocument/2006/relationships/customXml" Target="../ink/ink509.xml"/><Relationship Id="rId63" Type="http://schemas.openxmlformats.org/officeDocument/2006/relationships/image" Target="../media/image523.png"/><Relationship Id="rId84" Type="http://schemas.openxmlformats.org/officeDocument/2006/relationships/customXml" Target="../ink/ink530.xml"/><Relationship Id="rId138" Type="http://schemas.openxmlformats.org/officeDocument/2006/relationships/customXml" Target="../ink/ink557.xml"/><Relationship Id="rId159" Type="http://schemas.openxmlformats.org/officeDocument/2006/relationships/customXml" Target="../ink/ink568.xml"/><Relationship Id="rId170" Type="http://schemas.openxmlformats.org/officeDocument/2006/relationships/image" Target="../media/image576.png"/><Relationship Id="rId107" Type="http://schemas.openxmlformats.org/officeDocument/2006/relationships/image" Target="../media/image545.png"/><Relationship Id="rId11" Type="http://schemas.openxmlformats.org/officeDocument/2006/relationships/image" Target="../media/image497.png"/><Relationship Id="rId32" Type="http://schemas.openxmlformats.org/officeDocument/2006/relationships/customXml" Target="../ink/ink504.xml"/><Relationship Id="rId53" Type="http://schemas.openxmlformats.org/officeDocument/2006/relationships/image" Target="../media/image518.png"/><Relationship Id="rId74" Type="http://schemas.openxmlformats.org/officeDocument/2006/relationships/customXml" Target="../ink/ink525.xml"/><Relationship Id="rId128" Type="http://schemas.openxmlformats.org/officeDocument/2006/relationships/customXml" Target="../ink/ink552.xml"/><Relationship Id="rId149" Type="http://schemas.openxmlformats.org/officeDocument/2006/relationships/customXml" Target="../ink/ink563.xml"/><Relationship Id="rId5" Type="http://schemas.openxmlformats.org/officeDocument/2006/relationships/image" Target="../media/image494.png"/><Relationship Id="rId95" Type="http://schemas.openxmlformats.org/officeDocument/2006/relationships/image" Target="../media/image539.png"/><Relationship Id="rId160" Type="http://schemas.openxmlformats.org/officeDocument/2006/relationships/image" Target="../media/image571.png"/><Relationship Id="rId181" Type="http://schemas.openxmlformats.org/officeDocument/2006/relationships/customXml" Target="../ink/ink579.xml"/><Relationship Id="rId22" Type="http://schemas.openxmlformats.org/officeDocument/2006/relationships/customXml" Target="../ink/ink499.xml"/><Relationship Id="rId43" Type="http://schemas.openxmlformats.org/officeDocument/2006/relationships/image" Target="../media/image513.png"/><Relationship Id="rId64" Type="http://schemas.openxmlformats.org/officeDocument/2006/relationships/customXml" Target="../ink/ink520.xml"/><Relationship Id="rId118" Type="http://schemas.openxmlformats.org/officeDocument/2006/relationships/customXml" Target="../ink/ink547.xml"/><Relationship Id="rId139" Type="http://schemas.openxmlformats.org/officeDocument/2006/relationships/image" Target="../media/image561.png"/><Relationship Id="rId85" Type="http://schemas.openxmlformats.org/officeDocument/2006/relationships/image" Target="../media/image534.png"/><Relationship Id="rId150" Type="http://schemas.openxmlformats.org/officeDocument/2006/relationships/image" Target="../media/image566.png"/><Relationship Id="rId171" Type="http://schemas.openxmlformats.org/officeDocument/2006/relationships/customXml" Target="../ink/ink574.xml"/><Relationship Id="rId12" Type="http://schemas.openxmlformats.org/officeDocument/2006/relationships/customXml" Target="../ink/ink494.xml"/><Relationship Id="rId33" Type="http://schemas.openxmlformats.org/officeDocument/2006/relationships/image" Target="../media/image508.png"/><Relationship Id="rId108" Type="http://schemas.openxmlformats.org/officeDocument/2006/relationships/customXml" Target="../ink/ink542.xml"/><Relationship Id="rId129" Type="http://schemas.openxmlformats.org/officeDocument/2006/relationships/image" Target="../media/image556.png"/><Relationship Id="rId54" Type="http://schemas.openxmlformats.org/officeDocument/2006/relationships/customXml" Target="../ink/ink515.xml"/><Relationship Id="rId75" Type="http://schemas.openxmlformats.org/officeDocument/2006/relationships/image" Target="../media/image529.png"/><Relationship Id="rId96" Type="http://schemas.openxmlformats.org/officeDocument/2006/relationships/customXml" Target="../ink/ink536.xml"/><Relationship Id="rId140" Type="http://schemas.openxmlformats.org/officeDocument/2006/relationships/customXml" Target="../ink/ink558.xml"/><Relationship Id="rId161" Type="http://schemas.openxmlformats.org/officeDocument/2006/relationships/customXml" Target="../ink/ink569.xml"/><Relationship Id="rId182" Type="http://schemas.openxmlformats.org/officeDocument/2006/relationships/image" Target="../media/image582.png"/><Relationship Id="rId6" Type="http://schemas.openxmlformats.org/officeDocument/2006/relationships/customXml" Target="../ink/ink491.xml"/><Relationship Id="rId23" Type="http://schemas.openxmlformats.org/officeDocument/2006/relationships/image" Target="../media/image503.png"/><Relationship Id="rId119" Type="http://schemas.openxmlformats.org/officeDocument/2006/relationships/image" Target="../media/image551.png"/><Relationship Id="rId44" Type="http://schemas.openxmlformats.org/officeDocument/2006/relationships/customXml" Target="../ink/ink510.xml"/><Relationship Id="rId65" Type="http://schemas.openxmlformats.org/officeDocument/2006/relationships/image" Target="../media/image524.png"/><Relationship Id="rId86" Type="http://schemas.openxmlformats.org/officeDocument/2006/relationships/customXml" Target="../ink/ink531.xml"/><Relationship Id="rId130" Type="http://schemas.openxmlformats.org/officeDocument/2006/relationships/customXml" Target="../ink/ink553.xml"/><Relationship Id="rId151" Type="http://schemas.openxmlformats.org/officeDocument/2006/relationships/customXml" Target="../ink/ink564.xml"/><Relationship Id="rId172" Type="http://schemas.openxmlformats.org/officeDocument/2006/relationships/image" Target="../media/image577.png"/><Relationship Id="rId13" Type="http://schemas.openxmlformats.org/officeDocument/2006/relationships/image" Target="../media/image498.png"/><Relationship Id="rId18" Type="http://schemas.openxmlformats.org/officeDocument/2006/relationships/customXml" Target="../ink/ink497.xml"/><Relationship Id="rId39" Type="http://schemas.openxmlformats.org/officeDocument/2006/relationships/image" Target="../media/image511.png"/><Relationship Id="rId109" Type="http://schemas.openxmlformats.org/officeDocument/2006/relationships/image" Target="../media/image546.png"/><Relationship Id="rId34" Type="http://schemas.openxmlformats.org/officeDocument/2006/relationships/customXml" Target="../ink/ink505.xml"/><Relationship Id="rId50" Type="http://schemas.openxmlformats.org/officeDocument/2006/relationships/customXml" Target="../ink/ink513.xml"/><Relationship Id="rId55" Type="http://schemas.openxmlformats.org/officeDocument/2006/relationships/image" Target="../media/image519.png"/><Relationship Id="rId76" Type="http://schemas.openxmlformats.org/officeDocument/2006/relationships/customXml" Target="../ink/ink526.xml"/><Relationship Id="rId97" Type="http://schemas.openxmlformats.org/officeDocument/2006/relationships/image" Target="../media/image540.png"/><Relationship Id="rId104" Type="http://schemas.openxmlformats.org/officeDocument/2006/relationships/customXml" Target="../ink/ink540.xml"/><Relationship Id="rId120" Type="http://schemas.openxmlformats.org/officeDocument/2006/relationships/customXml" Target="../ink/ink548.xml"/><Relationship Id="rId125" Type="http://schemas.openxmlformats.org/officeDocument/2006/relationships/image" Target="../media/image554.png"/><Relationship Id="rId141" Type="http://schemas.openxmlformats.org/officeDocument/2006/relationships/image" Target="../media/image562.png"/><Relationship Id="rId146" Type="http://schemas.openxmlformats.org/officeDocument/2006/relationships/customXml" Target="../ink/ink561.xml"/><Relationship Id="rId167" Type="http://schemas.openxmlformats.org/officeDocument/2006/relationships/customXml" Target="../ink/ink572.xml"/><Relationship Id="rId188" Type="http://schemas.openxmlformats.org/officeDocument/2006/relationships/image" Target="../media/image585.png"/><Relationship Id="rId7" Type="http://schemas.openxmlformats.org/officeDocument/2006/relationships/image" Target="../media/image495.png"/><Relationship Id="rId71" Type="http://schemas.openxmlformats.org/officeDocument/2006/relationships/image" Target="../media/image527.png"/><Relationship Id="rId92" Type="http://schemas.openxmlformats.org/officeDocument/2006/relationships/customXml" Target="../ink/ink534.xml"/><Relationship Id="rId162" Type="http://schemas.openxmlformats.org/officeDocument/2006/relationships/image" Target="../media/image572.png"/><Relationship Id="rId183" Type="http://schemas.openxmlformats.org/officeDocument/2006/relationships/customXml" Target="../ink/ink580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506.png"/><Relationship Id="rId24" Type="http://schemas.openxmlformats.org/officeDocument/2006/relationships/customXml" Target="../ink/ink500.xml"/><Relationship Id="rId40" Type="http://schemas.openxmlformats.org/officeDocument/2006/relationships/customXml" Target="../ink/ink508.xml"/><Relationship Id="rId45" Type="http://schemas.openxmlformats.org/officeDocument/2006/relationships/image" Target="../media/image514.png"/><Relationship Id="rId66" Type="http://schemas.openxmlformats.org/officeDocument/2006/relationships/customXml" Target="../ink/ink521.xml"/><Relationship Id="rId87" Type="http://schemas.openxmlformats.org/officeDocument/2006/relationships/image" Target="../media/image535.png"/><Relationship Id="rId110" Type="http://schemas.openxmlformats.org/officeDocument/2006/relationships/customXml" Target="../ink/ink543.xml"/><Relationship Id="rId115" Type="http://schemas.openxmlformats.org/officeDocument/2006/relationships/image" Target="../media/image549.png"/><Relationship Id="rId131" Type="http://schemas.openxmlformats.org/officeDocument/2006/relationships/image" Target="../media/image557.png"/><Relationship Id="rId136" Type="http://schemas.openxmlformats.org/officeDocument/2006/relationships/customXml" Target="../ink/ink556.xml"/><Relationship Id="rId157" Type="http://schemas.openxmlformats.org/officeDocument/2006/relationships/customXml" Target="../ink/ink567.xml"/><Relationship Id="rId178" Type="http://schemas.openxmlformats.org/officeDocument/2006/relationships/image" Target="../media/image580.png"/><Relationship Id="rId61" Type="http://schemas.openxmlformats.org/officeDocument/2006/relationships/image" Target="../media/image522.png"/><Relationship Id="rId82" Type="http://schemas.openxmlformats.org/officeDocument/2006/relationships/customXml" Target="../ink/ink529.xml"/><Relationship Id="rId152" Type="http://schemas.openxmlformats.org/officeDocument/2006/relationships/image" Target="../media/image567.png"/><Relationship Id="rId173" Type="http://schemas.openxmlformats.org/officeDocument/2006/relationships/customXml" Target="../ink/ink575.xml"/><Relationship Id="rId19" Type="http://schemas.openxmlformats.org/officeDocument/2006/relationships/image" Target="../media/image501.png"/><Relationship Id="rId14" Type="http://schemas.openxmlformats.org/officeDocument/2006/relationships/customXml" Target="../ink/ink495.xml"/><Relationship Id="rId30" Type="http://schemas.openxmlformats.org/officeDocument/2006/relationships/customXml" Target="../ink/ink503.xml"/><Relationship Id="rId35" Type="http://schemas.openxmlformats.org/officeDocument/2006/relationships/image" Target="../media/image509.png"/><Relationship Id="rId56" Type="http://schemas.openxmlformats.org/officeDocument/2006/relationships/customXml" Target="../ink/ink516.xml"/><Relationship Id="rId77" Type="http://schemas.openxmlformats.org/officeDocument/2006/relationships/image" Target="../media/image530.png"/><Relationship Id="rId100" Type="http://schemas.openxmlformats.org/officeDocument/2006/relationships/customXml" Target="../ink/ink538.xml"/><Relationship Id="rId105" Type="http://schemas.openxmlformats.org/officeDocument/2006/relationships/image" Target="../media/image544.png"/><Relationship Id="rId126" Type="http://schemas.openxmlformats.org/officeDocument/2006/relationships/customXml" Target="../ink/ink551.xml"/><Relationship Id="rId147" Type="http://schemas.openxmlformats.org/officeDocument/2006/relationships/customXml" Target="../ink/ink562.xml"/><Relationship Id="rId168" Type="http://schemas.openxmlformats.org/officeDocument/2006/relationships/image" Target="../media/image575.png"/><Relationship Id="rId8" Type="http://schemas.openxmlformats.org/officeDocument/2006/relationships/customXml" Target="../ink/ink492.xml"/><Relationship Id="rId51" Type="http://schemas.openxmlformats.org/officeDocument/2006/relationships/image" Target="../media/image517.png"/><Relationship Id="rId72" Type="http://schemas.openxmlformats.org/officeDocument/2006/relationships/customXml" Target="../ink/ink524.xml"/><Relationship Id="rId93" Type="http://schemas.openxmlformats.org/officeDocument/2006/relationships/image" Target="../media/image538.png"/><Relationship Id="rId98" Type="http://schemas.openxmlformats.org/officeDocument/2006/relationships/customXml" Target="../ink/ink537.xml"/><Relationship Id="rId121" Type="http://schemas.openxmlformats.org/officeDocument/2006/relationships/image" Target="../media/image552.png"/><Relationship Id="rId142" Type="http://schemas.openxmlformats.org/officeDocument/2006/relationships/customXml" Target="../ink/ink559.xml"/><Relationship Id="rId163" Type="http://schemas.openxmlformats.org/officeDocument/2006/relationships/customXml" Target="../ink/ink570.xml"/><Relationship Id="rId184" Type="http://schemas.openxmlformats.org/officeDocument/2006/relationships/image" Target="../media/image583.png"/><Relationship Id="rId3" Type="http://schemas.openxmlformats.org/officeDocument/2006/relationships/image" Target="../media/image493.emf"/><Relationship Id="rId25" Type="http://schemas.openxmlformats.org/officeDocument/2006/relationships/image" Target="../media/image504.png"/><Relationship Id="rId46" Type="http://schemas.openxmlformats.org/officeDocument/2006/relationships/customXml" Target="../ink/ink511.xml"/><Relationship Id="rId67" Type="http://schemas.openxmlformats.org/officeDocument/2006/relationships/image" Target="../media/image525.png"/><Relationship Id="rId116" Type="http://schemas.openxmlformats.org/officeDocument/2006/relationships/customXml" Target="../ink/ink546.xml"/><Relationship Id="rId137" Type="http://schemas.openxmlformats.org/officeDocument/2006/relationships/image" Target="../media/image560.png"/><Relationship Id="rId158" Type="http://schemas.openxmlformats.org/officeDocument/2006/relationships/image" Target="../media/image570.png"/><Relationship Id="rId20" Type="http://schemas.openxmlformats.org/officeDocument/2006/relationships/customXml" Target="../ink/ink498.xml"/><Relationship Id="rId41" Type="http://schemas.openxmlformats.org/officeDocument/2006/relationships/image" Target="../media/image512.png"/><Relationship Id="rId62" Type="http://schemas.openxmlformats.org/officeDocument/2006/relationships/customXml" Target="../ink/ink519.xml"/><Relationship Id="rId83" Type="http://schemas.openxmlformats.org/officeDocument/2006/relationships/image" Target="../media/image533.png"/><Relationship Id="rId88" Type="http://schemas.openxmlformats.org/officeDocument/2006/relationships/customXml" Target="../ink/ink532.xml"/><Relationship Id="rId111" Type="http://schemas.openxmlformats.org/officeDocument/2006/relationships/image" Target="../media/image547.png"/><Relationship Id="rId132" Type="http://schemas.openxmlformats.org/officeDocument/2006/relationships/customXml" Target="../ink/ink554.xml"/><Relationship Id="rId153" Type="http://schemas.openxmlformats.org/officeDocument/2006/relationships/customXml" Target="../ink/ink565.xml"/><Relationship Id="rId174" Type="http://schemas.openxmlformats.org/officeDocument/2006/relationships/image" Target="../media/image578.png"/><Relationship Id="rId179" Type="http://schemas.openxmlformats.org/officeDocument/2006/relationships/customXml" Target="../ink/ink578.xml"/><Relationship Id="rId15" Type="http://schemas.openxmlformats.org/officeDocument/2006/relationships/image" Target="../media/image499.png"/><Relationship Id="rId36" Type="http://schemas.openxmlformats.org/officeDocument/2006/relationships/customXml" Target="../ink/ink506.xml"/><Relationship Id="rId57" Type="http://schemas.openxmlformats.org/officeDocument/2006/relationships/image" Target="../media/image520.png"/><Relationship Id="rId106" Type="http://schemas.openxmlformats.org/officeDocument/2006/relationships/customXml" Target="../ink/ink541.xml"/><Relationship Id="rId127" Type="http://schemas.openxmlformats.org/officeDocument/2006/relationships/image" Target="../media/image555.png"/><Relationship Id="rId10" Type="http://schemas.openxmlformats.org/officeDocument/2006/relationships/customXml" Target="../ink/ink493.xml"/><Relationship Id="rId31" Type="http://schemas.openxmlformats.org/officeDocument/2006/relationships/image" Target="../media/image507.png"/><Relationship Id="rId52" Type="http://schemas.openxmlformats.org/officeDocument/2006/relationships/customXml" Target="../ink/ink514.xml"/><Relationship Id="rId73" Type="http://schemas.openxmlformats.org/officeDocument/2006/relationships/image" Target="../media/image528.png"/><Relationship Id="rId78" Type="http://schemas.openxmlformats.org/officeDocument/2006/relationships/customXml" Target="../ink/ink527.xml"/><Relationship Id="rId94" Type="http://schemas.openxmlformats.org/officeDocument/2006/relationships/customXml" Target="../ink/ink535.xml"/><Relationship Id="rId99" Type="http://schemas.openxmlformats.org/officeDocument/2006/relationships/image" Target="../media/image541.png"/><Relationship Id="rId101" Type="http://schemas.openxmlformats.org/officeDocument/2006/relationships/image" Target="../media/image542.png"/><Relationship Id="rId122" Type="http://schemas.openxmlformats.org/officeDocument/2006/relationships/customXml" Target="../ink/ink549.xml"/><Relationship Id="rId143" Type="http://schemas.openxmlformats.org/officeDocument/2006/relationships/image" Target="../media/image563.png"/><Relationship Id="rId148" Type="http://schemas.openxmlformats.org/officeDocument/2006/relationships/image" Target="../media/image565.png"/><Relationship Id="rId164" Type="http://schemas.openxmlformats.org/officeDocument/2006/relationships/image" Target="../media/image573.png"/><Relationship Id="rId169" Type="http://schemas.openxmlformats.org/officeDocument/2006/relationships/customXml" Target="../ink/ink573.xml"/><Relationship Id="rId185" Type="http://schemas.openxmlformats.org/officeDocument/2006/relationships/customXml" Target="../ink/ink581.xml"/><Relationship Id="rId4" Type="http://schemas.openxmlformats.org/officeDocument/2006/relationships/customXml" Target="../ink/ink490.xml"/><Relationship Id="rId9" Type="http://schemas.openxmlformats.org/officeDocument/2006/relationships/image" Target="../media/image496.png"/><Relationship Id="rId180" Type="http://schemas.openxmlformats.org/officeDocument/2006/relationships/image" Target="../media/image581.png"/><Relationship Id="rId26" Type="http://schemas.openxmlformats.org/officeDocument/2006/relationships/customXml" Target="../ink/ink501.xml"/><Relationship Id="rId47" Type="http://schemas.openxmlformats.org/officeDocument/2006/relationships/image" Target="../media/image515.png"/><Relationship Id="rId68" Type="http://schemas.openxmlformats.org/officeDocument/2006/relationships/customXml" Target="../ink/ink522.xml"/><Relationship Id="rId89" Type="http://schemas.openxmlformats.org/officeDocument/2006/relationships/image" Target="../media/image536.png"/><Relationship Id="rId112" Type="http://schemas.openxmlformats.org/officeDocument/2006/relationships/customXml" Target="../ink/ink544.xml"/><Relationship Id="rId133" Type="http://schemas.openxmlformats.org/officeDocument/2006/relationships/image" Target="../media/image558.png"/><Relationship Id="rId154" Type="http://schemas.openxmlformats.org/officeDocument/2006/relationships/image" Target="../media/image568.png"/><Relationship Id="rId175" Type="http://schemas.openxmlformats.org/officeDocument/2006/relationships/customXml" Target="../ink/ink576.xml"/><Relationship Id="rId16" Type="http://schemas.openxmlformats.org/officeDocument/2006/relationships/customXml" Target="../ink/ink496.xml"/><Relationship Id="rId37" Type="http://schemas.openxmlformats.org/officeDocument/2006/relationships/image" Target="../media/image510.png"/><Relationship Id="rId58" Type="http://schemas.openxmlformats.org/officeDocument/2006/relationships/customXml" Target="../ink/ink517.xml"/><Relationship Id="rId79" Type="http://schemas.openxmlformats.org/officeDocument/2006/relationships/image" Target="../media/image531.png"/><Relationship Id="rId102" Type="http://schemas.openxmlformats.org/officeDocument/2006/relationships/customXml" Target="../ink/ink539.xml"/><Relationship Id="rId123" Type="http://schemas.openxmlformats.org/officeDocument/2006/relationships/image" Target="../media/image553.png"/><Relationship Id="rId144" Type="http://schemas.openxmlformats.org/officeDocument/2006/relationships/customXml" Target="../ink/ink560.xml"/><Relationship Id="rId90" Type="http://schemas.openxmlformats.org/officeDocument/2006/relationships/customXml" Target="../ink/ink533.xml"/><Relationship Id="rId165" Type="http://schemas.openxmlformats.org/officeDocument/2006/relationships/customXml" Target="../ink/ink571.xml"/><Relationship Id="rId186" Type="http://schemas.openxmlformats.org/officeDocument/2006/relationships/image" Target="../media/image584.png"/><Relationship Id="rId27" Type="http://schemas.openxmlformats.org/officeDocument/2006/relationships/image" Target="../media/image505.png"/><Relationship Id="rId48" Type="http://schemas.openxmlformats.org/officeDocument/2006/relationships/customXml" Target="../ink/ink512.xml"/><Relationship Id="rId69" Type="http://schemas.openxmlformats.org/officeDocument/2006/relationships/image" Target="../media/image526.png"/><Relationship Id="rId113" Type="http://schemas.openxmlformats.org/officeDocument/2006/relationships/image" Target="../media/image548.png"/><Relationship Id="rId134" Type="http://schemas.openxmlformats.org/officeDocument/2006/relationships/customXml" Target="../ink/ink555.xml"/><Relationship Id="rId80" Type="http://schemas.openxmlformats.org/officeDocument/2006/relationships/customXml" Target="../ink/ink528.xml"/><Relationship Id="rId155" Type="http://schemas.openxmlformats.org/officeDocument/2006/relationships/customXml" Target="../ink/ink566.xml"/><Relationship Id="rId176" Type="http://schemas.openxmlformats.org/officeDocument/2006/relationships/image" Target="../media/image579.png"/><Relationship Id="rId17" Type="http://schemas.openxmlformats.org/officeDocument/2006/relationships/image" Target="../media/image500.png"/><Relationship Id="rId38" Type="http://schemas.openxmlformats.org/officeDocument/2006/relationships/customXml" Target="../ink/ink507.xml"/><Relationship Id="rId59" Type="http://schemas.openxmlformats.org/officeDocument/2006/relationships/image" Target="../media/image521.png"/><Relationship Id="rId103" Type="http://schemas.openxmlformats.org/officeDocument/2006/relationships/image" Target="../media/image543.png"/><Relationship Id="rId124" Type="http://schemas.openxmlformats.org/officeDocument/2006/relationships/customXml" Target="../ink/ink550.xml"/><Relationship Id="rId70" Type="http://schemas.openxmlformats.org/officeDocument/2006/relationships/customXml" Target="../ink/ink523.xml"/><Relationship Id="rId91" Type="http://schemas.openxmlformats.org/officeDocument/2006/relationships/image" Target="../media/image537.png"/><Relationship Id="rId145" Type="http://schemas.openxmlformats.org/officeDocument/2006/relationships/image" Target="../media/image564.png"/><Relationship Id="rId166" Type="http://schemas.openxmlformats.org/officeDocument/2006/relationships/image" Target="../media/image574.png"/><Relationship Id="rId187" Type="http://schemas.openxmlformats.org/officeDocument/2006/relationships/customXml" Target="../ink/ink582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02.xml"/><Relationship Id="rId49" Type="http://schemas.openxmlformats.org/officeDocument/2006/relationships/image" Target="../media/image516.png"/><Relationship Id="rId114" Type="http://schemas.openxmlformats.org/officeDocument/2006/relationships/customXml" Target="../ink/ink545.xml"/><Relationship Id="rId60" Type="http://schemas.openxmlformats.org/officeDocument/2006/relationships/customXml" Target="../ink/ink518.xml"/><Relationship Id="rId81" Type="http://schemas.openxmlformats.org/officeDocument/2006/relationships/image" Target="../media/image532.png"/><Relationship Id="rId135" Type="http://schemas.openxmlformats.org/officeDocument/2006/relationships/image" Target="../media/image559.png"/><Relationship Id="rId156" Type="http://schemas.openxmlformats.org/officeDocument/2006/relationships/image" Target="../media/image569.png"/><Relationship Id="rId177" Type="http://schemas.openxmlformats.org/officeDocument/2006/relationships/customXml" Target="../ink/ink57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3.png"/><Relationship Id="rId21" Type="http://schemas.openxmlformats.org/officeDocument/2006/relationships/image" Target="../media/image595.png"/><Relationship Id="rId42" Type="http://schemas.openxmlformats.org/officeDocument/2006/relationships/customXml" Target="../ink/ink602.xml"/><Relationship Id="rId63" Type="http://schemas.openxmlformats.org/officeDocument/2006/relationships/image" Target="../media/image616.png"/><Relationship Id="rId84" Type="http://schemas.openxmlformats.org/officeDocument/2006/relationships/customXml" Target="../ink/ink623.xml"/><Relationship Id="rId138" Type="http://schemas.openxmlformats.org/officeDocument/2006/relationships/customXml" Target="../ink/ink650.xml"/><Relationship Id="rId159" Type="http://schemas.openxmlformats.org/officeDocument/2006/relationships/image" Target="../media/image664.png"/><Relationship Id="rId170" Type="http://schemas.openxmlformats.org/officeDocument/2006/relationships/customXml" Target="../ink/ink666.xml"/><Relationship Id="rId191" Type="http://schemas.openxmlformats.org/officeDocument/2006/relationships/image" Target="../media/image680.png"/><Relationship Id="rId205" Type="http://schemas.openxmlformats.org/officeDocument/2006/relationships/image" Target="../media/image687.png"/><Relationship Id="rId226" Type="http://schemas.openxmlformats.org/officeDocument/2006/relationships/customXml" Target="../ink/ink694.xml"/><Relationship Id="rId107" Type="http://schemas.openxmlformats.org/officeDocument/2006/relationships/image" Target="../media/image638.png"/><Relationship Id="rId11" Type="http://schemas.openxmlformats.org/officeDocument/2006/relationships/image" Target="../media/image590.png"/><Relationship Id="rId32" Type="http://schemas.openxmlformats.org/officeDocument/2006/relationships/customXml" Target="../ink/ink597.xml"/><Relationship Id="rId53" Type="http://schemas.openxmlformats.org/officeDocument/2006/relationships/image" Target="../media/image611.png"/><Relationship Id="rId74" Type="http://schemas.openxmlformats.org/officeDocument/2006/relationships/customXml" Target="../ink/ink618.xml"/><Relationship Id="rId128" Type="http://schemas.openxmlformats.org/officeDocument/2006/relationships/customXml" Target="../ink/ink645.xml"/><Relationship Id="rId149" Type="http://schemas.openxmlformats.org/officeDocument/2006/relationships/image" Target="../media/image659.png"/><Relationship Id="rId5" Type="http://schemas.openxmlformats.org/officeDocument/2006/relationships/image" Target="../media/image587.png"/><Relationship Id="rId95" Type="http://schemas.openxmlformats.org/officeDocument/2006/relationships/image" Target="../media/image632.png"/><Relationship Id="rId160" Type="http://schemas.openxmlformats.org/officeDocument/2006/relationships/customXml" Target="../ink/ink661.xml"/><Relationship Id="rId181" Type="http://schemas.openxmlformats.org/officeDocument/2006/relationships/image" Target="../media/image675.png"/><Relationship Id="rId216" Type="http://schemas.openxmlformats.org/officeDocument/2006/relationships/customXml" Target="../ink/ink689.xml"/><Relationship Id="rId237" Type="http://schemas.openxmlformats.org/officeDocument/2006/relationships/image" Target="../media/image703.png"/><Relationship Id="rId22" Type="http://schemas.openxmlformats.org/officeDocument/2006/relationships/customXml" Target="../ink/ink592.xml"/><Relationship Id="rId43" Type="http://schemas.openxmlformats.org/officeDocument/2006/relationships/image" Target="../media/image606.png"/><Relationship Id="rId64" Type="http://schemas.openxmlformats.org/officeDocument/2006/relationships/customXml" Target="../ink/ink613.xml"/><Relationship Id="rId118" Type="http://schemas.openxmlformats.org/officeDocument/2006/relationships/customXml" Target="../ink/ink640.xml"/><Relationship Id="rId139" Type="http://schemas.openxmlformats.org/officeDocument/2006/relationships/image" Target="../media/image654.png"/><Relationship Id="rId85" Type="http://schemas.openxmlformats.org/officeDocument/2006/relationships/image" Target="../media/image627.png"/><Relationship Id="rId150" Type="http://schemas.openxmlformats.org/officeDocument/2006/relationships/customXml" Target="../ink/ink656.xml"/><Relationship Id="rId171" Type="http://schemas.openxmlformats.org/officeDocument/2006/relationships/image" Target="../media/image670.png"/><Relationship Id="rId192" Type="http://schemas.openxmlformats.org/officeDocument/2006/relationships/customXml" Target="../ink/ink677.xml"/><Relationship Id="rId206" Type="http://schemas.openxmlformats.org/officeDocument/2006/relationships/customXml" Target="../ink/ink684.xml"/><Relationship Id="rId227" Type="http://schemas.openxmlformats.org/officeDocument/2006/relationships/image" Target="../media/image698.png"/><Relationship Id="rId12" Type="http://schemas.openxmlformats.org/officeDocument/2006/relationships/customXml" Target="../ink/ink587.xml"/><Relationship Id="rId33" Type="http://schemas.openxmlformats.org/officeDocument/2006/relationships/image" Target="../media/image601.png"/><Relationship Id="rId108" Type="http://schemas.openxmlformats.org/officeDocument/2006/relationships/customXml" Target="../ink/ink635.xml"/><Relationship Id="rId129" Type="http://schemas.openxmlformats.org/officeDocument/2006/relationships/image" Target="../media/image649.png"/><Relationship Id="rId54" Type="http://schemas.openxmlformats.org/officeDocument/2006/relationships/customXml" Target="../ink/ink608.xml"/><Relationship Id="rId75" Type="http://schemas.openxmlformats.org/officeDocument/2006/relationships/image" Target="../media/image622.png"/><Relationship Id="rId96" Type="http://schemas.openxmlformats.org/officeDocument/2006/relationships/customXml" Target="../ink/ink629.xml"/><Relationship Id="rId140" Type="http://schemas.openxmlformats.org/officeDocument/2006/relationships/customXml" Target="../ink/ink651.xml"/><Relationship Id="rId161" Type="http://schemas.openxmlformats.org/officeDocument/2006/relationships/image" Target="../media/image665.png"/><Relationship Id="rId182" Type="http://schemas.openxmlformats.org/officeDocument/2006/relationships/customXml" Target="../ink/ink672.xml"/><Relationship Id="rId217" Type="http://schemas.openxmlformats.org/officeDocument/2006/relationships/image" Target="../media/image693.png"/><Relationship Id="rId6" Type="http://schemas.openxmlformats.org/officeDocument/2006/relationships/customXml" Target="../ink/ink584.xml"/><Relationship Id="rId238" Type="http://schemas.openxmlformats.org/officeDocument/2006/relationships/customXml" Target="../ink/ink700.xml"/><Relationship Id="rId23" Type="http://schemas.openxmlformats.org/officeDocument/2006/relationships/image" Target="../media/image596.png"/><Relationship Id="rId119" Type="http://schemas.openxmlformats.org/officeDocument/2006/relationships/image" Target="../media/image644.png"/><Relationship Id="rId44" Type="http://schemas.openxmlformats.org/officeDocument/2006/relationships/customXml" Target="../ink/ink603.xml"/><Relationship Id="rId65" Type="http://schemas.openxmlformats.org/officeDocument/2006/relationships/image" Target="../media/image617.png"/><Relationship Id="rId86" Type="http://schemas.openxmlformats.org/officeDocument/2006/relationships/customXml" Target="../ink/ink624.xml"/><Relationship Id="rId130" Type="http://schemas.openxmlformats.org/officeDocument/2006/relationships/customXml" Target="../ink/ink646.xml"/><Relationship Id="rId151" Type="http://schemas.openxmlformats.org/officeDocument/2006/relationships/image" Target="../media/image660.png"/><Relationship Id="rId172" Type="http://schemas.openxmlformats.org/officeDocument/2006/relationships/customXml" Target="../ink/ink667.xml"/><Relationship Id="rId193" Type="http://schemas.openxmlformats.org/officeDocument/2006/relationships/image" Target="../media/image681.png"/><Relationship Id="rId207" Type="http://schemas.openxmlformats.org/officeDocument/2006/relationships/image" Target="../media/image688.png"/><Relationship Id="rId228" Type="http://schemas.openxmlformats.org/officeDocument/2006/relationships/customXml" Target="../ink/ink695.xml"/><Relationship Id="rId13" Type="http://schemas.openxmlformats.org/officeDocument/2006/relationships/image" Target="../media/image591.png"/><Relationship Id="rId109" Type="http://schemas.openxmlformats.org/officeDocument/2006/relationships/image" Target="../media/image639.png"/><Relationship Id="rId34" Type="http://schemas.openxmlformats.org/officeDocument/2006/relationships/customXml" Target="../ink/ink598.xml"/><Relationship Id="rId55" Type="http://schemas.openxmlformats.org/officeDocument/2006/relationships/image" Target="../media/image612.png"/><Relationship Id="rId76" Type="http://schemas.openxmlformats.org/officeDocument/2006/relationships/customXml" Target="../ink/ink619.xml"/><Relationship Id="rId97" Type="http://schemas.openxmlformats.org/officeDocument/2006/relationships/image" Target="../media/image633.png"/><Relationship Id="rId120" Type="http://schemas.openxmlformats.org/officeDocument/2006/relationships/customXml" Target="../ink/ink641.xml"/><Relationship Id="rId141" Type="http://schemas.openxmlformats.org/officeDocument/2006/relationships/image" Target="../media/image655.png"/><Relationship Id="rId7" Type="http://schemas.openxmlformats.org/officeDocument/2006/relationships/image" Target="../media/image588.png"/><Relationship Id="rId162" Type="http://schemas.openxmlformats.org/officeDocument/2006/relationships/customXml" Target="../ink/ink662.xml"/><Relationship Id="rId183" Type="http://schemas.openxmlformats.org/officeDocument/2006/relationships/image" Target="../media/image676.png"/><Relationship Id="rId218" Type="http://schemas.openxmlformats.org/officeDocument/2006/relationships/customXml" Target="../ink/ink690.xml"/><Relationship Id="rId239" Type="http://schemas.openxmlformats.org/officeDocument/2006/relationships/image" Target="../media/image704.png"/><Relationship Id="rId24" Type="http://schemas.openxmlformats.org/officeDocument/2006/relationships/customXml" Target="../ink/ink593.xml"/><Relationship Id="rId45" Type="http://schemas.openxmlformats.org/officeDocument/2006/relationships/image" Target="../media/image607.png"/><Relationship Id="rId66" Type="http://schemas.openxmlformats.org/officeDocument/2006/relationships/customXml" Target="../ink/ink614.xml"/><Relationship Id="rId87" Type="http://schemas.openxmlformats.org/officeDocument/2006/relationships/image" Target="../media/image628.png"/><Relationship Id="rId110" Type="http://schemas.openxmlformats.org/officeDocument/2006/relationships/customXml" Target="../ink/ink636.xml"/><Relationship Id="rId131" Type="http://schemas.openxmlformats.org/officeDocument/2006/relationships/image" Target="../media/image650.png"/><Relationship Id="rId152" Type="http://schemas.openxmlformats.org/officeDocument/2006/relationships/customXml" Target="../ink/ink657.xml"/><Relationship Id="rId173" Type="http://schemas.openxmlformats.org/officeDocument/2006/relationships/image" Target="../media/image671.png"/><Relationship Id="rId194" Type="http://schemas.openxmlformats.org/officeDocument/2006/relationships/customXml" Target="../ink/ink678.xml"/><Relationship Id="rId208" Type="http://schemas.openxmlformats.org/officeDocument/2006/relationships/customXml" Target="../ink/ink685.xml"/><Relationship Id="rId229" Type="http://schemas.openxmlformats.org/officeDocument/2006/relationships/image" Target="../media/image699.png"/><Relationship Id="rId240" Type="http://schemas.openxmlformats.org/officeDocument/2006/relationships/customXml" Target="../ink/ink701.xml"/><Relationship Id="rId14" Type="http://schemas.openxmlformats.org/officeDocument/2006/relationships/customXml" Target="../ink/ink588.xml"/><Relationship Id="rId35" Type="http://schemas.openxmlformats.org/officeDocument/2006/relationships/image" Target="../media/image602.png"/><Relationship Id="rId56" Type="http://schemas.openxmlformats.org/officeDocument/2006/relationships/customXml" Target="../ink/ink609.xml"/><Relationship Id="rId77" Type="http://schemas.openxmlformats.org/officeDocument/2006/relationships/image" Target="../media/image623.png"/><Relationship Id="rId100" Type="http://schemas.openxmlformats.org/officeDocument/2006/relationships/customXml" Target="../ink/ink631.xml"/><Relationship Id="rId8" Type="http://schemas.openxmlformats.org/officeDocument/2006/relationships/customXml" Target="../ink/ink585.xml"/><Relationship Id="rId98" Type="http://schemas.openxmlformats.org/officeDocument/2006/relationships/customXml" Target="../ink/ink630.xml"/><Relationship Id="rId121" Type="http://schemas.openxmlformats.org/officeDocument/2006/relationships/image" Target="../media/image645.png"/><Relationship Id="rId142" Type="http://schemas.openxmlformats.org/officeDocument/2006/relationships/customXml" Target="../ink/ink652.xml"/><Relationship Id="rId163" Type="http://schemas.openxmlformats.org/officeDocument/2006/relationships/image" Target="../media/image666.png"/><Relationship Id="rId184" Type="http://schemas.openxmlformats.org/officeDocument/2006/relationships/customXml" Target="../ink/ink673.xml"/><Relationship Id="rId219" Type="http://schemas.openxmlformats.org/officeDocument/2006/relationships/image" Target="../media/image694.png"/><Relationship Id="rId230" Type="http://schemas.openxmlformats.org/officeDocument/2006/relationships/customXml" Target="../ink/ink696.xml"/><Relationship Id="rId25" Type="http://schemas.openxmlformats.org/officeDocument/2006/relationships/image" Target="../media/image597.png"/><Relationship Id="rId46" Type="http://schemas.openxmlformats.org/officeDocument/2006/relationships/customXml" Target="../ink/ink604.xml"/><Relationship Id="rId67" Type="http://schemas.openxmlformats.org/officeDocument/2006/relationships/image" Target="../media/image618.png"/><Relationship Id="rId88" Type="http://schemas.openxmlformats.org/officeDocument/2006/relationships/customXml" Target="../ink/ink625.xml"/><Relationship Id="rId111" Type="http://schemas.openxmlformats.org/officeDocument/2006/relationships/image" Target="../media/image640.png"/><Relationship Id="rId132" Type="http://schemas.openxmlformats.org/officeDocument/2006/relationships/customXml" Target="../ink/ink647.xml"/><Relationship Id="rId153" Type="http://schemas.openxmlformats.org/officeDocument/2006/relationships/image" Target="../media/image661.png"/><Relationship Id="rId174" Type="http://schemas.openxmlformats.org/officeDocument/2006/relationships/customXml" Target="../ink/ink668.xml"/><Relationship Id="rId195" Type="http://schemas.openxmlformats.org/officeDocument/2006/relationships/image" Target="../media/image682.png"/><Relationship Id="rId209" Type="http://schemas.openxmlformats.org/officeDocument/2006/relationships/image" Target="../media/image689.png"/><Relationship Id="rId220" Type="http://schemas.openxmlformats.org/officeDocument/2006/relationships/customXml" Target="../ink/ink691.xml"/><Relationship Id="rId241" Type="http://schemas.openxmlformats.org/officeDocument/2006/relationships/image" Target="../media/image705.png"/><Relationship Id="rId15" Type="http://schemas.openxmlformats.org/officeDocument/2006/relationships/image" Target="../media/image592.png"/><Relationship Id="rId36" Type="http://schemas.openxmlformats.org/officeDocument/2006/relationships/customXml" Target="../ink/ink599.xml"/><Relationship Id="rId57" Type="http://schemas.openxmlformats.org/officeDocument/2006/relationships/image" Target="../media/image613.png"/><Relationship Id="rId106" Type="http://schemas.openxmlformats.org/officeDocument/2006/relationships/customXml" Target="../ink/ink634.xml"/><Relationship Id="rId127" Type="http://schemas.openxmlformats.org/officeDocument/2006/relationships/image" Target="../media/image648.png"/><Relationship Id="rId10" Type="http://schemas.openxmlformats.org/officeDocument/2006/relationships/customXml" Target="../ink/ink586.xml"/><Relationship Id="rId31" Type="http://schemas.openxmlformats.org/officeDocument/2006/relationships/image" Target="../media/image600.png"/><Relationship Id="rId52" Type="http://schemas.openxmlformats.org/officeDocument/2006/relationships/customXml" Target="../ink/ink607.xml"/><Relationship Id="rId73" Type="http://schemas.openxmlformats.org/officeDocument/2006/relationships/image" Target="../media/image621.png"/><Relationship Id="rId78" Type="http://schemas.openxmlformats.org/officeDocument/2006/relationships/customXml" Target="../ink/ink620.xml"/><Relationship Id="rId94" Type="http://schemas.openxmlformats.org/officeDocument/2006/relationships/customXml" Target="../ink/ink628.xml"/><Relationship Id="rId99" Type="http://schemas.openxmlformats.org/officeDocument/2006/relationships/image" Target="../media/image634.png"/><Relationship Id="rId101" Type="http://schemas.openxmlformats.org/officeDocument/2006/relationships/image" Target="../media/image635.png"/><Relationship Id="rId122" Type="http://schemas.openxmlformats.org/officeDocument/2006/relationships/customXml" Target="../ink/ink642.xml"/><Relationship Id="rId143" Type="http://schemas.openxmlformats.org/officeDocument/2006/relationships/image" Target="../media/image656.png"/><Relationship Id="rId148" Type="http://schemas.openxmlformats.org/officeDocument/2006/relationships/customXml" Target="../ink/ink655.xml"/><Relationship Id="rId164" Type="http://schemas.openxmlformats.org/officeDocument/2006/relationships/customXml" Target="../ink/ink663.xml"/><Relationship Id="rId169" Type="http://schemas.openxmlformats.org/officeDocument/2006/relationships/image" Target="../media/image669.png"/><Relationship Id="rId185" Type="http://schemas.openxmlformats.org/officeDocument/2006/relationships/image" Target="../media/image677.png"/><Relationship Id="rId4" Type="http://schemas.openxmlformats.org/officeDocument/2006/relationships/customXml" Target="../ink/ink583.xml"/><Relationship Id="rId9" Type="http://schemas.openxmlformats.org/officeDocument/2006/relationships/image" Target="../media/image589.png"/><Relationship Id="rId180" Type="http://schemas.openxmlformats.org/officeDocument/2006/relationships/customXml" Target="../ink/ink671.xml"/><Relationship Id="rId210" Type="http://schemas.openxmlformats.org/officeDocument/2006/relationships/customXml" Target="../ink/ink686.xml"/><Relationship Id="rId215" Type="http://schemas.openxmlformats.org/officeDocument/2006/relationships/image" Target="../media/image692.png"/><Relationship Id="rId236" Type="http://schemas.openxmlformats.org/officeDocument/2006/relationships/customXml" Target="../ink/ink699.xml"/><Relationship Id="rId26" Type="http://schemas.openxmlformats.org/officeDocument/2006/relationships/customXml" Target="../ink/ink594.xml"/><Relationship Id="rId231" Type="http://schemas.openxmlformats.org/officeDocument/2006/relationships/image" Target="../media/image700.png"/><Relationship Id="rId47" Type="http://schemas.openxmlformats.org/officeDocument/2006/relationships/image" Target="../media/image608.png"/><Relationship Id="rId68" Type="http://schemas.openxmlformats.org/officeDocument/2006/relationships/customXml" Target="../ink/ink615.xml"/><Relationship Id="rId89" Type="http://schemas.openxmlformats.org/officeDocument/2006/relationships/image" Target="../media/image629.png"/><Relationship Id="rId112" Type="http://schemas.openxmlformats.org/officeDocument/2006/relationships/customXml" Target="../ink/ink637.xml"/><Relationship Id="rId133" Type="http://schemas.openxmlformats.org/officeDocument/2006/relationships/image" Target="../media/image651.png"/><Relationship Id="rId154" Type="http://schemas.openxmlformats.org/officeDocument/2006/relationships/customXml" Target="../ink/ink658.xml"/><Relationship Id="rId175" Type="http://schemas.openxmlformats.org/officeDocument/2006/relationships/image" Target="../media/image672.png"/><Relationship Id="rId196" Type="http://schemas.openxmlformats.org/officeDocument/2006/relationships/customXml" Target="../ink/ink679.xml"/><Relationship Id="rId200" Type="http://schemas.openxmlformats.org/officeDocument/2006/relationships/customXml" Target="../ink/ink681.xml"/><Relationship Id="rId16" Type="http://schemas.openxmlformats.org/officeDocument/2006/relationships/customXml" Target="../ink/ink589.xml"/><Relationship Id="rId221" Type="http://schemas.openxmlformats.org/officeDocument/2006/relationships/image" Target="../media/image695.png"/><Relationship Id="rId37" Type="http://schemas.openxmlformats.org/officeDocument/2006/relationships/image" Target="../media/image603.png"/><Relationship Id="rId58" Type="http://schemas.openxmlformats.org/officeDocument/2006/relationships/customXml" Target="../ink/ink610.xml"/><Relationship Id="rId79" Type="http://schemas.openxmlformats.org/officeDocument/2006/relationships/image" Target="../media/image624.png"/><Relationship Id="rId102" Type="http://schemas.openxmlformats.org/officeDocument/2006/relationships/customXml" Target="../ink/ink632.xml"/><Relationship Id="rId123" Type="http://schemas.openxmlformats.org/officeDocument/2006/relationships/image" Target="../media/image646.png"/><Relationship Id="rId144" Type="http://schemas.openxmlformats.org/officeDocument/2006/relationships/customXml" Target="../ink/ink653.xml"/><Relationship Id="rId90" Type="http://schemas.openxmlformats.org/officeDocument/2006/relationships/customXml" Target="../ink/ink626.xml"/><Relationship Id="rId165" Type="http://schemas.openxmlformats.org/officeDocument/2006/relationships/image" Target="../media/image667.png"/><Relationship Id="rId186" Type="http://schemas.openxmlformats.org/officeDocument/2006/relationships/customXml" Target="../ink/ink674.xml"/><Relationship Id="rId211" Type="http://schemas.openxmlformats.org/officeDocument/2006/relationships/image" Target="../media/image690.png"/><Relationship Id="rId232" Type="http://schemas.openxmlformats.org/officeDocument/2006/relationships/customXml" Target="../ink/ink697.xml"/><Relationship Id="rId27" Type="http://schemas.openxmlformats.org/officeDocument/2006/relationships/image" Target="../media/image598.png"/><Relationship Id="rId48" Type="http://schemas.openxmlformats.org/officeDocument/2006/relationships/customXml" Target="../ink/ink605.xml"/><Relationship Id="rId69" Type="http://schemas.openxmlformats.org/officeDocument/2006/relationships/image" Target="../media/image619.png"/><Relationship Id="rId113" Type="http://schemas.openxmlformats.org/officeDocument/2006/relationships/image" Target="../media/image641.png"/><Relationship Id="rId134" Type="http://schemas.openxmlformats.org/officeDocument/2006/relationships/customXml" Target="../ink/ink648.xml"/><Relationship Id="rId80" Type="http://schemas.openxmlformats.org/officeDocument/2006/relationships/customXml" Target="../ink/ink621.xml"/><Relationship Id="rId155" Type="http://schemas.openxmlformats.org/officeDocument/2006/relationships/image" Target="../media/image662.png"/><Relationship Id="rId176" Type="http://schemas.openxmlformats.org/officeDocument/2006/relationships/customXml" Target="../ink/ink669.xml"/><Relationship Id="rId197" Type="http://schemas.openxmlformats.org/officeDocument/2006/relationships/image" Target="../media/image683.png"/><Relationship Id="rId201" Type="http://schemas.openxmlformats.org/officeDocument/2006/relationships/image" Target="../media/image685.png"/><Relationship Id="rId222" Type="http://schemas.openxmlformats.org/officeDocument/2006/relationships/customXml" Target="../ink/ink692.xml"/><Relationship Id="rId17" Type="http://schemas.openxmlformats.org/officeDocument/2006/relationships/image" Target="../media/image593.png"/><Relationship Id="rId38" Type="http://schemas.openxmlformats.org/officeDocument/2006/relationships/customXml" Target="../ink/ink600.xml"/><Relationship Id="rId59" Type="http://schemas.openxmlformats.org/officeDocument/2006/relationships/image" Target="../media/image614.png"/><Relationship Id="rId103" Type="http://schemas.openxmlformats.org/officeDocument/2006/relationships/image" Target="../media/image636.png"/><Relationship Id="rId124" Type="http://schemas.openxmlformats.org/officeDocument/2006/relationships/customXml" Target="../ink/ink643.xml"/><Relationship Id="rId70" Type="http://schemas.openxmlformats.org/officeDocument/2006/relationships/customXml" Target="../ink/ink616.xml"/><Relationship Id="rId91" Type="http://schemas.openxmlformats.org/officeDocument/2006/relationships/image" Target="../media/image630.png"/><Relationship Id="rId145" Type="http://schemas.openxmlformats.org/officeDocument/2006/relationships/image" Target="../media/image657.png"/><Relationship Id="rId166" Type="http://schemas.openxmlformats.org/officeDocument/2006/relationships/customXml" Target="../ink/ink664.xml"/><Relationship Id="rId187" Type="http://schemas.openxmlformats.org/officeDocument/2006/relationships/image" Target="../media/image6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87.xml"/><Relationship Id="rId233" Type="http://schemas.openxmlformats.org/officeDocument/2006/relationships/image" Target="../media/image701.png"/><Relationship Id="rId28" Type="http://schemas.openxmlformats.org/officeDocument/2006/relationships/customXml" Target="../ink/ink595.xml"/><Relationship Id="rId49" Type="http://schemas.openxmlformats.org/officeDocument/2006/relationships/image" Target="../media/image609.png"/><Relationship Id="rId114" Type="http://schemas.openxmlformats.org/officeDocument/2006/relationships/customXml" Target="../ink/ink638.xml"/><Relationship Id="rId60" Type="http://schemas.openxmlformats.org/officeDocument/2006/relationships/customXml" Target="../ink/ink611.xml"/><Relationship Id="rId81" Type="http://schemas.openxmlformats.org/officeDocument/2006/relationships/image" Target="../media/image625.png"/><Relationship Id="rId135" Type="http://schemas.openxmlformats.org/officeDocument/2006/relationships/image" Target="../media/image652.png"/><Relationship Id="rId156" Type="http://schemas.openxmlformats.org/officeDocument/2006/relationships/customXml" Target="../ink/ink659.xml"/><Relationship Id="rId177" Type="http://schemas.openxmlformats.org/officeDocument/2006/relationships/image" Target="../media/image673.png"/><Relationship Id="rId198" Type="http://schemas.openxmlformats.org/officeDocument/2006/relationships/customXml" Target="../ink/ink680.xml"/><Relationship Id="rId202" Type="http://schemas.openxmlformats.org/officeDocument/2006/relationships/customXml" Target="../ink/ink682.xml"/><Relationship Id="rId223" Type="http://schemas.openxmlformats.org/officeDocument/2006/relationships/image" Target="../media/image696.png"/><Relationship Id="rId18" Type="http://schemas.openxmlformats.org/officeDocument/2006/relationships/customXml" Target="../ink/ink590.xml"/><Relationship Id="rId39" Type="http://schemas.openxmlformats.org/officeDocument/2006/relationships/image" Target="../media/image604.png"/><Relationship Id="rId50" Type="http://schemas.openxmlformats.org/officeDocument/2006/relationships/customXml" Target="../ink/ink606.xml"/><Relationship Id="rId104" Type="http://schemas.openxmlformats.org/officeDocument/2006/relationships/customXml" Target="../ink/ink633.xml"/><Relationship Id="rId125" Type="http://schemas.openxmlformats.org/officeDocument/2006/relationships/image" Target="../media/image647.png"/><Relationship Id="rId146" Type="http://schemas.openxmlformats.org/officeDocument/2006/relationships/customXml" Target="../ink/ink654.xml"/><Relationship Id="rId167" Type="http://schemas.openxmlformats.org/officeDocument/2006/relationships/image" Target="../media/image668.png"/><Relationship Id="rId188" Type="http://schemas.openxmlformats.org/officeDocument/2006/relationships/customXml" Target="../ink/ink675.xml"/><Relationship Id="rId71" Type="http://schemas.openxmlformats.org/officeDocument/2006/relationships/image" Target="../media/image620.png"/><Relationship Id="rId92" Type="http://schemas.openxmlformats.org/officeDocument/2006/relationships/customXml" Target="../ink/ink627.xml"/><Relationship Id="rId213" Type="http://schemas.openxmlformats.org/officeDocument/2006/relationships/image" Target="../media/image691.png"/><Relationship Id="rId234" Type="http://schemas.openxmlformats.org/officeDocument/2006/relationships/customXml" Target="../ink/ink698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599.png"/><Relationship Id="rId40" Type="http://schemas.openxmlformats.org/officeDocument/2006/relationships/customXml" Target="../ink/ink601.xml"/><Relationship Id="rId115" Type="http://schemas.openxmlformats.org/officeDocument/2006/relationships/image" Target="../media/image642.png"/><Relationship Id="rId136" Type="http://schemas.openxmlformats.org/officeDocument/2006/relationships/customXml" Target="../ink/ink649.xml"/><Relationship Id="rId157" Type="http://schemas.openxmlformats.org/officeDocument/2006/relationships/image" Target="../media/image663.png"/><Relationship Id="rId178" Type="http://schemas.openxmlformats.org/officeDocument/2006/relationships/customXml" Target="../ink/ink670.xml"/><Relationship Id="rId61" Type="http://schemas.openxmlformats.org/officeDocument/2006/relationships/image" Target="../media/image615.png"/><Relationship Id="rId82" Type="http://schemas.openxmlformats.org/officeDocument/2006/relationships/customXml" Target="../ink/ink622.xml"/><Relationship Id="rId199" Type="http://schemas.openxmlformats.org/officeDocument/2006/relationships/image" Target="../media/image684.png"/><Relationship Id="rId203" Type="http://schemas.openxmlformats.org/officeDocument/2006/relationships/image" Target="../media/image686.png"/><Relationship Id="rId19" Type="http://schemas.openxmlformats.org/officeDocument/2006/relationships/image" Target="../media/image594.png"/><Relationship Id="rId224" Type="http://schemas.openxmlformats.org/officeDocument/2006/relationships/customXml" Target="../ink/ink693.xml"/><Relationship Id="rId30" Type="http://schemas.openxmlformats.org/officeDocument/2006/relationships/customXml" Target="../ink/ink596.xml"/><Relationship Id="rId105" Type="http://schemas.openxmlformats.org/officeDocument/2006/relationships/image" Target="../media/image637.png"/><Relationship Id="rId126" Type="http://schemas.openxmlformats.org/officeDocument/2006/relationships/customXml" Target="../ink/ink644.xml"/><Relationship Id="rId147" Type="http://schemas.openxmlformats.org/officeDocument/2006/relationships/image" Target="../media/image658.png"/><Relationship Id="rId168" Type="http://schemas.openxmlformats.org/officeDocument/2006/relationships/customXml" Target="../ink/ink665.xml"/><Relationship Id="rId51" Type="http://schemas.openxmlformats.org/officeDocument/2006/relationships/image" Target="../media/image610.png"/><Relationship Id="rId72" Type="http://schemas.openxmlformats.org/officeDocument/2006/relationships/customXml" Target="../ink/ink617.xml"/><Relationship Id="rId93" Type="http://schemas.openxmlformats.org/officeDocument/2006/relationships/image" Target="../media/image631.png"/><Relationship Id="rId189" Type="http://schemas.openxmlformats.org/officeDocument/2006/relationships/image" Target="../media/image679.png"/><Relationship Id="rId3" Type="http://schemas.openxmlformats.org/officeDocument/2006/relationships/image" Target="../media/image586.png"/><Relationship Id="rId214" Type="http://schemas.openxmlformats.org/officeDocument/2006/relationships/customXml" Target="../ink/ink688.xml"/><Relationship Id="rId235" Type="http://schemas.openxmlformats.org/officeDocument/2006/relationships/image" Target="../media/image702.png"/><Relationship Id="rId116" Type="http://schemas.openxmlformats.org/officeDocument/2006/relationships/customXml" Target="../ink/ink639.xml"/><Relationship Id="rId137" Type="http://schemas.openxmlformats.org/officeDocument/2006/relationships/image" Target="../media/image653.png"/><Relationship Id="rId158" Type="http://schemas.openxmlformats.org/officeDocument/2006/relationships/customXml" Target="../ink/ink660.xml"/><Relationship Id="rId20" Type="http://schemas.openxmlformats.org/officeDocument/2006/relationships/customXml" Target="../ink/ink591.xml"/><Relationship Id="rId41" Type="http://schemas.openxmlformats.org/officeDocument/2006/relationships/image" Target="../media/image605.png"/><Relationship Id="rId62" Type="http://schemas.openxmlformats.org/officeDocument/2006/relationships/customXml" Target="../ink/ink612.xml"/><Relationship Id="rId83" Type="http://schemas.openxmlformats.org/officeDocument/2006/relationships/image" Target="../media/image626.png"/><Relationship Id="rId179" Type="http://schemas.openxmlformats.org/officeDocument/2006/relationships/image" Target="../media/image674.png"/><Relationship Id="rId190" Type="http://schemas.openxmlformats.org/officeDocument/2006/relationships/customXml" Target="../ink/ink676.xml"/><Relationship Id="rId204" Type="http://schemas.openxmlformats.org/officeDocument/2006/relationships/customXml" Target="../ink/ink683.xml"/><Relationship Id="rId225" Type="http://schemas.openxmlformats.org/officeDocument/2006/relationships/image" Target="../media/image6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8.png"/><Relationship Id="rId13" Type="http://schemas.openxmlformats.org/officeDocument/2006/relationships/customXml" Target="../ink/ink707.xml"/><Relationship Id="rId18" Type="http://schemas.openxmlformats.org/officeDocument/2006/relationships/image" Target="../media/image713.png"/><Relationship Id="rId3" Type="http://schemas.openxmlformats.org/officeDocument/2006/relationships/customXml" Target="../ink/ink702.xml"/><Relationship Id="rId21" Type="http://schemas.openxmlformats.org/officeDocument/2006/relationships/customXml" Target="../ink/ink711.xml"/><Relationship Id="rId7" Type="http://schemas.openxmlformats.org/officeDocument/2006/relationships/customXml" Target="../ink/ink704.xml"/><Relationship Id="rId12" Type="http://schemas.openxmlformats.org/officeDocument/2006/relationships/image" Target="../media/image710.png"/><Relationship Id="rId17" Type="http://schemas.openxmlformats.org/officeDocument/2006/relationships/customXml" Target="../ink/ink70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12.png"/><Relationship Id="rId20" Type="http://schemas.openxmlformats.org/officeDocument/2006/relationships/image" Target="../media/image7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7.png"/><Relationship Id="rId11" Type="http://schemas.openxmlformats.org/officeDocument/2006/relationships/customXml" Target="../ink/ink706.xml"/><Relationship Id="rId24" Type="http://schemas.openxmlformats.org/officeDocument/2006/relationships/image" Target="../media/image716.png"/><Relationship Id="rId5" Type="http://schemas.openxmlformats.org/officeDocument/2006/relationships/customXml" Target="../ink/ink703.xml"/><Relationship Id="rId15" Type="http://schemas.openxmlformats.org/officeDocument/2006/relationships/customXml" Target="../ink/ink708.xml"/><Relationship Id="rId23" Type="http://schemas.openxmlformats.org/officeDocument/2006/relationships/customXml" Target="../ink/ink712.xml"/><Relationship Id="rId10" Type="http://schemas.openxmlformats.org/officeDocument/2006/relationships/image" Target="../media/image709.png"/><Relationship Id="rId19" Type="http://schemas.openxmlformats.org/officeDocument/2006/relationships/customXml" Target="../ink/ink710.xml"/><Relationship Id="rId4" Type="http://schemas.openxmlformats.org/officeDocument/2006/relationships/image" Target="../media/image706.png"/><Relationship Id="rId9" Type="http://schemas.openxmlformats.org/officeDocument/2006/relationships/customXml" Target="../ink/ink705.xml"/><Relationship Id="rId14" Type="http://schemas.openxmlformats.org/officeDocument/2006/relationships/image" Target="../media/image711.png"/><Relationship Id="rId22" Type="http://schemas.openxmlformats.org/officeDocument/2006/relationships/image" Target="../media/image7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5.xml"/><Relationship Id="rId13" Type="http://schemas.openxmlformats.org/officeDocument/2006/relationships/image" Target="../media/image722.png"/><Relationship Id="rId18" Type="http://schemas.openxmlformats.org/officeDocument/2006/relationships/customXml" Target="../ink/ink720.xml"/><Relationship Id="rId3" Type="http://schemas.openxmlformats.org/officeDocument/2006/relationships/image" Target="../media/image717.png"/><Relationship Id="rId21" Type="http://schemas.openxmlformats.org/officeDocument/2006/relationships/image" Target="../media/image726.png"/><Relationship Id="rId7" Type="http://schemas.openxmlformats.org/officeDocument/2006/relationships/image" Target="../media/image719.png"/><Relationship Id="rId12" Type="http://schemas.openxmlformats.org/officeDocument/2006/relationships/customXml" Target="../ink/ink717.xml"/><Relationship Id="rId17" Type="http://schemas.openxmlformats.org/officeDocument/2006/relationships/image" Target="../media/image724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719.xml"/><Relationship Id="rId20" Type="http://schemas.openxmlformats.org/officeDocument/2006/relationships/customXml" Target="../ink/ink7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4.xml"/><Relationship Id="rId11" Type="http://schemas.openxmlformats.org/officeDocument/2006/relationships/image" Target="../media/image721.png"/><Relationship Id="rId5" Type="http://schemas.openxmlformats.org/officeDocument/2006/relationships/image" Target="../media/image718.png"/><Relationship Id="rId15" Type="http://schemas.openxmlformats.org/officeDocument/2006/relationships/image" Target="../media/image723.png"/><Relationship Id="rId23" Type="http://schemas.openxmlformats.org/officeDocument/2006/relationships/image" Target="../media/image727.png"/><Relationship Id="rId10" Type="http://schemas.openxmlformats.org/officeDocument/2006/relationships/customXml" Target="../ink/ink716.xml"/><Relationship Id="rId19" Type="http://schemas.openxmlformats.org/officeDocument/2006/relationships/image" Target="../media/image725.png"/><Relationship Id="rId4" Type="http://schemas.openxmlformats.org/officeDocument/2006/relationships/customXml" Target="../ink/ink713.xml"/><Relationship Id="rId9" Type="http://schemas.openxmlformats.org/officeDocument/2006/relationships/image" Target="../media/image720.png"/><Relationship Id="rId14" Type="http://schemas.openxmlformats.org/officeDocument/2006/relationships/customXml" Target="../ink/ink718.xml"/><Relationship Id="rId22" Type="http://schemas.openxmlformats.org/officeDocument/2006/relationships/customXml" Target="../ink/ink7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.png"/><Relationship Id="rId21" Type="http://schemas.openxmlformats.org/officeDocument/2006/relationships/customXml" Target="../ink/ink51.xml"/><Relationship Id="rId42" Type="http://schemas.openxmlformats.org/officeDocument/2006/relationships/image" Target="../media/image62.png"/><Relationship Id="rId47" Type="http://schemas.openxmlformats.org/officeDocument/2006/relationships/customXml" Target="../ink/ink64.xml"/><Relationship Id="rId63" Type="http://schemas.openxmlformats.org/officeDocument/2006/relationships/customXml" Target="../ink/ink72.xml"/><Relationship Id="rId68" Type="http://schemas.openxmlformats.org/officeDocument/2006/relationships/image" Target="../media/image75.png"/><Relationship Id="rId16" Type="http://schemas.openxmlformats.org/officeDocument/2006/relationships/image" Target="../media/image49.png"/><Relationship Id="rId11" Type="http://schemas.openxmlformats.org/officeDocument/2006/relationships/customXml" Target="../ink/ink46.xml"/><Relationship Id="rId32" Type="http://schemas.openxmlformats.org/officeDocument/2006/relationships/image" Target="../media/image57.png"/><Relationship Id="rId37" Type="http://schemas.openxmlformats.org/officeDocument/2006/relationships/customXml" Target="../ink/ink59.xml"/><Relationship Id="rId53" Type="http://schemas.openxmlformats.org/officeDocument/2006/relationships/customXml" Target="../ink/ink67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80.xml"/><Relationship Id="rId5" Type="http://schemas.openxmlformats.org/officeDocument/2006/relationships/customXml" Target="../ink/ink43.xml"/><Relationship Id="rId61" Type="http://schemas.openxmlformats.org/officeDocument/2006/relationships/customXml" Target="../ink/ink71.xml"/><Relationship Id="rId82" Type="http://schemas.openxmlformats.org/officeDocument/2006/relationships/image" Target="../media/image82.png"/><Relationship Id="rId19" Type="http://schemas.openxmlformats.org/officeDocument/2006/relationships/customXml" Target="../ink/ink50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customXml" Target="../ink/ink54.xml"/><Relationship Id="rId30" Type="http://schemas.openxmlformats.org/officeDocument/2006/relationships/image" Target="../media/image56.png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75.xml"/><Relationship Id="rId77" Type="http://schemas.openxmlformats.org/officeDocument/2006/relationships/customXml" Target="../ink/ink79.xml"/><Relationship Id="rId8" Type="http://schemas.openxmlformats.org/officeDocument/2006/relationships/image" Target="../media/image45.png"/><Relationship Id="rId51" Type="http://schemas.openxmlformats.org/officeDocument/2006/relationships/customXml" Target="../ink/ink66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3" Type="http://schemas.openxmlformats.org/officeDocument/2006/relationships/customXml" Target="../ink/ink42.xml"/><Relationship Id="rId12" Type="http://schemas.openxmlformats.org/officeDocument/2006/relationships/image" Target="../media/image47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60.png"/><Relationship Id="rId46" Type="http://schemas.openxmlformats.org/officeDocument/2006/relationships/image" Target="../media/image64.png"/><Relationship Id="rId59" Type="http://schemas.openxmlformats.org/officeDocument/2006/relationships/customXml" Target="../ink/ink70.xml"/><Relationship Id="rId67" Type="http://schemas.openxmlformats.org/officeDocument/2006/relationships/customXml" Target="../ink/ink74.xml"/><Relationship Id="rId20" Type="http://schemas.openxmlformats.org/officeDocument/2006/relationships/image" Target="../media/image51.png"/><Relationship Id="rId41" Type="http://schemas.openxmlformats.org/officeDocument/2006/relationships/customXml" Target="../ink/ink61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55.png"/><Relationship Id="rId36" Type="http://schemas.openxmlformats.org/officeDocument/2006/relationships/image" Target="../media/image59.png"/><Relationship Id="rId49" Type="http://schemas.openxmlformats.org/officeDocument/2006/relationships/customXml" Target="../ink/ink65.xml"/><Relationship Id="rId57" Type="http://schemas.openxmlformats.org/officeDocument/2006/relationships/customXml" Target="../ink/ink69.xml"/><Relationship Id="rId10" Type="http://schemas.openxmlformats.org/officeDocument/2006/relationships/image" Target="../media/image46.png"/><Relationship Id="rId31" Type="http://schemas.openxmlformats.org/officeDocument/2006/relationships/customXml" Target="../ink/ink56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73.xml"/><Relationship Id="rId73" Type="http://schemas.openxmlformats.org/officeDocument/2006/relationships/customXml" Target="../ink/ink77.xml"/><Relationship Id="rId78" Type="http://schemas.openxmlformats.org/officeDocument/2006/relationships/image" Target="../media/image80.png"/><Relationship Id="rId81" Type="http://schemas.openxmlformats.org/officeDocument/2006/relationships/customXml" Target="../ink/ink81.xml"/><Relationship Id="rId4" Type="http://schemas.openxmlformats.org/officeDocument/2006/relationships/image" Target="../media/image43.png"/><Relationship Id="rId9" Type="http://schemas.openxmlformats.org/officeDocument/2006/relationships/customXml" Target="../ink/ink45.xml"/><Relationship Id="rId13" Type="http://schemas.openxmlformats.org/officeDocument/2006/relationships/customXml" Target="../ink/ink47.xml"/><Relationship Id="rId18" Type="http://schemas.openxmlformats.org/officeDocument/2006/relationships/image" Target="../media/image50.png"/><Relationship Id="rId39" Type="http://schemas.openxmlformats.org/officeDocument/2006/relationships/customXml" Target="../ink/ink60.xml"/><Relationship Id="rId34" Type="http://schemas.openxmlformats.org/officeDocument/2006/relationships/image" Target="../media/image58.png"/><Relationship Id="rId50" Type="http://schemas.openxmlformats.org/officeDocument/2006/relationships/image" Target="../media/image66.png"/><Relationship Id="rId55" Type="http://schemas.openxmlformats.org/officeDocument/2006/relationships/customXml" Target="../ink/ink68.xml"/><Relationship Id="rId76" Type="http://schemas.openxmlformats.org/officeDocument/2006/relationships/image" Target="../media/image79.png"/><Relationship Id="rId7" Type="http://schemas.openxmlformats.org/officeDocument/2006/relationships/customXml" Target="../ink/ink44.xml"/><Relationship Id="rId71" Type="http://schemas.openxmlformats.org/officeDocument/2006/relationships/customXml" Target="../ink/ink76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55.xml"/><Relationship Id="rId24" Type="http://schemas.openxmlformats.org/officeDocument/2006/relationships/image" Target="../media/image53.png"/><Relationship Id="rId40" Type="http://schemas.openxmlformats.org/officeDocument/2006/relationships/image" Target="../media/image61.png"/><Relationship Id="rId45" Type="http://schemas.openxmlformats.org/officeDocument/2006/relationships/customXml" Target="../ink/ink63.xml"/><Relationship Id="rId66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90.png"/><Relationship Id="rId26" Type="http://schemas.openxmlformats.org/officeDocument/2006/relationships/image" Target="../media/image94.png"/><Relationship Id="rId39" Type="http://schemas.openxmlformats.org/officeDocument/2006/relationships/customXml" Target="../ink/ink100.xml"/><Relationship Id="rId21" Type="http://schemas.openxmlformats.org/officeDocument/2006/relationships/customXml" Target="../ink/ink91.xml"/><Relationship Id="rId34" Type="http://schemas.openxmlformats.org/officeDocument/2006/relationships/image" Target="../media/image98.png"/><Relationship Id="rId42" Type="http://schemas.openxmlformats.org/officeDocument/2006/relationships/image" Target="../media/image102.png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9.png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customXml" Target="../ink/ink86.xml"/><Relationship Id="rId24" Type="http://schemas.openxmlformats.org/officeDocument/2006/relationships/image" Target="../media/image93.png"/><Relationship Id="rId32" Type="http://schemas.openxmlformats.org/officeDocument/2006/relationships/image" Target="../media/image97.png"/><Relationship Id="rId37" Type="http://schemas.openxmlformats.org/officeDocument/2006/relationships/customXml" Target="../ink/ink99.xml"/><Relationship Id="rId40" Type="http://schemas.openxmlformats.org/officeDocument/2006/relationships/image" Target="../media/image101.png"/><Relationship Id="rId45" Type="http://schemas.openxmlformats.org/officeDocument/2006/relationships/customXml" Target="../ink/ink103.xml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5.png"/><Relationship Id="rId36" Type="http://schemas.openxmlformats.org/officeDocument/2006/relationships/image" Target="../media/image99.png"/><Relationship Id="rId10" Type="http://schemas.openxmlformats.org/officeDocument/2006/relationships/image" Target="../media/image86.png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4" Type="http://schemas.openxmlformats.org/officeDocument/2006/relationships/image" Target="../media/image103.png"/><Relationship Id="rId4" Type="http://schemas.openxmlformats.org/officeDocument/2006/relationships/image" Target="../media/image83.png"/><Relationship Id="rId9" Type="http://schemas.openxmlformats.org/officeDocument/2006/relationships/customXml" Target="../ink/ink85.xml"/><Relationship Id="rId14" Type="http://schemas.openxmlformats.org/officeDocument/2006/relationships/image" Target="../media/image88.png"/><Relationship Id="rId22" Type="http://schemas.openxmlformats.org/officeDocument/2006/relationships/image" Target="../media/image92.png"/><Relationship Id="rId27" Type="http://schemas.openxmlformats.org/officeDocument/2006/relationships/customXml" Target="../ink/ink94.xml"/><Relationship Id="rId30" Type="http://schemas.openxmlformats.org/officeDocument/2006/relationships/image" Target="../media/image96.png"/><Relationship Id="rId35" Type="http://schemas.openxmlformats.org/officeDocument/2006/relationships/customXml" Target="../ink/ink98.xml"/><Relationship Id="rId43" Type="http://schemas.openxmlformats.org/officeDocument/2006/relationships/customXml" Target="../ink/ink102.xml"/><Relationship Id="rId8" Type="http://schemas.openxmlformats.org/officeDocument/2006/relationships/image" Target="../media/image85.png"/><Relationship Id="rId3" Type="http://schemas.openxmlformats.org/officeDocument/2006/relationships/customXml" Target="../ink/ink82.xml"/><Relationship Id="rId12" Type="http://schemas.openxmlformats.org/officeDocument/2006/relationships/image" Target="../media/image87.png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100.png"/><Relationship Id="rId46" Type="http://schemas.openxmlformats.org/officeDocument/2006/relationships/image" Target="../media/image104.png"/><Relationship Id="rId20" Type="http://schemas.openxmlformats.org/officeDocument/2006/relationships/image" Target="../media/image91.png"/><Relationship Id="rId41" Type="http://schemas.openxmlformats.org/officeDocument/2006/relationships/customXml" Target="../ink/ink10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.xml"/><Relationship Id="rId21" Type="http://schemas.openxmlformats.org/officeDocument/2006/relationships/customXml" Target="../ink/ink113.xml"/><Relationship Id="rId42" Type="http://schemas.openxmlformats.org/officeDocument/2006/relationships/image" Target="../media/image124.png"/><Relationship Id="rId63" Type="http://schemas.openxmlformats.org/officeDocument/2006/relationships/customXml" Target="../ink/ink134.xml"/><Relationship Id="rId84" Type="http://schemas.openxmlformats.org/officeDocument/2006/relationships/image" Target="../media/image145.png"/><Relationship Id="rId138" Type="http://schemas.openxmlformats.org/officeDocument/2006/relationships/image" Target="../media/image172.png"/><Relationship Id="rId159" Type="http://schemas.openxmlformats.org/officeDocument/2006/relationships/customXml" Target="../ink/ink182.xml"/><Relationship Id="rId170" Type="http://schemas.openxmlformats.org/officeDocument/2006/relationships/image" Target="../media/image188.png"/><Relationship Id="rId191" Type="http://schemas.openxmlformats.org/officeDocument/2006/relationships/customXml" Target="../ink/ink198.xml"/><Relationship Id="rId205" Type="http://schemas.openxmlformats.org/officeDocument/2006/relationships/customXml" Target="../ink/ink205.xml"/><Relationship Id="rId107" Type="http://schemas.openxmlformats.org/officeDocument/2006/relationships/customXml" Target="../ink/ink156.xml"/><Relationship Id="rId11" Type="http://schemas.openxmlformats.org/officeDocument/2006/relationships/customXml" Target="../ink/ink108.xml"/><Relationship Id="rId32" Type="http://schemas.openxmlformats.org/officeDocument/2006/relationships/image" Target="../media/image119.png"/><Relationship Id="rId53" Type="http://schemas.openxmlformats.org/officeDocument/2006/relationships/customXml" Target="../ink/ink129.xml"/><Relationship Id="rId74" Type="http://schemas.openxmlformats.org/officeDocument/2006/relationships/image" Target="../media/image140.png"/><Relationship Id="rId128" Type="http://schemas.openxmlformats.org/officeDocument/2006/relationships/image" Target="../media/image167.png"/><Relationship Id="rId149" Type="http://schemas.openxmlformats.org/officeDocument/2006/relationships/customXml" Target="../ink/ink177.xml"/><Relationship Id="rId5" Type="http://schemas.openxmlformats.org/officeDocument/2006/relationships/customXml" Target="../ink/ink105.xml"/><Relationship Id="rId95" Type="http://schemas.openxmlformats.org/officeDocument/2006/relationships/customXml" Target="../ink/ink150.xml"/><Relationship Id="rId160" Type="http://schemas.openxmlformats.org/officeDocument/2006/relationships/image" Target="../media/image183.png"/><Relationship Id="rId181" Type="http://schemas.openxmlformats.org/officeDocument/2006/relationships/customXml" Target="../ink/ink193.xml"/><Relationship Id="rId22" Type="http://schemas.openxmlformats.org/officeDocument/2006/relationships/image" Target="../media/image114.png"/><Relationship Id="rId43" Type="http://schemas.openxmlformats.org/officeDocument/2006/relationships/customXml" Target="../ink/ink124.xml"/><Relationship Id="rId64" Type="http://schemas.openxmlformats.org/officeDocument/2006/relationships/image" Target="../media/image135.png"/><Relationship Id="rId118" Type="http://schemas.openxmlformats.org/officeDocument/2006/relationships/image" Target="../media/image162.png"/><Relationship Id="rId139" Type="http://schemas.openxmlformats.org/officeDocument/2006/relationships/customXml" Target="../ink/ink172.xml"/><Relationship Id="rId85" Type="http://schemas.openxmlformats.org/officeDocument/2006/relationships/customXml" Target="../ink/ink145.xml"/><Relationship Id="rId150" Type="http://schemas.openxmlformats.org/officeDocument/2006/relationships/image" Target="../media/image178.png"/><Relationship Id="rId171" Type="http://schemas.openxmlformats.org/officeDocument/2006/relationships/customXml" Target="../ink/ink188.xml"/><Relationship Id="rId192" Type="http://schemas.openxmlformats.org/officeDocument/2006/relationships/image" Target="../media/image199.png"/><Relationship Id="rId206" Type="http://schemas.openxmlformats.org/officeDocument/2006/relationships/image" Target="../media/image206.png"/><Relationship Id="rId12" Type="http://schemas.openxmlformats.org/officeDocument/2006/relationships/image" Target="../media/image109.png"/><Relationship Id="rId33" Type="http://schemas.openxmlformats.org/officeDocument/2006/relationships/customXml" Target="../ink/ink119.xml"/><Relationship Id="rId108" Type="http://schemas.openxmlformats.org/officeDocument/2006/relationships/image" Target="../media/image157.png"/><Relationship Id="rId129" Type="http://schemas.openxmlformats.org/officeDocument/2006/relationships/customXml" Target="../ink/ink167.xml"/><Relationship Id="rId54" Type="http://schemas.openxmlformats.org/officeDocument/2006/relationships/image" Target="../media/image130.png"/><Relationship Id="rId75" Type="http://schemas.openxmlformats.org/officeDocument/2006/relationships/customXml" Target="../ink/ink140.xml"/><Relationship Id="rId96" Type="http://schemas.openxmlformats.org/officeDocument/2006/relationships/image" Target="../media/image151.png"/><Relationship Id="rId140" Type="http://schemas.openxmlformats.org/officeDocument/2006/relationships/image" Target="../media/image173.png"/><Relationship Id="rId161" Type="http://schemas.openxmlformats.org/officeDocument/2006/relationships/customXml" Target="../ink/ink183.xml"/><Relationship Id="rId182" Type="http://schemas.openxmlformats.org/officeDocument/2006/relationships/image" Target="../media/image194.png"/><Relationship Id="rId6" Type="http://schemas.openxmlformats.org/officeDocument/2006/relationships/image" Target="../media/image106.png"/><Relationship Id="rId23" Type="http://schemas.openxmlformats.org/officeDocument/2006/relationships/customXml" Target="../ink/ink114.xml"/><Relationship Id="rId119" Type="http://schemas.openxmlformats.org/officeDocument/2006/relationships/customXml" Target="../ink/ink162.xml"/><Relationship Id="rId44" Type="http://schemas.openxmlformats.org/officeDocument/2006/relationships/image" Target="../media/image125.png"/><Relationship Id="rId65" Type="http://schemas.openxmlformats.org/officeDocument/2006/relationships/customXml" Target="../ink/ink135.xml"/><Relationship Id="rId86" Type="http://schemas.openxmlformats.org/officeDocument/2006/relationships/image" Target="../media/image146.png"/><Relationship Id="rId130" Type="http://schemas.openxmlformats.org/officeDocument/2006/relationships/image" Target="../media/image168.png"/><Relationship Id="rId151" Type="http://schemas.openxmlformats.org/officeDocument/2006/relationships/customXml" Target="../ink/ink178.xml"/><Relationship Id="rId172" Type="http://schemas.openxmlformats.org/officeDocument/2006/relationships/image" Target="../media/image189.png"/><Relationship Id="rId193" Type="http://schemas.openxmlformats.org/officeDocument/2006/relationships/customXml" Target="../ink/ink199.xml"/><Relationship Id="rId207" Type="http://schemas.openxmlformats.org/officeDocument/2006/relationships/customXml" Target="../ink/ink206.xml"/><Relationship Id="rId13" Type="http://schemas.openxmlformats.org/officeDocument/2006/relationships/customXml" Target="../ink/ink109.xml"/><Relationship Id="rId109" Type="http://schemas.openxmlformats.org/officeDocument/2006/relationships/customXml" Target="../ink/ink157.xml"/><Relationship Id="rId34" Type="http://schemas.openxmlformats.org/officeDocument/2006/relationships/image" Target="../media/image120.png"/><Relationship Id="rId55" Type="http://schemas.openxmlformats.org/officeDocument/2006/relationships/customXml" Target="../ink/ink130.xml"/><Relationship Id="rId76" Type="http://schemas.openxmlformats.org/officeDocument/2006/relationships/image" Target="../media/image141.png"/><Relationship Id="rId97" Type="http://schemas.openxmlformats.org/officeDocument/2006/relationships/customXml" Target="../ink/ink151.xml"/><Relationship Id="rId120" Type="http://schemas.openxmlformats.org/officeDocument/2006/relationships/image" Target="../media/image163.png"/><Relationship Id="rId141" Type="http://schemas.openxmlformats.org/officeDocument/2006/relationships/customXml" Target="../ink/ink173.xml"/><Relationship Id="rId7" Type="http://schemas.openxmlformats.org/officeDocument/2006/relationships/customXml" Target="../ink/ink106.xml"/><Relationship Id="rId162" Type="http://schemas.openxmlformats.org/officeDocument/2006/relationships/image" Target="../media/image184.png"/><Relationship Id="rId183" Type="http://schemas.openxmlformats.org/officeDocument/2006/relationships/customXml" Target="../ink/ink194.xml"/><Relationship Id="rId24" Type="http://schemas.openxmlformats.org/officeDocument/2006/relationships/image" Target="../media/image115.png"/><Relationship Id="rId45" Type="http://schemas.openxmlformats.org/officeDocument/2006/relationships/customXml" Target="../ink/ink125.xml"/><Relationship Id="rId66" Type="http://schemas.openxmlformats.org/officeDocument/2006/relationships/image" Target="../media/image136.png"/><Relationship Id="rId87" Type="http://schemas.openxmlformats.org/officeDocument/2006/relationships/customXml" Target="../ink/ink146.xml"/><Relationship Id="rId110" Type="http://schemas.openxmlformats.org/officeDocument/2006/relationships/image" Target="../media/image158.png"/><Relationship Id="rId131" Type="http://schemas.openxmlformats.org/officeDocument/2006/relationships/customXml" Target="../ink/ink168.xml"/><Relationship Id="rId61" Type="http://schemas.openxmlformats.org/officeDocument/2006/relationships/customXml" Target="../ink/ink133.xml"/><Relationship Id="rId82" Type="http://schemas.openxmlformats.org/officeDocument/2006/relationships/image" Target="../media/image144.png"/><Relationship Id="rId152" Type="http://schemas.openxmlformats.org/officeDocument/2006/relationships/image" Target="../media/image179.png"/><Relationship Id="rId173" Type="http://schemas.openxmlformats.org/officeDocument/2006/relationships/customXml" Target="../ink/ink189.xml"/><Relationship Id="rId194" Type="http://schemas.openxmlformats.org/officeDocument/2006/relationships/image" Target="../media/image200.png"/><Relationship Id="rId199" Type="http://schemas.openxmlformats.org/officeDocument/2006/relationships/customXml" Target="../ink/ink202.xml"/><Relationship Id="rId203" Type="http://schemas.openxmlformats.org/officeDocument/2006/relationships/customXml" Target="../ink/ink204.xml"/><Relationship Id="rId208" Type="http://schemas.openxmlformats.org/officeDocument/2006/relationships/image" Target="../media/image207.png"/><Relationship Id="rId19" Type="http://schemas.openxmlformats.org/officeDocument/2006/relationships/customXml" Target="../ink/ink112.xml"/><Relationship Id="rId14" Type="http://schemas.openxmlformats.org/officeDocument/2006/relationships/image" Target="../media/image110.png"/><Relationship Id="rId30" Type="http://schemas.openxmlformats.org/officeDocument/2006/relationships/image" Target="../media/image118.png"/><Relationship Id="rId35" Type="http://schemas.openxmlformats.org/officeDocument/2006/relationships/customXml" Target="../ink/ink120.xml"/><Relationship Id="rId56" Type="http://schemas.openxmlformats.org/officeDocument/2006/relationships/image" Target="../media/image131.png"/><Relationship Id="rId77" Type="http://schemas.openxmlformats.org/officeDocument/2006/relationships/customXml" Target="../ink/ink141.xml"/><Relationship Id="rId100" Type="http://schemas.openxmlformats.org/officeDocument/2006/relationships/image" Target="../media/image153.png"/><Relationship Id="rId105" Type="http://schemas.openxmlformats.org/officeDocument/2006/relationships/customXml" Target="../ink/ink155.xml"/><Relationship Id="rId126" Type="http://schemas.openxmlformats.org/officeDocument/2006/relationships/image" Target="../media/image166.png"/><Relationship Id="rId147" Type="http://schemas.openxmlformats.org/officeDocument/2006/relationships/customXml" Target="../ink/ink176.xml"/><Relationship Id="rId168" Type="http://schemas.openxmlformats.org/officeDocument/2006/relationships/image" Target="../media/image187.png"/><Relationship Id="rId8" Type="http://schemas.openxmlformats.org/officeDocument/2006/relationships/image" Target="../media/image107.png"/><Relationship Id="rId51" Type="http://schemas.openxmlformats.org/officeDocument/2006/relationships/customXml" Target="../ink/ink128.xml"/><Relationship Id="rId72" Type="http://schemas.openxmlformats.org/officeDocument/2006/relationships/image" Target="../media/image139.png"/><Relationship Id="rId93" Type="http://schemas.openxmlformats.org/officeDocument/2006/relationships/customXml" Target="../ink/ink149.xml"/><Relationship Id="rId98" Type="http://schemas.openxmlformats.org/officeDocument/2006/relationships/image" Target="../media/image152.png"/><Relationship Id="rId121" Type="http://schemas.openxmlformats.org/officeDocument/2006/relationships/customXml" Target="../ink/ink163.xml"/><Relationship Id="rId142" Type="http://schemas.openxmlformats.org/officeDocument/2006/relationships/image" Target="../media/image174.png"/><Relationship Id="rId163" Type="http://schemas.openxmlformats.org/officeDocument/2006/relationships/customXml" Target="../ink/ink184.xml"/><Relationship Id="rId184" Type="http://schemas.openxmlformats.org/officeDocument/2006/relationships/image" Target="../media/image195.png"/><Relationship Id="rId189" Type="http://schemas.openxmlformats.org/officeDocument/2006/relationships/customXml" Target="../ink/ink197.xml"/><Relationship Id="rId3" Type="http://schemas.openxmlformats.org/officeDocument/2006/relationships/customXml" Target="../ink/ink104.xml"/><Relationship Id="rId25" Type="http://schemas.openxmlformats.org/officeDocument/2006/relationships/customXml" Target="../ink/ink115.xml"/><Relationship Id="rId46" Type="http://schemas.openxmlformats.org/officeDocument/2006/relationships/image" Target="../media/image126.png"/><Relationship Id="rId67" Type="http://schemas.openxmlformats.org/officeDocument/2006/relationships/customXml" Target="../ink/ink136.xml"/><Relationship Id="rId116" Type="http://schemas.openxmlformats.org/officeDocument/2006/relationships/image" Target="../media/image161.png"/><Relationship Id="rId137" Type="http://schemas.openxmlformats.org/officeDocument/2006/relationships/customXml" Target="../ink/ink171.xml"/><Relationship Id="rId158" Type="http://schemas.openxmlformats.org/officeDocument/2006/relationships/image" Target="../media/image182.png"/><Relationship Id="rId20" Type="http://schemas.openxmlformats.org/officeDocument/2006/relationships/image" Target="../media/image113.png"/><Relationship Id="rId41" Type="http://schemas.openxmlformats.org/officeDocument/2006/relationships/customXml" Target="../ink/ink123.xml"/><Relationship Id="rId62" Type="http://schemas.openxmlformats.org/officeDocument/2006/relationships/image" Target="../media/image134.png"/><Relationship Id="rId83" Type="http://schemas.openxmlformats.org/officeDocument/2006/relationships/customXml" Target="../ink/ink144.xml"/><Relationship Id="rId88" Type="http://schemas.openxmlformats.org/officeDocument/2006/relationships/image" Target="../media/image147.png"/><Relationship Id="rId111" Type="http://schemas.openxmlformats.org/officeDocument/2006/relationships/customXml" Target="../ink/ink158.xml"/><Relationship Id="rId132" Type="http://schemas.openxmlformats.org/officeDocument/2006/relationships/image" Target="../media/image169.png"/><Relationship Id="rId153" Type="http://schemas.openxmlformats.org/officeDocument/2006/relationships/customXml" Target="../ink/ink179.xml"/><Relationship Id="rId174" Type="http://schemas.openxmlformats.org/officeDocument/2006/relationships/image" Target="../media/image190.png"/><Relationship Id="rId179" Type="http://schemas.openxmlformats.org/officeDocument/2006/relationships/customXml" Target="../ink/ink192.xml"/><Relationship Id="rId195" Type="http://schemas.openxmlformats.org/officeDocument/2006/relationships/customXml" Target="../ink/ink200.xml"/><Relationship Id="rId209" Type="http://schemas.openxmlformats.org/officeDocument/2006/relationships/customXml" Target="../ink/ink207.xml"/><Relationship Id="rId190" Type="http://schemas.openxmlformats.org/officeDocument/2006/relationships/image" Target="../media/image198.png"/><Relationship Id="rId204" Type="http://schemas.openxmlformats.org/officeDocument/2006/relationships/image" Target="../media/image205.png"/><Relationship Id="rId15" Type="http://schemas.openxmlformats.org/officeDocument/2006/relationships/customXml" Target="../ink/ink110.xml"/><Relationship Id="rId36" Type="http://schemas.openxmlformats.org/officeDocument/2006/relationships/image" Target="../media/image121.png"/><Relationship Id="rId57" Type="http://schemas.openxmlformats.org/officeDocument/2006/relationships/customXml" Target="../ink/ink131.xml"/><Relationship Id="rId106" Type="http://schemas.openxmlformats.org/officeDocument/2006/relationships/image" Target="../media/image156.png"/><Relationship Id="rId127" Type="http://schemas.openxmlformats.org/officeDocument/2006/relationships/customXml" Target="../ink/ink166.xml"/><Relationship Id="rId10" Type="http://schemas.openxmlformats.org/officeDocument/2006/relationships/image" Target="../media/image108.png"/><Relationship Id="rId31" Type="http://schemas.openxmlformats.org/officeDocument/2006/relationships/customXml" Target="../ink/ink118.xml"/><Relationship Id="rId52" Type="http://schemas.openxmlformats.org/officeDocument/2006/relationships/image" Target="../media/image129.png"/><Relationship Id="rId73" Type="http://schemas.openxmlformats.org/officeDocument/2006/relationships/customXml" Target="../ink/ink139.xml"/><Relationship Id="rId78" Type="http://schemas.openxmlformats.org/officeDocument/2006/relationships/image" Target="../media/image142.png"/><Relationship Id="rId94" Type="http://schemas.openxmlformats.org/officeDocument/2006/relationships/image" Target="../media/image150.png"/><Relationship Id="rId99" Type="http://schemas.openxmlformats.org/officeDocument/2006/relationships/customXml" Target="../ink/ink152.xml"/><Relationship Id="rId101" Type="http://schemas.openxmlformats.org/officeDocument/2006/relationships/customXml" Target="../ink/ink153.xml"/><Relationship Id="rId122" Type="http://schemas.openxmlformats.org/officeDocument/2006/relationships/image" Target="../media/image164.png"/><Relationship Id="rId143" Type="http://schemas.openxmlformats.org/officeDocument/2006/relationships/customXml" Target="../ink/ink174.xml"/><Relationship Id="rId148" Type="http://schemas.openxmlformats.org/officeDocument/2006/relationships/image" Target="../media/image177.png"/><Relationship Id="rId164" Type="http://schemas.openxmlformats.org/officeDocument/2006/relationships/image" Target="../media/image185.png"/><Relationship Id="rId169" Type="http://schemas.openxmlformats.org/officeDocument/2006/relationships/customXml" Target="../ink/ink187.xml"/><Relationship Id="rId185" Type="http://schemas.openxmlformats.org/officeDocument/2006/relationships/customXml" Target="../ink/ink195.xml"/><Relationship Id="rId4" Type="http://schemas.openxmlformats.org/officeDocument/2006/relationships/image" Target="../media/image105.png"/><Relationship Id="rId9" Type="http://schemas.openxmlformats.org/officeDocument/2006/relationships/customXml" Target="../ink/ink107.xml"/><Relationship Id="rId180" Type="http://schemas.openxmlformats.org/officeDocument/2006/relationships/image" Target="../media/image193.png"/><Relationship Id="rId210" Type="http://schemas.openxmlformats.org/officeDocument/2006/relationships/image" Target="../media/image208.png"/><Relationship Id="rId26" Type="http://schemas.openxmlformats.org/officeDocument/2006/relationships/image" Target="../media/image116.png"/><Relationship Id="rId47" Type="http://schemas.openxmlformats.org/officeDocument/2006/relationships/customXml" Target="../ink/ink126.xml"/><Relationship Id="rId68" Type="http://schemas.openxmlformats.org/officeDocument/2006/relationships/image" Target="../media/image137.png"/><Relationship Id="rId89" Type="http://schemas.openxmlformats.org/officeDocument/2006/relationships/customXml" Target="../ink/ink147.xml"/><Relationship Id="rId112" Type="http://schemas.openxmlformats.org/officeDocument/2006/relationships/image" Target="../media/image159.png"/><Relationship Id="rId133" Type="http://schemas.openxmlformats.org/officeDocument/2006/relationships/customXml" Target="../ink/ink169.xml"/><Relationship Id="rId154" Type="http://schemas.openxmlformats.org/officeDocument/2006/relationships/image" Target="../media/image180.png"/><Relationship Id="rId175" Type="http://schemas.openxmlformats.org/officeDocument/2006/relationships/customXml" Target="../ink/ink190.xml"/><Relationship Id="rId196" Type="http://schemas.openxmlformats.org/officeDocument/2006/relationships/image" Target="../media/image201.png"/><Relationship Id="rId200" Type="http://schemas.openxmlformats.org/officeDocument/2006/relationships/image" Target="../media/image203.png"/><Relationship Id="rId16" Type="http://schemas.openxmlformats.org/officeDocument/2006/relationships/image" Target="../media/image111.png"/><Relationship Id="rId37" Type="http://schemas.openxmlformats.org/officeDocument/2006/relationships/customXml" Target="../ink/ink121.xml"/><Relationship Id="rId58" Type="http://schemas.openxmlformats.org/officeDocument/2006/relationships/image" Target="../media/image132.png"/><Relationship Id="rId79" Type="http://schemas.openxmlformats.org/officeDocument/2006/relationships/customXml" Target="../ink/ink142.xml"/><Relationship Id="rId102" Type="http://schemas.openxmlformats.org/officeDocument/2006/relationships/image" Target="../media/image154.png"/><Relationship Id="rId123" Type="http://schemas.openxmlformats.org/officeDocument/2006/relationships/customXml" Target="../ink/ink164.xml"/><Relationship Id="rId144" Type="http://schemas.openxmlformats.org/officeDocument/2006/relationships/image" Target="../media/image175.png"/><Relationship Id="rId90" Type="http://schemas.openxmlformats.org/officeDocument/2006/relationships/image" Target="../media/image148.png"/><Relationship Id="rId165" Type="http://schemas.openxmlformats.org/officeDocument/2006/relationships/customXml" Target="../ink/ink185.xml"/><Relationship Id="rId186" Type="http://schemas.openxmlformats.org/officeDocument/2006/relationships/image" Target="../media/image196.png"/><Relationship Id="rId211" Type="http://schemas.openxmlformats.org/officeDocument/2006/relationships/customXml" Target="../ink/ink208.xml"/><Relationship Id="rId27" Type="http://schemas.openxmlformats.org/officeDocument/2006/relationships/customXml" Target="../ink/ink116.xml"/><Relationship Id="rId48" Type="http://schemas.openxmlformats.org/officeDocument/2006/relationships/image" Target="../media/image127.png"/><Relationship Id="rId69" Type="http://schemas.openxmlformats.org/officeDocument/2006/relationships/customXml" Target="../ink/ink137.xml"/><Relationship Id="rId113" Type="http://schemas.openxmlformats.org/officeDocument/2006/relationships/customXml" Target="../ink/ink159.xml"/><Relationship Id="rId134" Type="http://schemas.openxmlformats.org/officeDocument/2006/relationships/image" Target="../media/image170.png"/><Relationship Id="rId80" Type="http://schemas.openxmlformats.org/officeDocument/2006/relationships/image" Target="../media/image143.png"/><Relationship Id="rId155" Type="http://schemas.openxmlformats.org/officeDocument/2006/relationships/customXml" Target="../ink/ink180.xml"/><Relationship Id="rId176" Type="http://schemas.openxmlformats.org/officeDocument/2006/relationships/image" Target="../media/image191.png"/><Relationship Id="rId197" Type="http://schemas.openxmlformats.org/officeDocument/2006/relationships/customXml" Target="../ink/ink201.xml"/><Relationship Id="rId201" Type="http://schemas.openxmlformats.org/officeDocument/2006/relationships/customXml" Target="../ink/ink203.xml"/><Relationship Id="rId17" Type="http://schemas.openxmlformats.org/officeDocument/2006/relationships/customXml" Target="../ink/ink111.xml"/><Relationship Id="rId38" Type="http://schemas.openxmlformats.org/officeDocument/2006/relationships/image" Target="../media/image122.png"/><Relationship Id="rId59" Type="http://schemas.openxmlformats.org/officeDocument/2006/relationships/customXml" Target="../ink/ink132.xml"/><Relationship Id="rId103" Type="http://schemas.openxmlformats.org/officeDocument/2006/relationships/customXml" Target="../ink/ink154.xml"/><Relationship Id="rId124" Type="http://schemas.openxmlformats.org/officeDocument/2006/relationships/image" Target="../media/image165.png"/><Relationship Id="rId70" Type="http://schemas.openxmlformats.org/officeDocument/2006/relationships/image" Target="../media/image138.png"/><Relationship Id="rId91" Type="http://schemas.openxmlformats.org/officeDocument/2006/relationships/customXml" Target="../ink/ink148.xml"/><Relationship Id="rId145" Type="http://schemas.openxmlformats.org/officeDocument/2006/relationships/customXml" Target="../ink/ink175.xml"/><Relationship Id="rId166" Type="http://schemas.openxmlformats.org/officeDocument/2006/relationships/image" Target="../media/image186.png"/><Relationship Id="rId187" Type="http://schemas.openxmlformats.org/officeDocument/2006/relationships/customXml" Target="../ink/ink1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9.png"/><Relationship Id="rId28" Type="http://schemas.openxmlformats.org/officeDocument/2006/relationships/image" Target="../media/image117.png"/><Relationship Id="rId49" Type="http://schemas.openxmlformats.org/officeDocument/2006/relationships/customXml" Target="../ink/ink127.xml"/><Relationship Id="rId114" Type="http://schemas.openxmlformats.org/officeDocument/2006/relationships/image" Target="../media/image160.png"/><Relationship Id="rId60" Type="http://schemas.openxmlformats.org/officeDocument/2006/relationships/image" Target="../media/image133.png"/><Relationship Id="rId81" Type="http://schemas.openxmlformats.org/officeDocument/2006/relationships/customXml" Target="../ink/ink143.xml"/><Relationship Id="rId135" Type="http://schemas.openxmlformats.org/officeDocument/2006/relationships/customXml" Target="../ink/ink170.xml"/><Relationship Id="rId156" Type="http://schemas.openxmlformats.org/officeDocument/2006/relationships/image" Target="../media/image181.png"/><Relationship Id="rId177" Type="http://schemas.openxmlformats.org/officeDocument/2006/relationships/customXml" Target="../ink/ink191.xml"/><Relationship Id="rId198" Type="http://schemas.openxmlformats.org/officeDocument/2006/relationships/image" Target="../media/image202.png"/><Relationship Id="rId202" Type="http://schemas.openxmlformats.org/officeDocument/2006/relationships/image" Target="../media/image204.png"/><Relationship Id="rId18" Type="http://schemas.openxmlformats.org/officeDocument/2006/relationships/image" Target="../media/image112.png"/><Relationship Id="rId39" Type="http://schemas.openxmlformats.org/officeDocument/2006/relationships/customXml" Target="../ink/ink122.xml"/><Relationship Id="rId50" Type="http://schemas.openxmlformats.org/officeDocument/2006/relationships/image" Target="../media/image128.png"/><Relationship Id="rId104" Type="http://schemas.openxmlformats.org/officeDocument/2006/relationships/image" Target="../media/image155.png"/><Relationship Id="rId125" Type="http://schemas.openxmlformats.org/officeDocument/2006/relationships/customXml" Target="../ink/ink165.xml"/><Relationship Id="rId146" Type="http://schemas.openxmlformats.org/officeDocument/2006/relationships/image" Target="../media/image176.png"/><Relationship Id="rId167" Type="http://schemas.openxmlformats.org/officeDocument/2006/relationships/customXml" Target="../ink/ink186.xml"/><Relationship Id="rId188" Type="http://schemas.openxmlformats.org/officeDocument/2006/relationships/image" Target="../media/image197.png"/><Relationship Id="rId71" Type="http://schemas.openxmlformats.org/officeDocument/2006/relationships/customXml" Target="../ink/ink138.xml"/><Relationship Id="rId92" Type="http://schemas.openxmlformats.org/officeDocument/2006/relationships/image" Target="../media/image149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17.xml"/><Relationship Id="rId40" Type="http://schemas.openxmlformats.org/officeDocument/2006/relationships/image" Target="../media/image123.png"/><Relationship Id="rId115" Type="http://schemas.openxmlformats.org/officeDocument/2006/relationships/customXml" Target="../ink/ink160.xml"/><Relationship Id="rId136" Type="http://schemas.openxmlformats.org/officeDocument/2006/relationships/image" Target="../media/image171.png"/><Relationship Id="rId157" Type="http://schemas.openxmlformats.org/officeDocument/2006/relationships/customXml" Target="../ink/ink181.xml"/><Relationship Id="rId178" Type="http://schemas.openxmlformats.org/officeDocument/2006/relationships/image" Target="../media/image19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99" Type="http://schemas.openxmlformats.org/officeDocument/2006/relationships/customXml" Target="../ink/ink357.xml"/><Relationship Id="rId21" Type="http://schemas.openxmlformats.org/officeDocument/2006/relationships/image" Target="../media/image219.png"/><Relationship Id="rId63" Type="http://schemas.openxmlformats.org/officeDocument/2006/relationships/image" Target="../media/image240.png"/><Relationship Id="rId159" Type="http://schemas.openxmlformats.org/officeDocument/2006/relationships/image" Target="../media/image288.png"/><Relationship Id="rId324" Type="http://schemas.openxmlformats.org/officeDocument/2006/relationships/image" Target="../media/image370.png"/><Relationship Id="rId366" Type="http://schemas.openxmlformats.org/officeDocument/2006/relationships/image" Target="../media/image391.png"/><Relationship Id="rId170" Type="http://schemas.openxmlformats.org/officeDocument/2006/relationships/customXml" Target="../ink/ink292.xml"/><Relationship Id="rId226" Type="http://schemas.openxmlformats.org/officeDocument/2006/relationships/customXml" Target="../ink/ink320.xml"/><Relationship Id="rId433" Type="http://schemas.openxmlformats.org/officeDocument/2006/relationships/customXml" Target="../ink/ink424.xml"/><Relationship Id="rId268" Type="http://schemas.openxmlformats.org/officeDocument/2006/relationships/customXml" Target="../ink/ink341.xml"/><Relationship Id="rId32" Type="http://schemas.openxmlformats.org/officeDocument/2006/relationships/customXml" Target="../ink/ink223.xml"/><Relationship Id="rId74" Type="http://schemas.openxmlformats.org/officeDocument/2006/relationships/customXml" Target="../ink/ink244.xml"/><Relationship Id="rId128" Type="http://schemas.openxmlformats.org/officeDocument/2006/relationships/customXml" Target="../ink/ink271.xml"/><Relationship Id="rId335" Type="http://schemas.openxmlformats.org/officeDocument/2006/relationships/customXml" Target="../ink/ink375.xml"/><Relationship Id="rId377" Type="http://schemas.openxmlformats.org/officeDocument/2006/relationships/customXml" Target="../ink/ink396.xml"/><Relationship Id="rId5" Type="http://schemas.openxmlformats.org/officeDocument/2006/relationships/image" Target="../media/image211.png"/><Relationship Id="rId181" Type="http://schemas.openxmlformats.org/officeDocument/2006/relationships/image" Target="../media/image299.png"/><Relationship Id="rId237" Type="http://schemas.openxmlformats.org/officeDocument/2006/relationships/image" Target="../media/image327.png"/><Relationship Id="rId402" Type="http://schemas.openxmlformats.org/officeDocument/2006/relationships/image" Target="../media/image409.png"/><Relationship Id="rId279" Type="http://schemas.openxmlformats.org/officeDocument/2006/relationships/customXml" Target="../ink/ink347.xml"/><Relationship Id="rId444" Type="http://schemas.openxmlformats.org/officeDocument/2006/relationships/image" Target="../media/image430.png"/><Relationship Id="rId43" Type="http://schemas.openxmlformats.org/officeDocument/2006/relationships/image" Target="../media/image230.png"/><Relationship Id="rId139" Type="http://schemas.openxmlformats.org/officeDocument/2006/relationships/image" Target="../media/image278.png"/><Relationship Id="rId290" Type="http://schemas.openxmlformats.org/officeDocument/2006/relationships/image" Target="../media/image353.png"/><Relationship Id="rId304" Type="http://schemas.openxmlformats.org/officeDocument/2006/relationships/image" Target="../media/image360.png"/><Relationship Id="rId346" Type="http://schemas.openxmlformats.org/officeDocument/2006/relationships/image" Target="../media/image381.png"/><Relationship Id="rId388" Type="http://schemas.openxmlformats.org/officeDocument/2006/relationships/image" Target="../media/image402.png"/><Relationship Id="rId85" Type="http://schemas.openxmlformats.org/officeDocument/2006/relationships/image" Target="../media/image251.png"/><Relationship Id="rId150" Type="http://schemas.openxmlformats.org/officeDocument/2006/relationships/customXml" Target="../ink/ink282.xml"/><Relationship Id="rId192" Type="http://schemas.openxmlformats.org/officeDocument/2006/relationships/customXml" Target="../ink/ink303.xml"/><Relationship Id="rId206" Type="http://schemas.openxmlformats.org/officeDocument/2006/relationships/customXml" Target="../ink/ink310.xml"/><Relationship Id="rId413" Type="http://schemas.openxmlformats.org/officeDocument/2006/relationships/customXml" Target="../ink/ink414.xml"/><Relationship Id="rId248" Type="http://schemas.openxmlformats.org/officeDocument/2006/relationships/customXml" Target="../ink/ink331.xml"/><Relationship Id="rId455" Type="http://schemas.openxmlformats.org/officeDocument/2006/relationships/customXml" Target="../ink/ink435.xml"/><Relationship Id="rId12" Type="http://schemas.openxmlformats.org/officeDocument/2006/relationships/customXml" Target="../ink/ink213.xml"/><Relationship Id="rId108" Type="http://schemas.openxmlformats.org/officeDocument/2006/relationships/customXml" Target="../ink/ink261.xml"/><Relationship Id="rId315" Type="http://schemas.openxmlformats.org/officeDocument/2006/relationships/customXml" Target="../ink/ink365.xml"/><Relationship Id="rId357" Type="http://schemas.openxmlformats.org/officeDocument/2006/relationships/customXml" Target="../ink/ink386.xml"/><Relationship Id="rId54" Type="http://schemas.openxmlformats.org/officeDocument/2006/relationships/customXml" Target="../ink/ink234.xml"/><Relationship Id="rId96" Type="http://schemas.openxmlformats.org/officeDocument/2006/relationships/customXml" Target="../ink/ink255.xml"/><Relationship Id="rId161" Type="http://schemas.openxmlformats.org/officeDocument/2006/relationships/image" Target="../media/image289.png"/><Relationship Id="rId217" Type="http://schemas.openxmlformats.org/officeDocument/2006/relationships/image" Target="../media/image317.png"/><Relationship Id="rId399" Type="http://schemas.openxmlformats.org/officeDocument/2006/relationships/customXml" Target="../ink/ink407.xml"/><Relationship Id="rId259" Type="http://schemas.openxmlformats.org/officeDocument/2006/relationships/image" Target="../media/image338.png"/><Relationship Id="rId424" Type="http://schemas.openxmlformats.org/officeDocument/2006/relationships/image" Target="../media/image420.png"/><Relationship Id="rId466" Type="http://schemas.openxmlformats.org/officeDocument/2006/relationships/image" Target="../media/image441.png"/><Relationship Id="rId23" Type="http://schemas.openxmlformats.org/officeDocument/2006/relationships/image" Target="../media/image220.png"/><Relationship Id="rId119" Type="http://schemas.openxmlformats.org/officeDocument/2006/relationships/image" Target="../media/image268.png"/><Relationship Id="rId270" Type="http://schemas.openxmlformats.org/officeDocument/2006/relationships/image" Target="../media/image343.png"/><Relationship Id="rId326" Type="http://schemas.openxmlformats.org/officeDocument/2006/relationships/image" Target="../media/image371.png"/><Relationship Id="rId65" Type="http://schemas.openxmlformats.org/officeDocument/2006/relationships/image" Target="../media/image241.png"/><Relationship Id="rId130" Type="http://schemas.openxmlformats.org/officeDocument/2006/relationships/customXml" Target="../ink/ink272.xml"/><Relationship Id="rId368" Type="http://schemas.openxmlformats.org/officeDocument/2006/relationships/image" Target="../media/image392.png"/><Relationship Id="rId172" Type="http://schemas.openxmlformats.org/officeDocument/2006/relationships/customXml" Target="../ink/ink293.xml"/><Relationship Id="rId228" Type="http://schemas.openxmlformats.org/officeDocument/2006/relationships/customXml" Target="../ink/ink321.xml"/><Relationship Id="rId435" Type="http://schemas.openxmlformats.org/officeDocument/2006/relationships/customXml" Target="../ink/ink425.xml"/><Relationship Id="rId281" Type="http://schemas.openxmlformats.org/officeDocument/2006/relationships/customXml" Target="../ink/ink348.xml"/><Relationship Id="rId337" Type="http://schemas.openxmlformats.org/officeDocument/2006/relationships/customXml" Target="../ink/ink376.xml"/><Relationship Id="rId34" Type="http://schemas.openxmlformats.org/officeDocument/2006/relationships/customXml" Target="../ink/ink224.xml"/><Relationship Id="rId76" Type="http://schemas.openxmlformats.org/officeDocument/2006/relationships/customXml" Target="../ink/ink245.xml"/><Relationship Id="rId141" Type="http://schemas.openxmlformats.org/officeDocument/2006/relationships/image" Target="../media/image279.png"/><Relationship Id="rId379" Type="http://schemas.openxmlformats.org/officeDocument/2006/relationships/customXml" Target="../ink/ink397.xml"/><Relationship Id="rId7" Type="http://schemas.openxmlformats.org/officeDocument/2006/relationships/image" Target="../media/image212.png"/><Relationship Id="rId183" Type="http://schemas.openxmlformats.org/officeDocument/2006/relationships/image" Target="../media/image300.png"/><Relationship Id="rId239" Type="http://schemas.openxmlformats.org/officeDocument/2006/relationships/image" Target="../media/image328.png"/><Relationship Id="rId390" Type="http://schemas.openxmlformats.org/officeDocument/2006/relationships/image" Target="../media/image403.png"/><Relationship Id="rId404" Type="http://schemas.openxmlformats.org/officeDocument/2006/relationships/image" Target="../media/image410.png"/><Relationship Id="rId446" Type="http://schemas.openxmlformats.org/officeDocument/2006/relationships/image" Target="../media/image431.png"/><Relationship Id="rId250" Type="http://schemas.openxmlformats.org/officeDocument/2006/relationships/customXml" Target="../ink/ink332.xml"/><Relationship Id="rId292" Type="http://schemas.openxmlformats.org/officeDocument/2006/relationships/image" Target="../media/image354.png"/><Relationship Id="rId306" Type="http://schemas.openxmlformats.org/officeDocument/2006/relationships/image" Target="../media/image361.png"/><Relationship Id="rId45" Type="http://schemas.openxmlformats.org/officeDocument/2006/relationships/image" Target="../media/image231.png"/><Relationship Id="rId87" Type="http://schemas.openxmlformats.org/officeDocument/2006/relationships/image" Target="../media/image252.png"/><Relationship Id="rId110" Type="http://schemas.openxmlformats.org/officeDocument/2006/relationships/customXml" Target="../ink/ink262.xml"/><Relationship Id="rId348" Type="http://schemas.openxmlformats.org/officeDocument/2006/relationships/image" Target="../media/image382.png"/><Relationship Id="rId152" Type="http://schemas.openxmlformats.org/officeDocument/2006/relationships/customXml" Target="../ink/ink283.xml"/><Relationship Id="rId194" Type="http://schemas.openxmlformats.org/officeDocument/2006/relationships/customXml" Target="../ink/ink304.xml"/><Relationship Id="rId208" Type="http://schemas.openxmlformats.org/officeDocument/2006/relationships/customXml" Target="../ink/ink311.xml"/><Relationship Id="rId415" Type="http://schemas.openxmlformats.org/officeDocument/2006/relationships/customXml" Target="../ink/ink415.xml"/><Relationship Id="rId457" Type="http://schemas.openxmlformats.org/officeDocument/2006/relationships/customXml" Target="../ink/ink436.xml"/><Relationship Id="rId261" Type="http://schemas.openxmlformats.org/officeDocument/2006/relationships/image" Target="../media/image339.png"/><Relationship Id="rId14" Type="http://schemas.openxmlformats.org/officeDocument/2006/relationships/customXml" Target="../ink/ink214.xml"/><Relationship Id="rId56" Type="http://schemas.openxmlformats.org/officeDocument/2006/relationships/customXml" Target="../ink/ink235.xml"/><Relationship Id="rId317" Type="http://schemas.openxmlformats.org/officeDocument/2006/relationships/customXml" Target="../ink/ink366.xml"/><Relationship Id="rId359" Type="http://schemas.openxmlformats.org/officeDocument/2006/relationships/customXml" Target="../ink/ink387.xml"/><Relationship Id="rId98" Type="http://schemas.openxmlformats.org/officeDocument/2006/relationships/customXml" Target="../ink/ink256.xml"/><Relationship Id="rId121" Type="http://schemas.openxmlformats.org/officeDocument/2006/relationships/image" Target="../media/image269.png"/><Relationship Id="rId163" Type="http://schemas.openxmlformats.org/officeDocument/2006/relationships/image" Target="../media/image290.png"/><Relationship Id="rId219" Type="http://schemas.openxmlformats.org/officeDocument/2006/relationships/image" Target="../media/image318.png"/><Relationship Id="rId370" Type="http://schemas.openxmlformats.org/officeDocument/2006/relationships/image" Target="../media/image393.png"/><Relationship Id="rId426" Type="http://schemas.openxmlformats.org/officeDocument/2006/relationships/image" Target="../media/image421.png"/><Relationship Id="rId230" Type="http://schemas.openxmlformats.org/officeDocument/2006/relationships/customXml" Target="../ink/ink322.xml"/><Relationship Id="rId25" Type="http://schemas.openxmlformats.org/officeDocument/2006/relationships/image" Target="../media/image221.png"/><Relationship Id="rId67" Type="http://schemas.openxmlformats.org/officeDocument/2006/relationships/image" Target="../media/image242.png"/><Relationship Id="rId272" Type="http://schemas.openxmlformats.org/officeDocument/2006/relationships/image" Target="../media/image344.png"/><Relationship Id="rId328" Type="http://schemas.openxmlformats.org/officeDocument/2006/relationships/image" Target="../media/image372.png"/><Relationship Id="rId132" Type="http://schemas.openxmlformats.org/officeDocument/2006/relationships/customXml" Target="../ink/ink273.xml"/><Relationship Id="rId174" Type="http://schemas.openxmlformats.org/officeDocument/2006/relationships/customXml" Target="../ink/ink294.xml"/><Relationship Id="rId381" Type="http://schemas.openxmlformats.org/officeDocument/2006/relationships/customXml" Target="../ink/ink398.xml"/><Relationship Id="rId241" Type="http://schemas.openxmlformats.org/officeDocument/2006/relationships/image" Target="../media/image329.png"/><Relationship Id="rId437" Type="http://schemas.openxmlformats.org/officeDocument/2006/relationships/customXml" Target="../ink/ink426.xml"/><Relationship Id="rId36" Type="http://schemas.openxmlformats.org/officeDocument/2006/relationships/customXml" Target="../ink/ink225.xml"/><Relationship Id="rId283" Type="http://schemas.openxmlformats.org/officeDocument/2006/relationships/customXml" Target="../ink/ink349.xml"/><Relationship Id="rId339" Type="http://schemas.openxmlformats.org/officeDocument/2006/relationships/customXml" Target="../ink/ink377.xml"/><Relationship Id="rId78" Type="http://schemas.openxmlformats.org/officeDocument/2006/relationships/customXml" Target="../ink/ink246.xml"/><Relationship Id="rId101" Type="http://schemas.openxmlformats.org/officeDocument/2006/relationships/image" Target="../media/image259.png"/><Relationship Id="rId143" Type="http://schemas.openxmlformats.org/officeDocument/2006/relationships/image" Target="../media/image280.png"/><Relationship Id="rId185" Type="http://schemas.openxmlformats.org/officeDocument/2006/relationships/image" Target="../media/image301.png"/><Relationship Id="rId350" Type="http://schemas.openxmlformats.org/officeDocument/2006/relationships/image" Target="../media/image383.png"/><Relationship Id="rId406" Type="http://schemas.openxmlformats.org/officeDocument/2006/relationships/image" Target="../media/image411.png"/><Relationship Id="rId9" Type="http://schemas.openxmlformats.org/officeDocument/2006/relationships/image" Target="../media/image213.png"/><Relationship Id="rId210" Type="http://schemas.openxmlformats.org/officeDocument/2006/relationships/customXml" Target="../ink/ink312.xml"/><Relationship Id="rId392" Type="http://schemas.openxmlformats.org/officeDocument/2006/relationships/image" Target="../media/image404.png"/><Relationship Id="rId448" Type="http://schemas.openxmlformats.org/officeDocument/2006/relationships/image" Target="../media/image432.png"/><Relationship Id="rId252" Type="http://schemas.openxmlformats.org/officeDocument/2006/relationships/customXml" Target="../ink/ink333.xml"/><Relationship Id="rId294" Type="http://schemas.openxmlformats.org/officeDocument/2006/relationships/image" Target="../media/image355.png"/><Relationship Id="rId308" Type="http://schemas.openxmlformats.org/officeDocument/2006/relationships/image" Target="../media/image362.png"/><Relationship Id="rId47" Type="http://schemas.openxmlformats.org/officeDocument/2006/relationships/image" Target="../media/image232.png"/><Relationship Id="rId89" Type="http://schemas.openxmlformats.org/officeDocument/2006/relationships/image" Target="../media/image253.png"/><Relationship Id="rId112" Type="http://schemas.openxmlformats.org/officeDocument/2006/relationships/customXml" Target="../ink/ink263.xml"/><Relationship Id="rId154" Type="http://schemas.openxmlformats.org/officeDocument/2006/relationships/customXml" Target="../ink/ink284.xml"/><Relationship Id="rId361" Type="http://schemas.openxmlformats.org/officeDocument/2006/relationships/customXml" Target="../ink/ink388.xml"/><Relationship Id="rId196" Type="http://schemas.openxmlformats.org/officeDocument/2006/relationships/customXml" Target="../ink/ink305.xml"/><Relationship Id="rId417" Type="http://schemas.openxmlformats.org/officeDocument/2006/relationships/customXml" Target="../ink/ink416.xml"/><Relationship Id="rId459" Type="http://schemas.openxmlformats.org/officeDocument/2006/relationships/customXml" Target="../ink/ink437.xml"/><Relationship Id="rId16" Type="http://schemas.openxmlformats.org/officeDocument/2006/relationships/customXml" Target="../ink/ink215.xml"/><Relationship Id="rId221" Type="http://schemas.openxmlformats.org/officeDocument/2006/relationships/image" Target="../media/image319.png"/><Relationship Id="rId263" Type="http://schemas.openxmlformats.org/officeDocument/2006/relationships/image" Target="../media/image340.png"/><Relationship Id="rId319" Type="http://schemas.openxmlformats.org/officeDocument/2006/relationships/customXml" Target="../ink/ink367.xml"/><Relationship Id="rId58" Type="http://schemas.openxmlformats.org/officeDocument/2006/relationships/customXml" Target="../ink/ink236.xml"/><Relationship Id="rId123" Type="http://schemas.openxmlformats.org/officeDocument/2006/relationships/image" Target="../media/image270.png"/><Relationship Id="rId330" Type="http://schemas.openxmlformats.org/officeDocument/2006/relationships/image" Target="../media/image373.png"/><Relationship Id="rId165" Type="http://schemas.openxmlformats.org/officeDocument/2006/relationships/image" Target="../media/image291.png"/><Relationship Id="rId372" Type="http://schemas.openxmlformats.org/officeDocument/2006/relationships/image" Target="../media/image394.png"/><Relationship Id="rId428" Type="http://schemas.openxmlformats.org/officeDocument/2006/relationships/image" Target="../media/image422.png"/><Relationship Id="rId232" Type="http://schemas.openxmlformats.org/officeDocument/2006/relationships/customXml" Target="../ink/ink323.xml"/><Relationship Id="rId274" Type="http://schemas.openxmlformats.org/officeDocument/2006/relationships/image" Target="../media/image345.png"/><Relationship Id="rId27" Type="http://schemas.openxmlformats.org/officeDocument/2006/relationships/image" Target="../media/image222.png"/><Relationship Id="rId69" Type="http://schemas.openxmlformats.org/officeDocument/2006/relationships/image" Target="../media/image243.png"/><Relationship Id="rId134" Type="http://schemas.openxmlformats.org/officeDocument/2006/relationships/customXml" Target="../ink/ink274.xml"/><Relationship Id="rId80" Type="http://schemas.openxmlformats.org/officeDocument/2006/relationships/customXml" Target="../ink/ink247.xml"/><Relationship Id="rId176" Type="http://schemas.openxmlformats.org/officeDocument/2006/relationships/customXml" Target="../ink/ink295.xml"/><Relationship Id="rId341" Type="http://schemas.openxmlformats.org/officeDocument/2006/relationships/customXml" Target="../ink/ink378.xml"/><Relationship Id="rId383" Type="http://schemas.openxmlformats.org/officeDocument/2006/relationships/customXml" Target="../ink/ink399.xml"/><Relationship Id="rId439" Type="http://schemas.openxmlformats.org/officeDocument/2006/relationships/customXml" Target="../ink/ink427.xml"/><Relationship Id="rId201" Type="http://schemas.openxmlformats.org/officeDocument/2006/relationships/image" Target="../media/image309.png"/><Relationship Id="rId243" Type="http://schemas.openxmlformats.org/officeDocument/2006/relationships/image" Target="../media/image330.png"/><Relationship Id="rId285" Type="http://schemas.openxmlformats.org/officeDocument/2006/relationships/customXml" Target="../ink/ink350.xml"/><Relationship Id="rId450" Type="http://schemas.openxmlformats.org/officeDocument/2006/relationships/image" Target="../media/image433.png"/><Relationship Id="rId38" Type="http://schemas.openxmlformats.org/officeDocument/2006/relationships/customXml" Target="../ink/ink226.xml"/><Relationship Id="rId103" Type="http://schemas.openxmlformats.org/officeDocument/2006/relationships/image" Target="../media/image260.png"/><Relationship Id="rId310" Type="http://schemas.openxmlformats.org/officeDocument/2006/relationships/image" Target="../media/image363.png"/><Relationship Id="rId91" Type="http://schemas.openxmlformats.org/officeDocument/2006/relationships/image" Target="../media/image254.png"/><Relationship Id="rId145" Type="http://schemas.openxmlformats.org/officeDocument/2006/relationships/image" Target="../media/image281.png"/><Relationship Id="rId187" Type="http://schemas.openxmlformats.org/officeDocument/2006/relationships/image" Target="../media/image302.png"/><Relationship Id="rId352" Type="http://schemas.openxmlformats.org/officeDocument/2006/relationships/image" Target="../media/image384.png"/><Relationship Id="rId394" Type="http://schemas.openxmlformats.org/officeDocument/2006/relationships/image" Target="../media/image405.png"/><Relationship Id="rId408" Type="http://schemas.openxmlformats.org/officeDocument/2006/relationships/image" Target="../media/image412.png"/><Relationship Id="rId212" Type="http://schemas.openxmlformats.org/officeDocument/2006/relationships/customXml" Target="../ink/ink313.xml"/><Relationship Id="rId254" Type="http://schemas.openxmlformats.org/officeDocument/2006/relationships/customXml" Target="../ink/ink334.xml"/><Relationship Id="rId49" Type="http://schemas.openxmlformats.org/officeDocument/2006/relationships/image" Target="../media/image233.png"/><Relationship Id="rId114" Type="http://schemas.openxmlformats.org/officeDocument/2006/relationships/customXml" Target="../ink/ink264.xml"/><Relationship Id="rId296" Type="http://schemas.openxmlformats.org/officeDocument/2006/relationships/image" Target="../media/image356.png"/><Relationship Id="rId461" Type="http://schemas.openxmlformats.org/officeDocument/2006/relationships/customXml" Target="../ink/ink438.xml"/><Relationship Id="rId60" Type="http://schemas.openxmlformats.org/officeDocument/2006/relationships/customXml" Target="../ink/ink237.xml"/><Relationship Id="rId156" Type="http://schemas.openxmlformats.org/officeDocument/2006/relationships/customXml" Target="../ink/ink285.xml"/><Relationship Id="rId198" Type="http://schemas.openxmlformats.org/officeDocument/2006/relationships/customXml" Target="../ink/ink306.xml"/><Relationship Id="rId321" Type="http://schemas.openxmlformats.org/officeDocument/2006/relationships/customXml" Target="../ink/ink368.xml"/><Relationship Id="rId363" Type="http://schemas.openxmlformats.org/officeDocument/2006/relationships/customXml" Target="../ink/ink389.xml"/><Relationship Id="rId419" Type="http://schemas.openxmlformats.org/officeDocument/2006/relationships/customXml" Target="../ink/ink417.xml"/><Relationship Id="rId223" Type="http://schemas.openxmlformats.org/officeDocument/2006/relationships/image" Target="../media/image320.png"/><Relationship Id="rId430" Type="http://schemas.openxmlformats.org/officeDocument/2006/relationships/image" Target="../media/image423.png"/><Relationship Id="rId18" Type="http://schemas.openxmlformats.org/officeDocument/2006/relationships/customXml" Target="../ink/ink216.xml"/><Relationship Id="rId265" Type="http://schemas.openxmlformats.org/officeDocument/2006/relationships/image" Target="../media/image341.png"/><Relationship Id="rId125" Type="http://schemas.openxmlformats.org/officeDocument/2006/relationships/image" Target="../media/image271.png"/><Relationship Id="rId167" Type="http://schemas.openxmlformats.org/officeDocument/2006/relationships/image" Target="../media/image292.png"/><Relationship Id="rId332" Type="http://schemas.openxmlformats.org/officeDocument/2006/relationships/image" Target="../media/image374.png"/><Relationship Id="rId374" Type="http://schemas.openxmlformats.org/officeDocument/2006/relationships/image" Target="../media/image395.png"/><Relationship Id="rId71" Type="http://schemas.openxmlformats.org/officeDocument/2006/relationships/image" Target="../media/image244.png"/><Relationship Id="rId234" Type="http://schemas.openxmlformats.org/officeDocument/2006/relationships/customXml" Target="../ink/ink324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223.png"/><Relationship Id="rId276" Type="http://schemas.openxmlformats.org/officeDocument/2006/relationships/image" Target="../media/image346.png"/><Relationship Id="rId441" Type="http://schemas.openxmlformats.org/officeDocument/2006/relationships/customXml" Target="../ink/ink428.xml"/><Relationship Id="rId40" Type="http://schemas.openxmlformats.org/officeDocument/2006/relationships/customXml" Target="../ink/ink227.xml"/><Relationship Id="rId136" Type="http://schemas.openxmlformats.org/officeDocument/2006/relationships/customXml" Target="../ink/ink275.xml"/><Relationship Id="rId178" Type="http://schemas.openxmlformats.org/officeDocument/2006/relationships/customXml" Target="../ink/ink296.xml"/><Relationship Id="rId301" Type="http://schemas.openxmlformats.org/officeDocument/2006/relationships/customXml" Target="../ink/ink358.xml"/><Relationship Id="rId343" Type="http://schemas.openxmlformats.org/officeDocument/2006/relationships/customXml" Target="../ink/ink379.xml"/><Relationship Id="rId61" Type="http://schemas.openxmlformats.org/officeDocument/2006/relationships/image" Target="../media/image239.png"/><Relationship Id="rId82" Type="http://schemas.openxmlformats.org/officeDocument/2006/relationships/customXml" Target="../ink/ink248.xml"/><Relationship Id="rId199" Type="http://schemas.openxmlformats.org/officeDocument/2006/relationships/image" Target="../media/image308.png"/><Relationship Id="rId203" Type="http://schemas.openxmlformats.org/officeDocument/2006/relationships/image" Target="../media/image310.png"/><Relationship Id="rId385" Type="http://schemas.openxmlformats.org/officeDocument/2006/relationships/customXml" Target="../ink/ink400.xml"/><Relationship Id="rId19" Type="http://schemas.openxmlformats.org/officeDocument/2006/relationships/image" Target="../media/image218.png"/><Relationship Id="rId224" Type="http://schemas.openxmlformats.org/officeDocument/2006/relationships/customXml" Target="../ink/ink319.xml"/><Relationship Id="rId245" Type="http://schemas.openxmlformats.org/officeDocument/2006/relationships/image" Target="../media/image331.png"/><Relationship Id="rId266" Type="http://schemas.openxmlformats.org/officeDocument/2006/relationships/customXml" Target="../ink/ink340.xml"/><Relationship Id="rId287" Type="http://schemas.openxmlformats.org/officeDocument/2006/relationships/customXml" Target="../ink/ink351.xml"/><Relationship Id="rId410" Type="http://schemas.openxmlformats.org/officeDocument/2006/relationships/image" Target="../media/image413.png"/><Relationship Id="rId431" Type="http://schemas.openxmlformats.org/officeDocument/2006/relationships/customXml" Target="../ink/ink423.xml"/><Relationship Id="rId452" Type="http://schemas.openxmlformats.org/officeDocument/2006/relationships/image" Target="../media/image434.png"/><Relationship Id="rId30" Type="http://schemas.openxmlformats.org/officeDocument/2006/relationships/customXml" Target="../ink/ink222.xml"/><Relationship Id="rId105" Type="http://schemas.openxmlformats.org/officeDocument/2006/relationships/image" Target="../media/image261.png"/><Relationship Id="rId126" Type="http://schemas.openxmlformats.org/officeDocument/2006/relationships/customXml" Target="../ink/ink270.xml"/><Relationship Id="rId147" Type="http://schemas.openxmlformats.org/officeDocument/2006/relationships/image" Target="../media/image282.png"/><Relationship Id="rId168" Type="http://schemas.openxmlformats.org/officeDocument/2006/relationships/customXml" Target="../ink/ink291.xml"/><Relationship Id="rId312" Type="http://schemas.openxmlformats.org/officeDocument/2006/relationships/image" Target="../media/image364.png"/><Relationship Id="rId333" Type="http://schemas.openxmlformats.org/officeDocument/2006/relationships/customXml" Target="../ink/ink374.xml"/><Relationship Id="rId354" Type="http://schemas.openxmlformats.org/officeDocument/2006/relationships/image" Target="../media/image385.png"/><Relationship Id="rId51" Type="http://schemas.openxmlformats.org/officeDocument/2006/relationships/image" Target="../media/image234.png"/><Relationship Id="rId72" Type="http://schemas.openxmlformats.org/officeDocument/2006/relationships/customXml" Target="../ink/ink243.xml"/><Relationship Id="rId93" Type="http://schemas.openxmlformats.org/officeDocument/2006/relationships/image" Target="../media/image255.png"/><Relationship Id="rId189" Type="http://schemas.openxmlformats.org/officeDocument/2006/relationships/image" Target="../media/image303.png"/><Relationship Id="rId375" Type="http://schemas.openxmlformats.org/officeDocument/2006/relationships/customXml" Target="../ink/ink395.xml"/><Relationship Id="rId396" Type="http://schemas.openxmlformats.org/officeDocument/2006/relationships/image" Target="../media/image406.png"/><Relationship Id="rId3" Type="http://schemas.openxmlformats.org/officeDocument/2006/relationships/image" Target="../media/image210.emf"/><Relationship Id="rId214" Type="http://schemas.openxmlformats.org/officeDocument/2006/relationships/customXml" Target="../ink/ink314.xml"/><Relationship Id="rId235" Type="http://schemas.openxmlformats.org/officeDocument/2006/relationships/image" Target="../media/image326.png"/><Relationship Id="rId256" Type="http://schemas.openxmlformats.org/officeDocument/2006/relationships/customXml" Target="../ink/ink335.xml"/><Relationship Id="rId277" Type="http://schemas.openxmlformats.org/officeDocument/2006/relationships/customXml" Target="../ink/ink346.xml"/><Relationship Id="rId298" Type="http://schemas.openxmlformats.org/officeDocument/2006/relationships/image" Target="../media/image357.png"/><Relationship Id="rId400" Type="http://schemas.openxmlformats.org/officeDocument/2006/relationships/image" Target="../media/image408.png"/><Relationship Id="rId421" Type="http://schemas.openxmlformats.org/officeDocument/2006/relationships/customXml" Target="../ink/ink418.xml"/><Relationship Id="rId442" Type="http://schemas.openxmlformats.org/officeDocument/2006/relationships/image" Target="../media/image429.png"/><Relationship Id="rId463" Type="http://schemas.openxmlformats.org/officeDocument/2006/relationships/customXml" Target="../ink/ink439.xml"/><Relationship Id="rId116" Type="http://schemas.openxmlformats.org/officeDocument/2006/relationships/customXml" Target="../ink/ink265.xml"/><Relationship Id="rId137" Type="http://schemas.openxmlformats.org/officeDocument/2006/relationships/image" Target="../media/image277.png"/><Relationship Id="rId158" Type="http://schemas.openxmlformats.org/officeDocument/2006/relationships/customXml" Target="../ink/ink286.xml"/><Relationship Id="rId302" Type="http://schemas.openxmlformats.org/officeDocument/2006/relationships/image" Target="../media/image359.png"/><Relationship Id="rId323" Type="http://schemas.openxmlformats.org/officeDocument/2006/relationships/customXml" Target="../ink/ink369.xml"/><Relationship Id="rId344" Type="http://schemas.openxmlformats.org/officeDocument/2006/relationships/image" Target="../media/image380.png"/><Relationship Id="rId20" Type="http://schemas.openxmlformats.org/officeDocument/2006/relationships/customXml" Target="../ink/ink217.xml"/><Relationship Id="rId41" Type="http://schemas.openxmlformats.org/officeDocument/2006/relationships/image" Target="../media/image229.png"/><Relationship Id="rId62" Type="http://schemas.openxmlformats.org/officeDocument/2006/relationships/customXml" Target="../ink/ink238.xml"/><Relationship Id="rId83" Type="http://schemas.openxmlformats.org/officeDocument/2006/relationships/image" Target="../media/image250.png"/><Relationship Id="rId179" Type="http://schemas.openxmlformats.org/officeDocument/2006/relationships/image" Target="../media/image298.png"/><Relationship Id="rId365" Type="http://schemas.openxmlformats.org/officeDocument/2006/relationships/customXml" Target="../ink/ink390.xml"/><Relationship Id="rId386" Type="http://schemas.openxmlformats.org/officeDocument/2006/relationships/image" Target="../media/image401.png"/><Relationship Id="rId190" Type="http://schemas.openxmlformats.org/officeDocument/2006/relationships/customXml" Target="../ink/ink302.xml"/><Relationship Id="rId204" Type="http://schemas.openxmlformats.org/officeDocument/2006/relationships/customXml" Target="../ink/ink309.xml"/><Relationship Id="rId225" Type="http://schemas.openxmlformats.org/officeDocument/2006/relationships/image" Target="../media/image321.png"/><Relationship Id="rId246" Type="http://schemas.openxmlformats.org/officeDocument/2006/relationships/customXml" Target="../ink/ink330.xml"/><Relationship Id="rId267" Type="http://schemas.openxmlformats.org/officeDocument/2006/relationships/image" Target="../media/image342.png"/><Relationship Id="rId288" Type="http://schemas.openxmlformats.org/officeDocument/2006/relationships/image" Target="../media/image352.png"/><Relationship Id="rId411" Type="http://schemas.openxmlformats.org/officeDocument/2006/relationships/customXml" Target="../ink/ink413.xml"/><Relationship Id="rId432" Type="http://schemas.openxmlformats.org/officeDocument/2006/relationships/image" Target="../media/image424.png"/><Relationship Id="rId453" Type="http://schemas.openxmlformats.org/officeDocument/2006/relationships/customXml" Target="../ink/ink434.xml"/><Relationship Id="rId106" Type="http://schemas.openxmlformats.org/officeDocument/2006/relationships/customXml" Target="../ink/ink260.xml"/><Relationship Id="rId127" Type="http://schemas.openxmlformats.org/officeDocument/2006/relationships/image" Target="../media/image272.png"/><Relationship Id="rId313" Type="http://schemas.openxmlformats.org/officeDocument/2006/relationships/customXml" Target="../ink/ink364.xml"/><Relationship Id="rId10" Type="http://schemas.openxmlformats.org/officeDocument/2006/relationships/customXml" Target="../ink/ink212.xml"/><Relationship Id="rId31" Type="http://schemas.openxmlformats.org/officeDocument/2006/relationships/image" Target="../media/image224.png"/><Relationship Id="rId52" Type="http://schemas.openxmlformats.org/officeDocument/2006/relationships/customXml" Target="../ink/ink233.xml"/><Relationship Id="rId73" Type="http://schemas.openxmlformats.org/officeDocument/2006/relationships/image" Target="../media/image245.png"/><Relationship Id="rId94" Type="http://schemas.openxmlformats.org/officeDocument/2006/relationships/customXml" Target="../ink/ink254.xml"/><Relationship Id="rId148" Type="http://schemas.openxmlformats.org/officeDocument/2006/relationships/customXml" Target="../ink/ink281.xml"/><Relationship Id="rId169" Type="http://schemas.openxmlformats.org/officeDocument/2006/relationships/image" Target="../media/image293.png"/><Relationship Id="rId334" Type="http://schemas.openxmlformats.org/officeDocument/2006/relationships/image" Target="../media/image375.png"/><Relationship Id="rId355" Type="http://schemas.openxmlformats.org/officeDocument/2006/relationships/customXml" Target="../ink/ink385.xml"/><Relationship Id="rId376" Type="http://schemas.openxmlformats.org/officeDocument/2006/relationships/image" Target="../media/image396.png"/><Relationship Id="rId397" Type="http://schemas.openxmlformats.org/officeDocument/2006/relationships/customXml" Target="../ink/ink406.xml"/><Relationship Id="rId4" Type="http://schemas.openxmlformats.org/officeDocument/2006/relationships/customXml" Target="../ink/ink209.xml"/><Relationship Id="rId180" Type="http://schemas.openxmlformats.org/officeDocument/2006/relationships/customXml" Target="../ink/ink297.xml"/><Relationship Id="rId215" Type="http://schemas.openxmlformats.org/officeDocument/2006/relationships/image" Target="../media/image316.png"/><Relationship Id="rId236" Type="http://schemas.openxmlformats.org/officeDocument/2006/relationships/customXml" Target="../ink/ink325.xml"/><Relationship Id="rId257" Type="http://schemas.openxmlformats.org/officeDocument/2006/relationships/image" Target="../media/image337.png"/><Relationship Id="rId278" Type="http://schemas.openxmlformats.org/officeDocument/2006/relationships/image" Target="../media/image347.png"/><Relationship Id="rId401" Type="http://schemas.openxmlformats.org/officeDocument/2006/relationships/customXml" Target="../ink/ink408.xml"/><Relationship Id="rId422" Type="http://schemas.openxmlformats.org/officeDocument/2006/relationships/image" Target="../media/image419.png"/><Relationship Id="rId443" Type="http://schemas.openxmlformats.org/officeDocument/2006/relationships/customXml" Target="../ink/ink429.xml"/><Relationship Id="rId464" Type="http://schemas.openxmlformats.org/officeDocument/2006/relationships/image" Target="../media/image440.png"/><Relationship Id="rId303" Type="http://schemas.openxmlformats.org/officeDocument/2006/relationships/customXml" Target="../ink/ink359.xml"/><Relationship Id="rId42" Type="http://schemas.openxmlformats.org/officeDocument/2006/relationships/customXml" Target="../ink/ink228.xml"/><Relationship Id="rId84" Type="http://schemas.openxmlformats.org/officeDocument/2006/relationships/customXml" Target="../ink/ink249.xml"/><Relationship Id="rId138" Type="http://schemas.openxmlformats.org/officeDocument/2006/relationships/customXml" Target="../ink/ink276.xml"/><Relationship Id="rId345" Type="http://schemas.openxmlformats.org/officeDocument/2006/relationships/customXml" Target="../ink/ink380.xml"/><Relationship Id="rId387" Type="http://schemas.openxmlformats.org/officeDocument/2006/relationships/customXml" Target="../ink/ink401.xml"/><Relationship Id="rId191" Type="http://schemas.openxmlformats.org/officeDocument/2006/relationships/image" Target="../media/image304.png"/><Relationship Id="rId205" Type="http://schemas.openxmlformats.org/officeDocument/2006/relationships/image" Target="../media/image311.png"/><Relationship Id="rId247" Type="http://schemas.openxmlformats.org/officeDocument/2006/relationships/image" Target="../media/image332.png"/><Relationship Id="rId412" Type="http://schemas.openxmlformats.org/officeDocument/2006/relationships/image" Target="../media/image414.png"/><Relationship Id="rId107" Type="http://schemas.openxmlformats.org/officeDocument/2006/relationships/image" Target="../media/image262.png"/><Relationship Id="rId289" Type="http://schemas.openxmlformats.org/officeDocument/2006/relationships/customXml" Target="../ink/ink352.xml"/><Relationship Id="rId454" Type="http://schemas.openxmlformats.org/officeDocument/2006/relationships/image" Target="../media/image435.png"/><Relationship Id="rId11" Type="http://schemas.openxmlformats.org/officeDocument/2006/relationships/image" Target="../media/image214.png"/><Relationship Id="rId53" Type="http://schemas.openxmlformats.org/officeDocument/2006/relationships/image" Target="../media/image235.png"/><Relationship Id="rId149" Type="http://schemas.openxmlformats.org/officeDocument/2006/relationships/image" Target="../media/image283.png"/><Relationship Id="rId314" Type="http://schemas.openxmlformats.org/officeDocument/2006/relationships/image" Target="../media/image365.png"/><Relationship Id="rId356" Type="http://schemas.openxmlformats.org/officeDocument/2006/relationships/image" Target="../media/image386.png"/><Relationship Id="rId398" Type="http://schemas.openxmlformats.org/officeDocument/2006/relationships/image" Target="../media/image407.png"/><Relationship Id="rId95" Type="http://schemas.openxmlformats.org/officeDocument/2006/relationships/image" Target="../media/image256.png"/><Relationship Id="rId160" Type="http://schemas.openxmlformats.org/officeDocument/2006/relationships/customXml" Target="../ink/ink287.xml"/><Relationship Id="rId216" Type="http://schemas.openxmlformats.org/officeDocument/2006/relationships/customXml" Target="../ink/ink315.xml"/><Relationship Id="rId423" Type="http://schemas.openxmlformats.org/officeDocument/2006/relationships/customXml" Target="../ink/ink419.xml"/><Relationship Id="rId258" Type="http://schemas.openxmlformats.org/officeDocument/2006/relationships/customXml" Target="../ink/ink336.xml"/><Relationship Id="rId465" Type="http://schemas.openxmlformats.org/officeDocument/2006/relationships/customXml" Target="../ink/ink440.xml"/><Relationship Id="rId22" Type="http://schemas.openxmlformats.org/officeDocument/2006/relationships/customXml" Target="../ink/ink218.xml"/><Relationship Id="rId64" Type="http://schemas.openxmlformats.org/officeDocument/2006/relationships/customXml" Target="../ink/ink239.xml"/><Relationship Id="rId118" Type="http://schemas.openxmlformats.org/officeDocument/2006/relationships/customXml" Target="../ink/ink266.xml"/><Relationship Id="rId325" Type="http://schemas.openxmlformats.org/officeDocument/2006/relationships/customXml" Target="../ink/ink370.xml"/><Relationship Id="rId367" Type="http://schemas.openxmlformats.org/officeDocument/2006/relationships/customXml" Target="../ink/ink391.xml"/><Relationship Id="rId171" Type="http://schemas.openxmlformats.org/officeDocument/2006/relationships/image" Target="../media/image294.png"/><Relationship Id="rId227" Type="http://schemas.openxmlformats.org/officeDocument/2006/relationships/image" Target="../media/image322.png"/><Relationship Id="rId269" Type="http://schemas.openxmlformats.org/officeDocument/2006/relationships/customXml" Target="../ink/ink342.xml"/><Relationship Id="rId434" Type="http://schemas.openxmlformats.org/officeDocument/2006/relationships/image" Target="../media/image425.png"/><Relationship Id="rId33" Type="http://schemas.openxmlformats.org/officeDocument/2006/relationships/image" Target="../media/image225.png"/><Relationship Id="rId129" Type="http://schemas.openxmlformats.org/officeDocument/2006/relationships/image" Target="../media/image273.png"/><Relationship Id="rId280" Type="http://schemas.openxmlformats.org/officeDocument/2006/relationships/image" Target="../media/image348.png"/><Relationship Id="rId336" Type="http://schemas.openxmlformats.org/officeDocument/2006/relationships/image" Target="../media/image376.png"/><Relationship Id="rId75" Type="http://schemas.openxmlformats.org/officeDocument/2006/relationships/image" Target="../media/image246.png"/><Relationship Id="rId140" Type="http://schemas.openxmlformats.org/officeDocument/2006/relationships/customXml" Target="../ink/ink277.xml"/><Relationship Id="rId182" Type="http://schemas.openxmlformats.org/officeDocument/2006/relationships/customXml" Target="../ink/ink298.xml"/><Relationship Id="rId378" Type="http://schemas.openxmlformats.org/officeDocument/2006/relationships/image" Target="../media/image397.png"/><Relationship Id="rId403" Type="http://schemas.openxmlformats.org/officeDocument/2006/relationships/customXml" Target="../ink/ink409.xml"/><Relationship Id="rId6" Type="http://schemas.openxmlformats.org/officeDocument/2006/relationships/customXml" Target="../ink/ink210.xml"/><Relationship Id="rId238" Type="http://schemas.openxmlformats.org/officeDocument/2006/relationships/customXml" Target="../ink/ink326.xml"/><Relationship Id="rId445" Type="http://schemas.openxmlformats.org/officeDocument/2006/relationships/customXml" Target="../ink/ink430.xml"/><Relationship Id="rId291" Type="http://schemas.openxmlformats.org/officeDocument/2006/relationships/customXml" Target="../ink/ink353.xml"/><Relationship Id="rId305" Type="http://schemas.openxmlformats.org/officeDocument/2006/relationships/customXml" Target="../ink/ink360.xml"/><Relationship Id="rId347" Type="http://schemas.openxmlformats.org/officeDocument/2006/relationships/customXml" Target="../ink/ink381.xml"/><Relationship Id="rId44" Type="http://schemas.openxmlformats.org/officeDocument/2006/relationships/customXml" Target="../ink/ink229.xml"/><Relationship Id="rId86" Type="http://schemas.openxmlformats.org/officeDocument/2006/relationships/customXml" Target="../ink/ink250.xml"/><Relationship Id="rId151" Type="http://schemas.openxmlformats.org/officeDocument/2006/relationships/image" Target="../media/image284.png"/><Relationship Id="rId389" Type="http://schemas.openxmlformats.org/officeDocument/2006/relationships/customXml" Target="../ink/ink402.xml"/><Relationship Id="rId193" Type="http://schemas.openxmlformats.org/officeDocument/2006/relationships/image" Target="../media/image305.png"/><Relationship Id="rId207" Type="http://schemas.openxmlformats.org/officeDocument/2006/relationships/image" Target="../media/image312.png"/><Relationship Id="rId249" Type="http://schemas.openxmlformats.org/officeDocument/2006/relationships/image" Target="../media/image333.png"/><Relationship Id="rId414" Type="http://schemas.openxmlformats.org/officeDocument/2006/relationships/image" Target="../media/image415.png"/><Relationship Id="rId456" Type="http://schemas.openxmlformats.org/officeDocument/2006/relationships/image" Target="../media/image436.png"/><Relationship Id="rId13" Type="http://schemas.openxmlformats.org/officeDocument/2006/relationships/image" Target="../media/image215.png"/><Relationship Id="rId109" Type="http://schemas.openxmlformats.org/officeDocument/2006/relationships/image" Target="../media/image263.png"/><Relationship Id="rId260" Type="http://schemas.openxmlformats.org/officeDocument/2006/relationships/customXml" Target="../ink/ink337.xml"/><Relationship Id="rId316" Type="http://schemas.openxmlformats.org/officeDocument/2006/relationships/image" Target="../media/image366.png"/><Relationship Id="rId55" Type="http://schemas.openxmlformats.org/officeDocument/2006/relationships/image" Target="../media/image236.png"/><Relationship Id="rId97" Type="http://schemas.openxmlformats.org/officeDocument/2006/relationships/image" Target="../media/image257.png"/><Relationship Id="rId120" Type="http://schemas.openxmlformats.org/officeDocument/2006/relationships/customXml" Target="../ink/ink267.xml"/><Relationship Id="rId358" Type="http://schemas.openxmlformats.org/officeDocument/2006/relationships/image" Target="../media/image387.png"/><Relationship Id="rId162" Type="http://schemas.openxmlformats.org/officeDocument/2006/relationships/customXml" Target="../ink/ink288.xml"/><Relationship Id="rId218" Type="http://schemas.openxmlformats.org/officeDocument/2006/relationships/customXml" Target="../ink/ink316.xml"/><Relationship Id="rId425" Type="http://schemas.openxmlformats.org/officeDocument/2006/relationships/customXml" Target="../ink/ink420.xml"/><Relationship Id="rId271" Type="http://schemas.openxmlformats.org/officeDocument/2006/relationships/customXml" Target="../ink/ink343.xml"/><Relationship Id="rId24" Type="http://schemas.openxmlformats.org/officeDocument/2006/relationships/customXml" Target="../ink/ink219.xml"/><Relationship Id="rId66" Type="http://schemas.openxmlformats.org/officeDocument/2006/relationships/customXml" Target="../ink/ink240.xml"/><Relationship Id="rId131" Type="http://schemas.openxmlformats.org/officeDocument/2006/relationships/image" Target="../media/image274.png"/><Relationship Id="rId327" Type="http://schemas.openxmlformats.org/officeDocument/2006/relationships/customXml" Target="../ink/ink371.xml"/><Relationship Id="rId369" Type="http://schemas.openxmlformats.org/officeDocument/2006/relationships/customXml" Target="../ink/ink392.xml"/><Relationship Id="rId173" Type="http://schemas.openxmlformats.org/officeDocument/2006/relationships/image" Target="../media/image295.png"/><Relationship Id="rId229" Type="http://schemas.openxmlformats.org/officeDocument/2006/relationships/image" Target="../media/image323.png"/><Relationship Id="rId380" Type="http://schemas.openxmlformats.org/officeDocument/2006/relationships/image" Target="../media/image398.png"/><Relationship Id="rId436" Type="http://schemas.openxmlformats.org/officeDocument/2006/relationships/image" Target="../media/image426.png"/><Relationship Id="rId240" Type="http://schemas.openxmlformats.org/officeDocument/2006/relationships/customXml" Target="../ink/ink327.xml"/><Relationship Id="rId35" Type="http://schemas.openxmlformats.org/officeDocument/2006/relationships/image" Target="../media/image226.png"/><Relationship Id="rId77" Type="http://schemas.openxmlformats.org/officeDocument/2006/relationships/image" Target="../media/image247.png"/><Relationship Id="rId100" Type="http://schemas.openxmlformats.org/officeDocument/2006/relationships/customXml" Target="../ink/ink257.xml"/><Relationship Id="rId282" Type="http://schemas.openxmlformats.org/officeDocument/2006/relationships/image" Target="../media/image349.png"/><Relationship Id="rId338" Type="http://schemas.openxmlformats.org/officeDocument/2006/relationships/image" Target="../media/image377.png"/><Relationship Id="rId8" Type="http://schemas.openxmlformats.org/officeDocument/2006/relationships/customXml" Target="../ink/ink211.xml"/><Relationship Id="rId142" Type="http://schemas.openxmlformats.org/officeDocument/2006/relationships/customXml" Target="../ink/ink278.xml"/><Relationship Id="rId184" Type="http://schemas.openxmlformats.org/officeDocument/2006/relationships/customXml" Target="../ink/ink299.xml"/><Relationship Id="rId391" Type="http://schemas.openxmlformats.org/officeDocument/2006/relationships/customXml" Target="../ink/ink403.xml"/><Relationship Id="rId405" Type="http://schemas.openxmlformats.org/officeDocument/2006/relationships/customXml" Target="../ink/ink410.xml"/><Relationship Id="rId447" Type="http://schemas.openxmlformats.org/officeDocument/2006/relationships/customXml" Target="../ink/ink431.xml"/><Relationship Id="rId251" Type="http://schemas.openxmlformats.org/officeDocument/2006/relationships/image" Target="../media/image334.png"/><Relationship Id="rId46" Type="http://schemas.openxmlformats.org/officeDocument/2006/relationships/customXml" Target="../ink/ink230.xml"/><Relationship Id="rId293" Type="http://schemas.openxmlformats.org/officeDocument/2006/relationships/customXml" Target="../ink/ink354.xml"/><Relationship Id="rId307" Type="http://schemas.openxmlformats.org/officeDocument/2006/relationships/customXml" Target="../ink/ink361.xml"/><Relationship Id="rId349" Type="http://schemas.openxmlformats.org/officeDocument/2006/relationships/customXml" Target="../ink/ink382.xml"/><Relationship Id="rId88" Type="http://schemas.openxmlformats.org/officeDocument/2006/relationships/customXml" Target="../ink/ink251.xml"/><Relationship Id="rId111" Type="http://schemas.openxmlformats.org/officeDocument/2006/relationships/image" Target="../media/image264.png"/><Relationship Id="rId153" Type="http://schemas.openxmlformats.org/officeDocument/2006/relationships/image" Target="../media/image285.png"/><Relationship Id="rId195" Type="http://schemas.openxmlformats.org/officeDocument/2006/relationships/image" Target="../media/image306.png"/><Relationship Id="rId209" Type="http://schemas.openxmlformats.org/officeDocument/2006/relationships/image" Target="../media/image313.png"/><Relationship Id="rId360" Type="http://schemas.openxmlformats.org/officeDocument/2006/relationships/image" Target="../media/image388.png"/><Relationship Id="rId416" Type="http://schemas.openxmlformats.org/officeDocument/2006/relationships/image" Target="../media/image416.png"/><Relationship Id="rId220" Type="http://schemas.openxmlformats.org/officeDocument/2006/relationships/customXml" Target="../ink/ink317.xml"/><Relationship Id="rId458" Type="http://schemas.openxmlformats.org/officeDocument/2006/relationships/image" Target="../media/image437.png"/><Relationship Id="rId15" Type="http://schemas.openxmlformats.org/officeDocument/2006/relationships/image" Target="../media/image216.png"/><Relationship Id="rId57" Type="http://schemas.openxmlformats.org/officeDocument/2006/relationships/image" Target="../media/image237.png"/><Relationship Id="rId262" Type="http://schemas.openxmlformats.org/officeDocument/2006/relationships/customXml" Target="../ink/ink338.xml"/><Relationship Id="rId318" Type="http://schemas.openxmlformats.org/officeDocument/2006/relationships/image" Target="../media/image367.png"/><Relationship Id="rId99" Type="http://schemas.openxmlformats.org/officeDocument/2006/relationships/image" Target="../media/image258.png"/><Relationship Id="rId122" Type="http://schemas.openxmlformats.org/officeDocument/2006/relationships/customXml" Target="../ink/ink268.xml"/><Relationship Id="rId164" Type="http://schemas.openxmlformats.org/officeDocument/2006/relationships/customXml" Target="../ink/ink289.xml"/><Relationship Id="rId371" Type="http://schemas.openxmlformats.org/officeDocument/2006/relationships/customXml" Target="../ink/ink393.xml"/><Relationship Id="rId427" Type="http://schemas.openxmlformats.org/officeDocument/2006/relationships/customXml" Target="../ink/ink421.xml"/><Relationship Id="rId26" Type="http://schemas.openxmlformats.org/officeDocument/2006/relationships/customXml" Target="../ink/ink220.xml"/><Relationship Id="rId231" Type="http://schemas.openxmlformats.org/officeDocument/2006/relationships/image" Target="../media/image324.png"/><Relationship Id="rId273" Type="http://schemas.openxmlformats.org/officeDocument/2006/relationships/customXml" Target="../ink/ink344.xml"/><Relationship Id="rId329" Type="http://schemas.openxmlformats.org/officeDocument/2006/relationships/customXml" Target="../ink/ink372.xml"/><Relationship Id="rId68" Type="http://schemas.openxmlformats.org/officeDocument/2006/relationships/customXml" Target="../ink/ink241.xml"/><Relationship Id="rId133" Type="http://schemas.openxmlformats.org/officeDocument/2006/relationships/image" Target="../media/image275.png"/><Relationship Id="rId175" Type="http://schemas.openxmlformats.org/officeDocument/2006/relationships/image" Target="../media/image296.png"/><Relationship Id="rId340" Type="http://schemas.openxmlformats.org/officeDocument/2006/relationships/image" Target="../media/image378.png"/><Relationship Id="rId200" Type="http://schemas.openxmlformats.org/officeDocument/2006/relationships/customXml" Target="../ink/ink307.xml"/><Relationship Id="rId382" Type="http://schemas.openxmlformats.org/officeDocument/2006/relationships/image" Target="../media/image399.png"/><Relationship Id="rId438" Type="http://schemas.openxmlformats.org/officeDocument/2006/relationships/image" Target="../media/image427.png"/><Relationship Id="rId242" Type="http://schemas.openxmlformats.org/officeDocument/2006/relationships/customXml" Target="../ink/ink328.xml"/><Relationship Id="rId284" Type="http://schemas.openxmlformats.org/officeDocument/2006/relationships/image" Target="../media/image350.png"/><Relationship Id="rId37" Type="http://schemas.openxmlformats.org/officeDocument/2006/relationships/image" Target="../media/image227.png"/><Relationship Id="rId79" Type="http://schemas.openxmlformats.org/officeDocument/2006/relationships/image" Target="../media/image248.png"/><Relationship Id="rId102" Type="http://schemas.openxmlformats.org/officeDocument/2006/relationships/customXml" Target="../ink/ink258.xml"/><Relationship Id="rId144" Type="http://schemas.openxmlformats.org/officeDocument/2006/relationships/customXml" Target="../ink/ink279.xml"/><Relationship Id="rId90" Type="http://schemas.openxmlformats.org/officeDocument/2006/relationships/customXml" Target="../ink/ink252.xml"/><Relationship Id="rId186" Type="http://schemas.openxmlformats.org/officeDocument/2006/relationships/customXml" Target="../ink/ink300.xml"/><Relationship Id="rId351" Type="http://schemas.openxmlformats.org/officeDocument/2006/relationships/customXml" Target="../ink/ink383.xml"/><Relationship Id="rId393" Type="http://schemas.openxmlformats.org/officeDocument/2006/relationships/customXml" Target="../ink/ink404.xml"/><Relationship Id="rId407" Type="http://schemas.openxmlformats.org/officeDocument/2006/relationships/customXml" Target="../ink/ink411.xml"/><Relationship Id="rId449" Type="http://schemas.openxmlformats.org/officeDocument/2006/relationships/customXml" Target="../ink/ink432.xml"/><Relationship Id="rId211" Type="http://schemas.openxmlformats.org/officeDocument/2006/relationships/image" Target="../media/image314.png"/><Relationship Id="rId253" Type="http://schemas.openxmlformats.org/officeDocument/2006/relationships/image" Target="../media/image335.png"/><Relationship Id="rId295" Type="http://schemas.openxmlformats.org/officeDocument/2006/relationships/customXml" Target="../ink/ink355.xml"/><Relationship Id="rId309" Type="http://schemas.openxmlformats.org/officeDocument/2006/relationships/customXml" Target="../ink/ink362.xml"/><Relationship Id="rId460" Type="http://schemas.openxmlformats.org/officeDocument/2006/relationships/image" Target="../media/image438.png"/><Relationship Id="rId48" Type="http://schemas.openxmlformats.org/officeDocument/2006/relationships/customXml" Target="../ink/ink231.xml"/><Relationship Id="rId113" Type="http://schemas.openxmlformats.org/officeDocument/2006/relationships/image" Target="../media/image265.png"/><Relationship Id="rId320" Type="http://schemas.openxmlformats.org/officeDocument/2006/relationships/image" Target="../media/image368.png"/><Relationship Id="rId155" Type="http://schemas.openxmlformats.org/officeDocument/2006/relationships/image" Target="../media/image286.png"/><Relationship Id="rId197" Type="http://schemas.openxmlformats.org/officeDocument/2006/relationships/image" Target="../media/image307.png"/><Relationship Id="rId362" Type="http://schemas.openxmlformats.org/officeDocument/2006/relationships/image" Target="../media/image389.png"/><Relationship Id="rId418" Type="http://schemas.openxmlformats.org/officeDocument/2006/relationships/image" Target="../media/image417.png"/><Relationship Id="rId222" Type="http://schemas.openxmlformats.org/officeDocument/2006/relationships/customXml" Target="../ink/ink318.xml"/><Relationship Id="rId264" Type="http://schemas.openxmlformats.org/officeDocument/2006/relationships/customXml" Target="../ink/ink339.xml"/><Relationship Id="rId17" Type="http://schemas.openxmlformats.org/officeDocument/2006/relationships/image" Target="../media/image217.png"/><Relationship Id="rId59" Type="http://schemas.openxmlformats.org/officeDocument/2006/relationships/image" Target="../media/image238.png"/><Relationship Id="rId124" Type="http://schemas.openxmlformats.org/officeDocument/2006/relationships/customXml" Target="../ink/ink269.xml"/><Relationship Id="rId70" Type="http://schemas.openxmlformats.org/officeDocument/2006/relationships/customXml" Target="../ink/ink242.xml"/><Relationship Id="rId166" Type="http://schemas.openxmlformats.org/officeDocument/2006/relationships/customXml" Target="../ink/ink290.xml"/><Relationship Id="rId331" Type="http://schemas.openxmlformats.org/officeDocument/2006/relationships/customXml" Target="../ink/ink373.xml"/><Relationship Id="rId373" Type="http://schemas.openxmlformats.org/officeDocument/2006/relationships/customXml" Target="../ink/ink394.xml"/><Relationship Id="rId429" Type="http://schemas.openxmlformats.org/officeDocument/2006/relationships/customXml" Target="../ink/ink42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25.png"/><Relationship Id="rId440" Type="http://schemas.openxmlformats.org/officeDocument/2006/relationships/image" Target="../media/image428.png"/><Relationship Id="rId28" Type="http://schemas.openxmlformats.org/officeDocument/2006/relationships/customXml" Target="../ink/ink221.xml"/><Relationship Id="rId275" Type="http://schemas.openxmlformats.org/officeDocument/2006/relationships/customXml" Target="../ink/ink345.xml"/><Relationship Id="rId300" Type="http://schemas.openxmlformats.org/officeDocument/2006/relationships/image" Target="../media/image358.png"/><Relationship Id="rId81" Type="http://schemas.openxmlformats.org/officeDocument/2006/relationships/image" Target="../media/image249.png"/><Relationship Id="rId135" Type="http://schemas.openxmlformats.org/officeDocument/2006/relationships/image" Target="../media/image276.png"/><Relationship Id="rId177" Type="http://schemas.openxmlformats.org/officeDocument/2006/relationships/image" Target="../media/image297.png"/><Relationship Id="rId342" Type="http://schemas.openxmlformats.org/officeDocument/2006/relationships/image" Target="../media/image379.png"/><Relationship Id="rId384" Type="http://schemas.openxmlformats.org/officeDocument/2006/relationships/image" Target="../media/image400.png"/><Relationship Id="rId202" Type="http://schemas.openxmlformats.org/officeDocument/2006/relationships/customXml" Target="../ink/ink308.xml"/><Relationship Id="rId244" Type="http://schemas.openxmlformats.org/officeDocument/2006/relationships/customXml" Target="../ink/ink329.xml"/><Relationship Id="rId39" Type="http://schemas.openxmlformats.org/officeDocument/2006/relationships/image" Target="../media/image228.png"/><Relationship Id="rId286" Type="http://schemas.openxmlformats.org/officeDocument/2006/relationships/image" Target="../media/image351.png"/><Relationship Id="rId451" Type="http://schemas.openxmlformats.org/officeDocument/2006/relationships/customXml" Target="../ink/ink433.xml"/><Relationship Id="rId50" Type="http://schemas.openxmlformats.org/officeDocument/2006/relationships/customXml" Target="../ink/ink232.xml"/><Relationship Id="rId104" Type="http://schemas.openxmlformats.org/officeDocument/2006/relationships/customXml" Target="../ink/ink259.xml"/><Relationship Id="rId146" Type="http://schemas.openxmlformats.org/officeDocument/2006/relationships/customXml" Target="../ink/ink280.xml"/><Relationship Id="rId188" Type="http://schemas.openxmlformats.org/officeDocument/2006/relationships/customXml" Target="../ink/ink301.xml"/><Relationship Id="rId311" Type="http://schemas.openxmlformats.org/officeDocument/2006/relationships/customXml" Target="../ink/ink363.xml"/><Relationship Id="rId353" Type="http://schemas.openxmlformats.org/officeDocument/2006/relationships/customXml" Target="../ink/ink384.xml"/><Relationship Id="rId395" Type="http://schemas.openxmlformats.org/officeDocument/2006/relationships/customXml" Target="../ink/ink405.xml"/><Relationship Id="rId409" Type="http://schemas.openxmlformats.org/officeDocument/2006/relationships/customXml" Target="../ink/ink412.xml"/><Relationship Id="rId92" Type="http://schemas.openxmlformats.org/officeDocument/2006/relationships/customXml" Target="../ink/ink253.xml"/><Relationship Id="rId213" Type="http://schemas.openxmlformats.org/officeDocument/2006/relationships/image" Target="../media/image315.png"/><Relationship Id="rId420" Type="http://schemas.openxmlformats.org/officeDocument/2006/relationships/image" Target="../media/image418.png"/><Relationship Id="rId255" Type="http://schemas.openxmlformats.org/officeDocument/2006/relationships/image" Target="../media/image336.png"/><Relationship Id="rId297" Type="http://schemas.openxmlformats.org/officeDocument/2006/relationships/customXml" Target="../ink/ink356.xml"/><Relationship Id="rId462" Type="http://schemas.openxmlformats.org/officeDocument/2006/relationships/image" Target="../media/image439.png"/><Relationship Id="rId115" Type="http://schemas.openxmlformats.org/officeDocument/2006/relationships/image" Target="../media/image266.png"/><Relationship Id="rId157" Type="http://schemas.openxmlformats.org/officeDocument/2006/relationships/image" Target="../media/image287.png"/><Relationship Id="rId322" Type="http://schemas.openxmlformats.org/officeDocument/2006/relationships/image" Target="../media/image369.png"/><Relationship Id="rId36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3.xml"/><Relationship Id="rId13" Type="http://schemas.openxmlformats.org/officeDocument/2006/relationships/image" Target="../media/image447.png"/><Relationship Id="rId18" Type="http://schemas.openxmlformats.org/officeDocument/2006/relationships/customXml" Target="../ink/ink448.xml"/><Relationship Id="rId26" Type="http://schemas.openxmlformats.org/officeDocument/2006/relationships/customXml" Target="../ink/ink452.xml"/><Relationship Id="rId3" Type="http://schemas.openxmlformats.org/officeDocument/2006/relationships/image" Target="../media/image442.png"/><Relationship Id="rId21" Type="http://schemas.openxmlformats.org/officeDocument/2006/relationships/image" Target="../media/image451.png"/><Relationship Id="rId7" Type="http://schemas.openxmlformats.org/officeDocument/2006/relationships/image" Target="../media/image444.png"/><Relationship Id="rId12" Type="http://schemas.openxmlformats.org/officeDocument/2006/relationships/customXml" Target="../ink/ink445.xml"/><Relationship Id="rId17" Type="http://schemas.openxmlformats.org/officeDocument/2006/relationships/image" Target="../media/image449.png"/><Relationship Id="rId25" Type="http://schemas.openxmlformats.org/officeDocument/2006/relationships/image" Target="../media/image453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447.xml"/><Relationship Id="rId20" Type="http://schemas.openxmlformats.org/officeDocument/2006/relationships/customXml" Target="../ink/ink449.xml"/><Relationship Id="rId29" Type="http://schemas.openxmlformats.org/officeDocument/2006/relationships/image" Target="../media/image4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2.xml"/><Relationship Id="rId11" Type="http://schemas.openxmlformats.org/officeDocument/2006/relationships/image" Target="../media/image446.png"/><Relationship Id="rId24" Type="http://schemas.openxmlformats.org/officeDocument/2006/relationships/customXml" Target="../ink/ink451.xml"/><Relationship Id="rId5" Type="http://schemas.openxmlformats.org/officeDocument/2006/relationships/image" Target="../media/image443.png"/><Relationship Id="rId15" Type="http://schemas.openxmlformats.org/officeDocument/2006/relationships/image" Target="../media/image448.png"/><Relationship Id="rId23" Type="http://schemas.openxmlformats.org/officeDocument/2006/relationships/image" Target="../media/image452.png"/><Relationship Id="rId28" Type="http://schemas.openxmlformats.org/officeDocument/2006/relationships/customXml" Target="../ink/ink453.xml"/><Relationship Id="rId10" Type="http://schemas.openxmlformats.org/officeDocument/2006/relationships/customXml" Target="../ink/ink444.xml"/><Relationship Id="rId19" Type="http://schemas.openxmlformats.org/officeDocument/2006/relationships/image" Target="../media/image450.png"/><Relationship Id="rId4" Type="http://schemas.openxmlformats.org/officeDocument/2006/relationships/customXml" Target="../ink/ink441.xml"/><Relationship Id="rId9" Type="http://schemas.openxmlformats.org/officeDocument/2006/relationships/image" Target="../media/image445.png"/><Relationship Id="rId14" Type="http://schemas.openxmlformats.org/officeDocument/2006/relationships/customXml" Target="../ink/ink446.xml"/><Relationship Id="rId22" Type="http://schemas.openxmlformats.org/officeDocument/2006/relationships/customXml" Target="../ink/ink450.xml"/><Relationship Id="rId27" Type="http://schemas.openxmlformats.org/officeDocument/2006/relationships/image" Target="../media/image454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5.xml"/><Relationship Id="rId21" Type="http://schemas.openxmlformats.org/officeDocument/2006/relationships/image" Target="../media/image465.png"/><Relationship Id="rId42" Type="http://schemas.openxmlformats.org/officeDocument/2006/relationships/customXml" Target="../ink/ink473.xml"/><Relationship Id="rId47" Type="http://schemas.openxmlformats.org/officeDocument/2006/relationships/image" Target="../media/image478.png"/><Relationship Id="rId63" Type="http://schemas.openxmlformats.org/officeDocument/2006/relationships/image" Target="../media/image486.png"/><Relationship Id="rId68" Type="http://schemas.openxmlformats.org/officeDocument/2006/relationships/customXml" Target="../ink/ink486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460.xml"/><Relationship Id="rId29" Type="http://schemas.openxmlformats.org/officeDocument/2006/relationships/image" Target="../media/image469.png"/><Relationship Id="rId11" Type="http://schemas.openxmlformats.org/officeDocument/2006/relationships/image" Target="../media/image460.png"/><Relationship Id="rId24" Type="http://schemas.openxmlformats.org/officeDocument/2006/relationships/customXml" Target="../ink/ink464.xml"/><Relationship Id="rId32" Type="http://schemas.openxmlformats.org/officeDocument/2006/relationships/customXml" Target="../ink/ink468.xml"/><Relationship Id="rId37" Type="http://schemas.openxmlformats.org/officeDocument/2006/relationships/image" Target="../media/image473.png"/><Relationship Id="rId40" Type="http://schemas.openxmlformats.org/officeDocument/2006/relationships/customXml" Target="../ink/ink472.xml"/><Relationship Id="rId45" Type="http://schemas.openxmlformats.org/officeDocument/2006/relationships/image" Target="../media/image477.png"/><Relationship Id="rId53" Type="http://schemas.openxmlformats.org/officeDocument/2006/relationships/image" Target="../media/image481.png"/><Relationship Id="rId58" Type="http://schemas.openxmlformats.org/officeDocument/2006/relationships/customXml" Target="../ink/ink481.xml"/><Relationship Id="rId66" Type="http://schemas.openxmlformats.org/officeDocument/2006/relationships/customXml" Target="../ink/ink485.xml"/><Relationship Id="rId74" Type="http://schemas.openxmlformats.org/officeDocument/2006/relationships/customXml" Target="../ink/ink489.xml"/><Relationship Id="rId5" Type="http://schemas.openxmlformats.org/officeDocument/2006/relationships/image" Target="../media/image457.png"/><Relationship Id="rId61" Type="http://schemas.openxmlformats.org/officeDocument/2006/relationships/image" Target="../media/image485.png"/><Relationship Id="rId19" Type="http://schemas.openxmlformats.org/officeDocument/2006/relationships/image" Target="../media/image464.png"/><Relationship Id="rId14" Type="http://schemas.openxmlformats.org/officeDocument/2006/relationships/customXml" Target="../ink/ink459.xml"/><Relationship Id="rId22" Type="http://schemas.openxmlformats.org/officeDocument/2006/relationships/customXml" Target="../ink/ink463.xml"/><Relationship Id="rId27" Type="http://schemas.openxmlformats.org/officeDocument/2006/relationships/image" Target="../media/image468.png"/><Relationship Id="rId30" Type="http://schemas.openxmlformats.org/officeDocument/2006/relationships/customXml" Target="../ink/ink467.xml"/><Relationship Id="rId35" Type="http://schemas.openxmlformats.org/officeDocument/2006/relationships/image" Target="../media/image472.png"/><Relationship Id="rId43" Type="http://schemas.openxmlformats.org/officeDocument/2006/relationships/image" Target="../media/image476.png"/><Relationship Id="rId48" Type="http://schemas.openxmlformats.org/officeDocument/2006/relationships/customXml" Target="../ink/ink476.xml"/><Relationship Id="rId56" Type="http://schemas.openxmlformats.org/officeDocument/2006/relationships/customXml" Target="../ink/ink480.xml"/><Relationship Id="rId64" Type="http://schemas.openxmlformats.org/officeDocument/2006/relationships/customXml" Target="../ink/ink484.xml"/><Relationship Id="rId69" Type="http://schemas.openxmlformats.org/officeDocument/2006/relationships/image" Target="../media/image489.png"/><Relationship Id="rId8" Type="http://schemas.openxmlformats.org/officeDocument/2006/relationships/customXml" Target="../ink/ink456.xml"/><Relationship Id="rId51" Type="http://schemas.openxmlformats.org/officeDocument/2006/relationships/image" Target="../media/image480.png"/><Relationship Id="rId72" Type="http://schemas.openxmlformats.org/officeDocument/2006/relationships/customXml" Target="../ink/ink488.xml"/><Relationship Id="rId3" Type="http://schemas.openxmlformats.org/officeDocument/2006/relationships/image" Target="../media/image456.png"/><Relationship Id="rId12" Type="http://schemas.openxmlformats.org/officeDocument/2006/relationships/customXml" Target="../ink/ink458.xml"/><Relationship Id="rId17" Type="http://schemas.openxmlformats.org/officeDocument/2006/relationships/image" Target="../media/image463.png"/><Relationship Id="rId25" Type="http://schemas.openxmlformats.org/officeDocument/2006/relationships/image" Target="../media/image467.png"/><Relationship Id="rId33" Type="http://schemas.openxmlformats.org/officeDocument/2006/relationships/image" Target="../media/image471.png"/><Relationship Id="rId38" Type="http://schemas.openxmlformats.org/officeDocument/2006/relationships/customXml" Target="../ink/ink471.xml"/><Relationship Id="rId46" Type="http://schemas.openxmlformats.org/officeDocument/2006/relationships/customXml" Target="../ink/ink475.xml"/><Relationship Id="rId59" Type="http://schemas.openxmlformats.org/officeDocument/2006/relationships/image" Target="../media/image484.png"/><Relationship Id="rId67" Type="http://schemas.openxmlformats.org/officeDocument/2006/relationships/image" Target="../media/image488.png"/><Relationship Id="rId20" Type="http://schemas.openxmlformats.org/officeDocument/2006/relationships/customXml" Target="../ink/ink462.xml"/><Relationship Id="rId41" Type="http://schemas.openxmlformats.org/officeDocument/2006/relationships/image" Target="../media/image475.png"/><Relationship Id="rId54" Type="http://schemas.openxmlformats.org/officeDocument/2006/relationships/customXml" Target="../ink/ink479.xml"/><Relationship Id="rId62" Type="http://schemas.openxmlformats.org/officeDocument/2006/relationships/customXml" Target="../ink/ink483.xml"/><Relationship Id="rId70" Type="http://schemas.openxmlformats.org/officeDocument/2006/relationships/customXml" Target="../ink/ink487.xml"/><Relationship Id="rId75" Type="http://schemas.openxmlformats.org/officeDocument/2006/relationships/image" Target="../media/image4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5.xml"/><Relationship Id="rId15" Type="http://schemas.openxmlformats.org/officeDocument/2006/relationships/image" Target="../media/image462.png"/><Relationship Id="rId23" Type="http://schemas.openxmlformats.org/officeDocument/2006/relationships/image" Target="../media/image466.png"/><Relationship Id="rId28" Type="http://schemas.openxmlformats.org/officeDocument/2006/relationships/customXml" Target="../ink/ink466.xml"/><Relationship Id="rId36" Type="http://schemas.openxmlformats.org/officeDocument/2006/relationships/customXml" Target="../ink/ink470.xml"/><Relationship Id="rId49" Type="http://schemas.openxmlformats.org/officeDocument/2006/relationships/image" Target="../media/image479.png"/><Relationship Id="rId57" Type="http://schemas.openxmlformats.org/officeDocument/2006/relationships/image" Target="../media/image483.png"/><Relationship Id="rId10" Type="http://schemas.openxmlformats.org/officeDocument/2006/relationships/customXml" Target="../ink/ink457.xml"/><Relationship Id="rId31" Type="http://schemas.openxmlformats.org/officeDocument/2006/relationships/image" Target="../media/image470.png"/><Relationship Id="rId44" Type="http://schemas.openxmlformats.org/officeDocument/2006/relationships/customXml" Target="../ink/ink474.xml"/><Relationship Id="rId52" Type="http://schemas.openxmlformats.org/officeDocument/2006/relationships/customXml" Target="../ink/ink478.xml"/><Relationship Id="rId60" Type="http://schemas.openxmlformats.org/officeDocument/2006/relationships/customXml" Target="../ink/ink482.xml"/><Relationship Id="rId65" Type="http://schemas.openxmlformats.org/officeDocument/2006/relationships/image" Target="../media/image487.png"/><Relationship Id="rId73" Type="http://schemas.openxmlformats.org/officeDocument/2006/relationships/image" Target="../media/image491.png"/><Relationship Id="rId4" Type="http://schemas.openxmlformats.org/officeDocument/2006/relationships/customXml" Target="../ink/ink454.xml"/><Relationship Id="rId9" Type="http://schemas.openxmlformats.org/officeDocument/2006/relationships/image" Target="../media/image459.png"/><Relationship Id="rId13" Type="http://schemas.openxmlformats.org/officeDocument/2006/relationships/image" Target="../media/image461.png"/><Relationship Id="rId18" Type="http://schemas.openxmlformats.org/officeDocument/2006/relationships/customXml" Target="../ink/ink461.xml"/><Relationship Id="rId39" Type="http://schemas.openxmlformats.org/officeDocument/2006/relationships/image" Target="../media/image474.png"/><Relationship Id="rId34" Type="http://schemas.openxmlformats.org/officeDocument/2006/relationships/customXml" Target="../ink/ink469.xml"/><Relationship Id="rId50" Type="http://schemas.openxmlformats.org/officeDocument/2006/relationships/customXml" Target="../ink/ink477.xml"/><Relationship Id="rId55" Type="http://schemas.openxmlformats.org/officeDocument/2006/relationships/image" Target="../media/image482.png"/><Relationship Id="rId7" Type="http://schemas.openxmlformats.org/officeDocument/2006/relationships/image" Target="../media/image458.png"/><Relationship Id="rId71" Type="http://schemas.openxmlformats.org/officeDocument/2006/relationships/image" Target="../media/image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8878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Expenditure approach Germany 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2021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3223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Gross capital 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841C35-AE9D-DA63-E419-6FF94539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" y="1220413"/>
            <a:ext cx="6040466" cy="375974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178471A-96F2-8302-6AF1-FA8B6440A068}"/>
              </a:ext>
            </a:extLst>
          </p:cNvPr>
          <p:cNvGrpSpPr/>
          <p:nvPr/>
        </p:nvGrpSpPr>
        <p:grpSpPr>
          <a:xfrm>
            <a:off x="5824594" y="644788"/>
            <a:ext cx="978840" cy="662400"/>
            <a:chOff x="5824594" y="644788"/>
            <a:chExt cx="97884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D9DF644-A111-2A39-7290-3C3D8E456902}"/>
                    </a:ext>
                  </a:extLst>
                </p14:cNvPr>
                <p14:cNvContentPartPr/>
                <p14:nvPr/>
              </p14:nvContentPartPr>
              <p14:xfrm>
                <a:off x="5824594" y="1022428"/>
                <a:ext cx="286920" cy="284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D9DF644-A111-2A39-7290-3C3D8E4569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15954" y="1013428"/>
                  <a:ext cx="304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2AA51D1-38F0-1C88-BF05-857B22597001}"/>
                    </a:ext>
                  </a:extLst>
                </p14:cNvPr>
                <p14:cNvContentPartPr/>
                <p14:nvPr/>
              </p14:nvContentPartPr>
              <p14:xfrm>
                <a:off x="6225634" y="803908"/>
                <a:ext cx="119880" cy="175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2AA51D1-38F0-1C88-BF05-857B22597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6634" y="794908"/>
                  <a:ext cx="137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1370393-7007-4BFB-BEBF-CF5D35C55FCD}"/>
                    </a:ext>
                  </a:extLst>
                </p14:cNvPr>
                <p14:cNvContentPartPr/>
                <p14:nvPr/>
              </p14:nvContentPartPr>
              <p14:xfrm>
                <a:off x="6258034" y="726868"/>
                <a:ext cx="100800" cy="32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1370393-7007-4BFB-BEBF-CF5D35C55F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9034" y="718228"/>
                  <a:ext cx="118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E96582B-0165-89CB-9480-A694ED589FFC}"/>
                    </a:ext>
                  </a:extLst>
                </p14:cNvPr>
                <p14:cNvContentPartPr/>
                <p14:nvPr/>
              </p14:nvContentPartPr>
              <p14:xfrm>
                <a:off x="6453154" y="644788"/>
                <a:ext cx="137520" cy="236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E96582B-0165-89CB-9480-A694ED589F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44154" y="636148"/>
                  <a:ext cx="155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89BF13C-F75A-5E4E-9925-F1F80014E2B8}"/>
                    </a:ext>
                  </a:extLst>
                </p14:cNvPr>
                <p14:cNvContentPartPr/>
                <p14:nvPr/>
              </p14:nvContentPartPr>
              <p14:xfrm>
                <a:off x="6643594" y="667108"/>
                <a:ext cx="71640" cy="213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89BF13C-F75A-5E4E-9925-F1F80014E2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34594" y="658108"/>
                  <a:ext cx="89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EB08CBE-301C-0587-C650-A1088EF4A1DE}"/>
                    </a:ext>
                  </a:extLst>
                </p14:cNvPr>
                <p14:cNvContentPartPr/>
                <p14:nvPr/>
              </p14:nvContentPartPr>
              <p14:xfrm>
                <a:off x="6565474" y="647668"/>
                <a:ext cx="237960" cy="187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EB08CBE-301C-0587-C650-A1088EF4A1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56834" y="638668"/>
                  <a:ext cx="25560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A51A9AE-688E-8CEF-A116-649D043C5818}"/>
                  </a:ext>
                </a:extLst>
              </p14:cNvPr>
              <p14:cNvContentPartPr/>
              <p14:nvPr/>
            </p14:nvContentPartPr>
            <p14:xfrm>
              <a:off x="6011794" y="2192788"/>
              <a:ext cx="410760" cy="90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A51A9AE-688E-8CEF-A116-649D043C58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02794" y="2184148"/>
                <a:ext cx="428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EF1B951-1C16-46B8-EDF3-66BF44267D5C}"/>
                  </a:ext>
                </a:extLst>
              </p14:cNvPr>
              <p14:cNvContentPartPr/>
              <p14:nvPr/>
            </p14:nvContentPartPr>
            <p14:xfrm>
              <a:off x="5719834" y="1837108"/>
              <a:ext cx="487800" cy="117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EF1B951-1C16-46B8-EDF3-66BF44267D5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0834" y="1828468"/>
                <a:ext cx="50544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CAC926A-6042-5090-62E3-8922FA548E1A}"/>
              </a:ext>
            </a:extLst>
          </p:cNvPr>
          <p:cNvGrpSpPr/>
          <p:nvPr/>
        </p:nvGrpSpPr>
        <p:grpSpPr>
          <a:xfrm>
            <a:off x="9554914" y="2166868"/>
            <a:ext cx="1238040" cy="1195920"/>
            <a:chOff x="9554914" y="2166868"/>
            <a:chExt cx="1238040" cy="11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81A2BBE-A640-0A69-8F06-2472BB6C6D58}"/>
                    </a:ext>
                  </a:extLst>
                </p14:cNvPr>
                <p14:cNvContentPartPr/>
                <p14:nvPr/>
              </p14:nvContentPartPr>
              <p14:xfrm>
                <a:off x="9554914" y="2166868"/>
                <a:ext cx="399960" cy="1195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81A2BBE-A640-0A69-8F06-2472BB6C6D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46274" y="2157868"/>
                  <a:ext cx="417600" cy="12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15F1C1C-99A8-107A-6467-CCBF611ED4C0}"/>
                    </a:ext>
                  </a:extLst>
                </p14:cNvPr>
                <p14:cNvContentPartPr/>
                <p14:nvPr/>
              </p14:nvContentPartPr>
              <p14:xfrm>
                <a:off x="10048834" y="2769508"/>
                <a:ext cx="239400" cy="127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15F1C1C-99A8-107A-6467-CCBF611ED4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39834" y="2760508"/>
                  <a:ext cx="257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3628B0-5F83-4A77-A9B0-43F320329B41}"/>
                    </a:ext>
                  </a:extLst>
                </p14:cNvPr>
                <p14:cNvContentPartPr/>
                <p14:nvPr/>
              </p14:nvContentPartPr>
              <p14:xfrm>
                <a:off x="10396594" y="2651788"/>
                <a:ext cx="191520" cy="239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3628B0-5F83-4A77-A9B0-43F320329B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87954" y="2643148"/>
                  <a:ext cx="209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7BCCC6B-3008-9737-FE83-C74D18ABDBD5}"/>
                    </a:ext>
                  </a:extLst>
                </p14:cNvPr>
                <p14:cNvContentPartPr/>
                <p14:nvPr/>
              </p14:nvContentPartPr>
              <p14:xfrm>
                <a:off x="10656154" y="2712988"/>
                <a:ext cx="136800" cy="141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7BCCC6B-3008-9737-FE83-C74D18ABDB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647514" y="2703988"/>
                  <a:ext cx="1544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3CF1344-281D-4E7C-CB56-C4A3B8B8417F}"/>
              </a:ext>
            </a:extLst>
          </p:cNvPr>
          <p:cNvGrpSpPr/>
          <p:nvPr/>
        </p:nvGrpSpPr>
        <p:grpSpPr>
          <a:xfrm>
            <a:off x="5715874" y="1735588"/>
            <a:ext cx="1852560" cy="282240"/>
            <a:chOff x="5715874" y="1735588"/>
            <a:chExt cx="185256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12E633-D73B-AB7A-6B13-78A07AB3E2D4}"/>
                    </a:ext>
                  </a:extLst>
                </p14:cNvPr>
                <p14:cNvContentPartPr/>
                <p14:nvPr/>
              </p14:nvContentPartPr>
              <p14:xfrm>
                <a:off x="5841874" y="1830268"/>
                <a:ext cx="856440" cy="136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12E633-D73B-AB7A-6B13-78A07AB3E2D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32874" y="1821268"/>
                  <a:ext cx="87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A257778-781F-2F16-4008-181D5DAFA0A7}"/>
                    </a:ext>
                  </a:extLst>
                </p14:cNvPr>
                <p14:cNvContentPartPr/>
                <p14:nvPr/>
              </p14:nvContentPartPr>
              <p14:xfrm>
                <a:off x="5715874" y="1735588"/>
                <a:ext cx="414000" cy="222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A257778-781F-2F16-4008-181D5DAFA0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07234" y="1726588"/>
                  <a:ext cx="431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DD81CD6-FE65-3F1D-9395-B9AF6E7FBE92}"/>
                    </a:ext>
                  </a:extLst>
                </p14:cNvPr>
                <p14:cNvContentPartPr/>
                <p14:nvPr/>
              </p14:nvContentPartPr>
              <p14:xfrm>
                <a:off x="6866074" y="1839268"/>
                <a:ext cx="151560" cy="178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DD81CD6-FE65-3F1D-9395-B9AF6E7FBE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57074" y="1830268"/>
                  <a:ext cx="169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F00F074-1977-22E8-2BAA-327C55322CD0}"/>
                    </a:ext>
                  </a:extLst>
                </p14:cNvPr>
                <p14:cNvContentPartPr/>
                <p14:nvPr/>
              </p14:nvContentPartPr>
              <p14:xfrm>
                <a:off x="7089274" y="1851148"/>
                <a:ext cx="114840" cy="144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F00F074-1977-22E8-2BAA-327C55322C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80274" y="1842148"/>
                  <a:ext cx="132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1272EF5-3FD0-1720-DDE1-3B34C372BE24}"/>
                    </a:ext>
                  </a:extLst>
                </p14:cNvPr>
                <p14:cNvContentPartPr/>
                <p14:nvPr/>
              </p14:nvContentPartPr>
              <p14:xfrm>
                <a:off x="7374394" y="1838908"/>
                <a:ext cx="72720" cy="147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1272EF5-3FD0-1720-DDE1-3B34C372BE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65754" y="1830268"/>
                  <a:ext cx="90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FB94F96-E661-3B71-9629-A3842F9CAB21}"/>
                    </a:ext>
                  </a:extLst>
                </p14:cNvPr>
                <p14:cNvContentPartPr/>
                <p14:nvPr/>
              </p14:nvContentPartPr>
              <p14:xfrm>
                <a:off x="7248394" y="1776988"/>
                <a:ext cx="320040" cy="233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FB94F96-E661-3B71-9629-A3842F9CAB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39754" y="1768348"/>
                  <a:ext cx="3376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12CB6F2-501B-26A7-49E4-B24B9F70FCE4}"/>
              </a:ext>
            </a:extLst>
          </p:cNvPr>
          <p:cNvGrpSpPr/>
          <p:nvPr/>
        </p:nvGrpSpPr>
        <p:grpSpPr>
          <a:xfrm>
            <a:off x="10917154" y="2594908"/>
            <a:ext cx="309240" cy="370800"/>
            <a:chOff x="10917154" y="2594908"/>
            <a:chExt cx="30924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C8730BA-E261-5959-501C-10811C66823C}"/>
                    </a:ext>
                  </a:extLst>
                </p14:cNvPr>
                <p14:cNvContentPartPr/>
                <p14:nvPr/>
              </p14:nvContentPartPr>
              <p14:xfrm>
                <a:off x="11004994" y="2687068"/>
                <a:ext cx="198000" cy="16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C8730BA-E261-5959-501C-10811C6682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95994" y="2678068"/>
                  <a:ext cx="215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B993E03-B1BD-9811-15C5-DF04D2EDE8FF}"/>
                    </a:ext>
                  </a:extLst>
                </p14:cNvPr>
                <p14:cNvContentPartPr/>
                <p14:nvPr/>
              </p14:nvContentPartPr>
              <p14:xfrm>
                <a:off x="10917154" y="2594908"/>
                <a:ext cx="131040" cy="97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B993E03-B1BD-9811-15C5-DF04D2EDE8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08154" y="2586268"/>
                  <a:ext cx="148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FDAB37-6780-64C6-559A-A6203107F97D}"/>
                    </a:ext>
                  </a:extLst>
                </p14:cNvPr>
                <p14:cNvContentPartPr/>
                <p14:nvPr/>
              </p14:nvContentPartPr>
              <p14:xfrm>
                <a:off x="11083474" y="2846188"/>
                <a:ext cx="142920" cy="119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FDAB37-6780-64C6-559A-A6203107F97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74834" y="2837548"/>
                  <a:ext cx="1605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6805032-42E8-ECF5-9847-4A3BD942011A}"/>
                  </a:ext>
                </a:extLst>
              </p14:cNvPr>
              <p14:cNvContentPartPr/>
              <p14:nvPr/>
            </p14:nvContentPartPr>
            <p14:xfrm>
              <a:off x="9399034" y="3970468"/>
              <a:ext cx="283320" cy="99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6805032-42E8-ECF5-9847-4A3BD94201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90394" y="3961468"/>
                <a:ext cx="3009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EEDE207A-AD6C-4782-CA76-84A42DFED7FA}"/>
              </a:ext>
            </a:extLst>
          </p:cNvPr>
          <p:cNvGrpSpPr/>
          <p:nvPr/>
        </p:nvGrpSpPr>
        <p:grpSpPr>
          <a:xfrm>
            <a:off x="9923554" y="3721348"/>
            <a:ext cx="723240" cy="316440"/>
            <a:chOff x="9923554" y="3721348"/>
            <a:chExt cx="7232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60FAD6-CE78-E70A-D470-EBDD02589C1B}"/>
                    </a:ext>
                  </a:extLst>
                </p14:cNvPr>
                <p14:cNvContentPartPr/>
                <p14:nvPr/>
              </p14:nvContentPartPr>
              <p14:xfrm>
                <a:off x="9923554" y="3853468"/>
                <a:ext cx="137160" cy="180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60FAD6-CE78-E70A-D470-EBDD02589C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14914" y="3844828"/>
                  <a:ext cx="15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C77A658-9EB8-1206-CED6-41AEF37FE03A}"/>
                    </a:ext>
                  </a:extLst>
                </p14:cNvPr>
                <p14:cNvContentPartPr/>
                <p14:nvPr/>
              </p14:nvContentPartPr>
              <p14:xfrm>
                <a:off x="9975394" y="3783628"/>
                <a:ext cx="491760" cy="199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C77A658-9EB8-1206-CED6-41AEF37FE0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66394" y="3774628"/>
                  <a:ext cx="509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01767D2-0210-4313-4D70-1BB35BE92C58}"/>
                    </a:ext>
                  </a:extLst>
                </p14:cNvPr>
                <p14:cNvContentPartPr/>
                <p14:nvPr/>
              </p14:nvContentPartPr>
              <p14:xfrm>
                <a:off x="10225594" y="3721348"/>
                <a:ext cx="135000" cy="109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01767D2-0210-4313-4D70-1BB35BE92C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16594" y="3712348"/>
                  <a:ext cx="152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E89D1C7-244B-AEDD-4E7C-AE54535866E1}"/>
                    </a:ext>
                  </a:extLst>
                </p14:cNvPr>
                <p14:cNvContentPartPr/>
                <p14:nvPr/>
              </p14:nvContentPartPr>
              <p14:xfrm>
                <a:off x="10493074" y="3925828"/>
                <a:ext cx="153720" cy="111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E89D1C7-244B-AEDD-4E7C-AE54535866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84074" y="3916828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1147860-A6B4-D612-54F8-433A94607D9B}"/>
                  </a:ext>
                </a:extLst>
              </p14:cNvPr>
              <p14:cNvContentPartPr/>
              <p14:nvPr/>
            </p14:nvContentPartPr>
            <p14:xfrm>
              <a:off x="4516354" y="2101348"/>
              <a:ext cx="1282680" cy="1688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1147860-A6B4-D612-54F8-433A94607D9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07354" y="2092348"/>
                <a:ext cx="130032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2A4D338-0B64-F946-9AA7-2F4DBAC352F2}"/>
                  </a:ext>
                </a:extLst>
              </p14:cNvPr>
              <p14:cNvContentPartPr/>
              <p14:nvPr/>
            </p14:nvContentPartPr>
            <p14:xfrm>
              <a:off x="-26126" y="3325708"/>
              <a:ext cx="5701320" cy="424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2A4D338-0B64-F946-9AA7-2F4DBAC352F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-35126" y="3316708"/>
                <a:ext cx="571896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297" name="Gruppieren 55296">
            <a:extLst>
              <a:ext uri="{FF2B5EF4-FFF2-40B4-BE49-F238E27FC236}">
                <a16:creationId xmlns:a16="http://schemas.microsoft.com/office/drawing/2014/main" id="{F571846B-03A3-E335-E965-1289B6199F78}"/>
              </a:ext>
            </a:extLst>
          </p:cNvPr>
          <p:cNvGrpSpPr/>
          <p:nvPr/>
        </p:nvGrpSpPr>
        <p:grpSpPr>
          <a:xfrm>
            <a:off x="242074" y="5114908"/>
            <a:ext cx="2492280" cy="358200"/>
            <a:chOff x="242074" y="5114908"/>
            <a:chExt cx="249228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07BD58-71DC-D19C-7F41-EF0EBF082EFB}"/>
                    </a:ext>
                  </a:extLst>
                </p14:cNvPr>
                <p14:cNvContentPartPr/>
                <p14:nvPr/>
              </p14:nvContentPartPr>
              <p14:xfrm>
                <a:off x="242074" y="5197708"/>
                <a:ext cx="126000" cy="251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07BD58-71DC-D19C-7F41-EF0EBF082E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434" y="5188708"/>
                  <a:ext cx="143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3CD7293-13DF-9C6E-2BF0-98235CF7A60C}"/>
                    </a:ext>
                  </a:extLst>
                </p14:cNvPr>
                <p14:cNvContentPartPr/>
                <p14:nvPr/>
              </p14:nvContentPartPr>
              <p14:xfrm>
                <a:off x="269794" y="5223268"/>
                <a:ext cx="136440" cy="15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3CD7293-13DF-9C6E-2BF0-98235CF7A6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0794" y="5214628"/>
                  <a:ext cx="154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91BA5AE-F090-5BF5-58E6-A8B070A48AF9}"/>
                    </a:ext>
                  </a:extLst>
                </p14:cNvPr>
                <p14:cNvContentPartPr/>
                <p14:nvPr/>
              </p14:nvContentPartPr>
              <p14:xfrm>
                <a:off x="523594" y="5214988"/>
                <a:ext cx="99000" cy="216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91BA5AE-F090-5BF5-58E6-A8B070A48A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954" y="5206348"/>
                  <a:ext cx="11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A0E854E-06B6-A890-2E21-0577BF8556DF}"/>
                    </a:ext>
                  </a:extLst>
                </p14:cNvPr>
                <p14:cNvContentPartPr/>
                <p14:nvPr/>
              </p14:nvContentPartPr>
              <p14:xfrm>
                <a:off x="1056034" y="5181868"/>
                <a:ext cx="51480" cy="233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A0E854E-06B6-A890-2E21-0577BF8556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7394" y="5172868"/>
                  <a:ext cx="69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D9280C9-ADC7-FAB8-D32A-3473CC30DA63}"/>
                    </a:ext>
                  </a:extLst>
                </p14:cNvPr>
                <p14:cNvContentPartPr/>
                <p14:nvPr/>
              </p14:nvContentPartPr>
              <p14:xfrm>
                <a:off x="964954" y="5161708"/>
                <a:ext cx="219600" cy="255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D9280C9-ADC7-FAB8-D32A-3473CC30DA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6314" y="5152708"/>
                  <a:ext cx="237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40F8A5-E3F5-6759-F070-759CC1599457}"/>
                    </a:ext>
                  </a:extLst>
                </p14:cNvPr>
                <p14:cNvContentPartPr/>
                <p14:nvPr/>
              </p14:nvContentPartPr>
              <p14:xfrm>
                <a:off x="1274194" y="5244868"/>
                <a:ext cx="105120" cy="137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40F8A5-E3F5-6759-F070-759CC15994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65554" y="5236228"/>
                  <a:ext cx="122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3786623-5B54-C12D-2B49-F692AA497884}"/>
                    </a:ext>
                  </a:extLst>
                </p14:cNvPr>
                <p14:cNvContentPartPr/>
                <p14:nvPr/>
              </p14:nvContentPartPr>
              <p14:xfrm>
                <a:off x="1435834" y="5243788"/>
                <a:ext cx="216360" cy="115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3786623-5B54-C12D-2B49-F692AA4978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26834" y="5234788"/>
                  <a:ext cx="23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CC9F327-45D7-1F50-8E39-69D09EDD47D2}"/>
                    </a:ext>
                  </a:extLst>
                </p14:cNvPr>
                <p14:cNvContentPartPr/>
                <p14:nvPr/>
              </p14:nvContentPartPr>
              <p14:xfrm>
                <a:off x="1745434" y="5253508"/>
                <a:ext cx="106920" cy="38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CC9F327-45D7-1F50-8E39-69D09EDD47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36434" y="5244508"/>
                  <a:ext cx="124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07FC3D-5F1A-DCCD-1870-97EEDB26A3C6}"/>
                    </a:ext>
                  </a:extLst>
                </p14:cNvPr>
                <p14:cNvContentPartPr/>
                <p14:nvPr/>
              </p14:nvContentPartPr>
              <p14:xfrm>
                <a:off x="1898074" y="5161708"/>
                <a:ext cx="88560" cy="123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07FC3D-5F1A-DCCD-1870-97EEDB26A3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89074" y="5152708"/>
                  <a:ext cx="106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5843668-713C-31F5-D44D-FAB1E10017A8}"/>
                    </a:ext>
                  </a:extLst>
                </p14:cNvPr>
                <p14:cNvContentPartPr/>
                <p14:nvPr/>
              </p14:nvContentPartPr>
              <p14:xfrm>
                <a:off x="2042434" y="5224348"/>
                <a:ext cx="416520" cy="75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5843668-713C-31F5-D44D-FAB1E10017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33794" y="5215708"/>
                  <a:ext cx="434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29B4CAC-8E41-DCCE-1C86-1213E687850C}"/>
                    </a:ext>
                  </a:extLst>
                </p14:cNvPr>
                <p14:cNvContentPartPr/>
                <p14:nvPr/>
              </p14:nvContentPartPr>
              <p14:xfrm>
                <a:off x="2267794" y="5114908"/>
                <a:ext cx="23040" cy="7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29B4CAC-8E41-DCCE-1C86-1213E68785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9154" y="5105908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CEABB00-EC9F-07FA-1AB6-A41FCB5F1274}"/>
                    </a:ext>
                  </a:extLst>
                </p14:cNvPr>
                <p14:cNvContentPartPr/>
                <p14:nvPr/>
              </p14:nvContentPartPr>
              <p14:xfrm>
                <a:off x="2559394" y="5170348"/>
                <a:ext cx="174960" cy="148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CEABB00-EC9F-07FA-1AB6-A41FCB5F12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50394" y="5161348"/>
                  <a:ext cx="19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0A1288-E69F-2344-2DC4-C4DCD8122C33}"/>
                    </a:ext>
                  </a:extLst>
                </p14:cNvPr>
                <p14:cNvContentPartPr/>
                <p14:nvPr/>
              </p14:nvContentPartPr>
              <p14:xfrm>
                <a:off x="720514" y="5261788"/>
                <a:ext cx="16920" cy="178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0A1288-E69F-2344-2DC4-C4DCD8122C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1514" y="5253148"/>
                  <a:ext cx="34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DFF52E6-2CFA-A03E-89B9-7B1A05F94A2B}"/>
                    </a:ext>
                  </a:extLst>
                </p14:cNvPr>
                <p14:cNvContentPartPr/>
                <p14:nvPr/>
              </p14:nvContentPartPr>
              <p14:xfrm>
                <a:off x="660394" y="5227588"/>
                <a:ext cx="139320" cy="245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DFF52E6-2CFA-A03E-89B9-7B1A05F94A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1754" y="5218948"/>
                  <a:ext cx="156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CE08CEF-CF1F-C00F-8D76-34EFC8999F54}"/>
                    </a:ext>
                  </a:extLst>
                </p14:cNvPr>
                <p14:cNvContentPartPr/>
                <p14:nvPr/>
              </p14:nvContentPartPr>
              <p14:xfrm>
                <a:off x="821314" y="5182588"/>
                <a:ext cx="34920" cy="276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CE08CEF-CF1F-C00F-8D76-34EFC8999F5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2314" y="5173948"/>
                  <a:ext cx="52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2E104CB-5D86-223D-F24B-3FE752BA6C4C}"/>
                    </a:ext>
                  </a:extLst>
                </p14:cNvPr>
                <p14:cNvContentPartPr/>
                <p14:nvPr/>
              </p14:nvContentPartPr>
              <p14:xfrm>
                <a:off x="860914" y="5196988"/>
                <a:ext cx="16920" cy="240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2E104CB-5D86-223D-F24B-3FE752BA6C4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1914" y="5187988"/>
                  <a:ext cx="34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F6920D9-0ACC-98A0-152C-89DF5E29C48B}"/>
                    </a:ext>
                  </a:extLst>
                </p14:cNvPr>
                <p14:cNvContentPartPr/>
                <p14:nvPr/>
              </p14:nvContentPartPr>
              <p14:xfrm>
                <a:off x="901234" y="5285188"/>
                <a:ext cx="130320" cy="176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F6920D9-0ACC-98A0-152C-89DF5E29C4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2234" y="5276548"/>
                  <a:ext cx="147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64351A-349A-77B2-6D59-A690FDE02DB7}"/>
                    </a:ext>
                  </a:extLst>
                </p14:cNvPr>
                <p14:cNvContentPartPr/>
                <p14:nvPr/>
              </p14:nvContentPartPr>
              <p14:xfrm>
                <a:off x="894034" y="5318668"/>
                <a:ext cx="109440" cy="50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64351A-349A-77B2-6D59-A690FDE02D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394" y="5310028"/>
                  <a:ext cx="127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296" name="Freihand 55295">
                  <a:extLst>
                    <a:ext uri="{FF2B5EF4-FFF2-40B4-BE49-F238E27FC236}">
                      <a16:creationId xmlns:a16="http://schemas.microsoft.com/office/drawing/2014/main" id="{C1FDF54F-534E-3704-919D-6C82A90CED8A}"/>
                    </a:ext>
                  </a:extLst>
                </p14:cNvPr>
                <p14:cNvContentPartPr/>
                <p14:nvPr/>
              </p14:nvContentPartPr>
              <p14:xfrm>
                <a:off x="876034" y="5366548"/>
                <a:ext cx="148680" cy="80280"/>
              </p14:xfrm>
            </p:contentPart>
          </mc:Choice>
          <mc:Fallback>
            <p:pic>
              <p:nvPicPr>
                <p:cNvPr id="55296" name="Freihand 55295">
                  <a:extLst>
                    <a:ext uri="{FF2B5EF4-FFF2-40B4-BE49-F238E27FC236}">
                      <a16:creationId xmlns:a16="http://schemas.microsoft.com/office/drawing/2014/main" id="{C1FDF54F-534E-3704-919D-6C82A90CED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7034" y="5357908"/>
                  <a:ext cx="1663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15" name="Gruppieren 55314">
            <a:extLst>
              <a:ext uri="{FF2B5EF4-FFF2-40B4-BE49-F238E27FC236}">
                <a16:creationId xmlns:a16="http://schemas.microsoft.com/office/drawing/2014/main" id="{79A030C6-A08E-B322-C994-6A1E6CC8601C}"/>
              </a:ext>
            </a:extLst>
          </p:cNvPr>
          <p:cNvGrpSpPr/>
          <p:nvPr/>
        </p:nvGrpSpPr>
        <p:grpSpPr>
          <a:xfrm>
            <a:off x="208594" y="5672908"/>
            <a:ext cx="1383120" cy="421560"/>
            <a:chOff x="208594" y="5672908"/>
            <a:chExt cx="138312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298" name="Freihand 55297">
                  <a:extLst>
                    <a:ext uri="{FF2B5EF4-FFF2-40B4-BE49-F238E27FC236}">
                      <a16:creationId xmlns:a16="http://schemas.microsoft.com/office/drawing/2014/main" id="{3158FA6E-0C05-7119-132F-25415632E1D2}"/>
                    </a:ext>
                  </a:extLst>
                </p14:cNvPr>
                <p14:cNvContentPartPr/>
                <p14:nvPr/>
              </p14:nvContentPartPr>
              <p14:xfrm>
                <a:off x="208594" y="5767948"/>
                <a:ext cx="145080" cy="326520"/>
              </p14:xfrm>
            </p:contentPart>
          </mc:Choice>
          <mc:Fallback>
            <p:pic>
              <p:nvPicPr>
                <p:cNvPr id="55298" name="Freihand 55297">
                  <a:extLst>
                    <a:ext uri="{FF2B5EF4-FFF2-40B4-BE49-F238E27FC236}">
                      <a16:creationId xmlns:a16="http://schemas.microsoft.com/office/drawing/2014/main" id="{3158FA6E-0C05-7119-132F-25415632E1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9594" y="5759308"/>
                  <a:ext cx="162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307" name="Freihand 55306">
                  <a:extLst>
                    <a:ext uri="{FF2B5EF4-FFF2-40B4-BE49-F238E27FC236}">
                      <a16:creationId xmlns:a16="http://schemas.microsoft.com/office/drawing/2014/main" id="{71AEF677-7AF7-BB59-09EA-3CD451DA20C5}"/>
                    </a:ext>
                  </a:extLst>
                </p14:cNvPr>
                <p14:cNvContentPartPr/>
                <p14:nvPr/>
              </p14:nvContentPartPr>
              <p14:xfrm>
                <a:off x="432874" y="5811508"/>
                <a:ext cx="163440" cy="232920"/>
              </p14:xfrm>
            </p:contentPart>
          </mc:Choice>
          <mc:Fallback>
            <p:pic>
              <p:nvPicPr>
                <p:cNvPr id="55307" name="Freihand 55306">
                  <a:extLst>
                    <a:ext uri="{FF2B5EF4-FFF2-40B4-BE49-F238E27FC236}">
                      <a16:creationId xmlns:a16="http://schemas.microsoft.com/office/drawing/2014/main" id="{71AEF677-7AF7-BB59-09EA-3CD451DA20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3874" y="5802868"/>
                  <a:ext cx="181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308" name="Freihand 55307">
                  <a:extLst>
                    <a:ext uri="{FF2B5EF4-FFF2-40B4-BE49-F238E27FC236}">
                      <a16:creationId xmlns:a16="http://schemas.microsoft.com/office/drawing/2014/main" id="{34C8CADD-ADDF-D502-2F09-BE454606F291}"/>
                    </a:ext>
                  </a:extLst>
                </p14:cNvPr>
                <p14:cNvContentPartPr/>
                <p14:nvPr/>
              </p14:nvContentPartPr>
              <p14:xfrm>
                <a:off x="539074" y="5825188"/>
                <a:ext cx="128160" cy="7560"/>
              </p14:xfrm>
            </p:contentPart>
          </mc:Choice>
          <mc:Fallback>
            <p:pic>
              <p:nvPicPr>
                <p:cNvPr id="55308" name="Freihand 55307">
                  <a:extLst>
                    <a:ext uri="{FF2B5EF4-FFF2-40B4-BE49-F238E27FC236}">
                      <a16:creationId xmlns:a16="http://schemas.microsoft.com/office/drawing/2014/main" id="{34C8CADD-ADDF-D502-2F09-BE454606F29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0434" y="5816188"/>
                  <a:ext cx="14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5309" name="Freihand 55308">
                  <a:extLst>
                    <a:ext uri="{FF2B5EF4-FFF2-40B4-BE49-F238E27FC236}">
                      <a16:creationId xmlns:a16="http://schemas.microsoft.com/office/drawing/2014/main" id="{05A17155-EB6B-9C53-0010-C63936B4AD86}"/>
                    </a:ext>
                  </a:extLst>
                </p14:cNvPr>
                <p14:cNvContentPartPr/>
                <p14:nvPr/>
              </p14:nvContentPartPr>
              <p14:xfrm>
                <a:off x="683794" y="5807548"/>
                <a:ext cx="352800" cy="154800"/>
              </p14:xfrm>
            </p:contentPart>
          </mc:Choice>
          <mc:Fallback>
            <p:pic>
              <p:nvPicPr>
                <p:cNvPr id="55309" name="Freihand 55308">
                  <a:extLst>
                    <a:ext uri="{FF2B5EF4-FFF2-40B4-BE49-F238E27FC236}">
                      <a16:creationId xmlns:a16="http://schemas.microsoft.com/office/drawing/2014/main" id="{05A17155-EB6B-9C53-0010-C63936B4AD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4794" y="5798548"/>
                  <a:ext cx="370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5310" name="Freihand 55309">
                  <a:extLst>
                    <a:ext uri="{FF2B5EF4-FFF2-40B4-BE49-F238E27FC236}">
                      <a16:creationId xmlns:a16="http://schemas.microsoft.com/office/drawing/2014/main" id="{5DA75F3E-69DC-6118-D346-29D858B872B4}"/>
                    </a:ext>
                  </a:extLst>
                </p14:cNvPr>
                <p14:cNvContentPartPr/>
                <p14:nvPr/>
              </p14:nvContentPartPr>
              <p14:xfrm>
                <a:off x="1265914" y="5777308"/>
                <a:ext cx="21240" cy="174600"/>
              </p14:xfrm>
            </p:contentPart>
          </mc:Choice>
          <mc:Fallback>
            <p:pic>
              <p:nvPicPr>
                <p:cNvPr id="55310" name="Freihand 55309">
                  <a:extLst>
                    <a:ext uri="{FF2B5EF4-FFF2-40B4-BE49-F238E27FC236}">
                      <a16:creationId xmlns:a16="http://schemas.microsoft.com/office/drawing/2014/main" id="{5DA75F3E-69DC-6118-D346-29D858B872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57274" y="5768308"/>
                  <a:ext cx="38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5311" name="Freihand 55310">
                  <a:extLst>
                    <a:ext uri="{FF2B5EF4-FFF2-40B4-BE49-F238E27FC236}">
                      <a16:creationId xmlns:a16="http://schemas.microsoft.com/office/drawing/2014/main" id="{9E6EB84E-BD73-DF15-96A2-0BCA3256DD2B}"/>
                    </a:ext>
                  </a:extLst>
                </p14:cNvPr>
                <p14:cNvContentPartPr/>
                <p14:nvPr/>
              </p14:nvContentPartPr>
              <p14:xfrm>
                <a:off x="1174474" y="5751388"/>
                <a:ext cx="214200" cy="247680"/>
              </p14:xfrm>
            </p:contentPart>
          </mc:Choice>
          <mc:Fallback>
            <p:pic>
              <p:nvPicPr>
                <p:cNvPr id="55311" name="Freihand 55310">
                  <a:extLst>
                    <a:ext uri="{FF2B5EF4-FFF2-40B4-BE49-F238E27FC236}">
                      <a16:creationId xmlns:a16="http://schemas.microsoft.com/office/drawing/2014/main" id="{9E6EB84E-BD73-DF15-96A2-0BCA3256DD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5474" y="5742388"/>
                  <a:ext cx="231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312" name="Freihand 55311">
                  <a:extLst>
                    <a:ext uri="{FF2B5EF4-FFF2-40B4-BE49-F238E27FC236}">
                      <a16:creationId xmlns:a16="http://schemas.microsoft.com/office/drawing/2014/main" id="{D1244290-F5FE-EFB2-1D11-B4857A518BBD}"/>
                    </a:ext>
                  </a:extLst>
                </p14:cNvPr>
                <p14:cNvContentPartPr/>
                <p14:nvPr/>
              </p14:nvContentPartPr>
              <p14:xfrm>
                <a:off x="1465354" y="5858308"/>
                <a:ext cx="43920" cy="130320"/>
              </p14:xfrm>
            </p:contentPart>
          </mc:Choice>
          <mc:Fallback>
            <p:pic>
              <p:nvPicPr>
                <p:cNvPr id="55312" name="Freihand 55311">
                  <a:extLst>
                    <a:ext uri="{FF2B5EF4-FFF2-40B4-BE49-F238E27FC236}">
                      <a16:creationId xmlns:a16="http://schemas.microsoft.com/office/drawing/2014/main" id="{D1244290-F5FE-EFB2-1D11-B4857A518B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56714" y="5849308"/>
                  <a:ext cx="6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5313" name="Freihand 55312">
                  <a:extLst>
                    <a:ext uri="{FF2B5EF4-FFF2-40B4-BE49-F238E27FC236}">
                      <a16:creationId xmlns:a16="http://schemas.microsoft.com/office/drawing/2014/main" id="{D027AD1A-67BD-9B6B-AA04-E33E5935E6CC}"/>
                    </a:ext>
                  </a:extLst>
                </p14:cNvPr>
                <p14:cNvContentPartPr/>
                <p14:nvPr/>
              </p14:nvContentPartPr>
              <p14:xfrm>
                <a:off x="1572994" y="5704588"/>
                <a:ext cx="18720" cy="237600"/>
              </p14:xfrm>
            </p:contentPart>
          </mc:Choice>
          <mc:Fallback>
            <p:pic>
              <p:nvPicPr>
                <p:cNvPr id="55313" name="Freihand 55312">
                  <a:extLst>
                    <a:ext uri="{FF2B5EF4-FFF2-40B4-BE49-F238E27FC236}">
                      <a16:creationId xmlns:a16="http://schemas.microsoft.com/office/drawing/2014/main" id="{D027AD1A-67BD-9B6B-AA04-E33E5935E6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63994" y="5695588"/>
                  <a:ext cx="36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5314" name="Freihand 55313">
                  <a:extLst>
                    <a:ext uri="{FF2B5EF4-FFF2-40B4-BE49-F238E27FC236}">
                      <a16:creationId xmlns:a16="http://schemas.microsoft.com/office/drawing/2014/main" id="{AFD14941-0D17-F855-3DD0-2FB1C834B5E1}"/>
                    </a:ext>
                  </a:extLst>
                </p14:cNvPr>
                <p14:cNvContentPartPr/>
                <p14:nvPr/>
              </p14:nvContentPartPr>
              <p14:xfrm>
                <a:off x="1396594" y="5672908"/>
                <a:ext cx="30600" cy="14760"/>
              </p14:xfrm>
            </p:contentPart>
          </mc:Choice>
          <mc:Fallback>
            <p:pic>
              <p:nvPicPr>
                <p:cNvPr id="55314" name="Freihand 55313">
                  <a:extLst>
                    <a:ext uri="{FF2B5EF4-FFF2-40B4-BE49-F238E27FC236}">
                      <a16:creationId xmlns:a16="http://schemas.microsoft.com/office/drawing/2014/main" id="{AFD14941-0D17-F855-3DD0-2FB1C834B5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87954" y="5664268"/>
                  <a:ext cx="48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19" name="Gruppieren 55318">
            <a:extLst>
              <a:ext uri="{FF2B5EF4-FFF2-40B4-BE49-F238E27FC236}">
                <a16:creationId xmlns:a16="http://schemas.microsoft.com/office/drawing/2014/main" id="{978D5F87-7A0C-B6C0-8788-D0A9F037B944}"/>
              </a:ext>
            </a:extLst>
          </p:cNvPr>
          <p:cNvGrpSpPr/>
          <p:nvPr/>
        </p:nvGrpSpPr>
        <p:grpSpPr>
          <a:xfrm>
            <a:off x="1744714" y="5737348"/>
            <a:ext cx="291960" cy="185760"/>
            <a:chOff x="1744714" y="5737348"/>
            <a:chExt cx="29196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316" name="Freihand 55315">
                  <a:extLst>
                    <a:ext uri="{FF2B5EF4-FFF2-40B4-BE49-F238E27FC236}">
                      <a16:creationId xmlns:a16="http://schemas.microsoft.com/office/drawing/2014/main" id="{B922CDA7-FC3E-81FC-1EDD-0DA2355F6889}"/>
                    </a:ext>
                  </a:extLst>
                </p14:cNvPr>
                <p14:cNvContentPartPr/>
                <p14:nvPr/>
              </p14:nvContentPartPr>
              <p14:xfrm>
                <a:off x="1744714" y="5909428"/>
                <a:ext cx="9000" cy="13680"/>
              </p14:xfrm>
            </p:contentPart>
          </mc:Choice>
          <mc:Fallback>
            <p:pic>
              <p:nvPicPr>
                <p:cNvPr id="55316" name="Freihand 55315">
                  <a:extLst>
                    <a:ext uri="{FF2B5EF4-FFF2-40B4-BE49-F238E27FC236}">
                      <a16:creationId xmlns:a16="http://schemas.microsoft.com/office/drawing/2014/main" id="{B922CDA7-FC3E-81FC-1EDD-0DA2355F68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36074" y="5900428"/>
                  <a:ext cx="2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317" name="Freihand 55316">
                  <a:extLst>
                    <a:ext uri="{FF2B5EF4-FFF2-40B4-BE49-F238E27FC236}">
                      <a16:creationId xmlns:a16="http://schemas.microsoft.com/office/drawing/2014/main" id="{53A547CB-92B9-554E-5D83-DEDF136227A0}"/>
                    </a:ext>
                  </a:extLst>
                </p14:cNvPr>
                <p14:cNvContentPartPr/>
                <p14:nvPr/>
              </p14:nvContentPartPr>
              <p14:xfrm>
                <a:off x="1913194" y="5737348"/>
                <a:ext cx="123480" cy="177120"/>
              </p14:xfrm>
            </p:contentPart>
          </mc:Choice>
          <mc:Fallback>
            <p:pic>
              <p:nvPicPr>
                <p:cNvPr id="55317" name="Freihand 55316">
                  <a:extLst>
                    <a:ext uri="{FF2B5EF4-FFF2-40B4-BE49-F238E27FC236}">
                      <a16:creationId xmlns:a16="http://schemas.microsoft.com/office/drawing/2014/main" id="{53A547CB-92B9-554E-5D83-DEDF136227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04554" y="5728708"/>
                  <a:ext cx="141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318" name="Freihand 55317">
                  <a:extLst>
                    <a:ext uri="{FF2B5EF4-FFF2-40B4-BE49-F238E27FC236}">
                      <a16:creationId xmlns:a16="http://schemas.microsoft.com/office/drawing/2014/main" id="{B1CEE41A-46AC-1BC5-A2DE-DF2F7F15B97A}"/>
                    </a:ext>
                  </a:extLst>
                </p14:cNvPr>
                <p14:cNvContentPartPr/>
                <p14:nvPr/>
              </p14:nvContentPartPr>
              <p14:xfrm>
                <a:off x="1844434" y="5788828"/>
                <a:ext cx="184320" cy="113760"/>
              </p14:xfrm>
            </p:contentPart>
          </mc:Choice>
          <mc:Fallback>
            <p:pic>
              <p:nvPicPr>
                <p:cNvPr id="55318" name="Freihand 55317">
                  <a:extLst>
                    <a:ext uri="{FF2B5EF4-FFF2-40B4-BE49-F238E27FC236}">
                      <a16:creationId xmlns:a16="http://schemas.microsoft.com/office/drawing/2014/main" id="{B1CEE41A-46AC-1BC5-A2DE-DF2F7F15B9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35794" y="5779828"/>
                  <a:ext cx="2019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29" name="Gruppieren 55328">
            <a:extLst>
              <a:ext uri="{FF2B5EF4-FFF2-40B4-BE49-F238E27FC236}">
                <a16:creationId xmlns:a16="http://schemas.microsoft.com/office/drawing/2014/main" id="{7BBC379F-4539-2EC8-E881-657B7C72DE4C}"/>
              </a:ext>
            </a:extLst>
          </p:cNvPr>
          <p:cNvGrpSpPr/>
          <p:nvPr/>
        </p:nvGrpSpPr>
        <p:grpSpPr>
          <a:xfrm>
            <a:off x="3255274" y="5485708"/>
            <a:ext cx="817200" cy="412560"/>
            <a:chOff x="3255274" y="5485708"/>
            <a:chExt cx="81720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320" name="Freihand 55319">
                  <a:extLst>
                    <a:ext uri="{FF2B5EF4-FFF2-40B4-BE49-F238E27FC236}">
                      <a16:creationId xmlns:a16="http://schemas.microsoft.com/office/drawing/2014/main" id="{AF3F8A54-86D0-6558-F036-647CA50E2AAC}"/>
                    </a:ext>
                  </a:extLst>
                </p14:cNvPr>
                <p14:cNvContentPartPr/>
                <p14:nvPr/>
              </p14:nvContentPartPr>
              <p14:xfrm>
                <a:off x="3422314" y="5501548"/>
                <a:ext cx="132120" cy="216000"/>
              </p14:xfrm>
            </p:contentPart>
          </mc:Choice>
          <mc:Fallback>
            <p:pic>
              <p:nvPicPr>
                <p:cNvPr id="55320" name="Freihand 55319">
                  <a:extLst>
                    <a:ext uri="{FF2B5EF4-FFF2-40B4-BE49-F238E27FC236}">
                      <a16:creationId xmlns:a16="http://schemas.microsoft.com/office/drawing/2014/main" id="{AF3F8A54-86D0-6558-F036-647CA50E2A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13674" y="5492548"/>
                  <a:ext cx="149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321" name="Freihand 55320">
                  <a:extLst>
                    <a:ext uri="{FF2B5EF4-FFF2-40B4-BE49-F238E27FC236}">
                      <a16:creationId xmlns:a16="http://schemas.microsoft.com/office/drawing/2014/main" id="{2336CB5E-0E0D-4786-CACD-E8C6A6F94A79}"/>
                    </a:ext>
                  </a:extLst>
                </p14:cNvPr>
                <p14:cNvContentPartPr/>
                <p14:nvPr/>
              </p14:nvContentPartPr>
              <p14:xfrm>
                <a:off x="3462634" y="5485708"/>
                <a:ext cx="126720" cy="15120"/>
              </p14:xfrm>
            </p:contentPart>
          </mc:Choice>
          <mc:Fallback>
            <p:pic>
              <p:nvPicPr>
                <p:cNvPr id="55321" name="Freihand 55320">
                  <a:extLst>
                    <a:ext uri="{FF2B5EF4-FFF2-40B4-BE49-F238E27FC236}">
                      <a16:creationId xmlns:a16="http://schemas.microsoft.com/office/drawing/2014/main" id="{2336CB5E-0E0D-4786-CACD-E8C6A6F94A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53634" y="5476708"/>
                  <a:ext cx="144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323" name="Freihand 55322">
                  <a:extLst>
                    <a:ext uri="{FF2B5EF4-FFF2-40B4-BE49-F238E27FC236}">
                      <a16:creationId xmlns:a16="http://schemas.microsoft.com/office/drawing/2014/main" id="{8EB56E37-32D4-6CEC-B4BE-F9F7FA1D5E5C}"/>
                    </a:ext>
                  </a:extLst>
                </p14:cNvPr>
                <p14:cNvContentPartPr/>
                <p14:nvPr/>
              </p14:nvContentPartPr>
              <p14:xfrm>
                <a:off x="3702394" y="5519548"/>
                <a:ext cx="127440" cy="187920"/>
              </p14:xfrm>
            </p:contentPart>
          </mc:Choice>
          <mc:Fallback>
            <p:pic>
              <p:nvPicPr>
                <p:cNvPr id="55323" name="Freihand 55322">
                  <a:extLst>
                    <a:ext uri="{FF2B5EF4-FFF2-40B4-BE49-F238E27FC236}">
                      <a16:creationId xmlns:a16="http://schemas.microsoft.com/office/drawing/2014/main" id="{8EB56E37-32D4-6CEC-B4BE-F9F7FA1D5E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93754" y="5510908"/>
                  <a:ext cx="145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324" name="Freihand 55323">
                  <a:extLst>
                    <a:ext uri="{FF2B5EF4-FFF2-40B4-BE49-F238E27FC236}">
                      <a16:creationId xmlns:a16="http://schemas.microsoft.com/office/drawing/2014/main" id="{FE6D7FC5-22B4-DAF9-8E45-C32A4924AAB3}"/>
                    </a:ext>
                  </a:extLst>
                </p14:cNvPr>
                <p14:cNvContentPartPr/>
                <p14:nvPr/>
              </p14:nvContentPartPr>
              <p14:xfrm>
                <a:off x="3255274" y="5771188"/>
                <a:ext cx="817200" cy="127080"/>
              </p14:xfrm>
            </p:contentPart>
          </mc:Choice>
          <mc:Fallback>
            <p:pic>
              <p:nvPicPr>
                <p:cNvPr id="55324" name="Freihand 55323">
                  <a:extLst>
                    <a:ext uri="{FF2B5EF4-FFF2-40B4-BE49-F238E27FC236}">
                      <a16:creationId xmlns:a16="http://schemas.microsoft.com/office/drawing/2014/main" id="{FE6D7FC5-22B4-DAF9-8E45-C32A4924AA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46634" y="5762188"/>
                  <a:ext cx="8348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32" name="Gruppieren 55331">
            <a:extLst>
              <a:ext uri="{FF2B5EF4-FFF2-40B4-BE49-F238E27FC236}">
                <a16:creationId xmlns:a16="http://schemas.microsoft.com/office/drawing/2014/main" id="{7F6399FC-8584-140F-4724-550DB8D77F5B}"/>
              </a:ext>
            </a:extLst>
          </p:cNvPr>
          <p:cNvGrpSpPr/>
          <p:nvPr/>
        </p:nvGrpSpPr>
        <p:grpSpPr>
          <a:xfrm>
            <a:off x="3142954" y="5998348"/>
            <a:ext cx="865800" cy="289080"/>
            <a:chOff x="3142954" y="5998348"/>
            <a:chExt cx="8658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5325" name="Freihand 55324">
                  <a:extLst>
                    <a:ext uri="{FF2B5EF4-FFF2-40B4-BE49-F238E27FC236}">
                      <a16:creationId xmlns:a16="http://schemas.microsoft.com/office/drawing/2014/main" id="{078F2BE2-5907-1260-3ABD-CE77A2E41BDD}"/>
                    </a:ext>
                  </a:extLst>
                </p14:cNvPr>
                <p14:cNvContentPartPr/>
                <p14:nvPr/>
              </p14:nvContentPartPr>
              <p14:xfrm>
                <a:off x="3142954" y="6072508"/>
                <a:ext cx="166320" cy="214920"/>
              </p14:xfrm>
            </p:contentPart>
          </mc:Choice>
          <mc:Fallback>
            <p:pic>
              <p:nvPicPr>
                <p:cNvPr id="55325" name="Freihand 55324">
                  <a:extLst>
                    <a:ext uri="{FF2B5EF4-FFF2-40B4-BE49-F238E27FC236}">
                      <a16:creationId xmlns:a16="http://schemas.microsoft.com/office/drawing/2014/main" id="{078F2BE2-5907-1260-3ABD-CE77A2E41B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34314" y="6063508"/>
                  <a:ext cx="183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5326" name="Freihand 55325">
                  <a:extLst>
                    <a:ext uri="{FF2B5EF4-FFF2-40B4-BE49-F238E27FC236}">
                      <a16:creationId xmlns:a16="http://schemas.microsoft.com/office/drawing/2014/main" id="{5C2FC59E-5689-6AE6-1410-955E5962B5C3}"/>
                    </a:ext>
                  </a:extLst>
                </p14:cNvPr>
                <p14:cNvContentPartPr/>
                <p14:nvPr/>
              </p14:nvContentPartPr>
              <p14:xfrm>
                <a:off x="3375514" y="6044788"/>
                <a:ext cx="137160" cy="186480"/>
              </p14:xfrm>
            </p:contentPart>
          </mc:Choice>
          <mc:Fallback>
            <p:pic>
              <p:nvPicPr>
                <p:cNvPr id="55326" name="Freihand 55325">
                  <a:extLst>
                    <a:ext uri="{FF2B5EF4-FFF2-40B4-BE49-F238E27FC236}">
                      <a16:creationId xmlns:a16="http://schemas.microsoft.com/office/drawing/2014/main" id="{5C2FC59E-5689-6AE6-1410-955E5962B5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6514" y="6035788"/>
                  <a:ext cx="154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5327" name="Freihand 55326">
                  <a:extLst>
                    <a:ext uri="{FF2B5EF4-FFF2-40B4-BE49-F238E27FC236}">
                      <a16:creationId xmlns:a16="http://schemas.microsoft.com/office/drawing/2014/main" id="{C412612B-681D-AC34-10FD-BA253A2800ED}"/>
                    </a:ext>
                  </a:extLst>
                </p14:cNvPr>
                <p14:cNvContentPartPr/>
                <p14:nvPr/>
              </p14:nvContentPartPr>
              <p14:xfrm>
                <a:off x="3419074" y="6010228"/>
                <a:ext cx="115560" cy="62640"/>
              </p14:xfrm>
            </p:contentPart>
          </mc:Choice>
          <mc:Fallback>
            <p:pic>
              <p:nvPicPr>
                <p:cNvPr id="55327" name="Freihand 55326">
                  <a:extLst>
                    <a:ext uri="{FF2B5EF4-FFF2-40B4-BE49-F238E27FC236}">
                      <a16:creationId xmlns:a16="http://schemas.microsoft.com/office/drawing/2014/main" id="{C412612B-681D-AC34-10FD-BA253A2800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10074" y="6001588"/>
                  <a:ext cx="13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5330" name="Freihand 55329">
                  <a:extLst>
                    <a:ext uri="{FF2B5EF4-FFF2-40B4-BE49-F238E27FC236}">
                      <a16:creationId xmlns:a16="http://schemas.microsoft.com/office/drawing/2014/main" id="{6B6D46B5-4D1F-FE12-1AFA-532DEECAA074}"/>
                    </a:ext>
                  </a:extLst>
                </p14:cNvPr>
                <p14:cNvContentPartPr/>
                <p14:nvPr/>
              </p14:nvContentPartPr>
              <p14:xfrm>
                <a:off x="3626794" y="6027508"/>
                <a:ext cx="128880" cy="180720"/>
              </p14:xfrm>
            </p:contentPart>
          </mc:Choice>
          <mc:Fallback>
            <p:pic>
              <p:nvPicPr>
                <p:cNvPr id="55330" name="Freihand 55329">
                  <a:extLst>
                    <a:ext uri="{FF2B5EF4-FFF2-40B4-BE49-F238E27FC236}">
                      <a16:creationId xmlns:a16="http://schemas.microsoft.com/office/drawing/2014/main" id="{6B6D46B5-4D1F-FE12-1AFA-532DEECAA07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18154" y="6018868"/>
                  <a:ext cx="146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5331" name="Freihand 55330">
                  <a:extLst>
                    <a:ext uri="{FF2B5EF4-FFF2-40B4-BE49-F238E27FC236}">
                      <a16:creationId xmlns:a16="http://schemas.microsoft.com/office/drawing/2014/main" id="{A3ABF36E-EFAC-91F5-23D5-782919975690}"/>
                    </a:ext>
                  </a:extLst>
                </p14:cNvPr>
                <p14:cNvContentPartPr/>
                <p14:nvPr/>
              </p14:nvContentPartPr>
              <p14:xfrm>
                <a:off x="3881314" y="5998348"/>
                <a:ext cx="127440" cy="187560"/>
              </p14:xfrm>
            </p:contentPart>
          </mc:Choice>
          <mc:Fallback>
            <p:pic>
              <p:nvPicPr>
                <p:cNvPr id="55331" name="Freihand 55330">
                  <a:extLst>
                    <a:ext uri="{FF2B5EF4-FFF2-40B4-BE49-F238E27FC236}">
                      <a16:creationId xmlns:a16="http://schemas.microsoft.com/office/drawing/2014/main" id="{A3ABF36E-EFAC-91F5-23D5-7829199756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72674" y="5989708"/>
                  <a:ext cx="1450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39" name="Gruppieren 55338">
            <a:extLst>
              <a:ext uri="{FF2B5EF4-FFF2-40B4-BE49-F238E27FC236}">
                <a16:creationId xmlns:a16="http://schemas.microsoft.com/office/drawing/2014/main" id="{CD540D35-EC43-4624-3544-CAB656E822CA}"/>
              </a:ext>
            </a:extLst>
          </p:cNvPr>
          <p:cNvGrpSpPr/>
          <p:nvPr/>
        </p:nvGrpSpPr>
        <p:grpSpPr>
          <a:xfrm>
            <a:off x="4154194" y="5444668"/>
            <a:ext cx="519480" cy="368280"/>
            <a:chOff x="4154194" y="5444668"/>
            <a:chExt cx="51948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5333" name="Freihand 55332">
                  <a:extLst>
                    <a:ext uri="{FF2B5EF4-FFF2-40B4-BE49-F238E27FC236}">
                      <a16:creationId xmlns:a16="http://schemas.microsoft.com/office/drawing/2014/main" id="{20755FED-6794-66A5-E9A8-88FFF49D3190}"/>
                    </a:ext>
                  </a:extLst>
                </p14:cNvPr>
                <p14:cNvContentPartPr/>
                <p14:nvPr/>
              </p14:nvContentPartPr>
              <p14:xfrm>
                <a:off x="4465954" y="5712868"/>
                <a:ext cx="207720" cy="100080"/>
              </p14:xfrm>
            </p:contentPart>
          </mc:Choice>
          <mc:Fallback>
            <p:pic>
              <p:nvPicPr>
                <p:cNvPr id="55333" name="Freihand 55332">
                  <a:extLst>
                    <a:ext uri="{FF2B5EF4-FFF2-40B4-BE49-F238E27FC236}">
                      <a16:creationId xmlns:a16="http://schemas.microsoft.com/office/drawing/2014/main" id="{20755FED-6794-66A5-E9A8-88FFF49D31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57314" y="5703868"/>
                  <a:ext cx="225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5334" name="Freihand 55333">
                  <a:extLst>
                    <a:ext uri="{FF2B5EF4-FFF2-40B4-BE49-F238E27FC236}">
                      <a16:creationId xmlns:a16="http://schemas.microsoft.com/office/drawing/2014/main" id="{DC1A6E92-F6BA-D425-2364-5F8DDA00A9F0}"/>
                    </a:ext>
                  </a:extLst>
                </p14:cNvPr>
                <p14:cNvContentPartPr/>
                <p14:nvPr/>
              </p14:nvContentPartPr>
              <p14:xfrm>
                <a:off x="4154194" y="5573908"/>
                <a:ext cx="25200" cy="31320"/>
              </p14:xfrm>
            </p:contentPart>
          </mc:Choice>
          <mc:Fallback>
            <p:pic>
              <p:nvPicPr>
                <p:cNvPr id="55334" name="Freihand 55333">
                  <a:extLst>
                    <a:ext uri="{FF2B5EF4-FFF2-40B4-BE49-F238E27FC236}">
                      <a16:creationId xmlns:a16="http://schemas.microsoft.com/office/drawing/2014/main" id="{DC1A6E92-F6BA-D425-2364-5F8DDA00A9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45194" y="5564908"/>
                  <a:ext cx="42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335" name="Freihand 55334">
                  <a:extLst>
                    <a:ext uri="{FF2B5EF4-FFF2-40B4-BE49-F238E27FC236}">
                      <a16:creationId xmlns:a16="http://schemas.microsoft.com/office/drawing/2014/main" id="{D45BC385-8EDB-38D5-A6E7-83DF4B8BDB70}"/>
                    </a:ext>
                  </a:extLst>
                </p14:cNvPr>
                <p14:cNvContentPartPr/>
                <p14:nvPr/>
              </p14:nvContentPartPr>
              <p14:xfrm>
                <a:off x="4262194" y="5444668"/>
                <a:ext cx="96840" cy="218160"/>
              </p14:xfrm>
            </p:contentPart>
          </mc:Choice>
          <mc:Fallback>
            <p:pic>
              <p:nvPicPr>
                <p:cNvPr id="55335" name="Freihand 55334">
                  <a:extLst>
                    <a:ext uri="{FF2B5EF4-FFF2-40B4-BE49-F238E27FC236}">
                      <a16:creationId xmlns:a16="http://schemas.microsoft.com/office/drawing/2014/main" id="{D45BC385-8EDB-38D5-A6E7-83DF4B8BDB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53194" y="5436028"/>
                  <a:ext cx="11448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38" name="Gruppieren 55337">
            <a:extLst>
              <a:ext uri="{FF2B5EF4-FFF2-40B4-BE49-F238E27FC236}">
                <a16:creationId xmlns:a16="http://schemas.microsoft.com/office/drawing/2014/main" id="{F83BBB02-D6F4-8377-1B41-8FD73C186399}"/>
              </a:ext>
            </a:extLst>
          </p:cNvPr>
          <p:cNvGrpSpPr/>
          <p:nvPr/>
        </p:nvGrpSpPr>
        <p:grpSpPr>
          <a:xfrm>
            <a:off x="4197034" y="5945788"/>
            <a:ext cx="261000" cy="244440"/>
            <a:chOff x="4197034" y="5945788"/>
            <a:chExt cx="26100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5336" name="Freihand 55335">
                  <a:extLst>
                    <a:ext uri="{FF2B5EF4-FFF2-40B4-BE49-F238E27FC236}">
                      <a16:creationId xmlns:a16="http://schemas.microsoft.com/office/drawing/2014/main" id="{736498DE-56BA-9A1D-C569-369ADCB5DCA4}"/>
                    </a:ext>
                  </a:extLst>
                </p14:cNvPr>
                <p14:cNvContentPartPr/>
                <p14:nvPr/>
              </p14:nvContentPartPr>
              <p14:xfrm>
                <a:off x="4197034" y="6094108"/>
                <a:ext cx="23400" cy="34560"/>
              </p14:xfrm>
            </p:contentPart>
          </mc:Choice>
          <mc:Fallback>
            <p:pic>
              <p:nvPicPr>
                <p:cNvPr id="55336" name="Freihand 55335">
                  <a:extLst>
                    <a:ext uri="{FF2B5EF4-FFF2-40B4-BE49-F238E27FC236}">
                      <a16:creationId xmlns:a16="http://schemas.microsoft.com/office/drawing/2014/main" id="{736498DE-56BA-9A1D-C569-369ADCB5DC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88394" y="6085108"/>
                  <a:ext cx="41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5337" name="Freihand 55336">
                  <a:extLst>
                    <a:ext uri="{FF2B5EF4-FFF2-40B4-BE49-F238E27FC236}">
                      <a16:creationId xmlns:a16="http://schemas.microsoft.com/office/drawing/2014/main" id="{EACF0184-476E-8BCA-4440-7B6140903D57}"/>
                    </a:ext>
                  </a:extLst>
                </p14:cNvPr>
                <p14:cNvContentPartPr/>
                <p14:nvPr/>
              </p14:nvContentPartPr>
              <p14:xfrm>
                <a:off x="4316554" y="5945788"/>
                <a:ext cx="141480" cy="244440"/>
              </p14:xfrm>
            </p:contentPart>
          </mc:Choice>
          <mc:Fallback>
            <p:pic>
              <p:nvPicPr>
                <p:cNvPr id="55337" name="Freihand 55336">
                  <a:extLst>
                    <a:ext uri="{FF2B5EF4-FFF2-40B4-BE49-F238E27FC236}">
                      <a16:creationId xmlns:a16="http://schemas.microsoft.com/office/drawing/2014/main" id="{EACF0184-476E-8BCA-4440-7B6140903D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07914" y="5936788"/>
                  <a:ext cx="15912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52" name="Gruppieren 55351">
            <a:extLst>
              <a:ext uri="{FF2B5EF4-FFF2-40B4-BE49-F238E27FC236}">
                <a16:creationId xmlns:a16="http://schemas.microsoft.com/office/drawing/2014/main" id="{BC445518-0E25-8A27-835E-D813D1BAF7A1}"/>
              </a:ext>
            </a:extLst>
          </p:cNvPr>
          <p:cNvGrpSpPr/>
          <p:nvPr/>
        </p:nvGrpSpPr>
        <p:grpSpPr>
          <a:xfrm>
            <a:off x="4791754" y="5309308"/>
            <a:ext cx="1296360" cy="848880"/>
            <a:chOff x="4791754" y="5309308"/>
            <a:chExt cx="129636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5340" name="Freihand 55339">
                  <a:extLst>
                    <a:ext uri="{FF2B5EF4-FFF2-40B4-BE49-F238E27FC236}">
                      <a16:creationId xmlns:a16="http://schemas.microsoft.com/office/drawing/2014/main" id="{27511F1B-85C9-7268-2529-A8FD1CC47559}"/>
                    </a:ext>
                  </a:extLst>
                </p14:cNvPr>
                <p14:cNvContentPartPr/>
                <p14:nvPr/>
              </p14:nvContentPartPr>
              <p14:xfrm>
                <a:off x="5077594" y="5340268"/>
                <a:ext cx="177840" cy="223200"/>
              </p14:xfrm>
            </p:contentPart>
          </mc:Choice>
          <mc:Fallback>
            <p:pic>
              <p:nvPicPr>
                <p:cNvPr id="55340" name="Freihand 55339">
                  <a:extLst>
                    <a:ext uri="{FF2B5EF4-FFF2-40B4-BE49-F238E27FC236}">
                      <a16:creationId xmlns:a16="http://schemas.microsoft.com/office/drawing/2014/main" id="{27511F1B-85C9-7268-2529-A8FD1CC4755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68954" y="5331268"/>
                  <a:ext cx="195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5341" name="Freihand 55340">
                  <a:extLst>
                    <a:ext uri="{FF2B5EF4-FFF2-40B4-BE49-F238E27FC236}">
                      <a16:creationId xmlns:a16="http://schemas.microsoft.com/office/drawing/2014/main" id="{11A96924-4FD2-7C91-0CAF-FB7E81F1C40D}"/>
                    </a:ext>
                  </a:extLst>
                </p14:cNvPr>
                <p14:cNvContentPartPr/>
                <p14:nvPr/>
              </p14:nvContentPartPr>
              <p14:xfrm>
                <a:off x="5329594" y="5407588"/>
                <a:ext cx="114120" cy="129960"/>
              </p14:xfrm>
            </p:contentPart>
          </mc:Choice>
          <mc:Fallback>
            <p:pic>
              <p:nvPicPr>
                <p:cNvPr id="55341" name="Freihand 55340">
                  <a:extLst>
                    <a:ext uri="{FF2B5EF4-FFF2-40B4-BE49-F238E27FC236}">
                      <a16:creationId xmlns:a16="http://schemas.microsoft.com/office/drawing/2014/main" id="{11A96924-4FD2-7C91-0CAF-FB7E81F1C40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20594" y="5398588"/>
                  <a:ext cx="131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5342" name="Freihand 55341">
                  <a:extLst>
                    <a:ext uri="{FF2B5EF4-FFF2-40B4-BE49-F238E27FC236}">
                      <a16:creationId xmlns:a16="http://schemas.microsoft.com/office/drawing/2014/main" id="{C867A94A-FB75-7B93-5244-23B4F119E2AA}"/>
                    </a:ext>
                  </a:extLst>
                </p14:cNvPr>
                <p14:cNvContentPartPr/>
                <p14:nvPr/>
              </p14:nvContentPartPr>
              <p14:xfrm>
                <a:off x="5392234" y="5309308"/>
                <a:ext cx="286920" cy="169560"/>
              </p14:xfrm>
            </p:contentPart>
          </mc:Choice>
          <mc:Fallback>
            <p:pic>
              <p:nvPicPr>
                <p:cNvPr id="55342" name="Freihand 55341">
                  <a:extLst>
                    <a:ext uri="{FF2B5EF4-FFF2-40B4-BE49-F238E27FC236}">
                      <a16:creationId xmlns:a16="http://schemas.microsoft.com/office/drawing/2014/main" id="{C867A94A-FB75-7B93-5244-23B4F119E2A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83594" y="5300668"/>
                  <a:ext cx="30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5344" name="Freihand 55343">
                  <a:extLst>
                    <a:ext uri="{FF2B5EF4-FFF2-40B4-BE49-F238E27FC236}">
                      <a16:creationId xmlns:a16="http://schemas.microsoft.com/office/drawing/2014/main" id="{1FB8BD13-A00A-BD36-71F4-DD3D59B26D99}"/>
                    </a:ext>
                  </a:extLst>
                </p14:cNvPr>
                <p14:cNvContentPartPr/>
                <p14:nvPr/>
              </p14:nvContentPartPr>
              <p14:xfrm>
                <a:off x="4794274" y="5649148"/>
                <a:ext cx="205920" cy="83520"/>
              </p14:xfrm>
            </p:contentPart>
          </mc:Choice>
          <mc:Fallback>
            <p:pic>
              <p:nvPicPr>
                <p:cNvPr id="55344" name="Freihand 55343">
                  <a:extLst>
                    <a:ext uri="{FF2B5EF4-FFF2-40B4-BE49-F238E27FC236}">
                      <a16:creationId xmlns:a16="http://schemas.microsoft.com/office/drawing/2014/main" id="{1FB8BD13-A00A-BD36-71F4-DD3D59B26D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85634" y="5640148"/>
                  <a:ext cx="223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5345" name="Freihand 55344">
                  <a:extLst>
                    <a:ext uri="{FF2B5EF4-FFF2-40B4-BE49-F238E27FC236}">
                      <a16:creationId xmlns:a16="http://schemas.microsoft.com/office/drawing/2014/main" id="{93EB252D-8AA3-9F89-C755-02F6FBF91255}"/>
                    </a:ext>
                  </a:extLst>
                </p14:cNvPr>
                <p14:cNvContentPartPr/>
                <p14:nvPr/>
              </p14:nvContentPartPr>
              <p14:xfrm>
                <a:off x="4791754" y="5811148"/>
                <a:ext cx="274680" cy="96120"/>
              </p14:xfrm>
            </p:contentPart>
          </mc:Choice>
          <mc:Fallback>
            <p:pic>
              <p:nvPicPr>
                <p:cNvPr id="55345" name="Freihand 55344">
                  <a:extLst>
                    <a:ext uri="{FF2B5EF4-FFF2-40B4-BE49-F238E27FC236}">
                      <a16:creationId xmlns:a16="http://schemas.microsoft.com/office/drawing/2014/main" id="{93EB252D-8AA3-9F89-C755-02F6FBF912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82754" y="5802148"/>
                  <a:ext cx="29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5346" name="Freihand 55345">
                  <a:extLst>
                    <a:ext uri="{FF2B5EF4-FFF2-40B4-BE49-F238E27FC236}">
                      <a16:creationId xmlns:a16="http://schemas.microsoft.com/office/drawing/2014/main" id="{26FB212C-B2B4-F007-BCBF-0EB61874079D}"/>
                    </a:ext>
                  </a:extLst>
                </p14:cNvPr>
                <p14:cNvContentPartPr/>
                <p14:nvPr/>
              </p14:nvContentPartPr>
              <p14:xfrm>
                <a:off x="5204314" y="5568868"/>
                <a:ext cx="776520" cy="124920"/>
              </p14:xfrm>
            </p:contentPart>
          </mc:Choice>
          <mc:Fallback>
            <p:pic>
              <p:nvPicPr>
                <p:cNvPr id="55346" name="Freihand 55345">
                  <a:extLst>
                    <a:ext uri="{FF2B5EF4-FFF2-40B4-BE49-F238E27FC236}">
                      <a16:creationId xmlns:a16="http://schemas.microsoft.com/office/drawing/2014/main" id="{26FB212C-B2B4-F007-BCBF-0EB6187407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95314" y="5560228"/>
                  <a:ext cx="794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5347" name="Freihand 55346">
                  <a:extLst>
                    <a:ext uri="{FF2B5EF4-FFF2-40B4-BE49-F238E27FC236}">
                      <a16:creationId xmlns:a16="http://schemas.microsoft.com/office/drawing/2014/main" id="{3B888356-84BE-2D47-E663-BB033E72E419}"/>
                    </a:ext>
                  </a:extLst>
                </p14:cNvPr>
                <p14:cNvContentPartPr/>
                <p14:nvPr/>
              </p14:nvContentPartPr>
              <p14:xfrm>
                <a:off x="5079754" y="5869828"/>
                <a:ext cx="157320" cy="288360"/>
              </p14:xfrm>
            </p:contentPart>
          </mc:Choice>
          <mc:Fallback>
            <p:pic>
              <p:nvPicPr>
                <p:cNvPr id="55347" name="Freihand 55346">
                  <a:extLst>
                    <a:ext uri="{FF2B5EF4-FFF2-40B4-BE49-F238E27FC236}">
                      <a16:creationId xmlns:a16="http://schemas.microsoft.com/office/drawing/2014/main" id="{3B888356-84BE-2D47-E663-BB033E72E41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71114" y="5860828"/>
                  <a:ext cx="174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5348" name="Freihand 55347">
                  <a:extLst>
                    <a:ext uri="{FF2B5EF4-FFF2-40B4-BE49-F238E27FC236}">
                      <a16:creationId xmlns:a16="http://schemas.microsoft.com/office/drawing/2014/main" id="{2CC8AC86-85FD-3644-2176-E0D5063EBC7B}"/>
                    </a:ext>
                  </a:extLst>
                </p14:cNvPr>
                <p14:cNvContentPartPr/>
                <p14:nvPr/>
              </p14:nvContentPartPr>
              <p14:xfrm>
                <a:off x="5360914" y="5859748"/>
                <a:ext cx="120960" cy="135720"/>
              </p14:xfrm>
            </p:contentPart>
          </mc:Choice>
          <mc:Fallback>
            <p:pic>
              <p:nvPicPr>
                <p:cNvPr id="55348" name="Freihand 55347">
                  <a:extLst>
                    <a:ext uri="{FF2B5EF4-FFF2-40B4-BE49-F238E27FC236}">
                      <a16:creationId xmlns:a16="http://schemas.microsoft.com/office/drawing/2014/main" id="{2CC8AC86-85FD-3644-2176-E0D5063EBC7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52274" y="5851108"/>
                  <a:ext cx="138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5349" name="Freihand 55348">
                  <a:extLst>
                    <a:ext uri="{FF2B5EF4-FFF2-40B4-BE49-F238E27FC236}">
                      <a16:creationId xmlns:a16="http://schemas.microsoft.com/office/drawing/2014/main" id="{A4C8A137-375D-BBA4-8192-93503ACADD9C}"/>
                    </a:ext>
                  </a:extLst>
                </p14:cNvPr>
                <p14:cNvContentPartPr/>
                <p14:nvPr/>
              </p14:nvContentPartPr>
              <p14:xfrm>
                <a:off x="5568274" y="5863348"/>
                <a:ext cx="80280" cy="136080"/>
              </p14:xfrm>
            </p:contentPart>
          </mc:Choice>
          <mc:Fallback>
            <p:pic>
              <p:nvPicPr>
                <p:cNvPr id="55349" name="Freihand 55348">
                  <a:extLst>
                    <a:ext uri="{FF2B5EF4-FFF2-40B4-BE49-F238E27FC236}">
                      <a16:creationId xmlns:a16="http://schemas.microsoft.com/office/drawing/2014/main" id="{A4C8A137-375D-BBA4-8192-93503ACADD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59634" y="5854348"/>
                  <a:ext cx="97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5350" name="Freihand 55349">
                  <a:extLst>
                    <a:ext uri="{FF2B5EF4-FFF2-40B4-BE49-F238E27FC236}">
                      <a16:creationId xmlns:a16="http://schemas.microsoft.com/office/drawing/2014/main" id="{48686FBD-65C5-B878-6E3F-88348DDDDCCA}"/>
                    </a:ext>
                  </a:extLst>
                </p14:cNvPr>
                <p14:cNvContentPartPr/>
                <p14:nvPr/>
              </p14:nvContentPartPr>
              <p14:xfrm>
                <a:off x="5738914" y="5843548"/>
                <a:ext cx="144720" cy="117720"/>
              </p14:xfrm>
            </p:contentPart>
          </mc:Choice>
          <mc:Fallback>
            <p:pic>
              <p:nvPicPr>
                <p:cNvPr id="55350" name="Freihand 55349">
                  <a:extLst>
                    <a:ext uri="{FF2B5EF4-FFF2-40B4-BE49-F238E27FC236}">
                      <a16:creationId xmlns:a16="http://schemas.microsoft.com/office/drawing/2014/main" id="{48686FBD-65C5-B878-6E3F-88348DDDDCC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30274" y="5834908"/>
                  <a:ext cx="162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5351" name="Freihand 55350">
                  <a:extLst>
                    <a:ext uri="{FF2B5EF4-FFF2-40B4-BE49-F238E27FC236}">
                      <a16:creationId xmlns:a16="http://schemas.microsoft.com/office/drawing/2014/main" id="{20556197-BB70-6968-F6BB-DCFC6D5AC55D}"/>
                    </a:ext>
                  </a:extLst>
                </p14:cNvPr>
                <p14:cNvContentPartPr/>
                <p14:nvPr/>
              </p14:nvContentPartPr>
              <p14:xfrm>
                <a:off x="5964634" y="5801788"/>
                <a:ext cx="123480" cy="132120"/>
              </p14:xfrm>
            </p:contentPart>
          </mc:Choice>
          <mc:Fallback>
            <p:pic>
              <p:nvPicPr>
                <p:cNvPr id="55351" name="Freihand 55350">
                  <a:extLst>
                    <a:ext uri="{FF2B5EF4-FFF2-40B4-BE49-F238E27FC236}">
                      <a16:creationId xmlns:a16="http://schemas.microsoft.com/office/drawing/2014/main" id="{20556197-BB70-6968-F6BB-DCFC6D5AC55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55994" y="5792788"/>
                  <a:ext cx="141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362" name="Gruppieren 55361">
            <a:extLst>
              <a:ext uri="{FF2B5EF4-FFF2-40B4-BE49-F238E27FC236}">
                <a16:creationId xmlns:a16="http://schemas.microsoft.com/office/drawing/2014/main" id="{FAC4EB04-4C75-0D31-73A8-A2923AEE842B}"/>
              </a:ext>
            </a:extLst>
          </p:cNvPr>
          <p:cNvGrpSpPr/>
          <p:nvPr/>
        </p:nvGrpSpPr>
        <p:grpSpPr>
          <a:xfrm>
            <a:off x="6367474" y="5209948"/>
            <a:ext cx="1761840" cy="604800"/>
            <a:chOff x="6367474" y="5209948"/>
            <a:chExt cx="1761840" cy="60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5353" name="Freihand 55352">
                  <a:extLst>
                    <a:ext uri="{FF2B5EF4-FFF2-40B4-BE49-F238E27FC236}">
                      <a16:creationId xmlns:a16="http://schemas.microsoft.com/office/drawing/2014/main" id="{46C2534D-FE94-5966-47AF-70825B2BBDDB}"/>
                    </a:ext>
                  </a:extLst>
                </p14:cNvPr>
                <p14:cNvContentPartPr/>
                <p14:nvPr/>
              </p14:nvContentPartPr>
              <p14:xfrm>
                <a:off x="6367474" y="5477068"/>
                <a:ext cx="250920" cy="138960"/>
              </p14:xfrm>
            </p:contentPart>
          </mc:Choice>
          <mc:Fallback>
            <p:pic>
              <p:nvPicPr>
                <p:cNvPr id="55353" name="Freihand 55352">
                  <a:extLst>
                    <a:ext uri="{FF2B5EF4-FFF2-40B4-BE49-F238E27FC236}">
                      <a16:creationId xmlns:a16="http://schemas.microsoft.com/office/drawing/2014/main" id="{46C2534D-FE94-5966-47AF-70825B2BBDD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58834" y="5468428"/>
                  <a:ext cx="268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5354" name="Freihand 55353">
                  <a:extLst>
                    <a:ext uri="{FF2B5EF4-FFF2-40B4-BE49-F238E27FC236}">
                      <a16:creationId xmlns:a16="http://schemas.microsoft.com/office/drawing/2014/main" id="{8EB852A8-15A2-79F7-8F54-18EC851995E2}"/>
                    </a:ext>
                  </a:extLst>
                </p14:cNvPr>
                <p14:cNvContentPartPr/>
                <p14:nvPr/>
              </p14:nvContentPartPr>
              <p14:xfrm>
                <a:off x="6388354" y="5644468"/>
                <a:ext cx="282960" cy="41400"/>
              </p14:xfrm>
            </p:contentPart>
          </mc:Choice>
          <mc:Fallback>
            <p:pic>
              <p:nvPicPr>
                <p:cNvPr id="55354" name="Freihand 55353">
                  <a:extLst>
                    <a:ext uri="{FF2B5EF4-FFF2-40B4-BE49-F238E27FC236}">
                      <a16:creationId xmlns:a16="http://schemas.microsoft.com/office/drawing/2014/main" id="{8EB852A8-15A2-79F7-8F54-18EC851995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79354" y="5635828"/>
                  <a:ext cx="30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5356" name="Freihand 55355">
                  <a:extLst>
                    <a:ext uri="{FF2B5EF4-FFF2-40B4-BE49-F238E27FC236}">
                      <a16:creationId xmlns:a16="http://schemas.microsoft.com/office/drawing/2014/main" id="{879D087E-8FDA-E811-5492-2FDC79410891}"/>
                    </a:ext>
                  </a:extLst>
                </p14:cNvPr>
                <p14:cNvContentPartPr/>
                <p14:nvPr/>
              </p14:nvContentPartPr>
              <p14:xfrm>
                <a:off x="6848074" y="5350348"/>
                <a:ext cx="231120" cy="335520"/>
              </p14:xfrm>
            </p:contentPart>
          </mc:Choice>
          <mc:Fallback>
            <p:pic>
              <p:nvPicPr>
                <p:cNvPr id="55356" name="Freihand 55355">
                  <a:extLst>
                    <a:ext uri="{FF2B5EF4-FFF2-40B4-BE49-F238E27FC236}">
                      <a16:creationId xmlns:a16="http://schemas.microsoft.com/office/drawing/2014/main" id="{879D087E-8FDA-E811-5492-2FDC7941089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39434" y="5341348"/>
                  <a:ext cx="248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5357" name="Freihand 55356">
                  <a:extLst>
                    <a:ext uri="{FF2B5EF4-FFF2-40B4-BE49-F238E27FC236}">
                      <a16:creationId xmlns:a16="http://schemas.microsoft.com/office/drawing/2014/main" id="{C4635011-2D42-DF3D-36C8-0A12CEA70086}"/>
                    </a:ext>
                  </a:extLst>
                </p14:cNvPr>
                <p14:cNvContentPartPr/>
                <p14:nvPr/>
              </p14:nvContentPartPr>
              <p14:xfrm>
                <a:off x="7125274" y="5619988"/>
                <a:ext cx="23040" cy="144000"/>
              </p14:xfrm>
            </p:contentPart>
          </mc:Choice>
          <mc:Fallback>
            <p:pic>
              <p:nvPicPr>
                <p:cNvPr id="55357" name="Freihand 55356">
                  <a:extLst>
                    <a:ext uri="{FF2B5EF4-FFF2-40B4-BE49-F238E27FC236}">
                      <a16:creationId xmlns:a16="http://schemas.microsoft.com/office/drawing/2014/main" id="{C4635011-2D42-DF3D-36C8-0A12CEA7008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16634" y="5611348"/>
                  <a:ext cx="40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5358" name="Freihand 55357">
                  <a:extLst>
                    <a:ext uri="{FF2B5EF4-FFF2-40B4-BE49-F238E27FC236}">
                      <a16:creationId xmlns:a16="http://schemas.microsoft.com/office/drawing/2014/main" id="{3EE4BF94-27C9-0224-749C-BE4664216560}"/>
                    </a:ext>
                  </a:extLst>
                </p14:cNvPr>
                <p14:cNvContentPartPr/>
                <p14:nvPr/>
              </p14:nvContentPartPr>
              <p14:xfrm>
                <a:off x="7311754" y="5344228"/>
                <a:ext cx="226800" cy="274680"/>
              </p14:xfrm>
            </p:contentPart>
          </mc:Choice>
          <mc:Fallback>
            <p:pic>
              <p:nvPicPr>
                <p:cNvPr id="55358" name="Freihand 55357">
                  <a:extLst>
                    <a:ext uri="{FF2B5EF4-FFF2-40B4-BE49-F238E27FC236}">
                      <a16:creationId xmlns:a16="http://schemas.microsoft.com/office/drawing/2014/main" id="{3EE4BF94-27C9-0224-749C-BE46642165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02754" y="5335228"/>
                  <a:ext cx="244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5359" name="Freihand 55358">
                  <a:extLst>
                    <a:ext uri="{FF2B5EF4-FFF2-40B4-BE49-F238E27FC236}">
                      <a16:creationId xmlns:a16="http://schemas.microsoft.com/office/drawing/2014/main" id="{D579A0C5-F76A-9EC0-4DD4-177912FF45E1}"/>
                    </a:ext>
                  </a:extLst>
                </p14:cNvPr>
                <p14:cNvContentPartPr/>
                <p14:nvPr/>
              </p14:nvContentPartPr>
              <p14:xfrm>
                <a:off x="7633954" y="5209948"/>
                <a:ext cx="229680" cy="311040"/>
              </p14:xfrm>
            </p:contentPart>
          </mc:Choice>
          <mc:Fallback>
            <p:pic>
              <p:nvPicPr>
                <p:cNvPr id="55359" name="Freihand 55358">
                  <a:extLst>
                    <a:ext uri="{FF2B5EF4-FFF2-40B4-BE49-F238E27FC236}">
                      <a16:creationId xmlns:a16="http://schemas.microsoft.com/office/drawing/2014/main" id="{D579A0C5-F76A-9EC0-4DD4-177912FF45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25314" y="5200948"/>
                  <a:ext cx="247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5360" name="Freihand 55359">
                  <a:extLst>
                    <a:ext uri="{FF2B5EF4-FFF2-40B4-BE49-F238E27FC236}">
                      <a16:creationId xmlns:a16="http://schemas.microsoft.com/office/drawing/2014/main" id="{1D9C7367-5439-493A-FC3A-EAFD19142192}"/>
                    </a:ext>
                  </a:extLst>
                </p14:cNvPr>
                <p14:cNvContentPartPr/>
                <p14:nvPr/>
              </p14:nvContentPartPr>
              <p14:xfrm>
                <a:off x="7860034" y="5461948"/>
                <a:ext cx="113400" cy="108360"/>
              </p14:xfrm>
            </p:contentPart>
          </mc:Choice>
          <mc:Fallback>
            <p:pic>
              <p:nvPicPr>
                <p:cNvPr id="55360" name="Freihand 55359">
                  <a:extLst>
                    <a:ext uri="{FF2B5EF4-FFF2-40B4-BE49-F238E27FC236}">
                      <a16:creationId xmlns:a16="http://schemas.microsoft.com/office/drawing/2014/main" id="{1D9C7367-5439-493A-FC3A-EAFD191421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51034" y="5453308"/>
                  <a:ext cx="131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5361" name="Freihand 55360">
                  <a:extLst>
                    <a:ext uri="{FF2B5EF4-FFF2-40B4-BE49-F238E27FC236}">
                      <a16:creationId xmlns:a16="http://schemas.microsoft.com/office/drawing/2014/main" id="{0B9406F5-B739-98C1-39C9-727BD3A8EFB7}"/>
                    </a:ext>
                  </a:extLst>
                </p14:cNvPr>
                <p14:cNvContentPartPr/>
                <p14:nvPr/>
              </p14:nvContentPartPr>
              <p14:xfrm>
                <a:off x="6773914" y="5693068"/>
                <a:ext cx="1355400" cy="121680"/>
              </p14:xfrm>
            </p:contentPart>
          </mc:Choice>
          <mc:Fallback>
            <p:pic>
              <p:nvPicPr>
                <p:cNvPr id="55361" name="Freihand 55360">
                  <a:extLst>
                    <a:ext uri="{FF2B5EF4-FFF2-40B4-BE49-F238E27FC236}">
                      <a16:creationId xmlns:a16="http://schemas.microsoft.com/office/drawing/2014/main" id="{0B9406F5-B739-98C1-39C9-727BD3A8EFB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64914" y="5684428"/>
                  <a:ext cx="13730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55363" name="Freihand 55362">
                <a:extLst>
                  <a:ext uri="{FF2B5EF4-FFF2-40B4-BE49-F238E27FC236}">
                    <a16:creationId xmlns:a16="http://schemas.microsoft.com/office/drawing/2014/main" id="{F5B8D49D-A652-5E77-A188-8139A9E6064D}"/>
                  </a:ext>
                </a:extLst>
              </p14:cNvPr>
              <p14:cNvContentPartPr/>
              <p14:nvPr/>
            </p14:nvContentPartPr>
            <p14:xfrm>
              <a:off x="4734874" y="3277828"/>
              <a:ext cx="1028160" cy="505440"/>
            </p14:xfrm>
          </p:contentPart>
        </mc:Choice>
        <mc:Fallback>
          <p:pic>
            <p:nvPicPr>
              <p:cNvPr id="55363" name="Freihand 55362">
                <a:extLst>
                  <a:ext uri="{FF2B5EF4-FFF2-40B4-BE49-F238E27FC236}">
                    <a16:creationId xmlns:a16="http://schemas.microsoft.com/office/drawing/2014/main" id="{F5B8D49D-A652-5E77-A188-8139A9E6064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726234" y="3268828"/>
                <a:ext cx="1045800" cy="52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7F12037-FE44-7CE9-76C6-408F2A32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000"/>
            <a:ext cx="7482678" cy="4320000"/>
          </a:xfrm>
          <a:prstGeom prst="rect">
            <a:avLst/>
          </a:prstGeom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5234481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231AA80-6B00-77B9-AC4D-1425C923DB49}"/>
                  </a:ext>
                </a:extLst>
              </p14:cNvPr>
              <p14:cNvContentPartPr/>
              <p14:nvPr/>
            </p14:nvContentPartPr>
            <p14:xfrm>
              <a:off x="752194" y="1585108"/>
              <a:ext cx="6513120" cy="124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231AA80-6B00-77B9-AC4D-1425C923DB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194" y="1576108"/>
                <a:ext cx="6530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CA2CAD1-7941-54E5-A74E-858FE3C08C35}"/>
                  </a:ext>
                </a:extLst>
              </p14:cNvPr>
              <p14:cNvContentPartPr/>
              <p14:nvPr/>
            </p14:nvContentPartPr>
            <p14:xfrm>
              <a:off x="801514" y="2840068"/>
              <a:ext cx="6575400" cy="153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CA2CAD1-7941-54E5-A74E-858FE3C08C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14" y="2831068"/>
                <a:ext cx="6593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46C6333-878F-CF1C-EA25-C8D4E90C7B16}"/>
                  </a:ext>
                </a:extLst>
              </p14:cNvPr>
              <p14:cNvContentPartPr/>
              <p14:nvPr/>
            </p14:nvContentPartPr>
            <p14:xfrm>
              <a:off x="779914" y="3594988"/>
              <a:ext cx="6773760" cy="121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46C6333-878F-CF1C-EA25-C8D4E90C7B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914" y="3585988"/>
                <a:ext cx="67914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9B1C0DC-2905-6B77-D476-0F16EDF446D4}"/>
                  </a:ext>
                </a:extLst>
              </p14:cNvPr>
              <p14:cNvContentPartPr/>
              <p14:nvPr/>
            </p14:nvContentPartPr>
            <p14:xfrm>
              <a:off x="7714" y="744868"/>
              <a:ext cx="8054640" cy="33894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9B1C0DC-2905-6B77-D476-0F16EDF446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286" y="735868"/>
                <a:ext cx="8072280" cy="34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3BBD792-B02D-70F4-3AB3-C22FDA222DDB}"/>
                  </a:ext>
                </a:extLst>
              </p14:cNvPr>
              <p14:cNvContentPartPr/>
              <p14:nvPr/>
            </p14:nvContentPartPr>
            <p14:xfrm>
              <a:off x="2835874" y="5221468"/>
              <a:ext cx="2718000" cy="1092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3BBD792-B02D-70F4-3AB3-C22FDA222D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7234" y="5212468"/>
                <a:ext cx="273564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6F7AD2B-058E-DCE8-8D90-900D79EA867A}"/>
                  </a:ext>
                </a:extLst>
              </p14:cNvPr>
              <p14:cNvContentPartPr/>
              <p14:nvPr/>
            </p14:nvContentPartPr>
            <p14:xfrm>
              <a:off x="6820354" y="3236068"/>
              <a:ext cx="481320" cy="549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6F7AD2B-058E-DCE8-8D90-900D79EA86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11354" y="3227068"/>
                <a:ext cx="49896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9C45635-460C-8E5F-6A6C-B7E974D8BFA7}"/>
                  </a:ext>
                </a:extLst>
              </p14:cNvPr>
              <p14:cNvContentPartPr/>
              <p14:nvPr/>
            </p14:nvContentPartPr>
            <p14:xfrm>
              <a:off x="3297394" y="3596068"/>
              <a:ext cx="1418760" cy="131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9C45635-460C-8E5F-6A6C-B7E974D8BF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8394" y="3587068"/>
                <a:ext cx="14364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95BE8B-904C-54F9-8E16-ED80FEAC9443}"/>
                  </a:ext>
                </a:extLst>
              </p14:cNvPr>
              <p14:cNvContentPartPr/>
              <p14:nvPr/>
            </p14:nvContentPartPr>
            <p14:xfrm>
              <a:off x="3113074" y="2532988"/>
              <a:ext cx="1843200" cy="700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95BE8B-904C-54F9-8E16-ED80FEAC94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04434" y="2524348"/>
                <a:ext cx="18608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105A8F3-7D66-0CCC-9A37-6863D8D5D720}"/>
                  </a:ext>
                </a:extLst>
              </p14:cNvPr>
              <p14:cNvContentPartPr/>
              <p14:nvPr/>
            </p14:nvContentPartPr>
            <p14:xfrm>
              <a:off x="3138994" y="3322468"/>
              <a:ext cx="1713960" cy="578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105A8F3-7D66-0CCC-9A37-6863D8D5D7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0354" y="3313468"/>
                <a:ext cx="17316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150F22A-0AF8-B65A-7068-608CF4E125D8}"/>
                  </a:ext>
                </a:extLst>
              </p14:cNvPr>
              <p14:cNvContentPartPr/>
              <p14:nvPr/>
            </p14:nvContentPartPr>
            <p14:xfrm>
              <a:off x="5673394" y="1308268"/>
              <a:ext cx="3385080" cy="4024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150F22A-0AF8-B65A-7068-608CF4E125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64394" y="1299628"/>
                <a:ext cx="3402720" cy="40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6E2D3D0-A5FA-905A-5743-FC25E823A94F}"/>
                  </a:ext>
                </a:extLst>
              </p14:cNvPr>
              <p14:cNvContentPartPr/>
              <p14:nvPr/>
            </p14:nvContentPartPr>
            <p14:xfrm>
              <a:off x="8794594" y="350668"/>
              <a:ext cx="12600" cy="1810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6E2D3D0-A5FA-905A-5743-FC25E823A9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85594" y="341668"/>
                <a:ext cx="30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8B07B45-747E-C068-EE85-68A9A9BB2FD1}"/>
                  </a:ext>
                </a:extLst>
              </p14:cNvPr>
              <p14:cNvContentPartPr/>
              <p14:nvPr/>
            </p14:nvContentPartPr>
            <p14:xfrm>
              <a:off x="8576074" y="263548"/>
              <a:ext cx="285120" cy="298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8B07B45-747E-C068-EE85-68A9A9BB2FD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67074" y="254908"/>
                <a:ext cx="302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AE6322F-32A6-27F4-7DDF-B73F6BE921AB}"/>
                  </a:ext>
                </a:extLst>
              </p14:cNvPr>
              <p14:cNvContentPartPr/>
              <p14:nvPr/>
            </p14:nvContentPartPr>
            <p14:xfrm>
              <a:off x="8937874" y="362548"/>
              <a:ext cx="561600" cy="219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AE6322F-32A6-27F4-7DDF-B73F6BE921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29234" y="353548"/>
                <a:ext cx="5792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B096048-A463-37F4-C3E5-B72F0FCC3B0B}"/>
                  </a:ext>
                </a:extLst>
              </p14:cNvPr>
              <p14:cNvContentPartPr/>
              <p14:nvPr/>
            </p14:nvContentPartPr>
            <p14:xfrm>
              <a:off x="9826714" y="218908"/>
              <a:ext cx="347400" cy="191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B096048-A463-37F4-C3E5-B72F0FCC3B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17714" y="209908"/>
                <a:ext cx="3650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6445A52-3CFA-C907-E0B8-064905AD8987}"/>
                  </a:ext>
                </a:extLst>
              </p14:cNvPr>
              <p14:cNvContentPartPr/>
              <p14:nvPr/>
            </p14:nvContentPartPr>
            <p14:xfrm>
              <a:off x="10158994" y="199108"/>
              <a:ext cx="195480" cy="164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6445A52-3CFA-C907-E0B8-064905AD89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49994" y="190468"/>
                <a:ext cx="213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6554094-EF31-BB10-E5C7-5A9CAB186C4F}"/>
                  </a:ext>
                </a:extLst>
              </p14:cNvPr>
              <p14:cNvContentPartPr/>
              <p14:nvPr/>
            </p14:nvContentPartPr>
            <p14:xfrm>
              <a:off x="10544194" y="108748"/>
              <a:ext cx="570600" cy="2178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6554094-EF31-BB10-E5C7-5A9CAB186C4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35194" y="99748"/>
                <a:ext cx="588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0FE8B9C-1CC9-985F-8BC9-8417241417BA}"/>
                  </a:ext>
                </a:extLst>
              </p14:cNvPr>
              <p14:cNvContentPartPr/>
              <p14:nvPr/>
            </p14:nvContentPartPr>
            <p14:xfrm>
              <a:off x="11010754" y="114148"/>
              <a:ext cx="18720" cy="36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0FE8B9C-1CC9-985F-8BC9-8417241417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02114" y="105508"/>
                <a:ext cx="363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C7807D9-3A12-3248-6C57-F576C6A75062}"/>
                  </a:ext>
                </a:extLst>
              </p14:cNvPr>
              <p14:cNvContentPartPr/>
              <p14:nvPr/>
            </p14:nvContentPartPr>
            <p14:xfrm>
              <a:off x="11224234" y="175348"/>
              <a:ext cx="162720" cy="1501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C7807D9-3A12-3248-6C57-F576C6A750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15594" y="166348"/>
                <a:ext cx="1803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4F6CFF3-2863-CC4E-F55E-88E5014F284B}"/>
                  </a:ext>
                </a:extLst>
              </p14:cNvPr>
              <p14:cNvContentPartPr/>
              <p14:nvPr/>
            </p14:nvContentPartPr>
            <p14:xfrm>
              <a:off x="8819434" y="739108"/>
              <a:ext cx="75240" cy="193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4F6CFF3-2863-CC4E-F55E-88E5014F28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10434" y="730468"/>
                <a:ext cx="92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41DE1FA-1A24-E69A-DC5C-80F57DF6ACB9}"/>
                  </a:ext>
                </a:extLst>
              </p14:cNvPr>
              <p14:cNvContentPartPr/>
              <p14:nvPr/>
            </p14:nvContentPartPr>
            <p14:xfrm>
              <a:off x="8940394" y="806428"/>
              <a:ext cx="308880" cy="889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41DE1FA-1A24-E69A-DC5C-80F57DF6AC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31754" y="797428"/>
                <a:ext cx="326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86A1A73-27B9-1435-70A9-1B20B9999FC1}"/>
                  </a:ext>
                </a:extLst>
              </p14:cNvPr>
              <p14:cNvContentPartPr/>
              <p14:nvPr/>
            </p14:nvContentPartPr>
            <p14:xfrm>
              <a:off x="9326314" y="781948"/>
              <a:ext cx="172440" cy="2084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86A1A73-27B9-1435-70A9-1B20B9999F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17674" y="773308"/>
                <a:ext cx="190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1A204B-83C9-6C52-F25C-40923E7B7940}"/>
                  </a:ext>
                </a:extLst>
              </p14:cNvPr>
              <p14:cNvContentPartPr/>
              <p14:nvPr/>
            </p14:nvContentPartPr>
            <p14:xfrm>
              <a:off x="9544474" y="671068"/>
              <a:ext cx="292680" cy="1533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1A204B-83C9-6C52-F25C-40923E7B794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35474" y="662428"/>
                <a:ext cx="3103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6402C28-137E-28B4-7E8A-994F94EE06BA}"/>
                  </a:ext>
                </a:extLst>
              </p14:cNvPr>
              <p14:cNvContentPartPr/>
              <p14:nvPr/>
            </p14:nvContentPartPr>
            <p14:xfrm>
              <a:off x="10046314" y="541108"/>
              <a:ext cx="192960" cy="4111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6402C28-137E-28B4-7E8A-994F94EE06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037674" y="532108"/>
                <a:ext cx="2106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0FBE06D-8B2C-B991-E85A-F2E5364B124A}"/>
                  </a:ext>
                </a:extLst>
              </p14:cNvPr>
              <p14:cNvContentPartPr/>
              <p14:nvPr/>
            </p14:nvContentPartPr>
            <p14:xfrm>
              <a:off x="10104274" y="786988"/>
              <a:ext cx="124920" cy="25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0FBE06D-8B2C-B991-E85A-F2E5364B124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95634" y="778348"/>
                <a:ext cx="142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B36B77C-3E50-438B-26F2-F43EA808D14C}"/>
                  </a:ext>
                </a:extLst>
              </p14:cNvPr>
              <p14:cNvContentPartPr/>
              <p14:nvPr/>
            </p14:nvContentPartPr>
            <p14:xfrm>
              <a:off x="10242514" y="672868"/>
              <a:ext cx="220680" cy="111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B36B77C-3E50-438B-26F2-F43EA808D1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233514" y="664228"/>
                <a:ext cx="238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313C428-90EE-7BE5-F5C4-B9C33D3FE87B}"/>
                  </a:ext>
                </a:extLst>
              </p14:cNvPr>
              <p14:cNvContentPartPr/>
              <p14:nvPr/>
            </p14:nvContentPartPr>
            <p14:xfrm>
              <a:off x="10631674" y="564868"/>
              <a:ext cx="119880" cy="2368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313C428-90EE-7BE5-F5C4-B9C33D3FE87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623034" y="556228"/>
                <a:ext cx="1375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6B28354-3D06-DB9C-23C0-D723E141A95E}"/>
                  </a:ext>
                </a:extLst>
              </p14:cNvPr>
              <p14:cNvContentPartPr/>
              <p14:nvPr/>
            </p14:nvContentPartPr>
            <p14:xfrm>
              <a:off x="10802314" y="687988"/>
              <a:ext cx="149400" cy="1044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6B28354-3D06-DB9C-23C0-D723E141A9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3674" y="679348"/>
                <a:ext cx="167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E155098-8780-9F41-C7FA-B60417B769E0}"/>
                  </a:ext>
                </a:extLst>
              </p14:cNvPr>
              <p14:cNvContentPartPr/>
              <p14:nvPr/>
            </p14:nvContentPartPr>
            <p14:xfrm>
              <a:off x="10966114" y="589708"/>
              <a:ext cx="6840" cy="14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E155098-8780-9F41-C7FA-B60417B769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957474" y="581068"/>
                <a:ext cx="244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7F42C1E-311A-17B4-573D-310088C89AC7}"/>
                  </a:ext>
                </a:extLst>
              </p14:cNvPr>
              <p14:cNvContentPartPr/>
              <p14:nvPr/>
            </p14:nvContentPartPr>
            <p14:xfrm>
              <a:off x="11009674" y="715348"/>
              <a:ext cx="15840" cy="88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7F42C1E-311A-17B4-573D-310088C89AC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01034" y="706708"/>
                <a:ext cx="33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D9DA0F9-ED2A-CD1A-4243-49DC75F33615}"/>
                  </a:ext>
                </a:extLst>
              </p14:cNvPr>
              <p14:cNvContentPartPr/>
              <p14:nvPr/>
            </p14:nvContentPartPr>
            <p14:xfrm>
              <a:off x="11138194" y="553708"/>
              <a:ext cx="29520" cy="2329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D9DA0F9-ED2A-CD1A-4243-49DC75F3361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129194" y="544708"/>
                <a:ext cx="47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320" name="Freihand 56319">
                <a:extLst>
                  <a:ext uri="{FF2B5EF4-FFF2-40B4-BE49-F238E27FC236}">
                    <a16:creationId xmlns:a16="http://schemas.microsoft.com/office/drawing/2014/main" id="{87439DD0-23F2-D5A4-B4B7-CF0BD83A9B58}"/>
                  </a:ext>
                </a:extLst>
              </p14:cNvPr>
              <p14:cNvContentPartPr/>
              <p14:nvPr/>
            </p14:nvContentPartPr>
            <p14:xfrm>
              <a:off x="11232514" y="605548"/>
              <a:ext cx="437400" cy="311040"/>
            </p14:xfrm>
          </p:contentPart>
        </mc:Choice>
        <mc:Fallback>
          <p:pic>
            <p:nvPicPr>
              <p:cNvPr id="56320" name="Freihand 56319">
                <a:extLst>
                  <a:ext uri="{FF2B5EF4-FFF2-40B4-BE49-F238E27FC236}">
                    <a16:creationId xmlns:a16="http://schemas.microsoft.com/office/drawing/2014/main" id="{87439DD0-23F2-D5A4-B4B7-CF0BD83A9B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223514" y="596908"/>
                <a:ext cx="4550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6321" name="Freihand 56320">
                <a:extLst>
                  <a:ext uri="{FF2B5EF4-FFF2-40B4-BE49-F238E27FC236}">
                    <a16:creationId xmlns:a16="http://schemas.microsoft.com/office/drawing/2014/main" id="{33A3476B-9883-A5A2-6E9A-A26D36F65FB2}"/>
                  </a:ext>
                </a:extLst>
              </p14:cNvPr>
              <p14:cNvContentPartPr/>
              <p14:nvPr/>
            </p14:nvContentPartPr>
            <p14:xfrm>
              <a:off x="9269074" y="1208548"/>
              <a:ext cx="374400" cy="277920"/>
            </p14:xfrm>
          </p:contentPart>
        </mc:Choice>
        <mc:Fallback>
          <p:pic>
            <p:nvPicPr>
              <p:cNvPr id="56321" name="Freihand 56320">
                <a:extLst>
                  <a:ext uri="{FF2B5EF4-FFF2-40B4-BE49-F238E27FC236}">
                    <a16:creationId xmlns:a16="http://schemas.microsoft.com/office/drawing/2014/main" id="{33A3476B-9883-A5A2-6E9A-A26D36F65FB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60434" y="1199908"/>
                <a:ext cx="3920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6322" name="Freihand 56321">
                <a:extLst>
                  <a:ext uri="{FF2B5EF4-FFF2-40B4-BE49-F238E27FC236}">
                    <a16:creationId xmlns:a16="http://schemas.microsoft.com/office/drawing/2014/main" id="{DB6F13EB-17B8-8533-51F4-A6DC9B13A0E0}"/>
                  </a:ext>
                </a:extLst>
              </p14:cNvPr>
              <p14:cNvContentPartPr/>
              <p14:nvPr/>
            </p14:nvContentPartPr>
            <p14:xfrm>
              <a:off x="9855154" y="1000468"/>
              <a:ext cx="140040" cy="325800"/>
            </p14:xfrm>
          </p:contentPart>
        </mc:Choice>
        <mc:Fallback>
          <p:pic>
            <p:nvPicPr>
              <p:cNvPr id="56322" name="Freihand 56321">
                <a:extLst>
                  <a:ext uri="{FF2B5EF4-FFF2-40B4-BE49-F238E27FC236}">
                    <a16:creationId xmlns:a16="http://schemas.microsoft.com/office/drawing/2014/main" id="{DB6F13EB-17B8-8533-51F4-A6DC9B13A0E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46154" y="991468"/>
                <a:ext cx="1576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6325" name="Freihand 56324">
                <a:extLst>
                  <a:ext uri="{FF2B5EF4-FFF2-40B4-BE49-F238E27FC236}">
                    <a16:creationId xmlns:a16="http://schemas.microsoft.com/office/drawing/2014/main" id="{CEF5E8E8-B00D-FB7D-E647-21443312842C}"/>
                  </a:ext>
                </a:extLst>
              </p14:cNvPr>
              <p14:cNvContentPartPr/>
              <p14:nvPr/>
            </p14:nvContentPartPr>
            <p14:xfrm>
              <a:off x="10029394" y="1090828"/>
              <a:ext cx="821880" cy="165960"/>
            </p14:xfrm>
          </p:contentPart>
        </mc:Choice>
        <mc:Fallback>
          <p:pic>
            <p:nvPicPr>
              <p:cNvPr id="56325" name="Freihand 56324">
                <a:extLst>
                  <a:ext uri="{FF2B5EF4-FFF2-40B4-BE49-F238E27FC236}">
                    <a16:creationId xmlns:a16="http://schemas.microsoft.com/office/drawing/2014/main" id="{CEF5E8E8-B00D-FB7D-E647-21443312842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020754" y="1082188"/>
                <a:ext cx="839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327" name="Freihand 56326">
                <a:extLst>
                  <a:ext uri="{FF2B5EF4-FFF2-40B4-BE49-F238E27FC236}">
                    <a16:creationId xmlns:a16="http://schemas.microsoft.com/office/drawing/2014/main" id="{8EB6736D-48FF-FCB6-5E58-336F121C5E4C}"/>
                  </a:ext>
                </a:extLst>
              </p14:cNvPr>
              <p14:cNvContentPartPr/>
              <p14:nvPr/>
            </p14:nvContentPartPr>
            <p14:xfrm>
              <a:off x="11059354" y="1033948"/>
              <a:ext cx="189000" cy="214560"/>
            </p14:xfrm>
          </p:contentPart>
        </mc:Choice>
        <mc:Fallback>
          <p:pic>
            <p:nvPicPr>
              <p:cNvPr id="56327" name="Freihand 56326">
                <a:extLst>
                  <a:ext uri="{FF2B5EF4-FFF2-40B4-BE49-F238E27FC236}">
                    <a16:creationId xmlns:a16="http://schemas.microsoft.com/office/drawing/2014/main" id="{8EB6736D-48FF-FCB6-5E58-336F121C5E4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050714" y="1025308"/>
                <a:ext cx="206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6328" name="Freihand 56327">
                <a:extLst>
                  <a:ext uri="{FF2B5EF4-FFF2-40B4-BE49-F238E27FC236}">
                    <a16:creationId xmlns:a16="http://schemas.microsoft.com/office/drawing/2014/main" id="{71D19449-957F-EE5E-0F97-CEAFBAC681FC}"/>
                  </a:ext>
                </a:extLst>
              </p14:cNvPr>
              <p14:cNvContentPartPr/>
              <p14:nvPr/>
            </p14:nvContentPartPr>
            <p14:xfrm>
              <a:off x="11410354" y="1056628"/>
              <a:ext cx="28440" cy="170640"/>
            </p14:xfrm>
          </p:contentPart>
        </mc:Choice>
        <mc:Fallback>
          <p:pic>
            <p:nvPicPr>
              <p:cNvPr id="56328" name="Freihand 56327">
                <a:extLst>
                  <a:ext uri="{FF2B5EF4-FFF2-40B4-BE49-F238E27FC236}">
                    <a16:creationId xmlns:a16="http://schemas.microsoft.com/office/drawing/2014/main" id="{71D19449-957F-EE5E-0F97-CEAFBAC681F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401354" y="1047628"/>
                <a:ext cx="46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329" name="Freihand 56328">
                <a:extLst>
                  <a:ext uri="{FF2B5EF4-FFF2-40B4-BE49-F238E27FC236}">
                    <a16:creationId xmlns:a16="http://schemas.microsoft.com/office/drawing/2014/main" id="{F83AB604-E6A9-A338-3F20-83006B118C11}"/>
                  </a:ext>
                </a:extLst>
              </p14:cNvPr>
              <p14:cNvContentPartPr/>
              <p14:nvPr/>
            </p14:nvContentPartPr>
            <p14:xfrm>
              <a:off x="11310994" y="1046188"/>
              <a:ext cx="398880" cy="208800"/>
            </p14:xfrm>
          </p:contentPart>
        </mc:Choice>
        <mc:Fallback>
          <p:pic>
            <p:nvPicPr>
              <p:cNvPr id="56329" name="Freihand 56328">
                <a:extLst>
                  <a:ext uri="{FF2B5EF4-FFF2-40B4-BE49-F238E27FC236}">
                    <a16:creationId xmlns:a16="http://schemas.microsoft.com/office/drawing/2014/main" id="{F83AB604-E6A9-A338-3F20-83006B118C1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301994" y="1037188"/>
                <a:ext cx="416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6330" name="Freihand 56329">
                <a:extLst>
                  <a:ext uri="{FF2B5EF4-FFF2-40B4-BE49-F238E27FC236}">
                    <a16:creationId xmlns:a16="http://schemas.microsoft.com/office/drawing/2014/main" id="{6E6C34D8-8AAA-92E8-4D7C-30CBE60DAF71}"/>
                  </a:ext>
                </a:extLst>
              </p14:cNvPr>
              <p14:cNvContentPartPr/>
              <p14:nvPr/>
            </p14:nvContentPartPr>
            <p14:xfrm>
              <a:off x="11621314" y="1020268"/>
              <a:ext cx="190440" cy="230760"/>
            </p14:xfrm>
          </p:contentPart>
        </mc:Choice>
        <mc:Fallback>
          <p:pic>
            <p:nvPicPr>
              <p:cNvPr id="56330" name="Freihand 56329">
                <a:extLst>
                  <a:ext uri="{FF2B5EF4-FFF2-40B4-BE49-F238E27FC236}">
                    <a16:creationId xmlns:a16="http://schemas.microsoft.com/office/drawing/2014/main" id="{6E6C34D8-8AAA-92E8-4D7C-30CBE60DAF7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612674" y="1011268"/>
                <a:ext cx="208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332" name="Freihand 56331">
                <a:extLst>
                  <a:ext uri="{FF2B5EF4-FFF2-40B4-BE49-F238E27FC236}">
                    <a16:creationId xmlns:a16="http://schemas.microsoft.com/office/drawing/2014/main" id="{F7B1A0BC-A186-8E8D-67FD-E635EFA96864}"/>
                  </a:ext>
                </a:extLst>
              </p14:cNvPr>
              <p14:cNvContentPartPr/>
              <p14:nvPr/>
            </p14:nvContentPartPr>
            <p14:xfrm>
              <a:off x="9863074" y="708868"/>
              <a:ext cx="101160" cy="130320"/>
            </p14:xfrm>
          </p:contentPart>
        </mc:Choice>
        <mc:Fallback>
          <p:pic>
            <p:nvPicPr>
              <p:cNvPr id="56332" name="Freihand 56331">
                <a:extLst>
                  <a:ext uri="{FF2B5EF4-FFF2-40B4-BE49-F238E27FC236}">
                    <a16:creationId xmlns:a16="http://schemas.microsoft.com/office/drawing/2014/main" id="{F7B1A0BC-A186-8E8D-67FD-E635EFA9686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54434" y="699868"/>
                <a:ext cx="11880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56" name="Gruppieren 56355">
            <a:extLst>
              <a:ext uri="{FF2B5EF4-FFF2-40B4-BE49-F238E27FC236}">
                <a16:creationId xmlns:a16="http://schemas.microsoft.com/office/drawing/2014/main" id="{9F1F161C-59AF-D2CC-9583-5E5C8DCA1AA6}"/>
              </a:ext>
            </a:extLst>
          </p:cNvPr>
          <p:cNvGrpSpPr/>
          <p:nvPr/>
        </p:nvGrpSpPr>
        <p:grpSpPr>
          <a:xfrm>
            <a:off x="9223714" y="1478548"/>
            <a:ext cx="2271960" cy="867240"/>
            <a:chOff x="9223714" y="1478548"/>
            <a:chExt cx="2271960" cy="86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334" name="Freihand 56333">
                  <a:extLst>
                    <a:ext uri="{FF2B5EF4-FFF2-40B4-BE49-F238E27FC236}">
                      <a16:creationId xmlns:a16="http://schemas.microsoft.com/office/drawing/2014/main" id="{E7B684E5-547F-DD9A-2B3C-8ABCCFCC33A3}"/>
                    </a:ext>
                  </a:extLst>
                </p14:cNvPr>
                <p14:cNvContentPartPr/>
                <p14:nvPr/>
              </p14:nvContentPartPr>
              <p14:xfrm>
                <a:off x="9282394" y="1657828"/>
                <a:ext cx="201240" cy="162360"/>
              </p14:xfrm>
            </p:contentPart>
          </mc:Choice>
          <mc:Fallback>
            <p:pic>
              <p:nvPicPr>
                <p:cNvPr id="56334" name="Freihand 56333">
                  <a:extLst>
                    <a:ext uri="{FF2B5EF4-FFF2-40B4-BE49-F238E27FC236}">
                      <a16:creationId xmlns:a16="http://schemas.microsoft.com/office/drawing/2014/main" id="{E7B684E5-547F-DD9A-2B3C-8ABCCFCC33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73754" y="1648828"/>
                  <a:ext cx="218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335" name="Freihand 56334">
                  <a:extLst>
                    <a:ext uri="{FF2B5EF4-FFF2-40B4-BE49-F238E27FC236}">
                      <a16:creationId xmlns:a16="http://schemas.microsoft.com/office/drawing/2014/main" id="{E791EBB8-EE96-2EA0-E467-EA2E178AD4E7}"/>
                    </a:ext>
                  </a:extLst>
                </p14:cNvPr>
                <p14:cNvContentPartPr/>
                <p14:nvPr/>
              </p14:nvContentPartPr>
              <p14:xfrm>
                <a:off x="9540514" y="1549828"/>
                <a:ext cx="456840" cy="222480"/>
              </p14:xfrm>
            </p:contentPart>
          </mc:Choice>
          <mc:Fallback>
            <p:pic>
              <p:nvPicPr>
                <p:cNvPr id="56335" name="Freihand 56334">
                  <a:extLst>
                    <a:ext uri="{FF2B5EF4-FFF2-40B4-BE49-F238E27FC236}">
                      <a16:creationId xmlns:a16="http://schemas.microsoft.com/office/drawing/2014/main" id="{E791EBB8-EE96-2EA0-E467-EA2E178AD4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31874" y="1541188"/>
                  <a:ext cx="474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336" name="Freihand 56335">
                  <a:extLst>
                    <a:ext uri="{FF2B5EF4-FFF2-40B4-BE49-F238E27FC236}">
                      <a16:creationId xmlns:a16="http://schemas.microsoft.com/office/drawing/2014/main" id="{E01F746C-B148-FE67-BF21-EBD6EA3A0466}"/>
                    </a:ext>
                  </a:extLst>
                </p14:cNvPr>
                <p14:cNvContentPartPr/>
                <p14:nvPr/>
              </p14:nvContentPartPr>
              <p14:xfrm>
                <a:off x="10200754" y="1638388"/>
                <a:ext cx="234720" cy="117360"/>
              </p14:xfrm>
            </p:contentPart>
          </mc:Choice>
          <mc:Fallback>
            <p:pic>
              <p:nvPicPr>
                <p:cNvPr id="56336" name="Freihand 56335">
                  <a:extLst>
                    <a:ext uri="{FF2B5EF4-FFF2-40B4-BE49-F238E27FC236}">
                      <a16:creationId xmlns:a16="http://schemas.microsoft.com/office/drawing/2014/main" id="{E01F746C-B148-FE67-BF21-EBD6EA3A04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91754" y="1629748"/>
                  <a:ext cx="252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337" name="Freihand 56336">
                  <a:extLst>
                    <a:ext uri="{FF2B5EF4-FFF2-40B4-BE49-F238E27FC236}">
                      <a16:creationId xmlns:a16="http://schemas.microsoft.com/office/drawing/2014/main" id="{EFDD72B4-9319-75BA-9506-8A22BFDEF59A}"/>
                    </a:ext>
                  </a:extLst>
                </p14:cNvPr>
                <p14:cNvContentPartPr/>
                <p14:nvPr/>
              </p14:nvContentPartPr>
              <p14:xfrm>
                <a:off x="10438354" y="1638388"/>
                <a:ext cx="127800" cy="256680"/>
              </p14:xfrm>
            </p:contentPart>
          </mc:Choice>
          <mc:Fallback>
            <p:pic>
              <p:nvPicPr>
                <p:cNvPr id="56337" name="Freihand 56336">
                  <a:extLst>
                    <a:ext uri="{FF2B5EF4-FFF2-40B4-BE49-F238E27FC236}">
                      <a16:creationId xmlns:a16="http://schemas.microsoft.com/office/drawing/2014/main" id="{EFDD72B4-9319-75BA-9506-8A22BFDEF59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29714" y="1629748"/>
                  <a:ext cx="145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338" name="Freihand 56337">
                  <a:extLst>
                    <a:ext uri="{FF2B5EF4-FFF2-40B4-BE49-F238E27FC236}">
                      <a16:creationId xmlns:a16="http://schemas.microsoft.com/office/drawing/2014/main" id="{10F3EAA1-F9D9-0353-4209-8CB1B1FB266C}"/>
                    </a:ext>
                  </a:extLst>
                </p14:cNvPr>
                <p14:cNvContentPartPr/>
                <p14:nvPr/>
              </p14:nvContentPartPr>
              <p14:xfrm>
                <a:off x="10737874" y="1478548"/>
                <a:ext cx="49320" cy="297360"/>
              </p14:xfrm>
            </p:contentPart>
          </mc:Choice>
          <mc:Fallback>
            <p:pic>
              <p:nvPicPr>
                <p:cNvPr id="56338" name="Freihand 56337">
                  <a:extLst>
                    <a:ext uri="{FF2B5EF4-FFF2-40B4-BE49-F238E27FC236}">
                      <a16:creationId xmlns:a16="http://schemas.microsoft.com/office/drawing/2014/main" id="{10F3EAA1-F9D9-0353-4209-8CB1B1FB26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29234" y="1469908"/>
                  <a:ext cx="66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340" name="Freihand 56339">
                  <a:extLst>
                    <a:ext uri="{FF2B5EF4-FFF2-40B4-BE49-F238E27FC236}">
                      <a16:creationId xmlns:a16="http://schemas.microsoft.com/office/drawing/2014/main" id="{2C7CAF96-CD2E-19BD-534B-7DF4EF8D41D9}"/>
                    </a:ext>
                  </a:extLst>
                </p14:cNvPr>
                <p14:cNvContentPartPr/>
                <p14:nvPr/>
              </p14:nvContentPartPr>
              <p14:xfrm>
                <a:off x="9223714" y="2188468"/>
                <a:ext cx="273600" cy="16200"/>
              </p14:xfrm>
            </p:contentPart>
          </mc:Choice>
          <mc:Fallback>
            <p:pic>
              <p:nvPicPr>
                <p:cNvPr id="56340" name="Freihand 56339">
                  <a:extLst>
                    <a:ext uri="{FF2B5EF4-FFF2-40B4-BE49-F238E27FC236}">
                      <a16:creationId xmlns:a16="http://schemas.microsoft.com/office/drawing/2014/main" id="{2C7CAF96-CD2E-19BD-534B-7DF4EF8D41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15074" y="2179468"/>
                  <a:ext cx="291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341" name="Freihand 56340">
                  <a:extLst>
                    <a:ext uri="{FF2B5EF4-FFF2-40B4-BE49-F238E27FC236}">
                      <a16:creationId xmlns:a16="http://schemas.microsoft.com/office/drawing/2014/main" id="{4AF8F580-F70F-F13B-0808-B5543B8D61D3}"/>
                    </a:ext>
                  </a:extLst>
                </p14:cNvPr>
                <p14:cNvContentPartPr/>
                <p14:nvPr/>
              </p14:nvContentPartPr>
              <p14:xfrm>
                <a:off x="9228754" y="2264428"/>
                <a:ext cx="208080" cy="41040"/>
              </p14:xfrm>
            </p:contentPart>
          </mc:Choice>
          <mc:Fallback>
            <p:pic>
              <p:nvPicPr>
                <p:cNvPr id="56341" name="Freihand 56340">
                  <a:extLst>
                    <a:ext uri="{FF2B5EF4-FFF2-40B4-BE49-F238E27FC236}">
                      <a16:creationId xmlns:a16="http://schemas.microsoft.com/office/drawing/2014/main" id="{4AF8F580-F70F-F13B-0808-B5543B8D61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19754" y="2255428"/>
                  <a:ext cx="225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342" name="Freihand 56341">
                  <a:extLst>
                    <a:ext uri="{FF2B5EF4-FFF2-40B4-BE49-F238E27FC236}">
                      <a16:creationId xmlns:a16="http://schemas.microsoft.com/office/drawing/2014/main" id="{1B09890E-D7CA-BF51-9132-ADF71D53B0C1}"/>
                    </a:ext>
                  </a:extLst>
                </p14:cNvPr>
                <p14:cNvContentPartPr/>
                <p14:nvPr/>
              </p14:nvContentPartPr>
              <p14:xfrm>
                <a:off x="9463834" y="2088028"/>
                <a:ext cx="118440" cy="257760"/>
              </p14:xfrm>
            </p:contentPart>
          </mc:Choice>
          <mc:Fallback>
            <p:pic>
              <p:nvPicPr>
                <p:cNvPr id="56342" name="Freihand 56341">
                  <a:extLst>
                    <a:ext uri="{FF2B5EF4-FFF2-40B4-BE49-F238E27FC236}">
                      <a16:creationId xmlns:a16="http://schemas.microsoft.com/office/drawing/2014/main" id="{1B09890E-D7CA-BF51-9132-ADF71D53B0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55194" y="2079388"/>
                  <a:ext cx="136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344" name="Freihand 56343">
                  <a:extLst>
                    <a:ext uri="{FF2B5EF4-FFF2-40B4-BE49-F238E27FC236}">
                      <a16:creationId xmlns:a16="http://schemas.microsoft.com/office/drawing/2014/main" id="{00A191B2-4B02-3E43-9369-4C5D57F691A3}"/>
                    </a:ext>
                  </a:extLst>
                </p14:cNvPr>
                <p14:cNvContentPartPr/>
                <p14:nvPr/>
              </p14:nvContentPartPr>
              <p14:xfrm>
                <a:off x="9807274" y="2071108"/>
                <a:ext cx="28440" cy="216360"/>
              </p14:xfrm>
            </p:contentPart>
          </mc:Choice>
          <mc:Fallback>
            <p:pic>
              <p:nvPicPr>
                <p:cNvPr id="56344" name="Freihand 56343">
                  <a:extLst>
                    <a:ext uri="{FF2B5EF4-FFF2-40B4-BE49-F238E27FC236}">
                      <a16:creationId xmlns:a16="http://schemas.microsoft.com/office/drawing/2014/main" id="{00A191B2-4B02-3E43-9369-4C5D57F691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98634" y="2062108"/>
                  <a:ext cx="46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345" name="Freihand 56344">
                  <a:extLst>
                    <a:ext uri="{FF2B5EF4-FFF2-40B4-BE49-F238E27FC236}">
                      <a16:creationId xmlns:a16="http://schemas.microsoft.com/office/drawing/2014/main" id="{814F0210-5B3A-B2EC-C2AE-640F2B1A3B8E}"/>
                    </a:ext>
                  </a:extLst>
                </p14:cNvPr>
                <p14:cNvContentPartPr/>
                <p14:nvPr/>
              </p14:nvContentPartPr>
              <p14:xfrm>
                <a:off x="9713674" y="2051668"/>
                <a:ext cx="232920" cy="16200"/>
              </p14:xfrm>
            </p:contentPart>
          </mc:Choice>
          <mc:Fallback>
            <p:pic>
              <p:nvPicPr>
                <p:cNvPr id="56345" name="Freihand 56344">
                  <a:extLst>
                    <a:ext uri="{FF2B5EF4-FFF2-40B4-BE49-F238E27FC236}">
                      <a16:creationId xmlns:a16="http://schemas.microsoft.com/office/drawing/2014/main" id="{814F0210-5B3A-B2EC-C2AE-640F2B1A3B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04674" y="2042668"/>
                  <a:ext cx="25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346" name="Freihand 56345">
                  <a:extLst>
                    <a:ext uri="{FF2B5EF4-FFF2-40B4-BE49-F238E27FC236}">
                      <a16:creationId xmlns:a16="http://schemas.microsoft.com/office/drawing/2014/main" id="{C2C9E365-C264-D74D-8CB0-A119AA192CF5}"/>
                    </a:ext>
                  </a:extLst>
                </p14:cNvPr>
                <p14:cNvContentPartPr/>
                <p14:nvPr/>
              </p14:nvContentPartPr>
              <p14:xfrm>
                <a:off x="9944074" y="2006308"/>
                <a:ext cx="266040" cy="234360"/>
              </p14:xfrm>
            </p:contentPart>
          </mc:Choice>
          <mc:Fallback>
            <p:pic>
              <p:nvPicPr>
                <p:cNvPr id="56346" name="Freihand 56345">
                  <a:extLst>
                    <a:ext uri="{FF2B5EF4-FFF2-40B4-BE49-F238E27FC236}">
                      <a16:creationId xmlns:a16="http://schemas.microsoft.com/office/drawing/2014/main" id="{C2C9E365-C264-D74D-8CB0-A119AA192C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35074" y="1997668"/>
                  <a:ext cx="283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347" name="Freihand 56346">
                  <a:extLst>
                    <a:ext uri="{FF2B5EF4-FFF2-40B4-BE49-F238E27FC236}">
                      <a16:creationId xmlns:a16="http://schemas.microsoft.com/office/drawing/2014/main" id="{227F7A24-5D8A-A09F-2FCF-60C3CA0C01F1}"/>
                    </a:ext>
                  </a:extLst>
                </p14:cNvPr>
                <p14:cNvContentPartPr/>
                <p14:nvPr/>
              </p14:nvContentPartPr>
              <p14:xfrm>
                <a:off x="10224514" y="2132668"/>
                <a:ext cx="81360" cy="143640"/>
              </p14:xfrm>
            </p:contentPart>
          </mc:Choice>
          <mc:Fallback>
            <p:pic>
              <p:nvPicPr>
                <p:cNvPr id="56347" name="Freihand 56346">
                  <a:extLst>
                    <a:ext uri="{FF2B5EF4-FFF2-40B4-BE49-F238E27FC236}">
                      <a16:creationId xmlns:a16="http://schemas.microsoft.com/office/drawing/2014/main" id="{227F7A24-5D8A-A09F-2FCF-60C3CA0C01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15874" y="2123668"/>
                  <a:ext cx="99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348" name="Freihand 56347">
                  <a:extLst>
                    <a:ext uri="{FF2B5EF4-FFF2-40B4-BE49-F238E27FC236}">
                      <a16:creationId xmlns:a16="http://schemas.microsoft.com/office/drawing/2014/main" id="{F6F02B6B-2306-A89B-FABE-67EF7EF34365}"/>
                    </a:ext>
                  </a:extLst>
                </p14:cNvPr>
                <p14:cNvContentPartPr/>
                <p14:nvPr/>
              </p14:nvContentPartPr>
              <p14:xfrm>
                <a:off x="10554994" y="2049508"/>
                <a:ext cx="166320" cy="168480"/>
              </p14:xfrm>
            </p:contentPart>
          </mc:Choice>
          <mc:Fallback>
            <p:pic>
              <p:nvPicPr>
                <p:cNvPr id="56348" name="Freihand 56347">
                  <a:extLst>
                    <a:ext uri="{FF2B5EF4-FFF2-40B4-BE49-F238E27FC236}">
                      <a16:creationId xmlns:a16="http://schemas.microsoft.com/office/drawing/2014/main" id="{F6F02B6B-2306-A89B-FABE-67EF7EF343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45994" y="2040868"/>
                  <a:ext cx="183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6349" name="Freihand 56348">
                  <a:extLst>
                    <a:ext uri="{FF2B5EF4-FFF2-40B4-BE49-F238E27FC236}">
                      <a16:creationId xmlns:a16="http://schemas.microsoft.com/office/drawing/2014/main" id="{BB84D33F-41E0-DED2-2764-F4F2E3ED5FD1}"/>
                    </a:ext>
                  </a:extLst>
                </p14:cNvPr>
                <p14:cNvContentPartPr/>
                <p14:nvPr/>
              </p14:nvContentPartPr>
              <p14:xfrm>
                <a:off x="10755874" y="2105668"/>
                <a:ext cx="82440" cy="128160"/>
              </p14:xfrm>
            </p:contentPart>
          </mc:Choice>
          <mc:Fallback>
            <p:pic>
              <p:nvPicPr>
                <p:cNvPr id="56349" name="Freihand 56348">
                  <a:extLst>
                    <a:ext uri="{FF2B5EF4-FFF2-40B4-BE49-F238E27FC236}">
                      <a16:creationId xmlns:a16="http://schemas.microsoft.com/office/drawing/2014/main" id="{BB84D33F-41E0-DED2-2764-F4F2E3ED5F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47234" y="2096668"/>
                  <a:ext cx="100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6350" name="Freihand 56349">
                  <a:extLst>
                    <a:ext uri="{FF2B5EF4-FFF2-40B4-BE49-F238E27FC236}">
                      <a16:creationId xmlns:a16="http://schemas.microsoft.com/office/drawing/2014/main" id="{457F4CD2-A5E3-C30D-0644-1B10B642A9BD}"/>
                    </a:ext>
                  </a:extLst>
                </p14:cNvPr>
                <p14:cNvContentPartPr/>
                <p14:nvPr/>
              </p14:nvContentPartPr>
              <p14:xfrm>
                <a:off x="10900954" y="2052388"/>
                <a:ext cx="172080" cy="160200"/>
              </p14:xfrm>
            </p:contentPart>
          </mc:Choice>
          <mc:Fallback>
            <p:pic>
              <p:nvPicPr>
                <p:cNvPr id="56350" name="Freihand 56349">
                  <a:extLst>
                    <a:ext uri="{FF2B5EF4-FFF2-40B4-BE49-F238E27FC236}">
                      <a16:creationId xmlns:a16="http://schemas.microsoft.com/office/drawing/2014/main" id="{457F4CD2-A5E3-C30D-0644-1B10B642A9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91954" y="2043388"/>
                  <a:ext cx="18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351" name="Freihand 56350">
                  <a:extLst>
                    <a:ext uri="{FF2B5EF4-FFF2-40B4-BE49-F238E27FC236}">
                      <a16:creationId xmlns:a16="http://schemas.microsoft.com/office/drawing/2014/main" id="{A9C9242D-76D2-7089-2F16-26CBAE989C08}"/>
                    </a:ext>
                  </a:extLst>
                </p14:cNvPr>
                <p14:cNvContentPartPr/>
                <p14:nvPr/>
              </p14:nvContentPartPr>
              <p14:xfrm>
                <a:off x="11130994" y="2068588"/>
                <a:ext cx="124200" cy="119160"/>
              </p14:xfrm>
            </p:contentPart>
          </mc:Choice>
          <mc:Fallback>
            <p:pic>
              <p:nvPicPr>
                <p:cNvPr id="56351" name="Freihand 56350">
                  <a:extLst>
                    <a:ext uri="{FF2B5EF4-FFF2-40B4-BE49-F238E27FC236}">
                      <a16:creationId xmlns:a16="http://schemas.microsoft.com/office/drawing/2014/main" id="{A9C9242D-76D2-7089-2F16-26CBAE989C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21994" y="2059948"/>
                  <a:ext cx="141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6352" name="Freihand 56351">
                  <a:extLst>
                    <a:ext uri="{FF2B5EF4-FFF2-40B4-BE49-F238E27FC236}">
                      <a16:creationId xmlns:a16="http://schemas.microsoft.com/office/drawing/2014/main" id="{D0F70C28-3F4F-44B2-5F10-60D8F8B94B0E}"/>
                    </a:ext>
                  </a:extLst>
                </p14:cNvPr>
                <p14:cNvContentPartPr/>
                <p14:nvPr/>
              </p14:nvContentPartPr>
              <p14:xfrm>
                <a:off x="11319994" y="1886428"/>
                <a:ext cx="33480" cy="30240"/>
              </p14:xfrm>
            </p:contentPart>
          </mc:Choice>
          <mc:Fallback>
            <p:pic>
              <p:nvPicPr>
                <p:cNvPr id="56352" name="Freihand 56351">
                  <a:extLst>
                    <a:ext uri="{FF2B5EF4-FFF2-40B4-BE49-F238E27FC236}">
                      <a16:creationId xmlns:a16="http://schemas.microsoft.com/office/drawing/2014/main" id="{D0F70C28-3F4F-44B2-5F10-60D8F8B94B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10994" y="1877428"/>
                  <a:ext cx="51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353" name="Freihand 56352">
                  <a:extLst>
                    <a:ext uri="{FF2B5EF4-FFF2-40B4-BE49-F238E27FC236}">
                      <a16:creationId xmlns:a16="http://schemas.microsoft.com/office/drawing/2014/main" id="{102CB23A-65D2-91DE-1A46-A25C836AFEA7}"/>
                    </a:ext>
                  </a:extLst>
                </p14:cNvPr>
                <p14:cNvContentPartPr/>
                <p14:nvPr/>
              </p14:nvContentPartPr>
              <p14:xfrm>
                <a:off x="11438794" y="1803268"/>
                <a:ext cx="51480" cy="371160"/>
              </p14:xfrm>
            </p:contentPart>
          </mc:Choice>
          <mc:Fallback>
            <p:pic>
              <p:nvPicPr>
                <p:cNvPr id="56353" name="Freihand 56352">
                  <a:extLst>
                    <a:ext uri="{FF2B5EF4-FFF2-40B4-BE49-F238E27FC236}">
                      <a16:creationId xmlns:a16="http://schemas.microsoft.com/office/drawing/2014/main" id="{102CB23A-65D2-91DE-1A46-A25C836AFE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30154" y="1794268"/>
                  <a:ext cx="69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354" name="Freihand 56353">
                  <a:extLst>
                    <a:ext uri="{FF2B5EF4-FFF2-40B4-BE49-F238E27FC236}">
                      <a16:creationId xmlns:a16="http://schemas.microsoft.com/office/drawing/2014/main" id="{4842C52A-7E7E-6175-B068-E2F513792C41}"/>
                    </a:ext>
                  </a:extLst>
                </p14:cNvPr>
                <p14:cNvContentPartPr/>
                <p14:nvPr/>
              </p14:nvContentPartPr>
              <p14:xfrm>
                <a:off x="11398834" y="2019268"/>
                <a:ext cx="96840" cy="4320"/>
              </p14:xfrm>
            </p:contentPart>
          </mc:Choice>
          <mc:Fallback>
            <p:pic>
              <p:nvPicPr>
                <p:cNvPr id="56354" name="Freihand 56353">
                  <a:extLst>
                    <a:ext uri="{FF2B5EF4-FFF2-40B4-BE49-F238E27FC236}">
                      <a16:creationId xmlns:a16="http://schemas.microsoft.com/office/drawing/2014/main" id="{4842C52A-7E7E-6175-B068-E2F513792C4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89834" y="2010268"/>
                  <a:ext cx="1144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78" name="Gruppieren 56377">
            <a:extLst>
              <a:ext uri="{FF2B5EF4-FFF2-40B4-BE49-F238E27FC236}">
                <a16:creationId xmlns:a16="http://schemas.microsoft.com/office/drawing/2014/main" id="{40EE6BBE-4DEA-AEC7-0794-30FDFFD5C60D}"/>
              </a:ext>
            </a:extLst>
          </p:cNvPr>
          <p:cNvGrpSpPr/>
          <p:nvPr/>
        </p:nvGrpSpPr>
        <p:grpSpPr>
          <a:xfrm>
            <a:off x="9534034" y="2433628"/>
            <a:ext cx="2423880" cy="969480"/>
            <a:chOff x="9534034" y="2433628"/>
            <a:chExt cx="2423880" cy="9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355" name="Freihand 56354">
                  <a:extLst>
                    <a:ext uri="{FF2B5EF4-FFF2-40B4-BE49-F238E27FC236}">
                      <a16:creationId xmlns:a16="http://schemas.microsoft.com/office/drawing/2014/main" id="{BF182430-F9FE-C388-01AE-6D82932E4B93}"/>
                    </a:ext>
                  </a:extLst>
                </p14:cNvPr>
                <p14:cNvContentPartPr/>
                <p14:nvPr/>
              </p14:nvContentPartPr>
              <p14:xfrm>
                <a:off x="9665074" y="2559268"/>
                <a:ext cx="241560" cy="145080"/>
              </p14:xfrm>
            </p:contentPart>
          </mc:Choice>
          <mc:Fallback>
            <p:pic>
              <p:nvPicPr>
                <p:cNvPr id="56355" name="Freihand 56354">
                  <a:extLst>
                    <a:ext uri="{FF2B5EF4-FFF2-40B4-BE49-F238E27FC236}">
                      <a16:creationId xmlns:a16="http://schemas.microsoft.com/office/drawing/2014/main" id="{BF182430-F9FE-C388-01AE-6D82932E4B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56434" y="2550268"/>
                  <a:ext cx="259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6357" name="Freihand 56356">
                  <a:extLst>
                    <a:ext uri="{FF2B5EF4-FFF2-40B4-BE49-F238E27FC236}">
                      <a16:creationId xmlns:a16="http://schemas.microsoft.com/office/drawing/2014/main" id="{69412986-5FCD-7EAD-C588-8AA479EBB0C3}"/>
                    </a:ext>
                  </a:extLst>
                </p14:cNvPr>
                <p14:cNvContentPartPr/>
                <p14:nvPr/>
              </p14:nvContentPartPr>
              <p14:xfrm>
                <a:off x="9980434" y="2541628"/>
                <a:ext cx="435600" cy="147600"/>
              </p14:xfrm>
            </p:contentPart>
          </mc:Choice>
          <mc:Fallback>
            <p:pic>
              <p:nvPicPr>
                <p:cNvPr id="56357" name="Freihand 56356">
                  <a:extLst>
                    <a:ext uri="{FF2B5EF4-FFF2-40B4-BE49-F238E27FC236}">
                      <a16:creationId xmlns:a16="http://schemas.microsoft.com/office/drawing/2014/main" id="{69412986-5FCD-7EAD-C588-8AA479EBB0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71794" y="2532988"/>
                  <a:ext cx="453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6359" name="Freihand 56358">
                  <a:extLst>
                    <a:ext uri="{FF2B5EF4-FFF2-40B4-BE49-F238E27FC236}">
                      <a16:creationId xmlns:a16="http://schemas.microsoft.com/office/drawing/2014/main" id="{BB6BB615-44D6-14B8-A6FF-05DDB9031B3C}"/>
                    </a:ext>
                  </a:extLst>
                </p14:cNvPr>
                <p14:cNvContentPartPr/>
                <p14:nvPr/>
              </p14:nvContentPartPr>
              <p14:xfrm>
                <a:off x="10112554" y="2570788"/>
                <a:ext cx="188280" cy="144720"/>
              </p14:xfrm>
            </p:contentPart>
          </mc:Choice>
          <mc:Fallback>
            <p:pic>
              <p:nvPicPr>
                <p:cNvPr id="56359" name="Freihand 56358">
                  <a:extLst>
                    <a:ext uri="{FF2B5EF4-FFF2-40B4-BE49-F238E27FC236}">
                      <a16:creationId xmlns:a16="http://schemas.microsoft.com/office/drawing/2014/main" id="{BB6BB615-44D6-14B8-A6FF-05DDB9031B3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03554" y="2562148"/>
                  <a:ext cx="205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360" name="Freihand 56359">
                  <a:extLst>
                    <a:ext uri="{FF2B5EF4-FFF2-40B4-BE49-F238E27FC236}">
                      <a16:creationId xmlns:a16="http://schemas.microsoft.com/office/drawing/2014/main" id="{DE005CFC-9C74-216B-60FA-57874343F403}"/>
                    </a:ext>
                  </a:extLst>
                </p14:cNvPr>
                <p14:cNvContentPartPr/>
                <p14:nvPr/>
              </p14:nvContentPartPr>
              <p14:xfrm>
                <a:off x="10297234" y="2610028"/>
                <a:ext cx="162720" cy="84960"/>
              </p14:xfrm>
            </p:contentPart>
          </mc:Choice>
          <mc:Fallback>
            <p:pic>
              <p:nvPicPr>
                <p:cNvPr id="56360" name="Freihand 56359">
                  <a:extLst>
                    <a:ext uri="{FF2B5EF4-FFF2-40B4-BE49-F238E27FC236}">
                      <a16:creationId xmlns:a16="http://schemas.microsoft.com/office/drawing/2014/main" id="{DE005CFC-9C74-216B-60FA-57874343F4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88594" y="2601028"/>
                  <a:ext cx="180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361" name="Freihand 56360">
                  <a:extLst>
                    <a:ext uri="{FF2B5EF4-FFF2-40B4-BE49-F238E27FC236}">
                      <a16:creationId xmlns:a16="http://schemas.microsoft.com/office/drawing/2014/main" id="{01058D94-D160-DB23-7849-4E963575A076}"/>
                    </a:ext>
                  </a:extLst>
                </p14:cNvPr>
                <p14:cNvContentPartPr/>
                <p14:nvPr/>
              </p14:nvContentPartPr>
              <p14:xfrm>
                <a:off x="10677754" y="2433628"/>
                <a:ext cx="565920" cy="215280"/>
              </p14:xfrm>
            </p:contentPart>
          </mc:Choice>
          <mc:Fallback>
            <p:pic>
              <p:nvPicPr>
                <p:cNvPr id="56361" name="Freihand 56360">
                  <a:extLst>
                    <a:ext uri="{FF2B5EF4-FFF2-40B4-BE49-F238E27FC236}">
                      <a16:creationId xmlns:a16="http://schemas.microsoft.com/office/drawing/2014/main" id="{01058D94-D160-DB23-7849-4E963575A0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69114" y="2424628"/>
                  <a:ext cx="58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362" name="Freihand 56361">
                  <a:extLst>
                    <a:ext uri="{FF2B5EF4-FFF2-40B4-BE49-F238E27FC236}">
                      <a16:creationId xmlns:a16="http://schemas.microsoft.com/office/drawing/2014/main" id="{4758A706-41B9-367C-358A-A4C7E64EC09C}"/>
                    </a:ext>
                  </a:extLst>
                </p14:cNvPr>
                <p14:cNvContentPartPr/>
                <p14:nvPr/>
              </p14:nvContentPartPr>
              <p14:xfrm>
                <a:off x="9534034" y="2970748"/>
                <a:ext cx="205920" cy="205200"/>
              </p14:xfrm>
            </p:contentPart>
          </mc:Choice>
          <mc:Fallback>
            <p:pic>
              <p:nvPicPr>
                <p:cNvPr id="56362" name="Freihand 56361">
                  <a:extLst>
                    <a:ext uri="{FF2B5EF4-FFF2-40B4-BE49-F238E27FC236}">
                      <a16:creationId xmlns:a16="http://schemas.microsoft.com/office/drawing/2014/main" id="{4758A706-41B9-367C-358A-A4C7E64EC0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25034" y="2962108"/>
                  <a:ext cx="223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6363" name="Freihand 56362">
                  <a:extLst>
                    <a:ext uri="{FF2B5EF4-FFF2-40B4-BE49-F238E27FC236}">
                      <a16:creationId xmlns:a16="http://schemas.microsoft.com/office/drawing/2014/main" id="{C64A1F3B-A697-52AB-203F-A68F1801F345}"/>
                    </a:ext>
                  </a:extLst>
                </p14:cNvPr>
                <p14:cNvContentPartPr/>
                <p14:nvPr/>
              </p14:nvContentPartPr>
              <p14:xfrm>
                <a:off x="9739954" y="2995588"/>
                <a:ext cx="145800" cy="200520"/>
              </p14:xfrm>
            </p:contentPart>
          </mc:Choice>
          <mc:Fallback>
            <p:pic>
              <p:nvPicPr>
                <p:cNvPr id="56363" name="Freihand 56362">
                  <a:extLst>
                    <a:ext uri="{FF2B5EF4-FFF2-40B4-BE49-F238E27FC236}">
                      <a16:creationId xmlns:a16="http://schemas.microsoft.com/office/drawing/2014/main" id="{C64A1F3B-A697-52AB-203F-A68F1801F34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31314" y="2986588"/>
                  <a:ext cx="163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364" name="Freihand 56363">
                  <a:extLst>
                    <a:ext uri="{FF2B5EF4-FFF2-40B4-BE49-F238E27FC236}">
                      <a16:creationId xmlns:a16="http://schemas.microsoft.com/office/drawing/2014/main" id="{D858069B-283D-DFB1-9FFF-76C9440A457F}"/>
                    </a:ext>
                  </a:extLst>
                </p14:cNvPr>
                <p14:cNvContentPartPr/>
                <p14:nvPr/>
              </p14:nvContentPartPr>
              <p14:xfrm>
                <a:off x="9957394" y="2986228"/>
                <a:ext cx="93600" cy="273600"/>
              </p14:xfrm>
            </p:contentPart>
          </mc:Choice>
          <mc:Fallback>
            <p:pic>
              <p:nvPicPr>
                <p:cNvPr id="56364" name="Freihand 56363">
                  <a:extLst>
                    <a:ext uri="{FF2B5EF4-FFF2-40B4-BE49-F238E27FC236}">
                      <a16:creationId xmlns:a16="http://schemas.microsoft.com/office/drawing/2014/main" id="{D858069B-283D-DFB1-9FFF-76C9440A45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48754" y="2977228"/>
                  <a:ext cx="111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6367" name="Freihand 56366">
                  <a:extLst>
                    <a:ext uri="{FF2B5EF4-FFF2-40B4-BE49-F238E27FC236}">
                      <a16:creationId xmlns:a16="http://schemas.microsoft.com/office/drawing/2014/main" id="{60E8F8C7-A9D6-7658-30D0-0076F08FC34C}"/>
                    </a:ext>
                  </a:extLst>
                </p14:cNvPr>
                <p14:cNvContentPartPr/>
                <p14:nvPr/>
              </p14:nvContentPartPr>
              <p14:xfrm>
                <a:off x="10072954" y="2909548"/>
                <a:ext cx="334080" cy="217080"/>
              </p14:xfrm>
            </p:contentPart>
          </mc:Choice>
          <mc:Fallback>
            <p:pic>
              <p:nvPicPr>
                <p:cNvPr id="56367" name="Freihand 56366">
                  <a:extLst>
                    <a:ext uri="{FF2B5EF4-FFF2-40B4-BE49-F238E27FC236}">
                      <a16:creationId xmlns:a16="http://schemas.microsoft.com/office/drawing/2014/main" id="{60E8F8C7-A9D6-7658-30D0-0076F08FC3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63954" y="2900908"/>
                  <a:ext cx="351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6368" name="Freihand 56367">
                  <a:extLst>
                    <a:ext uri="{FF2B5EF4-FFF2-40B4-BE49-F238E27FC236}">
                      <a16:creationId xmlns:a16="http://schemas.microsoft.com/office/drawing/2014/main" id="{E6F1C0D8-FCF6-3FE2-8424-4231D9861F0E}"/>
                    </a:ext>
                  </a:extLst>
                </p14:cNvPr>
                <p14:cNvContentPartPr/>
                <p14:nvPr/>
              </p14:nvContentPartPr>
              <p14:xfrm>
                <a:off x="10460674" y="2983708"/>
                <a:ext cx="118080" cy="105480"/>
              </p14:xfrm>
            </p:contentPart>
          </mc:Choice>
          <mc:Fallback>
            <p:pic>
              <p:nvPicPr>
                <p:cNvPr id="56368" name="Freihand 56367">
                  <a:extLst>
                    <a:ext uri="{FF2B5EF4-FFF2-40B4-BE49-F238E27FC236}">
                      <a16:creationId xmlns:a16="http://schemas.microsoft.com/office/drawing/2014/main" id="{E6F1C0D8-FCF6-3FE2-8424-4231D9861F0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51674" y="2975068"/>
                  <a:ext cx="13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6369" name="Freihand 56368">
                  <a:extLst>
                    <a:ext uri="{FF2B5EF4-FFF2-40B4-BE49-F238E27FC236}">
                      <a16:creationId xmlns:a16="http://schemas.microsoft.com/office/drawing/2014/main" id="{8BA264EE-15DA-A44C-33C9-7F6099D6FDF0}"/>
                    </a:ext>
                  </a:extLst>
                </p14:cNvPr>
                <p14:cNvContentPartPr/>
                <p14:nvPr/>
              </p14:nvContentPartPr>
              <p14:xfrm>
                <a:off x="10756954" y="2840068"/>
                <a:ext cx="171360" cy="223920"/>
              </p14:xfrm>
            </p:contentPart>
          </mc:Choice>
          <mc:Fallback>
            <p:pic>
              <p:nvPicPr>
                <p:cNvPr id="56369" name="Freihand 56368">
                  <a:extLst>
                    <a:ext uri="{FF2B5EF4-FFF2-40B4-BE49-F238E27FC236}">
                      <a16:creationId xmlns:a16="http://schemas.microsoft.com/office/drawing/2014/main" id="{8BA264EE-15DA-A44C-33C9-7F6099D6FD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47954" y="2831068"/>
                  <a:ext cx="189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6370" name="Freihand 56369">
                  <a:extLst>
                    <a:ext uri="{FF2B5EF4-FFF2-40B4-BE49-F238E27FC236}">
                      <a16:creationId xmlns:a16="http://schemas.microsoft.com/office/drawing/2014/main" id="{3033BA61-1940-831C-7F10-63440D1A2B9B}"/>
                    </a:ext>
                  </a:extLst>
                </p14:cNvPr>
                <p14:cNvContentPartPr/>
                <p14:nvPr/>
              </p14:nvContentPartPr>
              <p14:xfrm>
                <a:off x="10959634" y="2962108"/>
                <a:ext cx="105480" cy="99360"/>
              </p14:xfrm>
            </p:contentPart>
          </mc:Choice>
          <mc:Fallback>
            <p:pic>
              <p:nvPicPr>
                <p:cNvPr id="56370" name="Freihand 56369">
                  <a:extLst>
                    <a:ext uri="{FF2B5EF4-FFF2-40B4-BE49-F238E27FC236}">
                      <a16:creationId xmlns:a16="http://schemas.microsoft.com/office/drawing/2014/main" id="{3033BA61-1940-831C-7F10-63440D1A2B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50634" y="2953468"/>
                  <a:ext cx="12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6371" name="Freihand 56370">
                  <a:extLst>
                    <a:ext uri="{FF2B5EF4-FFF2-40B4-BE49-F238E27FC236}">
                      <a16:creationId xmlns:a16="http://schemas.microsoft.com/office/drawing/2014/main" id="{E80C3A4D-66CE-60B9-8EF0-9AE149326219}"/>
                    </a:ext>
                  </a:extLst>
                </p14:cNvPr>
                <p14:cNvContentPartPr/>
                <p14:nvPr/>
              </p14:nvContentPartPr>
              <p14:xfrm>
                <a:off x="11085274" y="2976148"/>
                <a:ext cx="91440" cy="64800"/>
              </p14:xfrm>
            </p:contentPart>
          </mc:Choice>
          <mc:Fallback>
            <p:pic>
              <p:nvPicPr>
                <p:cNvPr id="56371" name="Freihand 56370">
                  <a:extLst>
                    <a:ext uri="{FF2B5EF4-FFF2-40B4-BE49-F238E27FC236}">
                      <a16:creationId xmlns:a16="http://schemas.microsoft.com/office/drawing/2014/main" id="{E80C3A4D-66CE-60B9-8EF0-9AE1493262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76634" y="2967508"/>
                  <a:ext cx="109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6372" name="Freihand 56371">
                  <a:extLst>
                    <a:ext uri="{FF2B5EF4-FFF2-40B4-BE49-F238E27FC236}">
                      <a16:creationId xmlns:a16="http://schemas.microsoft.com/office/drawing/2014/main" id="{DDBF27E7-D6D3-85F6-A181-7BE369E2CCDF}"/>
                    </a:ext>
                  </a:extLst>
                </p14:cNvPr>
                <p14:cNvContentPartPr/>
                <p14:nvPr/>
              </p14:nvContentPartPr>
              <p14:xfrm>
                <a:off x="11211634" y="2935468"/>
                <a:ext cx="94680" cy="267840"/>
              </p14:xfrm>
            </p:contentPart>
          </mc:Choice>
          <mc:Fallback>
            <p:pic>
              <p:nvPicPr>
                <p:cNvPr id="56372" name="Freihand 56371">
                  <a:extLst>
                    <a:ext uri="{FF2B5EF4-FFF2-40B4-BE49-F238E27FC236}">
                      <a16:creationId xmlns:a16="http://schemas.microsoft.com/office/drawing/2014/main" id="{DDBF27E7-D6D3-85F6-A181-7BE369E2CC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02634" y="2926468"/>
                  <a:ext cx="112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6373" name="Freihand 56372">
                  <a:extLst>
                    <a:ext uri="{FF2B5EF4-FFF2-40B4-BE49-F238E27FC236}">
                      <a16:creationId xmlns:a16="http://schemas.microsoft.com/office/drawing/2014/main" id="{5B3CD40E-FAA2-C747-30DB-865B69D77580}"/>
                    </a:ext>
                  </a:extLst>
                </p14:cNvPr>
                <p14:cNvContentPartPr/>
                <p14:nvPr/>
              </p14:nvContentPartPr>
              <p14:xfrm>
                <a:off x="11304514" y="2909548"/>
                <a:ext cx="141480" cy="303840"/>
              </p14:xfrm>
            </p:contentPart>
          </mc:Choice>
          <mc:Fallback>
            <p:pic>
              <p:nvPicPr>
                <p:cNvPr id="56373" name="Freihand 56372">
                  <a:extLst>
                    <a:ext uri="{FF2B5EF4-FFF2-40B4-BE49-F238E27FC236}">
                      <a16:creationId xmlns:a16="http://schemas.microsoft.com/office/drawing/2014/main" id="{5B3CD40E-FAA2-C747-30DB-865B69D775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95514" y="2900548"/>
                  <a:ext cx="159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6374" name="Freihand 56373">
                  <a:extLst>
                    <a:ext uri="{FF2B5EF4-FFF2-40B4-BE49-F238E27FC236}">
                      <a16:creationId xmlns:a16="http://schemas.microsoft.com/office/drawing/2014/main" id="{6F1E5845-890B-44AD-6399-26A941618B33}"/>
                    </a:ext>
                  </a:extLst>
                </p14:cNvPr>
                <p14:cNvContentPartPr/>
                <p14:nvPr/>
              </p14:nvContentPartPr>
              <p14:xfrm>
                <a:off x="11470474" y="2901628"/>
                <a:ext cx="137520" cy="102600"/>
              </p14:xfrm>
            </p:contentPart>
          </mc:Choice>
          <mc:Fallback>
            <p:pic>
              <p:nvPicPr>
                <p:cNvPr id="56374" name="Freihand 56373">
                  <a:extLst>
                    <a:ext uri="{FF2B5EF4-FFF2-40B4-BE49-F238E27FC236}">
                      <a16:creationId xmlns:a16="http://schemas.microsoft.com/office/drawing/2014/main" id="{6F1E5845-890B-44AD-6399-26A941618B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61834" y="2892628"/>
                  <a:ext cx="155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6375" name="Freihand 56374">
                  <a:extLst>
                    <a:ext uri="{FF2B5EF4-FFF2-40B4-BE49-F238E27FC236}">
                      <a16:creationId xmlns:a16="http://schemas.microsoft.com/office/drawing/2014/main" id="{D6C45E81-0D52-5103-CAD9-903358ECC280}"/>
                    </a:ext>
                  </a:extLst>
                </p14:cNvPr>
                <p14:cNvContentPartPr/>
                <p14:nvPr/>
              </p14:nvContentPartPr>
              <p14:xfrm>
                <a:off x="11603674" y="2784268"/>
                <a:ext cx="188640" cy="224640"/>
              </p14:xfrm>
            </p:contentPart>
          </mc:Choice>
          <mc:Fallback>
            <p:pic>
              <p:nvPicPr>
                <p:cNvPr id="56375" name="Freihand 56374">
                  <a:extLst>
                    <a:ext uri="{FF2B5EF4-FFF2-40B4-BE49-F238E27FC236}">
                      <a16:creationId xmlns:a16="http://schemas.microsoft.com/office/drawing/2014/main" id="{D6C45E81-0D52-5103-CAD9-903358ECC2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94674" y="2775268"/>
                  <a:ext cx="20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376" name="Freihand 56375">
                  <a:extLst>
                    <a:ext uri="{FF2B5EF4-FFF2-40B4-BE49-F238E27FC236}">
                      <a16:creationId xmlns:a16="http://schemas.microsoft.com/office/drawing/2014/main" id="{7ACEF166-6D42-9E53-A933-E3FF97014823}"/>
                    </a:ext>
                  </a:extLst>
                </p14:cNvPr>
                <p14:cNvContentPartPr/>
                <p14:nvPr/>
              </p14:nvContentPartPr>
              <p14:xfrm>
                <a:off x="11931634" y="2571148"/>
                <a:ext cx="26280" cy="475920"/>
              </p14:xfrm>
            </p:contentPart>
          </mc:Choice>
          <mc:Fallback>
            <p:pic>
              <p:nvPicPr>
                <p:cNvPr id="56376" name="Freihand 56375">
                  <a:extLst>
                    <a:ext uri="{FF2B5EF4-FFF2-40B4-BE49-F238E27FC236}">
                      <a16:creationId xmlns:a16="http://schemas.microsoft.com/office/drawing/2014/main" id="{7ACEF166-6D42-9E53-A933-E3FF970148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922634" y="2562508"/>
                  <a:ext cx="43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6377" name="Freihand 56376">
                  <a:extLst>
                    <a:ext uri="{FF2B5EF4-FFF2-40B4-BE49-F238E27FC236}">
                      <a16:creationId xmlns:a16="http://schemas.microsoft.com/office/drawing/2014/main" id="{A8BB6C20-3CB9-0CCA-8718-9163AB362F40}"/>
                    </a:ext>
                  </a:extLst>
                </p14:cNvPr>
                <p14:cNvContentPartPr/>
                <p14:nvPr/>
              </p14:nvContentPartPr>
              <p14:xfrm>
                <a:off x="9736354" y="3286108"/>
                <a:ext cx="1995840" cy="117000"/>
              </p14:xfrm>
            </p:contentPart>
          </mc:Choice>
          <mc:Fallback>
            <p:pic>
              <p:nvPicPr>
                <p:cNvPr id="56377" name="Freihand 56376">
                  <a:extLst>
                    <a:ext uri="{FF2B5EF4-FFF2-40B4-BE49-F238E27FC236}">
                      <a16:creationId xmlns:a16="http://schemas.microsoft.com/office/drawing/2014/main" id="{A8BB6C20-3CB9-0CCA-8718-9163AB362F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27714" y="3277468"/>
                  <a:ext cx="20134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05" name="Gruppieren 56404">
            <a:extLst>
              <a:ext uri="{FF2B5EF4-FFF2-40B4-BE49-F238E27FC236}">
                <a16:creationId xmlns:a16="http://schemas.microsoft.com/office/drawing/2014/main" id="{73234E27-50B6-EAA5-7E13-4D9EA5C40F56}"/>
              </a:ext>
            </a:extLst>
          </p:cNvPr>
          <p:cNvGrpSpPr/>
          <p:nvPr/>
        </p:nvGrpSpPr>
        <p:grpSpPr>
          <a:xfrm>
            <a:off x="309394" y="3745828"/>
            <a:ext cx="7415280" cy="2820600"/>
            <a:chOff x="309394" y="3745828"/>
            <a:chExt cx="7415280" cy="28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A20B787-3D5B-1C04-B1AB-F9FB8065F2A0}"/>
                    </a:ext>
                  </a:extLst>
                </p14:cNvPr>
                <p14:cNvContentPartPr/>
                <p14:nvPr/>
              </p14:nvContentPartPr>
              <p14:xfrm>
                <a:off x="3537514" y="4026988"/>
                <a:ext cx="256320" cy="1353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A20B787-3D5B-1C04-B1AB-F9FB8065F2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28514" y="4017988"/>
                  <a:ext cx="273960" cy="13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AE8E503-90B0-CE23-BC93-BDFB66EF948E}"/>
                    </a:ext>
                  </a:extLst>
                </p14:cNvPr>
                <p14:cNvContentPartPr/>
                <p14:nvPr/>
              </p14:nvContentPartPr>
              <p14:xfrm>
                <a:off x="3663514" y="3745828"/>
                <a:ext cx="304560" cy="300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AE8E503-90B0-CE23-BC93-BDFB66EF94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54514" y="3737188"/>
                  <a:ext cx="322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312CE2A-E95F-6113-3926-1BBC4CF963DE}"/>
                    </a:ext>
                  </a:extLst>
                </p14:cNvPr>
                <p14:cNvContentPartPr/>
                <p14:nvPr/>
              </p14:nvContentPartPr>
              <p14:xfrm>
                <a:off x="3086074" y="5550868"/>
                <a:ext cx="39960" cy="258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312CE2A-E95F-6113-3926-1BBC4CF963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77434" y="5541868"/>
                  <a:ext cx="5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BA6CDB4-2EE2-8160-BCB1-1280BB405004}"/>
                    </a:ext>
                  </a:extLst>
                </p14:cNvPr>
                <p14:cNvContentPartPr/>
                <p14:nvPr/>
              </p14:nvContentPartPr>
              <p14:xfrm>
                <a:off x="3042514" y="5513788"/>
                <a:ext cx="255240" cy="183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BA6CDB4-2EE2-8160-BCB1-1280BB4050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33874" y="5504788"/>
                  <a:ext cx="272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E240390-ED6A-C0E4-ECF8-273304C4E493}"/>
                    </a:ext>
                  </a:extLst>
                </p14:cNvPr>
                <p14:cNvContentPartPr/>
                <p14:nvPr/>
              </p14:nvContentPartPr>
              <p14:xfrm>
                <a:off x="3167074" y="5607388"/>
                <a:ext cx="415440" cy="252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E240390-ED6A-C0E4-ECF8-273304C4E49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8434" y="5598748"/>
                  <a:ext cx="433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C55DBCD-D85A-7C6E-D609-DA47E0CA8C18}"/>
                    </a:ext>
                  </a:extLst>
                </p14:cNvPr>
                <p14:cNvContentPartPr/>
                <p14:nvPr/>
              </p14:nvContentPartPr>
              <p14:xfrm>
                <a:off x="3458674" y="5688028"/>
                <a:ext cx="143640" cy="59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C55DBCD-D85A-7C6E-D609-DA47E0CA8C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49674" y="5679028"/>
                  <a:ext cx="161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013298-4538-ECA2-FBC3-EE8775FADE6F}"/>
                    </a:ext>
                  </a:extLst>
                </p14:cNvPr>
                <p14:cNvContentPartPr/>
                <p14:nvPr/>
              </p14:nvContentPartPr>
              <p14:xfrm>
                <a:off x="3803554" y="5636188"/>
                <a:ext cx="366840" cy="104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013298-4538-ECA2-FBC3-EE8775FADE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94914" y="5627188"/>
                  <a:ext cx="384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5871293-3BA7-873E-0BB4-0467C71D2AFA}"/>
                    </a:ext>
                  </a:extLst>
                </p14:cNvPr>
                <p14:cNvContentPartPr/>
                <p14:nvPr/>
              </p14:nvContentPartPr>
              <p14:xfrm>
                <a:off x="4261834" y="5523508"/>
                <a:ext cx="166320" cy="172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5871293-3BA7-873E-0BB4-0467C71D2A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3194" y="5514508"/>
                  <a:ext cx="183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59C274C-62E5-BA20-A9D4-E1AEF31AFC18}"/>
                    </a:ext>
                  </a:extLst>
                </p14:cNvPr>
                <p14:cNvContentPartPr/>
                <p14:nvPr/>
              </p14:nvContentPartPr>
              <p14:xfrm>
                <a:off x="4697794" y="5443948"/>
                <a:ext cx="195840" cy="253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59C274C-62E5-BA20-A9D4-E1AEF31AFC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89154" y="5434948"/>
                  <a:ext cx="213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64EAFA2-685A-84CF-8C1F-B18B094A7DF4}"/>
                    </a:ext>
                  </a:extLst>
                </p14:cNvPr>
                <p14:cNvContentPartPr/>
                <p14:nvPr/>
              </p14:nvContentPartPr>
              <p14:xfrm>
                <a:off x="4696714" y="5405788"/>
                <a:ext cx="180000" cy="45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64EAFA2-685A-84CF-8C1F-B18B094A7D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88074" y="5396788"/>
                  <a:ext cx="197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519588-39A2-A2C6-C6DE-E9CB60ACF092}"/>
                    </a:ext>
                  </a:extLst>
                </p14:cNvPr>
                <p14:cNvContentPartPr/>
                <p14:nvPr/>
              </p14:nvContentPartPr>
              <p14:xfrm>
                <a:off x="4953754" y="5505148"/>
                <a:ext cx="288360" cy="122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519588-39A2-A2C6-C6DE-E9CB60ACF0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44754" y="5496508"/>
                  <a:ext cx="30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AC0D82D-A651-54E5-4153-1408B5B174DE}"/>
                    </a:ext>
                  </a:extLst>
                </p14:cNvPr>
                <p14:cNvContentPartPr/>
                <p14:nvPr/>
              </p14:nvContentPartPr>
              <p14:xfrm>
                <a:off x="5486914" y="5468068"/>
                <a:ext cx="215640" cy="149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AC0D82D-A651-54E5-4153-1408B5B174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77914" y="5459428"/>
                  <a:ext cx="23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CC5B00-5237-F7EE-0CB2-9360F63824BD}"/>
                    </a:ext>
                  </a:extLst>
                </p14:cNvPr>
                <p14:cNvContentPartPr/>
                <p14:nvPr/>
              </p14:nvContentPartPr>
              <p14:xfrm>
                <a:off x="5795074" y="5426308"/>
                <a:ext cx="360360" cy="153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CC5B00-5237-F7EE-0CB2-9360F63824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6434" y="5417668"/>
                  <a:ext cx="378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63DD0AE-0B55-3863-7AAD-31A88E08A45B}"/>
                    </a:ext>
                  </a:extLst>
                </p14:cNvPr>
                <p14:cNvContentPartPr/>
                <p14:nvPr/>
              </p14:nvContentPartPr>
              <p14:xfrm>
                <a:off x="6359554" y="5255308"/>
                <a:ext cx="134280" cy="267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63DD0AE-0B55-3863-7AAD-31A88E08A4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50914" y="5246668"/>
                  <a:ext cx="151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F0FBFF9-8315-4B47-1F7F-17005B3A8288}"/>
                    </a:ext>
                  </a:extLst>
                </p14:cNvPr>
                <p14:cNvContentPartPr/>
                <p14:nvPr/>
              </p14:nvContentPartPr>
              <p14:xfrm>
                <a:off x="6523714" y="5400748"/>
                <a:ext cx="108000" cy="113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F0FBFF9-8315-4B47-1F7F-17005B3A82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14714" y="5392108"/>
                  <a:ext cx="125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B9701E-DD37-611B-3685-D99A116BA2D7}"/>
                    </a:ext>
                  </a:extLst>
                </p14:cNvPr>
                <p14:cNvContentPartPr/>
                <p14:nvPr/>
              </p14:nvContentPartPr>
              <p14:xfrm>
                <a:off x="6651874" y="5206708"/>
                <a:ext cx="20880" cy="310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B9701E-DD37-611B-3685-D99A116BA2D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43234" y="5198068"/>
                  <a:ext cx="38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A465E8D-6B82-7081-35A5-E6958B827844}"/>
                    </a:ext>
                  </a:extLst>
                </p14:cNvPr>
                <p14:cNvContentPartPr/>
                <p14:nvPr/>
              </p14:nvContentPartPr>
              <p14:xfrm>
                <a:off x="6756274" y="5381668"/>
                <a:ext cx="283680" cy="91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A465E8D-6B82-7081-35A5-E6958B82784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47274" y="5372668"/>
                  <a:ext cx="301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17289B3-B40B-2A37-46AB-D7A718BB1312}"/>
                    </a:ext>
                  </a:extLst>
                </p14:cNvPr>
                <p14:cNvContentPartPr/>
                <p14:nvPr/>
              </p14:nvContentPartPr>
              <p14:xfrm>
                <a:off x="7149754" y="5246668"/>
                <a:ext cx="240120" cy="180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17289B3-B40B-2A37-46AB-D7A718BB13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41114" y="5237668"/>
                  <a:ext cx="257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2F0AD4-DA15-B32B-6770-0ADAA7975499}"/>
                    </a:ext>
                  </a:extLst>
                </p14:cNvPr>
                <p14:cNvContentPartPr/>
                <p14:nvPr/>
              </p14:nvContentPartPr>
              <p14:xfrm>
                <a:off x="7477354" y="5183668"/>
                <a:ext cx="247320" cy="206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2F0AD4-DA15-B32B-6770-0ADAA79754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68714" y="5174668"/>
                  <a:ext cx="264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6379" name="Freihand 56378">
                  <a:extLst>
                    <a:ext uri="{FF2B5EF4-FFF2-40B4-BE49-F238E27FC236}">
                      <a16:creationId xmlns:a16="http://schemas.microsoft.com/office/drawing/2014/main" id="{FBD32C17-6B57-4EF3-A87F-268E4B787C1C}"/>
                    </a:ext>
                  </a:extLst>
                </p14:cNvPr>
                <p14:cNvContentPartPr/>
                <p14:nvPr/>
              </p14:nvContentPartPr>
              <p14:xfrm>
                <a:off x="4002994" y="4562308"/>
                <a:ext cx="2338920" cy="196200"/>
              </p14:xfrm>
            </p:contentPart>
          </mc:Choice>
          <mc:Fallback>
            <p:pic>
              <p:nvPicPr>
                <p:cNvPr id="56379" name="Freihand 56378">
                  <a:extLst>
                    <a:ext uri="{FF2B5EF4-FFF2-40B4-BE49-F238E27FC236}">
                      <a16:creationId xmlns:a16="http://schemas.microsoft.com/office/drawing/2014/main" id="{FBD32C17-6B57-4EF3-A87F-268E4B787C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94354" y="4553308"/>
                  <a:ext cx="2356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6380" name="Freihand 56379">
                  <a:extLst>
                    <a:ext uri="{FF2B5EF4-FFF2-40B4-BE49-F238E27FC236}">
                      <a16:creationId xmlns:a16="http://schemas.microsoft.com/office/drawing/2014/main" id="{54AF22C4-9DF4-3040-5AB9-C58E151BDDCD}"/>
                    </a:ext>
                  </a:extLst>
                </p14:cNvPr>
                <p14:cNvContentPartPr/>
                <p14:nvPr/>
              </p14:nvContentPartPr>
              <p14:xfrm>
                <a:off x="1599274" y="5061628"/>
                <a:ext cx="156960" cy="600480"/>
              </p14:xfrm>
            </p:contentPart>
          </mc:Choice>
          <mc:Fallback>
            <p:pic>
              <p:nvPicPr>
                <p:cNvPr id="56380" name="Freihand 56379">
                  <a:extLst>
                    <a:ext uri="{FF2B5EF4-FFF2-40B4-BE49-F238E27FC236}">
                      <a16:creationId xmlns:a16="http://schemas.microsoft.com/office/drawing/2014/main" id="{54AF22C4-9DF4-3040-5AB9-C58E151BDD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90634" y="5052988"/>
                  <a:ext cx="17460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6381" name="Freihand 56380">
                  <a:extLst>
                    <a:ext uri="{FF2B5EF4-FFF2-40B4-BE49-F238E27FC236}">
                      <a16:creationId xmlns:a16="http://schemas.microsoft.com/office/drawing/2014/main" id="{8B443AD3-00E6-2FCE-D676-6297AB2579B5}"/>
                    </a:ext>
                  </a:extLst>
                </p14:cNvPr>
                <p14:cNvContentPartPr/>
                <p14:nvPr/>
              </p14:nvContentPartPr>
              <p14:xfrm>
                <a:off x="1500274" y="5534668"/>
                <a:ext cx="270360" cy="268200"/>
              </p14:xfrm>
            </p:contentPart>
          </mc:Choice>
          <mc:Fallback>
            <p:pic>
              <p:nvPicPr>
                <p:cNvPr id="56381" name="Freihand 56380">
                  <a:extLst>
                    <a:ext uri="{FF2B5EF4-FFF2-40B4-BE49-F238E27FC236}">
                      <a16:creationId xmlns:a16="http://schemas.microsoft.com/office/drawing/2014/main" id="{8B443AD3-00E6-2FCE-D676-6297AB2579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91274" y="5526028"/>
                  <a:ext cx="288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6383" name="Freihand 56382">
                  <a:extLst>
                    <a:ext uri="{FF2B5EF4-FFF2-40B4-BE49-F238E27FC236}">
                      <a16:creationId xmlns:a16="http://schemas.microsoft.com/office/drawing/2014/main" id="{97A5E7A6-3452-9EF8-796D-3A9E8248FDCD}"/>
                    </a:ext>
                  </a:extLst>
                </p14:cNvPr>
                <p14:cNvContentPartPr/>
                <p14:nvPr/>
              </p14:nvContentPartPr>
              <p14:xfrm>
                <a:off x="309394" y="6011308"/>
                <a:ext cx="105120" cy="265680"/>
              </p14:xfrm>
            </p:contentPart>
          </mc:Choice>
          <mc:Fallback>
            <p:pic>
              <p:nvPicPr>
                <p:cNvPr id="56383" name="Freihand 56382">
                  <a:extLst>
                    <a:ext uri="{FF2B5EF4-FFF2-40B4-BE49-F238E27FC236}">
                      <a16:creationId xmlns:a16="http://schemas.microsoft.com/office/drawing/2014/main" id="{97A5E7A6-3452-9EF8-796D-3A9E8248FD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0754" y="6002308"/>
                  <a:ext cx="122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6384" name="Freihand 56383">
                  <a:extLst>
                    <a:ext uri="{FF2B5EF4-FFF2-40B4-BE49-F238E27FC236}">
                      <a16:creationId xmlns:a16="http://schemas.microsoft.com/office/drawing/2014/main" id="{8EF864F6-8083-A01B-3F85-58BA1DDE1142}"/>
                    </a:ext>
                  </a:extLst>
                </p14:cNvPr>
                <p14:cNvContentPartPr/>
                <p14:nvPr/>
              </p14:nvContentPartPr>
              <p14:xfrm>
                <a:off x="480034" y="6017788"/>
                <a:ext cx="78480" cy="120960"/>
              </p14:xfrm>
            </p:contentPart>
          </mc:Choice>
          <mc:Fallback>
            <p:pic>
              <p:nvPicPr>
                <p:cNvPr id="56384" name="Freihand 56383">
                  <a:extLst>
                    <a:ext uri="{FF2B5EF4-FFF2-40B4-BE49-F238E27FC236}">
                      <a16:creationId xmlns:a16="http://schemas.microsoft.com/office/drawing/2014/main" id="{8EF864F6-8083-A01B-3F85-58BA1DDE11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1394" y="6009148"/>
                  <a:ext cx="96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6385" name="Freihand 56384">
                  <a:extLst>
                    <a:ext uri="{FF2B5EF4-FFF2-40B4-BE49-F238E27FC236}">
                      <a16:creationId xmlns:a16="http://schemas.microsoft.com/office/drawing/2014/main" id="{6E45C50C-65DB-07B8-B451-79479E05CF58}"/>
                    </a:ext>
                  </a:extLst>
                </p14:cNvPr>
                <p14:cNvContentPartPr/>
                <p14:nvPr/>
              </p14:nvContentPartPr>
              <p14:xfrm>
                <a:off x="585874" y="5987548"/>
                <a:ext cx="3240" cy="11520"/>
              </p14:xfrm>
            </p:contentPart>
          </mc:Choice>
          <mc:Fallback>
            <p:pic>
              <p:nvPicPr>
                <p:cNvPr id="56385" name="Freihand 56384">
                  <a:extLst>
                    <a:ext uri="{FF2B5EF4-FFF2-40B4-BE49-F238E27FC236}">
                      <a16:creationId xmlns:a16="http://schemas.microsoft.com/office/drawing/2014/main" id="{6E45C50C-65DB-07B8-B451-79479E05CF5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234" y="5978908"/>
                  <a:ext cx="2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6386" name="Freihand 56385">
                  <a:extLst>
                    <a:ext uri="{FF2B5EF4-FFF2-40B4-BE49-F238E27FC236}">
                      <a16:creationId xmlns:a16="http://schemas.microsoft.com/office/drawing/2014/main" id="{3D46D975-D8F8-3E13-975D-B35A1E70EE9E}"/>
                    </a:ext>
                  </a:extLst>
                </p14:cNvPr>
                <p14:cNvContentPartPr/>
                <p14:nvPr/>
              </p14:nvContentPartPr>
              <p14:xfrm>
                <a:off x="548074" y="5935348"/>
                <a:ext cx="46440" cy="202680"/>
              </p14:xfrm>
            </p:contentPart>
          </mc:Choice>
          <mc:Fallback>
            <p:pic>
              <p:nvPicPr>
                <p:cNvPr id="56386" name="Freihand 56385">
                  <a:extLst>
                    <a:ext uri="{FF2B5EF4-FFF2-40B4-BE49-F238E27FC236}">
                      <a16:creationId xmlns:a16="http://schemas.microsoft.com/office/drawing/2014/main" id="{3D46D975-D8F8-3E13-975D-B35A1E70EE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9074" y="5926348"/>
                  <a:ext cx="64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6387" name="Freihand 56386">
                  <a:extLst>
                    <a:ext uri="{FF2B5EF4-FFF2-40B4-BE49-F238E27FC236}">
                      <a16:creationId xmlns:a16="http://schemas.microsoft.com/office/drawing/2014/main" id="{46301AE6-EE00-2AD9-C0B8-FD46BF87F161}"/>
                    </a:ext>
                  </a:extLst>
                </p14:cNvPr>
                <p14:cNvContentPartPr/>
                <p14:nvPr/>
              </p14:nvContentPartPr>
              <p14:xfrm>
                <a:off x="615034" y="5996548"/>
                <a:ext cx="157320" cy="113760"/>
              </p14:xfrm>
            </p:contentPart>
          </mc:Choice>
          <mc:Fallback>
            <p:pic>
              <p:nvPicPr>
                <p:cNvPr id="56387" name="Freihand 56386">
                  <a:extLst>
                    <a:ext uri="{FF2B5EF4-FFF2-40B4-BE49-F238E27FC236}">
                      <a16:creationId xmlns:a16="http://schemas.microsoft.com/office/drawing/2014/main" id="{46301AE6-EE00-2AD9-C0B8-FD46BF87F1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6394" y="5987908"/>
                  <a:ext cx="17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6388" name="Freihand 56387">
                  <a:extLst>
                    <a:ext uri="{FF2B5EF4-FFF2-40B4-BE49-F238E27FC236}">
                      <a16:creationId xmlns:a16="http://schemas.microsoft.com/office/drawing/2014/main" id="{C09E20DC-1377-FD59-67E3-E447F29D87CE}"/>
                    </a:ext>
                  </a:extLst>
                </p14:cNvPr>
                <p14:cNvContentPartPr/>
                <p14:nvPr/>
              </p14:nvContentPartPr>
              <p14:xfrm>
                <a:off x="807274" y="5880988"/>
                <a:ext cx="291600" cy="159480"/>
              </p14:xfrm>
            </p:contentPart>
          </mc:Choice>
          <mc:Fallback>
            <p:pic>
              <p:nvPicPr>
                <p:cNvPr id="56388" name="Freihand 56387">
                  <a:extLst>
                    <a:ext uri="{FF2B5EF4-FFF2-40B4-BE49-F238E27FC236}">
                      <a16:creationId xmlns:a16="http://schemas.microsoft.com/office/drawing/2014/main" id="{C09E20DC-1377-FD59-67E3-E447F29D87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8274" y="5871988"/>
                  <a:ext cx="309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6389" name="Freihand 56388">
                  <a:extLst>
                    <a:ext uri="{FF2B5EF4-FFF2-40B4-BE49-F238E27FC236}">
                      <a16:creationId xmlns:a16="http://schemas.microsoft.com/office/drawing/2014/main" id="{CFFBCF6B-18DE-BDCA-7EE6-70A6B4EB763B}"/>
                    </a:ext>
                  </a:extLst>
                </p14:cNvPr>
                <p14:cNvContentPartPr/>
                <p14:nvPr/>
              </p14:nvContentPartPr>
              <p14:xfrm>
                <a:off x="1274194" y="5937868"/>
                <a:ext cx="318960" cy="100800"/>
              </p14:xfrm>
            </p:contentPart>
          </mc:Choice>
          <mc:Fallback>
            <p:pic>
              <p:nvPicPr>
                <p:cNvPr id="56389" name="Freihand 56388">
                  <a:extLst>
                    <a:ext uri="{FF2B5EF4-FFF2-40B4-BE49-F238E27FC236}">
                      <a16:creationId xmlns:a16="http://schemas.microsoft.com/office/drawing/2014/main" id="{CFFBCF6B-18DE-BDCA-7EE6-70A6B4EB76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65554" y="5929228"/>
                  <a:ext cx="336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6390" name="Freihand 56389">
                  <a:extLst>
                    <a:ext uri="{FF2B5EF4-FFF2-40B4-BE49-F238E27FC236}">
                      <a16:creationId xmlns:a16="http://schemas.microsoft.com/office/drawing/2014/main" id="{CA7D2EE2-22F3-1948-451F-10C41F7E1247}"/>
                    </a:ext>
                  </a:extLst>
                </p14:cNvPr>
                <p14:cNvContentPartPr/>
                <p14:nvPr/>
              </p14:nvContentPartPr>
              <p14:xfrm>
                <a:off x="1630234" y="5882788"/>
                <a:ext cx="127440" cy="122040"/>
              </p14:xfrm>
            </p:contentPart>
          </mc:Choice>
          <mc:Fallback>
            <p:pic>
              <p:nvPicPr>
                <p:cNvPr id="56390" name="Freihand 56389">
                  <a:extLst>
                    <a:ext uri="{FF2B5EF4-FFF2-40B4-BE49-F238E27FC236}">
                      <a16:creationId xmlns:a16="http://schemas.microsoft.com/office/drawing/2014/main" id="{CA7D2EE2-22F3-1948-451F-10C41F7E12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21234" y="5873788"/>
                  <a:ext cx="145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6392" name="Freihand 56391">
                  <a:extLst>
                    <a:ext uri="{FF2B5EF4-FFF2-40B4-BE49-F238E27FC236}">
                      <a16:creationId xmlns:a16="http://schemas.microsoft.com/office/drawing/2014/main" id="{84B6E268-3551-DAB0-64B0-9C6BE8C277AE}"/>
                    </a:ext>
                  </a:extLst>
                </p14:cNvPr>
                <p14:cNvContentPartPr/>
                <p14:nvPr/>
              </p14:nvContentPartPr>
              <p14:xfrm>
                <a:off x="431074" y="6356188"/>
                <a:ext cx="107280" cy="208800"/>
              </p14:xfrm>
            </p:contentPart>
          </mc:Choice>
          <mc:Fallback>
            <p:pic>
              <p:nvPicPr>
                <p:cNvPr id="56392" name="Freihand 56391">
                  <a:extLst>
                    <a:ext uri="{FF2B5EF4-FFF2-40B4-BE49-F238E27FC236}">
                      <a16:creationId xmlns:a16="http://schemas.microsoft.com/office/drawing/2014/main" id="{84B6E268-3551-DAB0-64B0-9C6BE8C277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2434" y="6347548"/>
                  <a:ext cx="124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6393" name="Freihand 56392">
                  <a:extLst>
                    <a:ext uri="{FF2B5EF4-FFF2-40B4-BE49-F238E27FC236}">
                      <a16:creationId xmlns:a16="http://schemas.microsoft.com/office/drawing/2014/main" id="{F96A670C-B724-6A68-244E-AB7127623A1B}"/>
                    </a:ext>
                  </a:extLst>
                </p14:cNvPr>
                <p14:cNvContentPartPr/>
                <p14:nvPr/>
              </p14:nvContentPartPr>
              <p14:xfrm>
                <a:off x="596314" y="6363748"/>
                <a:ext cx="157320" cy="86040"/>
              </p14:xfrm>
            </p:contentPart>
          </mc:Choice>
          <mc:Fallback>
            <p:pic>
              <p:nvPicPr>
                <p:cNvPr id="56393" name="Freihand 56392">
                  <a:extLst>
                    <a:ext uri="{FF2B5EF4-FFF2-40B4-BE49-F238E27FC236}">
                      <a16:creationId xmlns:a16="http://schemas.microsoft.com/office/drawing/2014/main" id="{F96A670C-B724-6A68-244E-AB7127623A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7674" y="6354748"/>
                  <a:ext cx="174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6394" name="Freihand 56393">
                  <a:extLst>
                    <a:ext uri="{FF2B5EF4-FFF2-40B4-BE49-F238E27FC236}">
                      <a16:creationId xmlns:a16="http://schemas.microsoft.com/office/drawing/2014/main" id="{522C4214-BE6A-AFA5-BC4A-5F2336FE995F}"/>
                    </a:ext>
                  </a:extLst>
                </p14:cNvPr>
                <p14:cNvContentPartPr/>
                <p14:nvPr/>
              </p14:nvContentPartPr>
              <p14:xfrm>
                <a:off x="746794" y="6285268"/>
                <a:ext cx="86760" cy="163080"/>
              </p14:xfrm>
            </p:contentPart>
          </mc:Choice>
          <mc:Fallback>
            <p:pic>
              <p:nvPicPr>
                <p:cNvPr id="56394" name="Freihand 56393">
                  <a:extLst>
                    <a:ext uri="{FF2B5EF4-FFF2-40B4-BE49-F238E27FC236}">
                      <a16:creationId xmlns:a16="http://schemas.microsoft.com/office/drawing/2014/main" id="{522C4214-BE6A-AFA5-BC4A-5F2336FE995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8154" y="6276268"/>
                  <a:ext cx="104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6395" name="Freihand 56394">
                  <a:extLst>
                    <a:ext uri="{FF2B5EF4-FFF2-40B4-BE49-F238E27FC236}">
                      <a16:creationId xmlns:a16="http://schemas.microsoft.com/office/drawing/2014/main" id="{6CEFF9CF-8633-D582-B69A-AA9322CC6BBE}"/>
                    </a:ext>
                  </a:extLst>
                </p14:cNvPr>
                <p14:cNvContentPartPr/>
                <p14:nvPr/>
              </p14:nvContentPartPr>
              <p14:xfrm>
                <a:off x="858394" y="6235588"/>
                <a:ext cx="151200" cy="167400"/>
              </p14:xfrm>
            </p:contentPart>
          </mc:Choice>
          <mc:Fallback>
            <p:pic>
              <p:nvPicPr>
                <p:cNvPr id="56395" name="Freihand 56394">
                  <a:extLst>
                    <a:ext uri="{FF2B5EF4-FFF2-40B4-BE49-F238E27FC236}">
                      <a16:creationId xmlns:a16="http://schemas.microsoft.com/office/drawing/2014/main" id="{6CEFF9CF-8633-D582-B69A-AA9322CC6BB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9394" y="6226948"/>
                  <a:ext cx="168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6396" name="Freihand 56395">
                  <a:extLst>
                    <a:ext uri="{FF2B5EF4-FFF2-40B4-BE49-F238E27FC236}">
                      <a16:creationId xmlns:a16="http://schemas.microsoft.com/office/drawing/2014/main" id="{43DB9F4E-3523-F844-5781-E3F81F25F551}"/>
                    </a:ext>
                  </a:extLst>
                </p14:cNvPr>
                <p14:cNvContentPartPr/>
                <p14:nvPr/>
              </p14:nvContentPartPr>
              <p14:xfrm>
                <a:off x="1040554" y="6293548"/>
                <a:ext cx="80280" cy="108000"/>
              </p14:xfrm>
            </p:contentPart>
          </mc:Choice>
          <mc:Fallback>
            <p:pic>
              <p:nvPicPr>
                <p:cNvPr id="56396" name="Freihand 56395">
                  <a:extLst>
                    <a:ext uri="{FF2B5EF4-FFF2-40B4-BE49-F238E27FC236}">
                      <a16:creationId xmlns:a16="http://schemas.microsoft.com/office/drawing/2014/main" id="{43DB9F4E-3523-F844-5781-E3F81F25F55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914" y="6284548"/>
                  <a:ext cx="97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6397" name="Freihand 56396">
                  <a:extLst>
                    <a:ext uri="{FF2B5EF4-FFF2-40B4-BE49-F238E27FC236}">
                      <a16:creationId xmlns:a16="http://schemas.microsoft.com/office/drawing/2014/main" id="{9EDB689C-CFAC-AE1C-BEEE-87052C6EFC0A}"/>
                    </a:ext>
                  </a:extLst>
                </p14:cNvPr>
                <p14:cNvContentPartPr/>
                <p14:nvPr/>
              </p14:nvContentPartPr>
              <p14:xfrm>
                <a:off x="1291474" y="6278068"/>
                <a:ext cx="158400" cy="104400"/>
              </p14:xfrm>
            </p:contentPart>
          </mc:Choice>
          <mc:Fallback>
            <p:pic>
              <p:nvPicPr>
                <p:cNvPr id="56397" name="Freihand 56396">
                  <a:extLst>
                    <a:ext uri="{FF2B5EF4-FFF2-40B4-BE49-F238E27FC236}">
                      <a16:creationId xmlns:a16="http://schemas.microsoft.com/office/drawing/2014/main" id="{9EDB689C-CFAC-AE1C-BEEE-87052C6EFC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82474" y="6269068"/>
                  <a:ext cx="17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6398" name="Freihand 56397">
                  <a:extLst>
                    <a:ext uri="{FF2B5EF4-FFF2-40B4-BE49-F238E27FC236}">
                      <a16:creationId xmlns:a16="http://schemas.microsoft.com/office/drawing/2014/main" id="{9CEFAD89-4836-5273-A73D-43847C7B2219}"/>
                    </a:ext>
                  </a:extLst>
                </p14:cNvPr>
                <p14:cNvContentPartPr/>
                <p14:nvPr/>
              </p14:nvContentPartPr>
              <p14:xfrm>
                <a:off x="1367434" y="6206788"/>
                <a:ext cx="11880" cy="8640"/>
              </p14:xfrm>
            </p:contentPart>
          </mc:Choice>
          <mc:Fallback>
            <p:pic>
              <p:nvPicPr>
                <p:cNvPr id="56398" name="Freihand 56397">
                  <a:extLst>
                    <a:ext uri="{FF2B5EF4-FFF2-40B4-BE49-F238E27FC236}">
                      <a16:creationId xmlns:a16="http://schemas.microsoft.com/office/drawing/2014/main" id="{9CEFAD89-4836-5273-A73D-43847C7B221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58434" y="6198148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6399" name="Freihand 56398">
                  <a:extLst>
                    <a:ext uri="{FF2B5EF4-FFF2-40B4-BE49-F238E27FC236}">
                      <a16:creationId xmlns:a16="http://schemas.microsoft.com/office/drawing/2014/main" id="{ACC73F45-4DD4-E49B-92FD-FFD92D6D9F32}"/>
                    </a:ext>
                  </a:extLst>
                </p14:cNvPr>
                <p14:cNvContentPartPr/>
                <p14:nvPr/>
              </p14:nvContentPartPr>
              <p14:xfrm>
                <a:off x="1493074" y="6224068"/>
                <a:ext cx="229680" cy="141840"/>
              </p14:xfrm>
            </p:contentPart>
          </mc:Choice>
          <mc:Fallback>
            <p:pic>
              <p:nvPicPr>
                <p:cNvPr id="56399" name="Freihand 56398">
                  <a:extLst>
                    <a:ext uri="{FF2B5EF4-FFF2-40B4-BE49-F238E27FC236}">
                      <a16:creationId xmlns:a16="http://schemas.microsoft.com/office/drawing/2014/main" id="{ACC73F45-4DD4-E49B-92FD-FFD92D6D9F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84074" y="6215068"/>
                  <a:ext cx="24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6400" name="Freihand 56399">
                  <a:extLst>
                    <a:ext uri="{FF2B5EF4-FFF2-40B4-BE49-F238E27FC236}">
                      <a16:creationId xmlns:a16="http://schemas.microsoft.com/office/drawing/2014/main" id="{0F67AA48-A8AC-196C-CA35-E99EB08A64E6}"/>
                    </a:ext>
                  </a:extLst>
                </p14:cNvPr>
                <p14:cNvContentPartPr/>
                <p14:nvPr/>
              </p14:nvContentPartPr>
              <p14:xfrm>
                <a:off x="1716634" y="6220828"/>
                <a:ext cx="117720" cy="144720"/>
              </p14:xfrm>
            </p:contentPart>
          </mc:Choice>
          <mc:Fallback>
            <p:pic>
              <p:nvPicPr>
                <p:cNvPr id="56400" name="Freihand 56399">
                  <a:extLst>
                    <a:ext uri="{FF2B5EF4-FFF2-40B4-BE49-F238E27FC236}">
                      <a16:creationId xmlns:a16="http://schemas.microsoft.com/office/drawing/2014/main" id="{0F67AA48-A8AC-196C-CA35-E99EB08A64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07634" y="6211828"/>
                  <a:ext cx="135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6401" name="Freihand 56400">
                  <a:extLst>
                    <a:ext uri="{FF2B5EF4-FFF2-40B4-BE49-F238E27FC236}">
                      <a16:creationId xmlns:a16="http://schemas.microsoft.com/office/drawing/2014/main" id="{3C548A8F-0559-998C-D32E-C7D226ACBC8F}"/>
                    </a:ext>
                  </a:extLst>
                </p14:cNvPr>
                <p14:cNvContentPartPr/>
                <p14:nvPr/>
              </p14:nvContentPartPr>
              <p14:xfrm>
                <a:off x="1818154" y="6074308"/>
                <a:ext cx="368280" cy="222120"/>
              </p14:xfrm>
            </p:contentPart>
          </mc:Choice>
          <mc:Fallback>
            <p:pic>
              <p:nvPicPr>
                <p:cNvPr id="56401" name="Freihand 56400">
                  <a:extLst>
                    <a:ext uri="{FF2B5EF4-FFF2-40B4-BE49-F238E27FC236}">
                      <a16:creationId xmlns:a16="http://schemas.microsoft.com/office/drawing/2014/main" id="{3C548A8F-0559-998C-D32E-C7D226ACBC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09154" y="6065668"/>
                  <a:ext cx="385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6403" name="Freihand 56402">
                  <a:extLst>
                    <a:ext uri="{FF2B5EF4-FFF2-40B4-BE49-F238E27FC236}">
                      <a16:creationId xmlns:a16="http://schemas.microsoft.com/office/drawing/2014/main" id="{3005A792-41F4-0C0B-9FDC-E71CBA1E3AC5}"/>
                    </a:ext>
                  </a:extLst>
                </p14:cNvPr>
                <p14:cNvContentPartPr/>
                <p14:nvPr/>
              </p14:nvContentPartPr>
              <p14:xfrm>
                <a:off x="2218474" y="6019588"/>
                <a:ext cx="341640" cy="232200"/>
              </p14:xfrm>
            </p:contentPart>
          </mc:Choice>
          <mc:Fallback>
            <p:pic>
              <p:nvPicPr>
                <p:cNvPr id="56403" name="Freihand 56402">
                  <a:extLst>
                    <a:ext uri="{FF2B5EF4-FFF2-40B4-BE49-F238E27FC236}">
                      <a16:creationId xmlns:a16="http://schemas.microsoft.com/office/drawing/2014/main" id="{3005A792-41F4-0C0B-9FDC-E71CBA1E3A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09834" y="6010948"/>
                  <a:ext cx="359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6404" name="Freihand 56403">
                  <a:extLst>
                    <a:ext uri="{FF2B5EF4-FFF2-40B4-BE49-F238E27FC236}">
                      <a16:creationId xmlns:a16="http://schemas.microsoft.com/office/drawing/2014/main" id="{39CE9FA4-483B-2502-255A-247EE600E620}"/>
                    </a:ext>
                  </a:extLst>
                </p14:cNvPr>
                <p14:cNvContentPartPr/>
                <p14:nvPr/>
              </p14:nvContentPartPr>
              <p14:xfrm>
                <a:off x="1268794" y="6275188"/>
                <a:ext cx="1485360" cy="291240"/>
              </p14:xfrm>
            </p:contentPart>
          </mc:Choice>
          <mc:Fallback>
            <p:pic>
              <p:nvPicPr>
                <p:cNvPr id="56404" name="Freihand 56403">
                  <a:extLst>
                    <a:ext uri="{FF2B5EF4-FFF2-40B4-BE49-F238E27FC236}">
                      <a16:creationId xmlns:a16="http://schemas.microsoft.com/office/drawing/2014/main" id="{39CE9FA4-483B-2502-255A-247EE600E62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59794" y="6266548"/>
                  <a:ext cx="1503000" cy="308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841C05-426F-3871-5E82-700A1212CAAF}"/>
                  </a:ext>
                </a:extLst>
              </p14:cNvPr>
              <p14:cNvContentPartPr/>
              <p14:nvPr/>
            </p14:nvContentPartPr>
            <p14:xfrm>
              <a:off x="3177154" y="1619668"/>
              <a:ext cx="22320" cy="31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841C05-426F-3871-5E82-700A1212CA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154" y="1610668"/>
                <a:ext cx="39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A7F4D44-B79F-944E-9485-648205D044B1}"/>
                  </a:ext>
                </a:extLst>
              </p14:cNvPr>
              <p14:cNvContentPartPr/>
              <p14:nvPr/>
            </p14:nvContentPartPr>
            <p14:xfrm>
              <a:off x="4016314" y="565588"/>
              <a:ext cx="2904480" cy="32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A7F4D44-B79F-944E-9485-648205D044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7314" y="556948"/>
                <a:ext cx="29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12D49C1-9030-8623-85CA-B7B9E241DDE7}"/>
                  </a:ext>
                </a:extLst>
              </p14:cNvPr>
              <p14:cNvContentPartPr/>
              <p14:nvPr/>
            </p14:nvContentPartPr>
            <p14:xfrm>
              <a:off x="190954" y="4329388"/>
              <a:ext cx="2171160" cy="39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12D49C1-9030-8623-85CA-B7B9E241DD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954" y="4320748"/>
                <a:ext cx="21888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521DA4D-00BF-D2A7-4143-9CB905905B47}"/>
              </a:ext>
            </a:extLst>
          </p:cNvPr>
          <p:cNvGrpSpPr/>
          <p:nvPr/>
        </p:nvGrpSpPr>
        <p:grpSpPr>
          <a:xfrm>
            <a:off x="3933514" y="3936988"/>
            <a:ext cx="3407040" cy="976320"/>
            <a:chOff x="3933514" y="3936988"/>
            <a:chExt cx="340704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0721ADF-2350-2309-5EBF-178AD4746B57}"/>
                    </a:ext>
                  </a:extLst>
                </p14:cNvPr>
                <p14:cNvContentPartPr/>
                <p14:nvPr/>
              </p14:nvContentPartPr>
              <p14:xfrm>
                <a:off x="3933514" y="3936988"/>
                <a:ext cx="3407040" cy="80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0721ADF-2350-2309-5EBF-178AD4746B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4874" y="3928348"/>
                  <a:ext cx="3424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76A1286-9652-1D89-0A8C-09C8BCC78EEE}"/>
                    </a:ext>
                  </a:extLst>
                </p14:cNvPr>
                <p14:cNvContentPartPr/>
                <p14:nvPr/>
              </p14:nvContentPartPr>
              <p14:xfrm>
                <a:off x="4277314" y="4066228"/>
                <a:ext cx="2823120" cy="847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76A1286-9652-1D89-0A8C-09C8BCC78E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68674" y="4057588"/>
                  <a:ext cx="2840760" cy="86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3BC9566-696A-A3FB-129C-32EBBCA8F9E2}"/>
              </a:ext>
            </a:extLst>
          </p:cNvPr>
          <p:cNvGrpSpPr/>
          <p:nvPr/>
        </p:nvGrpSpPr>
        <p:grpSpPr>
          <a:xfrm>
            <a:off x="7695154" y="3123388"/>
            <a:ext cx="2261880" cy="1021320"/>
            <a:chOff x="7695154" y="3123388"/>
            <a:chExt cx="2261880" cy="10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EFD05F9-00A8-9B0B-9A34-27506C855B5C}"/>
                    </a:ext>
                  </a:extLst>
                </p14:cNvPr>
                <p14:cNvContentPartPr/>
                <p14:nvPr/>
              </p14:nvContentPartPr>
              <p14:xfrm>
                <a:off x="7695154" y="3807748"/>
                <a:ext cx="552600" cy="298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EFD05F9-00A8-9B0B-9A34-27506C855B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86154" y="3799108"/>
                  <a:ext cx="570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15782F-0D26-2C64-2078-AFA93C85F063}"/>
                    </a:ext>
                  </a:extLst>
                </p14:cNvPr>
                <p14:cNvContentPartPr/>
                <p14:nvPr/>
              </p14:nvContentPartPr>
              <p14:xfrm>
                <a:off x="8483554" y="3454228"/>
                <a:ext cx="262080" cy="499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15782F-0D26-2C64-2078-AFA93C85F0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74914" y="3445588"/>
                  <a:ext cx="2797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7AD506D-F072-F1F2-D424-0E0DF0B2EF49}"/>
                    </a:ext>
                  </a:extLst>
                </p14:cNvPr>
                <p14:cNvContentPartPr/>
                <p14:nvPr/>
              </p14:nvContentPartPr>
              <p14:xfrm>
                <a:off x="8601634" y="3727828"/>
                <a:ext cx="172440" cy="70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7AD506D-F072-F1F2-D424-0E0DF0B2EF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92634" y="3719188"/>
                  <a:ext cx="190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FADBA60-3D4A-F4BE-F3C0-68B98A228A4E}"/>
                    </a:ext>
                  </a:extLst>
                </p14:cNvPr>
                <p14:cNvContentPartPr/>
                <p14:nvPr/>
              </p14:nvContentPartPr>
              <p14:xfrm>
                <a:off x="8924554" y="3229228"/>
                <a:ext cx="669960" cy="525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FADBA60-3D4A-F4BE-F3C0-68B98A228A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15914" y="3220228"/>
                  <a:ext cx="6876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282C169-C744-7E23-0200-5D4DD8F8BB76}"/>
                    </a:ext>
                  </a:extLst>
                </p14:cNvPr>
                <p14:cNvContentPartPr/>
                <p14:nvPr/>
              </p14:nvContentPartPr>
              <p14:xfrm>
                <a:off x="9273754" y="3123388"/>
                <a:ext cx="236880" cy="158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282C169-C744-7E23-0200-5D4DD8F8BB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64754" y="3114748"/>
                  <a:ext cx="254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E45D54-C1E3-B5C0-5934-83BC07C4F5B9}"/>
                    </a:ext>
                  </a:extLst>
                </p14:cNvPr>
                <p14:cNvContentPartPr/>
                <p14:nvPr/>
              </p14:nvContentPartPr>
              <p14:xfrm>
                <a:off x="8419114" y="3403468"/>
                <a:ext cx="1537920" cy="741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E45D54-C1E3-B5C0-5934-83BC07C4F5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10114" y="3394468"/>
                  <a:ext cx="1555560" cy="758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5C4B73-4CB9-FC20-C14B-23AE11F8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7986056" cy="432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67AF6DD-4E68-913C-B709-7DEA0DB1526C}"/>
                  </a:ext>
                </a:extLst>
              </p14:cNvPr>
              <p14:cNvContentPartPr/>
              <p14:nvPr/>
            </p14:nvContentPartPr>
            <p14:xfrm>
              <a:off x="721954" y="1801108"/>
              <a:ext cx="7367400" cy="174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67AF6DD-4E68-913C-B709-7DEA0DB15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314" y="1792108"/>
                <a:ext cx="738504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0BE52ED-3DEE-E24B-2DEE-E2154EE89DEF}"/>
              </a:ext>
            </a:extLst>
          </p:cNvPr>
          <p:cNvGrpSpPr/>
          <p:nvPr/>
        </p:nvGrpSpPr>
        <p:grpSpPr>
          <a:xfrm>
            <a:off x="5224474" y="1545148"/>
            <a:ext cx="676800" cy="1735560"/>
            <a:chOff x="5224474" y="1545148"/>
            <a:chExt cx="676800" cy="173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8BB211-9CDD-1241-67D1-16936E9554B0}"/>
                    </a:ext>
                  </a:extLst>
                </p14:cNvPr>
                <p14:cNvContentPartPr/>
                <p14:nvPr/>
              </p14:nvContentPartPr>
              <p14:xfrm>
                <a:off x="5224474" y="1545148"/>
                <a:ext cx="627840" cy="1518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8BB211-9CDD-1241-67D1-16936E9554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5834" y="1536508"/>
                  <a:ext cx="645480" cy="15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CB34A9-16E3-83CC-27BE-C8A48181E29A}"/>
                    </a:ext>
                  </a:extLst>
                </p14:cNvPr>
                <p14:cNvContentPartPr/>
                <p14:nvPr/>
              </p14:nvContentPartPr>
              <p14:xfrm>
                <a:off x="5640274" y="2750428"/>
                <a:ext cx="261000" cy="530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CB34A9-16E3-83CC-27BE-C8A48181E2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31274" y="2741428"/>
                  <a:ext cx="278640" cy="54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013B89B-1B89-64EA-EEF2-4B29E4EE5497}"/>
                  </a:ext>
                </a:extLst>
              </p14:cNvPr>
              <p14:cNvContentPartPr/>
              <p14:nvPr/>
            </p14:nvContentPartPr>
            <p14:xfrm>
              <a:off x="879274" y="1823068"/>
              <a:ext cx="6821280" cy="135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013B89B-1B89-64EA-EEF2-4B29E4EE54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274" y="1814068"/>
                <a:ext cx="683892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AB2C063-8D22-75FC-5FE5-511A67FC86E3}"/>
              </a:ext>
            </a:extLst>
          </p:cNvPr>
          <p:cNvGrpSpPr/>
          <p:nvPr/>
        </p:nvGrpSpPr>
        <p:grpSpPr>
          <a:xfrm>
            <a:off x="8456554" y="1461268"/>
            <a:ext cx="1991520" cy="557640"/>
            <a:chOff x="8456554" y="1461268"/>
            <a:chExt cx="199152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206C29-DB9F-BDDB-41C0-EFE959300308}"/>
                    </a:ext>
                  </a:extLst>
                </p14:cNvPr>
                <p14:cNvContentPartPr/>
                <p14:nvPr/>
              </p14:nvContentPartPr>
              <p14:xfrm>
                <a:off x="8456554" y="1810828"/>
                <a:ext cx="428400" cy="208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206C29-DB9F-BDDB-41C0-EFE9593003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47554" y="1801828"/>
                  <a:ext cx="446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9AD194A-97AA-3943-174E-FD11638C0C0F}"/>
                    </a:ext>
                  </a:extLst>
                </p14:cNvPr>
                <p14:cNvContentPartPr/>
                <p14:nvPr/>
              </p14:nvContentPartPr>
              <p14:xfrm>
                <a:off x="9158554" y="1554508"/>
                <a:ext cx="343800" cy="456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9AD194A-97AA-3943-174E-FD11638C0C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49914" y="1545868"/>
                  <a:ext cx="3614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921F9CB-ADD0-8C3D-E04C-7764F46AF1FB}"/>
                    </a:ext>
                  </a:extLst>
                </p14:cNvPr>
                <p14:cNvContentPartPr/>
                <p14:nvPr/>
              </p14:nvContentPartPr>
              <p14:xfrm>
                <a:off x="9247474" y="1556308"/>
                <a:ext cx="586800" cy="25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921F9CB-ADD0-8C3D-E04C-7764F46AF1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38474" y="1547308"/>
                  <a:ext cx="604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4DFA74E-6C6D-9308-66B2-A55E8D8B85CF}"/>
                    </a:ext>
                  </a:extLst>
                </p14:cNvPr>
                <p14:cNvContentPartPr/>
                <p14:nvPr/>
              </p14:nvContentPartPr>
              <p14:xfrm>
                <a:off x="10062154" y="1534348"/>
                <a:ext cx="193680" cy="315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4DFA74E-6C6D-9308-66B2-A55E8D8B85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53154" y="1525348"/>
                  <a:ext cx="211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9790B00-FE23-6A27-FB99-D521E83A9839}"/>
                    </a:ext>
                  </a:extLst>
                </p14:cNvPr>
                <p14:cNvContentPartPr/>
                <p14:nvPr/>
              </p14:nvContentPartPr>
              <p14:xfrm>
                <a:off x="9917074" y="1461268"/>
                <a:ext cx="211320" cy="113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9790B00-FE23-6A27-FB99-D521E83A98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08434" y="1452268"/>
                  <a:ext cx="228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602A177-FA8E-E786-181B-E74B26B8F308}"/>
                    </a:ext>
                  </a:extLst>
                </p14:cNvPr>
                <p14:cNvContentPartPr/>
                <p14:nvPr/>
              </p14:nvContentPartPr>
              <p14:xfrm>
                <a:off x="10251514" y="1722628"/>
                <a:ext cx="196560" cy="212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602A177-FA8E-E786-181B-E74B26B8F3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42874" y="1713988"/>
                  <a:ext cx="214200" cy="229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47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EUgilt </a:t>
            </a:r>
            <a:r>
              <a:rPr lang="de-DE" altLang="de-DE" sz="2540" dirty="0">
                <a:solidFill>
                  <a:srgbClr val="000000"/>
                </a:solidFill>
              </a:rPr>
              <a:t>für EU-Mitgliedsstaaten das Europäische System Volkswirtschaftlicher </a:t>
            </a:r>
            <a:r>
              <a:rPr lang="de-DE" altLang="de-DE" sz="2540">
                <a:solidFill>
                  <a:srgbClr val="000000"/>
                </a:solidFill>
              </a:rPr>
              <a:t>Gesamtrechnungen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2EA0BD-792B-7C35-B3C9-FADADC9DC7B3}"/>
                  </a:ext>
                </a:extLst>
              </p14:cNvPr>
              <p14:cNvContentPartPr/>
              <p14:nvPr/>
            </p14:nvContentPartPr>
            <p14:xfrm>
              <a:off x="6548554" y="1537948"/>
              <a:ext cx="9720" cy="9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2EA0BD-792B-7C35-B3C9-FADADC9DC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9554" y="1529308"/>
                <a:ext cx="27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BAABDDA-4518-40CD-E37B-5FF9F75DB652}"/>
                  </a:ext>
                </a:extLst>
              </p14:cNvPr>
              <p14:cNvContentPartPr/>
              <p14:nvPr/>
            </p14:nvContentPartPr>
            <p14:xfrm>
              <a:off x="1206514" y="1151308"/>
              <a:ext cx="1018080" cy="412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BAABDDA-4518-40CD-E37B-5FF9F75DB6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514" y="1142308"/>
                <a:ext cx="1035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5B19FA6-81AE-08B0-1E40-F3D752A40F85}"/>
                  </a:ext>
                </a:extLst>
              </p14:cNvPr>
              <p14:cNvContentPartPr/>
              <p14:nvPr/>
            </p14:nvContentPartPr>
            <p14:xfrm>
              <a:off x="2240794" y="1237348"/>
              <a:ext cx="2142720" cy="370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5B19FA6-81AE-08B0-1E40-F3D752A40F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154" y="1228708"/>
                <a:ext cx="21603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B88F1B-C9EA-7486-5A8F-386BBB3A0FB0}"/>
                  </a:ext>
                </a:extLst>
              </p14:cNvPr>
              <p14:cNvContentPartPr/>
              <p14:nvPr/>
            </p14:nvContentPartPr>
            <p14:xfrm>
              <a:off x="692794" y="2287468"/>
              <a:ext cx="1609560" cy="65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B88F1B-C9EA-7486-5A8F-386BBB3A0F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4154" y="2278468"/>
                <a:ext cx="1627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4D5AF2F-CB7B-E8A1-A6C8-D59D62C6289B}"/>
                  </a:ext>
                </a:extLst>
              </p14:cNvPr>
              <p14:cNvContentPartPr/>
              <p14:nvPr/>
            </p14:nvContentPartPr>
            <p14:xfrm>
              <a:off x="823474" y="4498228"/>
              <a:ext cx="2143800" cy="619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4D5AF2F-CB7B-E8A1-A6C8-D59D62C628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834" y="4489588"/>
                <a:ext cx="216144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4AB583C-C97E-A4BC-6A29-5E9EA23DADFF}"/>
              </a:ext>
            </a:extLst>
          </p:cNvPr>
          <p:cNvGrpSpPr/>
          <p:nvPr/>
        </p:nvGrpSpPr>
        <p:grpSpPr>
          <a:xfrm>
            <a:off x="8028514" y="502228"/>
            <a:ext cx="2701800" cy="2224800"/>
            <a:chOff x="8028514" y="502228"/>
            <a:chExt cx="2701800" cy="22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0FF1ADE-23B4-15DB-553D-7C6AA12B7DA9}"/>
                    </a:ext>
                  </a:extLst>
                </p14:cNvPr>
                <p14:cNvContentPartPr/>
                <p14:nvPr/>
              </p14:nvContentPartPr>
              <p14:xfrm>
                <a:off x="8440354" y="749908"/>
                <a:ext cx="1652760" cy="1591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0FF1ADE-23B4-15DB-553D-7C6AA12B7DA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31714" y="740908"/>
                  <a:ext cx="1670400" cy="16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38666AC-3F47-9BED-51AB-2A70BDF440FC}"/>
                    </a:ext>
                  </a:extLst>
                </p14:cNvPr>
                <p14:cNvContentPartPr/>
                <p14:nvPr/>
              </p14:nvContentPartPr>
              <p14:xfrm>
                <a:off x="8028514" y="502228"/>
                <a:ext cx="2701800" cy="2224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38666AC-3F47-9BED-51AB-2A70BDF440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9874" y="493588"/>
                  <a:ext cx="2719440" cy="224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6EB9F4C-FF96-480F-B029-84686D162C26}"/>
                  </a:ext>
                </a:extLst>
              </p14:cNvPr>
              <p14:cNvContentPartPr/>
              <p14:nvPr/>
            </p14:nvContentPartPr>
            <p14:xfrm>
              <a:off x="3198034" y="1897948"/>
              <a:ext cx="1881360" cy="752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6EB9F4C-FF96-480F-B029-84686D162C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9034" y="1888948"/>
                <a:ext cx="189900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3B36466-1E8B-AE6A-5A0D-9A2004D4AC1A}"/>
              </a:ext>
            </a:extLst>
          </p:cNvPr>
          <p:cNvGrpSpPr/>
          <p:nvPr/>
        </p:nvGrpSpPr>
        <p:grpSpPr>
          <a:xfrm>
            <a:off x="1291114" y="4503268"/>
            <a:ext cx="2489040" cy="1112040"/>
            <a:chOff x="1291114" y="4503268"/>
            <a:chExt cx="2489040" cy="11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216416-E855-EAC5-7510-B237FB18773E}"/>
                    </a:ext>
                  </a:extLst>
                </p14:cNvPr>
                <p14:cNvContentPartPr/>
                <p14:nvPr/>
              </p14:nvContentPartPr>
              <p14:xfrm>
                <a:off x="1973314" y="4759588"/>
                <a:ext cx="33480" cy="254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216416-E855-EAC5-7510-B237FB1877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64314" y="4750948"/>
                  <a:ext cx="51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180775-A1C6-4FE1-ED1A-C601CFC4B39A}"/>
                    </a:ext>
                  </a:extLst>
                </p14:cNvPr>
                <p14:cNvContentPartPr/>
                <p14:nvPr/>
              </p14:nvContentPartPr>
              <p14:xfrm>
                <a:off x="1893394" y="4648708"/>
                <a:ext cx="155160" cy="140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180775-A1C6-4FE1-ED1A-C601CFC4B3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4754" y="4640068"/>
                  <a:ext cx="172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0CC493-197F-8430-F132-3EF18E2D42F0}"/>
                    </a:ext>
                  </a:extLst>
                </p14:cNvPr>
                <p14:cNvContentPartPr/>
                <p14:nvPr/>
              </p14:nvContentPartPr>
              <p14:xfrm>
                <a:off x="1938754" y="4854628"/>
                <a:ext cx="210240" cy="198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0CC493-197F-8430-F132-3EF18E2D42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30114" y="4845988"/>
                  <a:ext cx="227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01922D7-D498-37B2-1CBB-C8CF29962235}"/>
                    </a:ext>
                  </a:extLst>
                </p14:cNvPr>
                <p14:cNvContentPartPr/>
                <p14:nvPr/>
              </p14:nvContentPartPr>
              <p14:xfrm>
                <a:off x="1803754" y="4889548"/>
                <a:ext cx="167760" cy="158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01922D7-D498-37B2-1CBB-C8CF299622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95114" y="4880548"/>
                  <a:ext cx="185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6DC556-E280-E931-4E60-05B47DF82E9E}"/>
                    </a:ext>
                  </a:extLst>
                </p14:cNvPr>
                <p14:cNvContentPartPr/>
                <p14:nvPr/>
              </p14:nvContentPartPr>
              <p14:xfrm>
                <a:off x="1795834" y="5010508"/>
                <a:ext cx="210600" cy="236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6DC556-E280-E931-4E60-05B47DF82E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86834" y="5001508"/>
                  <a:ext cx="228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03E50BA-3586-3CED-D077-6DD03EFAAF5D}"/>
                    </a:ext>
                  </a:extLst>
                </p14:cNvPr>
                <p14:cNvContentPartPr/>
                <p14:nvPr/>
              </p14:nvContentPartPr>
              <p14:xfrm>
                <a:off x="1963594" y="5028868"/>
                <a:ext cx="140760" cy="204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03E50BA-3586-3CED-D077-6DD03EFAAF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54954" y="5019868"/>
                  <a:ext cx="158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DC3C565-D89F-490B-C178-747A8D51185B}"/>
                    </a:ext>
                  </a:extLst>
                </p14:cNvPr>
                <p14:cNvContentPartPr/>
                <p14:nvPr/>
              </p14:nvContentPartPr>
              <p14:xfrm>
                <a:off x="2548954" y="4924828"/>
                <a:ext cx="6840" cy="156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DC3C565-D89F-490B-C178-747A8D5118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39954" y="4915828"/>
                  <a:ext cx="2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A5C3B01-8E60-1A40-1CF2-66A67FC6EEAD}"/>
                    </a:ext>
                  </a:extLst>
                </p14:cNvPr>
                <p14:cNvContentPartPr/>
                <p14:nvPr/>
              </p14:nvContentPartPr>
              <p14:xfrm>
                <a:off x="2368234" y="4973068"/>
                <a:ext cx="207360" cy="120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A5C3B01-8E60-1A40-1CF2-66A67FC6EE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59234" y="4964428"/>
                  <a:ext cx="225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A7DF0CA-C552-9D32-EA04-7CA70E037821}"/>
                    </a:ext>
                  </a:extLst>
                </p14:cNvPr>
                <p14:cNvContentPartPr/>
                <p14:nvPr/>
              </p14:nvContentPartPr>
              <p14:xfrm>
                <a:off x="2566954" y="4926628"/>
                <a:ext cx="190440" cy="191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A7DF0CA-C552-9D32-EA04-7CA70E0378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58314" y="4917628"/>
                  <a:ext cx="208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98EBCD-3C4C-7B5D-C735-4E7D8308FEA0}"/>
                    </a:ext>
                  </a:extLst>
                </p14:cNvPr>
                <p14:cNvContentPartPr/>
                <p14:nvPr/>
              </p14:nvContentPartPr>
              <p14:xfrm>
                <a:off x="2415754" y="5089708"/>
                <a:ext cx="190080" cy="214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98EBCD-3C4C-7B5D-C735-4E7D8308FE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06754" y="5080708"/>
                  <a:ext cx="207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78CB78D-490C-DEE9-4612-EB05F74B4A9F}"/>
                    </a:ext>
                  </a:extLst>
                </p14:cNvPr>
                <p14:cNvContentPartPr/>
                <p14:nvPr/>
              </p14:nvContentPartPr>
              <p14:xfrm>
                <a:off x="2578114" y="5121028"/>
                <a:ext cx="142920" cy="107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78CB78D-490C-DEE9-4612-EB05F74B4A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69114" y="5112028"/>
                  <a:ext cx="160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160DB38-B162-430B-5770-D31A851F565C}"/>
                    </a:ext>
                  </a:extLst>
                </p14:cNvPr>
                <p14:cNvContentPartPr/>
                <p14:nvPr/>
              </p14:nvContentPartPr>
              <p14:xfrm>
                <a:off x="2476954" y="4713148"/>
                <a:ext cx="168120" cy="231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160DB38-B162-430B-5770-D31A851F56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67954" y="4704148"/>
                  <a:ext cx="185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4C777E8-655F-A3F8-B035-D672703F2ED1}"/>
                    </a:ext>
                  </a:extLst>
                </p14:cNvPr>
                <p14:cNvContentPartPr/>
                <p14:nvPr/>
              </p14:nvContentPartPr>
              <p14:xfrm>
                <a:off x="3204154" y="4882708"/>
                <a:ext cx="6480" cy="181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4C777E8-655F-A3F8-B035-D672703F2E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95154" y="4874068"/>
                  <a:ext cx="24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3A6302-3A8B-8FE5-9EBB-EBF65AEE48E9}"/>
                    </a:ext>
                  </a:extLst>
                </p14:cNvPr>
                <p14:cNvContentPartPr/>
                <p14:nvPr/>
              </p14:nvContentPartPr>
              <p14:xfrm>
                <a:off x="3040714" y="5065228"/>
                <a:ext cx="164160" cy="159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3A6302-3A8B-8FE5-9EBB-EBF65AEE48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2074" y="5056228"/>
                  <a:ext cx="181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8E89599-6891-D01E-E02B-9FDF89048779}"/>
                    </a:ext>
                  </a:extLst>
                </p14:cNvPr>
                <p14:cNvContentPartPr/>
                <p14:nvPr/>
              </p14:nvContentPartPr>
              <p14:xfrm>
                <a:off x="3214954" y="5031748"/>
                <a:ext cx="80640" cy="161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8E89599-6891-D01E-E02B-9FDF890487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06314" y="5022748"/>
                  <a:ext cx="98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C3D84F-3864-A568-B5CB-E2CBB771FD4E}"/>
                    </a:ext>
                  </a:extLst>
                </p14:cNvPr>
                <p14:cNvContentPartPr/>
                <p14:nvPr/>
              </p14:nvContentPartPr>
              <p14:xfrm>
                <a:off x="3077434" y="4856428"/>
                <a:ext cx="154080" cy="182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C3D84F-3864-A568-B5CB-E2CBB771FD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68434" y="4847788"/>
                  <a:ext cx="171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6D80F5-DD0A-BC40-1A3F-6EBFD212B08F}"/>
                    </a:ext>
                  </a:extLst>
                </p14:cNvPr>
                <p14:cNvContentPartPr/>
                <p14:nvPr/>
              </p14:nvContentPartPr>
              <p14:xfrm>
                <a:off x="3203074" y="4824388"/>
                <a:ext cx="155160" cy="207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6D80F5-DD0A-BC40-1A3F-6EBFD212B0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94074" y="4815748"/>
                  <a:ext cx="172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3126A73-AD80-6065-C2ED-E5E74C50DB68}"/>
                    </a:ext>
                  </a:extLst>
                </p14:cNvPr>
                <p14:cNvContentPartPr/>
                <p14:nvPr/>
              </p14:nvContentPartPr>
              <p14:xfrm>
                <a:off x="3154474" y="4675348"/>
                <a:ext cx="128880" cy="189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3126A73-AD80-6065-C2ED-E5E74C50DB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45474" y="4666708"/>
                  <a:ext cx="146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44E50E9-722A-C23E-8793-63C58623DCBA}"/>
                    </a:ext>
                  </a:extLst>
                </p14:cNvPr>
                <p14:cNvContentPartPr/>
                <p14:nvPr/>
              </p14:nvContentPartPr>
              <p14:xfrm>
                <a:off x="1291114" y="4503268"/>
                <a:ext cx="2489040" cy="1112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44E50E9-722A-C23E-8793-63C58623DC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82474" y="4494268"/>
                  <a:ext cx="2506680" cy="11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74155BB-DA8C-9A4E-9BB3-AA0C436E9FA7}"/>
              </a:ext>
            </a:extLst>
          </p:cNvPr>
          <p:cNvGrpSpPr/>
          <p:nvPr/>
        </p:nvGrpSpPr>
        <p:grpSpPr>
          <a:xfrm>
            <a:off x="361594" y="829828"/>
            <a:ext cx="6360120" cy="1261800"/>
            <a:chOff x="361594" y="829828"/>
            <a:chExt cx="6360120" cy="12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3340C2-A9D8-D7E9-5B37-E4C6C2BCCE9A}"/>
                    </a:ext>
                  </a:extLst>
                </p14:cNvPr>
                <p14:cNvContentPartPr/>
                <p14:nvPr/>
              </p14:nvContentPartPr>
              <p14:xfrm>
                <a:off x="5589514" y="1517068"/>
                <a:ext cx="592920" cy="93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3340C2-A9D8-D7E9-5B37-E4C6C2BCCE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80874" y="1508068"/>
                  <a:ext cx="610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DA9E7F-7ED3-DA1D-03ED-72EC490B365A}"/>
                    </a:ext>
                  </a:extLst>
                </p14:cNvPr>
                <p14:cNvContentPartPr/>
                <p14:nvPr/>
              </p14:nvContentPartPr>
              <p14:xfrm>
                <a:off x="621514" y="1857628"/>
                <a:ext cx="881640" cy="55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DA9E7F-7ED3-DA1D-03ED-72EC490B36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2874" y="1848988"/>
                  <a:ext cx="899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16EB717-A919-6235-1F6A-D03508D887B0}"/>
                    </a:ext>
                  </a:extLst>
                </p14:cNvPr>
                <p14:cNvContentPartPr/>
                <p14:nvPr/>
              </p14:nvContentPartPr>
              <p14:xfrm>
                <a:off x="4686994" y="1230508"/>
                <a:ext cx="462960" cy="49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16EB717-A919-6235-1F6A-D03508D887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78354" y="1221868"/>
                  <a:ext cx="480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7F757C4-C51B-933B-E68B-BC9883BC7EAB}"/>
                    </a:ext>
                  </a:extLst>
                </p14:cNvPr>
                <p14:cNvContentPartPr/>
                <p14:nvPr/>
              </p14:nvContentPartPr>
              <p14:xfrm>
                <a:off x="5322394" y="1247068"/>
                <a:ext cx="594360" cy="50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7F757C4-C51B-933B-E68B-BC9883BC7E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13754" y="1238068"/>
                  <a:ext cx="612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15ED95-23DE-4388-C905-1C8385FD31D4}"/>
                    </a:ext>
                  </a:extLst>
                </p14:cNvPr>
                <p14:cNvContentPartPr/>
                <p14:nvPr/>
              </p14:nvContentPartPr>
              <p14:xfrm>
                <a:off x="4591234" y="829828"/>
                <a:ext cx="611280" cy="532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15ED95-23DE-4388-C905-1C8385FD31D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82594" y="821188"/>
                  <a:ext cx="6289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456E43D-251D-4E8D-DD99-4C574E624AB3}"/>
                    </a:ext>
                  </a:extLst>
                </p14:cNvPr>
                <p14:cNvContentPartPr/>
                <p14:nvPr/>
              </p14:nvContentPartPr>
              <p14:xfrm>
                <a:off x="4876354" y="919828"/>
                <a:ext cx="218520" cy="73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456E43D-251D-4E8D-DD99-4C574E624A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67714" y="911188"/>
                  <a:ext cx="236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BEBD85-7430-43C1-19C2-63CBC2D442E3}"/>
                    </a:ext>
                  </a:extLst>
                </p14:cNvPr>
                <p14:cNvContentPartPr/>
                <p14:nvPr/>
              </p14:nvContentPartPr>
              <p14:xfrm>
                <a:off x="5116474" y="838108"/>
                <a:ext cx="1605240" cy="559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BEBD85-7430-43C1-19C2-63CBC2D442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07474" y="829108"/>
                  <a:ext cx="16228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7E07FFA-7A34-997C-A74D-0F433C3BBA65}"/>
                    </a:ext>
                  </a:extLst>
                </p14:cNvPr>
                <p14:cNvContentPartPr/>
                <p14:nvPr/>
              </p14:nvContentPartPr>
              <p14:xfrm>
                <a:off x="1128034" y="1224028"/>
                <a:ext cx="1145880" cy="549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7E07FFA-7A34-997C-A74D-0F433C3BBA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9034" y="1215388"/>
                  <a:ext cx="11635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B3E9120-490E-6833-ED9D-461979409EB4}"/>
                    </a:ext>
                  </a:extLst>
                </p14:cNvPr>
                <p14:cNvContentPartPr/>
                <p14:nvPr/>
              </p14:nvContentPartPr>
              <p14:xfrm>
                <a:off x="2217394" y="1136188"/>
                <a:ext cx="2308320" cy="587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B3E9120-490E-6833-ED9D-461979409E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08754" y="1127548"/>
                  <a:ext cx="23259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19C487-F45F-F088-E0A8-30A3A1E6503F}"/>
                    </a:ext>
                  </a:extLst>
                </p14:cNvPr>
                <p14:cNvContentPartPr/>
                <p14:nvPr/>
              </p14:nvContentPartPr>
              <p14:xfrm>
                <a:off x="421714" y="1525708"/>
                <a:ext cx="2152440" cy="559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19C487-F45F-F088-E0A8-30A3A1E650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3074" y="1517068"/>
                  <a:ext cx="21700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9C568BE-D0EE-F160-87FF-9564A2814A40}"/>
                    </a:ext>
                  </a:extLst>
                </p14:cNvPr>
                <p14:cNvContentPartPr/>
                <p14:nvPr/>
              </p14:nvContentPartPr>
              <p14:xfrm>
                <a:off x="2970514" y="1483228"/>
                <a:ext cx="2271600" cy="608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9C568BE-D0EE-F160-87FF-9564A2814A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61874" y="1474588"/>
                  <a:ext cx="228924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285A4AE-4AE6-6E48-4A8E-F3BD039C52FF}"/>
                    </a:ext>
                  </a:extLst>
                </p14:cNvPr>
                <p14:cNvContentPartPr/>
                <p14:nvPr/>
              </p14:nvContentPartPr>
              <p14:xfrm>
                <a:off x="4474234" y="1510588"/>
                <a:ext cx="1009800" cy="161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285A4AE-4AE6-6E48-4A8E-F3BD039C52F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5234" y="1501588"/>
                  <a:ext cx="102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D4091F8-638B-5622-FFB0-EE620B019D70}"/>
                    </a:ext>
                  </a:extLst>
                </p14:cNvPr>
                <p14:cNvContentPartPr/>
                <p14:nvPr/>
              </p14:nvContentPartPr>
              <p14:xfrm>
                <a:off x="361594" y="1154188"/>
                <a:ext cx="554760" cy="483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D4091F8-638B-5622-FFB0-EE620B019D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2954" y="1145188"/>
                  <a:ext cx="5724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77CEDCA-DE15-DDB6-F2B0-8462CF6108AE}"/>
                    </a:ext>
                  </a:extLst>
                </p14:cNvPr>
                <p14:cNvContentPartPr/>
                <p14:nvPr/>
              </p14:nvContentPartPr>
              <p14:xfrm>
                <a:off x="390034" y="1190188"/>
                <a:ext cx="538920" cy="494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77CEDCA-DE15-DDB6-F2B0-8462CF6108A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034" y="1181548"/>
                  <a:ext cx="556560" cy="51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20FBA5F-42B7-5A14-8DD5-B0B112301983}"/>
                  </a:ext>
                </a:extLst>
              </p14:cNvPr>
              <p14:cNvContentPartPr/>
              <p14:nvPr/>
            </p14:nvContentPartPr>
            <p14:xfrm>
              <a:off x="4131514" y="1715788"/>
              <a:ext cx="2015640" cy="79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20FBA5F-42B7-5A14-8DD5-B0B112301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514" y="1706788"/>
                <a:ext cx="203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4630625-1C2E-E7ED-F918-CB6FEBEDA098}"/>
                  </a:ext>
                </a:extLst>
              </p14:cNvPr>
              <p14:cNvContentPartPr/>
              <p14:nvPr/>
            </p14:nvContentPartPr>
            <p14:xfrm>
              <a:off x="297514" y="3541348"/>
              <a:ext cx="702720" cy="578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4630625-1C2E-E7ED-F918-CB6FEBEDA0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514" y="3532708"/>
                <a:ext cx="72036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2BC64B9-183D-ADF3-F9A8-CA99B979B409}"/>
                  </a:ext>
                </a:extLst>
              </p14:cNvPr>
              <p14:cNvContentPartPr/>
              <p14:nvPr/>
            </p14:nvContentPartPr>
            <p14:xfrm>
              <a:off x="1298674" y="3112948"/>
              <a:ext cx="1599120" cy="47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2BC64B9-183D-ADF3-F9A8-CA99B979B4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0034" y="3104308"/>
                <a:ext cx="1616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53012A5-4647-1C0D-8053-16681A8F78E7}"/>
                  </a:ext>
                </a:extLst>
              </p14:cNvPr>
              <p14:cNvContentPartPr/>
              <p14:nvPr/>
            </p14:nvContentPartPr>
            <p14:xfrm>
              <a:off x="320194" y="3539188"/>
              <a:ext cx="731520" cy="561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53012A5-4647-1C0D-8053-16681A8F78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194" y="3530188"/>
                <a:ext cx="7491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0D11F76-A662-627E-C8F8-69207672EC4B}"/>
                  </a:ext>
                </a:extLst>
              </p14:cNvPr>
              <p14:cNvContentPartPr/>
              <p14:nvPr/>
            </p14:nvContentPartPr>
            <p14:xfrm>
              <a:off x="2145394" y="5390668"/>
              <a:ext cx="2446920" cy="439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0D11F76-A662-627E-C8F8-69207672EC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36754" y="5381668"/>
                <a:ext cx="24645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DFECBFF-221D-60C4-8785-61B9F21704AA}"/>
                  </a:ext>
                </a:extLst>
              </p14:cNvPr>
              <p14:cNvContentPartPr/>
              <p14:nvPr/>
            </p14:nvContentPartPr>
            <p14:xfrm>
              <a:off x="298594" y="3540268"/>
              <a:ext cx="684360" cy="6152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DFECBFF-221D-60C4-8785-61B9F21704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594" y="3531268"/>
                <a:ext cx="702000" cy="63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B25C6C8-1F2D-719F-6300-C26D125FDB24}"/>
              </a:ext>
            </a:extLst>
          </p:cNvPr>
          <p:cNvGrpSpPr/>
          <p:nvPr/>
        </p:nvGrpSpPr>
        <p:grpSpPr>
          <a:xfrm>
            <a:off x="361234" y="1837108"/>
            <a:ext cx="10599840" cy="4145760"/>
            <a:chOff x="361234" y="1837108"/>
            <a:chExt cx="10599840" cy="41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B51DBD-DFBF-145E-D97F-BA6EA4E5F9CF}"/>
                    </a:ext>
                  </a:extLst>
                </p14:cNvPr>
                <p14:cNvContentPartPr/>
                <p14:nvPr/>
              </p14:nvContentPartPr>
              <p14:xfrm>
                <a:off x="8172154" y="3422188"/>
                <a:ext cx="451800" cy="549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B51DBD-DFBF-145E-D97F-BA6EA4E5F9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63514" y="3413548"/>
                  <a:ext cx="4694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C2AAA85-72EA-ACFD-63A2-4414FE153E7C}"/>
                    </a:ext>
                  </a:extLst>
                </p14:cNvPr>
                <p14:cNvContentPartPr/>
                <p14:nvPr/>
              </p14:nvContentPartPr>
              <p14:xfrm>
                <a:off x="8103394" y="3694708"/>
                <a:ext cx="404280" cy="337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C2AAA85-72EA-ACFD-63A2-4414FE153E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4754" y="3686068"/>
                  <a:ext cx="421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5181D7-2C6C-EA33-3555-FD16FAC2B9BF}"/>
                    </a:ext>
                  </a:extLst>
                </p14:cNvPr>
                <p14:cNvContentPartPr/>
                <p14:nvPr/>
              </p14:nvContentPartPr>
              <p14:xfrm>
                <a:off x="8735914" y="3069028"/>
                <a:ext cx="180000" cy="229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5181D7-2C6C-EA33-3555-FD16FAC2B9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27274" y="3060388"/>
                  <a:ext cx="197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EE44A3-9419-C6D4-A89A-13A108FFA7FD}"/>
                    </a:ext>
                  </a:extLst>
                </p14:cNvPr>
                <p14:cNvContentPartPr/>
                <p14:nvPr/>
              </p14:nvContentPartPr>
              <p14:xfrm>
                <a:off x="8998354" y="3034828"/>
                <a:ext cx="102600" cy="335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EE44A3-9419-C6D4-A89A-13A108FFA7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89714" y="3025828"/>
                  <a:ext cx="120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FA3E36-DF1C-B80C-AA5F-3FBE8C8E95D4}"/>
                    </a:ext>
                  </a:extLst>
                </p14:cNvPr>
                <p14:cNvContentPartPr/>
                <p14:nvPr/>
              </p14:nvContentPartPr>
              <p14:xfrm>
                <a:off x="9191314" y="2939428"/>
                <a:ext cx="74880" cy="349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FA3E36-DF1C-B80C-AA5F-3FBE8C8E95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82674" y="2930788"/>
                  <a:ext cx="92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410487-225C-C041-3015-D4DE881F649D}"/>
                    </a:ext>
                  </a:extLst>
                </p14:cNvPr>
                <p14:cNvContentPartPr/>
                <p14:nvPr/>
              </p14:nvContentPartPr>
              <p14:xfrm>
                <a:off x="9307594" y="2824948"/>
                <a:ext cx="231840" cy="171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410487-225C-C041-3015-D4DE881F64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98594" y="2816308"/>
                  <a:ext cx="24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32311A-1196-AF84-1E61-A8F5EAEF760B}"/>
                    </a:ext>
                  </a:extLst>
                </p14:cNvPr>
                <p14:cNvContentPartPr/>
                <p14:nvPr/>
              </p14:nvContentPartPr>
              <p14:xfrm>
                <a:off x="9564274" y="2561428"/>
                <a:ext cx="525600" cy="300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32311A-1196-AF84-1E61-A8F5EAEF76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55274" y="2552428"/>
                  <a:ext cx="543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5C2CA57-3752-327A-A3C3-46535AB25AF3}"/>
                    </a:ext>
                  </a:extLst>
                </p14:cNvPr>
                <p14:cNvContentPartPr/>
                <p14:nvPr/>
              </p14:nvContentPartPr>
              <p14:xfrm>
                <a:off x="10069714" y="2404468"/>
                <a:ext cx="426240" cy="444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5C2CA57-3752-327A-A3C3-46535AB25A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61074" y="2395468"/>
                  <a:ext cx="4438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B70BB4E-E198-F4BE-A7BD-CEA04D0EE73C}"/>
                    </a:ext>
                  </a:extLst>
                </p14:cNvPr>
                <p14:cNvContentPartPr/>
                <p14:nvPr/>
              </p14:nvContentPartPr>
              <p14:xfrm>
                <a:off x="10014994" y="2292508"/>
                <a:ext cx="7920" cy="1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B70BB4E-E198-F4BE-A7BD-CEA04D0EE7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06354" y="2283508"/>
                  <a:ext cx="25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326F8EB-6B53-42CD-4BB5-5815C6396F05}"/>
                    </a:ext>
                  </a:extLst>
                </p14:cNvPr>
                <p14:cNvContentPartPr/>
                <p14:nvPr/>
              </p14:nvContentPartPr>
              <p14:xfrm>
                <a:off x="9910954" y="3062548"/>
                <a:ext cx="172080" cy="217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326F8EB-6B53-42CD-4BB5-5815C6396F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02314" y="3053908"/>
                  <a:ext cx="189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A3F16E-CC55-B5DB-0193-2176A3A054C0}"/>
                    </a:ext>
                  </a:extLst>
                </p14:cNvPr>
                <p14:cNvContentPartPr/>
                <p14:nvPr/>
              </p14:nvContentPartPr>
              <p14:xfrm>
                <a:off x="10109314" y="3103588"/>
                <a:ext cx="72720" cy="115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A3F16E-CC55-B5DB-0193-2176A3A054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00314" y="3094948"/>
                  <a:ext cx="90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3BB92CA-00E6-BFA9-0313-ADCF58A1FDC5}"/>
                    </a:ext>
                  </a:extLst>
                </p14:cNvPr>
                <p14:cNvContentPartPr/>
                <p14:nvPr/>
              </p14:nvContentPartPr>
              <p14:xfrm>
                <a:off x="10252594" y="2862748"/>
                <a:ext cx="339120" cy="333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3BB92CA-00E6-BFA9-0313-ADCF58A1FD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43954" y="2853748"/>
                  <a:ext cx="3567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4FF1CF8-5B0A-E3AA-E5AF-02547E1C5E69}"/>
                    </a:ext>
                  </a:extLst>
                </p14:cNvPr>
                <p14:cNvContentPartPr/>
                <p14:nvPr/>
              </p14:nvContentPartPr>
              <p14:xfrm>
                <a:off x="10636714" y="2949868"/>
                <a:ext cx="202320" cy="100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4FF1CF8-5B0A-E3AA-E5AF-02547E1C5E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28074" y="2941228"/>
                  <a:ext cx="21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C667607-B4F3-1BB7-2F37-968E7E8C4C48}"/>
                    </a:ext>
                  </a:extLst>
                </p14:cNvPr>
                <p14:cNvContentPartPr/>
                <p14:nvPr/>
              </p14:nvContentPartPr>
              <p14:xfrm>
                <a:off x="10848754" y="2516068"/>
                <a:ext cx="112320" cy="486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C667607-B4F3-1BB7-2F37-968E7E8C4C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40114" y="2507428"/>
                  <a:ext cx="1299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AD5123-EC69-02F2-D684-F7E03EDC84F5}"/>
                    </a:ext>
                  </a:extLst>
                </p14:cNvPr>
                <p14:cNvContentPartPr/>
                <p14:nvPr/>
              </p14:nvContentPartPr>
              <p14:xfrm>
                <a:off x="5933314" y="4993228"/>
                <a:ext cx="275400" cy="5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AD5123-EC69-02F2-D684-F7E03EDC84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24674" y="4984228"/>
                  <a:ext cx="293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D30429-A78F-7BE3-BAD1-B4E26718B724}"/>
                    </a:ext>
                  </a:extLst>
                </p14:cNvPr>
                <p14:cNvContentPartPr/>
                <p14:nvPr/>
              </p14:nvContentPartPr>
              <p14:xfrm>
                <a:off x="4777354" y="4928428"/>
                <a:ext cx="1735560" cy="72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D30429-A78F-7BE3-BAD1-B4E26718B7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68354" y="4919428"/>
                  <a:ext cx="175320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DFADB3E-27BD-75C6-70E4-33E91255F696}"/>
                    </a:ext>
                  </a:extLst>
                </p14:cNvPr>
                <p14:cNvContentPartPr/>
                <p14:nvPr/>
              </p14:nvContentPartPr>
              <p14:xfrm>
                <a:off x="5484394" y="3190708"/>
                <a:ext cx="1611720" cy="1699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DFADB3E-27BD-75C6-70E4-33E91255F6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75394" y="3181708"/>
                  <a:ext cx="1629360" cy="171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E32AC9-12C7-03AC-3712-98D5C4CA27A9}"/>
                    </a:ext>
                  </a:extLst>
                </p14:cNvPr>
                <p14:cNvContentPartPr/>
                <p14:nvPr/>
              </p14:nvContentPartPr>
              <p14:xfrm>
                <a:off x="5243914" y="4406788"/>
                <a:ext cx="1179720" cy="554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E32AC9-12C7-03AC-3712-98D5C4CA27A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34914" y="4397788"/>
                  <a:ext cx="11973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74208F1-73EC-E9BE-82E4-F8052EBF2C3C}"/>
                    </a:ext>
                  </a:extLst>
                </p14:cNvPr>
                <p14:cNvContentPartPr/>
                <p14:nvPr/>
              </p14:nvContentPartPr>
              <p14:xfrm>
                <a:off x="7244794" y="3072988"/>
                <a:ext cx="235080" cy="119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74208F1-73EC-E9BE-82E4-F8052EBF2C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36154" y="3063988"/>
                  <a:ext cx="25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1EE9113-86F6-DD8C-F3C7-95B25EFD8625}"/>
                    </a:ext>
                  </a:extLst>
                </p14:cNvPr>
                <p14:cNvContentPartPr/>
                <p14:nvPr/>
              </p14:nvContentPartPr>
              <p14:xfrm>
                <a:off x="7638994" y="2931868"/>
                <a:ext cx="213480" cy="283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1EE9113-86F6-DD8C-F3C7-95B25EFD86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29994" y="2923228"/>
                  <a:ext cx="231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1D6A8B6-3ECE-0C0F-EDF4-B4AA0A61234C}"/>
                    </a:ext>
                  </a:extLst>
                </p14:cNvPr>
                <p14:cNvContentPartPr/>
                <p14:nvPr/>
              </p14:nvContentPartPr>
              <p14:xfrm>
                <a:off x="7867234" y="2885788"/>
                <a:ext cx="354240" cy="188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1D6A8B6-3ECE-0C0F-EDF4-B4AA0A6123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58234" y="2877148"/>
                  <a:ext cx="371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F444485-AA86-0E5D-B5DB-13B94EACE02F}"/>
                    </a:ext>
                  </a:extLst>
                </p14:cNvPr>
                <p14:cNvContentPartPr/>
                <p14:nvPr/>
              </p14:nvContentPartPr>
              <p14:xfrm>
                <a:off x="8310754" y="2766268"/>
                <a:ext cx="57240" cy="225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F444485-AA86-0E5D-B5DB-13B94EACE0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01754" y="2757628"/>
                  <a:ext cx="74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113CD0F-04BD-6B16-5F6F-60C0DCD1DB61}"/>
                    </a:ext>
                  </a:extLst>
                </p14:cNvPr>
                <p14:cNvContentPartPr/>
                <p14:nvPr/>
              </p14:nvContentPartPr>
              <p14:xfrm>
                <a:off x="8366194" y="2590948"/>
                <a:ext cx="503640" cy="304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113CD0F-04BD-6B16-5F6F-60C0DCD1DB6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57554" y="2582308"/>
                  <a:ext cx="521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015914-2BB8-7971-6B48-2705A4449298}"/>
                    </a:ext>
                  </a:extLst>
                </p14:cNvPr>
                <p14:cNvContentPartPr/>
                <p14:nvPr/>
              </p14:nvContentPartPr>
              <p14:xfrm>
                <a:off x="8571394" y="2535508"/>
                <a:ext cx="164160" cy="139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015914-2BB8-7971-6B48-2705A44492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62754" y="2526508"/>
                  <a:ext cx="181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B4BE5EA-F0DF-4FDD-2FB7-C6262758D009}"/>
                    </a:ext>
                  </a:extLst>
                </p14:cNvPr>
                <p14:cNvContentPartPr/>
                <p14:nvPr/>
              </p14:nvContentPartPr>
              <p14:xfrm>
                <a:off x="8888554" y="2731708"/>
                <a:ext cx="112320" cy="80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B4BE5EA-F0DF-4FDD-2FB7-C6262758D00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79914" y="2722708"/>
                  <a:ext cx="12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C6FB52C-926B-6BB4-1FDF-1CE29FADCFF5}"/>
                    </a:ext>
                  </a:extLst>
                </p14:cNvPr>
                <p14:cNvContentPartPr/>
                <p14:nvPr/>
              </p14:nvContentPartPr>
              <p14:xfrm>
                <a:off x="9187714" y="2241748"/>
                <a:ext cx="387000" cy="405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C6FB52C-926B-6BB4-1FDF-1CE29FADCF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78714" y="2233108"/>
                  <a:ext cx="4046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1C42F5C-014E-777B-A109-05192A9FBCBA}"/>
                    </a:ext>
                  </a:extLst>
                </p14:cNvPr>
                <p14:cNvContentPartPr/>
                <p14:nvPr/>
              </p14:nvContentPartPr>
              <p14:xfrm>
                <a:off x="9746794" y="2090548"/>
                <a:ext cx="296280" cy="320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1C42F5C-014E-777B-A109-05192A9FBC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38154" y="2081908"/>
                  <a:ext cx="313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9C8D54-4877-CA6E-51DC-B65E7071305F}"/>
                    </a:ext>
                  </a:extLst>
                </p14:cNvPr>
                <p14:cNvContentPartPr/>
                <p14:nvPr/>
              </p14:nvContentPartPr>
              <p14:xfrm>
                <a:off x="10173754" y="2091988"/>
                <a:ext cx="12600" cy="184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9C8D54-4877-CA6E-51DC-B65E707130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64754" y="2082988"/>
                  <a:ext cx="30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2F84464-20F4-3FE7-BFB2-6141ABB6DA12}"/>
                    </a:ext>
                  </a:extLst>
                </p14:cNvPr>
                <p14:cNvContentPartPr/>
                <p14:nvPr/>
              </p14:nvContentPartPr>
              <p14:xfrm>
                <a:off x="10008154" y="1955908"/>
                <a:ext cx="508680" cy="325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2F84464-20F4-3FE7-BFB2-6141ABB6DA1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99514" y="1946908"/>
                  <a:ext cx="5263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4B0FDB-4AA5-F2B3-D259-3BFDC0555131}"/>
                    </a:ext>
                  </a:extLst>
                </p14:cNvPr>
                <p14:cNvContentPartPr/>
                <p14:nvPr/>
              </p14:nvContentPartPr>
              <p14:xfrm>
                <a:off x="10329274" y="1837108"/>
                <a:ext cx="388440" cy="205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4B0FDB-4AA5-F2B3-D259-3BFDC05551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20274" y="1828468"/>
                  <a:ext cx="406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024B5AC-2EE7-E1BC-FBE8-257EE3E9778F}"/>
                    </a:ext>
                  </a:extLst>
                </p14:cNvPr>
                <p14:cNvContentPartPr/>
                <p14:nvPr/>
              </p14:nvContentPartPr>
              <p14:xfrm>
                <a:off x="6394114" y="5330188"/>
                <a:ext cx="1391400" cy="146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024B5AC-2EE7-E1BC-FBE8-257EE3E977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85114" y="5321548"/>
                  <a:ext cx="1409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1FEAF84-40CF-E000-F72D-C63FD96576CF}"/>
                    </a:ext>
                  </a:extLst>
                </p14:cNvPr>
                <p14:cNvContentPartPr/>
                <p14:nvPr/>
              </p14:nvContentPartPr>
              <p14:xfrm>
                <a:off x="361234" y="5752468"/>
                <a:ext cx="2164320" cy="230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1FEAF84-40CF-E000-F72D-C63FD96576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2234" y="5743468"/>
                  <a:ext cx="2181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DE9ED48-2C85-EA17-F71E-0ADABC9A8353}"/>
                    </a:ext>
                  </a:extLst>
                </p14:cNvPr>
                <p14:cNvContentPartPr/>
                <p14:nvPr/>
              </p14:nvContentPartPr>
              <p14:xfrm>
                <a:off x="3283354" y="5229028"/>
                <a:ext cx="1830960" cy="745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DE9ED48-2C85-EA17-F71E-0ADABC9A83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74714" y="5220388"/>
                  <a:ext cx="1848600" cy="76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F04F615-2A6F-D018-CBF3-CAB0A771DEB7}"/>
                  </a:ext>
                </a:extLst>
              </p14:cNvPr>
              <p14:cNvContentPartPr/>
              <p14:nvPr/>
            </p14:nvContentPartPr>
            <p14:xfrm>
              <a:off x="299674" y="3555388"/>
              <a:ext cx="717120" cy="5853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F04F615-2A6F-D018-CBF3-CAB0A771DEB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0674" y="3546388"/>
                <a:ext cx="734760" cy="6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20E0BF6-6B37-5406-C6EB-0EEE386ED4C3}"/>
                  </a:ext>
                </a:extLst>
              </p14:cNvPr>
              <p14:cNvContentPartPr/>
              <p14:nvPr/>
            </p14:nvContentPartPr>
            <p14:xfrm>
              <a:off x="407314" y="1316188"/>
              <a:ext cx="1072440" cy="127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20E0BF6-6B37-5406-C6EB-0EEE386ED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674" y="1307548"/>
                <a:ext cx="1090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75FB18F-8B0F-A188-B665-B2A570B5BCEB}"/>
                  </a:ext>
                </a:extLst>
              </p14:cNvPr>
              <p14:cNvContentPartPr/>
              <p14:nvPr/>
            </p14:nvContentPartPr>
            <p14:xfrm>
              <a:off x="843994" y="1726228"/>
              <a:ext cx="3301920" cy="38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75FB18F-8B0F-A188-B665-B2A570B5BC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94" y="1717228"/>
                <a:ext cx="3319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82E9A0F-53D1-BB80-CE68-0CE8963F8C84}"/>
                  </a:ext>
                </a:extLst>
              </p14:cNvPr>
              <p14:cNvContentPartPr/>
              <p14:nvPr/>
            </p14:nvContentPartPr>
            <p14:xfrm>
              <a:off x="2238274" y="1548388"/>
              <a:ext cx="3304440" cy="707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82E9A0F-53D1-BB80-CE68-0CE8963F8C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9274" y="1539748"/>
                <a:ext cx="33220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40790A2-FD12-C3BE-580F-1829F4689082}"/>
                  </a:ext>
                </a:extLst>
              </p14:cNvPr>
              <p14:cNvContentPartPr/>
              <p14:nvPr/>
            </p14:nvContentPartPr>
            <p14:xfrm>
              <a:off x="2292634" y="1659268"/>
              <a:ext cx="3269880" cy="591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40790A2-FD12-C3BE-580F-1829F46890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3634" y="1650628"/>
                <a:ext cx="328752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6A5BF93-2A63-A751-2EB6-95E75A01A2D0}"/>
                  </a:ext>
                </a:extLst>
              </p14:cNvPr>
              <p14:cNvContentPartPr/>
              <p14:nvPr/>
            </p14:nvContentPartPr>
            <p14:xfrm>
              <a:off x="2042794" y="1517428"/>
              <a:ext cx="3421800" cy="779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6A5BF93-2A63-A751-2EB6-95E75A01A2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3794" y="1508428"/>
                <a:ext cx="343944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33220E1-1F7E-F2DC-1FEA-18DCA7106C8A}"/>
                  </a:ext>
                </a:extLst>
              </p14:cNvPr>
              <p14:cNvContentPartPr/>
              <p14:nvPr/>
            </p14:nvContentPartPr>
            <p14:xfrm>
              <a:off x="484714" y="2635228"/>
              <a:ext cx="2538000" cy="1490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33220E1-1F7E-F2DC-1FEA-18DCA7106C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5714" y="2626228"/>
                <a:ext cx="255564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2F9B2D0-95E5-2720-F58A-34C237F23DDF}"/>
              </a:ext>
            </a:extLst>
          </p:cNvPr>
          <p:cNvGrpSpPr/>
          <p:nvPr/>
        </p:nvGrpSpPr>
        <p:grpSpPr>
          <a:xfrm>
            <a:off x="822394" y="2553148"/>
            <a:ext cx="2188440" cy="487080"/>
            <a:chOff x="822394" y="2553148"/>
            <a:chExt cx="21884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D98CDF8-7173-72EC-4BE1-8FA49E4BAD42}"/>
                    </a:ext>
                  </a:extLst>
                </p14:cNvPr>
                <p14:cNvContentPartPr/>
                <p14:nvPr/>
              </p14:nvContentPartPr>
              <p14:xfrm>
                <a:off x="822394" y="2985508"/>
                <a:ext cx="2188440" cy="54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D98CDF8-7173-72EC-4BE1-8FA49E4BAD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3754" y="2976868"/>
                  <a:ext cx="2206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EDF7AA-D42A-E2D2-4EFF-DEE932980A38}"/>
                    </a:ext>
                  </a:extLst>
                </p14:cNvPr>
                <p14:cNvContentPartPr/>
                <p14:nvPr/>
              </p14:nvContentPartPr>
              <p14:xfrm>
                <a:off x="2586394" y="2624068"/>
                <a:ext cx="134280" cy="165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EDF7AA-D42A-E2D2-4EFF-DEE932980A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77394" y="2615068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DCB8A6-0797-CA53-1B81-C0EC2DA7AB5E}"/>
                    </a:ext>
                  </a:extLst>
                </p14:cNvPr>
                <p14:cNvContentPartPr/>
                <p14:nvPr/>
              </p14:nvContentPartPr>
              <p14:xfrm>
                <a:off x="2506834" y="2553148"/>
                <a:ext cx="226440" cy="154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DCB8A6-0797-CA53-1B81-C0EC2DA7AB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98194" y="2544508"/>
                  <a:ext cx="244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AB186B-C82B-823E-569D-77DEC9CBE5EE}"/>
                    </a:ext>
                  </a:extLst>
                </p14:cNvPr>
                <p14:cNvContentPartPr/>
                <p14:nvPr/>
              </p14:nvContentPartPr>
              <p14:xfrm>
                <a:off x="2572714" y="2649988"/>
                <a:ext cx="254880" cy="198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AB186B-C82B-823E-569D-77DEC9CBE5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3714" y="2641348"/>
                  <a:ext cx="2725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FC1BD98-30C7-1005-E36B-329667DA569D}"/>
              </a:ext>
            </a:extLst>
          </p:cNvPr>
          <p:cNvGrpSpPr/>
          <p:nvPr/>
        </p:nvGrpSpPr>
        <p:grpSpPr>
          <a:xfrm>
            <a:off x="1045594" y="2512828"/>
            <a:ext cx="193680" cy="317880"/>
            <a:chOff x="1045594" y="2512828"/>
            <a:chExt cx="19368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899EF21-BF22-9A2A-0A5A-1B1B7B371129}"/>
                    </a:ext>
                  </a:extLst>
                </p14:cNvPr>
                <p14:cNvContentPartPr/>
                <p14:nvPr/>
              </p14:nvContentPartPr>
              <p14:xfrm>
                <a:off x="1074394" y="2589508"/>
                <a:ext cx="70920" cy="110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899EF21-BF22-9A2A-0A5A-1B1B7B3711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5394" y="2580508"/>
                  <a:ext cx="88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9C35A6B-CF29-BDDB-CDFE-7CF0EA386084}"/>
                    </a:ext>
                  </a:extLst>
                </p14:cNvPr>
                <p14:cNvContentPartPr/>
                <p14:nvPr/>
              </p14:nvContentPartPr>
              <p14:xfrm>
                <a:off x="1097434" y="2634148"/>
                <a:ext cx="141840" cy="196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9C35A6B-CF29-BDDB-CDFE-7CF0EA3860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8434" y="2625148"/>
                  <a:ext cx="159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DFC65A-C2C8-3018-5ABA-505348C5C880}"/>
                    </a:ext>
                  </a:extLst>
                </p14:cNvPr>
                <p14:cNvContentPartPr/>
                <p14:nvPr/>
              </p14:nvContentPartPr>
              <p14:xfrm>
                <a:off x="1045594" y="2512828"/>
                <a:ext cx="94320" cy="183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DFC65A-C2C8-3018-5ABA-505348C5C8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594" y="2503828"/>
                  <a:ext cx="111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62E592A-C7AC-CA70-2020-334491E66DF6}"/>
              </a:ext>
            </a:extLst>
          </p:cNvPr>
          <p:cNvGrpSpPr/>
          <p:nvPr/>
        </p:nvGrpSpPr>
        <p:grpSpPr>
          <a:xfrm>
            <a:off x="84034" y="3115108"/>
            <a:ext cx="8276400" cy="2663280"/>
            <a:chOff x="84034" y="3115108"/>
            <a:chExt cx="8276400" cy="266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81BBEBF-BECF-76B7-7326-3C19F7022F17}"/>
                    </a:ext>
                  </a:extLst>
                </p14:cNvPr>
                <p14:cNvContentPartPr/>
                <p14:nvPr/>
              </p14:nvContentPartPr>
              <p14:xfrm>
                <a:off x="84034" y="3115108"/>
                <a:ext cx="8276400" cy="2663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81BBEBF-BECF-76B7-7326-3C19F7022F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394" y="3106468"/>
                  <a:ext cx="8294040" cy="26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AC14439-4713-8810-D9D9-1300988E2AB1}"/>
                    </a:ext>
                  </a:extLst>
                </p14:cNvPr>
                <p14:cNvContentPartPr/>
                <p14:nvPr/>
              </p14:nvContentPartPr>
              <p14:xfrm>
                <a:off x="2475154" y="3174868"/>
                <a:ext cx="5129640" cy="561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AC14439-4713-8810-D9D9-1300988E2A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66154" y="3166228"/>
                  <a:ext cx="514728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8848640-4701-7A58-2262-8C68A1AC025C}"/>
                  </a:ext>
                </a:extLst>
              </p14:cNvPr>
              <p14:cNvContentPartPr/>
              <p14:nvPr/>
            </p14:nvContentPartPr>
            <p14:xfrm>
              <a:off x="365914" y="5958028"/>
              <a:ext cx="2688480" cy="109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8848640-4701-7A58-2262-8C68A1AC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6914" y="5949028"/>
                <a:ext cx="270612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9EC89BB-1364-D9AF-EED7-2606F5845F42}"/>
              </a:ext>
            </a:extLst>
          </p:cNvPr>
          <p:cNvGrpSpPr/>
          <p:nvPr/>
        </p:nvGrpSpPr>
        <p:grpSpPr>
          <a:xfrm>
            <a:off x="657874" y="5994748"/>
            <a:ext cx="2620080" cy="693000"/>
            <a:chOff x="657874" y="5994748"/>
            <a:chExt cx="262008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EA1EC20-B865-800B-42C5-A52FFF53765B}"/>
                    </a:ext>
                  </a:extLst>
                </p14:cNvPr>
                <p14:cNvContentPartPr/>
                <p14:nvPr/>
              </p14:nvContentPartPr>
              <p14:xfrm>
                <a:off x="1757314" y="6014908"/>
                <a:ext cx="638640" cy="490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EA1EC20-B865-800B-42C5-A52FFF5376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8674" y="6006268"/>
                  <a:ext cx="6562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E7A98B1-C1F4-485D-84CF-2884A86088D1}"/>
                    </a:ext>
                  </a:extLst>
                </p14:cNvPr>
                <p14:cNvContentPartPr/>
                <p14:nvPr/>
              </p14:nvContentPartPr>
              <p14:xfrm>
                <a:off x="657874" y="5994748"/>
                <a:ext cx="942120" cy="580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E7A98B1-C1F4-485D-84CF-2884A86088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9234" y="5986108"/>
                  <a:ext cx="9597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305AC3-A123-3D9B-46EE-F7A0AC10C4E2}"/>
                    </a:ext>
                  </a:extLst>
                </p14:cNvPr>
                <p14:cNvContentPartPr/>
                <p14:nvPr/>
              </p14:nvContentPartPr>
              <p14:xfrm>
                <a:off x="1376074" y="6553108"/>
                <a:ext cx="1901880" cy="134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305AC3-A123-3D9B-46EE-F7A0AC10C4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67434" y="6544108"/>
                  <a:ext cx="191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A0172E-D8E4-E5EA-A67B-B29342F49CFD}"/>
                    </a:ext>
                  </a:extLst>
                </p14:cNvPr>
                <p14:cNvContentPartPr/>
                <p14:nvPr/>
              </p14:nvContentPartPr>
              <p14:xfrm>
                <a:off x="1328914" y="6418828"/>
                <a:ext cx="354240" cy="259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A0172E-D8E4-E5EA-A67B-B29342F49C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19914" y="6410188"/>
                  <a:ext cx="37188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AFEBFAD-E1B1-31BE-F3BB-F0C0FC622161}"/>
              </a:ext>
            </a:extLst>
          </p:cNvPr>
          <p:cNvGrpSpPr/>
          <p:nvPr/>
        </p:nvGrpSpPr>
        <p:grpSpPr>
          <a:xfrm>
            <a:off x="242074" y="856108"/>
            <a:ext cx="5373000" cy="1462680"/>
            <a:chOff x="242074" y="856108"/>
            <a:chExt cx="5373000" cy="14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7A26B5-1267-B5AA-8541-A662B0567732}"/>
                    </a:ext>
                  </a:extLst>
                </p14:cNvPr>
                <p14:cNvContentPartPr/>
                <p14:nvPr/>
              </p14:nvContentPartPr>
              <p14:xfrm>
                <a:off x="242074" y="856108"/>
                <a:ext cx="1789920" cy="795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7A26B5-1267-B5AA-8541-A662B05677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3434" y="847108"/>
                  <a:ext cx="180756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44398B1-85F6-0C9E-6F3C-96A2D07D8F71}"/>
                    </a:ext>
                  </a:extLst>
                </p14:cNvPr>
                <p14:cNvContentPartPr/>
                <p14:nvPr/>
              </p14:nvContentPartPr>
              <p14:xfrm>
                <a:off x="1960354" y="1540468"/>
                <a:ext cx="3654720" cy="778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44398B1-85F6-0C9E-6F3C-96A2D07D8F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51354" y="1531468"/>
                  <a:ext cx="3672360" cy="79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2193BC-A055-0439-0460-A63354B6E072}"/>
                  </a:ext>
                </a:extLst>
              </p14:cNvPr>
              <p14:cNvContentPartPr/>
              <p14:nvPr/>
            </p14:nvContentPartPr>
            <p14:xfrm>
              <a:off x="340714" y="1595548"/>
              <a:ext cx="2738880" cy="133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2193BC-A055-0439-0460-A63354B6E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714" y="1586548"/>
                <a:ext cx="2756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88CF93A-E73C-B2B9-9497-950C68418B69}"/>
                  </a:ext>
                </a:extLst>
              </p14:cNvPr>
              <p14:cNvContentPartPr/>
              <p14:nvPr/>
            </p14:nvContentPartPr>
            <p14:xfrm>
              <a:off x="4065994" y="1684828"/>
              <a:ext cx="4277880" cy="78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88CF93A-E73C-B2B9-9497-950C68418B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6994" y="1675828"/>
                <a:ext cx="429552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F67157-06A2-0C16-E581-CDA0D700F370}"/>
              </a:ext>
            </a:extLst>
          </p:cNvPr>
          <p:cNvGrpSpPr/>
          <p:nvPr/>
        </p:nvGrpSpPr>
        <p:grpSpPr>
          <a:xfrm>
            <a:off x="7310674" y="204148"/>
            <a:ext cx="3172320" cy="978840"/>
            <a:chOff x="7310674" y="204148"/>
            <a:chExt cx="3172320" cy="9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2067426-346C-5CCE-2B85-29059E547957}"/>
                    </a:ext>
                  </a:extLst>
                </p14:cNvPr>
                <p14:cNvContentPartPr/>
                <p14:nvPr/>
              </p14:nvContentPartPr>
              <p14:xfrm>
                <a:off x="7452154" y="778708"/>
                <a:ext cx="436680" cy="284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2067426-346C-5CCE-2B85-29059E5479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43154" y="770068"/>
                  <a:ext cx="454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5FAC43-C438-8A03-3EBA-CF17E48FDAFB}"/>
                    </a:ext>
                  </a:extLst>
                </p14:cNvPr>
                <p14:cNvContentPartPr/>
                <p14:nvPr/>
              </p14:nvContentPartPr>
              <p14:xfrm>
                <a:off x="7310674" y="807508"/>
                <a:ext cx="384840" cy="375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5FAC43-C438-8A03-3EBA-CF17E48FDA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02034" y="798508"/>
                  <a:ext cx="4024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8E0F67F-A32B-73C1-84C4-E9F9B5C48638}"/>
                    </a:ext>
                  </a:extLst>
                </p14:cNvPr>
                <p14:cNvContentPartPr/>
                <p14:nvPr/>
              </p14:nvContentPartPr>
              <p14:xfrm>
                <a:off x="8063794" y="316828"/>
                <a:ext cx="225000" cy="252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8E0F67F-A32B-73C1-84C4-E9F9B5C486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54794" y="307828"/>
                  <a:ext cx="242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FF95632-FA97-2802-1263-E7037B779DEA}"/>
                    </a:ext>
                  </a:extLst>
                </p14:cNvPr>
                <p14:cNvContentPartPr/>
                <p14:nvPr/>
              </p14:nvContentPartPr>
              <p14:xfrm>
                <a:off x="8302834" y="443908"/>
                <a:ext cx="129960" cy="112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FF95632-FA97-2802-1263-E7037B779D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4194" y="434908"/>
                  <a:ext cx="147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D04B55A-3BAE-5D06-990F-84579D0DEA8F}"/>
                    </a:ext>
                  </a:extLst>
                </p14:cNvPr>
                <p14:cNvContentPartPr/>
                <p14:nvPr/>
              </p14:nvContentPartPr>
              <p14:xfrm>
                <a:off x="8495434" y="423388"/>
                <a:ext cx="97560" cy="283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D04B55A-3BAE-5D06-990F-84579D0DEA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86434" y="414388"/>
                  <a:ext cx="115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F3BB44-A119-6441-42DC-CDAA56E3F2A6}"/>
                    </a:ext>
                  </a:extLst>
                </p14:cNvPr>
                <p14:cNvContentPartPr/>
                <p14:nvPr/>
              </p14:nvContentPartPr>
              <p14:xfrm>
                <a:off x="8644834" y="422308"/>
                <a:ext cx="164160" cy="293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F3BB44-A119-6441-42DC-CDAA56E3F2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35834" y="413308"/>
                  <a:ext cx="181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7B72A9-CCE1-D05E-D46D-29B1EE6D0E62}"/>
                    </a:ext>
                  </a:extLst>
                </p14:cNvPr>
                <p14:cNvContentPartPr/>
                <p14:nvPr/>
              </p14:nvContentPartPr>
              <p14:xfrm>
                <a:off x="8904754" y="212788"/>
                <a:ext cx="35640" cy="311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7B72A9-CCE1-D05E-D46D-29B1EE6D0E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96114" y="203788"/>
                  <a:ext cx="53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EECF1DE-4AF1-C57C-C03E-198C5DB43A32}"/>
                    </a:ext>
                  </a:extLst>
                </p14:cNvPr>
                <p14:cNvContentPartPr/>
                <p14:nvPr/>
              </p14:nvContentPartPr>
              <p14:xfrm>
                <a:off x="9009874" y="348148"/>
                <a:ext cx="197280" cy="379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EECF1DE-4AF1-C57C-C03E-198C5DB43A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01234" y="339508"/>
                  <a:ext cx="2149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F7D2720-2759-BA1B-5A6E-8922784F66A3}"/>
                    </a:ext>
                  </a:extLst>
                </p14:cNvPr>
                <p14:cNvContentPartPr/>
                <p14:nvPr/>
              </p14:nvContentPartPr>
              <p14:xfrm>
                <a:off x="9471394" y="309988"/>
                <a:ext cx="123480" cy="211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F7D2720-2759-BA1B-5A6E-8922784F66A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62754" y="300988"/>
                  <a:ext cx="141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FA50964-2A84-D690-DFE6-76645269C157}"/>
                    </a:ext>
                  </a:extLst>
                </p14:cNvPr>
                <p14:cNvContentPartPr/>
                <p14:nvPr/>
              </p14:nvContentPartPr>
              <p14:xfrm>
                <a:off x="9650674" y="272908"/>
                <a:ext cx="18720" cy="104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FA50964-2A84-D690-DFE6-76645269C1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42034" y="264268"/>
                  <a:ext cx="36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1600AD5-4E20-8265-73EB-342D038D6313}"/>
                    </a:ext>
                  </a:extLst>
                </p14:cNvPr>
                <p14:cNvContentPartPr/>
                <p14:nvPr/>
              </p14:nvContentPartPr>
              <p14:xfrm>
                <a:off x="9639874" y="320788"/>
                <a:ext cx="41760" cy="194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1600AD5-4E20-8265-73EB-342D038D63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30874" y="312148"/>
                  <a:ext cx="59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C539425-DEF2-ADB2-02B4-D005111C64BA}"/>
                    </a:ext>
                  </a:extLst>
                </p14:cNvPr>
                <p14:cNvContentPartPr/>
                <p14:nvPr/>
              </p14:nvContentPartPr>
              <p14:xfrm>
                <a:off x="9654274" y="204148"/>
                <a:ext cx="365760" cy="239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C539425-DEF2-ADB2-02B4-D005111C64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45274" y="195148"/>
                  <a:ext cx="383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60DA74-3D64-0AB5-7EAE-63D2588EF962}"/>
                    </a:ext>
                  </a:extLst>
                </p14:cNvPr>
                <p14:cNvContentPartPr/>
                <p14:nvPr/>
              </p14:nvContentPartPr>
              <p14:xfrm>
                <a:off x="10023634" y="279388"/>
                <a:ext cx="123840" cy="173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60DA74-3D64-0AB5-7EAE-63D2588EF9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14634" y="270388"/>
                  <a:ext cx="14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A69CA33-D8F4-7343-0457-2C4BE0F51067}"/>
                    </a:ext>
                  </a:extLst>
                </p14:cNvPr>
                <p14:cNvContentPartPr/>
                <p14:nvPr/>
              </p14:nvContentPartPr>
              <p14:xfrm>
                <a:off x="8439274" y="589348"/>
                <a:ext cx="2043720" cy="268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A69CA33-D8F4-7343-0457-2C4BE0F510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30634" y="580348"/>
                  <a:ext cx="206136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B143B99-3C8F-7715-5E2F-86E7FFAFC4B0}"/>
                  </a:ext>
                </a:extLst>
              </p14:cNvPr>
              <p14:cNvContentPartPr/>
              <p14:nvPr/>
            </p14:nvContentPartPr>
            <p14:xfrm>
              <a:off x="243154" y="2345788"/>
              <a:ext cx="3361320" cy="91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B143B99-3C8F-7715-5E2F-86E7FFAFC4B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4154" y="2337148"/>
                <a:ext cx="3378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790DC05-710B-7542-9D15-9D5570DDD356}"/>
                  </a:ext>
                </a:extLst>
              </p14:cNvPr>
              <p14:cNvContentPartPr/>
              <p14:nvPr/>
            </p14:nvContentPartPr>
            <p14:xfrm>
              <a:off x="4010554" y="2219428"/>
              <a:ext cx="3936960" cy="118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790DC05-710B-7542-9D15-9D5570DDD35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01554" y="2210428"/>
                <a:ext cx="395460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0DBBFA2-F550-5F0D-F859-344B011E6104}"/>
              </a:ext>
            </a:extLst>
          </p:cNvPr>
          <p:cNvGrpSpPr/>
          <p:nvPr/>
        </p:nvGrpSpPr>
        <p:grpSpPr>
          <a:xfrm>
            <a:off x="8109154" y="1716148"/>
            <a:ext cx="969120" cy="374400"/>
            <a:chOff x="8109154" y="1716148"/>
            <a:chExt cx="96912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DE5BC98-B099-E2A9-87DB-569AA554F253}"/>
                    </a:ext>
                  </a:extLst>
                </p14:cNvPr>
                <p14:cNvContentPartPr/>
                <p14:nvPr/>
              </p14:nvContentPartPr>
              <p14:xfrm>
                <a:off x="8109154" y="1814428"/>
                <a:ext cx="87480" cy="27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DE5BC98-B099-E2A9-87DB-569AA554F2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00514" y="1805788"/>
                  <a:ext cx="105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2B5129D-0AA2-52E2-EA3C-AAE566CB7F89}"/>
                    </a:ext>
                  </a:extLst>
                </p14:cNvPr>
                <p14:cNvContentPartPr/>
                <p14:nvPr/>
              </p14:nvContentPartPr>
              <p14:xfrm>
                <a:off x="8259994" y="1824508"/>
                <a:ext cx="66960" cy="133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2B5129D-0AA2-52E2-EA3C-AAE566CB7F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0994" y="1815868"/>
                  <a:ext cx="84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147C57-4CB4-261A-01D8-E9C717F0961D}"/>
                    </a:ext>
                  </a:extLst>
                </p14:cNvPr>
                <p14:cNvContentPartPr/>
                <p14:nvPr/>
              </p14:nvContentPartPr>
              <p14:xfrm>
                <a:off x="8359714" y="1814788"/>
                <a:ext cx="15840" cy="153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147C57-4CB4-261A-01D8-E9C717F096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50714" y="1805788"/>
                  <a:ext cx="33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789200-A6B6-58A4-AC18-A160332ED5F2}"/>
                    </a:ext>
                  </a:extLst>
                </p14:cNvPr>
                <p14:cNvContentPartPr/>
                <p14:nvPr/>
              </p14:nvContentPartPr>
              <p14:xfrm>
                <a:off x="8347114" y="1774108"/>
                <a:ext cx="6480" cy="15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789200-A6B6-58A4-AC18-A160332ED5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38114" y="1765108"/>
                  <a:ext cx="2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7136D92-0512-2F82-B4FB-D1C91B6A4ABF}"/>
                    </a:ext>
                  </a:extLst>
                </p14:cNvPr>
                <p14:cNvContentPartPr/>
                <p14:nvPr/>
              </p14:nvContentPartPr>
              <p14:xfrm>
                <a:off x="8406154" y="1809028"/>
                <a:ext cx="207720" cy="165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7136D92-0512-2F82-B4FB-D1C91B6A4AB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7154" y="1800388"/>
                  <a:ext cx="225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4D2C6F1-15B0-E608-8322-59A2E6A0DAFC}"/>
                    </a:ext>
                  </a:extLst>
                </p14:cNvPr>
                <p14:cNvContentPartPr/>
                <p14:nvPr/>
              </p14:nvContentPartPr>
              <p14:xfrm>
                <a:off x="8629354" y="1716148"/>
                <a:ext cx="448920" cy="206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4D2C6F1-15B0-E608-8322-59A2E6A0DA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0354" y="1707148"/>
                  <a:ext cx="4665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5DAD9F53-97F0-8004-4A01-32BD6A4D0CE8}"/>
                  </a:ext>
                </a:extLst>
              </p14:cNvPr>
              <p14:cNvContentPartPr/>
              <p14:nvPr/>
            </p14:nvContentPartPr>
            <p14:xfrm>
              <a:off x="9703594" y="2306908"/>
              <a:ext cx="1387440" cy="374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5DAD9F53-97F0-8004-4A01-32BD6A4D0C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94954" y="2297908"/>
                <a:ext cx="1405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F080C71-6FCC-4054-4327-17E7DCA96B8E}"/>
                  </a:ext>
                </a:extLst>
              </p14:cNvPr>
              <p14:cNvContentPartPr/>
              <p14:nvPr/>
            </p14:nvContentPartPr>
            <p14:xfrm>
              <a:off x="3943234" y="2616508"/>
              <a:ext cx="3020040" cy="1180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F080C71-6FCC-4054-4327-17E7DCA96B8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34594" y="2607508"/>
                <a:ext cx="3037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E330CC6-C3ED-D7B0-35BE-C693FBD84B8C}"/>
                  </a:ext>
                </a:extLst>
              </p14:cNvPr>
              <p14:cNvContentPartPr/>
              <p14:nvPr/>
            </p14:nvContentPartPr>
            <p14:xfrm>
              <a:off x="7154434" y="2684908"/>
              <a:ext cx="2318760" cy="561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E330CC6-C3ED-D7B0-35BE-C693FBD84B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45794" y="2675908"/>
                <a:ext cx="233640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E67252A-185A-F1FB-2D73-2806A801C097}"/>
              </a:ext>
            </a:extLst>
          </p:cNvPr>
          <p:cNvGrpSpPr/>
          <p:nvPr/>
        </p:nvGrpSpPr>
        <p:grpSpPr>
          <a:xfrm>
            <a:off x="9680914" y="971308"/>
            <a:ext cx="1869120" cy="896400"/>
            <a:chOff x="9680914" y="971308"/>
            <a:chExt cx="1869120" cy="8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EAC8B70-94D3-E825-1EC1-AD9D913C408D}"/>
                    </a:ext>
                  </a:extLst>
                </p14:cNvPr>
                <p14:cNvContentPartPr/>
                <p14:nvPr/>
              </p14:nvContentPartPr>
              <p14:xfrm>
                <a:off x="9753274" y="1464868"/>
                <a:ext cx="316800" cy="365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EAC8B70-94D3-E825-1EC1-AD9D913C40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44634" y="1455868"/>
                  <a:ext cx="334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52CFE9E-2B50-108E-D4E1-ACB1568FDDC8}"/>
                    </a:ext>
                  </a:extLst>
                </p14:cNvPr>
                <p14:cNvContentPartPr/>
                <p14:nvPr/>
              </p14:nvContentPartPr>
              <p14:xfrm>
                <a:off x="9680914" y="1733788"/>
                <a:ext cx="358200" cy="133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52CFE9E-2B50-108E-D4E1-ACB1568FDDC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1914" y="1724788"/>
                  <a:ext cx="375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69CA5F6-63F3-6703-F6BF-E714254D5D91}"/>
                    </a:ext>
                  </a:extLst>
                </p14:cNvPr>
                <p14:cNvContentPartPr/>
                <p14:nvPr/>
              </p14:nvContentPartPr>
              <p14:xfrm>
                <a:off x="10078354" y="1116028"/>
                <a:ext cx="43200" cy="158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69CA5F6-63F3-6703-F6BF-E714254D5D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69714" y="1107028"/>
                  <a:ext cx="60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2018E50-F703-C629-DB6E-9A71181C0DCC}"/>
                    </a:ext>
                  </a:extLst>
                </p14:cNvPr>
                <p14:cNvContentPartPr/>
                <p14:nvPr/>
              </p14:nvContentPartPr>
              <p14:xfrm>
                <a:off x="9915994" y="1041508"/>
                <a:ext cx="310680" cy="270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2018E50-F703-C629-DB6E-9A71181C0D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6994" y="1032868"/>
                  <a:ext cx="328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654370-1645-E2DE-F372-3FB731BAA9CA}"/>
                    </a:ext>
                  </a:extLst>
                </p14:cNvPr>
                <p14:cNvContentPartPr/>
                <p14:nvPr/>
              </p14:nvContentPartPr>
              <p14:xfrm>
                <a:off x="10256554" y="1075708"/>
                <a:ext cx="446760" cy="145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654370-1645-E2DE-F372-3FB731BAA9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47554" y="1066708"/>
                  <a:ext cx="464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8222DB-AE0A-7D0F-2B64-88B4F4765E31}"/>
                    </a:ext>
                  </a:extLst>
                </p14:cNvPr>
                <p14:cNvContentPartPr/>
                <p14:nvPr/>
              </p14:nvContentPartPr>
              <p14:xfrm>
                <a:off x="10769194" y="1056988"/>
                <a:ext cx="253440" cy="87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8222DB-AE0A-7D0F-2B64-88B4F4765E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0194" y="1048348"/>
                  <a:ext cx="271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5699879-A865-8F36-187D-16D32805E430}"/>
                    </a:ext>
                  </a:extLst>
                </p14:cNvPr>
                <p14:cNvContentPartPr/>
                <p14:nvPr/>
              </p14:nvContentPartPr>
              <p14:xfrm>
                <a:off x="11085274" y="971308"/>
                <a:ext cx="176400" cy="146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5699879-A865-8F36-187D-16D32805E4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76274" y="962308"/>
                  <a:ext cx="194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D853D6B-6CBD-EA9E-A82B-887C3549C8A2}"/>
                    </a:ext>
                  </a:extLst>
                </p14:cNvPr>
                <p14:cNvContentPartPr/>
                <p14:nvPr/>
              </p14:nvContentPartPr>
              <p14:xfrm>
                <a:off x="10768834" y="1417348"/>
                <a:ext cx="150840" cy="163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D853D6B-6CBD-EA9E-A82B-887C3549C8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59834" y="1408348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127FB7A-C789-DD11-2980-C84E2B3CB3CB}"/>
                    </a:ext>
                  </a:extLst>
                </p14:cNvPr>
                <p14:cNvContentPartPr/>
                <p14:nvPr/>
              </p14:nvContentPartPr>
              <p14:xfrm>
                <a:off x="11006794" y="1440748"/>
                <a:ext cx="3600" cy="107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127FB7A-C789-DD11-2980-C84E2B3CB3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98154" y="1431748"/>
                  <a:ext cx="21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49E22AA-CBB0-1D66-64C0-4E33BC2E0BB0}"/>
                    </a:ext>
                  </a:extLst>
                </p14:cNvPr>
                <p14:cNvContentPartPr/>
                <p14:nvPr/>
              </p14:nvContentPartPr>
              <p14:xfrm>
                <a:off x="10994914" y="1311868"/>
                <a:ext cx="373320" cy="221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49E22AA-CBB0-1D66-64C0-4E33BC2E0B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85914" y="1302868"/>
                  <a:ext cx="390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6B6FB7E-576D-6AF0-263D-36C7522417E6}"/>
                    </a:ext>
                  </a:extLst>
                </p14:cNvPr>
                <p14:cNvContentPartPr/>
                <p14:nvPr/>
              </p14:nvContentPartPr>
              <p14:xfrm>
                <a:off x="11402074" y="1341748"/>
                <a:ext cx="147960" cy="199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6B6FB7E-576D-6AF0-263D-36C7522417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93434" y="1333108"/>
                  <a:ext cx="1656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0388F97-25B5-9755-9BAE-E0B59ABC99B5}"/>
                  </a:ext>
                </a:extLst>
              </p14:cNvPr>
              <p14:cNvContentPartPr/>
              <p14:nvPr/>
            </p14:nvContentPartPr>
            <p14:xfrm>
              <a:off x="222274" y="3344428"/>
              <a:ext cx="2258640" cy="1285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0388F97-25B5-9755-9BAE-E0B59ABC99B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3274" y="3335788"/>
                <a:ext cx="227628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82" name="Gruppieren 48181">
            <a:extLst>
              <a:ext uri="{FF2B5EF4-FFF2-40B4-BE49-F238E27FC236}">
                <a16:creationId xmlns:a16="http://schemas.microsoft.com/office/drawing/2014/main" id="{1038CE4B-6BD1-B621-413D-15D269B987A2}"/>
              </a:ext>
            </a:extLst>
          </p:cNvPr>
          <p:cNvGrpSpPr/>
          <p:nvPr/>
        </p:nvGrpSpPr>
        <p:grpSpPr>
          <a:xfrm>
            <a:off x="1128754" y="4181788"/>
            <a:ext cx="6388560" cy="1881000"/>
            <a:chOff x="1128754" y="4181788"/>
            <a:chExt cx="6388560" cy="18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94F5C56-E3E9-2B3F-AE4E-A378E3FD5658}"/>
                    </a:ext>
                  </a:extLst>
                </p14:cNvPr>
                <p14:cNvContentPartPr/>
                <p14:nvPr/>
              </p14:nvContentPartPr>
              <p14:xfrm>
                <a:off x="1312354" y="4300948"/>
                <a:ext cx="39960" cy="290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94F5C56-E3E9-2B3F-AE4E-A378E3FD56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03354" y="4292308"/>
                  <a:ext cx="57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7D11B57-781F-6018-EFAE-930D28A2961B}"/>
                    </a:ext>
                  </a:extLst>
                </p14:cNvPr>
                <p14:cNvContentPartPr/>
                <p14:nvPr/>
              </p14:nvContentPartPr>
              <p14:xfrm>
                <a:off x="1128754" y="4213108"/>
                <a:ext cx="318960" cy="196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7D11B57-781F-6018-EFAE-930D28A2961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0114" y="4204108"/>
                  <a:ext cx="336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CF90C02-3CF4-9D5E-B179-8F8D27DFB936}"/>
                    </a:ext>
                  </a:extLst>
                </p14:cNvPr>
                <p14:cNvContentPartPr/>
                <p14:nvPr/>
              </p14:nvContentPartPr>
              <p14:xfrm>
                <a:off x="1458874" y="4380868"/>
                <a:ext cx="87480" cy="154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CF90C02-3CF4-9D5E-B179-8F8D27DFB9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9874" y="4371868"/>
                  <a:ext cx="105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681DB79-BA9C-891E-015E-4175D25F8F87}"/>
                    </a:ext>
                  </a:extLst>
                </p14:cNvPr>
                <p14:cNvContentPartPr/>
                <p14:nvPr/>
              </p14:nvContentPartPr>
              <p14:xfrm>
                <a:off x="1606834" y="4411468"/>
                <a:ext cx="156960" cy="100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681DB79-BA9C-891E-015E-4175D25F8F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98194" y="4402468"/>
                  <a:ext cx="174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ABBDEED-06E3-4450-E8A1-4A3653BB21A6}"/>
                    </a:ext>
                  </a:extLst>
                </p14:cNvPr>
                <p14:cNvContentPartPr/>
                <p14:nvPr/>
              </p14:nvContentPartPr>
              <p14:xfrm>
                <a:off x="1760914" y="4277188"/>
                <a:ext cx="415800" cy="202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ABBDEED-06E3-4450-E8A1-4A3653BB21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51914" y="4268548"/>
                  <a:ext cx="43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55701EA-8D84-4FEA-5731-6A621849529D}"/>
                    </a:ext>
                  </a:extLst>
                </p14:cNvPr>
                <p14:cNvContentPartPr/>
                <p14:nvPr/>
              </p14:nvContentPartPr>
              <p14:xfrm>
                <a:off x="2287234" y="4372588"/>
                <a:ext cx="136440" cy="100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55701EA-8D84-4FEA-5731-6A62184952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78234" y="4363588"/>
                  <a:ext cx="154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65739B4-603A-F602-A85D-37465D8D5998}"/>
                    </a:ext>
                  </a:extLst>
                </p14:cNvPr>
                <p14:cNvContentPartPr/>
                <p14:nvPr/>
              </p14:nvContentPartPr>
              <p14:xfrm>
                <a:off x="2446354" y="4227508"/>
                <a:ext cx="254880" cy="234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65739B4-603A-F602-A85D-37465D8D59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37354" y="4218868"/>
                  <a:ext cx="272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50AD7C5-1EB9-C9BB-1C42-CFB2EEB2A900}"/>
                    </a:ext>
                  </a:extLst>
                </p14:cNvPr>
                <p14:cNvContentPartPr/>
                <p14:nvPr/>
              </p14:nvContentPartPr>
              <p14:xfrm>
                <a:off x="2615914" y="4208428"/>
                <a:ext cx="12960" cy="19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50AD7C5-1EB9-C9BB-1C42-CFB2EEB2A9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07274" y="4199428"/>
                  <a:ext cx="3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5E2634-589E-B91A-CA52-DA8BFD7B83A9}"/>
                    </a:ext>
                  </a:extLst>
                </p14:cNvPr>
                <p14:cNvContentPartPr/>
                <p14:nvPr/>
              </p14:nvContentPartPr>
              <p14:xfrm>
                <a:off x="2767114" y="4314628"/>
                <a:ext cx="267120" cy="127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5E2634-589E-B91A-CA52-DA8BFD7B83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8114" y="4305988"/>
                  <a:ext cx="284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1E154EE-2BD3-8C78-1CCD-B699E4862466}"/>
                    </a:ext>
                  </a:extLst>
                </p14:cNvPr>
                <p14:cNvContentPartPr/>
                <p14:nvPr/>
              </p14:nvContentPartPr>
              <p14:xfrm>
                <a:off x="3371914" y="4209508"/>
                <a:ext cx="369360" cy="294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1E154EE-2BD3-8C78-1CCD-B699E48624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62914" y="4200508"/>
                  <a:ext cx="387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6EE936C-E3CB-62FD-1E71-85697FD7F867}"/>
                    </a:ext>
                  </a:extLst>
                </p14:cNvPr>
                <p14:cNvContentPartPr/>
                <p14:nvPr/>
              </p14:nvContentPartPr>
              <p14:xfrm>
                <a:off x="3862594" y="4320028"/>
                <a:ext cx="119880" cy="123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6EE936C-E3CB-62FD-1E71-85697FD7F8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53594" y="4311388"/>
                  <a:ext cx="137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17294A-35EF-2501-1E7C-6D847BA77ACD}"/>
                    </a:ext>
                  </a:extLst>
                </p14:cNvPr>
                <p14:cNvContentPartPr/>
                <p14:nvPr/>
              </p14:nvContentPartPr>
              <p14:xfrm>
                <a:off x="4062754" y="4188988"/>
                <a:ext cx="225000" cy="233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17294A-35EF-2501-1E7C-6D847BA77A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53754" y="4180348"/>
                  <a:ext cx="242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FEBAFA4-5DE8-3A5C-1F87-D7C2C92232BA}"/>
                    </a:ext>
                  </a:extLst>
                </p14:cNvPr>
                <p14:cNvContentPartPr/>
                <p14:nvPr/>
              </p14:nvContentPartPr>
              <p14:xfrm>
                <a:off x="4271554" y="4181788"/>
                <a:ext cx="38880" cy="59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FEBAFA4-5DE8-3A5C-1F87-D7C2C92232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62554" y="4173148"/>
                  <a:ext cx="56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CD53E9EA-1D36-35F8-C789-AA9BF48C0B78}"/>
                    </a:ext>
                  </a:extLst>
                </p14:cNvPr>
                <p14:cNvContentPartPr/>
                <p14:nvPr/>
              </p14:nvContentPartPr>
              <p14:xfrm>
                <a:off x="4416634" y="4269628"/>
                <a:ext cx="333360" cy="125280"/>
              </p14:xfrm>
            </p:contentPart>
          </mc:Choice>
          <mc:Fallback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CD53E9EA-1D36-35F8-C789-AA9BF48C0B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07634" y="4260628"/>
                  <a:ext cx="35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133" name="Freihand 48132">
                  <a:extLst>
                    <a:ext uri="{FF2B5EF4-FFF2-40B4-BE49-F238E27FC236}">
                      <a16:creationId xmlns:a16="http://schemas.microsoft.com/office/drawing/2014/main" id="{CCD8DC50-06C0-E0E1-D6A9-51CF5D99E9B7}"/>
                    </a:ext>
                  </a:extLst>
                </p14:cNvPr>
                <p14:cNvContentPartPr/>
                <p14:nvPr/>
              </p14:nvContentPartPr>
              <p14:xfrm>
                <a:off x="1978354" y="4815028"/>
                <a:ext cx="208080" cy="134280"/>
              </p14:xfrm>
            </p:contentPart>
          </mc:Choice>
          <mc:Fallback>
            <p:pic>
              <p:nvPicPr>
                <p:cNvPr id="48133" name="Freihand 48132">
                  <a:extLst>
                    <a:ext uri="{FF2B5EF4-FFF2-40B4-BE49-F238E27FC236}">
                      <a16:creationId xmlns:a16="http://schemas.microsoft.com/office/drawing/2014/main" id="{CCD8DC50-06C0-E0E1-D6A9-51CF5D99E9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69714" y="4806388"/>
                  <a:ext cx="225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134" name="Freihand 48133">
                  <a:extLst>
                    <a:ext uri="{FF2B5EF4-FFF2-40B4-BE49-F238E27FC236}">
                      <a16:creationId xmlns:a16="http://schemas.microsoft.com/office/drawing/2014/main" id="{0AAFA1EE-D0AF-6785-89E8-AD60B02D3757}"/>
                    </a:ext>
                  </a:extLst>
                </p14:cNvPr>
                <p14:cNvContentPartPr/>
                <p14:nvPr/>
              </p14:nvContentPartPr>
              <p14:xfrm>
                <a:off x="2121634" y="4770388"/>
                <a:ext cx="139680" cy="425880"/>
              </p14:xfrm>
            </p:contentPart>
          </mc:Choice>
          <mc:Fallback>
            <p:pic>
              <p:nvPicPr>
                <p:cNvPr id="48134" name="Freihand 48133">
                  <a:extLst>
                    <a:ext uri="{FF2B5EF4-FFF2-40B4-BE49-F238E27FC236}">
                      <a16:creationId xmlns:a16="http://schemas.microsoft.com/office/drawing/2014/main" id="{0AAFA1EE-D0AF-6785-89E8-AD60B02D37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12994" y="4761748"/>
                  <a:ext cx="1573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073EB910-3ED2-0F84-987E-F39D6A028FC4}"/>
                    </a:ext>
                  </a:extLst>
                </p14:cNvPr>
                <p14:cNvContentPartPr/>
                <p14:nvPr/>
              </p14:nvContentPartPr>
              <p14:xfrm>
                <a:off x="2415394" y="4860748"/>
                <a:ext cx="254520" cy="28080"/>
              </p14:xfrm>
            </p:contentPart>
          </mc:Choice>
          <mc:Fallback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073EB910-3ED2-0F84-987E-F39D6A028F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06754" y="4852108"/>
                  <a:ext cx="272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0AD5DB17-0191-7BAB-A0CF-E084990509AE}"/>
                    </a:ext>
                  </a:extLst>
                </p14:cNvPr>
                <p14:cNvContentPartPr/>
                <p14:nvPr/>
              </p14:nvContentPartPr>
              <p14:xfrm>
                <a:off x="2423314" y="4955068"/>
                <a:ext cx="249840" cy="18000"/>
              </p14:xfrm>
            </p:contentPart>
          </mc:Choice>
          <mc:Fallback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0AD5DB17-0191-7BAB-A0CF-E084990509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14314" y="4946068"/>
                  <a:ext cx="267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016C6E3D-7319-2D30-947C-FE832A38B66F}"/>
                    </a:ext>
                  </a:extLst>
                </p14:cNvPr>
                <p14:cNvContentPartPr/>
                <p14:nvPr/>
              </p14:nvContentPartPr>
              <p14:xfrm>
                <a:off x="3001834" y="4748428"/>
                <a:ext cx="27720" cy="253800"/>
              </p14:xfrm>
            </p:contentPart>
          </mc:Choice>
          <mc:Fallback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016C6E3D-7319-2D30-947C-FE832A38B6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92834" y="4739788"/>
                  <a:ext cx="45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40C0989C-3014-E2AA-9649-1786B1553566}"/>
                    </a:ext>
                  </a:extLst>
                </p14:cNvPr>
                <p14:cNvContentPartPr/>
                <p14:nvPr/>
              </p14:nvContentPartPr>
              <p14:xfrm>
                <a:off x="2842714" y="4676068"/>
                <a:ext cx="321480" cy="139680"/>
              </p14:xfrm>
            </p:contentPart>
          </mc:Choice>
          <mc:Fallback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40C0989C-3014-E2AA-9649-1786B15535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33714" y="4667428"/>
                  <a:ext cx="339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FFC51ACC-C3B4-2EE3-87CB-6A20551DDD80}"/>
                    </a:ext>
                  </a:extLst>
                </p14:cNvPr>
                <p14:cNvContentPartPr/>
                <p14:nvPr/>
              </p14:nvContentPartPr>
              <p14:xfrm>
                <a:off x="3358594" y="4635028"/>
                <a:ext cx="146160" cy="331560"/>
              </p14:xfrm>
            </p:contentPart>
          </mc:Choice>
          <mc:Fallback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FFC51ACC-C3B4-2EE3-87CB-6A20551DDD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49954" y="4626388"/>
                  <a:ext cx="1638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143" name="Freihand 48142">
                  <a:extLst>
                    <a:ext uri="{FF2B5EF4-FFF2-40B4-BE49-F238E27FC236}">
                      <a16:creationId xmlns:a16="http://schemas.microsoft.com/office/drawing/2014/main" id="{4BB6E391-7D4F-379A-4486-CA0EB8D1062B}"/>
                    </a:ext>
                  </a:extLst>
                </p14:cNvPr>
                <p14:cNvContentPartPr/>
                <p14:nvPr/>
              </p14:nvContentPartPr>
              <p14:xfrm>
                <a:off x="3693034" y="4658068"/>
                <a:ext cx="209880" cy="277200"/>
              </p14:xfrm>
            </p:contentPart>
          </mc:Choice>
          <mc:Fallback>
            <p:pic>
              <p:nvPicPr>
                <p:cNvPr id="48143" name="Freihand 48142">
                  <a:extLst>
                    <a:ext uri="{FF2B5EF4-FFF2-40B4-BE49-F238E27FC236}">
                      <a16:creationId xmlns:a16="http://schemas.microsoft.com/office/drawing/2014/main" id="{4BB6E391-7D4F-379A-4486-CA0EB8D1062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84034" y="4649428"/>
                  <a:ext cx="227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42965157-5F7F-3E0F-2F76-61AD7889E262}"/>
                    </a:ext>
                  </a:extLst>
                </p14:cNvPr>
                <p14:cNvContentPartPr/>
                <p14:nvPr/>
              </p14:nvContentPartPr>
              <p14:xfrm>
                <a:off x="3789874" y="4801348"/>
                <a:ext cx="236160" cy="152280"/>
              </p14:xfrm>
            </p:contentPart>
          </mc:Choice>
          <mc:Fallback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42965157-5F7F-3E0F-2F76-61AD7889E2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80874" y="4792348"/>
                  <a:ext cx="253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145" name="Freihand 48144">
                  <a:extLst>
                    <a:ext uri="{FF2B5EF4-FFF2-40B4-BE49-F238E27FC236}">
                      <a16:creationId xmlns:a16="http://schemas.microsoft.com/office/drawing/2014/main" id="{B6A5B7F7-D41D-57AA-C4A8-C7A3487A1DAC}"/>
                    </a:ext>
                  </a:extLst>
                </p14:cNvPr>
                <p14:cNvContentPartPr/>
                <p14:nvPr/>
              </p14:nvContentPartPr>
              <p14:xfrm>
                <a:off x="4194874" y="4663468"/>
                <a:ext cx="168480" cy="225720"/>
              </p14:xfrm>
            </p:contentPart>
          </mc:Choice>
          <mc:Fallback>
            <p:pic>
              <p:nvPicPr>
                <p:cNvPr id="48145" name="Freihand 48144">
                  <a:extLst>
                    <a:ext uri="{FF2B5EF4-FFF2-40B4-BE49-F238E27FC236}">
                      <a16:creationId xmlns:a16="http://schemas.microsoft.com/office/drawing/2014/main" id="{B6A5B7F7-D41D-57AA-C4A8-C7A3487A1DA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85874" y="4654828"/>
                  <a:ext cx="186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146" name="Freihand 48145">
                  <a:extLst>
                    <a:ext uri="{FF2B5EF4-FFF2-40B4-BE49-F238E27FC236}">
                      <a16:creationId xmlns:a16="http://schemas.microsoft.com/office/drawing/2014/main" id="{AF8420AC-6D11-9696-9058-64550B2B3B26}"/>
                    </a:ext>
                  </a:extLst>
                </p14:cNvPr>
                <p14:cNvContentPartPr/>
                <p14:nvPr/>
              </p14:nvContentPartPr>
              <p14:xfrm>
                <a:off x="4493674" y="4579228"/>
                <a:ext cx="181440" cy="419040"/>
              </p14:xfrm>
            </p:contentPart>
          </mc:Choice>
          <mc:Fallback>
            <p:pic>
              <p:nvPicPr>
                <p:cNvPr id="48146" name="Freihand 48145">
                  <a:extLst>
                    <a:ext uri="{FF2B5EF4-FFF2-40B4-BE49-F238E27FC236}">
                      <a16:creationId xmlns:a16="http://schemas.microsoft.com/office/drawing/2014/main" id="{AF8420AC-6D11-9696-9058-64550B2B3B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84674" y="4570588"/>
                  <a:ext cx="1990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22CACA9F-C291-0976-D6FF-12A088F5275C}"/>
                    </a:ext>
                  </a:extLst>
                </p14:cNvPr>
                <p14:cNvContentPartPr/>
                <p14:nvPr/>
              </p14:nvContentPartPr>
              <p14:xfrm>
                <a:off x="3632554" y="5048308"/>
                <a:ext cx="773640" cy="136440"/>
              </p14:xfrm>
            </p:contentPart>
          </mc:Choice>
          <mc:Fallback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22CACA9F-C291-0976-D6FF-12A088F527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23554" y="5039308"/>
                  <a:ext cx="79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DE603DAC-C26D-68B2-8101-0CAC85770060}"/>
                    </a:ext>
                  </a:extLst>
                </p14:cNvPr>
                <p14:cNvContentPartPr/>
                <p14:nvPr/>
              </p14:nvContentPartPr>
              <p14:xfrm>
                <a:off x="3926674" y="5307148"/>
                <a:ext cx="430920" cy="343800"/>
              </p14:xfrm>
            </p:contentPart>
          </mc:Choice>
          <mc:Fallback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DE603DAC-C26D-68B2-8101-0CAC8577006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18034" y="5298148"/>
                  <a:ext cx="448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27F3DA76-41EF-BA5A-A2B7-866701EA8BCA}"/>
                    </a:ext>
                  </a:extLst>
                </p14:cNvPr>
                <p14:cNvContentPartPr/>
                <p14:nvPr/>
              </p14:nvContentPartPr>
              <p14:xfrm>
                <a:off x="4453354" y="5409748"/>
                <a:ext cx="117720" cy="111600"/>
              </p14:xfrm>
            </p:contentPart>
          </mc:Choice>
          <mc:Fallback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27F3DA76-41EF-BA5A-A2B7-866701EA8B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44354" y="5400748"/>
                  <a:ext cx="135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5067F81B-09BE-A3F1-648E-EFFA79CF9C30}"/>
                    </a:ext>
                  </a:extLst>
                </p14:cNvPr>
                <p14:cNvContentPartPr/>
                <p14:nvPr/>
              </p14:nvContentPartPr>
              <p14:xfrm>
                <a:off x="4890754" y="5306428"/>
                <a:ext cx="91080" cy="320400"/>
              </p14:xfrm>
            </p:contentPart>
          </mc:Choice>
          <mc:Fallback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5067F81B-09BE-A3F1-648E-EFFA79CF9C3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82114" y="5297788"/>
                  <a:ext cx="108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090ECDD5-0070-D5B1-B267-D119513997C0}"/>
                    </a:ext>
                  </a:extLst>
                </p14:cNvPr>
                <p14:cNvContentPartPr/>
                <p14:nvPr/>
              </p14:nvContentPartPr>
              <p14:xfrm>
                <a:off x="5061754" y="5277628"/>
                <a:ext cx="70200" cy="132840"/>
              </p14:xfrm>
            </p:contentPart>
          </mc:Choice>
          <mc:Fallback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090ECDD5-0070-D5B1-B267-D119513997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52754" y="5268988"/>
                  <a:ext cx="87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5BDCDBB8-34BE-9BEC-D22D-4DE5A057D833}"/>
                    </a:ext>
                  </a:extLst>
                </p14:cNvPr>
                <p14:cNvContentPartPr/>
                <p14:nvPr/>
              </p14:nvContentPartPr>
              <p14:xfrm>
                <a:off x="5177674" y="5240548"/>
                <a:ext cx="68760" cy="129240"/>
              </p14:xfrm>
            </p:contentPart>
          </mc:Choice>
          <mc:Fallback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5BDCDBB8-34BE-9BEC-D22D-4DE5A057D83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68674" y="5231548"/>
                  <a:ext cx="86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2E1EB9C0-DE73-AD3D-54FE-0C296670442E}"/>
                    </a:ext>
                  </a:extLst>
                </p14:cNvPr>
                <p14:cNvContentPartPr/>
                <p14:nvPr/>
              </p14:nvContentPartPr>
              <p14:xfrm>
                <a:off x="5355514" y="5100868"/>
                <a:ext cx="321840" cy="213120"/>
              </p14:xfrm>
            </p:contentPart>
          </mc:Choice>
          <mc:Fallback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2E1EB9C0-DE73-AD3D-54FE-0C29667044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46874" y="5092228"/>
                  <a:ext cx="339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2FD05CF3-D198-8F8F-9968-C04485EE64A4}"/>
                    </a:ext>
                  </a:extLst>
                </p14:cNvPr>
                <p14:cNvContentPartPr/>
                <p14:nvPr/>
              </p14:nvContentPartPr>
              <p14:xfrm>
                <a:off x="5664034" y="5137948"/>
                <a:ext cx="92520" cy="95040"/>
              </p14:xfrm>
            </p:contentPart>
          </mc:Choice>
          <mc:Fallback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2FD05CF3-D198-8F8F-9968-C04485EE64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55034" y="5129308"/>
                  <a:ext cx="110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5898D229-FA2D-1576-EAAE-31EF95F4BEC5}"/>
                    </a:ext>
                  </a:extLst>
                </p14:cNvPr>
                <p14:cNvContentPartPr/>
                <p14:nvPr/>
              </p14:nvContentPartPr>
              <p14:xfrm>
                <a:off x="5823154" y="4974148"/>
                <a:ext cx="204120" cy="233640"/>
              </p14:xfrm>
            </p:contentPart>
          </mc:Choice>
          <mc:Fallback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5898D229-FA2D-1576-EAAE-31EF95F4BEC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14514" y="4965508"/>
                  <a:ext cx="221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26E5A7A2-8138-7CA9-6A32-EC4EB0C40DD2}"/>
                    </a:ext>
                  </a:extLst>
                </p14:cNvPr>
                <p14:cNvContentPartPr/>
                <p14:nvPr/>
              </p14:nvContentPartPr>
              <p14:xfrm>
                <a:off x="5974714" y="4961188"/>
                <a:ext cx="251640" cy="209880"/>
              </p14:xfrm>
            </p:contentPart>
          </mc:Choice>
          <mc:Fallback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26E5A7A2-8138-7CA9-6A32-EC4EB0C40DD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66074" y="4952188"/>
                  <a:ext cx="269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158" name="Freihand 48157">
                  <a:extLst>
                    <a:ext uri="{FF2B5EF4-FFF2-40B4-BE49-F238E27FC236}">
                      <a16:creationId xmlns:a16="http://schemas.microsoft.com/office/drawing/2014/main" id="{828C4CFD-67F1-7165-3B38-A8C7581C7AB8}"/>
                    </a:ext>
                  </a:extLst>
                </p14:cNvPr>
                <p14:cNvContentPartPr/>
                <p14:nvPr/>
              </p14:nvContentPartPr>
              <p14:xfrm>
                <a:off x="6475834" y="4782628"/>
                <a:ext cx="129600" cy="384840"/>
              </p14:xfrm>
            </p:contentPart>
          </mc:Choice>
          <mc:Fallback>
            <p:pic>
              <p:nvPicPr>
                <p:cNvPr id="48158" name="Freihand 48157">
                  <a:extLst>
                    <a:ext uri="{FF2B5EF4-FFF2-40B4-BE49-F238E27FC236}">
                      <a16:creationId xmlns:a16="http://schemas.microsoft.com/office/drawing/2014/main" id="{828C4CFD-67F1-7165-3B38-A8C7581C7AB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66834" y="4773988"/>
                  <a:ext cx="147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159" name="Freihand 48158">
                  <a:extLst>
                    <a:ext uri="{FF2B5EF4-FFF2-40B4-BE49-F238E27FC236}">
                      <a16:creationId xmlns:a16="http://schemas.microsoft.com/office/drawing/2014/main" id="{ACF23121-872D-9A35-F109-11ECF01E59BF}"/>
                    </a:ext>
                  </a:extLst>
                </p14:cNvPr>
                <p14:cNvContentPartPr/>
                <p14:nvPr/>
              </p14:nvContentPartPr>
              <p14:xfrm>
                <a:off x="6636034" y="4903948"/>
                <a:ext cx="151560" cy="108720"/>
              </p14:xfrm>
            </p:contentPart>
          </mc:Choice>
          <mc:Fallback>
            <p:pic>
              <p:nvPicPr>
                <p:cNvPr id="48159" name="Freihand 48158">
                  <a:extLst>
                    <a:ext uri="{FF2B5EF4-FFF2-40B4-BE49-F238E27FC236}">
                      <a16:creationId xmlns:a16="http://schemas.microsoft.com/office/drawing/2014/main" id="{ACF23121-872D-9A35-F109-11ECF01E59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27034" y="4895308"/>
                  <a:ext cx="169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160" name="Freihand 48159">
                  <a:extLst>
                    <a:ext uri="{FF2B5EF4-FFF2-40B4-BE49-F238E27FC236}">
                      <a16:creationId xmlns:a16="http://schemas.microsoft.com/office/drawing/2014/main" id="{5B81C06B-A6A1-724B-68B1-4CA33997950A}"/>
                    </a:ext>
                  </a:extLst>
                </p14:cNvPr>
                <p14:cNvContentPartPr/>
                <p14:nvPr/>
              </p14:nvContentPartPr>
              <p14:xfrm>
                <a:off x="6839794" y="4701628"/>
                <a:ext cx="236880" cy="293400"/>
              </p14:xfrm>
            </p:contentPart>
          </mc:Choice>
          <mc:Fallback>
            <p:pic>
              <p:nvPicPr>
                <p:cNvPr id="48160" name="Freihand 48159">
                  <a:extLst>
                    <a:ext uri="{FF2B5EF4-FFF2-40B4-BE49-F238E27FC236}">
                      <a16:creationId xmlns:a16="http://schemas.microsoft.com/office/drawing/2014/main" id="{5B81C06B-A6A1-724B-68B1-4CA33997950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31154" y="4692628"/>
                  <a:ext cx="254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161" name="Freihand 48160">
                  <a:extLst>
                    <a:ext uri="{FF2B5EF4-FFF2-40B4-BE49-F238E27FC236}">
                      <a16:creationId xmlns:a16="http://schemas.microsoft.com/office/drawing/2014/main" id="{5C86DFD8-CB3E-EB15-DCA0-C39F4984FC29}"/>
                    </a:ext>
                  </a:extLst>
                </p14:cNvPr>
                <p14:cNvContentPartPr/>
                <p14:nvPr/>
              </p14:nvContentPartPr>
              <p14:xfrm>
                <a:off x="7105114" y="4717828"/>
                <a:ext cx="412200" cy="210960"/>
              </p14:xfrm>
            </p:contentPart>
          </mc:Choice>
          <mc:Fallback>
            <p:pic>
              <p:nvPicPr>
                <p:cNvPr id="48161" name="Freihand 48160">
                  <a:extLst>
                    <a:ext uri="{FF2B5EF4-FFF2-40B4-BE49-F238E27FC236}">
                      <a16:creationId xmlns:a16="http://schemas.microsoft.com/office/drawing/2014/main" id="{5C86DFD8-CB3E-EB15-DCA0-C39F4984FC2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96114" y="4709188"/>
                  <a:ext cx="429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8163" name="Freihand 48162">
                  <a:extLst>
                    <a:ext uri="{FF2B5EF4-FFF2-40B4-BE49-F238E27FC236}">
                      <a16:creationId xmlns:a16="http://schemas.microsoft.com/office/drawing/2014/main" id="{E4274A0A-88CB-D984-ED23-BBACBA64CBB0}"/>
                    </a:ext>
                  </a:extLst>
                </p14:cNvPr>
                <p14:cNvContentPartPr/>
                <p14:nvPr/>
              </p14:nvContentPartPr>
              <p14:xfrm>
                <a:off x="4198834" y="5777308"/>
                <a:ext cx="178560" cy="285480"/>
              </p14:xfrm>
            </p:contentPart>
          </mc:Choice>
          <mc:Fallback>
            <p:pic>
              <p:nvPicPr>
                <p:cNvPr id="48163" name="Freihand 48162">
                  <a:extLst>
                    <a:ext uri="{FF2B5EF4-FFF2-40B4-BE49-F238E27FC236}">
                      <a16:creationId xmlns:a16="http://schemas.microsoft.com/office/drawing/2014/main" id="{E4274A0A-88CB-D984-ED23-BBACBA64CBB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89834" y="5768308"/>
                  <a:ext cx="196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164" name="Freihand 48163">
                  <a:extLst>
                    <a:ext uri="{FF2B5EF4-FFF2-40B4-BE49-F238E27FC236}">
                      <a16:creationId xmlns:a16="http://schemas.microsoft.com/office/drawing/2014/main" id="{8DEEEC74-558F-2305-5C85-5FAC777C31B3}"/>
                    </a:ext>
                  </a:extLst>
                </p14:cNvPr>
                <p14:cNvContentPartPr/>
                <p14:nvPr/>
              </p14:nvContentPartPr>
              <p14:xfrm>
                <a:off x="4272994" y="5925988"/>
                <a:ext cx="109080" cy="63000"/>
              </p14:xfrm>
            </p:contentPart>
          </mc:Choice>
          <mc:Fallback>
            <p:pic>
              <p:nvPicPr>
                <p:cNvPr id="48164" name="Freihand 48163">
                  <a:extLst>
                    <a:ext uri="{FF2B5EF4-FFF2-40B4-BE49-F238E27FC236}">
                      <a16:creationId xmlns:a16="http://schemas.microsoft.com/office/drawing/2014/main" id="{8DEEEC74-558F-2305-5C85-5FAC777C31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64354" y="5916988"/>
                  <a:ext cx="126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8166" name="Freihand 48165">
                  <a:extLst>
                    <a:ext uri="{FF2B5EF4-FFF2-40B4-BE49-F238E27FC236}">
                      <a16:creationId xmlns:a16="http://schemas.microsoft.com/office/drawing/2014/main" id="{C00F9A88-3550-5FE9-37E9-178509E407CE}"/>
                    </a:ext>
                  </a:extLst>
                </p14:cNvPr>
                <p14:cNvContentPartPr/>
                <p14:nvPr/>
              </p14:nvContentPartPr>
              <p14:xfrm>
                <a:off x="4209634" y="5734828"/>
                <a:ext cx="262800" cy="287280"/>
              </p14:xfrm>
            </p:contentPart>
          </mc:Choice>
          <mc:Fallback>
            <p:pic>
              <p:nvPicPr>
                <p:cNvPr id="48166" name="Freihand 48165">
                  <a:extLst>
                    <a:ext uri="{FF2B5EF4-FFF2-40B4-BE49-F238E27FC236}">
                      <a16:creationId xmlns:a16="http://schemas.microsoft.com/office/drawing/2014/main" id="{C00F9A88-3550-5FE9-37E9-178509E407C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00634" y="5725828"/>
                  <a:ext cx="280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167" name="Freihand 48166">
                  <a:extLst>
                    <a:ext uri="{FF2B5EF4-FFF2-40B4-BE49-F238E27FC236}">
                      <a16:creationId xmlns:a16="http://schemas.microsoft.com/office/drawing/2014/main" id="{C3EBBB37-BCD2-60E3-A89D-76820BF3AF3F}"/>
                    </a:ext>
                  </a:extLst>
                </p14:cNvPr>
                <p14:cNvContentPartPr/>
                <p14:nvPr/>
              </p14:nvContentPartPr>
              <p14:xfrm>
                <a:off x="4223674" y="5741308"/>
                <a:ext cx="221760" cy="272880"/>
              </p14:xfrm>
            </p:contentPart>
          </mc:Choice>
          <mc:Fallback>
            <p:pic>
              <p:nvPicPr>
                <p:cNvPr id="48167" name="Freihand 48166">
                  <a:extLst>
                    <a:ext uri="{FF2B5EF4-FFF2-40B4-BE49-F238E27FC236}">
                      <a16:creationId xmlns:a16="http://schemas.microsoft.com/office/drawing/2014/main" id="{C3EBBB37-BCD2-60E3-A89D-76820BF3AF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15034" y="5732308"/>
                  <a:ext cx="239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168" name="Freihand 48167">
                  <a:extLst>
                    <a:ext uri="{FF2B5EF4-FFF2-40B4-BE49-F238E27FC236}">
                      <a16:creationId xmlns:a16="http://schemas.microsoft.com/office/drawing/2014/main" id="{C53D2601-4693-EA01-4164-5A17E3124CE0}"/>
                    </a:ext>
                  </a:extLst>
                </p14:cNvPr>
                <p14:cNvContentPartPr/>
                <p14:nvPr/>
              </p14:nvContentPartPr>
              <p14:xfrm>
                <a:off x="4207114" y="5732668"/>
                <a:ext cx="279720" cy="263880"/>
              </p14:xfrm>
            </p:contentPart>
          </mc:Choice>
          <mc:Fallback>
            <p:pic>
              <p:nvPicPr>
                <p:cNvPr id="48168" name="Freihand 48167">
                  <a:extLst>
                    <a:ext uri="{FF2B5EF4-FFF2-40B4-BE49-F238E27FC236}">
                      <a16:creationId xmlns:a16="http://schemas.microsoft.com/office/drawing/2014/main" id="{C53D2601-4693-EA01-4164-5A17E3124C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98114" y="5723668"/>
                  <a:ext cx="297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170" name="Freihand 48169">
                  <a:extLst>
                    <a:ext uri="{FF2B5EF4-FFF2-40B4-BE49-F238E27FC236}">
                      <a16:creationId xmlns:a16="http://schemas.microsoft.com/office/drawing/2014/main" id="{86294A5B-25BF-5E57-F8A6-AF9239C44DCC}"/>
                    </a:ext>
                  </a:extLst>
                </p14:cNvPr>
                <p14:cNvContentPartPr/>
                <p14:nvPr/>
              </p14:nvContentPartPr>
              <p14:xfrm>
                <a:off x="4701034" y="5704588"/>
                <a:ext cx="188280" cy="230760"/>
              </p14:xfrm>
            </p:contentPart>
          </mc:Choice>
          <mc:Fallback>
            <p:pic>
              <p:nvPicPr>
                <p:cNvPr id="48170" name="Freihand 48169">
                  <a:extLst>
                    <a:ext uri="{FF2B5EF4-FFF2-40B4-BE49-F238E27FC236}">
                      <a16:creationId xmlns:a16="http://schemas.microsoft.com/office/drawing/2014/main" id="{86294A5B-25BF-5E57-F8A6-AF9239C44DC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92394" y="5695948"/>
                  <a:ext cx="205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8171" name="Freihand 48170">
                  <a:extLst>
                    <a:ext uri="{FF2B5EF4-FFF2-40B4-BE49-F238E27FC236}">
                      <a16:creationId xmlns:a16="http://schemas.microsoft.com/office/drawing/2014/main" id="{98B781C1-1E3F-0A12-B6A6-5DA1E59FB930}"/>
                    </a:ext>
                  </a:extLst>
                </p14:cNvPr>
                <p14:cNvContentPartPr/>
                <p14:nvPr/>
              </p14:nvContentPartPr>
              <p14:xfrm>
                <a:off x="4931074" y="5766508"/>
                <a:ext cx="137520" cy="130680"/>
              </p14:xfrm>
            </p:contentPart>
          </mc:Choice>
          <mc:Fallback>
            <p:pic>
              <p:nvPicPr>
                <p:cNvPr id="48171" name="Freihand 48170">
                  <a:extLst>
                    <a:ext uri="{FF2B5EF4-FFF2-40B4-BE49-F238E27FC236}">
                      <a16:creationId xmlns:a16="http://schemas.microsoft.com/office/drawing/2014/main" id="{98B781C1-1E3F-0A12-B6A6-5DA1E59FB9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22434" y="5757508"/>
                  <a:ext cx="155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172" name="Freihand 48171">
                  <a:extLst>
                    <a:ext uri="{FF2B5EF4-FFF2-40B4-BE49-F238E27FC236}">
                      <a16:creationId xmlns:a16="http://schemas.microsoft.com/office/drawing/2014/main" id="{8A55FAF2-66CB-FE4A-F8A7-260525BEBF46}"/>
                    </a:ext>
                  </a:extLst>
                </p14:cNvPr>
                <p14:cNvContentPartPr/>
                <p14:nvPr/>
              </p14:nvContentPartPr>
              <p14:xfrm>
                <a:off x="5120794" y="5738068"/>
                <a:ext cx="122400" cy="303120"/>
              </p14:xfrm>
            </p:contentPart>
          </mc:Choice>
          <mc:Fallback>
            <p:pic>
              <p:nvPicPr>
                <p:cNvPr id="48172" name="Freihand 48171">
                  <a:extLst>
                    <a:ext uri="{FF2B5EF4-FFF2-40B4-BE49-F238E27FC236}">
                      <a16:creationId xmlns:a16="http://schemas.microsoft.com/office/drawing/2014/main" id="{8A55FAF2-66CB-FE4A-F8A7-260525BEBF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11794" y="5729068"/>
                  <a:ext cx="140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173" name="Freihand 48172">
                  <a:extLst>
                    <a:ext uri="{FF2B5EF4-FFF2-40B4-BE49-F238E27FC236}">
                      <a16:creationId xmlns:a16="http://schemas.microsoft.com/office/drawing/2014/main" id="{3943CD98-E771-6DEE-08BB-8856B9F451AF}"/>
                    </a:ext>
                  </a:extLst>
                </p14:cNvPr>
                <p14:cNvContentPartPr/>
                <p14:nvPr/>
              </p14:nvContentPartPr>
              <p14:xfrm>
                <a:off x="5336074" y="5695588"/>
                <a:ext cx="33480" cy="124200"/>
              </p14:xfrm>
            </p:contentPart>
          </mc:Choice>
          <mc:Fallback>
            <p:pic>
              <p:nvPicPr>
                <p:cNvPr id="48173" name="Freihand 48172">
                  <a:extLst>
                    <a:ext uri="{FF2B5EF4-FFF2-40B4-BE49-F238E27FC236}">
                      <a16:creationId xmlns:a16="http://schemas.microsoft.com/office/drawing/2014/main" id="{3943CD98-E771-6DEE-08BB-8856B9F451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27074" y="5686948"/>
                  <a:ext cx="51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8174" name="Freihand 48173">
                  <a:extLst>
                    <a:ext uri="{FF2B5EF4-FFF2-40B4-BE49-F238E27FC236}">
                      <a16:creationId xmlns:a16="http://schemas.microsoft.com/office/drawing/2014/main" id="{C46FF2CC-DBD8-F0FB-7E35-75AF1D256A81}"/>
                    </a:ext>
                  </a:extLst>
                </p14:cNvPr>
                <p14:cNvContentPartPr/>
                <p14:nvPr/>
              </p14:nvContentPartPr>
              <p14:xfrm>
                <a:off x="5405194" y="5495428"/>
                <a:ext cx="91440" cy="313560"/>
              </p14:xfrm>
            </p:contentPart>
          </mc:Choice>
          <mc:Fallback>
            <p:pic>
              <p:nvPicPr>
                <p:cNvPr id="48174" name="Freihand 48173">
                  <a:extLst>
                    <a:ext uri="{FF2B5EF4-FFF2-40B4-BE49-F238E27FC236}">
                      <a16:creationId xmlns:a16="http://schemas.microsoft.com/office/drawing/2014/main" id="{C46FF2CC-DBD8-F0FB-7E35-75AF1D256A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96554" y="5486428"/>
                  <a:ext cx="109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8175" name="Freihand 48174">
                  <a:extLst>
                    <a:ext uri="{FF2B5EF4-FFF2-40B4-BE49-F238E27FC236}">
                      <a16:creationId xmlns:a16="http://schemas.microsoft.com/office/drawing/2014/main" id="{969BE2FD-FBA0-0BB5-5A45-9ACF7D5B373F}"/>
                    </a:ext>
                  </a:extLst>
                </p14:cNvPr>
                <p14:cNvContentPartPr/>
                <p14:nvPr/>
              </p14:nvContentPartPr>
              <p14:xfrm>
                <a:off x="5545594" y="5397868"/>
                <a:ext cx="308160" cy="345600"/>
              </p14:xfrm>
            </p:contentPart>
          </mc:Choice>
          <mc:Fallback>
            <p:pic>
              <p:nvPicPr>
                <p:cNvPr id="48175" name="Freihand 48174">
                  <a:extLst>
                    <a:ext uri="{FF2B5EF4-FFF2-40B4-BE49-F238E27FC236}">
                      <a16:creationId xmlns:a16="http://schemas.microsoft.com/office/drawing/2014/main" id="{969BE2FD-FBA0-0BB5-5A45-9ACF7D5B37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36954" y="5388868"/>
                  <a:ext cx="325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176" name="Freihand 48175">
                  <a:extLst>
                    <a:ext uri="{FF2B5EF4-FFF2-40B4-BE49-F238E27FC236}">
                      <a16:creationId xmlns:a16="http://schemas.microsoft.com/office/drawing/2014/main" id="{72483D85-0DBC-FE2F-AB1A-37B007E6A6CD}"/>
                    </a:ext>
                  </a:extLst>
                </p14:cNvPr>
                <p14:cNvContentPartPr/>
                <p14:nvPr/>
              </p14:nvContentPartPr>
              <p14:xfrm>
                <a:off x="5288554" y="5481388"/>
                <a:ext cx="27360" cy="16200"/>
              </p14:xfrm>
            </p:contentPart>
          </mc:Choice>
          <mc:Fallback>
            <p:pic>
              <p:nvPicPr>
                <p:cNvPr id="48176" name="Freihand 48175">
                  <a:extLst>
                    <a:ext uri="{FF2B5EF4-FFF2-40B4-BE49-F238E27FC236}">
                      <a16:creationId xmlns:a16="http://schemas.microsoft.com/office/drawing/2014/main" id="{72483D85-0DBC-FE2F-AB1A-37B007E6A6C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79914" y="5472388"/>
                  <a:ext cx="45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8177" name="Freihand 48176">
                  <a:extLst>
                    <a:ext uri="{FF2B5EF4-FFF2-40B4-BE49-F238E27FC236}">
                      <a16:creationId xmlns:a16="http://schemas.microsoft.com/office/drawing/2014/main" id="{0DCE1310-C7A4-133C-C515-91821A80010A}"/>
                    </a:ext>
                  </a:extLst>
                </p14:cNvPr>
                <p14:cNvContentPartPr/>
                <p14:nvPr/>
              </p14:nvContentPartPr>
              <p14:xfrm>
                <a:off x="6027634" y="5348188"/>
                <a:ext cx="219240" cy="294120"/>
              </p14:xfrm>
            </p:contentPart>
          </mc:Choice>
          <mc:Fallback>
            <p:pic>
              <p:nvPicPr>
                <p:cNvPr id="48177" name="Freihand 48176">
                  <a:extLst>
                    <a:ext uri="{FF2B5EF4-FFF2-40B4-BE49-F238E27FC236}">
                      <a16:creationId xmlns:a16="http://schemas.microsoft.com/office/drawing/2014/main" id="{0DCE1310-C7A4-133C-C515-91821A80010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18994" y="5339548"/>
                  <a:ext cx="236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8178" name="Freihand 48177">
                  <a:extLst>
                    <a:ext uri="{FF2B5EF4-FFF2-40B4-BE49-F238E27FC236}">
                      <a16:creationId xmlns:a16="http://schemas.microsoft.com/office/drawing/2014/main" id="{E6150F67-72F9-F663-8590-A7F406878AFD}"/>
                    </a:ext>
                  </a:extLst>
                </p14:cNvPr>
                <p14:cNvContentPartPr/>
                <p14:nvPr/>
              </p14:nvContentPartPr>
              <p14:xfrm>
                <a:off x="6176314" y="5494348"/>
                <a:ext cx="132120" cy="121680"/>
              </p14:xfrm>
            </p:contentPart>
          </mc:Choice>
          <mc:Fallback>
            <p:pic>
              <p:nvPicPr>
                <p:cNvPr id="48178" name="Freihand 48177">
                  <a:extLst>
                    <a:ext uri="{FF2B5EF4-FFF2-40B4-BE49-F238E27FC236}">
                      <a16:creationId xmlns:a16="http://schemas.microsoft.com/office/drawing/2014/main" id="{E6150F67-72F9-F663-8590-A7F406878AF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67674" y="5485708"/>
                  <a:ext cx="149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8180" name="Freihand 48179">
                  <a:extLst>
                    <a:ext uri="{FF2B5EF4-FFF2-40B4-BE49-F238E27FC236}">
                      <a16:creationId xmlns:a16="http://schemas.microsoft.com/office/drawing/2014/main" id="{B278B94C-793F-EED5-20CA-2A0FEBF42CAF}"/>
                    </a:ext>
                  </a:extLst>
                </p14:cNvPr>
                <p14:cNvContentPartPr/>
                <p14:nvPr/>
              </p14:nvContentPartPr>
              <p14:xfrm>
                <a:off x="6597154" y="5370508"/>
                <a:ext cx="451800" cy="142560"/>
              </p14:xfrm>
            </p:contentPart>
          </mc:Choice>
          <mc:Fallback>
            <p:pic>
              <p:nvPicPr>
                <p:cNvPr id="48180" name="Freihand 48179">
                  <a:extLst>
                    <a:ext uri="{FF2B5EF4-FFF2-40B4-BE49-F238E27FC236}">
                      <a16:creationId xmlns:a16="http://schemas.microsoft.com/office/drawing/2014/main" id="{B278B94C-793F-EED5-20CA-2A0FEBF42CA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88154" y="5361868"/>
                  <a:ext cx="469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8181" name="Freihand 48180">
                  <a:extLst>
                    <a:ext uri="{FF2B5EF4-FFF2-40B4-BE49-F238E27FC236}">
                      <a16:creationId xmlns:a16="http://schemas.microsoft.com/office/drawing/2014/main" id="{0B01F00E-45E4-CFC0-1228-8A7B33EE34B1}"/>
                    </a:ext>
                  </a:extLst>
                </p14:cNvPr>
                <p14:cNvContentPartPr/>
                <p14:nvPr/>
              </p14:nvContentPartPr>
              <p14:xfrm>
                <a:off x="7087474" y="5182588"/>
                <a:ext cx="199080" cy="268560"/>
              </p14:xfrm>
            </p:contentPart>
          </mc:Choice>
          <mc:Fallback>
            <p:pic>
              <p:nvPicPr>
                <p:cNvPr id="48181" name="Freihand 48180">
                  <a:extLst>
                    <a:ext uri="{FF2B5EF4-FFF2-40B4-BE49-F238E27FC236}">
                      <a16:creationId xmlns:a16="http://schemas.microsoft.com/office/drawing/2014/main" id="{0B01F00E-45E4-CFC0-1228-8A7B33EE34B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78834" y="5173948"/>
                  <a:ext cx="2167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90" name="Gruppieren 48189">
            <a:extLst>
              <a:ext uri="{FF2B5EF4-FFF2-40B4-BE49-F238E27FC236}">
                <a16:creationId xmlns:a16="http://schemas.microsoft.com/office/drawing/2014/main" id="{B163FA04-92B1-6DE5-0B79-95B49DEA3946}"/>
              </a:ext>
            </a:extLst>
          </p:cNvPr>
          <p:cNvGrpSpPr/>
          <p:nvPr/>
        </p:nvGrpSpPr>
        <p:grpSpPr>
          <a:xfrm>
            <a:off x="4899754" y="6089068"/>
            <a:ext cx="865440" cy="403920"/>
            <a:chOff x="4899754" y="6089068"/>
            <a:chExt cx="86544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8183" name="Freihand 48182">
                  <a:extLst>
                    <a:ext uri="{FF2B5EF4-FFF2-40B4-BE49-F238E27FC236}">
                      <a16:creationId xmlns:a16="http://schemas.microsoft.com/office/drawing/2014/main" id="{755FAD3D-78B6-F6BF-B610-F6664B1ADB01}"/>
                    </a:ext>
                  </a:extLst>
                </p14:cNvPr>
                <p14:cNvContentPartPr/>
                <p14:nvPr/>
              </p14:nvContentPartPr>
              <p14:xfrm>
                <a:off x="4899754" y="6121828"/>
                <a:ext cx="146880" cy="371160"/>
              </p14:xfrm>
            </p:contentPart>
          </mc:Choice>
          <mc:Fallback>
            <p:pic>
              <p:nvPicPr>
                <p:cNvPr id="48183" name="Freihand 48182">
                  <a:extLst>
                    <a:ext uri="{FF2B5EF4-FFF2-40B4-BE49-F238E27FC236}">
                      <a16:creationId xmlns:a16="http://schemas.microsoft.com/office/drawing/2014/main" id="{755FAD3D-78B6-F6BF-B610-F6664B1AD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91114" y="6112828"/>
                  <a:ext cx="164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8184" name="Freihand 48183">
                  <a:extLst>
                    <a:ext uri="{FF2B5EF4-FFF2-40B4-BE49-F238E27FC236}">
                      <a16:creationId xmlns:a16="http://schemas.microsoft.com/office/drawing/2014/main" id="{2423E1BB-F33D-84DE-865C-1864966FCCB0}"/>
                    </a:ext>
                  </a:extLst>
                </p14:cNvPr>
                <p14:cNvContentPartPr/>
                <p14:nvPr/>
              </p14:nvContentPartPr>
              <p14:xfrm>
                <a:off x="5127274" y="6236668"/>
                <a:ext cx="91800" cy="151560"/>
              </p14:xfrm>
            </p:contentPart>
          </mc:Choice>
          <mc:Fallback>
            <p:pic>
              <p:nvPicPr>
                <p:cNvPr id="48184" name="Freihand 48183">
                  <a:extLst>
                    <a:ext uri="{FF2B5EF4-FFF2-40B4-BE49-F238E27FC236}">
                      <a16:creationId xmlns:a16="http://schemas.microsoft.com/office/drawing/2014/main" id="{2423E1BB-F33D-84DE-865C-1864966FCCB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18274" y="6228028"/>
                  <a:ext cx="10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8185" name="Freihand 48184">
                  <a:extLst>
                    <a:ext uri="{FF2B5EF4-FFF2-40B4-BE49-F238E27FC236}">
                      <a16:creationId xmlns:a16="http://schemas.microsoft.com/office/drawing/2014/main" id="{50186079-3F41-DC8F-56E0-BE69481FC278}"/>
                    </a:ext>
                  </a:extLst>
                </p14:cNvPr>
                <p14:cNvContentPartPr/>
                <p14:nvPr/>
              </p14:nvContentPartPr>
              <p14:xfrm>
                <a:off x="5269474" y="6145948"/>
                <a:ext cx="162720" cy="214560"/>
              </p14:xfrm>
            </p:contentPart>
          </mc:Choice>
          <mc:Fallback>
            <p:pic>
              <p:nvPicPr>
                <p:cNvPr id="48185" name="Freihand 48184">
                  <a:extLst>
                    <a:ext uri="{FF2B5EF4-FFF2-40B4-BE49-F238E27FC236}">
                      <a16:creationId xmlns:a16="http://schemas.microsoft.com/office/drawing/2014/main" id="{50186079-3F41-DC8F-56E0-BE69481FC27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60474" y="6136948"/>
                  <a:ext cx="180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8186" name="Freihand 48185">
                  <a:extLst>
                    <a:ext uri="{FF2B5EF4-FFF2-40B4-BE49-F238E27FC236}">
                      <a16:creationId xmlns:a16="http://schemas.microsoft.com/office/drawing/2014/main" id="{AD2306E9-C50F-8794-6B9D-302A1F19941C}"/>
                    </a:ext>
                  </a:extLst>
                </p14:cNvPr>
                <p14:cNvContentPartPr/>
                <p14:nvPr/>
              </p14:nvContentPartPr>
              <p14:xfrm>
                <a:off x="5205394" y="6231268"/>
                <a:ext cx="27360" cy="153000"/>
              </p14:xfrm>
            </p:contentPart>
          </mc:Choice>
          <mc:Fallback>
            <p:pic>
              <p:nvPicPr>
                <p:cNvPr id="48186" name="Freihand 48185">
                  <a:extLst>
                    <a:ext uri="{FF2B5EF4-FFF2-40B4-BE49-F238E27FC236}">
                      <a16:creationId xmlns:a16="http://schemas.microsoft.com/office/drawing/2014/main" id="{AD2306E9-C50F-8794-6B9D-302A1F1994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96754" y="6222268"/>
                  <a:ext cx="45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8187" name="Freihand 48186">
                  <a:extLst>
                    <a:ext uri="{FF2B5EF4-FFF2-40B4-BE49-F238E27FC236}">
                      <a16:creationId xmlns:a16="http://schemas.microsoft.com/office/drawing/2014/main" id="{E8F93C95-89F8-848D-A27E-87C6543AE77E}"/>
                    </a:ext>
                  </a:extLst>
                </p14:cNvPr>
                <p14:cNvContentPartPr/>
                <p14:nvPr/>
              </p14:nvContentPartPr>
              <p14:xfrm>
                <a:off x="5599954" y="6168988"/>
                <a:ext cx="7560" cy="1080"/>
              </p14:xfrm>
            </p:contentPart>
          </mc:Choice>
          <mc:Fallback>
            <p:pic>
              <p:nvPicPr>
                <p:cNvPr id="48187" name="Freihand 48186">
                  <a:extLst>
                    <a:ext uri="{FF2B5EF4-FFF2-40B4-BE49-F238E27FC236}">
                      <a16:creationId xmlns:a16="http://schemas.microsoft.com/office/drawing/2014/main" id="{E8F93C95-89F8-848D-A27E-87C6543AE77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91314" y="6159988"/>
                  <a:ext cx="2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8188" name="Freihand 48187">
                  <a:extLst>
                    <a:ext uri="{FF2B5EF4-FFF2-40B4-BE49-F238E27FC236}">
                      <a16:creationId xmlns:a16="http://schemas.microsoft.com/office/drawing/2014/main" id="{1166E241-BCC7-9DD3-4BA3-1568D0EFB067}"/>
                    </a:ext>
                  </a:extLst>
                </p14:cNvPr>
                <p14:cNvContentPartPr/>
                <p14:nvPr/>
              </p14:nvContentPartPr>
              <p14:xfrm>
                <a:off x="5476474" y="6089068"/>
                <a:ext cx="288720" cy="250560"/>
              </p14:xfrm>
            </p:contentPart>
          </mc:Choice>
          <mc:Fallback>
            <p:pic>
              <p:nvPicPr>
                <p:cNvPr id="48188" name="Freihand 48187">
                  <a:extLst>
                    <a:ext uri="{FF2B5EF4-FFF2-40B4-BE49-F238E27FC236}">
                      <a16:creationId xmlns:a16="http://schemas.microsoft.com/office/drawing/2014/main" id="{1166E241-BCC7-9DD3-4BA3-1568D0EFB06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67834" y="6080068"/>
                  <a:ext cx="30636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48189" name="Freihand 48188">
                <a:extLst>
                  <a:ext uri="{FF2B5EF4-FFF2-40B4-BE49-F238E27FC236}">
                    <a16:creationId xmlns:a16="http://schemas.microsoft.com/office/drawing/2014/main" id="{88020FEF-78FD-2910-5CAA-8E5DBCB6ED0E}"/>
                  </a:ext>
                </a:extLst>
              </p14:cNvPr>
              <p14:cNvContentPartPr/>
              <p14:nvPr/>
            </p14:nvContentPartPr>
            <p14:xfrm>
              <a:off x="6126994" y="5889628"/>
              <a:ext cx="241200" cy="349200"/>
            </p14:xfrm>
          </p:contentPart>
        </mc:Choice>
        <mc:Fallback>
          <p:pic>
            <p:nvPicPr>
              <p:cNvPr id="48189" name="Freihand 48188">
                <a:extLst>
                  <a:ext uri="{FF2B5EF4-FFF2-40B4-BE49-F238E27FC236}">
                    <a16:creationId xmlns:a16="http://schemas.microsoft.com/office/drawing/2014/main" id="{88020FEF-78FD-2910-5CAA-8E5DBCB6ED0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117994" y="5880628"/>
                <a:ext cx="2588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48191" name="Freihand 48190">
                <a:extLst>
                  <a:ext uri="{FF2B5EF4-FFF2-40B4-BE49-F238E27FC236}">
                    <a16:creationId xmlns:a16="http://schemas.microsoft.com/office/drawing/2014/main" id="{C8562325-599A-E239-1020-6C9C2BBEB887}"/>
                  </a:ext>
                </a:extLst>
              </p14:cNvPr>
              <p14:cNvContentPartPr/>
              <p14:nvPr/>
            </p14:nvContentPartPr>
            <p14:xfrm>
              <a:off x="5334994" y="2874988"/>
              <a:ext cx="6264720" cy="706320"/>
            </p14:xfrm>
          </p:contentPart>
        </mc:Choice>
        <mc:Fallback>
          <p:pic>
            <p:nvPicPr>
              <p:cNvPr id="48191" name="Freihand 48190">
                <a:extLst>
                  <a:ext uri="{FF2B5EF4-FFF2-40B4-BE49-F238E27FC236}">
                    <a16:creationId xmlns:a16="http://schemas.microsoft.com/office/drawing/2014/main" id="{C8562325-599A-E239-1020-6C9C2BBEB88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325994" y="2865988"/>
                <a:ext cx="6282360" cy="72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93" name="Gruppieren 48192">
            <a:extLst>
              <a:ext uri="{FF2B5EF4-FFF2-40B4-BE49-F238E27FC236}">
                <a16:creationId xmlns:a16="http://schemas.microsoft.com/office/drawing/2014/main" id="{B9940E47-DCD0-03E5-B362-BC6CBFAA7EEE}"/>
              </a:ext>
            </a:extLst>
          </p:cNvPr>
          <p:cNvGrpSpPr/>
          <p:nvPr/>
        </p:nvGrpSpPr>
        <p:grpSpPr>
          <a:xfrm>
            <a:off x="3015514" y="3255148"/>
            <a:ext cx="3237480" cy="759600"/>
            <a:chOff x="3015514" y="3255148"/>
            <a:chExt cx="3237480" cy="75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5C0815B-E430-F5F4-A902-E7773AC92F7E}"/>
                    </a:ext>
                  </a:extLst>
                </p14:cNvPr>
                <p14:cNvContentPartPr/>
                <p14:nvPr/>
              </p14:nvContentPartPr>
              <p14:xfrm>
                <a:off x="3015514" y="3540628"/>
                <a:ext cx="622440" cy="474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5C0815B-E430-F5F4-A902-E7773AC92F7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06514" y="3531628"/>
                  <a:ext cx="6400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8AD214B-B70D-76F1-8512-3374B5C91CE3}"/>
                    </a:ext>
                  </a:extLst>
                </p14:cNvPr>
                <p14:cNvContentPartPr/>
                <p14:nvPr/>
              </p14:nvContentPartPr>
              <p14:xfrm>
                <a:off x="3309274" y="3411748"/>
                <a:ext cx="443520" cy="309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8AD214B-B70D-76F1-8512-3374B5C91CE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00634" y="3402748"/>
                  <a:ext cx="461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8192" name="Freihand 48191">
                  <a:extLst>
                    <a:ext uri="{FF2B5EF4-FFF2-40B4-BE49-F238E27FC236}">
                      <a16:creationId xmlns:a16="http://schemas.microsoft.com/office/drawing/2014/main" id="{170BDE65-637E-8F82-1C84-00DBD866DCF3}"/>
                    </a:ext>
                  </a:extLst>
                </p14:cNvPr>
                <p14:cNvContentPartPr/>
                <p14:nvPr/>
              </p14:nvContentPartPr>
              <p14:xfrm>
                <a:off x="3707434" y="3255148"/>
                <a:ext cx="2545560" cy="626400"/>
              </p14:xfrm>
            </p:contentPart>
          </mc:Choice>
          <mc:Fallback>
            <p:pic>
              <p:nvPicPr>
                <p:cNvPr id="48192" name="Freihand 48191">
                  <a:extLst>
                    <a:ext uri="{FF2B5EF4-FFF2-40B4-BE49-F238E27FC236}">
                      <a16:creationId xmlns:a16="http://schemas.microsoft.com/office/drawing/2014/main" id="{170BDE65-637E-8F82-1C84-00DBD866DCF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98434" y="3246508"/>
                  <a:ext cx="2563200" cy="644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national Product (Germany 2021)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A981CC-BDD0-02E9-EB21-FCD00603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2317"/>
            <a:ext cx="9858315" cy="36242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56B399A-314A-C844-43A0-3A644EC7D834}"/>
                  </a:ext>
                </a:extLst>
              </p14:cNvPr>
              <p14:cNvContentPartPr/>
              <p14:nvPr/>
            </p14:nvContentPartPr>
            <p14:xfrm>
              <a:off x="-21086" y="454348"/>
              <a:ext cx="2040480" cy="363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56B399A-314A-C844-43A0-3A644EC7D8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26" y="445348"/>
                <a:ext cx="20581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78BE389-911F-6FE5-796A-D931191C17F2}"/>
                  </a:ext>
                </a:extLst>
              </p14:cNvPr>
              <p14:cNvContentPartPr/>
              <p14:nvPr/>
            </p14:nvContentPartPr>
            <p14:xfrm>
              <a:off x="6284314" y="738388"/>
              <a:ext cx="933480" cy="268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78BE389-911F-6FE5-796A-D931191C17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5674" y="729748"/>
                <a:ext cx="9511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0BB97E6-4449-5C69-A3BB-87F2C86081AD}"/>
                  </a:ext>
                </a:extLst>
              </p14:cNvPr>
              <p14:cNvContentPartPr/>
              <p14:nvPr/>
            </p14:nvContentPartPr>
            <p14:xfrm>
              <a:off x="6389794" y="931708"/>
              <a:ext cx="999720" cy="292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0BB97E6-4449-5C69-A3BB-87F2C86081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1154" y="922708"/>
                <a:ext cx="10173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08" name="Freihand 51207">
                <a:extLst>
                  <a:ext uri="{FF2B5EF4-FFF2-40B4-BE49-F238E27FC236}">
                    <a16:creationId xmlns:a16="http://schemas.microsoft.com/office/drawing/2014/main" id="{FE6B97FE-0346-E26E-03EC-49EDF7BF4E60}"/>
                  </a:ext>
                </a:extLst>
              </p14:cNvPr>
              <p14:cNvContentPartPr/>
              <p14:nvPr/>
            </p14:nvContentPartPr>
            <p14:xfrm>
              <a:off x="174394" y="1294228"/>
              <a:ext cx="1749240" cy="59760"/>
            </p14:xfrm>
          </p:contentPart>
        </mc:Choice>
        <mc:Fallback>
          <p:pic>
            <p:nvPicPr>
              <p:cNvPr id="51208" name="Freihand 51207">
                <a:extLst>
                  <a:ext uri="{FF2B5EF4-FFF2-40B4-BE49-F238E27FC236}">
                    <a16:creationId xmlns:a16="http://schemas.microsoft.com/office/drawing/2014/main" id="{FE6B97FE-0346-E26E-03EC-49EDF7BF4E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394" y="1285588"/>
                <a:ext cx="1766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09" name="Freihand 51208">
                <a:extLst>
                  <a:ext uri="{FF2B5EF4-FFF2-40B4-BE49-F238E27FC236}">
                    <a16:creationId xmlns:a16="http://schemas.microsoft.com/office/drawing/2014/main" id="{B387873B-A2A1-2014-4EAB-22D06A59B09D}"/>
                  </a:ext>
                </a:extLst>
              </p14:cNvPr>
              <p14:cNvContentPartPr/>
              <p14:nvPr/>
            </p14:nvContentPartPr>
            <p14:xfrm>
              <a:off x="-61046" y="1370188"/>
              <a:ext cx="1087920" cy="574560"/>
            </p14:xfrm>
          </p:contentPart>
        </mc:Choice>
        <mc:Fallback>
          <p:pic>
            <p:nvPicPr>
              <p:cNvPr id="51209" name="Freihand 51208">
                <a:extLst>
                  <a:ext uri="{FF2B5EF4-FFF2-40B4-BE49-F238E27FC236}">
                    <a16:creationId xmlns:a16="http://schemas.microsoft.com/office/drawing/2014/main" id="{B387873B-A2A1-2014-4EAB-22D06A59B0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9686" y="1361188"/>
                <a:ext cx="11055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11" name="Freihand 51210">
                <a:extLst>
                  <a:ext uri="{FF2B5EF4-FFF2-40B4-BE49-F238E27FC236}">
                    <a16:creationId xmlns:a16="http://schemas.microsoft.com/office/drawing/2014/main" id="{69E5BE51-816B-6F79-1772-864D8D8D100C}"/>
                  </a:ext>
                </a:extLst>
              </p14:cNvPr>
              <p14:cNvContentPartPr/>
              <p14:nvPr/>
            </p14:nvContentPartPr>
            <p14:xfrm>
              <a:off x="7359634" y="1841788"/>
              <a:ext cx="986040" cy="347760"/>
            </p14:xfrm>
          </p:contentPart>
        </mc:Choice>
        <mc:Fallback>
          <p:pic>
            <p:nvPicPr>
              <p:cNvPr id="51211" name="Freihand 51210">
                <a:extLst>
                  <a:ext uri="{FF2B5EF4-FFF2-40B4-BE49-F238E27FC236}">
                    <a16:creationId xmlns:a16="http://schemas.microsoft.com/office/drawing/2014/main" id="{69E5BE51-816B-6F79-1772-864D8D8D10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0994" y="1833148"/>
                <a:ext cx="10036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59" name="Freihand 51258">
                <a:extLst>
                  <a:ext uri="{FF2B5EF4-FFF2-40B4-BE49-F238E27FC236}">
                    <a16:creationId xmlns:a16="http://schemas.microsoft.com/office/drawing/2014/main" id="{3068A7CA-2A0A-9D37-6205-3ABBC7C7A359}"/>
                  </a:ext>
                </a:extLst>
              </p14:cNvPr>
              <p14:cNvContentPartPr/>
              <p14:nvPr/>
            </p14:nvContentPartPr>
            <p14:xfrm>
              <a:off x="7655194" y="465508"/>
              <a:ext cx="1933920" cy="328320"/>
            </p14:xfrm>
          </p:contentPart>
        </mc:Choice>
        <mc:Fallback>
          <p:pic>
            <p:nvPicPr>
              <p:cNvPr id="51259" name="Freihand 51258">
                <a:extLst>
                  <a:ext uri="{FF2B5EF4-FFF2-40B4-BE49-F238E27FC236}">
                    <a16:creationId xmlns:a16="http://schemas.microsoft.com/office/drawing/2014/main" id="{3068A7CA-2A0A-9D37-6205-3ABBC7C7A3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46554" y="456508"/>
                <a:ext cx="1951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260" name="Freihand 51259">
                <a:extLst>
                  <a:ext uri="{FF2B5EF4-FFF2-40B4-BE49-F238E27FC236}">
                    <a16:creationId xmlns:a16="http://schemas.microsoft.com/office/drawing/2014/main" id="{20475FDA-B7D7-34DB-4AAB-1DD4A9502172}"/>
                  </a:ext>
                </a:extLst>
              </p14:cNvPr>
              <p14:cNvContentPartPr/>
              <p14:nvPr/>
            </p14:nvContentPartPr>
            <p14:xfrm>
              <a:off x="7340554" y="1853668"/>
              <a:ext cx="1140840" cy="388800"/>
            </p14:xfrm>
          </p:contentPart>
        </mc:Choice>
        <mc:Fallback>
          <p:pic>
            <p:nvPicPr>
              <p:cNvPr id="51260" name="Freihand 51259">
                <a:extLst>
                  <a:ext uri="{FF2B5EF4-FFF2-40B4-BE49-F238E27FC236}">
                    <a16:creationId xmlns:a16="http://schemas.microsoft.com/office/drawing/2014/main" id="{20475FDA-B7D7-34DB-4AAB-1DD4A95021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1554" y="1845028"/>
                <a:ext cx="1158480" cy="40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67" name="Gruppieren 51266">
            <a:extLst>
              <a:ext uri="{FF2B5EF4-FFF2-40B4-BE49-F238E27FC236}">
                <a16:creationId xmlns:a16="http://schemas.microsoft.com/office/drawing/2014/main" id="{608BE5EB-D053-ECEF-EFBC-A1C83617AFE1}"/>
              </a:ext>
            </a:extLst>
          </p:cNvPr>
          <p:cNvGrpSpPr/>
          <p:nvPr/>
        </p:nvGrpSpPr>
        <p:grpSpPr>
          <a:xfrm>
            <a:off x="9982234" y="687988"/>
            <a:ext cx="1062000" cy="237600"/>
            <a:chOff x="9982234" y="687988"/>
            <a:chExt cx="106200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1261" name="Freihand 51260">
                  <a:extLst>
                    <a:ext uri="{FF2B5EF4-FFF2-40B4-BE49-F238E27FC236}">
                      <a16:creationId xmlns:a16="http://schemas.microsoft.com/office/drawing/2014/main" id="{75DAC1E8-5513-9D5E-FFFC-24019075177D}"/>
                    </a:ext>
                  </a:extLst>
                </p14:cNvPr>
                <p14:cNvContentPartPr/>
                <p14:nvPr/>
              </p14:nvContentPartPr>
              <p14:xfrm>
                <a:off x="9982234" y="807148"/>
                <a:ext cx="228240" cy="103320"/>
              </p14:xfrm>
            </p:contentPart>
          </mc:Choice>
          <mc:Fallback>
            <p:pic>
              <p:nvPicPr>
                <p:cNvPr id="51261" name="Freihand 51260">
                  <a:extLst>
                    <a:ext uri="{FF2B5EF4-FFF2-40B4-BE49-F238E27FC236}">
                      <a16:creationId xmlns:a16="http://schemas.microsoft.com/office/drawing/2014/main" id="{75DAC1E8-5513-9D5E-FFFC-2401907517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73594" y="798148"/>
                  <a:ext cx="245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1262" name="Freihand 51261">
                  <a:extLst>
                    <a:ext uri="{FF2B5EF4-FFF2-40B4-BE49-F238E27FC236}">
                      <a16:creationId xmlns:a16="http://schemas.microsoft.com/office/drawing/2014/main" id="{D45D46B9-0AC7-7641-4821-427606628B12}"/>
                    </a:ext>
                  </a:extLst>
                </p14:cNvPr>
                <p14:cNvContentPartPr/>
                <p14:nvPr/>
              </p14:nvContentPartPr>
              <p14:xfrm>
                <a:off x="10357714" y="742348"/>
                <a:ext cx="122400" cy="178200"/>
              </p14:xfrm>
            </p:contentPart>
          </mc:Choice>
          <mc:Fallback>
            <p:pic>
              <p:nvPicPr>
                <p:cNvPr id="51262" name="Freihand 51261">
                  <a:extLst>
                    <a:ext uri="{FF2B5EF4-FFF2-40B4-BE49-F238E27FC236}">
                      <a16:creationId xmlns:a16="http://schemas.microsoft.com/office/drawing/2014/main" id="{D45D46B9-0AC7-7641-4821-427606628B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48714" y="733348"/>
                  <a:ext cx="140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1263" name="Freihand 51262">
                  <a:extLst>
                    <a:ext uri="{FF2B5EF4-FFF2-40B4-BE49-F238E27FC236}">
                      <a16:creationId xmlns:a16="http://schemas.microsoft.com/office/drawing/2014/main" id="{6693EDE9-1193-B1EE-B470-2C586990A365}"/>
                    </a:ext>
                  </a:extLst>
                </p14:cNvPr>
                <p14:cNvContentPartPr/>
                <p14:nvPr/>
              </p14:nvContentPartPr>
              <p14:xfrm>
                <a:off x="10420714" y="729028"/>
                <a:ext cx="112680" cy="28080"/>
              </p14:xfrm>
            </p:contentPart>
          </mc:Choice>
          <mc:Fallback>
            <p:pic>
              <p:nvPicPr>
                <p:cNvPr id="51263" name="Freihand 51262">
                  <a:extLst>
                    <a:ext uri="{FF2B5EF4-FFF2-40B4-BE49-F238E27FC236}">
                      <a16:creationId xmlns:a16="http://schemas.microsoft.com/office/drawing/2014/main" id="{6693EDE9-1193-B1EE-B470-2C586990A3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1714" y="720388"/>
                  <a:ext cx="13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264" name="Freihand 51263">
                  <a:extLst>
                    <a:ext uri="{FF2B5EF4-FFF2-40B4-BE49-F238E27FC236}">
                      <a16:creationId xmlns:a16="http://schemas.microsoft.com/office/drawing/2014/main" id="{A6787FEB-3B09-7868-5FC6-EF0A4E66C639}"/>
                    </a:ext>
                  </a:extLst>
                </p14:cNvPr>
                <p14:cNvContentPartPr/>
                <p14:nvPr/>
              </p14:nvContentPartPr>
              <p14:xfrm>
                <a:off x="10530874" y="723628"/>
                <a:ext cx="211680" cy="186480"/>
              </p14:xfrm>
            </p:contentPart>
          </mc:Choice>
          <mc:Fallback>
            <p:pic>
              <p:nvPicPr>
                <p:cNvPr id="51264" name="Freihand 51263">
                  <a:extLst>
                    <a:ext uri="{FF2B5EF4-FFF2-40B4-BE49-F238E27FC236}">
                      <a16:creationId xmlns:a16="http://schemas.microsoft.com/office/drawing/2014/main" id="{A6787FEB-3B09-7868-5FC6-EF0A4E66C6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21874" y="714988"/>
                  <a:ext cx="22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265" name="Freihand 51264">
                  <a:extLst>
                    <a:ext uri="{FF2B5EF4-FFF2-40B4-BE49-F238E27FC236}">
                      <a16:creationId xmlns:a16="http://schemas.microsoft.com/office/drawing/2014/main" id="{890A6E21-017C-912E-5D2C-9B3DFE1B089A}"/>
                    </a:ext>
                  </a:extLst>
                </p14:cNvPr>
                <p14:cNvContentPartPr/>
                <p14:nvPr/>
              </p14:nvContentPartPr>
              <p14:xfrm>
                <a:off x="10772794" y="687988"/>
                <a:ext cx="221040" cy="185400"/>
              </p14:xfrm>
            </p:contentPart>
          </mc:Choice>
          <mc:Fallback>
            <p:pic>
              <p:nvPicPr>
                <p:cNvPr id="51265" name="Freihand 51264">
                  <a:extLst>
                    <a:ext uri="{FF2B5EF4-FFF2-40B4-BE49-F238E27FC236}">
                      <a16:creationId xmlns:a16="http://schemas.microsoft.com/office/drawing/2014/main" id="{890A6E21-017C-912E-5D2C-9B3DFE1B08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64154" y="678988"/>
                  <a:ext cx="238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1266" name="Freihand 51265">
                  <a:extLst>
                    <a:ext uri="{FF2B5EF4-FFF2-40B4-BE49-F238E27FC236}">
                      <a16:creationId xmlns:a16="http://schemas.microsoft.com/office/drawing/2014/main" id="{2352D6C6-D8FE-20ED-73E2-C00FA4C96F8E}"/>
                    </a:ext>
                  </a:extLst>
                </p14:cNvPr>
                <p14:cNvContentPartPr/>
                <p14:nvPr/>
              </p14:nvContentPartPr>
              <p14:xfrm>
                <a:off x="10930114" y="823348"/>
                <a:ext cx="114120" cy="102240"/>
              </p14:xfrm>
            </p:contentPart>
          </mc:Choice>
          <mc:Fallback>
            <p:pic>
              <p:nvPicPr>
                <p:cNvPr id="51266" name="Freihand 51265">
                  <a:extLst>
                    <a:ext uri="{FF2B5EF4-FFF2-40B4-BE49-F238E27FC236}">
                      <a16:creationId xmlns:a16="http://schemas.microsoft.com/office/drawing/2014/main" id="{2352D6C6-D8FE-20ED-73E2-C00FA4C96F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21474" y="814708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268" name="Freihand 51267">
                <a:extLst>
                  <a:ext uri="{FF2B5EF4-FFF2-40B4-BE49-F238E27FC236}">
                    <a16:creationId xmlns:a16="http://schemas.microsoft.com/office/drawing/2014/main" id="{DAC692A8-4194-93E2-ACE5-D4694C94B51C}"/>
                  </a:ext>
                </a:extLst>
              </p14:cNvPr>
              <p14:cNvContentPartPr/>
              <p14:nvPr/>
            </p14:nvContentPartPr>
            <p14:xfrm>
              <a:off x="10169434" y="145828"/>
              <a:ext cx="17280" cy="11520"/>
            </p14:xfrm>
          </p:contentPart>
        </mc:Choice>
        <mc:Fallback>
          <p:pic>
            <p:nvPicPr>
              <p:cNvPr id="51268" name="Freihand 51267">
                <a:extLst>
                  <a:ext uri="{FF2B5EF4-FFF2-40B4-BE49-F238E27FC236}">
                    <a16:creationId xmlns:a16="http://schemas.microsoft.com/office/drawing/2014/main" id="{DAC692A8-4194-93E2-ACE5-D4694C94B51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60434" y="136828"/>
                <a:ext cx="34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269" name="Freihand 51268">
                <a:extLst>
                  <a:ext uri="{FF2B5EF4-FFF2-40B4-BE49-F238E27FC236}">
                    <a16:creationId xmlns:a16="http://schemas.microsoft.com/office/drawing/2014/main" id="{CAD44B83-C782-E30E-B853-6639060688E2}"/>
                  </a:ext>
                </a:extLst>
              </p14:cNvPr>
              <p14:cNvContentPartPr/>
              <p14:nvPr/>
            </p14:nvContentPartPr>
            <p14:xfrm>
              <a:off x="9860914" y="1035748"/>
              <a:ext cx="24120" cy="424440"/>
            </p14:xfrm>
          </p:contentPart>
        </mc:Choice>
        <mc:Fallback>
          <p:pic>
            <p:nvPicPr>
              <p:cNvPr id="51269" name="Freihand 51268">
                <a:extLst>
                  <a:ext uri="{FF2B5EF4-FFF2-40B4-BE49-F238E27FC236}">
                    <a16:creationId xmlns:a16="http://schemas.microsoft.com/office/drawing/2014/main" id="{CAD44B83-C782-E30E-B853-6639060688E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51914" y="1026748"/>
                <a:ext cx="4176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04" name="Gruppieren 51303">
            <a:extLst>
              <a:ext uri="{FF2B5EF4-FFF2-40B4-BE49-F238E27FC236}">
                <a16:creationId xmlns:a16="http://schemas.microsoft.com/office/drawing/2014/main" id="{3EC732B7-547A-1F1B-2A71-A01202C7E42F}"/>
              </a:ext>
            </a:extLst>
          </p:cNvPr>
          <p:cNvGrpSpPr/>
          <p:nvPr/>
        </p:nvGrpSpPr>
        <p:grpSpPr>
          <a:xfrm>
            <a:off x="9929314" y="1024588"/>
            <a:ext cx="1100880" cy="807840"/>
            <a:chOff x="9929314" y="1024588"/>
            <a:chExt cx="1100880" cy="80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270" name="Freihand 51269">
                  <a:extLst>
                    <a:ext uri="{FF2B5EF4-FFF2-40B4-BE49-F238E27FC236}">
                      <a16:creationId xmlns:a16="http://schemas.microsoft.com/office/drawing/2014/main" id="{FEC22B99-1229-657F-5592-EB865F25AC64}"/>
                    </a:ext>
                  </a:extLst>
                </p14:cNvPr>
                <p14:cNvContentPartPr/>
                <p14:nvPr/>
              </p14:nvContentPartPr>
              <p14:xfrm>
                <a:off x="10037674" y="1054468"/>
                <a:ext cx="65880" cy="57600"/>
              </p14:xfrm>
            </p:contentPart>
          </mc:Choice>
          <mc:Fallback>
            <p:pic>
              <p:nvPicPr>
                <p:cNvPr id="51270" name="Freihand 51269">
                  <a:extLst>
                    <a:ext uri="{FF2B5EF4-FFF2-40B4-BE49-F238E27FC236}">
                      <a16:creationId xmlns:a16="http://schemas.microsoft.com/office/drawing/2014/main" id="{FEC22B99-1229-657F-5592-EB865F25AC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28674" y="1045828"/>
                  <a:ext cx="83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1271" name="Freihand 51270">
                  <a:extLst>
                    <a:ext uri="{FF2B5EF4-FFF2-40B4-BE49-F238E27FC236}">
                      <a16:creationId xmlns:a16="http://schemas.microsoft.com/office/drawing/2014/main" id="{3AD7E40C-647C-4078-CE8D-B9FAEC68D3B0}"/>
                    </a:ext>
                  </a:extLst>
                </p14:cNvPr>
                <p14:cNvContentPartPr/>
                <p14:nvPr/>
              </p14:nvContentPartPr>
              <p14:xfrm>
                <a:off x="9935074" y="1308268"/>
                <a:ext cx="5760" cy="24120"/>
              </p14:xfrm>
            </p:contentPart>
          </mc:Choice>
          <mc:Fallback>
            <p:pic>
              <p:nvPicPr>
                <p:cNvPr id="51271" name="Freihand 51270">
                  <a:extLst>
                    <a:ext uri="{FF2B5EF4-FFF2-40B4-BE49-F238E27FC236}">
                      <a16:creationId xmlns:a16="http://schemas.microsoft.com/office/drawing/2014/main" id="{3AD7E40C-647C-4078-CE8D-B9FAEC68D3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26434" y="1299628"/>
                  <a:ext cx="2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272" name="Freihand 51271">
                  <a:extLst>
                    <a:ext uri="{FF2B5EF4-FFF2-40B4-BE49-F238E27FC236}">
                      <a16:creationId xmlns:a16="http://schemas.microsoft.com/office/drawing/2014/main" id="{39E4CA47-2AF4-C6FE-7862-52A54326514F}"/>
                    </a:ext>
                  </a:extLst>
                </p14:cNvPr>
                <p14:cNvContentPartPr/>
                <p14:nvPr/>
              </p14:nvContentPartPr>
              <p14:xfrm>
                <a:off x="9941554" y="1127548"/>
                <a:ext cx="200520" cy="133560"/>
              </p14:xfrm>
            </p:contentPart>
          </mc:Choice>
          <mc:Fallback>
            <p:pic>
              <p:nvPicPr>
                <p:cNvPr id="51272" name="Freihand 51271">
                  <a:extLst>
                    <a:ext uri="{FF2B5EF4-FFF2-40B4-BE49-F238E27FC236}">
                      <a16:creationId xmlns:a16="http://schemas.microsoft.com/office/drawing/2014/main" id="{39E4CA47-2AF4-C6FE-7862-52A5432651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32914" y="1118908"/>
                  <a:ext cx="218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273" name="Freihand 51272">
                  <a:extLst>
                    <a:ext uri="{FF2B5EF4-FFF2-40B4-BE49-F238E27FC236}">
                      <a16:creationId xmlns:a16="http://schemas.microsoft.com/office/drawing/2014/main" id="{8B522E12-90E9-F73B-EFFD-32CE7834BFF2}"/>
                    </a:ext>
                  </a:extLst>
                </p14:cNvPr>
                <p14:cNvContentPartPr/>
                <p14:nvPr/>
              </p14:nvContentPartPr>
              <p14:xfrm>
                <a:off x="10373554" y="1038268"/>
                <a:ext cx="84240" cy="153360"/>
              </p14:xfrm>
            </p:contentPart>
          </mc:Choice>
          <mc:Fallback>
            <p:pic>
              <p:nvPicPr>
                <p:cNvPr id="51273" name="Freihand 51272">
                  <a:extLst>
                    <a:ext uri="{FF2B5EF4-FFF2-40B4-BE49-F238E27FC236}">
                      <a16:creationId xmlns:a16="http://schemas.microsoft.com/office/drawing/2014/main" id="{8B522E12-90E9-F73B-EFFD-32CE7834BF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64554" y="1029268"/>
                  <a:ext cx="101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1274" name="Freihand 51273">
                  <a:extLst>
                    <a:ext uri="{FF2B5EF4-FFF2-40B4-BE49-F238E27FC236}">
                      <a16:creationId xmlns:a16="http://schemas.microsoft.com/office/drawing/2014/main" id="{A64A3547-E192-6AAD-307D-C201841866FC}"/>
                    </a:ext>
                  </a:extLst>
                </p14:cNvPr>
                <p14:cNvContentPartPr/>
                <p14:nvPr/>
              </p14:nvContentPartPr>
              <p14:xfrm>
                <a:off x="10520074" y="1056988"/>
                <a:ext cx="99360" cy="149760"/>
              </p14:xfrm>
            </p:contentPart>
          </mc:Choice>
          <mc:Fallback>
            <p:pic>
              <p:nvPicPr>
                <p:cNvPr id="51274" name="Freihand 51273">
                  <a:extLst>
                    <a:ext uri="{FF2B5EF4-FFF2-40B4-BE49-F238E27FC236}">
                      <a16:creationId xmlns:a16="http://schemas.microsoft.com/office/drawing/2014/main" id="{A64A3547-E192-6AAD-307D-C201841866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11434" y="1048348"/>
                  <a:ext cx="117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275" name="Freihand 51274">
                  <a:extLst>
                    <a:ext uri="{FF2B5EF4-FFF2-40B4-BE49-F238E27FC236}">
                      <a16:creationId xmlns:a16="http://schemas.microsoft.com/office/drawing/2014/main" id="{26406619-DFB3-7F79-F2B3-893F4E80ECC5}"/>
                    </a:ext>
                  </a:extLst>
                </p14:cNvPr>
                <p14:cNvContentPartPr/>
                <p14:nvPr/>
              </p14:nvContentPartPr>
              <p14:xfrm>
                <a:off x="10749034" y="1024588"/>
                <a:ext cx="209160" cy="210240"/>
              </p14:xfrm>
            </p:contentPart>
          </mc:Choice>
          <mc:Fallback>
            <p:pic>
              <p:nvPicPr>
                <p:cNvPr id="51275" name="Freihand 51274">
                  <a:extLst>
                    <a:ext uri="{FF2B5EF4-FFF2-40B4-BE49-F238E27FC236}">
                      <a16:creationId xmlns:a16="http://schemas.microsoft.com/office/drawing/2014/main" id="{26406619-DFB3-7F79-F2B3-893F4E80EC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40034" y="1015588"/>
                  <a:ext cx="226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276" name="Freihand 51275">
                  <a:extLst>
                    <a:ext uri="{FF2B5EF4-FFF2-40B4-BE49-F238E27FC236}">
                      <a16:creationId xmlns:a16="http://schemas.microsoft.com/office/drawing/2014/main" id="{EFF94C51-DDAD-A11C-E2D3-7FB65EE87757}"/>
                    </a:ext>
                  </a:extLst>
                </p14:cNvPr>
                <p14:cNvContentPartPr/>
                <p14:nvPr/>
              </p14:nvContentPartPr>
              <p14:xfrm>
                <a:off x="10938754" y="1188028"/>
                <a:ext cx="88560" cy="64080"/>
              </p14:xfrm>
            </p:contentPart>
          </mc:Choice>
          <mc:Fallback>
            <p:pic>
              <p:nvPicPr>
                <p:cNvPr id="51276" name="Freihand 51275">
                  <a:extLst>
                    <a:ext uri="{FF2B5EF4-FFF2-40B4-BE49-F238E27FC236}">
                      <a16:creationId xmlns:a16="http://schemas.microsoft.com/office/drawing/2014/main" id="{EFF94C51-DDAD-A11C-E2D3-7FB65EE877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29754" y="1179388"/>
                  <a:ext cx="106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277" name="Freihand 51276">
                  <a:extLst>
                    <a:ext uri="{FF2B5EF4-FFF2-40B4-BE49-F238E27FC236}">
                      <a16:creationId xmlns:a16="http://schemas.microsoft.com/office/drawing/2014/main" id="{9A6A9798-F671-41E4-0CBE-6E897034B801}"/>
                    </a:ext>
                  </a:extLst>
                </p14:cNvPr>
                <p14:cNvContentPartPr/>
                <p14:nvPr/>
              </p14:nvContentPartPr>
              <p14:xfrm>
                <a:off x="9942274" y="1356868"/>
                <a:ext cx="205920" cy="131760"/>
              </p14:xfrm>
            </p:contentPart>
          </mc:Choice>
          <mc:Fallback>
            <p:pic>
              <p:nvPicPr>
                <p:cNvPr id="51277" name="Freihand 51276">
                  <a:extLst>
                    <a:ext uri="{FF2B5EF4-FFF2-40B4-BE49-F238E27FC236}">
                      <a16:creationId xmlns:a16="http://schemas.microsoft.com/office/drawing/2014/main" id="{9A6A9798-F671-41E4-0CBE-6E897034B8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3274" y="1347868"/>
                  <a:ext cx="223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278" name="Freihand 51277">
                  <a:extLst>
                    <a:ext uri="{FF2B5EF4-FFF2-40B4-BE49-F238E27FC236}">
                      <a16:creationId xmlns:a16="http://schemas.microsoft.com/office/drawing/2014/main" id="{1337C997-2E37-914D-5DE3-786F7F63D58A}"/>
                    </a:ext>
                  </a:extLst>
                </p14:cNvPr>
                <p14:cNvContentPartPr/>
                <p14:nvPr/>
              </p14:nvContentPartPr>
              <p14:xfrm>
                <a:off x="10399834" y="1299268"/>
                <a:ext cx="83880" cy="155160"/>
              </p14:xfrm>
            </p:contentPart>
          </mc:Choice>
          <mc:Fallback>
            <p:pic>
              <p:nvPicPr>
                <p:cNvPr id="51278" name="Freihand 51277">
                  <a:extLst>
                    <a:ext uri="{FF2B5EF4-FFF2-40B4-BE49-F238E27FC236}">
                      <a16:creationId xmlns:a16="http://schemas.microsoft.com/office/drawing/2014/main" id="{1337C997-2E37-914D-5DE3-786F7F63D58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91194" y="1290268"/>
                  <a:ext cx="10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279" name="Freihand 51278">
                  <a:extLst>
                    <a:ext uri="{FF2B5EF4-FFF2-40B4-BE49-F238E27FC236}">
                      <a16:creationId xmlns:a16="http://schemas.microsoft.com/office/drawing/2014/main" id="{63BDA12F-8FD9-9E4C-77E8-5142B8A57F84}"/>
                    </a:ext>
                  </a:extLst>
                </p14:cNvPr>
                <p14:cNvContentPartPr/>
                <p14:nvPr/>
              </p14:nvContentPartPr>
              <p14:xfrm>
                <a:off x="10549594" y="1333108"/>
                <a:ext cx="116280" cy="86760"/>
              </p14:xfrm>
            </p:contentPart>
          </mc:Choice>
          <mc:Fallback>
            <p:pic>
              <p:nvPicPr>
                <p:cNvPr id="51279" name="Freihand 51278">
                  <a:extLst>
                    <a:ext uri="{FF2B5EF4-FFF2-40B4-BE49-F238E27FC236}">
                      <a16:creationId xmlns:a16="http://schemas.microsoft.com/office/drawing/2014/main" id="{63BDA12F-8FD9-9E4C-77E8-5142B8A57F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40954" y="1324468"/>
                  <a:ext cx="133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280" name="Freihand 51279">
                  <a:extLst>
                    <a:ext uri="{FF2B5EF4-FFF2-40B4-BE49-F238E27FC236}">
                      <a16:creationId xmlns:a16="http://schemas.microsoft.com/office/drawing/2014/main" id="{6FE22EBF-5CE1-DBB2-EE86-44387D3A199E}"/>
                    </a:ext>
                  </a:extLst>
                </p14:cNvPr>
                <p14:cNvContentPartPr/>
                <p14:nvPr/>
              </p14:nvContentPartPr>
              <p14:xfrm>
                <a:off x="10754434" y="1299268"/>
                <a:ext cx="211320" cy="157680"/>
              </p14:xfrm>
            </p:contentPart>
          </mc:Choice>
          <mc:Fallback>
            <p:pic>
              <p:nvPicPr>
                <p:cNvPr id="51280" name="Freihand 51279">
                  <a:extLst>
                    <a:ext uri="{FF2B5EF4-FFF2-40B4-BE49-F238E27FC236}">
                      <a16:creationId xmlns:a16="http://schemas.microsoft.com/office/drawing/2014/main" id="{6FE22EBF-5CE1-DBB2-EE86-44387D3A19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45794" y="1290268"/>
                  <a:ext cx="228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281" name="Freihand 51280">
                  <a:extLst>
                    <a:ext uri="{FF2B5EF4-FFF2-40B4-BE49-F238E27FC236}">
                      <a16:creationId xmlns:a16="http://schemas.microsoft.com/office/drawing/2014/main" id="{C88C16D0-68A2-6B00-5B8A-1CD7A91A0953}"/>
                    </a:ext>
                  </a:extLst>
                </p14:cNvPr>
                <p14:cNvContentPartPr/>
                <p14:nvPr/>
              </p14:nvContentPartPr>
              <p14:xfrm>
                <a:off x="10963234" y="1427428"/>
                <a:ext cx="66960" cy="82080"/>
              </p14:xfrm>
            </p:contentPart>
          </mc:Choice>
          <mc:Fallback>
            <p:pic>
              <p:nvPicPr>
                <p:cNvPr id="51281" name="Freihand 51280">
                  <a:extLst>
                    <a:ext uri="{FF2B5EF4-FFF2-40B4-BE49-F238E27FC236}">
                      <a16:creationId xmlns:a16="http://schemas.microsoft.com/office/drawing/2014/main" id="{C88C16D0-68A2-6B00-5B8A-1CD7A91A09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54594" y="1418428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299" name="Freihand 51298">
                  <a:extLst>
                    <a:ext uri="{FF2B5EF4-FFF2-40B4-BE49-F238E27FC236}">
                      <a16:creationId xmlns:a16="http://schemas.microsoft.com/office/drawing/2014/main" id="{7340F76A-B010-1211-392A-9EE1420C385A}"/>
                    </a:ext>
                  </a:extLst>
                </p14:cNvPr>
                <p14:cNvContentPartPr/>
                <p14:nvPr/>
              </p14:nvContentPartPr>
              <p14:xfrm>
                <a:off x="9929314" y="1623628"/>
                <a:ext cx="155880" cy="119520"/>
              </p14:xfrm>
            </p:contentPart>
          </mc:Choice>
          <mc:Fallback>
            <p:pic>
              <p:nvPicPr>
                <p:cNvPr id="51299" name="Freihand 51298">
                  <a:extLst>
                    <a:ext uri="{FF2B5EF4-FFF2-40B4-BE49-F238E27FC236}">
                      <a16:creationId xmlns:a16="http://schemas.microsoft.com/office/drawing/2014/main" id="{7340F76A-B010-1211-392A-9EE1420C38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20314" y="1614628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300" name="Freihand 51299">
                  <a:extLst>
                    <a:ext uri="{FF2B5EF4-FFF2-40B4-BE49-F238E27FC236}">
                      <a16:creationId xmlns:a16="http://schemas.microsoft.com/office/drawing/2014/main" id="{C4B54AA2-20DB-C93F-B065-D8C102496E4A}"/>
                    </a:ext>
                  </a:extLst>
                </p14:cNvPr>
                <p14:cNvContentPartPr/>
                <p14:nvPr/>
              </p14:nvContentPartPr>
              <p14:xfrm>
                <a:off x="10315234" y="1614268"/>
                <a:ext cx="153000" cy="164520"/>
              </p14:xfrm>
            </p:contentPart>
          </mc:Choice>
          <mc:Fallback>
            <p:pic>
              <p:nvPicPr>
                <p:cNvPr id="51300" name="Freihand 51299">
                  <a:extLst>
                    <a:ext uri="{FF2B5EF4-FFF2-40B4-BE49-F238E27FC236}">
                      <a16:creationId xmlns:a16="http://schemas.microsoft.com/office/drawing/2014/main" id="{C4B54AA2-20DB-C93F-B065-D8C102496E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06594" y="1605268"/>
                  <a:ext cx="170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301" name="Freihand 51300">
                  <a:extLst>
                    <a:ext uri="{FF2B5EF4-FFF2-40B4-BE49-F238E27FC236}">
                      <a16:creationId xmlns:a16="http://schemas.microsoft.com/office/drawing/2014/main" id="{056AF85C-87AA-0722-6A59-F211748F86A5}"/>
                    </a:ext>
                  </a:extLst>
                </p14:cNvPr>
                <p14:cNvContentPartPr/>
                <p14:nvPr/>
              </p14:nvContentPartPr>
              <p14:xfrm>
                <a:off x="10410274" y="1576108"/>
                <a:ext cx="282960" cy="167760"/>
              </p14:xfrm>
            </p:contentPart>
          </mc:Choice>
          <mc:Fallback>
            <p:pic>
              <p:nvPicPr>
                <p:cNvPr id="51301" name="Freihand 51300">
                  <a:extLst>
                    <a:ext uri="{FF2B5EF4-FFF2-40B4-BE49-F238E27FC236}">
                      <a16:creationId xmlns:a16="http://schemas.microsoft.com/office/drawing/2014/main" id="{056AF85C-87AA-0722-6A59-F211748F86A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01274" y="1567468"/>
                  <a:ext cx="300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302" name="Freihand 51301">
                  <a:extLst>
                    <a:ext uri="{FF2B5EF4-FFF2-40B4-BE49-F238E27FC236}">
                      <a16:creationId xmlns:a16="http://schemas.microsoft.com/office/drawing/2014/main" id="{EADCF1BA-DA2F-16B6-90B6-45AC27533018}"/>
                    </a:ext>
                  </a:extLst>
                </p14:cNvPr>
                <p14:cNvContentPartPr/>
                <p14:nvPr/>
              </p14:nvContentPartPr>
              <p14:xfrm>
                <a:off x="10539154" y="1551988"/>
                <a:ext cx="87120" cy="61200"/>
              </p14:xfrm>
            </p:contentPart>
          </mc:Choice>
          <mc:Fallback>
            <p:pic>
              <p:nvPicPr>
                <p:cNvPr id="51302" name="Freihand 51301">
                  <a:extLst>
                    <a:ext uri="{FF2B5EF4-FFF2-40B4-BE49-F238E27FC236}">
                      <a16:creationId xmlns:a16="http://schemas.microsoft.com/office/drawing/2014/main" id="{EADCF1BA-DA2F-16B6-90B6-45AC275330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30154" y="1542988"/>
                  <a:ext cx="104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303" name="Freihand 51302">
                  <a:extLst>
                    <a:ext uri="{FF2B5EF4-FFF2-40B4-BE49-F238E27FC236}">
                      <a16:creationId xmlns:a16="http://schemas.microsoft.com/office/drawing/2014/main" id="{61B93DDA-BE5E-4367-CBCA-39ABE7D443E6}"/>
                    </a:ext>
                  </a:extLst>
                </p14:cNvPr>
                <p14:cNvContentPartPr/>
                <p14:nvPr/>
              </p14:nvContentPartPr>
              <p14:xfrm>
                <a:off x="10693594" y="1726948"/>
                <a:ext cx="83520" cy="105480"/>
              </p14:xfrm>
            </p:contentPart>
          </mc:Choice>
          <mc:Fallback>
            <p:pic>
              <p:nvPicPr>
                <p:cNvPr id="51303" name="Freihand 51302">
                  <a:extLst>
                    <a:ext uri="{FF2B5EF4-FFF2-40B4-BE49-F238E27FC236}">
                      <a16:creationId xmlns:a16="http://schemas.microsoft.com/office/drawing/2014/main" id="{61B93DDA-BE5E-4367-CBCA-39ABE7D443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84594" y="1718308"/>
                  <a:ext cx="10116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338" name="Freihand 51337">
                <a:extLst>
                  <a:ext uri="{FF2B5EF4-FFF2-40B4-BE49-F238E27FC236}">
                    <a16:creationId xmlns:a16="http://schemas.microsoft.com/office/drawing/2014/main" id="{3D017C09-6B37-6F1B-44DE-23DA52DA5607}"/>
                  </a:ext>
                </a:extLst>
              </p14:cNvPr>
              <p14:cNvContentPartPr/>
              <p14:nvPr/>
            </p14:nvContentPartPr>
            <p14:xfrm>
              <a:off x="2869354" y="1188028"/>
              <a:ext cx="1244160" cy="282960"/>
            </p14:xfrm>
          </p:contentPart>
        </mc:Choice>
        <mc:Fallback>
          <p:pic>
            <p:nvPicPr>
              <p:cNvPr id="51338" name="Freihand 51337">
                <a:extLst>
                  <a:ext uri="{FF2B5EF4-FFF2-40B4-BE49-F238E27FC236}">
                    <a16:creationId xmlns:a16="http://schemas.microsoft.com/office/drawing/2014/main" id="{3D017C09-6B37-6F1B-44DE-23DA52DA560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60714" y="1179388"/>
                <a:ext cx="1261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398" name="Freihand 51397">
                <a:extLst>
                  <a:ext uri="{FF2B5EF4-FFF2-40B4-BE49-F238E27FC236}">
                    <a16:creationId xmlns:a16="http://schemas.microsoft.com/office/drawing/2014/main" id="{CBB6A93A-A114-4464-9485-53BB3D64799B}"/>
                  </a:ext>
                </a:extLst>
              </p14:cNvPr>
              <p14:cNvContentPartPr/>
              <p14:nvPr/>
            </p14:nvContentPartPr>
            <p14:xfrm>
              <a:off x="6927634" y="3903148"/>
              <a:ext cx="2108160" cy="310320"/>
            </p14:xfrm>
          </p:contentPart>
        </mc:Choice>
        <mc:Fallback>
          <p:pic>
            <p:nvPicPr>
              <p:cNvPr id="51398" name="Freihand 51397">
                <a:extLst>
                  <a:ext uri="{FF2B5EF4-FFF2-40B4-BE49-F238E27FC236}">
                    <a16:creationId xmlns:a16="http://schemas.microsoft.com/office/drawing/2014/main" id="{CBB6A93A-A114-4464-9485-53BB3D64799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18634" y="3894508"/>
                <a:ext cx="21258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399" name="Freihand 51398">
                <a:extLst>
                  <a:ext uri="{FF2B5EF4-FFF2-40B4-BE49-F238E27FC236}">
                    <a16:creationId xmlns:a16="http://schemas.microsoft.com/office/drawing/2014/main" id="{569F5210-B21F-7437-8B47-9C565963A406}"/>
                  </a:ext>
                </a:extLst>
              </p14:cNvPr>
              <p14:cNvContentPartPr/>
              <p14:nvPr/>
            </p14:nvContentPartPr>
            <p14:xfrm>
              <a:off x="1576234" y="3652588"/>
              <a:ext cx="3038400" cy="337320"/>
            </p14:xfrm>
          </p:contentPart>
        </mc:Choice>
        <mc:Fallback>
          <p:pic>
            <p:nvPicPr>
              <p:cNvPr id="51399" name="Freihand 51398">
                <a:extLst>
                  <a:ext uri="{FF2B5EF4-FFF2-40B4-BE49-F238E27FC236}">
                    <a16:creationId xmlns:a16="http://schemas.microsoft.com/office/drawing/2014/main" id="{569F5210-B21F-7437-8B47-9C565963A4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7594" y="3643948"/>
                <a:ext cx="30560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400" name="Freihand 51399">
                <a:extLst>
                  <a:ext uri="{FF2B5EF4-FFF2-40B4-BE49-F238E27FC236}">
                    <a16:creationId xmlns:a16="http://schemas.microsoft.com/office/drawing/2014/main" id="{081AF056-02D8-A448-7BF5-13F571932B77}"/>
                  </a:ext>
                </a:extLst>
              </p14:cNvPr>
              <p14:cNvContentPartPr/>
              <p14:nvPr/>
            </p14:nvContentPartPr>
            <p14:xfrm>
              <a:off x="1588114" y="3477268"/>
              <a:ext cx="2931120" cy="244080"/>
            </p14:xfrm>
          </p:contentPart>
        </mc:Choice>
        <mc:Fallback>
          <p:pic>
            <p:nvPicPr>
              <p:cNvPr id="51400" name="Freihand 51399">
                <a:extLst>
                  <a:ext uri="{FF2B5EF4-FFF2-40B4-BE49-F238E27FC236}">
                    <a16:creationId xmlns:a16="http://schemas.microsoft.com/office/drawing/2014/main" id="{081AF056-02D8-A448-7BF5-13F571932B7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79114" y="3468268"/>
                <a:ext cx="29487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401" name="Freihand 51400">
                <a:extLst>
                  <a:ext uri="{FF2B5EF4-FFF2-40B4-BE49-F238E27FC236}">
                    <a16:creationId xmlns:a16="http://schemas.microsoft.com/office/drawing/2014/main" id="{1A08FE58-9057-5A72-74DD-D54191173DCE}"/>
                  </a:ext>
                </a:extLst>
              </p14:cNvPr>
              <p14:cNvContentPartPr/>
              <p14:nvPr/>
            </p14:nvContentPartPr>
            <p14:xfrm>
              <a:off x="2237914" y="3099268"/>
              <a:ext cx="6220080" cy="436320"/>
            </p14:xfrm>
          </p:contentPart>
        </mc:Choice>
        <mc:Fallback>
          <p:pic>
            <p:nvPicPr>
              <p:cNvPr id="51401" name="Freihand 51400">
                <a:extLst>
                  <a:ext uri="{FF2B5EF4-FFF2-40B4-BE49-F238E27FC236}">
                    <a16:creationId xmlns:a16="http://schemas.microsoft.com/office/drawing/2014/main" id="{1A08FE58-9057-5A72-74DD-D54191173DC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29274" y="3090268"/>
                <a:ext cx="623772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04" name="Gruppieren 51403">
            <a:extLst>
              <a:ext uri="{FF2B5EF4-FFF2-40B4-BE49-F238E27FC236}">
                <a16:creationId xmlns:a16="http://schemas.microsoft.com/office/drawing/2014/main" id="{EBC6B522-556F-1DB6-437F-0A0848862569}"/>
              </a:ext>
            </a:extLst>
          </p:cNvPr>
          <p:cNvGrpSpPr/>
          <p:nvPr/>
        </p:nvGrpSpPr>
        <p:grpSpPr>
          <a:xfrm>
            <a:off x="-53486" y="1180108"/>
            <a:ext cx="8721000" cy="5587200"/>
            <a:chOff x="-53486" y="1180108"/>
            <a:chExt cx="8721000" cy="55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45E16C-EB2E-9C42-6F2E-DA17A687E739}"/>
                    </a:ext>
                  </a:extLst>
                </p14:cNvPr>
                <p14:cNvContentPartPr/>
                <p14:nvPr/>
              </p14:nvContentPartPr>
              <p14:xfrm>
                <a:off x="3748114" y="4386988"/>
                <a:ext cx="236880" cy="232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45E16C-EB2E-9C42-6F2E-DA17A687E7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9114" y="4377988"/>
                  <a:ext cx="254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4365DDD-E59C-78C7-4312-28CC07A65FC0}"/>
                    </a:ext>
                  </a:extLst>
                </p14:cNvPr>
                <p14:cNvContentPartPr/>
                <p14:nvPr/>
              </p14:nvContentPartPr>
              <p14:xfrm>
                <a:off x="4008034" y="4416148"/>
                <a:ext cx="91800" cy="7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4365DDD-E59C-78C7-4312-28CC07A65F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99034" y="4407148"/>
                  <a:ext cx="10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463E5D-AD2C-2F12-E64A-DC248F5E10FA}"/>
                    </a:ext>
                  </a:extLst>
                </p14:cNvPr>
                <p14:cNvContentPartPr/>
                <p14:nvPr/>
              </p14:nvContentPartPr>
              <p14:xfrm>
                <a:off x="4158514" y="4335148"/>
                <a:ext cx="259920" cy="145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463E5D-AD2C-2F12-E64A-DC248F5E10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49874" y="4326508"/>
                  <a:ext cx="277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A1E0ED-3260-922C-4F27-DBD3A3E14F97}"/>
                    </a:ext>
                  </a:extLst>
                </p14:cNvPr>
                <p14:cNvContentPartPr/>
                <p14:nvPr/>
              </p14:nvContentPartPr>
              <p14:xfrm>
                <a:off x="4436074" y="4431628"/>
                <a:ext cx="61920" cy="31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A1E0ED-3260-922C-4F27-DBD3A3E14F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27434" y="4422628"/>
                  <a:ext cx="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2BF307B-03AF-BC71-0F5B-26B8142418D2}"/>
                    </a:ext>
                  </a:extLst>
                </p14:cNvPr>
                <p14:cNvContentPartPr/>
                <p14:nvPr/>
              </p14:nvContentPartPr>
              <p14:xfrm>
                <a:off x="4545154" y="4277908"/>
                <a:ext cx="163080" cy="22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2BF307B-03AF-BC71-0F5B-26B8142418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6514" y="4268908"/>
                  <a:ext cx="180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D792130-EC3F-97A8-F077-7C82C8974B66}"/>
                    </a:ext>
                  </a:extLst>
                </p14:cNvPr>
                <p14:cNvContentPartPr/>
                <p14:nvPr/>
              </p14:nvContentPartPr>
              <p14:xfrm>
                <a:off x="4692034" y="4309228"/>
                <a:ext cx="37440" cy="85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D792130-EC3F-97A8-F077-7C82C8974B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3034" y="4300228"/>
                  <a:ext cx="55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65D1D1D-0434-E6FC-E201-EA908809A0B4}"/>
                    </a:ext>
                  </a:extLst>
                </p14:cNvPr>
                <p14:cNvContentPartPr/>
                <p14:nvPr/>
              </p14:nvContentPartPr>
              <p14:xfrm>
                <a:off x="4728394" y="4408948"/>
                <a:ext cx="267480" cy="64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65D1D1D-0434-E6FC-E201-EA908809A0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19754" y="4400308"/>
                  <a:ext cx="285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E4E851A-5D59-67B9-9F08-F9432D6FF1E1}"/>
                    </a:ext>
                  </a:extLst>
                </p14:cNvPr>
                <p14:cNvContentPartPr/>
                <p14:nvPr/>
              </p14:nvContentPartPr>
              <p14:xfrm>
                <a:off x="5214394" y="4319308"/>
                <a:ext cx="12960" cy="211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E4E851A-5D59-67B9-9F08-F9432D6FF1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05394" y="4310308"/>
                  <a:ext cx="30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5ADFADB-851C-C086-35B4-DA2715076CC2}"/>
                    </a:ext>
                  </a:extLst>
                </p14:cNvPr>
                <p14:cNvContentPartPr/>
                <p14:nvPr/>
              </p14:nvContentPartPr>
              <p14:xfrm>
                <a:off x="5279914" y="4394548"/>
                <a:ext cx="140400" cy="134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5ADFADB-851C-C086-35B4-DA2715076C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71274" y="4385908"/>
                  <a:ext cx="15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B81F16-D2B1-C242-FEE7-C1F4B2C43216}"/>
                    </a:ext>
                  </a:extLst>
                </p14:cNvPr>
                <p14:cNvContentPartPr/>
                <p14:nvPr/>
              </p14:nvContentPartPr>
              <p14:xfrm>
                <a:off x="5534074" y="4449268"/>
                <a:ext cx="248760" cy="65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B81F16-D2B1-C242-FEE7-C1F4B2C432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5074" y="4440268"/>
                  <a:ext cx="266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6C16A64-26FC-1546-A39A-8A4A1EBAC6F3}"/>
                    </a:ext>
                  </a:extLst>
                </p14:cNvPr>
                <p14:cNvContentPartPr/>
                <p14:nvPr/>
              </p14:nvContentPartPr>
              <p14:xfrm>
                <a:off x="5690314" y="4275028"/>
                <a:ext cx="20160" cy="6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6C16A64-26FC-1546-A39A-8A4A1EBAC6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81674" y="4266388"/>
                  <a:ext cx="37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3D81C6C-F7C4-F65B-1037-E42FFC224BB6}"/>
                    </a:ext>
                  </a:extLst>
                </p14:cNvPr>
                <p14:cNvContentPartPr/>
                <p14:nvPr/>
              </p14:nvContentPartPr>
              <p14:xfrm>
                <a:off x="5779594" y="4232548"/>
                <a:ext cx="617760" cy="244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3D81C6C-F7C4-F65B-1037-E42FFC224B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0954" y="4223908"/>
                  <a:ext cx="63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C13226-367A-FB7F-2A45-FCA39BE6C526}"/>
                    </a:ext>
                  </a:extLst>
                </p14:cNvPr>
                <p14:cNvContentPartPr/>
                <p14:nvPr/>
              </p14:nvContentPartPr>
              <p14:xfrm>
                <a:off x="6471154" y="4317508"/>
                <a:ext cx="261720" cy="166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C13226-367A-FB7F-2A45-FCA39BE6C5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62154" y="4308508"/>
                  <a:ext cx="279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5548337-61E3-09F2-DDA7-148F0E6C3B9F}"/>
                    </a:ext>
                  </a:extLst>
                </p14:cNvPr>
                <p14:cNvContentPartPr/>
                <p14:nvPr/>
              </p14:nvContentPartPr>
              <p14:xfrm>
                <a:off x="6715234" y="4312108"/>
                <a:ext cx="84600" cy="709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5548337-61E3-09F2-DDA7-148F0E6C3B9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6594" y="4303108"/>
                  <a:ext cx="102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E9535C4-02C1-D918-C91D-46AAB3EC2106}"/>
                    </a:ext>
                  </a:extLst>
                </p14:cNvPr>
                <p14:cNvContentPartPr/>
                <p14:nvPr/>
              </p14:nvContentPartPr>
              <p14:xfrm>
                <a:off x="6768514" y="4260988"/>
                <a:ext cx="260640" cy="219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E9535C4-02C1-D918-C91D-46AAB3EC210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59514" y="4251988"/>
                  <a:ext cx="278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5B1C55-D9FD-4E20-9E36-C667711627BF}"/>
                    </a:ext>
                  </a:extLst>
                </p14:cNvPr>
                <p14:cNvContentPartPr/>
                <p14:nvPr/>
              </p14:nvContentPartPr>
              <p14:xfrm>
                <a:off x="7087474" y="4335148"/>
                <a:ext cx="81720" cy="144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5B1C55-D9FD-4E20-9E36-C667711627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78474" y="4326148"/>
                  <a:ext cx="99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FA6AB5A-A0C1-11C1-32B5-8D82FAEEF3AE}"/>
                    </a:ext>
                  </a:extLst>
                </p14:cNvPr>
                <p14:cNvContentPartPr/>
                <p14:nvPr/>
              </p14:nvContentPartPr>
              <p14:xfrm>
                <a:off x="157834" y="4490668"/>
                <a:ext cx="176760" cy="14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FA6AB5A-A0C1-11C1-32B5-8D82FAEEF3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9194" y="4481668"/>
                  <a:ext cx="19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6B63AAA-112A-9C9F-4241-E866633D3C89}"/>
                    </a:ext>
                  </a:extLst>
                </p14:cNvPr>
                <p14:cNvContentPartPr/>
                <p14:nvPr/>
              </p14:nvContentPartPr>
              <p14:xfrm>
                <a:off x="150274" y="4447468"/>
                <a:ext cx="291960" cy="221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6B63AAA-112A-9C9F-4241-E866633D3C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1274" y="4438828"/>
                  <a:ext cx="309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345CF2-AFBF-5D27-BA75-17864DC302D1}"/>
                    </a:ext>
                  </a:extLst>
                </p14:cNvPr>
                <p14:cNvContentPartPr/>
                <p14:nvPr/>
              </p14:nvContentPartPr>
              <p14:xfrm>
                <a:off x="648514" y="4465468"/>
                <a:ext cx="93240" cy="148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345CF2-AFBF-5D27-BA75-17864DC302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9514" y="4456828"/>
                  <a:ext cx="11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527E18-ED92-DD83-AEAB-48EA522022E2}"/>
                    </a:ext>
                  </a:extLst>
                </p14:cNvPr>
                <p14:cNvContentPartPr/>
                <p14:nvPr/>
              </p14:nvContentPartPr>
              <p14:xfrm>
                <a:off x="783514" y="4469428"/>
                <a:ext cx="281160" cy="111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527E18-ED92-DD83-AEAB-48EA522022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4874" y="4460788"/>
                  <a:ext cx="298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AE65859-7016-1781-7553-CE72C09596B8}"/>
                    </a:ext>
                  </a:extLst>
                </p14:cNvPr>
                <p14:cNvContentPartPr/>
                <p14:nvPr/>
              </p14:nvContentPartPr>
              <p14:xfrm>
                <a:off x="1105714" y="4452868"/>
                <a:ext cx="102600" cy="243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AE65859-7016-1781-7553-CE72C09596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7074" y="4444228"/>
                  <a:ext cx="120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012DF68-473E-1640-9B2C-7FDE2E14DA7B}"/>
                    </a:ext>
                  </a:extLst>
                </p14:cNvPr>
                <p14:cNvContentPartPr/>
                <p14:nvPr/>
              </p14:nvContentPartPr>
              <p14:xfrm>
                <a:off x="1230274" y="4371508"/>
                <a:ext cx="112320" cy="159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012DF68-473E-1640-9B2C-7FDE2E14DA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21274" y="4362868"/>
                  <a:ext cx="129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70DC462-B1C2-CFE2-5EDD-05ED82DFAA57}"/>
                    </a:ext>
                  </a:extLst>
                </p14:cNvPr>
                <p14:cNvContentPartPr/>
                <p14:nvPr/>
              </p14:nvContentPartPr>
              <p14:xfrm>
                <a:off x="1400914" y="4352788"/>
                <a:ext cx="198000" cy="378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70DC462-B1C2-CFE2-5EDD-05ED82DFAA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91914" y="4343788"/>
                  <a:ext cx="2156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74DABB-7F90-9CFA-C284-3EFAC021DECB}"/>
                    </a:ext>
                  </a:extLst>
                </p14:cNvPr>
                <p14:cNvContentPartPr/>
                <p14:nvPr/>
              </p14:nvContentPartPr>
              <p14:xfrm>
                <a:off x="1773154" y="4320748"/>
                <a:ext cx="125640" cy="216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74DABB-7F90-9CFA-C284-3EFAC021DE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64514" y="4312108"/>
                  <a:ext cx="143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4983A95-F32B-AEEE-51B9-B2BAA1E80A6E}"/>
                    </a:ext>
                  </a:extLst>
                </p14:cNvPr>
                <p14:cNvContentPartPr/>
                <p14:nvPr/>
              </p14:nvContentPartPr>
              <p14:xfrm>
                <a:off x="1931194" y="4459708"/>
                <a:ext cx="107640" cy="66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4983A95-F32B-AEEE-51B9-B2BAA1E80A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22554" y="4450708"/>
                  <a:ext cx="125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BC69F73-AF9F-DD71-C000-997F0351897F}"/>
                    </a:ext>
                  </a:extLst>
                </p14:cNvPr>
                <p14:cNvContentPartPr/>
                <p14:nvPr/>
              </p14:nvContentPartPr>
              <p14:xfrm>
                <a:off x="2068714" y="4335148"/>
                <a:ext cx="30600" cy="195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BC69F73-AF9F-DD71-C000-997F035189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60074" y="4326148"/>
                  <a:ext cx="48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2ADAED5-AC91-8B47-D02C-8787391EA1A9}"/>
                    </a:ext>
                  </a:extLst>
                </p14:cNvPr>
                <p14:cNvContentPartPr/>
                <p14:nvPr/>
              </p14:nvContentPartPr>
              <p14:xfrm>
                <a:off x="2159074" y="4340548"/>
                <a:ext cx="95040" cy="234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2ADAED5-AC91-8B47-D02C-8787391EA1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50434" y="4331908"/>
                  <a:ext cx="112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6C120FF-3DBA-8DE1-DA59-2A0E43BCB0A2}"/>
                    </a:ext>
                  </a:extLst>
                </p14:cNvPr>
                <p14:cNvContentPartPr/>
                <p14:nvPr/>
              </p14:nvContentPartPr>
              <p14:xfrm>
                <a:off x="2380474" y="4313548"/>
                <a:ext cx="259560" cy="335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6C120FF-3DBA-8DE1-DA59-2A0E43BCB0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71474" y="4304548"/>
                  <a:ext cx="277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665CC74-6FE9-03AE-E45E-84C582E30F38}"/>
                    </a:ext>
                  </a:extLst>
                </p14:cNvPr>
                <p14:cNvContentPartPr/>
                <p14:nvPr/>
              </p14:nvContentPartPr>
              <p14:xfrm>
                <a:off x="2819314" y="4335508"/>
                <a:ext cx="173520" cy="213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665CC74-6FE9-03AE-E45E-84C582E30F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10674" y="4326508"/>
                  <a:ext cx="191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8BA7BC6-FD2C-0C4E-B61D-02D3C03CA98F}"/>
                    </a:ext>
                  </a:extLst>
                </p14:cNvPr>
                <p14:cNvContentPartPr/>
                <p14:nvPr/>
              </p14:nvContentPartPr>
              <p14:xfrm>
                <a:off x="2959714" y="4337308"/>
                <a:ext cx="208080" cy="186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8BA7BC6-FD2C-0C4E-B61D-02D3C03CA9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51074" y="4328308"/>
                  <a:ext cx="225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D0828A-0682-A42F-7844-7B551B66D514}"/>
                    </a:ext>
                  </a:extLst>
                </p14:cNvPr>
                <p14:cNvContentPartPr/>
                <p14:nvPr/>
              </p14:nvContentPartPr>
              <p14:xfrm>
                <a:off x="3226474" y="4327588"/>
                <a:ext cx="256680" cy="178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D0828A-0682-A42F-7844-7B551B66D5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17834" y="4318588"/>
                  <a:ext cx="27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AA3E623-3D01-67C2-F1B7-29A6271FB8EE}"/>
                    </a:ext>
                  </a:extLst>
                </p14:cNvPr>
                <p14:cNvContentPartPr/>
                <p14:nvPr/>
              </p14:nvContentPartPr>
              <p14:xfrm>
                <a:off x="594874" y="4785508"/>
                <a:ext cx="220680" cy="165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AA3E623-3D01-67C2-F1B7-29A6271FB8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5874" y="4776508"/>
                  <a:ext cx="23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CA0F426-E517-B65B-AC8B-D1BAECEB89D8}"/>
                    </a:ext>
                  </a:extLst>
                </p14:cNvPr>
                <p14:cNvContentPartPr/>
                <p14:nvPr/>
              </p14:nvContentPartPr>
              <p14:xfrm>
                <a:off x="784234" y="4863268"/>
                <a:ext cx="255600" cy="89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CA0F426-E517-B65B-AC8B-D1BAECEB89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5234" y="4854628"/>
                  <a:ext cx="273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3C4299F-42E6-F011-D735-AFA996576974}"/>
                    </a:ext>
                  </a:extLst>
                </p14:cNvPr>
                <p14:cNvContentPartPr/>
                <p14:nvPr/>
              </p14:nvContentPartPr>
              <p14:xfrm>
                <a:off x="1084114" y="4848148"/>
                <a:ext cx="90720" cy="116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3C4299F-42E6-F011-D735-AFA9965769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5474" y="4839148"/>
                  <a:ext cx="108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9C4A88-AFCB-1397-251E-9A0D59F2DA23}"/>
                    </a:ext>
                  </a:extLst>
                </p14:cNvPr>
                <p14:cNvContentPartPr/>
                <p14:nvPr/>
              </p14:nvContentPartPr>
              <p14:xfrm>
                <a:off x="1221274" y="4859308"/>
                <a:ext cx="537120" cy="216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9C4A88-AFCB-1397-251E-9A0D59F2DA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12634" y="4850308"/>
                  <a:ext cx="554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EE4BAFD-0FE4-BDB7-3E63-142D3979FC09}"/>
                    </a:ext>
                  </a:extLst>
                </p14:cNvPr>
                <p14:cNvContentPartPr/>
                <p14:nvPr/>
              </p14:nvContentPartPr>
              <p14:xfrm>
                <a:off x="1801594" y="4718188"/>
                <a:ext cx="192960" cy="204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EE4BAFD-0FE4-BDB7-3E63-142D3979FC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92954" y="4709188"/>
                  <a:ext cx="210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B6E5E61-6817-ED2A-17A0-154C0111DEE0}"/>
                    </a:ext>
                  </a:extLst>
                </p14:cNvPr>
                <p14:cNvContentPartPr/>
                <p14:nvPr/>
              </p14:nvContentPartPr>
              <p14:xfrm>
                <a:off x="1979794" y="4734028"/>
                <a:ext cx="25560" cy="51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B6E5E61-6817-ED2A-17A0-154C0111DE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70794" y="4725388"/>
                  <a:ext cx="43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AB57E30-8295-B0B2-ADFB-C0DDA74F70D4}"/>
                    </a:ext>
                  </a:extLst>
                </p14:cNvPr>
                <p14:cNvContentPartPr/>
                <p14:nvPr/>
              </p14:nvContentPartPr>
              <p14:xfrm>
                <a:off x="2047474" y="4831588"/>
                <a:ext cx="217800" cy="93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AB57E30-8295-B0B2-ADFB-C0DDA74F70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38834" y="4822948"/>
                  <a:ext cx="235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2A0B93-51CC-F89A-505F-71EF5EEEF6DF}"/>
                    </a:ext>
                  </a:extLst>
                </p14:cNvPr>
                <p14:cNvContentPartPr/>
                <p14:nvPr/>
              </p14:nvContentPartPr>
              <p14:xfrm>
                <a:off x="65674" y="1180108"/>
                <a:ext cx="1926720" cy="315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2A0B93-51CC-F89A-505F-71EF5EEEF6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34" y="1171468"/>
                  <a:ext cx="1944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0B14D54-3C78-DAFD-119C-270D1D51DD68}"/>
                    </a:ext>
                  </a:extLst>
                </p14:cNvPr>
                <p14:cNvContentPartPr/>
                <p14:nvPr/>
              </p14:nvContentPartPr>
              <p14:xfrm>
                <a:off x="144154" y="1474588"/>
                <a:ext cx="911160" cy="3807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0B14D54-3C78-DAFD-119C-270D1D51DD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5514" y="1465588"/>
                  <a:ext cx="928800" cy="38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14C0502-FFC3-2A24-04B8-7DAF317FCD04}"/>
                    </a:ext>
                  </a:extLst>
                </p14:cNvPr>
                <p14:cNvContentPartPr/>
                <p14:nvPr/>
              </p14:nvContentPartPr>
              <p14:xfrm>
                <a:off x="354394" y="5226148"/>
                <a:ext cx="230760" cy="368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14C0502-FFC3-2A24-04B8-7DAF317FCD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394" y="5217148"/>
                  <a:ext cx="248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86152DA-CD30-D165-BC4D-A1087B715741}"/>
                    </a:ext>
                  </a:extLst>
                </p14:cNvPr>
                <p14:cNvContentPartPr/>
                <p14:nvPr/>
              </p14:nvContentPartPr>
              <p14:xfrm>
                <a:off x="644554" y="5429908"/>
                <a:ext cx="277920" cy="121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86152DA-CD30-D165-BC4D-A1087B7157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5554" y="5421268"/>
                  <a:ext cx="295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703883F-1E36-A015-095E-7DAA5BDFAC4B}"/>
                    </a:ext>
                  </a:extLst>
                </p14:cNvPr>
                <p14:cNvContentPartPr/>
                <p14:nvPr/>
              </p14:nvContentPartPr>
              <p14:xfrm>
                <a:off x="966754" y="5391028"/>
                <a:ext cx="136440" cy="192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703883F-1E36-A015-095E-7DAA5BDFAC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7754" y="5382388"/>
                  <a:ext cx="154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DFF30C2-ACEF-914F-6FDB-D1E52BC51B05}"/>
                    </a:ext>
                  </a:extLst>
                </p14:cNvPr>
                <p14:cNvContentPartPr/>
                <p14:nvPr/>
              </p14:nvContentPartPr>
              <p14:xfrm>
                <a:off x="1165114" y="5394988"/>
                <a:ext cx="149040" cy="148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DFF30C2-ACEF-914F-6FDB-D1E52BC51B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6474" y="5386348"/>
                  <a:ext cx="166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DA6F46-D70D-80B5-163B-9FA32882C5F6}"/>
                    </a:ext>
                  </a:extLst>
                </p14:cNvPr>
                <p14:cNvContentPartPr/>
                <p14:nvPr/>
              </p14:nvContentPartPr>
              <p14:xfrm>
                <a:off x="1472194" y="5387068"/>
                <a:ext cx="212760" cy="151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DA6F46-D70D-80B5-163B-9FA32882C5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63194" y="5378068"/>
                  <a:ext cx="230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D3C46F2-21FD-D7F8-02B8-FA7EB8DD5BC1}"/>
                    </a:ext>
                  </a:extLst>
                </p14:cNvPr>
                <p14:cNvContentPartPr/>
                <p14:nvPr/>
              </p14:nvContentPartPr>
              <p14:xfrm>
                <a:off x="1751554" y="5381668"/>
                <a:ext cx="77760" cy="44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D3C46F2-21FD-D7F8-02B8-FA7EB8DD5B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42914" y="5372668"/>
                  <a:ext cx="95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BF5A952-D581-06A2-491D-5465D3E54C13}"/>
                    </a:ext>
                  </a:extLst>
                </p14:cNvPr>
                <p14:cNvContentPartPr/>
                <p14:nvPr/>
              </p14:nvContentPartPr>
              <p14:xfrm>
                <a:off x="1471834" y="5175388"/>
                <a:ext cx="306720" cy="372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BF5A952-D581-06A2-491D-5465D3E54C1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63194" y="5166748"/>
                  <a:ext cx="324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F9CF384-C1D7-35FE-17CC-08DC50FC33E2}"/>
                    </a:ext>
                  </a:extLst>
                </p14:cNvPr>
                <p14:cNvContentPartPr/>
                <p14:nvPr/>
              </p14:nvContentPartPr>
              <p14:xfrm>
                <a:off x="1803394" y="5176108"/>
                <a:ext cx="505800" cy="31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F9CF384-C1D7-35FE-17CC-08DC50FC33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94394" y="5167108"/>
                  <a:ext cx="5234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2C6AD2-F071-3659-4C6A-B0345111FD70}"/>
                    </a:ext>
                  </a:extLst>
                </p14:cNvPr>
                <p14:cNvContentPartPr/>
                <p14:nvPr/>
              </p14:nvContentPartPr>
              <p14:xfrm>
                <a:off x="2399914" y="5289508"/>
                <a:ext cx="151560" cy="168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2C6AD2-F071-3659-4C6A-B0345111FD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90914" y="5280508"/>
                  <a:ext cx="169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1200" name="Freihand 51199">
                  <a:extLst>
                    <a:ext uri="{FF2B5EF4-FFF2-40B4-BE49-F238E27FC236}">
                      <a16:creationId xmlns:a16="http://schemas.microsoft.com/office/drawing/2014/main" id="{78D6FB43-1A56-B8EB-4999-97E0A8614B98}"/>
                    </a:ext>
                  </a:extLst>
                </p14:cNvPr>
                <p14:cNvContentPartPr/>
                <p14:nvPr/>
              </p14:nvContentPartPr>
              <p14:xfrm>
                <a:off x="2764954" y="5123188"/>
                <a:ext cx="190800" cy="302400"/>
              </p14:xfrm>
            </p:contentPart>
          </mc:Choice>
          <mc:Fallback>
            <p:pic>
              <p:nvPicPr>
                <p:cNvPr id="51200" name="Freihand 51199">
                  <a:extLst>
                    <a:ext uri="{FF2B5EF4-FFF2-40B4-BE49-F238E27FC236}">
                      <a16:creationId xmlns:a16="http://schemas.microsoft.com/office/drawing/2014/main" id="{78D6FB43-1A56-B8EB-4999-97E0A8614B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55954" y="5114548"/>
                  <a:ext cx="208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1201" name="Freihand 51200">
                  <a:extLst>
                    <a:ext uri="{FF2B5EF4-FFF2-40B4-BE49-F238E27FC236}">
                      <a16:creationId xmlns:a16="http://schemas.microsoft.com/office/drawing/2014/main" id="{D2CCE2DF-37E9-110A-EE19-0E548A3A6F93}"/>
                    </a:ext>
                  </a:extLst>
                </p14:cNvPr>
                <p14:cNvContentPartPr/>
                <p14:nvPr/>
              </p14:nvContentPartPr>
              <p14:xfrm>
                <a:off x="2847034" y="5175388"/>
                <a:ext cx="120600" cy="245880"/>
              </p14:xfrm>
            </p:contentPart>
          </mc:Choice>
          <mc:Fallback>
            <p:pic>
              <p:nvPicPr>
                <p:cNvPr id="51201" name="Freihand 51200">
                  <a:extLst>
                    <a:ext uri="{FF2B5EF4-FFF2-40B4-BE49-F238E27FC236}">
                      <a16:creationId xmlns:a16="http://schemas.microsoft.com/office/drawing/2014/main" id="{D2CCE2DF-37E9-110A-EE19-0E548A3A6F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38034" y="5166748"/>
                  <a:ext cx="138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1202" name="Freihand 51201">
                  <a:extLst>
                    <a:ext uri="{FF2B5EF4-FFF2-40B4-BE49-F238E27FC236}">
                      <a16:creationId xmlns:a16="http://schemas.microsoft.com/office/drawing/2014/main" id="{92E3E858-93E7-9739-0CAA-4AE97CBB9937}"/>
                    </a:ext>
                  </a:extLst>
                </p14:cNvPr>
                <p14:cNvContentPartPr/>
                <p14:nvPr/>
              </p14:nvContentPartPr>
              <p14:xfrm>
                <a:off x="3024874" y="5121388"/>
                <a:ext cx="174600" cy="242640"/>
              </p14:xfrm>
            </p:contentPart>
          </mc:Choice>
          <mc:Fallback>
            <p:pic>
              <p:nvPicPr>
                <p:cNvPr id="51202" name="Freihand 51201">
                  <a:extLst>
                    <a:ext uri="{FF2B5EF4-FFF2-40B4-BE49-F238E27FC236}">
                      <a16:creationId xmlns:a16="http://schemas.microsoft.com/office/drawing/2014/main" id="{92E3E858-93E7-9739-0CAA-4AE97CBB99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15874" y="5112748"/>
                  <a:ext cx="192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1204" name="Freihand 51203">
                  <a:extLst>
                    <a:ext uri="{FF2B5EF4-FFF2-40B4-BE49-F238E27FC236}">
                      <a16:creationId xmlns:a16="http://schemas.microsoft.com/office/drawing/2014/main" id="{3A73E089-0047-D03C-1634-C051C34A51B5}"/>
                    </a:ext>
                  </a:extLst>
                </p14:cNvPr>
                <p14:cNvContentPartPr/>
                <p14:nvPr/>
              </p14:nvContentPartPr>
              <p14:xfrm>
                <a:off x="3230434" y="5078908"/>
                <a:ext cx="183960" cy="245880"/>
              </p14:xfrm>
            </p:contentPart>
          </mc:Choice>
          <mc:Fallback>
            <p:pic>
              <p:nvPicPr>
                <p:cNvPr id="51204" name="Freihand 51203">
                  <a:extLst>
                    <a:ext uri="{FF2B5EF4-FFF2-40B4-BE49-F238E27FC236}">
                      <a16:creationId xmlns:a16="http://schemas.microsoft.com/office/drawing/2014/main" id="{3A73E089-0047-D03C-1634-C051C34A51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21434" y="5070268"/>
                  <a:ext cx="201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1205" name="Freihand 51204">
                  <a:extLst>
                    <a:ext uri="{FF2B5EF4-FFF2-40B4-BE49-F238E27FC236}">
                      <a16:creationId xmlns:a16="http://schemas.microsoft.com/office/drawing/2014/main" id="{6FFB1629-62F7-F892-FC2D-C15D8E75CA1A}"/>
                    </a:ext>
                  </a:extLst>
                </p14:cNvPr>
                <p14:cNvContentPartPr/>
                <p14:nvPr/>
              </p14:nvContentPartPr>
              <p14:xfrm>
                <a:off x="3444994" y="5186908"/>
                <a:ext cx="128520" cy="148680"/>
              </p14:xfrm>
            </p:contentPart>
          </mc:Choice>
          <mc:Fallback>
            <p:pic>
              <p:nvPicPr>
                <p:cNvPr id="51205" name="Freihand 51204">
                  <a:extLst>
                    <a:ext uri="{FF2B5EF4-FFF2-40B4-BE49-F238E27FC236}">
                      <a16:creationId xmlns:a16="http://schemas.microsoft.com/office/drawing/2014/main" id="{6FFB1629-62F7-F892-FC2D-C15D8E75CA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35994" y="5177908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1206" name="Freihand 51205">
                  <a:extLst>
                    <a:ext uri="{FF2B5EF4-FFF2-40B4-BE49-F238E27FC236}">
                      <a16:creationId xmlns:a16="http://schemas.microsoft.com/office/drawing/2014/main" id="{FBA3A781-9BCC-A7D7-9EC2-ADEC596EE9D0}"/>
                    </a:ext>
                  </a:extLst>
                </p14:cNvPr>
                <p14:cNvContentPartPr/>
                <p14:nvPr/>
              </p14:nvContentPartPr>
              <p14:xfrm>
                <a:off x="3565234" y="5052268"/>
                <a:ext cx="204120" cy="275400"/>
              </p14:xfrm>
            </p:contentPart>
          </mc:Choice>
          <mc:Fallback>
            <p:pic>
              <p:nvPicPr>
                <p:cNvPr id="51206" name="Freihand 51205">
                  <a:extLst>
                    <a:ext uri="{FF2B5EF4-FFF2-40B4-BE49-F238E27FC236}">
                      <a16:creationId xmlns:a16="http://schemas.microsoft.com/office/drawing/2014/main" id="{FBA3A781-9BCC-A7D7-9EC2-ADEC596EE9D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56234" y="5043268"/>
                  <a:ext cx="221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212" name="Freihand 51211">
                  <a:extLst>
                    <a:ext uri="{FF2B5EF4-FFF2-40B4-BE49-F238E27FC236}">
                      <a16:creationId xmlns:a16="http://schemas.microsoft.com/office/drawing/2014/main" id="{52D71F6E-D19D-5F79-D691-45CEB63FD804}"/>
                    </a:ext>
                  </a:extLst>
                </p14:cNvPr>
                <p14:cNvContentPartPr/>
                <p14:nvPr/>
              </p14:nvContentPartPr>
              <p14:xfrm>
                <a:off x="4956274" y="4845988"/>
                <a:ext cx="225000" cy="358920"/>
              </p14:xfrm>
            </p:contentPart>
          </mc:Choice>
          <mc:Fallback>
            <p:pic>
              <p:nvPicPr>
                <p:cNvPr id="51212" name="Freihand 51211">
                  <a:extLst>
                    <a:ext uri="{FF2B5EF4-FFF2-40B4-BE49-F238E27FC236}">
                      <a16:creationId xmlns:a16="http://schemas.microsoft.com/office/drawing/2014/main" id="{52D71F6E-D19D-5F79-D691-45CEB63FD8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47634" y="4837348"/>
                  <a:ext cx="242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1213" name="Freihand 51212">
                  <a:extLst>
                    <a:ext uri="{FF2B5EF4-FFF2-40B4-BE49-F238E27FC236}">
                      <a16:creationId xmlns:a16="http://schemas.microsoft.com/office/drawing/2014/main" id="{00DBAC85-8B7D-59AE-E01A-977A9DDDFDD6}"/>
                    </a:ext>
                  </a:extLst>
                </p14:cNvPr>
                <p14:cNvContentPartPr/>
                <p14:nvPr/>
              </p14:nvContentPartPr>
              <p14:xfrm>
                <a:off x="5258314" y="4966228"/>
                <a:ext cx="36000" cy="225360"/>
              </p14:xfrm>
            </p:contentPart>
          </mc:Choice>
          <mc:Fallback>
            <p:pic>
              <p:nvPicPr>
                <p:cNvPr id="51213" name="Freihand 51212">
                  <a:extLst>
                    <a:ext uri="{FF2B5EF4-FFF2-40B4-BE49-F238E27FC236}">
                      <a16:creationId xmlns:a16="http://schemas.microsoft.com/office/drawing/2014/main" id="{00DBAC85-8B7D-59AE-E01A-977A9DDDFD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49674" y="4957228"/>
                  <a:ext cx="53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1214" name="Freihand 51213">
                  <a:extLst>
                    <a:ext uri="{FF2B5EF4-FFF2-40B4-BE49-F238E27FC236}">
                      <a16:creationId xmlns:a16="http://schemas.microsoft.com/office/drawing/2014/main" id="{01C29B16-E7A8-5183-9E02-56FE5CA425AC}"/>
                    </a:ext>
                  </a:extLst>
                </p14:cNvPr>
                <p14:cNvContentPartPr/>
                <p14:nvPr/>
              </p14:nvContentPartPr>
              <p14:xfrm>
                <a:off x="5241394" y="4974148"/>
                <a:ext cx="986400" cy="381240"/>
              </p14:xfrm>
            </p:contentPart>
          </mc:Choice>
          <mc:Fallback>
            <p:pic>
              <p:nvPicPr>
                <p:cNvPr id="51214" name="Freihand 51213">
                  <a:extLst>
                    <a:ext uri="{FF2B5EF4-FFF2-40B4-BE49-F238E27FC236}">
                      <a16:creationId xmlns:a16="http://schemas.microsoft.com/office/drawing/2014/main" id="{01C29B16-E7A8-5183-9E02-56FE5CA425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32394" y="4965508"/>
                  <a:ext cx="10040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1215" name="Freihand 51214">
                  <a:extLst>
                    <a:ext uri="{FF2B5EF4-FFF2-40B4-BE49-F238E27FC236}">
                      <a16:creationId xmlns:a16="http://schemas.microsoft.com/office/drawing/2014/main" id="{1AFDEFF9-D8C9-9CA0-72E8-10CE11CE9A90}"/>
                    </a:ext>
                  </a:extLst>
                </p14:cNvPr>
                <p14:cNvContentPartPr/>
                <p14:nvPr/>
              </p14:nvContentPartPr>
              <p14:xfrm>
                <a:off x="6479794" y="4941028"/>
                <a:ext cx="273960" cy="69480"/>
              </p14:xfrm>
            </p:contentPart>
          </mc:Choice>
          <mc:Fallback>
            <p:pic>
              <p:nvPicPr>
                <p:cNvPr id="51215" name="Freihand 51214">
                  <a:extLst>
                    <a:ext uri="{FF2B5EF4-FFF2-40B4-BE49-F238E27FC236}">
                      <a16:creationId xmlns:a16="http://schemas.microsoft.com/office/drawing/2014/main" id="{1AFDEFF9-D8C9-9CA0-72E8-10CE11CE9A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70794" y="4932388"/>
                  <a:ext cx="29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1223" name="Freihand 51222">
                  <a:extLst>
                    <a:ext uri="{FF2B5EF4-FFF2-40B4-BE49-F238E27FC236}">
                      <a16:creationId xmlns:a16="http://schemas.microsoft.com/office/drawing/2014/main" id="{EA797307-2D1A-C97D-7E78-872586BF26D3}"/>
                    </a:ext>
                  </a:extLst>
                </p14:cNvPr>
                <p14:cNvContentPartPr/>
                <p14:nvPr/>
              </p14:nvContentPartPr>
              <p14:xfrm>
                <a:off x="8100874" y="4939588"/>
                <a:ext cx="2160" cy="10440"/>
              </p14:xfrm>
            </p:contentPart>
          </mc:Choice>
          <mc:Fallback>
            <p:pic>
              <p:nvPicPr>
                <p:cNvPr id="51223" name="Freihand 51222">
                  <a:extLst>
                    <a:ext uri="{FF2B5EF4-FFF2-40B4-BE49-F238E27FC236}">
                      <a16:creationId xmlns:a16="http://schemas.microsoft.com/office/drawing/2014/main" id="{EA797307-2D1A-C97D-7E78-872586BF26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91874" y="4930948"/>
                  <a:ext cx="1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1224" name="Freihand 51223">
                  <a:extLst>
                    <a:ext uri="{FF2B5EF4-FFF2-40B4-BE49-F238E27FC236}">
                      <a16:creationId xmlns:a16="http://schemas.microsoft.com/office/drawing/2014/main" id="{929871AF-1790-E394-E651-C45B42A7FF62}"/>
                    </a:ext>
                  </a:extLst>
                </p14:cNvPr>
                <p14:cNvContentPartPr/>
                <p14:nvPr/>
              </p14:nvContentPartPr>
              <p14:xfrm>
                <a:off x="8197714" y="4655548"/>
                <a:ext cx="469800" cy="244080"/>
              </p14:xfrm>
            </p:contentPart>
          </mc:Choice>
          <mc:Fallback>
            <p:pic>
              <p:nvPicPr>
                <p:cNvPr id="51224" name="Freihand 51223">
                  <a:extLst>
                    <a:ext uri="{FF2B5EF4-FFF2-40B4-BE49-F238E27FC236}">
                      <a16:creationId xmlns:a16="http://schemas.microsoft.com/office/drawing/2014/main" id="{929871AF-1790-E394-E651-C45B42A7FF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89074" y="4646548"/>
                  <a:ext cx="487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1226" name="Freihand 51225">
                  <a:extLst>
                    <a:ext uri="{FF2B5EF4-FFF2-40B4-BE49-F238E27FC236}">
                      <a16:creationId xmlns:a16="http://schemas.microsoft.com/office/drawing/2014/main" id="{A8E45850-5FA5-18CC-F387-FA507978773F}"/>
                    </a:ext>
                  </a:extLst>
                </p14:cNvPr>
                <p14:cNvContentPartPr/>
                <p14:nvPr/>
              </p14:nvContentPartPr>
              <p14:xfrm>
                <a:off x="4942594" y="5527468"/>
                <a:ext cx="12960" cy="237960"/>
              </p14:xfrm>
            </p:contentPart>
          </mc:Choice>
          <mc:Fallback>
            <p:pic>
              <p:nvPicPr>
                <p:cNvPr id="51226" name="Freihand 51225">
                  <a:extLst>
                    <a:ext uri="{FF2B5EF4-FFF2-40B4-BE49-F238E27FC236}">
                      <a16:creationId xmlns:a16="http://schemas.microsoft.com/office/drawing/2014/main" id="{A8E45850-5FA5-18CC-F387-FA507978773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33954" y="5518828"/>
                  <a:ext cx="30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1227" name="Freihand 51226">
                  <a:extLst>
                    <a:ext uri="{FF2B5EF4-FFF2-40B4-BE49-F238E27FC236}">
                      <a16:creationId xmlns:a16="http://schemas.microsoft.com/office/drawing/2014/main" id="{38A70035-023B-5983-DD3A-F4A9732D5771}"/>
                    </a:ext>
                  </a:extLst>
                </p14:cNvPr>
                <p14:cNvContentPartPr/>
                <p14:nvPr/>
              </p14:nvContentPartPr>
              <p14:xfrm>
                <a:off x="4897954" y="5461588"/>
                <a:ext cx="270000" cy="58680"/>
              </p14:xfrm>
            </p:contentPart>
          </mc:Choice>
          <mc:Fallback>
            <p:pic>
              <p:nvPicPr>
                <p:cNvPr id="51227" name="Freihand 51226">
                  <a:extLst>
                    <a:ext uri="{FF2B5EF4-FFF2-40B4-BE49-F238E27FC236}">
                      <a16:creationId xmlns:a16="http://schemas.microsoft.com/office/drawing/2014/main" id="{38A70035-023B-5983-DD3A-F4A9732D57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89314" y="5452588"/>
                  <a:ext cx="28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1228" name="Freihand 51227">
                  <a:extLst>
                    <a:ext uri="{FF2B5EF4-FFF2-40B4-BE49-F238E27FC236}">
                      <a16:creationId xmlns:a16="http://schemas.microsoft.com/office/drawing/2014/main" id="{D4ADD49C-A9CC-2B33-E8C2-507BC6658684}"/>
                    </a:ext>
                  </a:extLst>
                </p14:cNvPr>
                <p14:cNvContentPartPr/>
                <p14:nvPr/>
              </p14:nvContentPartPr>
              <p14:xfrm>
                <a:off x="4942594" y="5565628"/>
                <a:ext cx="230760" cy="220320"/>
              </p14:xfrm>
            </p:contentPart>
          </mc:Choice>
          <mc:Fallback>
            <p:pic>
              <p:nvPicPr>
                <p:cNvPr id="51228" name="Freihand 51227">
                  <a:extLst>
                    <a:ext uri="{FF2B5EF4-FFF2-40B4-BE49-F238E27FC236}">
                      <a16:creationId xmlns:a16="http://schemas.microsoft.com/office/drawing/2014/main" id="{D4ADD49C-A9CC-2B33-E8C2-507BC665868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33954" y="5556628"/>
                  <a:ext cx="248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1229" name="Freihand 51228">
                  <a:extLst>
                    <a:ext uri="{FF2B5EF4-FFF2-40B4-BE49-F238E27FC236}">
                      <a16:creationId xmlns:a16="http://schemas.microsoft.com/office/drawing/2014/main" id="{7B992E52-6F99-801C-C3B3-AE7E77BD361B}"/>
                    </a:ext>
                  </a:extLst>
                </p14:cNvPr>
                <p14:cNvContentPartPr/>
                <p14:nvPr/>
              </p14:nvContentPartPr>
              <p14:xfrm>
                <a:off x="5206474" y="5487508"/>
                <a:ext cx="201600" cy="218520"/>
              </p14:xfrm>
            </p:contentPart>
          </mc:Choice>
          <mc:Fallback>
            <p:pic>
              <p:nvPicPr>
                <p:cNvPr id="51229" name="Freihand 51228">
                  <a:extLst>
                    <a:ext uri="{FF2B5EF4-FFF2-40B4-BE49-F238E27FC236}">
                      <a16:creationId xmlns:a16="http://schemas.microsoft.com/office/drawing/2014/main" id="{7B992E52-6F99-801C-C3B3-AE7E77BD36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97474" y="5478508"/>
                  <a:ext cx="219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1230" name="Freihand 51229">
                  <a:extLst>
                    <a:ext uri="{FF2B5EF4-FFF2-40B4-BE49-F238E27FC236}">
                      <a16:creationId xmlns:a16="http://schemas.microsoft.com/office/drawing/2014/main" id="{BA49F37B-83BA-EF2A-2662-9679D5F2656A}"/>
                    </a:ext>
                  </a:extLst>
                </p14:cNvPr>
                <p14:cNvContentPartPr/>
                <p14:nvPr/>
              </p14:nvContentPartPr>
              <p14:xfrm>
                <a:off x="5497714" y="5305348"/>
                <a:ext cx="128880" cy="425880"/>
              </p14:xfrm>
            </p:contentPart>
          </mc:Choice>
          <mc:Fallback>
            <p:pic>
              <p:nvPicPr>
                <p:cNvPr id="51230" name="Freihand 51229">
                  <a:extLst>
                    <a:ext uri="{FF2B5EF4-FFF2-40B4-BE49-F238E27FC236}">
                      <a16:creationId xmlns:a16="http://schemas.microsoft.com/office/drawing/2014/main" id="{BA49F37B-83BA-EF2A-2662-9679D5F265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89074" y="5296348"/>
                  <a:ext cx="1465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1231" name="Freihand 51230">
                  <a:extLst>
                    <a:ext uri="{FF2B5EF4-FFF2-40B4-BE49-F238E27FC236}">
                      <a16:creationId xmlns:a16="http://schemas.microsoft.com/office/drawing/2014/main" id="{5EB8BCA8-EBCB-67D5-2997-B649784797AF}"/>
                    </a:ext>
                  </a:extLst>
                </p14:cNvPr>
                <p14:cNvContentPartPr/>
                <p14:nvPr/>
              </p14:nvContentPartPr>
              <p14:xfrm>
                <a:off x="5711194" y="5420908"/>
                <a:ext cx="173160" cy="268920"/>
              </p14:xfrm>
            </p:contentPart>
          </mc:Choice>
          <mc:Fallback>
            <p:pic>
              <p:nvPicPr>
                <p:cNvPr id="51231" name="Freihand 51230">
                  <a:extLst>
                    <a:ext uri="{FF2B5EF4-FFF2-40B4-BE49-F238E27FC236}">
                      <a16:creationId xmlns:a16="http://schemas.microsoft.com/office/drawing/2014/main" id="{5EB8BCA8-EBCB-67D5-2997-B649784797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02554" y="5412268"/>
                  <a:ext cx="190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1232" name="Freihand 51231">
                  <a:extLst>
                    <a:ext uri="{FF2B5EF4-FFF2-40B4-BE49-F238E27FC236}">
                      <a16:creationId xmlns:a16="http://schemas.microsoft.com/office/drawing/2014/main" id="{F6BABD26-D1BD-7531-C0F9-A31DECEF8605}"/>
                    </a:ext>
                  </a:extLst>
                </p14:cNvPr>
                <p14:cNvContentPartPr/>
                <p14:nvPr/>
              </p14:nvContentPartPr>
              <p14:xfrm>
                <a:off x="6013234" y="5425228"/>
                <a:ext cx="30240" cy="208080"/>
              </p14:xfrm>
            </p:contentPart>
          </mc:Choice>
          <mc:Fallback>
            <p:pic>
              <p:nvPicPr>
                <p:cNvPr id="51232" name="Freihand 51231">
                  <a:extLst>
                    <a:ext uri="{FF2B5EF4-FFF2-40B4-BE49-F238E27FC236}">
                      <a16:creationId xmlns:a16="http://schemas.microsoft.com/office/drawing/2014/main" id="{F6BABD26-D1BD-7531-C0F9-A31DECEF86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04594" y="5416228"/>
                  <a:ext cx="47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51233" name="Freihand 51232">
                  <a:extLst>
                    <a:ext uri="{FF2B5EF4-FFF2-40B4-BE49-F238E27FC236}">
                      <a16:creationId xmlns:a16="http://schemas.microsoft.com/office/drawing/2014/main" id="{EE269D15-08C6-7BC8-0F42-3838BA200695}"/>
                    </a:ext>
                  </a:extLst>
                </p14:cNvPr>
                <p14:cNvContentPartPr/>
                <p14:nvPr/>
              </p14:nvContentPartPr>
              <p14:xfrm>
                <a:off x="5899834" y="5382748"/>
                <a:ext cx="258840" cy="290160"/>
              </p14:xfrm>
            </p:contentPart>
          </mc:Choice>
          <mc:Fallback>
            <p:pic>
              <p:nvPicPr>
                <p:cNvPr id="51233" name="Freihand 51232">
                  <a:extLst>
                    <a:ext uri="{FF2B5EF4-FFF2-40B4-BE49-F238E27FC236}">
                      <a16:creationId xmlns:a16="http://schemas.microsoft.com/office/drawing/2014/main" id="{EE269D15-08C6-7BC8-0F42-3838BA2006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91194" y="5373748"/>
                  <a:ext cx="276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51234" name="Freihand 51233">
                  <a:extLst>
                    <a:ext uri="{FF2B5EF4-FFF2-40B4-BE49-F238E27FC236}">
                      <a16:creationId xmlns:a16="http://schemas.microsoft.com/office/drawing/2014/main" id="{A49381F3-501A-0794-3DA0-7AB43750627C}"/>
                    </a:ext>
                  </a:extLst>
                </p14:cNvPr>
                <p14:cNvContentPartPr/>
                <p14:nvPr/>
              </p14:nvContentPartPr>
              <p14:xfrm>
                <a:off x="6283234" y="5361148"/>
                <a:ext cx="22320" cy="274680"/>
              </p14:xfrm>
            </p:contentPart>
          </mc:Choice>
          <mc:Fallback>
            <p:pic>
              <p:nvPicPr>
                <p:cNvPr id="51234" name="Freihand 51233">
                  <a:extLst>
                    <a:ext uri="{FF2B5EF4-FFF2-40B4-BE49-F238E27FC236}">
                      <a16:creationId xmlns:a16="http://schemas.microsoft.com/office/drawing/2014/main" id="{A49381F3-501A-0794-3DA0-7AB43750627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74594" y="5352148"/>
                  <a:ext cx="39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51235" name="Freihand 51234">
                  <a:extLst>
                    <a:ext uri="{FF2B5EF4-FFF2-40B4-BE49-F238E27FC236}">
                      <a16:creationId xmlns:a16="http://schemas.microsoft.com/office/drawing/2014/main" id="{6E063020-E933-5C48-DE50-FED81A5125AB}"/>
                    </a:ext>
                  </a:extLst>
                </p14:cNvPr>
                <p14:cNvContentPartPr/>
                <p14:nvPr/>
              </p14:nvContentPartPr>
              <p14:xfrm>
                <a:off x="6166954" y="5306428"/>
                <a:ext cx="224280" cy="157320"/>
              </p14:xfrm>
            </p:contentPart>
          </mc:Choice>
          <mc:Fallback>
            <p:pic>
              <p:nvPicPr>
                <p:cNvPr id="51235" name="Freihand 51234">
                  <a:extLst>
                    <a:ext uri="{FF2B5EF4-FFF2-40B4-BE49-F238E27FC236}">
                      <a16:creationId xmlns:a16="http://schemas.microsoft.com/office/drawing/2014/main" id="{6E063020-E933-5C48-DE50-FED81A5125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58314" y="5297788"/>
                  <a:ext cx="24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1236" name="Freihand 51235">
                  <a:extLst>
                    <a:ext uri="{FF2B5EF4-FFF2-40B4-BE49-F238E27FC236}">
                      <a16:creationId xmlns:a16="http://schemas.microsoft.com/office/drawing/2014/main" id="{53D8E699-8C3C-0F9A-AA9D-8BB83795CFC3}"/>
                    </a:ext>
                  </a:extLst>
                </p14:cNvPr>
                <p14:cNvContentPartPr/>
                <p14:nvPr/>
              </p14:nvContentPartPr>
              <p14:xfrm>
                <a:off x="6423274" y="5254948"/>
                <a:ext cx="114480" cy="430560"/>
              </p14:xfrm>
            </p:contentPart>
          </mc:Choice>
          <mc:Fallback>
            <p:pic>
              <p:nvPicPr>
                <p:cNvPr id="51236" name="Freihand 51235">
                  <a:extLst>
                    <a:ext uri="{FF2B5EF4-FFF2-40B4-BE49-F238E27FC236}">
                      <a16:creationId xmlns:a16="http://schemas.microsoft.com/office/drawing/2014/main" id="{53D8E699-8C3C-0F9A-AA9D-8BB83795CFC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14634" y="5245948"/>
                  <a:ext cx="1321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1237" name="Freihand 51236">
                  <a:extLst>
                    <a:ext uri="{FF2B5EF4-FFF2-40B4-BE49-F238E27FC236}">
                      <a16:creationId xmlns:a16="http://schemas.microsoft.com/office/drawing/2014/main" id="{9D04DF51-04BA-B1F7-A48D-A85729D7C3D4}"/>
                    </a:ext>
                  </a:extLst>
                </p14:cNvPr>
                <p14:cNvContentPartPr/>
                <p14:nvPr/>
              </p14:nvContentPartPr>
              <p14:xfrm>
                <a:off x="6654394" y="5379508"/>
                <a:ext cx="237600" cy="127440"/>
              </p14:xfrm>
            </p:contentPart>
          </mc:Choice>
          <mc:Fallback>
            <p:pic>
              <p:nvPicPr>
                <p:cNvPr id="51237" name="Freihand 51236">
                  <a:extLst>
                    <a:ext uri="{FF2B5EF4-FFF2-40B4-BE49-F238E27FC236}">
                      <a16:creationId xmlns:a16="http://schemas.microsoft.com/office/drawing/2014/main" id="{9D04DF51-04BA-B1F7-A48D-A85729D7C3D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45394" y="5370868"/>
                  <a:ext cx="255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1239" name="Freihand 51238">
                  <a:extLst>
                    <a:ext uri="{FF2B5EF4-FFF2-40B4-BE49-F238E27FC236}">
                      <a16:creationId xmlns:a16="http://schemas.microsoft.com/office/drawing/2014/main" id="{02EC4693-764D-498D-0B14-89C972EBB657}"/>
                    </a:ext>
                  </a:extLst>
                </p14:cNvPr>
                <p14:cNvContentPartPr/>
                <p14:nvPr/>
              </p14:nvContentPartPr>
              <p14:xfrm>
                <a:off x="7107274" y="5304628"/>
                <a:ext cx="172440" cy="247680"/>
              </p14:xfrm>
            </p:contentPart>
          </mc:Choice>
          <mc:Fallback>
            <p:pic>
              <p:nvPicPr>
                <p:cNvPr id="51239" name="Freihand 51238">
                  <a:extLst>
                    <a:ext uri="{FF2B5EF4-FFF2-40B4-BE49-F238E27FC236}">
                      <a16:creationId xmlns:a16="http://schemas.microsoft.com/office/drawing/2014/main" id="{02EC4693-764D-498D-0B14-89C972EBB6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98274" y="5295628"/>
                  <a:ext cx="190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1243" name="Freihand 51242">
                  <a:extLst>
                    <a:ext uri="{FF2B5EF4-FFF2-40B4-BE49-F238E27FC236}">
                      <a16:creationId xmlns:a16="http://schemas.microsoft.com/office/drawing/2014/main" id="{27E1C28D-7372-C8DE-F0D4-A2BAFD258A81}"/>
                    </a:ext>
                  </a:extLst>
                </p14:cNvPr>
                <p14:cNvContentPartPr/>
                <p14:nvPr/>
              </p14:nvContentPartPr>
              <p14:xfrm>
                <a:off x="7854994" y="5125708"/>
                <a:ext cx="6480" cy="30600"/>
              </p14:xfrm>
            </p:contentPart>
          </mc:Choice>
          <mc:Fallback>
            <p:pic>
              <p:nvPicPr>
                <p:cNvPr id="51243" name="Freihand 51242">
                  <a:extLst>
                    <a:ext uri="{FF2B5EF4-FFF2-40B4-BE49-F238E27FC236}">
                      <a16:creationId xmlns:a16="http://schemas.microsoft.com/office/drawing/2014/main" id="{27E1C28D-7372-C8DE-F0D4-A2BAFD258A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45994" y="5117068"/>
                  <a:ext cx="24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1244" name="Freihand 51243">
                  <a:extLst>
                    <a:ext uri="{FF2B5EF4-FFF2-40B4-BE49-F238E27FC236}">
                      <a16:creationId xmlns:a16="http://schemas.microsoft.com/office/drawing/2014/main" id="{5BF64A8C-378B-2DCB-A57A-B96437DE68D2}"/>
                    </a:ext>
                  </a:extLst>
                </p14:cNvPr>
                <p14:cNvContentPartPr/>
                <p14:nvPr/>
              </p14:nvContentPartPr>
              <p14:xfrm>
                <a:off x="8068834" y="5506228"/>
                <a:ext cx="10440" cy="17280"/>
              </p14:xfrm>
            </p:contentPart>
          </mc:Choice>
          <mc:Fallback>
            <p:pic>
              <p:nvPicPr>
                <p:cNvPr id="51244" name="Freihand 51243">
                  <a:extLst>
                    <a:ext uri="{FF2B5EF4-FFF2-40B4-BE49-F238E27FC236}">
                      <a16:creationId xmlns:a16="http://schemas.microsoft.com/office/drawing/2014/main" id="{5BF64A8C-378B-2DCB-A57A-B96437DE68D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59834" y="5497228"/>
                  <a:ext cx="28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1245" name="Freihand 51244">
                  <a:extLst>
                    <a:ext uri="{FF2B5EF4-FFF2-40B4-BE49-F238E27FC236}">
                      <a16:creationId xmlns:a16="http://schemas.microsoft.com/office/drawing/2014/main" id="{85140F6C-AE44-A503-2B11-B786AD625365}"/>
                    </a:ext>
                  </a:extLst>
                </p14:cNvPr>
                <p14:cNvContentPartPr/>
                <p14:nvPr/>
              </p14:nvContentPartPr>
              <p14:xfrm>
                <a:off x="8129314" y="5209228"/>
                <a:ext cx="209880" cy="289440"/>
              </p14:xfrm>
            </p:contentPart>
          </mc:Choice>
          <mc:Fallback>
            <p:pic>
              <p:nvPicPr>
                <p:cNvPr id="51245" name="Freihand 51244">
                  <a:extLst>
                    <a:ext uri="{FF2B5EF4-FFF2-40B4-BE49-F238E27FC236}">
                      <a16:creationId xmlns:a16="http://schemas.microsoft.com/office/drawing/2014/main" id="{85140F6C-AE44-A503-2B11-B786AD6253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20314" y="5200588"/>
                  <a:ext cx="227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1246" name="Freihand 51245">
                  <a:extLst>
                    <a:ext uri="{FF2B5EF4-FFF2-40B4-BE49-F238E27FC236}">
                      <a16:creationId xmlns:a16="http://schemas.microsoft.com/office/drawing/2014/main" id="{D74EE7DF-8D37-5BDF-BCBB-852500732E08}"/>
                    </a:ext>
                  </a:extLst>
                </p14:cNvPr>
                <p14:cNvContentPartPr/>
                <p14:nvPr/>
              </p14:nvContentPartPr>
              <p14:xfrm>
                <a:off x="8380594" y="5377708"/>
                <a:ext cx="84240" cy="92160"/>
              </p14:xfrm>
            </p:contentPart>
          </mc:Choice>
          <mc:Fallback>
            <p:pic>
              <p:nvPicPr>
                <p:cNvPr id="51246" name="Freihand 51245">
                  <a:extLst>
                    <a:ext uri="{FF2B5EF4-FFF2-40B4-BE49-F238E27FC236}">
                      <a16:creationId xmlns:a16="http://schemas.microsoft.com/office/drawing/2014/main" id="{D74EE7DF-8D37-5BDF-BCBB-852500732E0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71954" y="5368708"/>
                  <a:ext cx="101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1247" name="Freihand 51246">
                  <a:extLst>
                    <a:ext uri="{FF2B5EF4-FFF2-40B4-BE49-F238E27FC236}">
                      <a16:creationId xmlns:a16="http://schemas.microsoft.com/office/drawing/2014/main" id="{6CBF6E39-654C-BAC1-9915-B9DE5F231A5F}"/>
                    </a:ext>
                  </a:extLst>
                </p14:cNvPr>
                <p14:cNvContentPartPr/>
                <p14:nvPr/>
              </p14:nvContentPartPr>
              <p14:xfrm>
                <a:off x="8484634" y="5347468"/>
                <a:ext cx="93600" cy="144000"/>
              </p14:xfrm>
            </p:contentPart>
          </mc:Choice>
          <mc:Fallback>
            <p:pic>
              <p:nvPicPr>
                <p:cNvPr id="51247" name="Freihand 51246">
                  <a:extLst>
                    <a:ext uri="{FF2B5EF4-FFF2-40B4-BE49-F238E27FC236}">
                      <a16:creationId xmlns:a16="http://schemas.microsoft.com/office/drawing/2014/main" id="{6CBF6E39-654C-BAC1-9915-B9DE5F231A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75994" y="5338828"/>
                  <a:ext cx="111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1248" name="Freihand 51247">
                  <a:extLst>
                    <a:ext uri="{FF2B5EF4-FFF2-40B4-BE49-F238E27FC236}">
                      <a16:creationId xmlns:a16="http://schemas.microsoft.com/office/drawing/2014/main" id="{7F369B53-06BE-151F-6B42-9DFBB977E6D1}"/>
                    </a:ext>
                  </a:extLst>
                </p14:cNvPr>
                <p14:cNvContentPartPr/>
                <p14:nvPr/>
              </p14:nvContentPartPr>
              <p14:xfrm>
                <a:off x="7957594" y="5597668"/>
                <a:ext cx="607680" cy="114480"/>
              </p14:xfrm>
            </p:contentPart>
          </mc:Choice>
          <mc:Fallback>
            <p:pic>
              <p:nvPicPr>
                <p:cNvPr id="51248" name="Freihand 51247">
                  <a:extLst>
                    <a:ext uri="{FF2B5EF4-FFF2-40B4-BE49-F238E27FC236}">
                      <a16:creationId xmlns:a16="http://schemas.microsoft.com/office/drawing/2014/main" id="{7F369B53-06BE-151F-6B42-9DFBB977E6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48594" y="5588668"/>
                  <a:ext cx="625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1250" name="Freihand 51249">
                  <a:extLst>
                    <a:ext uri="{FF2B5EF4-FFF2-40B4-BE49-F238E27FC236}">
                      <a16:creationId xmlns:a16="http://schemas.microsoft.com/office/drawing/2014/main" id="{45C6DECC-8F8C-DA3A-5B27-6B45C7E3D055}"/>
                    </a:ext>
                  </a:extLst>
                </p14:cNvPr>
                <p14:cNvContentPartPr/>
                <p14:nvPr/>
              </p14:nvContentPartPr>
              <p14:xfrm>
                <a:off x="7306714" y="5267908"/>
                <a:ext cx="135720" cy="325080"/>
              </p14:xfrm>
            </p:contentPart>
          </mc:Choice>
          <mc:Fallback>
            <p:pic>
              <p:nvPicPr>
                <p:cNvPr id="51250" name="Freihand 51249">
                  <a:extLst>
                    <a:ext uri="{FF2B5EF4-FFF2-40B4-BE49-F238E27FC236}">
                      <a16:creationId xmlns:a16="http://schemas.microsoft.com/office/drawing/2014/main" id="{45C6DECC-8F8C-DA3A-5B27-6B45C7E3D0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98074" y="5259268"/>
                  <a:ext cx="1533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1251" name="Freihand 51250">
                  <a:extLst>
                    <a:ext uri="{FF2B5EF4-FFF2-40B4-BE49-F238E27FC236}">
                      <a16:creationId xmlns:a16="http://schemas.microsoft.com/office/drawing/2014/main" id="{5C67056F-6F98-1763-6C4C-2A6DF2378955}"/>
                    </a:ext>
                  </a:extLst>
                </p14:cNvPr>
                <p14:cNvContentPartPr/>
                <p14:nvPr/>
              </p14:nvContentPartPr>
              <p14:xfrm>
                <a:off x="7320034" y="5448628"/>
                <a:ext cx="110520" cy="12960"/>
              </p14:xfrm>
            </p:contentPart>
          </mc:Choice>
          <mc:Fallback>
            <p:pic>
              <p:nvPicPr>
                <p:cNvPr id="51251" name="Freihand 51250">
                  <a:extLst>
                    <a:ext uri="{FF2B5EF4-FFF2-40B4-BE49-F238E27FC236}">
                      <a16:creationId xmlns:a16="http://schemas.microsoft.com/office/drawing/2014/main" id="{5C67056F-6F98-1763-6C4C-2A6DF23789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11034" y="5439988"/>
                  <a:ext cx="128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1252" name="Freihand 51251">
                  <a:extLst>
                    <a:ext uri="{FF2B5EF4-FFF2-40B4-BE49-F238E27FC236}">
                      <a16:creationId xmlns:a16="http://schemas.microsoft.com/office/drawing/2014/main" id="{4BCC6746-BB22-5325-6B22-7A4984D8BC1C}"/>
                    </a:ext>
                  </a:extLst>
                </p14:cNvPr>
                <p14:cNvContentPartPr/>
                <p14:nvPr/>
              </p14:nvContentPartPr>
              <p14:xfrm>
                <a:off x="7210594" y="5733748"/>
                <a:ext cx="157320" cy="412920"/>
              </p14:xfrm>
            </p:contentPart>
          </mc:Choice>
          <mc:Fallback>
            <p:pic>
              <p:nvPicPr>
                <p:cNvPr id="51252" name="Freihand 51251">
                  <a:extLst>
                    <a:ext uri="{FF2B5EF4-FFF2-40B4-BE49-F238E27FC236}">
                      <a16:creationId xmlns:a16="http://schemas.microsoft.com/office/drawing/2014/main" id="{4BCC6746-BB22-5325-6B22-7A4984D8BC1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01954" y="5725108"/>
                  <a:ext cx="1749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1253" name="Freihand 51252">
                  <a:extLst>
                    <a:ext uri="{FF2B5EF4-FFF2-40B4-BE49-F238E27FC236}">
                      <a16:creationId xmlns:a16="http://schemas.microsoft.com/office/drawing/2014/main" id="{E3320460-A68E-7D8A-031F-B15E001C300F}"/>
                    </a:ext>
                  </a:extLst>
                </p14:cNvPr>
                <p14:cNvContentPartPr/>
                <p14:nvPr/>
              </p14:nvContentPartPr>
              <p14:xfrm>
                <a:off x="7430914" y="5849308"/>
                <a:ext cx="149760" cy="217800"/>
              </p14:xfrm>
            </p:contentPart>
          </mc:Choice>
          <mc:Fallback>
            <p:pic>
              <p:nvPicPr>
                <p:cNvPr id="51253" name="Freihand 51252">
                  <a:extLst>
                    <a:ext uri="{FF2B5EF4-FFF2-40B4-BE49-F238E27FC236}">
                      <a16:creationId xmlns:a16="http://schemas.microsoft.com/office/drawing/2014/main" id="{E3320460-A68E-7D8A-031F-B15E001C30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22274" y="5840668"/>
                  <a:ext cx="167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1254" name="Freihand 51253">
                  <a:extLst>
                    <a:ext uri="{FF2B5EF4-FFF2-40B4-BE49-F238E27FC236}">
                      <a16:creationId xmlns:a16="http://schemas.microsoft.com/office/drawing/2014/main" id="{0E5484AF-D6C2-2DE9-C97F-3C02ED2C11EB}"/>
                    </a:ext>
                  </a:extLst>
                </p14:cNvPr>
                <p14:cNvContentPartPr/>
                <p14:nvPr/>
              </p14:nvContentPartPr>
              <p14:xfrm>
                <a:off x="7662034" y="5857588"/>
                <a:ext cx="144000" cy="155520"/>
              </p14:xfrm>
            </p:contentPart>
          </mc:Choice>
          <mc:Fallback>
            <p:pic>
              <p:nvPicPr>
                <p:cNvPr id="51254" name="Freihand 51253">
                  <a:extLst>
                    <a:ext uri="{FF2B5EF4-FFF2-40B4-BE49-F238E27FC236}">
                      <a16:creationId xmlns:a16="http://schemas.microsoft.com/office/drawing/2014/main" id="{0E5484AF-D6C2-2DE9-C97F-3C02ED2C11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53394" y="5848948"/>
                  <a:ext cx="161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1255" name="Freihand 51254">
                  <a:extLst>
                    <a:ext uri="{FF2B5EF4-FFF2-40B4-BE49-F238E27FC236}">
                      <a16:creationId xmlns:a16="http://schemas.microsoft.com/office/drawing/2014/main" id="{46C58D58-59D8-9D56-AC53-7A7AC49EDF0B}"/>
                    </a:ext>
                  </a:extLst>
                </p14:cNvPr>
                <p14:cNvContentPartPr/>
                <p14:nvPr/>
              </p14:nvContentPartPr>
              <p14:xfrm>
                <a:off x="7824754" y="5823028"/>
                <a:ext cx="117720" cy="198720"/>
              </p14:xfrm>
            </p:contentPart>
          </mc:Choice>
          <mc:Fallback>
            <p:pic>
              <p:nvPicPr>
                <p:cNvPr id="51255" name="Freihand 51254">
                  <a:extLst>
                    <a:ext uri="{FF2B5EF4-FFF2-40B4-BE49-F238E27FC236}">
                      <a16:creationId xmlns:a16="http://schemas.microsoft.com/office/drawing/2014/main" id="{46C58D58-59D8-9D56-AC53-7A7AC49EDF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15754" y="5814028"/>
                  <a:ext cx="13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1256" name="Freihand 51255">
                  <a:extLst>
                    <a:ext uri="{FF2B5EF4-FFF2-40B4-BE49-F238E27FC236}">
                      <a16:creationId xmlns:a16="http://schemas.microsoft.com/office/drawing/2014/main" id="{B26FEBC3-E087-507D-C641-8FAD3535FECE}"/>
                    </a:ext>
                  </a:extLst>
                </p14:cNvPr>
                <p14:cNvContentPartPr/>
                <p14:nvPr/>
              </p14:nvContentPartPr>
              <p14:xfrm>
                <a:off x="8019514" y="5795308"/>
                <a:ext cx="174240" cy="161640"/>
              </p14:xfrm>
            </p:contentPart>
          </mc:Choice>
          <mc:Fallback>
            <p:pic>
              <p:nvPicPr>
                <p:cNvPr id="51256" name="Freihand 51255">
                  <a:extLst>
                    <a:ext uri="{FF2B5EF4-FFF2-40B4-BE49-F238E27FC236}">
                      <a16:creationId xmlns:a16="http://schemas.microsoft.com/office/drawing/2014/main" id="{B26FEBC3-E087-507D-C641-8FAD3535FE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10874" y="5786308"/>
                  <a:ext cx="191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1257" name="Freihand 51256">
                  <a:extLst>
                    <a:ext uri="{FF2B5EF4-FFF2-40B4-BE49-F238E27FC236}">
                      <a16:creationId xmlns:a16="http://schemas.microsoft.com/office/drawing/2014/main" id="{70AFD743-F165-60B0-A36A-059B0C310533}"/>
                    </a:ext>
                  </a:extLst>
                </p14:cNvPr>
                <p14:cNvContentPartPr/>
                <p14:nvPr/>
              </p14:nvContentPartPr>
              <p14:xfrm>
                <a:off x="8245234" y="5699548"/>
                <a:ext cx="160920" cy="469440"/>
              </p14:xfrm>
            </p:contentPart>
          </mc:Choice>
          <mc:Fallback>
            <p:pic>
              <p:nvPicPr>
                <p:cNvPr id="51257" name="Freihand 51256">
                  <a:extLst>
                    <a:ext uri="{FF2B5EF4-FFF2-40B4-BE49-F238E27FC236}">
                      <a16:creationId xmlns:a16="http://schemas.microsoft.com/office/drawing/2014/main" id="{70AFD743-F165-60B0-A36A-059B0C3105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36234" y="5690908"/>
                  <a:ext cx="178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1217" name="Freihand 51216">
                  <a:extLst>
                    <a:ext uri="{FF2B5EF4-FFF2-40B4-BE49-F238E27FC236}">
                      <a16:creationId xmlns:a16="http://schemas.microsoft.com/office/drawing/2014/main" id="{3CBE44C8-993F-FA92-09DB-A8CD2E05E785}"/>
                    </a:ext>
                  </a:extLst>
                </p14:cNvPr>
                <p14:cNvContentPartPr/>
                <p14:nvPr/>
              </p14:nvContentPartPr>
              <p14:xfrm>
                <a:off x="7064074" y="4756348"/>
                <a:ext cx="114840" cy="267480"/>
              </p14:xfrm>
            </p:contentPart>
          </mc:Choice>
          <mc:Fallback>
            <p:pic>
              <p:nvPicPr>
                <p:cNvPr id="51217" name="Freihand 51216">
                  <a:extLst>
                    <a:ext uri="{FF2B5EF4-FFF2-40B4-BE49-F238E27FC236}">
                      <a16:creationId xmlns:a16="http://schemas.microsoft.com/office/drawing/2014/main" id="{3CBE44C8-993F-FA92-09DB-A8CD2E05E78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55434" y="4747348"/>
                  <a:ext cx="132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1218" name="Freihand 51217">
                  <a:extLst>
                    <a:ext uri="{FF2B5EF4-FFF2-40B4-BE49-F238E27FC236}">
                      <a16:creationId xmlns:a16="http://schemas.microsoft.com/office/drawing/2014/main" id="{BF86AFAC-3BB8-D530-CEFE-632BFA9D217B}"/>
                    </a:ext>
                  </a:extLst>
                </p14:cNvPr>
                <p14:cNvContentPartPr/>
                <p14:nvPr/>
              </p14:nvContentPartPr>
              <p14:xfrm>
                <a:off x="7266394" y="5016268"/>
                <a:ext cx="39960" cy="134280"/>
              </p14:xfrm>
            </p:contentPart>
          </mc:Choice>
          <mc:Fallback>
            <p:pic>
              <p:nvPicPr>
                <p:cNvPr id="51218" name="Freihand 51217">
                  <a:extLst>
                    <a:ext uri="{FF2B5EF4-FFF2-40B4-BE49-F238E27FC236}">
                      <a16:creationId xmlns:a16="http://schemas.microsoft.com/office/drawing/2014/main" id="{BF86AFAC-3BB8-D530-CEFE-632BFA9D217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57754" y="5007268"/>
                  <a:ext cx="5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1219" name="Freihand 51218">
                  <a:extLst>
                    <a:ext uri="{FF2B5EF4-FFF2-40B4-BE49-F238E27FC236}">
                      <a16:creationId xmlns:a16="http://schemas.microsoft.com/office/drawing/2014/main" id="{8EF60290-087E-29B4-3223-7E3501CFA50F}"/>
                    </a:ext>
                  </a:extLst>
                </p14:cNvPr>
                <p14:cNvContentPartPr/>
                <p14:nvPr/>
              </p14:nvContentPartPr>
              <p14:xfrm>
                <a:off x="7379074" y="4739068"/>
                <a:ext cx="184680" cy="232200"/>
              </p14:xfrm>
            </p:contentPart>
          </mc:Choice>
          <mc:Fallback>
            <p:pic>
              <p:nvPicPr>
                <p:cNvPr id="51219" name="Freihand 51218">
                  <a:extLst>
                    <a:ext uri="{FF2B5EF4-FFF2-40B4-BE49-F238E27FC236}">
                      <a16:creationId xmlns:a16="http://schemas.microsoft.com/office/drawing/2014/main" id="{8EF60290-087E-29B4-3223-7E3501CFA5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70074" y="4730068"/>
                  <a:ext cx="202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1288" name="Freihand 51287">
                  <a:extLst>
                    <a:ext uri="{FF2B5EF4-FFF2-40B4-BE49-F238E27FC236}">
                      <a16:creationId xmlns:a16="http://schemas.microsoft.com/office/drawing/2014/main" id="{D597C340-3D79-D9AB-0655-44811CD52681}"/>
                    </a:ext>
                  </a:extLst>
                </p14:cNvPr>
                <p14:cNvContentPartPr/>
                <p14:nvPr/>
              </p14:nvContentPartPr>
              <p14:xfrm>
                <a:off x="7626394" y="4637548"/>
                <a:ext cx="185400" cy="66600"/>
              </p14:xfrm>
            </p:contentPart>
          </mc:Choice>
          <mc:Fallback>
            <p:pic>
              <p:nvPicPr>
                <p:cNvPr id="51288" name="Freihand 51287">
                  <a:extLst>
                    <a:ext uri="{FF2B5EF4-FFF2-40B4-BE49-F238E27FC236}">
                      <a16:creationId xmlns:a16="http://schemas.microsoft.com/office/drawing/2014/main" id="{D597C340-3D79-D9AB-0655-44811CD5268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17394" y="4628908"/>
                  <a:ext cx="203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1289" name="Freihand 51288">
                  <a:extLst>
                    <a:ext uri="{FF2B5EF4-FFF2-40B4-BE49-F238E27FC236}">
                      <a16:creationId xmlns:a16="http://schemas.microsoft.com/office/drawing/2014/main" id="{B6386C7C-525D-19E0-E860-7F1F71678044}"/>
                    </a:ext>
                  </a:extLst>
                </p14:cNvPr>
                <p14:cNvContentPartPr/>
                <p14:nvPr/>
              </p14:nvContentPartPr>
              <p14:xfrm>
                <a:off x="7713874" y="4694428"/>
                <a:ext cx="20160" cy="220680"/>
              </p14:xfrm>
            </p:contentPart>
          </mc:Choice>
          <mc:Fallback>
            <p:pic>
              <p:nvPicPr>
                <p:cNvPr id="51289" name="Freihand 51288">
                  <a:extLst>
                    <a:ext uri="{FF2B5EF4-FFF2-40B4-BE49-F238E27FC236}">
                      <a16:creationId xmlns:a16="http://schemas.microsoft.com/office/drawing/2014/main" id="{B6386C7C-525D-19E0-E860-7F1F7167804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05234" y="4685428"/>
                  <a:ext cx="37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1291" name="Freihand 51290">
                  <a:extLst>
                    <a:ext uri="{FF2B5EF4-FFF2-40B4-BE49-F238E27FC236}">
                      <a16:creationId xmlns:a16="http://schemas.microsoft.com/office/drawing/2014/main" id="{0831B680-B6CB-5F0C-0404-8E78FF3BF4EE}"/>
                    </a:ext>
                  </a:extLst>
                </p14:cNvPr>
                <p14:cNvContentPartPr/>
                <p14:nvPr/>
              </p14:nvContentPartPr>
              <p14:xfrm>
                <a:off x="7822594" y="4747348"/>
                <a:ext cx="162720" cy="182520"/>
              </p14:xfrm>
            </p:contentPart>
          </mc:Choice>
          <mc:Fallback>
            <p:pic>
              <p:nvPicPr>
                <p:cNvPr id="51291" name="Freihand 51290">
                  <a:extLst>
                    <a:ext uri="{FF2B5EF4-FFF2-40B4-BE49-F238E27FC236}">
                      <a16:creationId xmlns:a16="http://schemas.microsoft.com/office/drawing/2014/main" id="{0831B680-B6CB-5F0C-0404-8E78FF3BF4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13594" y="4738348"/>
                  <a:ext cx="180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1292" name="Freihand 51291">
                  <a:extLst>
                    <a:ext uri="{FF2B5EF4-FFF2-40B4-BE49-F238E27FC236}">
                      <a16:creationId xmlns:a16="http://schemas.microsoft.com/office/drawing/2014/main" id="{14D26328-57CB-B9C0-E711-DC45CE75B4C2}"/>
                    </a:ext>
                  </a:extLst>
                </p14:cNvPr>
                <p14:cNvContentPartPr/>
                <p14:nvPr/>
              </p14:nvContentPartPr>
              <p14:xfrm>
                <a:off x="7905754" y="4620988"/>
                <a:ext cx="5400" cy="32400"/>
              </p14:xfrm>
            </p:contentPart>
          </mc:Choice>
          <mc:Fallback>
            <p:pic>
              <p:nvPicPr>
                <p:cNvPr id="51292" name="Freihand 51291">
                  <a:extLst>
                    <a:ext uri="{FF2B5EF4-FFF2-40B4-BE49-F238E27FC236}">
                      <a16:creationId xmlns:a16="http://schemas.microsoft.com/office/drawing/2014/main" id="{14D26328-57CB-B9C0-E711-DC45CE75B4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96754" y="4612348"/>
                  <a:ext cx="23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1294" name="Freihand 51293">
                  <a:extLst>
                    <a:ext uri="{FF2B5EF4-FFF2-40B4-BE49-F238E27FC236}">
                      <a16:creationId xmlns:a16="http://schemas.microsoft.com/office/drawing/2014/main" id="{9A1EC2B7-C4C0-F9EE-7884-E4F58E343DAA}"/>
                    </a:ext>
                  </a:extLst>
                </p14:cNvPr>
                <p14:cNvContentPartPr/>
                <p14:nvPr/>
              </p14:nvContentPartPr>
              <p14:xfrm>
                <a:off x="7654474" y="5303908"/>
                <a:ext cx="31320" cy="257400"/>
              </p14:xfrm>
            </p:contentPart>
          </mc:Choice>
          <mc:Fallback>
            <p:pic>
              <p:nvPicPr>
                <p:cNvPr id="51294" name="Freihand 51293">
                  <a:extLst>
                    <a:ext uri="{FF2B5EF4-FFF2-40B4-BE49-F238E27FC236}">
                      <a16:creationId xmlns:a16="http://schemas.microsoft.com/office/drawing/2014/main" id="{9A1EC2B7-C4C0-F9EE-7884-E4F58E343D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45474" y="5294908"/>
                  <a:ext cx="48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1295" name="Freihand 51294">
                  <a:extLst>
                    <a:ext uri="{FF2B5EF4-FFF2-40B4-BE49-F238E27FC236}">
                      <a16:creationId xmlns:a16="http://schemas.microsoft.com/office/drawing/2014/main" id="{3C119658-D843-CD8A-1366-59DA1320FCDC}"/>
                    </a:ext>
                  </a:extLst>
                </p14:cNvPr>
                <p14:cNvContentPartPr/>
                <p14:nvPr/>
              </p14:nvContentPartPr>
              <p14:xfrm>
                <a:off x="7560154" y="5217148"/>
                <a:ext cx="195840" cy="52560"/>
              </p14:xfrm>
            </p:contentPart>
          </mc:Choice>
          <mc:Fallback>
            <p:pic>
              <p:nvPicPr>
                <p:cNvPr id="51295" name="Freihand 51294">
                  <a:extLst>
                    <a:ext uri="{FF2B5EF4-FFF2-40B4-BE49-F238E27FC236}">
                      <a16:creationId xmlns:a16="http://schemas.microsoft.com/office/drawing/2014/main" id="{3C119658-D843-CD8A-1366-59DA1320FCD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51154" y="5208508"/>
                  <a:ext cx="213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1296" name="Freihand 51295">
                  <a:extLst>
                    <a:ext uri="{FF2B5EF4-FFF2-40B4-BE49-F238E27FC236}">
                      <a16:creationId xmlns:a16="http://schemas.microsoft.com/office/drawing/2014/main" id="{A81080EA-7A63-5984-248D-534FDF15442E}"/>
                    </a:ext>
                  </a:extLst>
                </p14:cNvPr>
                <p14:cNvContentPartPr/>
                <p14:nvPr/>
              </p14:nvContentPartPr>
              <p14:xfrm>
                <a:off x="7764634" y="5365828"/>
                <a:ext cx="147960" cy="165240"/>
              </p14:xfrm>
            </p:contentPart>
          </mc:Choice>
          <mc:Fallback>
            <p:pic>
              <p:nvPicPr>
                <p:cNvPr id="51296" name="Freihand 51295">
                  <a:extLst>
                    <a:ext uri="{FF2B5EF4-FFF2-40B4-BE49-F238E27FC236}">
                      <a16:creationId xmlns:a16="http://schemas.microsoft.com/office/drawing/2014/main" id="{A81080EA-7A63-5984-248D-534FDF1544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55634" y="5357188"/>
                  <a:ext cx="165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1297" name="Freihand 51296">
                  <a:extLst>
                    <a:ext uri="{FF2B5EF4-FFF2-40B4-BE49-F238E27FC236}">
                      <a16:creationId xmlns:a16="http://schemas.microsoft.com/office/drawing/2014/main" id="{9C319908-F04A-B3BE-3A52-50DA8E5299D5}"/>
                    </a:ext>
                  </a:extLst>
                </p14:cNvPr>
                <p14:cNvContentPartPr/>
                <p14:nvPr/>
              </p14:nvContentPartPr>
              <p14:xfrm>
                <a:off x="7876594" y="5180788"/>
                <a:ext cx="4680" cy="28440"/>
              </p14:xfrm>
            </p:contentPart>
          </mc:Choice>
          <mc:Fallback>
            <p:pic>
              <p:nvPicPr>
                <p:cNvPr id="51297" name="Freihand 51296">
                  <a:extLst>
                    <a:ext uri="{FF2B5EF4-FFF2-40B4-BE49-F238E27FC236}">
                      <a16:creationId xmlns:a16="http://schemas.microsoft.com/office/drawing/2014/main" id="{9C319908-F04A-B3BE-3A52-50DA8E5299D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67594" y="5172148"/>
                  <a:ext cx="22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1305" name="Freihand 51304">
                  <a:extLst>
                    <a:ext uri="{FF2B5EF4-FFF2-40B4-BE49-F238E27FC236}">
                      <a16:creationId xmlns:a16="http://schemas.microsoft.com/office/drawing/2014/main" id="{F1572B75-E548-B2A7-666A-DA720FE1DC6E}"/>
                    </a:ext>
                  </a:extLst>
                </p14:cNvPr>
                <p14:cNvContentPartPr/>
                <p14:nvPr/>
              </p14:nvContentPartPr>
              <p14:xfrm>
                <a:off x="154594" y="6021748"/>
                <a:ext cx="271800" cy="45720"/>
              </p14:xfrm>
            </p:contentPart>
          </mc:Choice>
          <mc:Fallback>
            <p:pic>
              <p:nvPicPr>
                <p:cNvPr id="51305" name="Freihand 51304">
                  <a:extLst>
                    <a:ext uri="{FF2B5EF4-FFF2-40B4-BE49-F238E27FC236}">
                      <a16:creationId xmlns:a16="http://schemas.microsoft.com/office/drawing/2014/main" id="{F1572B75-E548-B2A7-666A-DA720FE1DC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45954" y="6013108"/>
                  <a:ext cx="289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1306" name="Freihand 51305">
                  <a:extLst>
                    <a:ext uri="{FF2B5EF4-FFF2-40B4-BE49-F238E27FC236}">
                      <a16:creationId xmlns:a16="http://schemas.microsoft.com/office/drawing/2014/main" id="{4205F0FA-3EC6-D161-DC8F-C87DE381A977}"/>
                    </a:ext>
                  </a:extLst>
                </p14:cNvPr>
                <p14:cNvContentPartPr/>
                <p14:nvPr/>
              </p14:nvContentPartPr>
              <p14:xfrm>
                <a:off x="153514" y="6159628"/>
                <a:ext cx="246600" cy="43920"/>
              </p14:xfrm>
            </p:contentPart>
          </mc:Choice>
          <mc:Fallback>
            <p:pic>
              <p:nvPicPr>
                <p:cNvPr id="51306" name="Freihand 51305">
                  <a:extLst>
                    <a:ext uri="{FF2B5EF4-FFF2-40B4-BE49-F238E27FC236}">
                      <a16:creationId xmlns:a16="http://schemas.microsoft.com/office/drawing/2014/main" id="{4205F0FA-3EC6-D161-DC8F-C87DE381A97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4514" y="6150628"/>
                  <a:ext cx="264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1307" name="Freihand 51306">
                  <a:extLst>
                    <a:ext uri="{FF2B5EF4-FFF2-40B4-BE49-F238E27FC236}">
                      <a16:creationId xmlns:a16="http://schemas.microsoft.com/office/drawing/2014/main" id="{85C4A3CA-309C-A06F-3FF8-CF3B9D11F5EC}"/>
                    </a:ext>
                  </a:extLst>
                </p14:cNvPr>
                <p14:cNvContentPartPr/>
                <p14:nvPr/>
              </p14:nvContentPartPr>
              <p14:xfrm>
                <a:off x="405874" y="5973868"/>
                <a:ext cx="137160" cy="213480"/>
              </p14:xfrm>
            </p:contentPart>
          </mc:Choice>
          <mc:Fallback>
            <p:pic>
              <p:nvPicPr>
                <p:cNvPr id="51307" name="Freihand 51306">
                  <a:extLst>
                    <a:ext uri="{FF2B5EF4-FFF2-40B4-BE49-F238E27FC236}">
                      <a16:creationId xmlns:a16="http://schemas.microsoft.com/office/drawing/2014/main" id="{85C4A3CA-309C-A06F-3FF8-CF3B9D11F5E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6874" y="5965228"/>
                  <a:ext cx="154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1308" name="Freihand 51307">
                  <a:extLst>
                    <a:ext uri="{FF2B5EF4-FFF2-40B4-BE49-F238E27FC236}">
                      <a16:creationId xmlns:a16="http://schemas.microsoft.com/office/drawing/2014/main" id="{00682CD7-C2F5-6AA9-B804-10450A29EBD3}"/>
                    </a:ext>
                  </a:extLst>
                </p14:cNvPr>
                <p14:cNvContentPartPr/>
                <p14:nvPr/>
              </p14:nvContentPartPr>
              <p14:xfrm>
                <a:off x="766594" y="5927788"/>
                <a:ext cx="170640" cy="253800"/>
              </p14:xfrm>
            </p:contentPart>
          </mc:Choice>
          <mc:Fallback>
            <p:pic>
              <p:nvPicPr>
                <p:cNvPr id="51308" name="Freihand 51307">
                  <a:extLst>
                    <a:ext uri="{FF2B5EF4-FFF2-40B4-BE49-F238E27FC236}">
                      <a16:creationId xmlns:a16="http://schemas.microsoft.com/office/drawing/2014/main" id="{00682CD7-C2F5-6AA9-B804-10450A29EB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7954" y="5918788"/>
                  <a:ext cx="188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1309" name="Freihand 51308">
                  <a:extLst>
                    <a:ext uri="{FF2B5EF4-FFF2-40B4-BE49-F238E27FC236}">
                      <a16:creationId xmlns:a16="http://schemas.microsoft.com/office/drawing/2014/main" id="{60E9F698-D012-94FA-5DB0-F3272D565D9B}"/>
                    </a:ext>
                  </a:extLst>
                </p14:cNvPr>
                <p14:cNvContentPartPr/>
                <p14:nvPr/>
              </p14:nvContentPartPr>
              <p14:xfrm>
                <a:off x="1095634" y="5915908"/>
                <a:ext cx="36720" cy="252000"/>
              </p14:xfrm>
            </p:contentPart>
          </mc:Choice>
          <mc:Fallback>
            <p:pic>
              <p:nvPicPr>
                <p:cNvPr id="51309" name="Freihand 51308">
                  <a:extLst>
                    <a:ext uri="{FF2B5EF4-FFF2-40B4-BE49-F238E27FC236}">
                      <a16:creationId xmlns:a16="http://schemas.microsoft.com/office/drawing/2014/main" id="{60E9F698-D012-94FA-5DB0-F3272D565D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6994" y="5906908"/>
                  <a:ext cx="54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1310" name="Freihand 51309">
                  <a:extLst>
                    <a:ext uri="{FF2B5EF4-FFF2-40B4-BE49-F238E27FC236}">
                      <a16:creationId xmlns:a16="http://schemas.microsoft.com/office/drawing/2014/main" id="{74727152-5D0F-1E30-F6FF-78ACE60D500C}"/>
                    </a:ext>
                  </a:extLst>
                </p14:cNvPr>
                <p14:cNvContentPartPr/>
                <p14:nvPr/>
              </p14:nvContentPartPr>
              <p14:xfrm>
                <a:off x="992674" y="5919148"/>
                <a:ext cx="267480" cy="237600"/>
              </p14:xfrm>
            </p:contentPart>
          </mc:Choice>
          <mc:Fallback>
            <p:pic>
              <p:nvPicPr>
                <p:cNvPr id="51310" name="Freihand 51309">
                  <a:extLst>
                    <a:ext uri="{FF2B5EF4-FFF2-40B4-BE49-F238E27FC236}">
                      <a16:creationId xmlns:a16="http://schemas.microsoft.com/office/drawing/2014/main" id="{74727152-5D0F-1E30-F6FF-78ACE60D500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3674" y="5910148"/>
                  <a:ext cx="285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1311" name="Freihand 51310">
                  <a:extLst>
                    <a:ext uri="{FF2B5EF4-FFF2-40B4-BE49-F238E27FC236}">
                      <a16:creationId xmlns:a16="http://schemas.microsoft.com/office/drawing/2014/main" id="{33778749-2DF1-ECE7-2D02-94DF3C90B674}"/>
                    </a:ext>
                  </a:extLst>
                </p14:cNvPr>
                <p14:cNvContentPartPr/>
                <p14:nvPr/>
              </p14:nvContentPartPr>
              <p14:xfrm>
                <a:off x="1341514" y="5924188"/>
                <a:ext cx="34560" cy="194400"/>
              </p14:xfrm>
            </p:contentPart>
          </mc:Choice>
          <mc:Fallback>
            <p:pic>
              <p:nvPicPr>
                <p:cNvPr id="51311" name="Freihand 51310">
                  <a:extLst>
                    <a:ext uri="{FF2B5EF4-FFF2-40B4-BE49-F238E27FC236}">
                      <a16:creationId xmlns:a16="http://schemas.microsoft.com/office/drawing/2014/main" id="{33778749-2DF1-ECE7-2D02-94DF3C90B67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32514" y="5915548"/>
                  <a:ext cx="52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1312" name="Freihand 51311">
                  <a:extLst>
                    <a:ext uri="{FF2B5EF4-FFF2-40B4-BE49-F238E27FC236}">
                      <a16:creationId xmlns:a16="http://schemas.microsoft.com/office/drawing/2014/main" id="{EDA9D86D-ED37-54E8-C975-8349197BB6A6}"/>
                    </a:ext>
                  </a:extLst>
                </p14:cNvPr>
                <p14:cNvContentPartPr/>
                <p14:nvPr/>
              </p14:nvContentPartPr>
              <p14:xfrm>
                <a:off x="1242874" y="5847508"/>
                <a:ext cx="250560" cy="119880"/>
              </p14:xfrm>
            </p:contentPart>
          </mc:Choice>
          <mc:Fallback>
            <p:pic>
              <p:nvPicPr>
                <p:cNvPr id="51312" name="Freihand 51311">
                  <a:extLst>
                    <a:ext uri="{FF2B5EF4-FFF2-40B4-BE49-F238E27FC236}">
                      <a16:creationId xmlns:a16="http://schemas.microsoft.com/office/drawing/2014/main" id="{EDA9D86D-ED37-54E8-C975-8349197BB6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34234" y="5838868"/>
                  <a:ext cx="268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1313" name="Freihand 51312">
                  <a:extLst>
                    <a:ext uri="{FF2B5EF4-FFF2-40B4-BE49-F238E27FC236}">
                      <a16:creationId xmlns:a16="http://schemas.microsoft.com/office/drawing/2014/main" id="{1F1FC158-BE74-FB36-37D9-5C02B7209C5A}"/>
                    </a:ext>
                  </a:extLst>
                </p14:cNvPr>
                <p14:cNvContentPartPr/>
                <p14:nvPr/>
              </p14:nvContentPartPr>
              <p14:xfrm>
                <a:off x="1699714" y="5950828"/>
                <a:ext cx="22320" cy="135360"/>
              </p14:xfrm>
            </p:contentPart>
          </mc:Choice>
          <mc:Fallback>
            <p:pic>
              <p:nvPicPr>
                <p:cNvPr id="51313" name="Freihand 51312">
                  <a:extLst>
                    <a:ext uri="{FF2B5EF4-FFF2-40B4-BE49-F238E27FC236}">
                      <a16:creationId xmlns:a16="http://schemas.microsoft.com/office/drawing/2014/main" id="{1F1FC158-BE74-FB36-37D9-5C02B7209C5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90714" y="5941828"/>
                  <a:ext cx="39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1314" name="Freihand 51313">
                  <a:extLst>
                    <a:ext uri="{FF2B5EF4-FFF2-40B4-BE49-F238E27FC236}">
                      <a16:creationId xmlns:a16="http://schemas.microsoft.com/office/drawing/2014/main" id="{D025332F-3D88-67DE-A18C-9463290919FB}"/>
                    </a:ext>
                  </a:extLst>
                </p14:cNvPr>
                <p14:cNvContentPartPr/>
                <p14:nvPr/>
              </p14:nvContentPartPr>
              <p14:xfrm>
                <a:off x="1701874" y="5912668"/>
                <a:ext cx="28440" cy="10440"/>
              </p14:xfrm>
            </p:contentPart>
          </mc:Choice>
          <mc:Fallback>
            <p:pic>
              <p:nvPicPr>
                <p:cNvPr id="51314" name="Freihand 51313">
                  <a:extLst>
                    <a:ext uri="{FF2B5EF4-FFF2-40B4-BE49-F238E27FC236}">
                      <a16:creationId xmlns:a16="http://schemas.microsoft.com/office/drawing/2014/main" id="{D025332F-3D88-67DE-A18C-9463290919F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93234" y="5904028"/>
                  <a:ext cx="46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1315" name="Freihand 51314">
                  <a:extLst>
                    <a:ext uri="{FF2B5EF4-FFF2-40B4-BE49-F238E27FC236}">
                      <a16:creationId xmlns:a16="http://schemas.microsoft.com/office/drawing/2014/main" id="{768A7C93-92B3-A025-396D-C6C9F5F6CEE0}"/>
                    </a:ext>
                  </a:extLst>
                </p14:cNvPr>
                <p14:cNvContentPartPr/>
                <p14:nvPr/>
              </p14:nvContentPartPr>
              <p14:xfrm>
                <a:off x="1791514" y="5950108"/>
                <a:ext cx="82080" cy="157680"/>
              </p14:xfrm>
            </p:contentPart>
          </mc:Choice>
          <mc:Fallback>
            <p:pic>
              <p:nvPicPr>
                <p:cNvPr id="51315" name="Freihand 51314">
                  <a:extLst>
                    <a:ext uri="{FF2B5EF4-FFF2-40B4-BE49-F238E27FC236}">
                      <a16:creationId xmlns:a16="http://schemas.microsoft.com/office/drawing/2014/main" id="{768A7C93-92B3-A025-396D-C6C9F5F6CEE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82874" y="5941468"/>
                  <a:ext cx="99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1316" name="Freihand 51315">
                  <a:extLst>
                    <a:ext uri="{FF2B5EF4-FFF2-40B4-BE49-F238E27FC236}">
                      <a16:creationId xmlns:a16="http://schemas.microsoft.com/office/drawing/2014/main" id="{E7CFE350-0295-7452-FF3E-D7AF1136F79E}"/>
                    </a:ext>
                  </a:extLst>
                </p14:cNvPr>
                <p14:cNvContentPartPr/>
                <p14:nvPr/>
              </p14:nvContentPartPr>
              <p14:xfrm>
                <a:off x="2082754" y="5921308"/>
                <a:ext cx="264240" cy="128520"/>
              </p14:xfrm>
            </p:contentPart>
          </mc:Choice>
          <mc:Fallback>
            <p:pic>
              <p:nvPicPr>
                <p:cNvPr id="51316" name="Freihand 51315">
                  <a:extLst>
                    <a:ext uri="{FF2B5EF4-FFF2-40B4-BE49-F238E27FC236}">
                      <a16:creationId xmlns:a16="http://schemas.microsoft.com/office/drawing/2014/main" id="{E7CFE350-0295-7452-FF3E-D7AF1136F79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73754" y="5912668"/>
                  <a:ext cx="28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1317" name="Freihand 51316">
                  <a:extLst>
                    <a:ext uri="{FF2B5EF4-FFF2-40B4-BE49-F238E27FC236}">
                      <a16:creationId xmlns:a16="http://schemas.microsoft.com/office/drawing/2014/main" id="{716C956D-BF5B-37FD-0103-0ED4C874664F}"/>
                    </a:ext>
                  </a:extLst>
                </p14:cNvPr>
                <p14:cNvContentPartPr/>
                <p14:nvPr/>
              </p14:nvContentPartPr>
              <p14:xfrm>
                <a:off x="2538514" y="5879908"/>
                <a:ext cx="113400" cy="171000"/>
              </p14:xfrm>
            </p:contentPart>
          </mc:Choice>
          <mc:Fallback>
            <p:pic>
              <p:nvPicPr>
                <p:cNvPr id="51317" name="Freihand 51316">
                  <a:extLst>
                    <a:ext uri="{FF2B5EF4-FFF2-40B4-BE49-F238E27FC236}">
                      <a16:creationId xmlns:a16="http://schemas.microsoft.com/office/drawing/2014/main" id="{716C956D-BF5B-37FD-0103-0ED4C874664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29874" y="5871268"/>
                  <a:ext cx="131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1318" name="Freihand 51317">
                  <a:extLst>
                    <a:ext uri="{FF2B5EF4-FFF2-40B4-BE49-F238E27FC236}">
                      <a16:creationId xmlns:a16="http://schemas.microsoft.com/office/drawing/2014/main" id="{34627772-8A02-3312-812B-1893E6AA07E5}"/>
                    </a:ext>
                  </a:extLst>
                </p14:cNvPr>
                <p14:cNvContentPartPr/>
                <p14:nvPr/>
              </p14:nvContentPartPr>
              <p14:xfrm>
                <a:off x="2700514" y="5900068"/>
                <a:ext cx="109440" cy="152280"/>
              </p14:xfrm>
            </p:contentPart>
          </mc:Choice>
          <mc:Fallback>
            <p:pic>
              <p:nvPicPr>
                <p:cNvPr id="51318" name="Freihand 51317">
                  <a:extLst>
                    <a:ext uri="{FF2B5EF4-FFF2-40B4-BE49-F238E27FC236}">
                      <a16:creationId xmlns:a16="http://schemas.microsoft.com/office/drawing/2014/main" id="{34627772-8A02-3312-812B-1893E6AA07E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91514" y="5891068"/>
                  <a:ext cx="127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1328" name="Freihand 51327">
                  <a:extLst>
                    <a:ext uri="{FF2B5EF4-FFF2-40B4-BE49-F238E27FC236}">
                      <a16:creationId xmlns:a16="http://schemas.microsoft.com/office/drawing/2014/main" id="{482A6254-8227-D860-EA4A-50C808B07FDA}"/>
                    </a:ext>
                  </a:extLst>
                </p14:cNvPr>
                <p14:cNvContentPartPr/>
                <p14:nvPr/>
              </p14:nvContentPartPr>
              <p14:xfrm>
                <a:off x="2338354" y="5702788"/>
                <a:ext cx="27360" cy="110520"/>
              </p14:xfrm>
            </p:contentPart>
          </mc:Choice>
          <mc:Fallback>
            <p:pic>
              <p:nvPicPr>
                <p:cNvPr id="51328" name="Freihand 51327">
                  <a:extLst>
                    <a:ext uri="{FF2B5EF4-FFF2-40B4-BE49-F238E27FC236}">
                      <a16:creationId xmlns:a16="http://schemas.microsoft.com/office/drawing/2014/main" id="{482A6254-8227-D860-EA4A-50C808B07FD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29354" y="5693788"/>
                  <a:ext cx="4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1329" name="Freihand 51328">
                  <a:extLst>
                    <a:ext uri="{FF2B5EF4-FFF2-40B4-BE49-F238E27FC236}">
                      <a16:creationId xmlns:a16="http://schemas.microsoft.com/office/drawing/2014/main" id="{4DEE9306-D028-1EB1-C928-6EA51353F18F}"/>
                    </a:ext>
                  </a:extLst>
                </p14:cNvPr>
                <p14:cNvContentPartPr/>
                <p14:nvPr/>
              </p14:nvContentPartPr>
              <p14:xfrm>
                <a:off x="2411074" y="5689468"/>
                <a:ext cx="10440" cy="101880"/>
              </p14:xfrm>
            </p:contentPart>
          </mc:Choice>
          <mc:Fallback>
            <p:pic>
              <p:nvPicPr>
                <p:cNvPr id="51329" name="Freihand 51328">
                  <a:extLst>
                    <a:ext uri="{FF2B5EF4-FFF2-40B4-BE49-F238E27FC236}">
                      <a16:creationId xmlns:a16="http://schemas.microsoft.com/office/drawing/2014/main" id="{4DEE9306-D028-1EB1-C928-6EA51353F1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02434" y="5680828"/>
                  <a:ext cx="28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51319" name="Freihand 51318">
                  <a:extLst>
                    <a:ext uri="{FF2B5EF4-FFF2-40B4-BE49-F238E27FC236}">
                      <a16:creationId xmlns:a16="http://schemas.microsoft.com/office/drawing/2014/main" id="{DBDD57E9-6A2C-622E-7517-7D94A31640D2}"/>
                    </a:ext>
                  </a:extLst>
                </p14:cNvPr>
                <p14:cNvContentPartPr/>
                <p14:nvPr/>
              </p14:nvContentPartPr>
              <p14:xfrm>
                <a:off x="3077794" y="5885308"/>
                <a:ext cx="141480" cy="193680"/>
              </p14:xfrm>
            </p:contentPart>
          </mc:Choice>
          <mc:Fallback>
            <p:pic>
              <p:nvPicPr>
                <p:cNvPr id="51319" name="Freihand 51318">
                  <a:extLst>
                    <a:ext uri="{FF2B5EF4-FFF2-40B4-BE49-F238E27FC236}">
                      <a16:creationId xmlns:a16="http://schemas.microsoft.com/office/drawing/2014/main" id="{DBDD57E9-6A2C-622E-7517-7D94A31640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69154" y="5876308"/>
                  <a:ext cx="159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51320" name="Freihand 51319">
                  <a:extLst>
                    <a:ext uri="{FF2B5EF4-FFF2-40B4-BE49-F238E27FC236}">
                      <a16:creationId xmlns:a16="http://schemas.microsoft.com/office/drawing/2014/main" id="{D6BF0B97-3D15-7B88-831B-1C58AF7773E8}"/>
                    </a:ext>
                  </a:extLst>
                </p14:cNvPr>
                <p14:cNvContentPartPr/>
                <p14:nvPr/>
              </p14:nvContentPartPr>
              <p14:xfrm>
                <a:off x="3269314" y="5857588"/>
                <a:ext cx="87480" cy="86040"/>
              </p14:xfrm>
            </p:contentPart>
          </mc:Choice>
          <mc:Fallback>
            <p:pic>
              <p:nvPicPr>
                <p:cNvPr id="51320" name="Freihand 51319">
                  <a:extLst>
                    <a:ext uri="{FF2B5EF4-FFF2-40B4-BE49-F238E27FC236}">
                      <a16:creationId xmlns:a16="http://schemas.microsoft.com/office/drawing/2014/main" id="{D6BF0B97-3D15-7B88-831B-1C58AF7773E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60674" y="5848588"/>
                  <a:ext cx="105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51321" name="Freihand 51320">
                  <a:extLst>
                    <a:ext uri="{FF2B5EF4-FFF2-40B4-BE49-F238E27FC236}">
                      <a16:creationId xmlns:a16="http://schemas.microsoft.com/office/drawing/2014/main" id="{648F2A6A-6D5F-F503-C8FF-291CF0B308BB}"/>
                    </a:ext>
                  </a:extLst>
                </p14:cNvPr>
                <p14:cNvContentPartPr/>
                <p14:nvPr/>
              </p14:nvContentPartPr>
              <p14:xfrm>
                <a:off x="3379114" y="5787748"/>
                <a:ext cx="145080" cy="146520"/>
              </p14:xfrm>
            </p:contentPart>
          </mc:Choice>
          <mc:Fallback>
            <p:pic>
              <p:nvPicPr>
                <p:cNvPr id="51321" name="Freihand 51320">
                  <a:extLst>
                    <a:ext uri="{FF2B5EF4-FFF2-40B4-BE49-F238E27FC236}">
                      <a16:creationId xmlns:a16="http://schemas.microsoft.com/office/drawing/2014/main" id="{648F2A6A-6D5F-F503-C8FF-291CF0B308B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70114" y="5778748"/>
                  <a:ext cx="162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51322" name="Freihand 51321">
                  <a:extLst>
                    <a:ext uri="{FF2B5EF4-FFF2-40B4-BE49-F238E27FC236}">
                      <a16:creationId xmlns:a16="http://schemas.microsoft.com/office/drawing/2014/main" id="{EFA443AF-F76B-B08E-F6C3-0873FCEFF3E6}"/>
                    </a:ext>
                  </a:extLst>
                </p14:cNvPr>
                <p14:cNvContentPartPr/>
                <p14:nvPr/>
              </p14:nvContentPartPr>
              <p14:xfrm>
                <a:off x="3470914" y="5659228"/>
                <a:ext cx="153720" cy="217080"/>
              </p14:xfrm>
            </p:contentPart>
          </mc:Choice>
          <mc:Fallback>
            <p:pic>
              <p:nvPicPr>
                <p:cNvPr id="51322" name="Freihand 51321">
                  <a:extLst>
                    <a:ext uri="{FF2B5EF4-FFF2-40B4-BE49-F238E27FC236}">
                      <a16:creationId xmlns:a16="http://schemas.microsoft.com/office/drawing/2014/main" id="{EFA443AF-F76B-B08E-F6C3-0873FCEFF3E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62274" y="5650588"/>
                  <a:ext cx="171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51330" name="Freihand 51329">
                  <a:extLst>
                    <a:ext uri="{FF2B5EF4-FFF2-40B4-BE49-F238E27FC236}">
                      <a16:creationId xmlns:a16="http://schemas.microsoft.com/office/drawing/2014/main" id="{5B8FA6F9-D15D-BBF4-4959-FDD5232C27A6}"/>
                    </a:ext>
                  </a:extLst>
                </p14:cNvPr>
                <p14:cNvContentPartPr/>
                <p14:nvPr/>
              </p14:nvContentPartPr>
              <p14:xfrm>
                <a:off x="3698434" y="5537548"/>
                <a:ext cx="63360" cy="151920"/>
              </p14:xfrm>
            </p:contentPart>
          </mc:Choice>
          <mc:Fallback>
            <p:pic>
              <p:nvPicPr>
                <p:cNvPr id="51330" name="Freihand 51329">
                  <a:extLst>
                    <a:ext uri="{FF2B5EF4-FFF2-40B4-BE49-F238E27FC236}">
                      <a16:creationId xmlns:a16="http://schemas.microsoft.com/office/drawing/2014/main" id="{5B8FA6F9-D15D-BBF4-4959-FDD5232C27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89434" y="5528548"/>
                  <a:ext cx="81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51331" name="Freihand 51330">
                  <a:extLst>
                    <a:ext uri="{FF2B5EF4-FFF2-40B4-BE49-F238E27FC236}">
                      <a16:creationId xmlns:a16="http://schemas.microsoft.com/office/drawing/2014/main" id="{B3ED8DD1-D8C4-7295-16F5-49F163F5A226}"/>
                    </a:ext>
                  </a:extLst>
                </p14:cNvPr>
                <p14:cNvContentPartPr/>
                <p14:nvPr/>
              </p14:nvContentPartPr>
              <p14:xfrm>
                <a:off x="3805354" y="5830588"/>
                <a:ext cx="169560" cy="11880"/>
              </p14:xfrm>
            </p:contentPart>
          </mc:Choice>
          <mc:Fallback>
            <p:pic>
              <p:nvPicPr>
                <p:cNvPr id="51331" name="Freihand 51330">
                  <a:extLst>
                    <a:ext uri="{FF2B5EF4-FFF2-40B4-BE49-F238E27FC236}">
                      <a16:creationId xmlns:a16="http://schemas.microsoft.com/office/drawing/2014/main" id="{B3ED8DD1-D8C4-7295-16F5-49F163F5A22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96354" y="5821948"/>
                  <a:ext cx="187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51332" name="Freihand 51331">
                  <a:extLst>
                    <a:ext uri="{FF2B5EF4-FFF2-40B4-BE49-F238E27FC236}">
                      <a16:creationId xmlns:a16="http://schemas.microsoft.com/office/drawing/2014/main" id="{F9F406EB-1C30-9BEB-2A4D-5101A037FD93}"/>
                    </a:ext>
                  </a:extLst>
                </p14:cNvPr>
                <p14:cNvContentPartPr/>
                <p14:nvPr/>
              </p14:nvContentPartPr>
              <p14:xfrm>
                <a:off x="4022794" y="5663908"/>
                <a:ext cx="166680" cy="246600"/>
              </p14:xfrm>
            </p:contentPart>
          </mc:Choice>
          <mc:Fallback>
            <p:pic>
              <p:nvPicPr>
                <p:cNvPr id="51332" name="Freihand 51331">
                  <a:extLst>
                    <a:ext uri="{FF2B5EF4-FFF2-40B4-BE49-F238E27FC236}">
                      <a16:creationId xmlns:a16="http://schemas.microsoft.com/office/drawing/2014/main" id="{F9F406EB-1C30-9BEB-2A4D-5101A037FD9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14154" y="5655268"/>
                  <a:ext cx="184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51333" name="Freihand 51332">
                  <a:extLst>
                    <a:ext uri="{FF2B5EF4-FFF2-40B4-BE49-F238E27FC236}">
                      <a16:creationId xmlns:a16="http://schemas.microsoft.com/office/drawing/2014/main" id="{CE90C9C5-7795-FC84-16A4-8B796F6EA369}"/>
                    </a:ext>
                  </a:extLst>
                </p14:cNvPr>
                <p14:cNvContentPartPr/>
                <p14:nvPr/>
              </p14:nvContentPartPr>
              <p14:xfrm>
                <a:off x="4188754" y="5782708"/>
                <a:ext cx="11880" cy="122040"/>
              </p14:xfrm>
            </p:contentPart>
          </mc:Choice>
          <mc:Fallback>
            <p:pic>
              <p:nvPicPr>
                <p:cNvPr id="51333" name="Freihand 51332">
                  <a:extLst>
                    <a:ext uri="{FF2B5EF4-FFF2-40B4-BE49-F238E27FC236}">
                      <a16:creationId xmlns:a16="http://schemas.microsoft.com/office/drawing/2014/main" id="{CE90C9C5-7795-FC84-16A4-8B796F6EA36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80114" y="5773708"/>
                  <a:ext cx="2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51334" name="Freihand 51333">
                  <a:extLst>
                    <a:ext uri="{FF2B5EF4-FFF2-40B4-BE49-F238E27FC236}">
                      <a16:creationId xmlns:a16="http://schemas.microsoft.com/office/drawing/2014/main" id="{D42FBEDD-8D0A-503B-9A03-A568E14BB739}"/>
                    </a:ext>
                  </a:extLst>
                </p14:cNvPr>
                <p14:cNvContentPartPr/>
                <p14:nvPr/>
              </p14:nvContentPartPr>
              <p14:xfrm>
                <a:off x="4246714" y="5736628"/>
                <a:ext cx="95760" cy="145800"/>
              </p14:xfrm>
            </p:contentPart>
          </mc:Choice>
          <mc:Fallback>
            <p:pic>
              <p:nvPicPr>
                <p:cNvPr id="51334" name="Freihand 51333">
                  <a:extLst>
                    <a:ext uri="{FF2B5EF4-FFF2-40B4-BE49-F238E27FC236}">
                      <a16:creationId xmlns:a16="http://schemas.microsoft.com/office/drawing/2014/main" id="{D42FBEDD-8D0A-503B-9A03-A568E14BB73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237714" y="5727628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51335" name="Freihand 51334">
                  <a:extLst>
                    <a:ext uri="{FF2B5EF4-FFF2-40B4-BE49-F238E27FC236}">
                      <a16:creationId xmlns:a16="http://schemas.microsoft.com/office/drawing/2014/main" id="{4F6592DD-0FEF-D287-C892-C8F155FDB9D9}"/>
                    </a:ext>
                  </a:extLst>
                </p14:cNvPr>
                <p14:cNvContentPartPr/>
                <p14:nvPr/>
              </p14:nvContentPartPr>
              <p14:xfrm>
                <a:off x="4406914" y="5748868"/>
                <a:ext cx="177480" cy="150480"/>
              </p14:xfrm>
            </p:contentPart>
          </mc:Choice>
          <mc:Fallback>
            <p:pic>
              <p:nvPicPr>
                <p:cNvPr id="51335" name="Freihand 51334">
                  <a:extLst>
                    <a:ext uri="{FF2B5EF4-FFF2-40B4-BE49-F238E27FC236}">
                      <a16:creationId xmlns:a16="http://schemas.microsoft.com/office/drawing/2014/main" id="{4F6592DD-0FEF-D287-C892-C8F155FDB9D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397914" y="5740228"/>
                  <a:ext cx="195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51339" name="Freihand 51338">
                  <a:extLst>
                    <a:ext uri="{FF2B5EF4-FFF2-40B4-BE49-F238E27FC236}">
                      <a16:creationId xmlns:a16="http://schemas.microsoft.com/office/drawing/2014/main" id="{1D0B1154-1561-0370-2385-43FD1363E6B0}"/>
                    </a:ext>
                  </a:extLst>
                </p14:cNvPr>
                <p14:cNvContentPartPr/>
                <p14:nvPr/>
              </p14:nvContentPartPr>
              <p14:xfrm>
                <a:off x="3797434" y="6063148"/>
                <a:ext cx="31680" cy="591480"/>
              </p14:xfrm>
            </p:contentPart>
          </mc:Choice>
          <mc:Fallback>
            <p:pic>
              <p:nvPicPr>
                <p:cNvPr id="51339" name="Freihand 51338">
                  <a:extLst>
                    <a:ext uri="{FF2B5EF4-FFF2-40B4-BE49-F238E27FC236}">
                      <a16:creationId xmlns:a16="http://schemas.microsoft.com/office/drawing/2014/main" id="{1D0B1154-1561-0370-2385-43FD1363E6B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88794" y="6054508"/>
                  <a:ext cx="493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51340" name="Freihand 51339">
                  <a:extLst>
                    <a:ext uri="{FF2B5EF4-FFF2-40B4-BE49-F238E27FC236}">
                      <a16:creationId xmlns:a16="http://schemas.microsoft.com/office/drawing/2014/main" id="{15D1EB3D-6F26-2A0E-CD14-6BCE3DFDFBFD}"/>
                    </a:ext>
                  </a:extLst>
                </p14:cNvPr>
                <p14:cNvContentPartPr/>
                <p14:nvPr/>
              </p14:nvContentPartPr>
              <p14:xfrm>
                <a:off x="3650554" y="6576148"/>
                <a:ext cx="1603800" cy="109080"/>
              </p14:xfrm>
            </p:contentPart>
          </mc:Choice>
          <mc:Fallback>
            <p:pic>
              <p:nvPicPr>
                <p:cNvPr id="51340" name="Freihand 51339">
                  <a:extLst>
                    <a:ext uri="{FF2B5EF4-FFF2-40B4-BE49-F238E27FC236}">
                      <a16:creationId xmlns:a16="http://schemas.microsoft.com/office/drawing/2014/main" id="{15D1EB3D-6F26-2A0E-CD14-6BCE3DFDFBF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41554" y="6567508"/>
                  <a:ext cx="1621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1341" name="Freihand 51340">
                  <a:extLst>
                    <a:ext uri="{FF2B5EF4-FFF2-40B4-BE49-F238E27FC236}">
                      <a16:creationId xmlns:a16="http://schemas.microsoft.com/office/drawing/2014/main" id="{706F2575-E254-4532-3357-AFAF8157AEEC}"/>
                    </a:ext>
                  </a:extLst>
                </p14:cNvPr>
                <p14:cNvContentPartPr/>
                <p14:nvPr/>
              </p14:nvContentPartPr>
              <p14:xfrm>
                <a:off x="5181274" y="6480748"/>
                <a:ext cx="143280" cy="200880"/>
              </p14:xfrm>
            </p:contentPart>
          </mc:Choice>
          <mc:Fallback>
            <p:pic>
              <p:nvPicPr>
                <p:cNvPr id="51341" name="Freihand 51340">
                  <a:extLst>
                    <a:ext uri="{FF2B5EF4-FFF2-40B4-BE49-F238E27FC236}">
                      <a16:creationId xmlns:a16="http://schemas.microsoft.com/office/drawing/2014/main" id="{706F2575-E254-4532-3357-AFAF8157AEE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72274" y="6472108"/>
                  <a:ext cx="160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1342" name="Freihand 51341">
                  <a:extLst>
                    <a:ext uri="{FF2B5EF4-FFF2-40B4-BE49-F238E27FC236}">
                      <a16:creationId xmlns:a16="http://schemas.microsoft.com/office/drawing/2014/main" id="{84382FE5-67B9-6CB2-CFA9-BBE9FB66DFC0}"/>
                    </a:ext>
                  </a:extLst>
                </p14:cNvPr>
                <p14:cNvContentPartPr/>
                <p14:nvPr/>
              </p14:nvContentPartPr>
              <p14:xfrm>
                <a:off x="3676474" y="5947228"/>
                <a:ext cx="168840" cy="221760"/>
              </p14:xfrm>
            </p:contentPart>
          </mc:Choice>
          <mc:Fallback>
            <p:pic>
              <p:nvPicPr>
                <p:cNvPr id="51342" name="Freihand 51341">
                  <a:extLst>
                    <a:ext uri="{FF2B5EF4-FFF2-40B4-BE49-F238E27FC236}">
                      <a16:creationId xmlns:a16="http://schemas.microsoft.com/office/drawing/2014/main" id="{84382FE5-67B9-6CB2-CFA9-BBE9FB66DFC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67834" y="5938228"/>
                  <a:ext cx="186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1344" name="Freihand 51343">
                  <a:extLst>
                    <a:ext uri="{FF2B5EF4-FFF2-40B4-BE49-F238E27FC236}">
                      <a16:creationId xmlns:a16="http://schemas.microsoft.com/office/drawing/2014/main" id="{41DBAA8A-4B6F-B031-3DE4-A857AFA99F76}"/>
                    </a:ext>
                  </a:extLst>
                </p14:cNvPr>
                <p14:cNvContentPartPr/>
                <p14:nvPr/>
              </p14:nvContentPartPr>
              <p14:xfrm>
                <a:off x="3804274" y="5947948"/>
                <a:ext cx="154080" cy="161640"/>
              </p14:xfrm>
            </p:contentPart>
          </mc:Choice>
          <mc:Fallback>
            <p:pic>
              <p:nvPicPr>
                <p:cNvPr id="51344" name="Freihand 51343">
                  <a:extLst>
                    <a:ext uri="{FF2B5EF4-FFF2-40B4-BE49-F238E27FC236}">
                      <a16:creationId xmlns:a16="http://schemas.microsoft.com/office/drawing/2014/main" id="{41DBAA8A-4B6F-B031-3DE4-A857AFA99F7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95274" y="5938948"/>
                  <a:ext cx="171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1346" name="Freihand 51345">
                  <a:extLst>
                    <a:ext uri="{FF2B5EF4-FFF2-40B4-BE49-F238E27FC236}">
                      <a16:creationId xmlns:a16="http://schemas.microsoft.com/office/drawing/2014/main" id="{D230B0BE-FC93-CD26-2613-100899D5D9A3}"/>
                    </a:ext>
                  </a:extLst>
                </p14:cNvPr>
                <p14:cNvContentPartPr/>
                <p14:nvPr/>
              </p14:nvContentPartPr>
              <p14:xfrm>
                <a:off x="3445354" y="5974228"/>
                <a:ext cx="108360" cy="207720"/>
              </p14:xfrm>
            </p:contentPart>
          </mc:Choice>
          <mc:Fallback>
            <p:pic>
              <p:nvPicPr>
                <p:cNvPr id="51346" name="Freihand 51345">
                  <a:extLst>
                    <a:ext uri="{FF2B5EF4-FFF2-40B4-BE49-F238E27FC236}">
                      <a16:creationId xmlns:a16="http://schemas.microsoft.com/office/drawing/2014/main" id="{D230B0BE-FC93-CD26-2613-100899D5D9A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36714" y="5965588"/>
                  <a:ext cx="126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1348" name="Freihand 51347">
                  <a:extLst>
                    <a:ext uri="{FF2B5EF4-FFF2-40B4-BE49-F238E27FC236}">
                      <a16:creationId xmlns:a16="http://schemas.microsoft.com/office/drawing/2014/main" id="{DADE4C2B-BE61-A6D9-7160-E6849A8C4954}"/>
                    </a:ext>
                  </a:extLst>
                </p14:cNvPr>
                <p14:cNvContentPartPr/>
                <p14:nvPr/>
              </p14:nvContentPartPr>
              <p14:xfrm>
                <a:off x="5219074" y="6642388"/>
                <a:ext cx="108000" cy="124920"/>
              </p14:xfrm>
            </p:contentPart>
          </mc:Choice>
          <mc:Fallback>
            <p:pic>
              <p:nvPicPr>
                <p:cNvPr id="51348" name="Freihand 51347">
                  <a:extLst>
                    <a:ext uri="{FF2B5EF4-FFF2-40B4-BE49-F238E27FC236}">
                      <a16:creationId xmlns:a16="http://schemas.microsoft.com/office/drawing/2014/main" id="{DADE4C2B-BE61-A6D9-7160-E6849A8C495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10434" y="6633388"/>
                  <a:ext cx="125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1349" name="Freihand 51348">
                  <a:extLst>
                    <a:ext uri="{FF2B5EF4-FFF2-40B4-BE49-F238E27FC236}">
                      <a16:creationId xmlns:a16="http://schemas.microsoft.com/office/drawing/2014/main" id="{D61DE57F-8259-9D0A-20D8-2D096D503007}"/>
                    </a:ext>
                  </a:extLst>
                </p14:cNvPr>
                <p14:cNvContentPartPr/>
                <p14:nvPr/>
              </p14:nvContentPartPr>
              <p14:xfrm>
                <a:off x="5189554" y="6665428"/>
                <a:ext cx="164160" cy="82440"/>
              </p14:xfrm>
            </p:contentPart>
          </mc:Choice>
          <mc:Fallback>
            <p:pic>
              <p:nvPicPr>
                <p:cNvPr id="51349" name="Freihand 51348">
                  <a:extLst>
                    <a:ext uri="{FF2B5EF4-FFF2-40B4-BE49-F238E27FC236}">
                      <a16:creationId xmlns:a16="http://schemas.microsoft.com/office/drawing/2014/main" id="{D61DE57F-8259-9D0A-20D8-2D096D5030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80554" y="6656428"/>
                  <a:ext cx="181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51351" name="Freihand 51350">
                  <a:extLst>
                    <a:ext uri="{FF2B5EF4-FFF2-40B4-BE49-F238E27FC236}">
                      <a16:creationId xmlns:a16="http://schemas.microsoft.com/office/drawing/2014/main" id="{E3DC17F3-A51C-A3CB-F7FF-5828D5CE6C2A}"/>
                    </a:ext>
                  </a:extLst>
                </p14:cNvPr>
                <p14:cNvContentPartPr/>
                <p14:nvPr/>
              </p14:nvContentPartPr>
              <p14:xfrm>
                <a:off x="4096234" y="6096268"/>
                <a:ext cx="527400" cy="388800"/>
              </p14:xfrm>
            </p:contentPart>
          </mc:Choice>
          <mc:Fallback>
            <p:pic>
              <p:nvPicPr>
                <p:cNvPr id="51351" name="Freihand 51350">
                  <a:extLst>
                    <a:ext uri="{FF2B5EF4-FFF2-40B4-BE49-F238E27FC236}">
                      <a16:creationId xmlns:a16="http://schemas.microsoft.com/office/drawing/2014/main" id="{E3DC17F3-A51C-A3CB-F7FF-5828D5CE6C2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87234" y="6087268"/>
                  <a:ext cx="5450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51352" name="Freihand 51351">
                  <a:extLst>
                    <a:ext uri="{FF2B5EF4-FFF2-40B4-BE49-F238E27FC236}">
                      <a16:creationId xmlns:a16="http://schemas.microsoft.com/office/drawing/2014/main" id="{E648C57C-236C-DFE1-1239-ACC1F610D3E8}"/>
                    </a:ext>
                  </a:extLst>
                </p14:cNvPr>
                <p14:cNvContentPartPr/>
                <p14:nvPr/>
              </p14:nvContentPartPr>
              <p14:xfrm>
                <a:off x="4760434" y="5900068"/>
                <a:ext cx="153720" cy="228240"/>
              </p14:xfrm>
            </p:contentPart>
          </mc:Choice>
          <mc:Fallback>
            <p:pic>
              <p:nvPicPr>
                <p:cNvPr id="51352" name="Freihand 51351">
                  <a:extLst>
                    <a:ext uri="{FF2B5EF4-FFF2-40B4-BE49-F238E27FC236}">
                      <a16:creationId xmlns:a16="http://schemas.microsoft.com/office/drawing/2014/main" id="{E648C57C-236C-DFE1-1239-ACC1F610D3E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51794" y="5891068"/>
                  <a:ext cx="171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1353" name="Freihand 51352">
                  <a:extLst>
                    <a:ext uri="{FF2B5EF4-FFF2-40B4-BE49-F238E27FC236}">
                      <a16:creationId xmlns:a16="http://schemas.microsoft.com/office/drawing/2014/main" id="{2C4FC853-5520-601A-BCEF-6ED8F2967C78}"/>
                    </a:ext>
                  </a:extLst>
                </p14:cNvPr>
                <p14:cNvContentPartPr/>
                <p14:nvPr/>
              </p14:nvContentPartPr>
              <p14:xfrm>
                <a:off x="4173994" y="6064588"/>
                <a:ext cx="472680" cy="377640"/>
              </p14:xfrm>
            </p:contentPart>
          </mc:Choice>
          <mc:Fallback>
            <p:pic>
              <p:nvPicPr>
                <p:cNvPr id="51353" name="Freihand 51352">
                  <a:extLst>
                    <a:ext uri="{FF2B5EF4-FFF2-40B4-BE49-F238E27FC236}">
                      <a16:creationId xmlns:a16="http://schemas.microsoft.com/office/drawing/2014/main" id="{2C4FC853-5520-601A-BCEF-6ED8F2967C7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64994" y="6055588"/>
                  <a:ext cx="490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51354" name="Freihand 51353">
                  <a:extLst>
                    <a:ext uri="{FF2B5EF4-FFF2-40B4-BE49-F238E27FC236}">
                      <a16:creationId xmlns:a16="http://schemas.microsoft.com/office/drawing/2014/main" id="{928756D9-E59B-D991-9EB1-06C28514F029}"/>
                    </a:ext>
                  </a:extLst>
                </p14:cNvPr>
                <p14:cNvContentPartPr/>
                <p14:nvPr/>
              </p14:nvContentPartPr>
              <p14:xfrm>
                <a:off x="4850074" y="6282388"/>
                <a:ext cx="68760" cy="142920"/>
              </p14:xfrm>
            </p:contentPart>
          </mc:Choice>
          <mc:Fallback>
            <p:pic>
              <p:nvPicPr>
                <p:cNvPr id="51354" name="Freihand 51353">
                  <a:extLst>
                    <a:ext uri="{FF2B5EF4-FFF2-40B4-BE49-F238E27FC236}">
                      <a16:creationId xmlns:a16="http://schemas.microsoft.com/office/drawing/2014/main" id="{928756D9-E59B-D991-9EB1-06C28514F02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41074" y="6273748"/>
                  <a:ext cx="86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51355" name="Freihand 51354">
                  <a:extLst>
                    <a:ext uri="{FF2B5EF4-FFF2-40B4-BE49-F238E27FC236}">
                      <a16:creationId xmlns:a16="http://schemas.microsoft.com/office/drawing/2014/main" id="{7BED1D6D-B87F-CB8D-AFB4-A4E0EEC6F184}"/>
                    </a:ext>
                  </a:extLst>
                </p14:cNvPr>
                <p14:cNvContentPartPr/>
                <p14:nvPr/>
              </p14:nvContentPartPr>
              <p14:xfrm>
                <a:off x="4735954" y="6229828"/>
                <a:ext cx="302040" cy="235800"/>
              </p14:xfrm>
            </p:contentPart>
          </mc:Choice>
          <mc:Fallback>
            <p:pic>
              <p:nvPicPr>
                <p:cNvPr id="51355" name="Freihand 51354">
                  <a:extLst>
                    <a:ext uri="{FF2B5EF4-FFF2-40B4-BE49-F238E27FC236}">
                      <a16:creationId xmlns:a16="http://schemas.microsoft.com/office/drawing/2014/main" id="{7BED1D6D-B87F-CB8D-AFB4-A4E0EEC6F18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727314" y="6220828"/>
                  <a:ext cx="319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51357" name="Freihand 51356">
                  <a:extLst>
                    <a:ext uri="{FF2B5EF4-FFF2-40B4-BE49-F238E27FC236}">
                      <a16:creationId xmlns:a16="http://schemas.microsoft.com/office/drawing/2014/main" id="{DE227EA3-E505-30C3-0A32-18F855F75556}"/>
                    </a:ext>
                  </a:extLst>
                </p14:cNvPr>
                <p14:cNvContentPartPr/>
                <p14:nvPr/>
              </p14:nvContentPartPr>
              <p14:xfrm>
                <a:off x="3869794" y="6278068"/>
                <a:ext cx="169560" cy="53280"/>
              </p14:xfrm>
            </p:contentPart>
          </mc:Choice>
          <mc:Fallback>
            <p:pic>
              <p:nvPicPr>
                <p:cNvPr id="51357" name="Freihand 51356">
                  <a:extLst>
                    <a:ext uri="{FF2B5EF4-FFF2-40B4-BE49-F238E27FC236}">
                      <a16:creationId xmlns:a16="http://schemas.microsoft.com/office/drawing/2014/main" id="{DE227EA3-E505-30C3-0A32-18F855F7555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60794" y="6269068"/>
                  <a:ext cx="187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1358" name="Freihand 51357">
                  <a:extLst>
                    <a:ext uri="{FF2B5EF4-FFF2-40B4-BE49-F238E27FC236}">
                      <a16:creationId xmlns:a16="http://schemas.microsoft.com/office/drawing/2014/main" id="{1D6DBDEB-08E4-2585-5DEB-A2F16BC4E9B5}"/>
                    </a:ext>
                  </a:extLst>
                </p14:cNvPr>
                <p14:cNvContentPartPr/>
                <p14:nvPr/>
              </p14:nvContentPartPr>
              <p14:xfrm>
                <a:off x="4173994" y="6261148"/>
                <a:ext cx="249840" cy="43200"/>
              </p14:xfrm>
            </p:contentPart>
          </mc:Choice>
          <mc:Fallback>
            <p:pic>
              <p:nvPicPr>
                <p:cNvPr id="51358" name="Freihand 51357">
                  <a:extLst>
                    <a:ext uri="{FF2B5EF4-FFF2-40B4-BE49-F238E27FC236}">
                      <a16:creationId xmlns:a16="http://schemas.microsoft.com/office/drawing/2014/main" id="{1D6DBDEB-08E4-2585-5DEB-A2F16BC4E9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64994" y="6252148"/>
                  <a:ext cx="267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1359" name="Freihand 51358">
                  <a:extLst>
                    <a:ext uri="{FF2B5EF4-FFF2-40B4-BE49-F238E27FC236}">
                      <a16:creationId xmlns:a16="http://schemas.microsoft.com/office/drawing/2014/main" id="{2D236EC0-9AB8-99BC-0166-2A6972FF6B9C}"/>
                    </a:ext>
                  </a:extLst>
                </p14:cNvPr>
                <p14:cNvContentPartPr/>
                <p14:nvPr/>
              </p14:nvContentPartPr>
              <p14:xfrm>
                <a:off x="4431394" y="6293908"/>
                <a:ext cx="34560" cy="336600"/>
              </p14:xfrm>
            </p:contentPart>
          </mc:Choice>
          <mc:Fallback>
            <p:pic>
              <p:nvPicPr>
                <p:cNvPr id="51359" name="Freihand 51358">
                  <a:extLst>
                    <a:ext uri="{FF2B5EF4-FFF2-40B4-BE49-F238E27FC236}">
                      <a16:creationId xmlns:a16="http://schemas.microsoft.com/office/drawing/2014/main" id="{2D236EC0-9AB8-99BC-0166-2A6972FF6B9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422394" y="6285268"/>
                  <a:ext cx="522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1361" name="Freihand 51360">
                  <a:extLst>
                    <a:ext uri="{FF2B5EF4-FFF2-40B4-BE49-F238E27FC236}">
                      <a16:creationId xmlns:a16="http://schemas.microsoft.com/office/drawing/2014/main" id="{8AD1F6B9-6B69-1860-F2B4-ED4475A27198}"/>
                    </a:ext>
                  </a:extLst>
                </p14:cNvPr>
                <p14:cNvContentPartPr/>
                <p14:nvPr/>
              </p14:nvContentPartPr>
              <p14:xfrm>
                <a:off x="5212594" y="6187708"/>
                <a:ext cx="162360" cy="7920"/>
              </p14:xfrm>
            </p:contentPart>
          </mc:Choice>
          <mc:Fallback>
            <p:pic>
              <p:nvPicPr>
                <p:cNvPr id="51361" name="Freihand 51360">
                  <a:extLst>
                    <a:ext uri="{FF2B5EF4-FFF2-40B4-BE49-F238E27FC236}">
                      <a16:creationId xmlns:a16="http://schemas.microsoft.com/office/drawing/2014/main" id="{8AD1F6B9-6B69-1860-F2B4-ED4475A2719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203954" y="6178708"/>
                  <a:ext cx="180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1362" name="Freihand 51361">
                  <a:extLst>
                    <a:ext uri="{FF2B5EF4-FFF2-40B4-BE49-F238E27FC236}">
                      <a16:creationId xmlns:a16="http://schemas.microsoft.com/office/drawing/2014/main" id="{39934357-29B7-6B08-2DBE-822F22090507}"/>
                    </a:ext>
                  </a:extLst>
                </p14:cNvPr>
                <p14:cNvContentPartPr/>
                <p14:nvPr/>
              </p14:nvContentPartPr>
              <p14:xfrm>
                <a:off x="5230234" y="6129388"/>
                <a:ext cx="275400" cy="174960"/>
              </p14:xfrm>
            </p:contentPart>
          </mc:Choice>
          <mc:Fallback>
            <p:pic>
              <p:nvPicPr>
                <p:cNvPr id="51362" name="Freihand 51361">
                  <a:extLst>
                    <a:ext uri="{FF2B5EF4-FFF2-40B4-BE49-F238E27FC236}">
                      <a16:creationId xmlns:a16="http://schemas.microsoft.com/office/drawing/2014/main" id="{39934357-29B7-6B08-2DBE-822F2209050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21594" y="6120388"/>
                  <a:ext cx="293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1363" name="Freihand 51362">
                  <a:extLst>
                    <a:ext uri="{FF2B5EF4-FFF2-40B4-BE49-F238E27FC236}">
                      <a16:creationId xmlns:a16="http://schemas.microsoft.com/office/drawing/2014/main" id="{6F461019-6BFD-F09F-9B0F-D2ABA79E7443}"/>
                    </a:ext>
                  </a:extLst>
                </p14:cNvPr>
                <p14:cNvContentPartPr/>
                <p14:nvPr/>
              </p14:nvContentPartPr>
              <p14:xfrm>
                <a:off x="5689954" y="6016348"/>
                <a:ext cx="352440" cy="158760"/>
              </p14:xfrm>
            </p:contentPart>
          </mc:Choice>
          <mc:Fallback>
            <p:pic>
              <p:nvPicPr>
                <p:cNvPr id="51363" name="Freihand 51362">
                  <a:extLst>
                    <a:ext uri="{FF2B5EF4-FFF2-40B4-BE49-F238E27FC236}">
                      <a16:creationId xmlns:a16="http://schemas.microsoft.com/office/drawing/2014/main" id="{6F461019-6BFD-F09F-9B0F-D2ABA79E744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681314" y="6007348"/>
                  <a:ext cx="37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1364" name="Freihand 51363">
                  <a:extLst>
                    <a:ext uri="{FF2B5EF4-FFF2-40B4-BE49-F238E27FC236}">
                      <a16:creationId xmlns:a16="http://schemas.microsoft.com/office/drawing/2014/main" id="{D20A2DE4-85EF-2D79-C9DE-56876FBCE5DF}"/>
                    </a:ext>
                  </a:extLst>
                </p14:cNvPr>
                <p14:cNvContentPartPr/>
                <p14:nvPr/>
              </p14:nvContentPartPr>
              <p14:xfrm>
                <a:off x="6152554" y="5886388"/>
                <a:ext cx="28440" cy="173880"/>
              </p14:xfrm>
            </p:contentPart>
          </mc:Choice>
          <mc:Fallback>
            <p:pic>
              <p:nvPicPr>
                <p:cNvPr id="51364" name="Freihand 51363">
                  <a:extLst>
                    <a:ext uri="{FF2B5EF4-FFF2-40B4-BE49-F238E27FC236}">
                      <a16:creationId xmlns:a16="http://schemas.microsoft.com/office/drawing/2014/main" id="{D20A2DE4-85EF-2D79-C9DE-56876FBCE5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143914" y="5877388"/>
                  <a:ext cx="46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1365" name="Freihand 51364">
                  <a:extLst>
                    <a:ext uri="{FF2B5EF4-FFF2-40B4-BE49-F238E27FC236}">
                      <a16:creationId xmlns:a16="http://schemas.microsoft.com/office/drawing/2014/main" id="{55BABA15-ABD9-0295-C3CE-8B882D9B0622}"/>
                    </a:ext>
                  </a:extLst>
                </p14:cNvPr>
                <p14:cNvContentPartPr/>
                <p14:nvPr/>
              </p14:nvContentPartPr>
              <p14:xfrm>
                <a:off x="6221674" y="5977108"/>
                <a:ext cx="94680" cy="75600"/>
              </p14:xfrm>
            </p:contentPart>
          </mc:Choice>
          <mc:Fallback>
            <p:pic>
              <p:nvPicPr>
                <p:cNvPr id="51365" name="Freihand 51364">
                  <a:extLst>
                    <a:ext uri="{FF2B5EF4-FFF2-40B4-BE49-F238E27FC236}">
                      <a16:creationId xmlns:a16="http://schemas.microsoft.com/office/drawing/2014/main" id="{55BABA15-ABD9-0295-C3CE-8B882D9B062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213034" y="5968468"/>
                  <a:ext cx="112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1366" name="Freihand 51365">
                  <a:extLst>
                    <a:ext uri="{FF2B5EF4-FFF2-40B4-BE49-F238E27FC236}">
                      <a16:creationId xmlns:a16="http://schemas.microsoft.com/office/drawing/2014/main" id="{C6CF7093-4699-496C-5A97-ECAE65A29105}"/>
                    </a:ext>
                  </a:extLst>
                </p14:cNvPr>
                <p14:cNvContentPartPr/>
                <p14:nvPr/>
              </p14:nvContentPartPr>
              <p14:xfrm>
                <a:off x="6373594" y="5921668"/>
                <a:ext cx="68400" cy="122760"/>
              </p14:xfrm>
            </p:contentPart>
          </mc:Choice>
          <mc:Fallback>
            <p:pic>
              <p:nvPicPr>
                <p:cNvPr id="51366" name="Freihand 51365">
                  <a:extLst>
                    <a:ext uri="{FF2B5EF4-FFF2-40B4-BE49-F238E27FC236}">
                      <a16:creationId xmlns:a16="http://schemas.microsoft.com/office/drawing/2014/main" id="{C6CF7093-4699-496C-5A97-ECAE65A2910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364594" y="5912668"/>
                  <a:ext cx="86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1367" name="Freihand 51366">
                  <a:extLst>
                    <a:ext uri="{FF2B5EF4-FFF2-40B4-BE49-F238E27FC236}">
                      <a16:creationId xmlns:a16="http://schemas.microsoft.com/office/drawing/2014/main" id="{40E691AB-5FB9-B247-EC08-67D96EF057AF}"/>
                    </a:ext>
                  </a:extLst>
                </p14:cNvPr>
                <p14:cNvContentPartPr/>
                <p14:nvPr/>
              </p14:nvContentPartPr>
              <p14:xfrm>
                <a:off x="6480874" y="5793508"/>
                <a:ext cx="138240" cy="202320"/>
              </p14:xfrm>
            </p:contentPart>
          </mc:Choice>
          <mc:Fallback>
            <p:pic>
              <p:nvPicPr>
                <p:cNvPr id="51367" name="Freihand 51366">
                  <a:extLst>
                    <a:ext uri="{FF2B5EF4-FFF2-40B4-BE49-F238E27FC236}">
                      <a16:creationId xmlns:a16="http://schemas.microsoft.com/office/drawing/2014/main" id="{40E691AB-5FB9-B247-EC08-67D96EF057A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472234" y="5784508"/>
                  <a:ext cx="155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1369" name="Freihand 51368">
                  <a:extLst>
                    <a:ext uri="{FF2B5EF4-FFF2-40B4-BE49-F238E27FC236}">
                      <a16:creationId xmlns:a16="http://schemas.microsoft.com/office/drawing/2014/main" id="{02D31510-7A87-FEB0-3ECD-3862E517AC35}"/>
                    </a:ext>
                  </a:extLst>
                </p14:cNvPr>
                <p14:cNvContentPartPr/>
                <p14:nvPr/>
              </p14:nvContentPartPr>
              <p14:xfrm>
                <a:off x="5660794" y="6316228"/>
                <a:ext cx="19080" cy="129960"/>
              </p14:xfrm>
            </p:contentPart>
          </mc:Choice>
          <mc:Fallback>
            <p:pic>
              <p:nvPicPr>
                <p:cNvPr id="51369" name="Freihand 51368">
                  <a:extLst>
                    <a:ext uri="{FF2B5EF4-FFF2-40B4-BE49-F238E27FC236}">
                      <a16:creationId xmlns:a16="http://schemas.microsoft.com/office/drawing/2014/main" id="{02D31510-7A87-FEB0-3ECD-3862E517AC3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51794" y="6307228"/>
                  <a:ext cx="36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1370" name="Freihand 51369">
                  <a:extLst>
                    <a:ext uri="{FF2B5EF4-FFF2-40B4-BE49-F238E27FC236}">
                      <a16:creationId xmlns:a16="http://schemas.microsoft.com/office/drawing/2014/main" id="{23F69138-382D-8BB3-C45D-76F2EFFF14C5}"/>
                    </a:ext>
                  </a:extLst>
                </p14:cNvPr>
                <p14:cNvContentPartPr/>
                <p14:nvPr/>
              </p14:nvContentPartPr>
              <p14:xfrm>
                <a:off x="5651794" y="6295708"/>
                <a:ext cx="25200" cy="15120"/>
              </p14:xfrm>
            </p:contentPart>
          </mc:Choice>
          <mc:Fallback>
            <p:pic>
              <p:nvPicPr>
                <p:cNvPr id="51370" name="Freihand 51369">
                  <a:extLst>
                    <a:ext uri="{FF2B5EF4-FFF2-40B4-BE49-F238E27FC236}">
                      <a16:creationId xmlns:a16="http://schemas.microsoft.com/office/drawing/2014/main" id="{23F69138-382D-8BB3-C45D-76F2EFFF14C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643154" y="6286708"/>
                  <a:ext cx="4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1371" name="Freihand 51370">
                  <a:extLst>
                    <a:ext uri="{FF2B5EF4-FFF2-40B4-BE49-F238E27FC236}">
                      <a16:creationId xmlns:a16="http://schemas.microsoft.com/office/drawing/2014/main" id="{212A66DD-D0B8-381C-5D0A-B85ED302A525}"/>
                    </a:ext>
                  </a:extLst>
                </p14:cNvPr>
                <p14:cNvContentPartPr/>
                <p14:nvPr/>
              </p14:nvContentPartPr>
              <p14:xfrm>
                <a:off x="5720914" y="6305068"/>
                <a:ext cx="124560" cy="116280"/>
              </p14:xfrm>
            </p:contentPart>
          </mc:Choice>
          <mc:Fallback>
            <p:pic>
              <p:nvPicPr>
                <p:cNvPr id="51371" name="Freihand 51370">
                  <a:extLst>
                    <a:ext uri="{FF2B5EF4-FFF2-40B4-BE49-F238E27FC236}">
                      <a16:creationId xmlns:a16="http://schemas.microsoft.com/office/drawing/2014/main" id="{212A66DD-D0B8-381C-5D0A-B85ED302A52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12274" y="6296068"/>
                  <a:ext cx="142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1372" name="Freihand 51371">
                  <a:extLst>
                    <a:ext uri="{FF2B5EF4-FFF2-40B4-BE49-F238E27FC236}">
                      <a16:creationId xmlns:a16="http://schemas.microsoft.com/office/drawing/2014/main" id="{314C52DC-A250-5CB8-60BB-4EB175611473}"/>
                    </a:ext>
                  </a:extLst>
                </p14:cNvPr>
                <p14:cNvContentPartPr/>
                <p14:nvPr/>
              </p14:nvContentPartPr>
              <p14:xfrm>
                <a:off x="5950954" y="6220468"/>
                <a:ext cx="234720" cy="167400"/>
              </p14:xfrm>
            </p:contentPart>
          </mc:Choice>
          <mc:Fallback>
            <p:pic>
              <p:nvPicPr>
                <p:cNvPr id="51372" name="Freihand 51371">
                  <a:extLst>
                    <a:ext uri="{FF2B5EF4-FFF2-40B4-BE49-F238E27FC236}">
                      <a16:creationId xmlns:a16="http://schemas.microsoft.com/office/drawing/2014/main" id="{314C52DC-A250-5CB8-60BB-4EB17561147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942314" y="6211468"/>
                  <a:ext cx="252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1373" name="Freihand 51372">
                  <a:extLst>
                    <a:ext uri="{FF2B5EF4-FFF2-40B4-BE49-F238E27FC236}">
                      <a16:creationId xmlns:a16="http://schemas.microsoft.com/office/drawing/2014/main" id="{BC81AA3C-8980-510A-715F-0E1DC543CEFA}"/>
                    </a:ext>
                  </a:extLst>
                </p14:cNvPr>
                <p14:cNvContentPartPr/>
                <p14:nvPr/>
              </p14:nvContentPartPr>
              <p14:xfrm>
                <a:off x="6325354" y="6239908"/>
                <a:ext cx="72720" cy="192600"/>
              </p14:xfrm>
            </p:contentPart>
          </mc:Choice>
          <mc:Fallback>
            <p:pic>
              <p:nvPicPr>
                <p:cNvPr id="51373" name="Freihand 51372">
                  <a:extLst>
                    <a:ext uri="{FF2B5EF4-FFF2-40B4-BE49-F238E27FC236}">
                      <a16:creationId xmlns:a16="http://schemas.microsoft.com/office/drawing/2014/main" id="{BC81AA3C-8980-510A-715F-0E1DC543CEF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316354" y="6231268"/>
                  <a:ext cx="90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1374" name="Freihand 51373">
                  <a:extLst>
                    <a:ext uri="{FF2B5EF4-FFF2-40B4-BE49-F238E27FC236}">
                      <a16:creationId xmlns:a16="http://schemas.microsoft.com/office/drawing/2014/main" id="{9F466495-1450-3B1F-D6A5-76ECE17CB112}"/>
                    </a:ext>
                  </a:extLst>
                </p14:cNvPr>
                <p14:cNvContentPartPr/>
                <p14:nvPr/>
              </p14:nvContentPartPr>
              <p14:xfrm>
                <a:off x="6440914" y="6200308"/>
                <a:ext cx="104040" cy="101520"/>
              </p14:xfrm>
            </p:contentPart>
          </mc:Choice>
          <mc:Fallback>
            <p:pic>
              <p:nvPicPr>
                <p:cNvPr id="51374" name="Freihand 51373">
                  <a:extLst>
                    <a:ext uri="{FF2B5EF4-FFF2-40B4-BE49-F238E27FC236}">
                      <a16:creationId xmlns:a16="http://schemas.microsoft.com/office/drawing/2014/main" id="{9F466495-1450-3B1F-D6A5-76ECE17CB11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432274" y="6191668"/>
                  <a:ext cx="12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51375" name="Freihand 51374">
                  <a:extLst>
                    <a:ext uri="{FF2B5EF4-FFF2-40B4-BE49-F238E27FC236}">
                      <a16:creationId xmlns:a16="http://schemas.microsoft.com/office/drawing/2014/main" id="{AB83CA45-4700-30DA-95E7-C67652018250}"/>
                    </a:ext>
                  </a:extLst>
                </p14:cNvPr>
                <p14:cNvContentPartPr/>
                <p14:nvPr/>
              </p14:nvContentPartPr>
              <p14:xfrm>
                <a:off x="6578434" y="6179788"/>
                <a:ext cx="76680" cy="93960"/>
              </p14:xfrm>
            </p:contentPart>
          </mc:Choice>
          <mc:Fallback>
            <p:pic>
              <p:nvPicPr>
                <p:cNvPr id="51375" name="Freihand 51374">
                  <a:extLst>
                    <a:ext uri="{FF2B5EF4-FFF2-40B4-BE49-F238E27FC236}">
                      <a16:creationId xmlns:a16="http://schemas.microsoft.com/office/drawing/2014/main" id="{AB83CA45-4700-30DA-95E7-C6765201825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69794" y="6171148"/>
                  <a:ext cx="94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51376" name="Freihand 51375">
                  <a:extLst>
                    <a:ext uri="{FF2B5EF4-FFF2-40B4-BE49-F238E27FC236}">
                      <a16:creationId xmlns:a16="http://schemas.microsoft.com/office/drawing/2014/main" id="{1B536B69-998D-BA68-0979-41B9ABF9A944}"/>
                    </a:ext>
                  </a:extLst>
                </p14:cNvPr>
                <p14:cNvContentPartPr/>
                <p14:nvPr/>
              </p14:nvContentPartPr>
              <p14:xfrm>
                <a:off x="6668434" y="6044428"/>
                <a:ext cx="95040" cy="199800"/>
              </p14:xfrm>
            </p:contentPart>
          </mc:Choice>
          <mc:Fallback>
            <p:pic>
              <p:nvPicPr>
                <p:cNvPr id="51376" name="Freihand 51375">
                  <a:extLst>
                    <a:ext uri="{FF2B5EF4-FFF2-40B4-BE49-F238E27FC236}">
                      <a16:creationId xmlns:a16="http://schemas.microsoft.com/office/drawing/2014/main" id="{1B536B69-998D-BA68-0979-41B9ABF9A9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59794" y="6035428"/>
                  <a:ext cx="112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51377" name="Freihand 51376">
                  <a:extLst>
                    <a:ext uri="{FF2B5EF4-FFF2-40B4-BE49-F238E27FC236}">
                      <a16:creationId xmlns:a16="http://schemas.microsoft.com/office/drawing/2014/main" id="{608B4C25-DE22-E735-143F-33E936557F2E}"/>
                    </a:ext>
                  </a:extLst>
                </p14:cNvPr>
                <p14:cNvContentPartPr/>
                <p14:nvPr/>
              </p14:nvContentPartPr>
              <p14:xfrm>
                <a:off x="5710834" y="6501988"/>
                <a:ext cx="202680" cy="178560"/>
              </p14:xfrm>
            </p:contentPart>
          </mc:Choice>
          <mc:Fallback>
            <p:pic>
              <p:nvPicPr>
                <p:cNvPr id="51377" name="Freihand 51376">
                  <a:extLst>
                    <a:ext uri="{FF2B5EF4-FFF2-40B4-BE49-F238E27FC236}">
                      <a16:creationId xmlns:a16="http://schemas.microsoft.com/office/drawing/2014/main" id="{608B4C25-DE22-E735-143F-33E936557F2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02194" y="6492988"/>
                  <a:ext cx="22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51378" name="Freihand 51377">
                  <a:extLst>
                    <a:ext uri="{FF2B5EF4-FFF2-40B4-BE49-F238E27FC236}">
                      <a16:creationId xmlns:a16="http://schemas.microsoft.com/office/drawing/2014/main" id="{68DFE3AE-5FA6-5D9E-C470-60A667AEF814}"/>
                    </a:ext>
                  </a:extLst>
                </p14:cNvPr>
                <p14:cNvContentPartPr/>
                <p14:nvPr/>
              </p14:nvContentPartPr>
              <p14:xfrm>
                <a:off x="6108274" y="6441148"/>
                <a:ext cx="237240" cy="175680"/>
              </p14:xfrm>
            </p:contentPart>
          </mc:Choice>
          <mc:Fallback>
            <p:pic>
              <p:nvPicPr>
                <p:cNvPr id="51378" name="Freihand 51377">
                  <a:extLst>
                    <a:ext uri="{FF2B5EF4-FFF2-40B4-BE49-F238E27FC236}">
                      <a16:creationId xmlns:a16="http://schemas.microsoft.com/office/drawing/2014/main" id="{68DFE3AE-5FA6-5D9E-C470-60A667AEF81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99274" y="6432508"/>
                  <a:ext cx="254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1379" name="Freihand 51378">
                  <a:extLst>
                    <a:ext uri="{FF2B5EF4-FFF2-40B4-BE49-F238E27FC236}">
                      <a16:creationId xmlns:a16="http://schemas.microsoft.com/office/drawing/2014/main" id="{2D8A3338-347C-A7CF-F68F-758A370E5038}"/>
                    </a:ext>
                  </a:extLst>
                </p14:cNvPr>
                <p14:cNvContentPartPr/>
                <p14:nvPr/>
              </p14:nvContentPartPr>
              <p14:xfrm>
                <a:off x="6507154" y="6482548"/>
                <a:ext cx="72720" cy="173160"/>
              </p14:xfrm>
            </p:contentPart>
          </mc:Choice>
          <mc:Fallback>
            <p:pic>
              <p:nvPicPr>
                <p:cNvPr id="51379" name="Freihand 51378">
                  <a:extLst>
                    <a:ext uri="{FF2B5EF4-FFF2-40B4-BE49-F238E27FC236}">
                      <a16:creationId xmlns:a16="http://schemas.microsoft.com/office/drawing/2014/main" id="{2D8A3338-347C-A7CF-F68F-758A370E503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98514" y="6473548"/>
                  <a:ext cx="90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51380" name="Freihand 51379">
                  <a:extLst>
                    <a:ext uri="{FF2B5EF4-FFF2-40B4-BE49-F238E27FC236}">
                      <a16:creationId xmlns:a16="http://schemas.microsoft.com/office/drawing/2014/main" id="{F3239AB8-6FBC-9A23-1D69-353EF7B2ACB0}"/>
                    </a:ext>
                  </a:extLst>
                </p14:cNvPr>
                <p14:cNvContentPartPr/>
                <p14:nvPr/>
              </p14:nvContentPartPr>
              <p14:xfrm>
                <a:off x="6622354" y="6297508"/>
                <a:ext cx="303840" cy="243000"/>
              </p14:xfrm>
            </p:contentPart>
          </mc:Choice>
          <mc:Fallback>
            <p:pic>
              <p:nvPicPr>
                <p:cNvPr id="51380" name="Freihand 51379">
                  <a:extLst>
                    <a:ext uri="{FF2B5EF4-FFF2-40B4-BE49-F238E27FC236}">
                      <a16:creationId xmlns:a16="http://schemas.microsoft.com/office/drawing/2014/main" id="{F3239AB8-6FBC-9A23-1D69-353EF7B2ACB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613714" y="6288868"/>
                  <a:ext cx="321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1381" name="Freihand 51380">
                  <a:extLst>
                    <a:ext uri="{FF2B5EF4-FFF2-40B4-BE49-F238E27FC236}">
                      <a16:creationId xmlns:a16="http://schemas.microsoft.com/office/drawing/2014/main" id="{043B043E-EB90-0601-250C-3F5AE00E6C0C}"/>
                    </a:ext>
                  </a:extLst>
                </p14:cNvPr>
                <p14:cNvContentPartPr/>
                <p14:nvPr/>
              </p14:nvContentPartPr>
              <p14:xfrm>
                <a:off x="6741874" y="6319828"/>
                <a:ext cx="21960" cy="20160"/>
              </p14:xfrm>
            </p:contentPart>
          </mc:Choice>
          <mc:Fallback>
            <p:pic>
              <p:nvPicPr>
                <p:cNvPr id="51381" name="Freihand 51380">
                  <a:extLst>
                    <a:ext uri="{FF2B5EF4-FFF2-40B4-BE49-F238E27FC236}">
                      <a16:creationId xmlns:a16="http://schemas.microsoft.com/office/drawing/2014/main" id="{043B043E-EB90-0601-250C-3F5AE00E6C0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732874" y="6311188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1382" name="Freihand 51381">
                  <a:extLst>
                    <a:ext uri="{FF2B5EF4-FFF2-40B4-BE49-F238E27FC236}">
                      <a16:creationId xmlns:a16="http://schemas.microsoft.com/office/drawing/2014/main" id="{FEBB52F8-6BC1-E29E-ED1F-0AC334BDAA56}"/>
                    </a:ext>
                  </a:extLst>
                </p14:cNvPr>
                <p14:cNvContentPartPr/>
                <p14:nvPr/>
              </p14:nvContentPartPr>
              <p14:xfrm>
                <a:off x="7100434" y="6324508"/>
                <a:ext cx="307080" cy="158760"/>
              </p14:xfrm>
            </p:contentPart>
          </mc:Choice>
          <mc:Fallback>
            <p:pic>
              <p:nvPicPr>
                <p:cNvPr id="51382" name="Freihand 51381">
                  <a:extLst>
                    <a:ext uri="{FF2B5EF4-FFF2-40B4-BE49-F238E27FC236}">
                      <a16:creationId xmlns:a16="http://schemas.microsoft.com/office/drawing/2014/main" id="{FEBB52F8-6BC1-E29E-ED1F-0AC334BDAA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091794" y="6315508"/>
                  <a:ext cx="324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1383" name="Freihand 51382">
                  <a:extLst>
                    <a:ext uri="{FF2B5EF4-FFF2-40B4-BE49-F238E27FC236}">
                      <a16:creationId xmlns:a16="http://schemas.microsoft.com/office/drawing/2014/main" id="{1656E16D-5B2D-FD0A-57A9-624E694A8AA6}"/>
                    </a:ext>
                  </a:extLst>
                </p14:cNvPr>
                <p14:cNvContentPartPr/>
                <p14:nvPr/>
              </p14:nvContentPartPr>
              <p14:xfrm>
                <a:off x="7479514" y="6263308"/>
                <a:ext cx="91800" cy="115920"/>
              </p14:xfrm>
            </p:contentPart>
          </mc:Choice>
          <mc:Fallback>
            <p:pic>
              <p:nvPicPr>
                <p:cNvPr id="51383" name="Freihand 51382">
                  <a:extLst>
                    <a:ext uri="{FF2B5EF4-FFF2-40B4-BE49-F238E27FC236}">
                      <a16:creationId xmlns:a16="http://schemas.microsoft.com/office/drawing/2014/main" id="{1656E16D-5B2D-FD0A-57A9-624E694A8AA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70874" y="6254308"/>
                  <a:ext cx="10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51384" name="Freihand 51383">
                  <a:extLst>
                    <a:ext uri="{FF2B5EF4-FFF2-40B4-BE49-F238E27FC236}">
                      <a16:creationId xmlns:a16="http://schemas.microsoft.com/office/drawing/2014/main" id="{4500600A-56EA-6A58-7F68-079EC8940608}"/>
                    </a:ext>
                  </a:extLst>
                </p14:cNvPr>
                <p14:cNvContentPartPr/>
                <p14:nvPr/>
              </p14:nvContentPartPr>
              <p14:xfrm>
                <a:off x="7758154" y="6157828"/>
                <a:ext cx="88920" cy="182520"/>
              </p14:xfrm>
            </p:contentPart>
          </mc:Choice>
          <mc:Fallback>
            <p:pic>
              <p:nvPicPr>
                <p:cNvPr id="51384" name="Freihand 51383">
                  <a:extLst>
                    <a:ext uri="{FF2B5EF4-FFF2-40B4-BE49-F238E27FC236}">
                      <a16:creationId xmlns:a16="http://schemas.microsoft.com/office/drawing/2014/main" id="{4500600A-56EA-6A58-7F68-079EC894060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749514" y="6149188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51385" name="Freihand 51384">
                  <a:extLst>
                    <a:ext uri="{FF2B5EF4-FFF2-40B4-BE49-F238E27FC236}">
                      <a16:creationId xmlns:a16="http://schemas.microsoft.com/office/drawing/2014/main" id="{1F321BF2-7957-0089-126E-B5EC85002C93}"/>
                    </a:ext>
                  </a:extLst>
                </p14:cNvPr>
                <p14:cNvContentPartPr/>
                <p14:nvPr/>
              </p14:nvContentPartPr>
              <p14:xfrm>
                <a:off x="7890274" y="6202468"/>
                <a:ext cx="268560" cy="116640"/>
              </p14:xfrm>
            </p:contentPart>
          </mc:Choice>
          <mc:Fallback>
            <p:pic>
              <p:nvPicPr>
                <p:cNvPr id="51385" name="Freihand 51384">
                  <a:extLst>
                    <a:ext uri="{FF2B5EF4-FFF2-40B4-BE49-F238E27FC236}">
                      <a16:creationId xmlns:a16="http://schemas.microsoft.com/office/drawing/2014/main" id="{1F321BF2-7957-0089-126E-B5EC85002C9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881274" y="6193828"/>
                  <a:ext cx="286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51386" name="Freihand 51385">
                  <a:extLst>
                    <a:ext uri="{FF2B5EF4-FFF2-40B4-BE49-F238E27FC236}">
                      <a16:creationId xmlns:a16="http://schemas.microsoft.com/office/drawing/2014/main" id="{D1A66F8F-F511-7062-EEB9-AA089CA1BB1F}"/>
                    </a:ext>
                  </a:extLst>
                </p14:cNvPr>
                <p14:cNvContentPartPr/>
                <p14:nvPr/>
              </p14:nvContentPartPr>
              <p14:xfrm>
                <a:off x="8206354" y="6096988"/>
                <a:ext cx="277920" cy="181440"/>
              </p14:xfrm>
            </p:contentPart>
          </mc:Choice>
          <mc:Fallback>
            <p:pic>
              <p:nvPicPr>
                <p:cNvPr id="51386" name="Freihand 51385">
                  <a:extLst>
                    <a:ext uri="{FF2B5EF4-FFF2-40B4-BE49-F238E27FC236}">
                      <a16:creationId xmlns:a16="http://schemas.microsoft.com/office/drawing/2014/main" id="{D1A66F8F-F511-7062-EEB9-AA089CA1BB1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97714" y="6087988"/>
                  <a:ext cx="295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1387" name="Freihand 51386">
                  <a:extLst>
                    <a:ext uri="{FF2B5EF4-FFF2-40B4-BE49-F238E27FC236}">
                      <a16:creationId xmlns:a16="http://schemas.microsoft.com/office/drawing/2014/main" id="{D7E5A67D-1136-4CF2-4BB3-F058E1256768}"/>
                    </a:ext>
                  </a:extLst>
                </p14:cNvPr>
                <p14:cNvContentPartPr/>
                <p14:nvPr/>
              </p14:nvContentPartPr>
              <p14:xfrm>
                <a:off x="7358554" y="6553468"/>
                <a:ext cx="170640" cy="107640"/>
              </p14:xfrm>
            </p:contentPart>
          </mc:Choice>
          <mc:Fallback>
            <p:pic>
              <p:nvPicPr>
                <p:cNvPr id="51387" name="Freihand 51386">
                  <a:extLst>
                    <a:ext uri="{FF2B5EF4-FFF2-40B4-BE49-F238E27FC236}">
                      <a16:creationId xmlns:a16="http://schemas.microsoft.com/office/drawing/2014/main" id="{D7E5A67D-1136-4CF2-4BB3-F058E125676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349554" y="6544828"/>
                  <a:ext cx="188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1388" name="Freihand 51387">
                  <a:extLst>
                    <a:ext uri="{FF2B5EF4-FFF2-40B4-BE49-F238E27FC236}">
                      <a16:creationId xmlns:a16="http://schemas.microsoft.com/office/drawing/2014/main" id="{749D3ED2-5DC2-E94D-E3A5-15093CD52EC3}"/>
                    </a:ext>
                  </a:extLst>
                </p14:cNvPr>
                <p14:cNvContentPartPr/>
                <p14:nvPr/>
              </p14:nvContentPartPr>
              <p14:xfrm>
                <a:off x="7563034" y="6480388"/>
                <a:ext cx="120600" cy="164880"/>
              </p14:xfrm>
            </p:contentPart>
          </mc:Choice>
          <mc:Fallback>
            <p:pic>
              <p:nvPicPr>
                <p:cNvPr id="51388" name="Freihand 51387">
                  <a:extLst>
                    <a:ext uri="{FF2B5EF4-FFF2-40B4-BE49-F238E27FC236}">
                      <a16:creationId xmlns:a16="http://schemas.microsoft.com/office/drawing/2014/main" id="{749D3ED2-5DC2-E94D-E3A5-15093CD52EC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554034" y="6471748"/>
                  <a:ext cx="138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1389" name="Freihand 51388">
                  <a:extLst>
                    <a:ext uri="{FF2B5EF4-FFF2-40B4-BE49-F238E27FC236}">
                      <a16:creationId xmlns:a16="http://schemas.microsoft.com/office/drawing/2014/main" id="{016ED281-3693-AE86-BB8D-9B90D67F8D43}"/>
                    </a:ext>
                  </a:extLst>
                </p14:cNvPr>
                <p14:cNvContentPartPr/>
                <p14:nvPr/>
              </p14:nvContentPartPr>
              <p14:xfrm>
                <a:off x="7627834" y="6427468"/>
                <a:ext cx="185400" cy="197640"/>
              </p14:xfrm>
            </p:contentPart>
          </mc:Choice>
          <mc:Fallback>
            <p:pic>
              <p:nvPicPr>
                <p:cNvPr id="51389" name="Freihand 51388">
                  <a:extLst>
                    <a:ext uri="{FF2B5EF4-FFF2-40B4-BE49-F238E27FC236}">
                      <a16:creationId xmlns:a16="http://schemas.microsoft.com/office/drawing/2014/main" id="{016ED281-3693-AE86-BB8D-9B90D67F8D4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619194" y="6418468"/>
                  <a:ext cx="203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1390" name="Freihand 51389">
                  <a:extLst>
                    <a:ext uri="{FF2B5EF4-FFF2-40B4-BE49-F238E27FC236}">
                      <a16:creationId xmlns:a16="http://schemas.microsoft.com/office/drawing/2014/main" id="{33B0AA75-F568-9179-C85A-9BFAB2C1CD75}"/>
                    </a:ext>
                  </a:extLst>
                </p14:cNvPr>
                <p14:cNvContentPartPr/>
                <p14:nvPr/>
              </p14:nvContentPartPr>
              <p14:xfrm>
                <a:off x="7841674" y="6478228"/>
                <a:ext cx="59040" cy="138240"/>
              </p14:xfrm>
            </p:contentPart>
          </mc:Choice>
          <mc:Fallback>
            <p:pic>
              <p:nvPicPr>
                <p:cNvPr id="51390" name="Freihand 51389">
                  <a:extLst>
                    <a:ext uri="{FF2B5EF4-FFF2-40B4-BE49-F238E27FC236}">
                      <a16:creationId xmlns:a16="http://schemas.microsoft.com/office/drawing/2014/main" id="{33B0AA75-F568-9179-C85A-9BFAB2C1CD7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833034" y="6469228"/>
                  <a:ext cx="76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1391" name="Freihand 51390">
                  <a:extLst>
                    <a:ext uri="{FF2B5EF4-FFF2-40B4-BE49-F238E27FC236}">
                      <a16:creationId xmlns:a16="http://schemas.microsoft.com/office/drawing/2014/main" id="{CB906B41-8F57-23F4-B645-C70E4521F4C3}"/>
                    </a:ext>
                  </a:extLst>
                </p14:cNvPr>
                <p14:cNvContentPartPr/>
                <p14:nvPr/>
              </p14:nvContentPartPr>
              <p14:xfrm>
                <a:off x="8031754" y="6426748"/>
                <a:ext cx="75240" cy="147600"/>
              </p14:xfrm>
            </p:contentPart>
          </mc:Choice>
          <mc:Fallback>
            <p:pic>
              <p:nvPicPr>
                <p:cNvPr id="51391" name="Freihand 51390">
                  <a:extLst>
                    <a:ext uri="{FF2B5EF4-FFF2-40B4-BE49-F238E27FC236}">
                      <a16:creationId xmlns:a16="http://schemas.microsoft.com/office/drawing/2014/main" id="{CB906B41-8F57-23F4-B645-C70E4521F4C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22754" y="6417748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1392" name="Freihand 51391">
                  <a:extLst>
                    <a:ext uri="{FF2B5EF4-FFF2-40B4-BE49-F238E27FC236}">
                      <a16:creationId xmlns:a16="http://schemas.microsoft.com/office/drawing/2014/main" id="{65019942-1396-DEF0-3ECA-AF1151C8D31E}"/>
                    </a:ext>
                  </a:extLst>
                </p14:cNvPr>
                <p14:cNvContentPartPr/>
                <p14:nvPr/>
              </p14:nvContentPartPr>
              <p14:xfrm>
                <a:off x="8147674" y="6417388"/>
                <a:ext cx="83880" cy="158760"/>
              </p14:xfrm>
            </p:contentPart>
          </mc:Choice>
          <mc:Fallback>
            <p:pic>
              <p:nvPicPr>
                <p:cNvPr id="51392" name="Freihand 51391">
                  <a:extLst>
                    <a:ext uri="{FF2B5EF4-FFF2-40B4-BE49-F238E27FC236}">
                      <a16:creationId xmlns:a16="http://schemas.microsoft.com/office/drawing/2014/main" id="{65019942-1396-DEF0-3ECA-AF1151C8D31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139034" y="6408748"/>
                  <a:ext cx="101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1393" name="Freihand 51392">
                  <a:extLst>
                    <a:ext uri="{FF2B5EF4-FFF2-40B4-BE49-F238E27FC236}">
                      <a16:creationId xmlns:a16="http://schemas.microsoft.com/office/drawing/2014/main" id="{8C69398A-291D-279D-6D40-F45FE89282AC}"/>
                    </a:ext>
                  </a:extLst>
                </p14:cNvPr>
                <p14:cNvContentPartPr/>
                <p14:nvPr/>
              </p14:nvContentPartPr>
              <p14:xfrm>
                <a:off x="8263954" y="6420268"/>
                <a:ext cx="55080" cy="179640"/>
              </p14:xfrm>
            </p:contentPart>
          </mc:Choice>
          <mc:Fallback>
            <p:pic>
              <p:nvPicPr>
                <p:cNvPr id="51393" name="Freihand 51392">
                  <a:extLst>
                    <a:ext uri="{FF2B5EF4-FFF2-40B4-BE49-F238E27FC236}">
                      <a16:creationId xmlns:a16="http://schemas.microsoft.com/office/drawing/2014/main" id="{8C69398A-291D-279D-6D40-F45FE89282A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255314" y="6411628"/>
                  <a:ext cx="72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1394" name="Freihand 51393">
                  <a:extLst>
                    <a:ext uri="{FF2B5EF4-FFF2-40B4-BE49-F238E27FC236}">
                      <a16:creationId xmlns:a16="http://schemas.microsoft.com/office/drawing/2014/main" id="{5D1E104B-10CF-4D91-4A9F-AC50A1457F21}"/>
                    </a:ext>
                  </a:extLst>
                </p14:cNvPr>
                <p14:cNvContentPartPr/>
                <p14:nvPr/>
              </p14:nvContentPartPr>
              <p14:xfrm>
                <a:off x="8333074" y="6412348"/>
                <a:ext cx="68400" cy="169920"/>
              </p14:xfrm>
            </p:contentPart>
          </mc:Choice>
          <mc:Fallback>
            <p:pic>
              <p:nvPicPr>
                <p:cNvPr id="51394" name="Freihand 51393">
                  <a:extLst>
                    <a:ext uri="{FF2B5EF4-FFF2-40B4-BE49-F238E27FC236}">
                      <a16:creationId xmlns:a16="http://schemas.microsoft.com/office/drawing/2014/main" id="{5D1E104B-10CF-4D91-4A9F-AC50A1457F2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324434" y="6403708"/>
                  <a:ext cx="86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1395" name="Freihand 51394">
                  <a:extLst>
                    <a:ext uri="{FF2B5EF4-FFF2-40B4-BE49-F238E27FC236}">
                      <a16:creationId xmlns:a16="http://schemas.microsoft.com/office/drawing/2014/main" id="{1AA739BD-E851-FBF9-7C0D-9899A8166F5B}"/>
                    </a:ext>
                  </a:extLst>
                </p14:cNvPr>
                <p14:cNvContentPartPr/>
                <p14:nvPr/>
              </p14:nvContentPartPr>
              <p14:xfrm>
                <a:off x="8451874" y="6330988"/>
                <a:ext cx="133560" cy="292320"/>
              </p14:xfrm>
            </p:contentPart>
          </mc:Choice>
          <mc:Fallback>
            <p:pic>
              <p:nvPicPr>
                <p:cNvPr id="51395" name="Freihand 51394">
                  <a:extLst>
                    <a:ext uri="{FF2B5EF4-FFF2-40B4-BE49-F238E27FC236}">
                      <a16:creationId xmlns:a16="http://schemas.microsoft.com/office/drawing/2014/main" id="{1AA739BD-E851-FBF9-7C0D-9899A8166F5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442874" y="6321988"/>
                  <a:ext cx="151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1396" name="Freihand 51395">
                  <a:extLst>
                    <a:ext uri="{FF2B5EF4-FFF2-40B4-BE49-F238E27FC236}">
                      <a16:creationId xmlns:a16="http://schemas.microsoft.com/office/drawing/2014/main" id="{1F7E23EA-1990-B24F-5B0F-EA1F65A705E5}"/>
                    </a:ext>
                  </a:extLst>
                </p14:cNvPr>
                <p14:cNvContentPartPr/>
                <p14:nvPr/>
              </p14:nvContentPartPr>
              <p14:xfrm>
                <a:off x="7110514" y="5967028"/>
                <a:ext cx="1521360" cy="721440"/>
              </p14:xfrm>
            </p:contentPart>
          </mc:Choice>
          <mc:Fallback>
            <p:pic>
              <p:nvPicPr>
                <p:cNvPr id="51396" name="Freihand 51395">
                  <a:extLst>
                    <a:ext uri="{FF2B5EF4-FFF2-40B4-BE49-F238E27FC236}">
                      <a16:creationId xmlns:a16="http://schemas.microsoft.com/office/drawing/2014/main" id="{1F7E23EA-1990-B24F-5B0F-EA1F65A705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01514" y="5958388"/>
                  <a:ext cx="153900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1402" name="Freihand 51401">
                  <a:extLst>
                    <a:ext uri="{FF2B5EF4-FFF2-40B4-BE49-F238E27FC236}">
                      <a16:creationId xmlns:a16="http://schemas.microsoft.com/office/drawing/2014/main" id="{DD7A96AB-1AC1-8423-2692-EA02F7C774E6}"/>
                    </a:ext>
                  </a:extLst>
                </p14:cNvPr>
                <p14:cNvContentPartPr/>
                <p14:nvPr/>
              </p14:nvContentPartPr>
              <p14:xfrm>
                <a:off x="2247994" y="3160828"/>
                <a:ext cx="1613880" cy="359280"/>
              </p14:xfrm>
            </p:contentPart>
          </mc:Choice>
          <mc:Fallback>
            <p:pic>
              <p:nvPicPr>
                <p:cNvPr id="51402" name="Freihand 51401">
                  <a:extLst>
                    <a:ext uri="{FF2B5EF4-FFF2-40B4-BE49-F238E27FC236}">
                      <a16:creationId xmlns:a16="http://schemas.microsoft.com/office/drawing/2014/main" id="{DD7A96AB-1AC1-8423-2692-EA02F7C774E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238994" y="3152188"/>
                  <a:ext cx="1631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1403" name="Freihand 51402">
                  <a:extLst>
                    <a:ext uri="{FF2B5EF4-FFF2-40B4-BE49-F238E27FC236}">
                      <a16:creationId xmlns:a16="http://schemas.microsoft.com/office/drawing/2014/main" id="{F67159FB-53D7-6B72-A122-FDEA0CD4DFDE}"/>
                    </a:ext>
                  </a:extLst>
                </p14:cNvPr>
                <p14:cNvContentPartPr/>
                <p14:nvPr/>
              </p14:nvContentPartPr>
              <p14:xfrm>
                <a:off x="-53486" y="4940308"/>
                <a:ext cx="3941640" cy="755640"/>
              </p14:xfrm>
            </p:contentPart>
          </mc:Choice>
          <mc:Fallback>
            <p:pic>
              <p:nvPicPr>
                <p:cNvPr id="51403" name="Freihand 51402">
                  <a:extLst>
                    <a:ext uri="{FF2B5EF4-FFF2-40B4-BE49-F238E27FC236}">
                      <a16:creationId xmlns:a16="http://schemas.microsoft.com/office/drawing/2014/main" id="{F67159FB-53D7-6B72-A122-FDEA0CD4DFD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-62126" y="4931668"/>
                  <a:ext cx="3959280" cy="77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51405" name="Freihand 51404">
                <a:extLst>
                  <a:ext uri="{FF2B5EF4-FFF2-40B4-BE49-F238E27FC236}">
                    <a16:creationId xmlns:a16="http://schemas.microsoft.com/office/drawing/2014/main" id="{ACBEA24F-5A52-1F40-0EE7-A4FF1ECEB9F8}"/>
                  </a:ext>
                </a:extLst>
              </p14:cNvPr>
              <p14:cNvContentPartPr/>
              <p14:nvPr/>
            </p14:nvContentPartPr>
            <p14:xfrm>
              <a:off x="1978714" y="3187108"/>
              <a:ext cx="1961280" cy="346320"/>
            </p14:xfrm>
          </p:contentPart>
        </mc:Choice>
        <mc:Fallback>
          <p:pic>
            <p:nvPicPr>
              <p:cNvPr id="51405" name="Freihand 51404">
                <a:extLst>
                  <a:ext uri="{FF2B5EF4-FFF2-40B4-BE49-F238E27FC236}">
                    <a16:creationId xmlns:a16="http://schemas.microsoft.com/office/drawing/2014/main" id="{ACBEA24F-5A52-1F40-0EE7-A4FF1ECEB9F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969714" y="3178468"/>
                <a:ext cx="197892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08" name="Gruppieren 51407">
            <a:extLst>
              <a:ext uri="{FF2B5EF4-FFF2-40B4-BE49-F238E27FC236}">
                <a16:creationId xmlns:a16="http://schemas.microsoft.com/office/drawing/2014/main" id="{ED17175D-D2AF-5309-AB4C-FB25C5CE952F}"/>
              </a:ext>
            </a:extLst>
          </p:cNvPr>
          <p:cNvGrpSpPr/>
          <p:nvPr/>
        </p:nvGrpSpPr>
        <p:grpSpPr>
          <a:xfrm>
            <a:off x="-6326" y="4959748"/>
            <a:ext cx="4096440" cy="736560"/>
            <a:chOff x="-6326" y="4959748"/>
            <a:chExt cx="4096440" cy="73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1406" name="Freihand 51405">
                  <a:extLst>
                    <a:ext uri="{FF2B5EF4-FFF2-40B4-BE49-F238E27FC236}">
                      <a16:creationId xmlns:a16="http://schemas.microsoft.com/office/drawing/2014/main" id="{70539EAA-6148-EB92-82B3-7B8B5D62E7B6}"/>
                    </a:ext>
                  </a:extLst>
                </p14:cNvPr>
                <p14:cNvContentPartPr/>
                <p14:nvPr/>
              </p14:nvContentPartPr>
              <p14:xfrm>
                <a:off x="3311074" y="5001868"/>
                <a:ext cx="237240" cy="26280"/>
              </p14:xfrm>
            </p:contentPart>
          </mc:Choice>
          <mc:Fallback>
            <p:pic>
              <p:nvPicPr>
                <p:cNvPr id="51406" name="Freihand 51405">
                  <a:extLst>
                    <a:ext uri="{FF2B5EF4-FFF2-40B4-BE49-F238E27FC236}">
                      <a16:creationId xmlns:a16="http://schemas.microsoft.com/office/drawing/2014/main" id="{70539EAA-6148-EB92-82B3-7B8B5D62E7B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302074" y="4992868"/>
                  <a:ext cx="254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51407" name="Freihand 51406">
                  <a:extLst>
                    <a:ext uri="{FF2B5EF4-FFF2-40B4-BE49-F238E27FC236}">
                      <a16:creationId xmlns:a16="http://schemas.microsoft.com/office/drawing/2014/main" id="{4BDF6398-B8AD-1273-F65A-AA3D25A5EED9}"/>
                    </a:ext>
                  </a:extLst>
                </p14:cNvPr>
                <p14:cNvContentPartPr/>
                <p14:nvPr/>
              </p14:nvContentPartPr>
              <p14:xfrm>
                <a:off x="-6326" y="4959748"/>
                <a:ext cx="4096440" cy="736560"/>
              </p14:xfrm>
            </p:contentPart>
          </mc:Choice>
          <mc:Fallback>
            <p:pic>
              <p:nvPicPr>
                <p:cNvPr id="51407" name="Freihand 51406">
                  <a:extLst>
                    <a:ext uri="{FF2B5EF4-FFF2-40B4-BE49-F238E27FC236}">
                      <a16:creationId xmlns:a16="http://schemas.microsoft.com/office/drawing/2014/main" id="{4BDF6398-B8AD-1273-F65A-AA3D25A5EED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-15326" y="4950748"/>
                  <a:ext cx="4114080" cy="75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11" name="Gruppieren 51410">
            <a:extLst>
              <a:ext uri="{FF2B5EF4-FFF2-40B4-BE49-F238E27FC236}">
                <a16:creationId xmlns:a16="http://schemas.microsoft.com/office/drawing/2014/main" id="{1299AECD-FC1C-B3FE-B5EC-0339E5B814A9}"/>
              </a:ext>
            </a:extLst>
          </p:cNvPr>
          <p:cNvGrpSpPr/>
          <p:nvPr/>
        </p:nvGrpSpPr>
        <p:grpSpPr>
          <a:xfrm>
            <a:off x="1692154" y="1810468"/>
            <a:ext cx="2973600" cy="395640"/>
            <a:chOff x="1692154" y="1810468"/>
            <a:chExt cx="297360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51409" name="Freihand 51408">
                  <a:extLst>
                    <a:ext uri="{FF2B5EF4-FFF2-40B4-BE49-F238E27FC236}">
                      <a16:creationId xmlns:a16="http://schemas.microsoft.com/office/drawing/2014/main" id="{4B624EB7-650E-9DEA-E52E-BD52BFA81877}"/>
                    </a:ext>
                  </a:extLst>
                </p14:cNvPr>
                <p14:cNvContentPartPr/>
                <p14:nvPr/>
              </p14:nvContentPartPr>
              <p14:xfrm>
                <a:off x="4242394" y="1962388"/>
                <a:ext cx="109440" cy="25560"/>
              </p14:xfrm>
            </p:contentPart>
          </mc:Choice>
          <mc:Fallback>
            <p:pic>
              <p:nvPicPr>
                <p:cNvPr id="51409" name="Freihand 51408">
                  <a:extLst>
                    <a:ext uri="{FF2B5EF4-FFF2-40B4-BE49-F238E27FC236}">
                      <a16:creationId xmlns:a16="http://schemas.microsoft.com/office/drawing/2014/main" id="{4B624EB7-650E-9DEA-E52E-BD52BFA8187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233394" y="1953748"/>
                  <a:ext cx="127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51410" name="Freihand 51409">
                  <a:extLst>
                    <a:ext uri="{FF2B5EF4-FFF2-40B4-BE49-F238E27FC236}">
                      <a16:creationId xmlns:a16="http://schemas.microsoft.com/office/drawing/2014/main" id="{EBDEA0C1-091A-2AC7-A447-6981CC5EF437}"/>
                    </a:ext>
                  </a:extLst>
                </p14:cNvPr>
                <p14:cNvContentPartPr/>
                <p14:nvPr/>
              </p14:nvContentPartPr>
              <p14:xfrm>
                <a:off x="1692154" y="1810468"/>
                <a:ext cx="2973600" cy="395640"/>
              </p14:xfrm>
            </p:contentPart>
          </mc:Choice>
          <mc:Fallback>
            <p:pic>
              <p:nvPicPr>
                <p:cNvPr id="51410" name="Freihand 51409">
                  <a:extLst>
                    <a:ext uri="{FF2B5EF4-FFF2-40B4-BE49-F238E27FC236}">
                      <a16:creationId xmlns:a16="http://schemas.microsoft.com/office/drawing/2014/main" id="{EBDEA0C1-091A-2AC7-A447-6981CC5EF43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83514" y="1801828"/>
                  <a:ext cx="2991240" cy="41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51412" name="Freihand 51411">
                <a:extLst>
                  <a:ext uri="{FF2B5EF4-FFF2-40B4-BE49-F238E27FC236}">
                    <a16:creationId xmlns:a16="http://schemas.microsoft.com/office/drawing/2014/main" id="{6CB838CF-4035-98BD-516C-A1ADB2FB3BAD}"/>
                  </a:ext>
                </a:extLst>
              </p14:cNvPr>
              <p14:cNvContentPartPr/>
              <p14:nvPr/>
            </p14:nvContentPartPr>
            <p14:xfrm>
              <a:off x="1090234" y="3029788"/>
              <a:ext cx="3934440" cy="256680"/>
            </p14:xfrm>
          </p:contentPart>
        </mc:Choice>
        <mc:Fallback>
          <p:pic>
            <p:nvPicPr>
              <p:cNvPr id="51412" name="Freihand 51411">
                <a:extLst>
                  <a:ext uri="{FF2B5EF4-FFF2-40B4-BE49-F238E27FC236}">
                    <a16:creationId xmlns:a16="http://schemas.microsoft.com/office/drawing/2014/main" id="{6CB838CF-4035-98BD-516C-A1ADB2FB3BAD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081234" y="3020788"/>
                <a:ext cx="3952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51413" name="Freihand 51412">
                <a:extLst>
                  <a:ext uri="{FF2B5EF4-FFF2-40B4-BE49-F238E27FC236}">
                    <a16:creationId xmlns:a16="http://schemas.microsoft.com/office/drawing/2014/main" id="{0E26A72C-E9A3-0257-A203-6CD7493A7CF3}"/>
                  </a:ext>
                </a:extLst>
              </p14:cNvPr>
              <p14:cNvContentPartPr/>
              <p14:nvPr/>
            </p14:nvContentPartPr>
            <p14:xfrm>
              <a:off x="1994554" y="2762668"/>
              <a:ext cx="6333840" cy="320400"/>
            </p14:xfrm>
          </p:contentPart>
        </mc:Choice>
        <mc:Fallback>
          <p:pic>
            <p:nvPicPr>
              <p:cNvPr id="51413" name="Freihand 51412">
                <a:extLst>
                  <a:ext uri="{FF2B5EF4-FFF2-40B4-BE49-F238E27FC236}">
                    <a16:creationId xmlns:a16="http://schemas.microsoft.com/office/drawing/2014/main" id="{0E26A72C-E9A3-0257-A203-6CD7493A7CF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985914" y="2753668"/>
                <a:ext cx="63514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51414" name="Freihand 51413">
                <a:extLst>
                  <a:ext uri="{FF2B5EF4-FFF2-40B4-BE49-F238E27FC236}">
                    <a16:creationId xmlns:a16="http://schemas.microsoft.com/office/drawing/2014/main" id="{D8842B7E-4CF4-133D-5639-8AF96B1E2D93}"/>
                  </a:ext>
                </a:extLst>
              </p14:cNvPr>
              <p14:cNvContentPartPr/>
              <p14:nvPr/>
            </p14:nvContentPartPr>
            <p14:xfrm>
              <a:off x="7364674" y="2558188"/>
              <a:ext cx="933840" cy="385200"/>
            </p14:xfrm>
          </p:contentPart>
        </mc:Choice>
        <mc:Fallback>
          <p:pic>
            <p:nvPicPr>
              <p:cNvPr id="51414" name="Freihand 51413">
                <a:extLst>
                  <a:ext uri="{FF2B5EF4-FFF2-40B4-BE49-F238E27FC236}">
                    <a16:creationId xmlns:a16="http://schemas.microsoft.com/office/drawing/2014/main" id="{D8842B7E-4CF4-133D-5639-8AF96B1E2D9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355674" y="2549188"/>
                <a:ext cx="951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51415" name="Freihand 51414">
                <a:extLst>
                  <a:ext uri="{FF2B5EF4-FFF2-40B4-BE49-F238E27FC236}">
                    <a16:creationId xmlns:a16="http://schemas.microsoft.com/office/drawing/2014/main" id="{DBEE940A-9D8C-C38E-EB30-A110F883DB54}"/>
                  </a:ext>
                </a:extLst>
              </p14:cNvPr>
              <p14:cNvContentPartPr/>
              <p14:nvPr/>
            </p14:nvContentPartPr>
            <p14:xfrm>
              <a:off x="2283634" y="2523628"/>
              <a:ext cx="1420920" cy="420840"/>
            </p14:xfrm>
          </p:contentPart>
        </mc:Choice>
        <mc:Fallback>
          <p:pic>
            <p:nvPicPr>
              <p:cNvPr id="51415" name="Freihand 51414">
                <a:extLst>
                  <a:ext uri="{FF2B5EF4-FFF2-40B4-BE49-F238E27FC236}">
                    <a16:creationId xmlns:a16="http://schemas.microsoft.com/office/drawing/2014/main" id="{DBEE940A-9D8C-C38E-EB30-A110F883DB54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2274994" y="2514628"/>
                <a:ext cx="14385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51418" name="Freihand 51417">
                <a:extLst>
                  <a:ext uri="{FF2B5EF4-FFF2-40B4-BE49-F238E27FC236}">
                    <a16:creationId xmlns:a16="http://schemas.microsoft.com/office/drawing/2014/main" id="{009F6BBA-3352-EF4B-F10A-5940D6314E36}"/>
                  </a:ext>
                </a:extLst>
              </p14:cNvPr>
              <p14:cNvContentPartPr/>
              <p14:nvPr/>
            </p14:nvContentPartPr>
            <p14:xfrm>
              <a:off x="1908874" y="2314828"/>
              <a:ext cx="2117160" cy="312120"/>
            </p14:xfrm>
          </p:contentPart>
        </mc:Choice>
        <mc:Fallback>
          <p:pic>
            <p:nvPicPr>
              <p:cNvPr id="51418" name="Freihand 51417">
                <a:extLst>
                  <a:ext uri="{FF2B5EF4-FFF2-40B4-BE49-F238E27FC236}">
                    <a16:creationId xmlns:a16="http://schemas.microsoft.com/office/drawing/2014/main" id="{009F6BBA-3352-EF4B-F10A-5940D6314E36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899874" y="2305828"/>
                <a:ext cx="213480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20" name="Gruppieren 51419">
            <a:extLst>
              <a:ext uri="{FF2B5EF4-FFF2-40B4-BE49-F238E27FC236}">
                <a16:creationId xmlns:a16="http://schemas.microsoft.com/office/drawing/2014/main" id="{2F451BCB-074F-D152-B1D7-375E4F2BD600}"/>
              </a:ext>
            </a:extLst>
          </p:cNvPr>
          <p:cNvGrpSpPr/>
          <p:nvPr/>
        </p:nvGrpSpPr>
        <p:grpSpPr>
          <a:xfrm>
            <a:off x="1454914" y="1869508"/>
            <a:ext cx="6948720" cy="963360"/>
            <a:chOff x="1454914" y="1869508"/>
            <a:chExt cx="6948720" cy="9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1416" name="Freihand 51415">
                  <a:extLst>
                    <a:ext uri="{FF2B5EF4-FFF2-40B4-BE49-F238E27FC236}">
                      <a16:creationId xmlns:a16="http://schemas.microsoft.com/office/drawing/2014/main" id="{9CE06FED-111A-ED82-D050-A47D5BC8FBDC}"/>
                    </a:ext>
                  </a:extLst>
                </p14:cNvPr>
                <p14:cNvContentPartPr/>
                <p14:nvPr/>
              </p14:nvContentPartPr>
              <p14:xfrm>
                <a:off x="7450714" y="2563588"/>
                <a:ext cx="889920" cy="269280"/>
              </p14:xfrm>
            </p:contentPart>
          </mc:Choice>
          <mc:Fallback>
            <p:pic>
              <p:nvPicPr>
                <p:cNvPr id="51416" name="Freihand 51415">
                  <a:extLst>
                    <a:ext uri="{FF2B5EF4-FFF2-40B4-BE49-F238E27FC236}">
                      <a16:creationId xmlns:a16="http://schemas.microsoft.com/office/drawing/2014/main" id="{9CE06FED-111A-ED82-D050-A47D5BC8FBD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41714" y="2554948"/>
                  <a:ext cx="907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1417" name="Freihand 51416">
                  <a:extLst>
                    <a:ext uri="{FF2B5EF4-FFF2-40B4-BE49-F238E27FC236}">
                      <a16:creationId xmlns:a16="http://schemas.microsoft.com/office/drawing/2014/main" id="{1302C1D7-7DBD-7CF9-9A3A-820688427B17}"/>
                    </a:ext>
                  </a:extLst>
                </p14:cNvPr>
                <p14:cNvContentPartPr/>
                <p14:nvPr/>
              </p14:nvContentPartPr>
              <p14:xfrm>
                <a:off x="7350274" y="1869508"/>
                <a:ext cx="1053360" cy="347040"/>
              </p14:xfrm>
            </p:contentPart>
          </mc:Choice>
          <mc:Fallback>
            <p:pic>
              <p:nvPicPr>
                <p:cNvPr id="51417" name="Freihand 51416">
                  <a:extLst>
                    <a:ext uri="{FF2B5EF4-FFF2-40B4-BE49-F238E27FC236}">
                      <a16:creationId xmlns:a16="http://schemas.microsoft.com/office/drawing/2014/main" id="{1302C1D7-7DBD-7CF9-9A3A-820688427B1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41274" y="1860868"/>
                  <a:ext cx="1071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51419" name="Freihand 51418">
                  <a:extLst>
                    <a:ext uri="{FF2B5EF4-FFF2-40B4-BE49-F238E27FC236}">
                      <a16:creationId xmlns:a16="http://schemas.microsoft.com/office/drawing/2014/main" id="{4EA5F216-A098-7FF5-04F5-FAA4B722FBCE}"/>
                    </a:ext>
                  </a:extLst>
                </p14:cNvPr>
                <p14:cNvContentPartPr/>
                <p14:nvPr/>
              </p14:nvContentPartPr>
              <p14:xfrm>
                <a:off x="1454914" y="2061028"/>
                <a:ext cx="6822000" cy="483480"/>
              </p14:xfrm>
            </p:contentPart>
          </mc:Choice>
          <mc:Fallback>
            <p:pic>
              <p:nvPicPr>
                <p:cNvPr id="51419" name="Freihand 51418">
                  <a:extLst>
                    <a:ext uri="{FF2B5EF4-FFF2-40B4-BE49-F238E27FC236}">
                      <a16:creationId xmlns:a16="http://schemas.microsoft.com/office/drawing/2014/main" id="{4EA5F216-A098-7FF5-04F5-FAA4B722FBC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46274" y="2052388"/>
                  <a:ext cx="683964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23" name="Gruppieren 51422">
            <a:extLst>
              <a:ext uri="{FF2B5EF4-FFF2-40B4-BE49-F238E27FC236}">
                <a16:creationId xmlns:a16="http://schemas.microsoft.com/office/drawing/2014/main" id="{05007B83-A044-66D5-3541-F5DAD0581756}"/>
              </a:ext>
            </a:extLst>
          </p:cNvPr>
          <p:cNvGrpSpPr/>
          <p:nvPr/>
        </p:nvGrpSpPr>
        <p:grpSpPr>
          <a:xfrm>
            <a:off x="9278434" y="2151388"/>
            <a:ext cx="385200" cy="1383480"/>
            <a:chOff x="9278434" y="2151388"/>
            <a:chExt cx="385200" cy="13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51421" name="Freihand 51420">
                  <a:extLst>
                    <a:ext uri="{FF2B5EF4-FFF2-40B4-BE49-F238E27FC236}">
                      <a16:creationId xmlns:a16="http://schemas.microsoft.com/office/drawing/2014/main" id="{634CD7C4-29D0-F351-995F-0E52211CD42A}"/>
                    </a:ext>
                  </a:extLst>
                </p14:cNvPr>
                <p14:cNvContentPartPr/>
                <p14:nvPr/>
              </p14:nvContentPartPr>
              <p14:xfrm>
                <a:off x="9525034" y="2272708"/>
                <a:ext cx="138600" cy="1262160"/>
              </p14:xfrm>
            </p:contentPart>
          </mc:Choice>
          <mc:Fallback>
            <p:pic>
              <p:nvPicPr>
                <p:cNvPr id="51421" name="Freihand 51420">
                  <a:extLst>
                    <a:ext uri="{FF2B5EF4-FFF2-40B4-BE49-F238E27FC236}">
                      <a16:creationId xmlns:a16="http://schemas.microsoft.com/office/drawing/2014/main" id="{634CD7C4-29D0-F351-995F-0E52211CD42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16394" y="2263708"/>
                  <a:ext cx="15624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51422" name="Freihand 51421">
                  <a:extLst>
                    <a:ext uri="{FF2B5EF4-FFF2-40B4-BE49-F238E27FC236}">
                      <a16:creationId xmlns:a16="http://schemas.microsoft.com/office/drawing/2014/main" id="{CA26C676-3099-62BB-930C-73645E16C648}"/>
                    </a:ext>
                  </a:extLst>
                </p14:cNvPr>
                <p14:cNvContentPartPr/>
                <p14:nvPr/>
              </p14:nvContentPartPr>
              <p14:xfrm>
                <a:off x="9278434" y="2151388"/>
                <a:ext cx="365760" cy="403200"/>
              </p14:xfrm>
            </p:contentPart>
          </mc:Choice>
          <mc:Fallback>
            <p:pic>
              <p:nvPicPr>
                <p:cNvPr id="51422" name="Freihand 51421">
                  <a:extLst>
                    <a:ext uri="{FF2B5EF4-FFF2-40B4-BE49-F238E27FC236}">
                      <a16:creationId xmlns:a16="http://schemas.microsoft.com/office/drawing/2014/main" id="{CA26C676-3099-62BB-930C-73645E16C64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69434" y="2142388"/>
                  <a:ext cx="383400" cy="42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51424" name="Freihand 51423">
                <a:extLst>
                  <a:ext uri="{FF2B5EF4-FFF2-40B4-BE49-F238E27FC236}">
                    <a16:creationId xmlns:a16="http://schemas.microsoft.com/office/drawing/2014/main" id="{58CCBC62-619B-3607-0523-6C0E039BA38A}"/>
                  </a:ext>
                </a:extLst>
              </p14:cNvPr>
              <p14:cNvContentPartPr/>
              <p14:nvPr/>
            </p14:nvContentPartPr>
            <p14:xfrm>
              <a:off x="7154434" y="3207268"/>
              <a:ext cx="1441440" cy="349560"/>
            </p14:xfrm>
          </p:contentPart>
        </mc:Choice>
        <mc:Fallback>
          <p:pic>
            <p:nvPicPr>
              <p:cNvPr id="51424" name="Freihand 51423">
                <a:extLst>
                  <a:ext uri="{FF2B5EF4-FFF2-40B4-BE49-F238E27FC236}">
                    <a16:creationId xmlns:a16="http://schemas.microsoft.com/office/drawing/2014/main" id="{58CCBC62-619B-3607-0523-6C0E039BA38A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145434" y="3198268"/>
                <a:ext cx="1459080" cy="36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Production approach –  Gross value added (Germany 2021)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D8F5F5-BFB8-B8E0-6780-8E2BB8B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8385132" cy="504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B312064-8D0F-90D4-0AAC-EA13BEB90095}"/>
                  </a:ext>
                </a:extLst>
              </p14:cNvPr>
              <p14:cNvContentPartPr/>
              <p14:nvPr/>
            </p14:nvContentPartPr>
            <p14:xfrm>
              <a:off x="8390674" y="592228"/>
              <a:ext cx="3623400" cy="505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B312064-8D0F-90D4-0AAC-EA13BEB900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34" y="583588"/>
                <a:ext cx="364104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0356235-BD7D-EAD2-7762-D5F445314A14}"/>
                  </a:ext>
                </a:extLst>
              </p14:cNvPr>
              <p14:cNvContentPartPr/>
              <p14:nvPr/>
            </p14:nvContentPartPr>
            <p14:xfrm>
              <a:off x="2634634" y="1316908"/>
              <a:ext cx="421560" cy="468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0356235-BD7D-EAD2-7762-D5F445314A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5994" y="1307908"/>
                <a:ext cx="4392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CD7E2CC-2198-42CC-B768-7ED980ED6AF8}"/>
                  </a:ext>
                </a:extLst>
              </p14:cNvPr>
              <p14:cNvContentPartPr/>
              <p14:nvPr/>
            </p14:nvContentPartPr>
            <p14:xfrm>
              <a:off x="1136314" y="3396268"/>
              <a:ext cx="564120" cy="590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CD7E2CC-2198-42CC-B768-7ED980ED6A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7314" y="3387628"/>
                <a:ext cx="58176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879EEF0-4391-B510-7EB7-EE480F88068B}"/>
                  </a:ext>
                </a:extLst>
              </p14:cNvPr>
              <p14:cNvContentPartPr/>
              <p14:nvPr/>
            </p14:nvContentPartPr>
            <p14:xfrm>
              <a:off x="3524554" y="2294668"/>
              <a:ext cx="464040" cy="488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879EEF0-4391-B510-7EB7-EE480F8806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5554" y="2285668"/>
                <a:ext cx="4816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94033A8-0EF1-5684-9B78-E5C1F5D3AF13}"/>
                  </a:ext>
                </a:extLst>
              </p14:cNvPr>
              <p14:cNvContentPartPr/>
              <p14:nvPr/>
            </p14:nvContentPartPr>
            <p14:xfrm>
              <a:off x="8801794" y="1021708"/>
              <a:ext cx="2970360" cy="144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94033A8-0EF1-5684-9B78-E5C1F5D3AF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93154" y="1013068"/>
                <a:ext cx="2988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FB9E81-8721-8DD3-42AF-EA38A382E160}"/>
                  </a:ext>
                </a:extLst>
              </p14:cNvPr>
              <p14:cNvContentPartPr/>
              <p14:nvPr/>
            </p14:nvContentPartPr>
            <p14:xfrm>
              <a:off x="5296834" y="2211868"/>
              <a:ext cx="2450880" cy="7632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FB9E81-8721-8DD3-42AF-EA38A382E1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8194" y="2202868"/>
                <a:ext cx="246852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28E98B2-2330-A6D1-C84B-820E594AD7EA}"/>
                  </a:ext>
                </a:extLst>
              </p14:cNvPr>
              <p14:cNvContentPartPr/>
              <p14:nvPr/>
            </p14:nvContentPartPr>
            <p14:xfrm>
              <a:off x="3525274" y="2250748"/>
              <a:ext cx="472320" cy="4849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28E98B2-2330-A6D1-C84B-820E594AD7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16274" y="2242108"/>
                <a:ext cx="489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BBDA749-5867-2333-A16D-BE7AA88C5E0C}"/>
                  </a:ext>
                </a:extLst>
              </p14:cNvPr>
              <p14:cNvContentPartPr/>
              <p14:nvPr/>
            </p14:nvContentPartPr>
            <p14:xfrm>
              <a:off x="3473794" y="2248948"/>
              <a:ext cx="676800" cy="572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BBDA749-5867-2333-A16D-BE7AA88C5E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65154" y="2239948"/>
                <a:ext cx="69444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5CF3A5D-BED7-B292-39D4-24037C02A6BF}"/>
              </a:ext>
            </a:extLst>
          </p:cNvPr>
          <p:cNvGrpSpPr/>
          <p:nvPr/>
        </p:nvGrpSpPr>
        <p:grpSpPr>
          <a:xfrm>
            <a:off x="5565034" y="3098548"/>
            <a:ext cx="1605960" cy="558720"/>
            <a:chOff x="5565034" y="3098548"/>
            <a:chExt cx="160596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2D1BA88-FCEE-E358-6275-A3AAC4A8E045}"/>
                    </a:ext>
                  </a:extLst>
                </p14:cNvPr>
                <p14:cNvContentPartPr/>
                <p14:nvPr/>
              </p14:nvContentPartPr>
              <p14:xfrm>
                <a:off x="6464674" y="3098548"/>
                <a:ext cx="185040" cy="3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2D1BA88-FCEE-E358-6275-A3AAC4A8E0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55674" y="3089908"/>
                  <a:ext cx="20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C544CCF-9D8D-26E6-7F94-6F042C59323E}"/>
                    </a:ext>
                  </a:extLst>
                </p14:cNvPr>
                <p14:cNvContentPartPr/>
                <p14:nvPr/>
              </p14:nvContentPartPr>
              <p14:xfrm>
                <a:off x="5565034" y="3141748"/>
                <a:ext cx="1605960" cy="515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C544CCF-9D8D-26E6-7F94-6F042C5932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6034" y="3132748"/>
                  <a:ext cx="1623600" cy="53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8792F2E-CA0D-B6A2-C11C-9688773799BD}"/>
                  </a:ext>
                </a:extLst>
              </p14:cNvPr>
              <p14:cNvContentPartPr/>
              <p14:nvPr/>
            </p14:nvContentPartPr>
            <p14:xfrm>
              <a:off x="3169234" y="3948148"/>
              <a:ext cx="986400" cy="892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8792F2E-CA0D-B6A2-C11C-9688773799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60594" y="3939148"/>
                <a:ext cx="100404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8FE0537-D335-6654-207B-0E5055A0C0D2}"/>
                  </a:ext>
                </a:extLst>
              </p14:cNvPr>
              <p14:cNvContentPartPr/>
              <p14:nvPr/>
            </p14:nvContentPartPr>
            <p14:xfrm>
              <a:off x="5278114" y="1052668"/>
              <a:ext cx="1856520" cy="8244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8FE0537-D335-6654-207B-0E5055A0C0D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69114" y="1043668"/>
                <a:ext cx="187416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4677CDD-45B9-1D30-3942-D485D915EE28}"/>
                  </a:ext>
                </a:extLst>
              </p14:cNvPr>
              <p14:cNvContentPartPr/>
              <p14:nvPr/>
            </p14:nvContentPartPr>
            <p14:xfrm>
              <a:off x="5183434" y="1242028"/>
              <a:ext cx="1999080" cy="591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4677CDD-45B9-1D30-3942-D485D915EE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74794" y="1233388"/>
                <a:ext cx="2016720" cy="60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F2AC8B-9E74-E3FC-FBAE-8A2A410B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8778978" cy="504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4EB60D-5A3D-9F0B-D045-40D66E9ABD26}"/>
                  </a:ext>
                </a:extLst>
              </p14:cNvPr>
              <p14:cNvContentPartPr/>
              <p14:nvPr/>
            </p14:nvContentPartPr>
            <p14:xfrm>
              <a:off x="823114" y="4515148"/>
              <a:ext cx="4866840" cy="135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4EB60D-5A3D-9F0B-D045-40D66E9ABD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114" y="4506508"/>
                <a:ext cx="48844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F58697E-FC0E-517E-1FE9-9D1D7AB34C1B}"/>
              </a:ext>
            </a:extLst>
          </p:cNvPr>
          <p:cNvGrpSpPr/>
          <p:nvPr/>
        </p:nvGrpSpPr>
        <p:grpSpPr>
          <a:xfrm>
            <a:off x="5676634" y="4131748"/>
            <a:ext cx="823680" cy="419760"/>
            <a:chOff x="5676634" y="4131748"/>
            <a:chExt cx="82368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703EE95-52D9-C171-5C00-016B7C33D569}"/>
                    </a:ext>
                  </a:extLst>
                </p14:cNvPr>
                <p14:cNvContentPartPr/>
                <p14:nvPr/>
              </p14:nvContentPartPr>
              <p14:xfrm>
                <a:off x="5676634" y="4455748"/>
                <a:ext cx="216360" cy="95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703EE95-52D9-C171-5C00-016B7C33D5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67994" y="4447108"/>
                  <a:ext cx="234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D2F1F4B-1552-A637-D6FF-1F25812B281C}"/>
                    </a:ext>
                  </a:extLst>
                </p14:cNvPr>
                <p14:cNvContentPartPr/>
                <p14:nvPr/>
              </p14:nvContentPartPr>
              <p14:xfrm>
                <a:off x="6032674" y="4287268"/>
                <a:ext cx="116640" cy="148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D2F1F4B-1552-A637-D6FF-1F25812B28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23674" y="4278268"/>
                  <a:ext cx="134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C5DC642-6130-9BEB-A639-420ADBF51ED8}"/>
                    </a:ext>
                  </a:extLst>
                </p14:cNvPr>
                <p14:cNvContentPartPr/>
                <p14:nvPr/>
              </p14:nvContentPartPr>
              <p14:xfrm>
                <a:off x="6077314" y="4208428"/>
                <a:ext cx="320040" cy="119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C5DC642-6130-9BEB-A639-420ADBF51E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68314" y="4199428"/>
                  <a:ext cx="337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E77CBC7-D952-61A6-FFC0-D7D70526D006}"/>
                    </a:ext>
                  </a:extLst>
                </p14:cNvPr>
                <p14:cNvContentPartPr/>
                <p14:nvPr/>
              </p14:nvContentPartPr>
              <p14:xfrm>
                <a:off x="6183514" y="4131748"/>
                <a:ext cx="103320" cy="101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E77CBC7-D952-61A6-FFC0-D7D70526D0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74514" y="4122748"/>
                  <a:ext cx="120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D3EFC5C-7CE6-246D-35F0-4811B5599E48}"/>
                    </a:ext>
                  </a:extLst>
                </p14:cNvPr>
                <p14:cNvContentPartPr/>
                <p14:nvPr/>
              </p14:nvContentPartPr>
              <p14:xfrm>
                <a:off x="6411754" y="4252708"/>
                <a:ext cx="88560" cy="100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D3EFC5C-7CE6-246D-35F0-4811B5599E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2754" y="4244068"/>
                  <a:ext cx="1062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269C703-3BA0-3C49-4C3D-553CCA2A6E14}"/>
              </a:ext>
            </a:extLst>
          </p:cNvPr>
          <p:cNvGrpSpPr/>
          <p:nvPr/>
        </p:nvGrpSpPr>
        <p:grpSpPr>
          <a:xfrm>
            <a:off x="925714" y="3698308"/>
            <a:ext cx="5735520" cy="266400"/>
            <a:chOff x="925714" y="3698308"/>
            <a:chExt cx="573552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27B0964-22EB-CE7F-BA9D-B47077C23FB3}"/>
                    </a:ext>
                  </a:extLst>
                </p14:cNvPr>
                <p14:cNvContentPartPr/>
                <p14:nvPr/>
              </p14:nvContentPartPr>
              <p14:xfrm>
                <a:off x="925714" y="3698308"/>
                <a:ext cx="4708440" cy="157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27B0964-22EB-CE7F-BA9D-B47077C23F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7074" y="3689308"/>
                  <a:ext cx="4726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6F0153-94B9-10E4-E9F5-58F047803D53}"/>
                    </a:ext>
                  </a:extLst>
                </p14:cNvPr>
                <p14:cNvContentPartPr/>
                <p14:nvPr/>
              </p14:nvContentPartPr>
              <p14:xfrm>
                <a:off x="5701834" y="3872908"/>
                <a:ext cx="218880" cy="8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6F0153-94B9-10E4-E9F5-58F047803D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93194" y="3864268"/>
                  <a:ext cx="236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D0F917-4703-DB37-58A6-5C878809DB41}"/>
                    </a:ext>
                  </a:extLst>
                </p14:cNvPr>
                <p14:cNvContentPartPr/>
                <p14:nvPr/>
              </p14:nvContentPartPr>
              <p14:xfrm>
                <a:off x="6050314" y="3800188"/>
                <a:ext cx="28440" cy="154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D0F917-4703-DB37-58A6-5C878809DB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41314" y="3791188"/>
                  <a:ext cx="46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B4E973-099E-2A73-D942-84A397449060}"/>
                    </a:ext>
                  </a:extLst>
                </p14:cNvPr>
                <p14:cNvContentPartPr/>
                <p14:nvPr/>
              </p14:nvContentPartPr>
              <p14:xfrm>
                <a:off x="6146074" y="3772108"/>
                <a:ext cx="111960" cy="177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B4E973-099E-2A73-D942-84A3974490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37434" y="3763108"/>
                  <a:ext cx="129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0D9C4DC-942A-5C3A-C691-DD238C14E29E}"/>
                    </a:ext>
                  </a:extLst>
                </p14:cNvPr>
                <p14:cNvContentPartPr/>
                <p14:nvPr/>
              </p14:nvContentPartPr>
              <p14:xfrm>
                <a:off x="6187834" y="3764908"/>
                <a:ext cx="334800" cy="154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0D9C4DC-942A-5C3A-C691-DD238C14E2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79194" y="3755908"/>
                  <a:ext cx="352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41FEE31-6E22-D072-A9D8-D25CD8EF30AE}"/>
                    </a:ext>
                  </a:extLst>
                </p14:cNvPr>
                <p14:cNvContentPartPr/>
                <p14:nvPr/>
              </p14:nvContentPartPr>
              <p14:xfrm>
                <a:off x="6351634" y="3740788"/>
                <a:ext cx="77760" cy="58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41FEE31-6E22-D072-A9D8-D25CD8EF30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42634" y="3732148"/>
                  <a:ext cx="9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6A54D9-561D-1580-89E1-C8003D92025B}"/>
                    </a:ext>
                  </a:extLst>
                </p14:cNvPr>
                <p14:cNvContentPartPr/>
                <p14:nvPr/>
              </p14:nvContentPartPr>
              <p14:xfrm>
                <a:off x="6589594" y="3852028"/>
                <a:ext cx="71640" cy="112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6A54D9-561D-1580-89E1-C8003D9202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80594" y="3843028"/>
                  <a:ext cx="8928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55F07AA-611C-36FC-0FA3-A7F2A33B5D93}"/>
                  </a:ext>
                </a:extLst>
              </p14:cNvPr>
              <p14:cNvContentPartPr/>
              <p14:nvPr/>
            </p14:nvContentPartPr>
            <p14:xfrm>
              <a:off x="5329594" y="1239868"/>
              <a:ext cx="31680" cy="18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55F07AA-611C-36FC-0FA3-A7F2A33B5D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20594" y="1231228"/>
                <a:ext cx="493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4EE61A2-948B-61D0-10AC-379F95941FB9}"/>
              </a:ext>
            </a:extLst>
          </p:cNvPr>
          <p:cNvGrpSpPr/>
          <p:nvPr/>
        </p:nvGrpSpPr>
        <p:grpSpPr>
          <a:xfrm>
            <a:off x="546634" y="571708"/>
            <a:ext cx="6449400" cy="2919960"/>
            <a:chOff x="546634" y="571708"/>
            <a:chExt cx="6449400" cy="29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CDC0A3-A1FC-17BC-8454-B2CA85A9865F}"/>
                    </a:ext>
                  </a:extLst>
                </p14:cNvPr>
                <p14:cNvContentPartPr/>
                <p14:nvPr/>
              </p14:nvContentPartPr>
              <p14:xfrm>
                <a:off x="1037314" y="1038988"/>
                <a:ext cx="4713480" cy="1720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CDC0A3-A1FC-17BC-8454-B2CA85A986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8674" y="1029988"/>
                  <a:ext cx="4731120" cy="17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D9A7A45-3F45-3F8A-27B2-891DAA1F1319}"/>
                    </a:ext>
                  </a:extLst>
                </p14:cNvPr>
                <p14:cNvContentPartPr/>
                <p14:nvPr/>
              </p14:nvContentPartPr>
              <p14:xfrm>
                <a:off x="1119754" y="1949788"/>
                <a:ext cx="3964680" cy="1541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D9A7A45-3F45-3F8A-27B2-891DAA1F13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1114" y="1940788"/>
                  <a:ext cx="3982320" cy="15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6EF794-846F-54B5-717F-41FA77694E08}"/>
                    </a:ext>
                  </a:extLst>
                </p14:cNvPr>
                <p14:cNvContentPartPr/>
                <p14:nvPr/>
              </p14:nvContentPartPr>
              <p14:xfrm>
                <a:off x="546634" y="1913428"/>
                <a:ext cx="402480" cy="518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6EF794-846F-54B5-717F-41FA77694E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994" y="1904788"/>
                  <a:ext cx="4201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076AF23-F5A2-DF71-3189-438313124D9A}"/>
                    </a:ext>
                  </a:extLst>
                </p14:cNvPr>
                <p14:cNvContentPartPr/>
                <p14:nvPr/>
              </p14:nvContentPartPr>
              <p14:xfrm>
                <a:off x="5339314" y="3111508"/>
                <a:ext cx="291960" cy="308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076AF23-F5A2-DF71-3189-438313124D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30674" y="3102508"/>
                  <a:ext cx="309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75F675-2A13-78B3-2CE4-3387E0F9ACF7}"/>
                    </a:ext>
                  </a:extLst>
                </p14:cNvPr>
                <p14:cNvContentPartPr/>
                <p14:nvPr/>
              </p14:nvContentPartPr>
              <p14:xfrm>
                <a:off x="854434" y="1055908"/>
                <a:ext cx="4930560" cy="1806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75F675-2A13-78B3-2CE4-3387E0F9AC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434" y="1047268"/>
                  <a:ext cx="4948200" cy="18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4F154F0-19E7-0C1A-36BE-3EBA7F6BB3C8}"/>
                    </a:ext>
                  </a:extLst>
                </p14:cNvPr>
                <p14:cNvContentPartPr/>
                <p14:nvPr/>
              </p14:nvContentPartPr>
              <p14:xfrm>
                <a:off x="681994" y="2675548"/>
                <a:ext cx="261000" cy="412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4F154F0-19E7-0C1A-36BE-3EBA7F6BB3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2994" y="2666548"/>
                  <a:ext cx="2786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AE0F8CF-183D-82AE-118B-D61299C1A8BD}"/>
                    </a:ext>
                  </a:extLst>
                </p14:cNvPr>
                <p14:cNvContentPartPr/>
                <p14:nvPr/>
              </p14:nvContentPartPr>
              <p14:xfrm>
                <a:off x="5307274" y="1005508"/>
                <a:ext cx="227880" cy="351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AE0F8CF-183D-82AE-118B-D61299C1A8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98634" y="996868"/>
                  <a:ext cx="245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33A55E0-C61B-9865-0812-CBCCA38290E9}"/>
                    </a:ext>
                  </a:extLst>
                </p14:cNvPr>
                <p14:cNvContentPartPr/>
                <p14:nvPr/>
              </p14:nvContentPartPr>
              <p14:xfrm>
                <a:off x="5708674" y="784828"/>
                <a:ext cx="156240" cy="178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33A55E0-C61B-9865-0812-CBCCA38290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99674" y="776188"/>
                  <a:ext cx="173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77B60DE-BB90-D8DE-5A27-CD79E63372DA}"/>
                    </a:ext>
                  </a:extLst>
                </p14:cNvPr>
                <p14:cNvContentPartPr/>
                <p14:nvPr/>
              </p14:nvContentPartPr>
              <p14:xfrm>
                <a:off x="5755474" y="705988"/>
                <a:ext cx="126000" cy="14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77B60DE-BB90-D8DE-5A27-CD79E63372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46474" y="697348"/>
                  <a:ext cx="14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4453699-C86E-0803-5AC8-471E4E714A58}"/>
                    </a:ext>
                  </a:extLst>
                </p14:cNvPr>
                <p14:cNvContentPartPr/>
                <p14:nvPr/>
              </p14:nvContentPartPr>
              <p14:xfrm>
                <a:off x="5969314" y="644428"/>
                <a:ext cx="447840" cy="261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4453699-C86E-0803-5AC8-471E4E714A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60314" y="635428"/>
                  <a:ext cx="4654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8583A26-BB59-405B-9301-505ED24C9CC1}"/>
                    </a:ext>
                  </a:extLst>
                </p14:cNvPr>
                <p14:cNvContentPartPr/>
                <p14:nvPr/>
              </p14:nvContentPartPr>
              <p14:xfrm>
                <a:off x="6188914" y="571708"/>
                <a:ext cx="160560" cy="140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8583A26-BB59-405B-9301-505ED24C9C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80274" y="562708"/>
                  <a:ext cx="178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C789804-5280-8C26-0308-670359AFCD6B}"/>
                    </a:ext>
                  </a:extLst>
                </p14:cNvPr>
                <p14:cNvContentPartPr/>
                <p14:nvPr/>
              </p14:nvContentPartPr>
              <p14:xfrm>
                <a:off x="6454954" y="762508"/>
                <a:ext cx="135000" cy="101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C789804-5280-8C26-0308-670359AFCD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46314" y="753508"/>
                  <a:ext cx="152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E1FAA0D-8DA0-0F43-D16A-93A1A6A304A5}"/>
                    </a:ext>
                  </a:extLst>
                </p14:cNvPr>
                <p14:cNvContentPartPr/>
                <p14:nvPr/>
              </p14:nvContentPartPr>
              <p14:xfrm>
                <a:off x="5742874" y="3174508"/>
                <a:ext cx="244080" cy="90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E1FAA0D-8DA0-0F43-D16A-93A1A6A304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33874" y="3165508"/>
                  <a:ext cx="261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636E64E-9BE1-04E5-36C2-F87FCEA7F17A}"/>
                    </a:ext>
                  </a:extLst>
                </p14:cNvPr>
                <p14:cNvContentPartPr/>
                <p14:nvPr/>
              </p14:nvContentPartPr>
              <p14:xfrm>
                <a:off x="6109714" y="3079108"/>
                <a:ext cx="127800" cy="242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636E64E-9BE1-04E5-36C2-F87FCEA7F1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00714" y="3070108"/>
                  <a:ext cx="145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B4BAF48-A828-33EC-EE46-F85E463F3C50}"/>
                    </a:ext>
                  </a:extLst>
                </p14:cNvPr>
                <p14:cNvContentPartPr/>
                <p14:nvPr/>
              </p14:nvContentPartPr>
              <p14:xfrm>
                <a:off x="6325714" y="3105748"/>
                <a:ext cx="141120" cy="182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B4BAF48-A828-33EC-EE46-F85E463F3C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7074" y="3097108"/>
                  <a:ext cx="158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2BCA8F-CE9A-4331-64F8-5C1C542ED06B}"/>
                    </a:ext>
                  </a:extLst>
                </p14:cNvPr>
                <p14:cNvContentPartPr/>
                <p14:nvPr/>
              </p14:nvContentPartPr>
              <p14:xfrm>
                <a:off x="6355594" y="3045628"/>
                <a:ext cx="440640" cy="210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2BCA8F-CE9A-4331-64F8-5C1C542ED0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46594" y="3036988"/>
                  <a:ext cx="458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CE2A582-AF2C-842B-CA14-D66D9A176832}"/>
                    </a:ext>
                  </a:extLst>
                </p14:cNvPr>
                <p14:cNvContentPartPr/>
                <p14:nvPr/>
              </p14:nvContentPartPr>
              <p14:xfrm>
                <a:off x="6576634" y="3018628"/>
                <a:ext cx="165960" cy="96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CE2A582-AF2C-842B-CA14-D66D9A1768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7634" y="3009628"/>
                  <a:ext cx="18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C98716-260C-2BB3-D171-8A3F1CC83F1F}"/>
                    </a:ext>
                  </a:extLst>
                </p14:cNvPr>
                <p14:cNvContentPartPr/>
                <p14:nvPr/>
              </p14:nvContentPartPr>
              <p14:xfrm>
                <a:off x="6883354" y="3196828"/>
                <a:ext cx="112680" cy="118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C98716-260C-2BB3-D171-8A3F1CC83F1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74714" y="3187828"/>
                  <a:ext cx="13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62D888-4045-0C0F-0038-00898B06C3BC}"/>
                    </a:ext>
                  </a:extLst>
                </p14:cNvPr>
                <p14:cNvContentPartPr/>
                <p14:nvPr/>
              </p14:nvContentPartPr>
              <p14:xfrm>
                <a:off x="4033234" y="1230868"/>
                <a:ext cx="1360800" cy="8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62D888-4045-0C0F-0038-00898B06C3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24594" y="1221868"/>
                  <a:ext cx="1378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24894DC-1163-36A9-A35C-8B29387EA049}"/>
                    </a:ext>
                  </a:extLst>
                </p14:cNvPr>
                <p14:cNvContentPartPr/>
                <p14:nvPr/>
              </p14:nvContentPartPr>
              <p14:xfrm>
                <a:off x="3986434" y="3189628"/>
                <a:ext cx="1472400" cy="122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24894DC-1163-36A9-A35C-8B29387EA0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7794" y="3180628"/>
                  <a:ext cx="1490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8B5631D-5B08-6618-F391-22B2135B44A7}"/>
                    </a:ext>
                  </a:extLst>
                </p14:cNvPr>
                <p14:cNvContentPartPr/>
                <p14:nvPr/>
              </p14:nvContentPartPr>
              <p14:xfrm>
                <a:off x="919954" y="1169308"/>
                <a:ext cx="4275360" cy="1654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8B5631D-5B08-6618-F391-22B2135B44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0954" y="1160668"/>
                  <a:ext cx="4293000" cy="16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0D99C2-1591-89D8-6E25-A654079F8F25}"/>
                    </a:ext>
                  </a:extLst>
                </p14:cNvPr>
                <p14:cNvContentPartPr/>
                <p14:nvPr/>
              </p14:nvContentPartPr>
              <p14:xfrm>
                <a:off x="949114" y="1883188"/>
                <a:ext cx="4151520" cy="1410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0D99C2-1591-89D8-6E25-A654079F8F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0474" y="1874188"/>
                  <a:ext cx="4169160" cy="1428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Breitbild</PresentationFormat>
  <Paragraphs>91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90</cp:revision>
  <cp:lastPrinted>2022-03-02T20:18:27Z</cp:lastPrinted>
  <dcterms:created xsi:type="dcterms:W3CDTF">2022-03-01T20:52:11Z</dcterms:created>
  <dcterms:modified xsi:type="dcterms:W3CDTF">2022-10-04T07:47:03Z</dcterms:modified>
</cp:coreProperties>
</file>